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customXml/itemProps6.xml" ContentType="application/vnd.openxmlformats-officedocument.customXmlProperties+xml"/>
  <Override PartName="/customXml/itemProps7.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2.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theme/theme3.xml" ContentType="application/vnd.openxmlformats-officedocument.theme+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749" r:id="rId8"/>
    <p:sldMasterId id="2147483750" r:id="rId9"/>
    <p:sldMasterId id="2147483751" r:id="rId10"/>
    <p:sldMasterId id="2147483752" r:id="rId11"/>
  </p:sldMasterIdLst>
  <p:notesMasterIdLst>
    <p:notesMasterId r:id="rId61"/>
  </p:notesMasterIdLst>
  <p:sldIdLst>
    <p:sldId id="256" r:id="rId12"/>
    <p:sldId id="257" r:id="rId13"/>
    <p:sldId id="258" r:id="rId14"/>
    <p:sldId id="259" r:id="rId15"/>
    <p:sldId id="260" r:id="rId16"/>
    <p:sldId id="261" r:id="rId17"/>
    <p:sldId id="262" r:id="rId18"/>
    <p:sldId id="263" r:id="rId19"/>
    <p:sldId id="264" r:id="rId20"/>
    <p:sldId id="265" r:id="rId21"/>
    <p:sldId id="266" r:id="rId22"/>
    <p:sldId id="267" r:id="rId23"/>
    <p:sldId id="268" r:id="rId24"/>
    <p:sldId id="269" r:id="rId25"/>
    <p:sldId id="270" r:id="rId26"/>
    <p:sldId id="271" r:id="rId27"/>
    <p:sldId id="272" r:id="rId28"/>
    <p:sldId id="273" r:id="rId29"/>
    <p:sldId id="274" r:id="rId30"/>
    <p:sldId id="275" r:id="rId31"/>
    <p:sldId id="276" r:id="rId32"/>
    <p:sldId id="277" r:id="rId33"/>
    <p:sldId id="278" r:id="rId34"/>
    <p:sldId id="279" r:id="rId35"/>
    <p:sldId id="280" r:id="rId36"/>
    <p:sldId id="281" r:id="rId37"/>
    <p:sldId id="282" r:id="rId38"/>
    <p:sldId id="283" r:id="rId39"/>
    <p:sldId id="284" r:id="rId40"/>
    <p:sldId id="285" r:id="rId41"/>
    <p:sldId id="286" r:id="rId42"/>
    <p:sldId id="287" r:id="rId43"/>
    <p:sldId id="288" r:id="rId44"/>
    <p:sldId id="289" r:id="rId45"/>
    <p:sldId id="290" r:id="rId46"/>
    <p:sldId id="291" r:id="rId47"/>
    <p:sldId id="292" r:id="rId48"/>
    <p:sldId id="293" r:id="rId49"/>
    <p:sldId id="294" r:id="rId50"/>
    <p:sldId id="295" r:id="rId51"/>
    <p:sldId id="296" r:id="rId52"/>
    <p:sldId id="297" r:id="rId53"/>
    <p:sldId id="298" r:id="rId54"/>
    <p:sldId id="299" r:id="rId55"/>
    <p:sldId id="300" r:id="rId56"/>
    <p:sldId id="301" r:id="rId57"/>
    <p:sldId id="302" r:id="rId58"/>
    <p:sldId id="305" r:id="rId59"/>
    <p:sldId id="304" r:id="rId60"/>
  </p:sldIdLst>
  <p:sldSz cx="9144000" cy="5143500" type="screen16x9"/>
  <p:notesSz cx="6858000" cy="9144000"/>
  <p:embeddedFontLst>
    <p:embeddedFont>
      <p:font typeface="Calibri" panose="020F0502020204030204" pitchFamily="34" charset="0"/>
      <p:regular r:id="rId62"/>
      <p:bold r:id="rId63"/>
      <p:italic r:id="rId64"/>
      <p:boldItalic r:id="rId65"/>
    </p:embeddedFont>
    <p:embeddedFont>
      <p:font typeface="Inter" panose="02000803000000020004" pitchFamily="50" charset="0"/>
      <p:regular r:id="rId66"/>
      <p:bold r:id="rId67"/>
      <p:italic r:id="rId68"/>
      <p:boldItalic r:id="rId69"/>
    </p:embeddedFont>
    <p:embeddedFont>
      <p:font typeface="Inter Black" panose="02000A03000000020004" pitchFamily="50" charset="0"/>
      <p:bold r:id="rId70"/>
      <p:boldItalic r:id="rId71"/>
    </p:embeddedFont>
    <p:embeddedFont>
      <p:font typeface="Inter ExtraBold" panose="020B0604020202020204" charset="0"/>
      <p:bold r:id="rId72"/>
      <p:boldItalic r:id="rId73"/>
    </p:embeddedFont>
    <p:embeddedFont>
      <p:font typeface="Inter Medium" panose="02000603000000020004" pitchFamily="50" charset="0"/>
      <p:regular r:id="rId74"/>
      <p:bold r:id="rId75"/>
      <p:italic r:id="rId76"/>
      <p:boldItalic r:id="rId77"/>
    </p:embeddedFont>
    <p:embeddedFont>
      <p:font typeface="Open Sans" panose="020B0606030504020204" pitchFamily="34" charset="0"/>
      <p:regular r:id="rId78"/>
      <p:bold r:id="rId79"/>
      <p:italic r:id="rId80"/>
      <p:boldItalic r:id="rId81"/>
    </p:embeddedFont>
    <p:embeddedFont>
      <p:font typeface="Tahoma" panose="020B0604030504040204" pitchFamily="34" charset="0"/>
      <p:regular r:id="rId82"/>
      <p:bold r:id="rId83"/>
    </p:embeddedFont>
  </p:embeddedFontLst>
  <p:custDataLst>
    <p:custData r:id="rId4"/>
    <p:custData r:id="rId7"/>
    <p:custData r:id="rId5"/>
    <p:custData r:id="rId1"/>
    <p:custData r:id="rId6"/>
    <p:custData r:id="rId3"/>
    <p:custData r:id="rId2"/>
  </p:custData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0581" autoAdjust="0"/>
  </p:normalViewPr>
  <p:slideViewPr>
    <p:cSldViewPr snapToGrid="0">
      <p:cViewPr varScale="1">
        <p:scale>
          <a:sx n="105" d="100"/>
          <a:sy n="105" d="100"/>
        </p:scale>
        <p:origin x="1794" y="78"/>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5.xml"/><Relationship Id="rId21" Type="http://schemas.openxmlformats.org/officeDocument/2006/relationships/slide" Target="slides/slide10.xml"/><Relationship Id="rId42" Type="http://schemas.openxmlformats.org/officeDocument/2006/relationships/slide" Target="slides/slide31.xml"/><Relationship Id="rId47" Type="http://schemas.openxmlformats.org/officeDocument/2006/relationships/slide" Target="slides/slide36.xml"/><Relationship Id="rId63" Type="http://schemas.openxmlformats.org/officeDocument/2006/relationships/font" Target="fonts/font2.fntdata"/><Relationship Id="rId68" Type="http://schemas.openxmlformats.org/officeDocument/2006/relationships/font" Target="fonts/font7.fntdata"/><Relationship Id="rId84" Type="http://schemas.openxmlformats.org/officeDocument/2006/relationships/presProps" Target="presProps.xml"/><Relationship Id="rId16" Type="http://schemas.openxmlformats.org/officeDocument/2006/relationships/slide" Target="slides/slide5.xml"/><Relationship Id="rId11" Type="http://schemas.openxmlformats.org/officeDocument/2006/relationships/slideMaster" Target="slideMasters/slideMaster4.xml"/><Relationship Id="rId32" Type="http://schemas.openxmlformats.org/officeDocument/2006/relationships/slide" Target="slides/slide21.xml"/><Relationship Id="rId37" Type="http://schemas.openxmlformats.org/officeDocument/2006/relationships/slide" Target="slides/slide26.xml"/><Relationship Id="rId53" Type="http://schemas.openxmlformats.org/officeDocument/2006/relationships/slide" Target="slides/slide42.xml"/><Relationship Id="rId58" Type="http://schemas.openxmlformats.org/officeDocument/2006/relationships/slide" Target="slides/slide47.xml"/><Relationship Id="rId74" Type="http://schemas.openxmlformats.org/officeDocument/2006/relationships/font" Target="fonts/font13.fntdata"/><Relationship Id="rId79" Type="http://schemas.openxmlformats.org/officeDocument/2006/relationships/font" Target="fonts/font18.fntdata"/><Relationship Id="rId5" Type="http://schemas.openxmlformats.org/officeDocument/2006/relationships/customXml" Target="../customXml/item5.xml"/><Relationship Id="rId19" Type="http://schemas.openxmlformats.org/officeDocument/2006/relationships/slide" Target="slides/slide8.xml"/><Relationship Id="rId14" Type="http://schemas.openxmlformats.org/officeDocument/2006/relationships/slide" Target="slides/slide3.xml"/><Relationship Id="rId22" Type="http://schemas.openxmlformats.org/officeDocument/2006/relationships/slide" Target="slides/slide11.xml"/><Relationship Id="rId27" Type="http://schemas.openxmlformats.org/officeDocument/2006/relationships/slide" Target="slides/slide16.xml"/><Relationship Id="rId30" Type="http://schemas.openxmlformats.org/officeDocument/2006/relationships/slide" Target="slides/slide19.xml"/><Relationship Id="rId35" Type="http://schemas.openxmlformats.org/officeDocument/2006/relationships/slide" Target="slides/slide24.xml"/><Relationship Id="rId43" Type="http://schemas.openxmlformats.org/officeDocument/2006/relationships/slide" Target="slides/slide32.xml"/><Relationship Id="rId48" Type="http://schemas.openxmlformats.org/officeDocument/2006/relationships/slide" Target="slides/slide37.xml"/><Relationship Id="rId56" Type="http://schemas.openxmlformats.org/officeDocument/2006/relationships/slide" Target="slides/slide45.xml"/><Relationship Id="rId64" Type="http://schemas.openxmlformats.org/officeDocument/2006/relationships/font" Target="fonts/font3.fntdata"/><Relationship Id="rId69" Type="http://schemas.openxmlformats.org/officeDocument/2006/relationships/font" Target="fonts/font8.fntdata"/><Relationship Id="rId77" Type="http://schemas.openxmlformats.org/officeDocument/2006/relationships/font" Target="fonts/font16.fntdata"/><Relationship Id="rId8" Type="http://schemas.openxmlformats.org/officeDocument/2006/relationships/slideMaster" Target="slideMasters/slideMaster1.xml"/><Relationship Id="rId51" Type="http://schemas.openxmlformats.org/officeDocument/2006/relationships/slide" Target="slides/slide40.xml"/><Relationship Id="rId72" Type="http://schemas.openxmlformats.org/officeDocument/2006/relationships/font" Target="fonts/font11.fntdata"/><Relationship Id="rId80" Type="http://schemas.openxmlformats.org/officeDocument/2006/relationships/font" Target="fonts/font19.fntdata"/><Relationship Id="rId85" Type="http://schemas.openxmlformats.org/officeDocument/2006/relationships/viewProps" Target="viewProps.xml"/><Relationship Id="rId3" Type="http://schemas.openxmlformats.org/officeDocument/2006/relationships/customXml" Target="../customXml/item3.xml"/><Relationship Id="rId12" Type="http://schemas.openxmlformats.org/officeDocument/2006/relationships/slide" Target="slides/slide1.xml"/><Relationship Id="rId17" Type="http://schemas.openxmlformats.org/officeDocument/2006/relationships/slide" Target="slides/slide6.xml"/><Relationship Id="rId25" Type="http://schemas.openxmlformats.org/officeDocument/2006/relationships/slide" Target="slides/slide14.xml"/><Relationship Id="rId33" Type="http://schemas.openxmlformats.org/officeDocument/2006/relationships/slide" Target="slides/slide22.xml"/><Relationship Id="rId38" Type="http://schemas.openxmlformats.org/officeDocument/2006/relationships/slide" Target="slides/slide27.xml"/><Relationship Id="rId46" Type="http://schemas.openxmlformats.org/officeDocument/2006/relationships/slide" Target="slides/slide35.xml"/><Relationship Id="rId59" Type="http://schemas.openxmlformats.org/officeDocument/2006/relationships/slide" Target="slides/slide48.xml"/><Relationship Id="rId67" Type="http://schemas.openxmlformats.org/officeDocument/2006/relationships/font" Target="fonts/font6.fntdata"/><Relationship Id="rId20" Type="http://schemas.openxmlformats.org/officeDocument/2006/relationships/slide" Target="slides/slide9.xml"/><Relationship Id="rId41" Type="http://schemas.openxmlformats.org/officeDocument/2006/relationships/slide" Target="slides/slide30.xml"/><Relationship Id="rId54" Type="http://schemas.openxmlformats.org/officeDocument/2006/relationships/slide" Target="slides/slide43.xml"/><Relationship Id="rId62" Type="http://schemas.openxmlformats.org/officeDocument/2006/relationships/font" Target="fonts/font1.fntdata"/><Relationship Id="rId70" Type="http://schemas.openxmlformats.org/officeDocument/2006/relationships/font" Target="fonts/font9.fntdata"/><Relationship Id="rId75" Type="http://schemas.openxmlformats.org/officeDocument/2006/relationships/font" Target="fonts/font14.fntdata"/><Relationship Id="rId83" Type="http://schemas.openxmlformats.org/officeDocument/2006/relationships/font" Target="fonts/font22.fntdata"/><Relationship Id="rId1" Type="http://schemas.openxmlformats.org/officeDocument/2006/relationships/customXml" Target="../customXml/item1.xml"/><Relationship Id="rId6" Type="http://schemas.openxmlformats.org/officeDocument/2006/relationships/customXml" Target="../customXml/item6.xml"/><Relationship Id="rId15" Type="http://schemas.openxmlformats.org/officeDocument/2006/relationships/slide" Target="slides/slide4.xml"/><Relationship Id="rId23" Type="http://schemas.openxmlformats.org/officeDocument/2006/relationships/slide" Target="slides/slide12.xml"/><Relationship Id="rId28" Type="http://schemas.openxmlformats.org/officeDocument/2006/relationships/slide" Target="slides/slide17.xml"/><Relationship Id="rId36" Type="http://schemas.openxmlformats.org/officeDocument/2006/relationships/slide" Target="slides/slide25.xml"/><Relationship Id="rId49" Type="http://schemas.openxmlformats.org/officeDocument/2006/relationships/slide" Target="slides/slide38.xml"/><Relationship Id="rId57" Type="http://schemas.openxmlformats.org/officeDocument/2006/relationships/slide" Target="slides/slide46.xml"/><Relationship Id="rId10" Type="http://schemas.openxmlformats.org/officeDocument/2006/relationships/slideMaster" Target="slideMasters/slideMaster3.xml"/><Relationship Id="rId31" Type="http://schemas.openxmlformats.org/officeDocument/2006/relationships/slide" Target="slides/slide20.xml"/><Relationship Id="rId44" Type="http://schemas.openxmlformats.org/officeDocument/2006/relationships/slide" Target="slides/slide33.xml"/><Relationship Id="rId52" Type="http://schemas.openxmlformats.org/officeDocument/2006/relationships/slide" Target="slides/slide41.xml"/><Relationship Id="rId60" Type="http://schemas.openxmlformats.org/officeDocument/2006/relationships/slide" Target="slides/slide49.xml"/><Relationship Id="rId65" Type="http://schemas.openxmlformats.org/officeDocument/2006/relationships/font" Target="fonts/font4.fntdata"/><Relationship Id="rId73" Type="http://schemas.openxmlformats.org/officeDocument/2006/relationships/font" Target="fonts/font12.fntdata"/><Relationship Id="rId78" Type="http://schemas.openxmlformats.org/officeDocument/2006/relationships/font" Target="fonts/font17.fntdata"/><Relationship Id="rId81" Type="http://schemas.openxmlformats.org/officeDocument/2006/relationships/font" Target="fonts/font20.fntdata"/><Relationship Id="rId86" Type="http://schemas.openxmlformats.org/officeDocument/2006/relationships/theme" Target="theme/theme1.xml"/><Relationship Id="rId4" Type="http://schemas.openxmlformats.org/officeDocument/2006/relationships/customXml" Target="../customXml/item4.xml"/><Relationship Id="rId9" Type="http://schemas.openxmlformats.org/officeDocument/2006/relationships/slideMaster" Target="slideMasters/slideMaster2.xml"/><Relationship Id="rId13" Type="http://schemas.openxmlformats.org/officeDocument/2006/relationships/slide" Target="slides/slide2.xml"/><Relationship Id="rId18" Type="http://schemas.openxmlformats.org/officeDocument/2006/relationships/slide" Target="slides/slide7.xml"/><Relationship Id="rId39" Type="http://schemas.openxmlformats.org/officeDocument/2006/relationships/slide" Target="slides/slide28.xml"/><Relationship Id="rId34" Type="http://schemas.openxmlformats.org/officeDocument/2006/relationships/slide" Target="slides/slide23.xml"/><Relationship Id="rId50" Type="http://schemas.openxmlformats.org/officeDocument/2006/relationships/slide" Target="slides/slide39.xml"/><Relationship Id="rId55" Type="http://schemas.openxmlformats.org/officeDocument/2006/relationships/slide" Target="slides/slide44.xml"/><Relationship Id="rId76" Type="http://schemas.openxmlformats.org/officeDocument/2006/relationships/font" Target="fonts/font15.fntdata"/><Relationship Id="rId7" Type="http://schemas.openxmlformats.org/officeDocument/2006/relationships/customXml" Target="../customXml/item7.xml"/><Relationship Id="rId71" Type="http://schemas.openxmlformats.org/officeDocument/2006/relationships/font" Target="fonts/font10.fntdata"/><Relationship Id="rId2" Type="http://schemas.openxmlformats.org/officeDocument/2006/relationships/customXml" Target="../customXml/item2.xml"/><Relationship Id="rId29" Type="http://schemas.openxmlformats.org/officeDocument/2006/relationships/slide" Target="slides/slide18.xml"/><Relationship Id="rId24" Type="http://schemas.openxmlformats.org/officeDocument/2006/relationships/slide" Target="slides/slide13.xml"/><Relationship Id="rId40" Type="http://schemas.openxmlformats.org/officeDocument/2006/relationships/slide" Target="slides/slide29.xml"/><Relationship Id="rId45" Type="http://schemas.openxmlformats.org/officeDocument/2006/relationships/slide" Target="slides/slide34.xml"/><Relationship Id="rId66" Type="http://schemas.openxmlformats.org/officeDocument/2006/relationships/font" Target="fonts/font5.fntdata"/><Relationship Id="rId87" Type="http://schemas.openxmlformats.org/officeDocument/2006/relationships/tableStyles" Target="tableStyles.xml"/><Relationship Id="rId61" Type="http://schemas.openxmlformats.org/officeDocument/2006/relationships/notesMaster" Target="notesMasters/notesMaster1.xml"/><Relationship Id="rId82" Type="http://schemas.openxmlformats.org/officeDocument/2006/relationships/font" Target="fonts/font21.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3" Type="http://schemas.openxmlformats.org/officeDocument/2006/relationships/hyperlink" Target="http://www.wexinc.com" TargetMode="External"/><Relationship Id="rId2" Type="http://schemas.openxmlformats.org/officeDocument/2006/relationships/slide" Target="../slides/slide48.xml"/><Relationship Id="rId1" Type="http://schemas.openxmlformats.org/officeDocument/2006/relationships/notesMaster" Target="../notesMasters/notesMaster1.xml"/><Relationship Id="rId5" Type="http://schemas.openxmlformats.org/officeDocument/2006/relationships/hyperlink" Target="https://wexhealthinc.my.site.com/WEXbenefitscontactus/s/" TargetMode="External"/><Relationship Id="rId4" Type="http://schemas.openxmlformats.org/officeDocument/2006/relationships/hyperlink" Target="https://url.us.m.mimecastprotect.com/s/8bJ3CKrkXQSDvmLZPcMf0C54Bab?domain=wexhealthinc.my.site.com/" TargetMode="Externa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34"/>
        <p:cNvGrpSpPr/>
        <p:nvPr/>
      </p:nvGrpSpPr>
      <p:grpSpPr>
        <a:xfrm>
          <a:off x="0" y="0"/>
          <a:ext cx="0" cy="0"/>
          <a:chOff x="0" y="0"/>
          <a:chExt cx="0" cy="0"/>
        </a:xfrm>
      </p:grpSpPr>
      <p:sp>
        <p:nvSpPr>
          <p:cNvPr id="8435" name="Google Shape;8435;g1779276c38d_0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436" name="Google Shape;8436;g1779276c38d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41"/>
        <p:cNvGrpSpPr/>
        <p:nvPr/>
      </p:nvGrpSpPr>
      <p:grpSpPr>
        <a:xfrm>
          <a:off x="0" y="0"/>
          <a:ext cx="0" cy="0"/>
          <a:chOff x="0" y="0"/>
          <a:chExt cx="0" cy="0"/>
        </a:xfrm>
      </p:grpSpPr>
      <p:sp>
        <p:nvSpPr>
          <p:cNvPr id="8442" name="Google Shape;8442;g13dd87ce0c9_0_94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443" name="Google Shape;8443;g13dd87ce0c9_0_94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400">
                <a:latin typeface="Open Sans"/>
                <a:ea typeface="Open Sans"/>
                <a:cs typeface="Open Sans"/>
                <a:sym typeface="Open Sans"/>
              </a:rPr>
              <a:t>Hello everyone, and welcome to your post-enrollment webinar, </a:t>
            </a:r>
            <a:r>
              <a:rPr lang="en" sz="1400" b="1">
                <a:latin typeface="Open Sans"/>
                <a:ea typeface="Open Sans"/>
                <a:cs typeface="Open Sans"/>
                <a:sym typeface="Open Sans"/>
              </a:rPr>
              <a:t>Getting started with Substantiation, </a:t>
            </a:r>
            <a:r>
              <a:rPr lang="en" sz="1400">
                <a:latin typeface="Open Sans"/>
                <a:ea typeface="Open Sans"/>
                <a:cs typeface="Open Sans"/>
                <a:sym typeface="Open Sans"/>
              </a:rPr>
              <a:t>presented by WEX. </a:t>
            </a:r>
            <a:endParaRPr sz="1400">
              <a:latin typeface="Open Sans"/>
              <a:ea typeface="Open Sans"/>
              <a:cs typeface="Open Sans"/>
              <a:sym typeface="Open Sans"/>
            </a:endParaRPr>
          </a:p>
          <a:p>
            <a:pPr marL="0" lvl="0" indent="0" algn="l" rtl="0">
              <a:spcBef>
                <a:spcPts val="0"/>
              </a:spcBef>
              <a:spcAft>
                <a:spcPts val="0"/>
              </a:spcAft>
              <a:buNone/>
            </a:pPr>
            <a:br>
              <a:rPr lang="en" sz="1400">
                <a:latin typeface="Open Sans"/>
                <a:ea typeface="Open Sans"/>
                <a:cs typeface="Open Sans"/>
                <a:sym typeface="Open Sans"/>
              </a:rPr>
            </a:br>
            <a:r>
              <a:rPr lang="en" sz="1400">
                <a:latin typeface="Open Sans"/>
                <a:ea typeface="Open Sans"/>
                <a:cs typeface="Open Sans"/>
                <a:sym typeface="Open Sans"/>
              </a:rPr>
              <a:t>My name is ____________ and I am happy to be here with you today </a:t>
            </a:r>
            <a:r>
              <a:rPr lang="en" sz="1400" b="1">
                <a:solidFill>
                  <a:srgbClr val="231F20"/>
                </a:solidFill>
                <a:latin typeface="Open Sans"/>
                <a:ea typeface="Open Sans"/>
                <a:cs typeface="Open Sans"/>
                <a:sym typeface="Open Sans"/>
              </a:rPr>
              <a:t>as we go through the ins and outs of substantiation. </a:t>
            </a:r>
            <a:endParaRPr sz="1400" b="1">
              <a:solidFill>
                <a:srgbClr val="231F20"/>
              </a:solidFill>
              <a:latin typeface="Open Sans"/>
              <a:ea typeface="Open Sans"/>
              <a:cs typeface="Open Sans"/>
              <a:sym typeface="Open Sans"/>
            </a:endParaRPr>
          </a:p>
          <a:p>
            <a:pPr marL="0" lvl="0" indent="0" algn="l" rtl="0">
              <a:spcBef>
                <a:spcPts val="0"/>
              </a:spcBef>
              <a:spcAft>
                <a:spcPts val="0"/>
              </a:spcAft>
              <a:buNone/>
            </a:pPr>
            <a:endParaRPr sz="1400" b="1">
              <a:solidFill>
                <a:srgbClr val="231F20"/>
              </a:solidFill>
              <a:latin typeface="Open Sans"/>
              <a:ea typeface="Open Sans"/>
              <a:cs typeface="Open Sans"/>
              <a:sym typeface="Open Sans"/>
            </a:endParaRPr>
          </a:p>
          <a:p>
            <a:pPr marL="0" lvl="0" indent="0" algn="l" rtl="0">
              <a:spcBef>
                <a:spcPts val="0"/>
              </a:spcBef>
              <a:spcAft>
                <a:spcPts val="0"/>
              </a:spcAft>
              <a:buNone/>
            </a:pPr>
            <a:r>
              <a:rPr lang="en" sz="1400">
                <a:latin typeface="Open Sans"/>
                <a:ea typeface="Open Sans"/>
                <a:cs typeface="Open Sans"/>
                <a:sym typeface="Open Sans"/>
              </a:rPr>
              <a:t>Before we begin, I’d like to quickly mention- as we ask you to participate throughout the presentation, please keep in mind this is a live webinar in a group setting so we are unable to answer any questions regarding specific individual situations to protect your privacy. We are happy to answer any general questions you may have, and will be sure to provide you with our Participant Services Team contact information as well, as they are able to dig in further and help you with any specific or more confidential questions you may have.  With that - let’s get started! </a:t>
            </a:r>
            <a:endParaRPr sz="1400" b="1">
              <a:solidFill>
                <a:srgbClr val="231F20"/>
              </a:solidFill>
              <a:latin typeface="Open Sans"/>
              <a:ea typeface="Open Sans"/>
              <a:cs typeface="Open Sans"/>
              <a:sym typeface="Open Sans"/>
            </a:endParaRPr>
          </a:p>
          <a:p>
            <a:pPr marL="0" lvl="0" indent="0" algn="l" rtl="0">
              <a:spcBef>
                <a:spcPts val="0"/>
              </a:spcBef>
              <a:spcAft>
                <a:spcPts val="0"/>
              </a:spcAft>
              <a:buNone/>
            </a:pPr>
            <a:endParaRPr sz="1400">
              <a:latin typeface="Open Sans"/>
              <a:ea typeface="Open Sans"/>
              <a:cs typeface="Open Sans"/>
              <a:sym typeface="Open Sans"/>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47"/>
        <p:cNvGrpSpPr/>
        <p:nvPr/>
      </p:nvGrpSpPr>
      <p:grpSpPr>
        <a:xfrm>
          <a:off x="0" y="0"/>
          <a:ext cx="0" cy="0"/>
          <a:chOff x="0" y="0"/>
          <a:chExt cx="0" cy="0"/>
        </a:xfrm>
      </p:grpSpPr>
      <p:sp>
        <p:nvSpPr>
          <p:cNvPr id="8448" name="Google Shape;8448;g23bace351b7_0_38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449" name="Google Shape;8449;g23bace351b7_0_38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400" b="1" i="1">
                <a:latin typeface="Open Sans"/>
                <a:ea typeface="Open Sans"/>
                <a:cs typeface="Open Sans"/>
                <a:sym typeface="Open Sans"/>
              </a:rPr>
              <a:t>***If slides are removed from the deck, please remember to remove that task from this slide image and text*** </a:t>
            </a:r>
            <a:endParaRPr sz="1400">
              <a:latin typeface="Open Sans"/>
              <a:ea typeface="Open Sans"/>
              <a:cs typeface="Open Sans"/>
              <a:sym typeface="Open Sans"/>
            </a:endParaRPr>
          </a:p>
          <a:p>
            <a:pPr marL="0" lvl="0" indent="0" algn="l" rtl="0">
              <a:spcBef>
                <a:spcPts val="0"/>
              </a:spcBef>
              <a:spcAft>
                <a:spcPts val="0"/>
              </a:spcAft>
              <a:buNone/>
            </a:pPr>
            <a:endParaRPr sz="1400">
              <a:latin typeface="Open Sans"/>
              <a:ea typeface="Open Sans"/>
              <a:cs typeface="Open Sans"/>
              <a:sym typeface="Open Sans"/>
            </a:endParaRPr>
          </a:p>
          <a:p>
            <a:pPr marL="0" lvl="0" indent="0" algn="l" rtl="0">
              <a:spcBef>
                <a:spcPts val="0"/>
              </a:spcBef>
              <a:spcAft>
                <a:spcPts val="0"/>
              </a:spcAft>
              <a:buNone/>
            </a:pPr>
            <a:r>
              <a:rPr lang="en" sz="1400">
                <a:latin typeface="Open Sans"/>
                <a:ea typeface="Open Sans"/>
                <a:cs typeface="Open Sans"/>
                <a:sym typeface="Open Sans"/>
              </a:rPr>
              <a:t>During our time together, we will be covering how to:</a:t>
            </a:r>
            <a:endParaRPr sz="1400">
              <a:latin typeface="Open Sans"/>
              <a:ea typeface="Open Sans"/>
              <a:cs typeface="Open Sans"/>
              <a:sym typeface="Open Sans"/>
            </a:endParaRPr>
          </a:p>
          <a:p>
            <a:pPr marL="0" lvl="0" indent="0" algn="l" rtl="0">
              <a:spcBef>
                <a:spcPts val="0"/>
              </a:spcBef>
              <a:spcAft>
                <a:spcPts val="0"/>
              </a:spcAft>
              <a:buNone/>
            </a:pPr>
            <a:endParaRPr sz="1400">
              <a:latin typeface="Open Sans"/>
              <a:ea typeface="Open Sans"/>
              <a:cs typeface="Open Sans"/>
              <a:sym typeface="Open Sans"/>
            </a:endParaRPr>
          </a:p>
          <a:p>
            <a:pPr marL="457200" lvl="0" indent="-317500" algn="l" rtl="0">
              <a:lnSpc>
                <a:spcPct val="115000"/>
              </a:lnSpc>
              <a:spcBef>
                <a:spcPts val="0"/>
              </a:spcBef>
              <a:spcAft>
                <a:spcPts val="0"/>
              </a:spcAft>
              <a:buSzPts val="1400"/>
              <a:buFont typeface="Open Sans"/>
              <a:buChar char="●"/>
            </a:pPr>
            <a:r>
              <a:rPr lang="en" sz="1400">
                <a:latin typeface="Open Sans"/>
                <a:ea typeface="Open Sans"/>
                <a:cs typeface="Open Sans"/>
                <a:sym typeface="Open Sans"/>
              </a:rPr>
              <a:t>Recognize eligible expenses for Health Savings Accounts and medical flexible spending accounts</a:t>
            </a:r>
            <a:endParaRPr sz="1400">
              <a:latin typeface="Open Sans"/>
              <a:ea typeface="Open Sans"/>
              <a:cs typeface="Open Sans"/>
              <a:sym typeface="Open Sans"/>
            </a:endParaRPr>
          </a:p>
          <a:p>
            <a:pPr marL="457200" lvl="0" indent="-317500" algn="l" rtl="0">
              <a:lnSpc>
                <a:spcPct val="115000"/>
              </a:lnSpc>
              <a:spcBef>
                <a:spcPts val="0"/>
              </a:spcBef>
              <a:spcAft>
                <a:spcPts val="0"/>
              </a:spcAft>
              <a:buSzPts val="1400"/>
              <a:buFont typeface="Open Sans"/>
              <a:buChar char="●"/>
            </a:pPr>
            <a:r>
              <a:rPr lang="en" sz="1400">
                <a:latin typeface="Open Sans"/>
                <a:ea typeface="Open Sans"/>
                <a:cs typeface="Open Sans"/>
                <a:sym typeface="Open Sans"/>
              </a:rPr>
              <a:t>How to substantiate medical FSA purchases of eligible expenses</a:t>
            </a:r>
            <a:endParaRPr sz="1400">
              <a:latin typeface="Open Sans"/>
              <a:ea typeface="Open Sans"/>
              <a:cs typeface="Open Sans"/>
              <a:sym typeface="Open Sans"/>
            </a:endParaRPr>
          </a:p>
          <a:p>
            <a:pPr marL="457200" lvl="0" indent="-317500" algn="l" rtl="0">
              <a:lnSpc>
                <a:spcPct val="115000"/>
              </a:lnSpc>
              <a:spcBef>
                <a:spcPts val="0"/>
              </a:spcBef>
              <a:spcAft>
                <a:spcPts val="0"/>
              </a:spcAft>
              <a:buSzPts val="1400"/>
              <a:buFont typeface="Open Sans"/>
              <a:buChar char="●"/>
            </a:pPr>
            <a:r>
              <a:rPr lang="en" sz="1400">
                <a:latin typeface="Open Sans"/>
                <a:ea typeface="Open Sans"/>
                <a:cs typeface="Open Sans"/>
                <a:sym typeface="Open Sans"/>
              </a:rPr>
              <a:t>Upload documentation to an existing claim in your online account</a:t>
            </a:r>
            <a:endParaRPr sz="1400">
              <a:latin typeface="Open Sans"/>
              <a:ea typeface="Open Sans"/>
              <a:cs typeface="Open Sans"/>
              <a:sym typeface="Open Sans"/>
            </a:endParaRPr>
          </a:p>
          <a:p>
            <a:pPr marL="457200" lvl="0" indent="-317500" algn="l" rtl="0">
              <a:lnSpc>
                <a:spcPct val="115000"/>
              </a:lnSpc>
              <a:spcBef>
                <a:spcPts val="0"/>
              </a:spcBef>
              <a:spcAft>
                <a:spcPts val="0"/>
              </a:spcAft>
              <a:buSzPts val="1400"/>
              <a:buFont typeface="Open Sans"/>
              <a:buChar char="●"/>
            </a:pPr>
            <a:r>
              <a:rPr lang="en" sz="1400">
                <a:latin typeface="Open Sans"/>
                <a:ea typeface="Open Sans"/>
                <a:cs typeface="Open Sans"/>
                <a:sym typeface="Open Sans"/>
              </a:rPr>
              <a:t>…as well as in the benefit mobile app</a:t>
            </a:r>
            <a:endParaRPr sz="1400">
              <a:latin typeface="Open Sans"/>
              <a:ea typeface="Open Sans"/>
              <a:cs typeface="Open Sans"/>
              <a:sym typeface="Open Sans"/>
            </a:endParaRPr>
          </a:p>
          <a:p>
            <a:pPr marL="457200" lvl="0" indent="-317500" algn="l" rtl="0">
              <a:lnSpc>
                <a:spcPct val="115000"/>
              </a:lnSpc>
              <a:spcBef>
                <a:spcPts val="0"/>
              </a:spcBef>
              <a:spcAft>
                <a:spcPts val="0"/>
              </a:spcAft>
              <a:buSzPts val="1400"/>
              <a:buFont typeface="Open Sans"/>
              <a:buChar char="●"/>
            </a:pPr>
            <a:r>
              <a:rPr lang="en" sz="1400">
                <a:latin typeface="Open Sans"/>
                <a:ea typeface="Open Sans"/>
                <a:cs typeface="Open Sans"/>
                <a:sym typeface="Open Sans"/>
              </a:rPr>
              <a:t>Recognize eligible expenses for the Dependent Care Flexible Spending Account </a:t>
            </a:r>
            <a:endParaRPr sz="1400">
              <a:latin typeface="Open Sans"/>
              <a:ea typeface="Open Sans"/>
              <a:cs typeface="Open Sans"/>
              <a:sym typeface="Open Sans"/>
            </a:endParaRPr>
          </a:p>
          <a:p>
            <a:pPr marL="457200" lvl="0" indent="-317500" algn="l" rtl="0">
              <a:lnSpc>
                <a:spcPct val="115000"/>
              </a:lnSpc>
              <a:spcBef>
                <a:spcPts val="0"/>
              </a:spcBef>
              <a:spcAft>
                <a:spcPts val="0"/>
              </a:spcAft>
              <a:buSzPts val="1400"/>
              <a:buFont typeface="Open Sans"/>
              <a:buChar char="●"/>
            </a:pPr>
            <a:r>
              <a:rPr lang="en" sz="1400">
                <a:latin typeface="Open Sans"/>
                <a:ea typeface="Open Sans"/>
                <a:cs typeface="Open Sans"/>
                <a:sym typeface="Open Sans"/>
              </a:rPr>
              <a:t>and how to substantiate Dependent Care FSA purchases of eligible expenses</a:t>
            </a:r>
            <a:endParaRPr sz="1400">
              <a:latin typeface="Open Sans"/>
              <a:ea typeface="Open Sans"/>
              <a:cs typeface="Open Sans"/>
              <a:sym typeface="Open Sans"/>
            </a:endParaRPr>
          </a:p>
          <a:p>
            <a:pPr marL="0" lvl="0" indent="0" algn="l" rtl="0">
              <a:lnSpc>
                <a:spcPct val="115000"/>
              </a:lnSpc>
              <a:spcBef>
                <a:spcPts val="0"/>
              </a:spcBef>
              <a:spcAft>
                <a:spcPts val="0"/>
              </a:spcAft>
              <a:buNone/>
            </a:pPr>
            <a:endParaRPr sz="1400">
              <a:latin typeface="Open Sans"/>
              <a:ea typeface="Open Sans"/>
              <a:cs typeface="Open Sans"/>
              <a:sym typeface="Open Sans"/>
            </a:endParaRPr>
          </a:p>
          <a:p>
            <a:pPr marL="457200" lvl="0" indent="0" algn="l" rtl="0">
              <a:spcBef>
                <a:spcPts val="0"/>
              </a:spcBef>
              <a:spcAft>
                <a:spcPts val="0"/>
              </a:spcAft>
              <a:buClr>
                <a:schemeClr val="dk1"/>
              </a:buClr>
              <a:buSzPts val="1100"/>
              <a:buFont typeface="Arial"/>
              <a:buNone/>
            </a:pPr>
            <a:endParaRPr sz="1400">
              <a:solidFill>
                <a:schemeClr val="dk1"/>
              </a:solidFill>
              <a:latin typeface="Open Sans"/>
              <a:ea typeface="Open Sans"/>
              <a:cs typeface="Open Sans"/>
              <a:sym typeface="Open Sans"/>
            </a:endParaRPr>
          </a:p>
          <a:p>
            <a:pPr marL="0" lvl="0" indent="0" algn="l" rtl="0">
              <a:spcBef>
                <a:spcPts val="0"/>
              </a:spcBef>
              <a:spcAft>
                <a:spcPts val="0"/>
              </a:spcAft>
              <a:buClr>
                <a:schemeClr val="dk1"/>
              </a:buClr>
              <a:buSzPts val="1100"/>
              <a:buFont typeface="Arial"/>
              <a:buNone/>
            </a:pPr>
            <a:r>
              <a:rPr lang="en" sz="1400">
                <a:solidFill>
                  <a:schemeClr val="dk1"/>
                </a:solidFill>
                <a:latin typeface="Open Sans"/>
                <a:ea typeface="Open Sans"/>
                <a:cs typeface="Open Sans"/>
                <a:sym typeface="Open Sans"/>
              </a:rPr>
              <a:t>As we go through, you may notice your online account or mobile app looks slightly different than those showing on the screen, depending on the plan or plan(s) you’re enrolled in, OR slight platform updates. </a:t>
            </a:r>
            <a:endParaRPr sz="1400">
              <a:solidFill>
                <a:schemeClr val="dk1"/>
              </a:solidFill>
              <a:latin typeface="Open Sans"/>
              <a:ea typeface="Open Sans"/>
              <a:cs typeface="Open Sans"/>
              <a:sym typeface="Open Sans"/>
            </a:endParaRPr>
          </a:p>
          <a:p>
            <a:pPr marL="0" lvl="0" indent="0" algn="l" rtl="0">
              <a:spcBef>
                <a:spcPts val="0"/>
              </a:spcBef>
              <a:spcAft>
                <a:spcPts val="0"/>
              </a:spcAft>
              <a:buClr>
                <a:schemeClr val="dk1"/>
              </a:buClr>
              <a:buSzPts val="1100"/>
              <a:buFont typeface="Arial"/>
              <a:buNone/>
            </a:pPr>
            <a:endParaRPr sz="1400">
              <a:solidFill>
                <a:schemeClr val="dk1"/>
              </a:solidFill>
              <a:latin typeface="Open Sans"/>
              <a:ea typeface="Open Sans"/>
              <a:cs typeface="Open Sans"/>
              <a:sym typeface="Open Sans"/>
            </a:endParaRPr>
          </a:p>
          <a:p>
            <a:pPr marL="0" lvl="0" indent="0" algn="l" rtl="0">
              <a:lnSpc>
                <a:spcPct val="115000"/>
              </a:lnSpc>
              <a:spcBef>
                <a:spcPts val="1200"/>
              </a:spcBef>
              <a:spcAft>
                <a:spcPts val="0"/>
              </a:spcAft>
              <a:buClr>
                <a:schemeClr val="dk1"/>
              </a:buClr>
              <a:buSzPts val="1100"/>
              <a:buFont typeface="Arial"/>
              <a:buNone/>
            </a:pPr>
            <a:r>
              <a:rPr lang="en" sz="1400">
                <a:solidFill>
                  <a:schemeClr val="dk1"/>
                </a:solidFill>
                <a:latin typeface="Open Sans"/>
                <a:ea typeface="Open Sans"/>
                <a:cs typeface="Open Sans"/>
                <a:sym typeface="Open Sans"/>
              </a:rPr>
              <a:t>Reminder, HSA distributions do not require third-party claim substantiation. It is the account holder's responsibility to maintain documents to show that a distribution was used for qualified medical expenses and provide the documentation in the event of a tax audit. </a:t>
            </a:r>
            <a:endParaRPr sz="1400">
              <a:solidFill>
                <a:schemeClr val="dk1"/>
              </a:solidFill>
              <a:latin typeface="Open Sans"/>
              <a:ea typeface="Open Sans"/>
              <a:cs typeface="Open Sans"/>
              <a:sym typeface="Open Sans"/>
            </a:endParaRPr>
          </a:p>
          <a:p>
            <a:pPr marL="0" lvl="0" indent="0" algn="l" rtl="0">
              <a:spcBef>
                <a:spcPts val="1200"/>
              </a:spcBef>
              <a:spcAft>
                <a:spcPts val="0"/>
              </a:spcAft>
              <a:buClr>
                <a:schemeClr val="dk1"/>
              </a:buClr>
              <a:buSzPts val="1100"/>
              <a:buFont typeface="Arial"/>
              <a:buNone/>
            </a:pPr>
            <a:endParaRPr sz="1400">
              <a:solidFill>
                <a:schemeClr val="dk1"/>
              </a:solidFill>
              <a:latin typeface="Open Sans"/>
              <a:ea typeface="Open Sans"/>
              <a:cs typeface="Open Sans"/>
              <a:sym typeface="Open Sans"/>
            </a:endParaRPr>
          </a:p>
          <a:p>
            <a:pPr marL="0" lvl="0" indent="0" algn="l" rtl="0">
              <a:spcBef>
                <a:spcPts val="0"/>
              </a:spcBef>
              <a:spcAft>
                <a:spcPts val="0"/>
              </a:spcAft>
              <a:buClr>
                <a:schemeClr val="dk1"/>
              </a:buClr>
              <a:buSzPts val="1100"/>
              <a:buFont typeface="Arial"/>
              <a:buNone/>
            </a:pPr>
            <a:endParaRPr sz="1400">
              <a:solidFill>
                <a:schemeClr val="dk1"/>
              </a:solidFill>
              <a:latin typeface="Open Sans"/>
              <a:ea typeface="Open Sans"/>
              <a:cs typeface="Open Sans"/>
              <a:sym typeface="Open Sans"/>
            </a:endParaRPr>
          </a:p>
          <a:p>
            <a:pPr marL="0" lvl="0" indent="0" algn="l" rtl="0">
              <a:lnSpc>
                <a:spcPct val="115000"/>
              </a:lnSpc>
              <a:spcBef>
                <a:spcPts val="0"/>
              </a:spcBef>
              <a:spcAft>
                <a:spcPts val="0"/>
              </a:spcAft>
              <a:buNone/>
            </a:pPr>
            <a:endParaRPr sz="1400">
              <a:latin typeface="Open Sans"/>
              <a:ea typeface="Open Sans"/>
              <a:cs typeface="Open Sans"/>
              <a:sym typeface="Open Sans"/>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70"/>
        <p:cNvGrpSpPr/>
        <p:nvPr/>
      </p:nvGrpSpPr>
      <p:grpSpPr>
        <a:xfrm>
          <a:off x="0" y="0"/>
          <a:ext cx="0" cy="0"/>
          <a:chOff x="0" y="0"/>
          <a:chExt cx="0" cy="0"/>
        </a:xfrm>
      </p:grpSpPr>
      <p:sp>
        <p:nvSpPr>
          <p:cNvPr id="8471" name="Google Shape;8471;g242613a5fd9_0_2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472" name="Google Shape;8472;g242613a5fd9_0_2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400">
                <a:latin typeface="Open Sans"/>
                <a:ea typeface="Open Sans"/>
                <a:cs typeface="Open Sans"/>
                <a:sym typeface="Open Sans"/>
              </a:rPr>
              <a:t>First things first, eligible expenses.  When you participate in a health savings account (or HSA), or in a medical flexible spending account (or Medical FSA), you’re able to contribute pre-tax funds for use on hundreds of eligible expenses.</a:t>
            </a:r>
            <a:endParaRPr/>
          </a:p>
          <a:p>
            <a:pPr marL="0" lvl="0" indent="0" algn="l" rtl="0">
              <a:spcBef>
                <a:spcPts val="0"/>
              </a:spcBef>
              <a:spcAft>
                <a:spcPts val="0"/>
              </a:spcAft>
              <a:buNone/>
            </a:pPr>
            <a:endParaRPr sz="1400">
              <a:solidFill>
                <a:schemeClr val="dk1"/>
              </a:solidFill>
              <a:latin typeface="Open Sans"/>
              <a:ea typeface="Open Sans"/>
              <a:cs typeface="Open Sans"/>
              <a:sym typeface="Open Sans"/>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79"/>
        <p:cNvGrpSpPr/>
        <p:nvPr/>
      </p:nvGrpSpPr>
      <p:grpSpPr>
        <a:xfrm>
          <a:off x="0" y="0"/>
          <a:ext cx="0" cy="0"/>
          <a:chOff x="0" y="0"/>
          <a:chExt cx="0" cy="0"/>
        </a:xfrm>
      </p:grpSpPr>
      <p:sp>
        <p:nvSpPr>
          <p:cNvPr id="8480" name="Google Shape;8480;g28db47bcc6c_0_320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8481" name="Google Shape;8481;g28db47bcc6c_0_320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sz="1400">
                <a:solidFill>
                  <a:schemeClr val="dk1"/>
                </a:solidFill>
                <a:latin typeface="Open Sans"/>
                <a:ea typeface="Open Sans"/>
                <a:cs typeface="Open Sans"/>
                <a:sym typeface="Open Sans"/>
              </a:rPr>
              <a:t>The primary purpose of any expenses paid by an HSA or medical FSA must be to alleviate or prevent a physical or mental illness or limitation.  Funds can be used to pay for the diagnosis, cure, prevention, or treatment of a disease and for treatments affecting any part or function of the body. </a:t>
            </a:r>
            <a:endParaRPr sz="1400">
              <a:solidFill>
                <a:schemeClr val="dk1"/>
              </a:solidFill>
              <a:latin typeface="Open Sans"/>
              <a:ea typeface="Open Sans"/>
              <a:cs typeface="Open Sans"/>
              <a:sym typeface="Open Sans"/>
            </a:endParaRPr>
          </a:p>
          <a:p>
            <a:pPr marL="0" lvl="0" indent="0" algn="l" rtl="0">
              <a:spcBef>
                <a:spcPts val="0"/>
              </a:spcBef>
              <a:spcAft>
                <a:spcPts val="0"/>
              </a:spcAft>
              <a:buClr>
                <a:schemeClr val="dk1"/>
              </a:buClr>
              <a:buSzPts val="1100"/>
              <a:buFont typeface="Arial"/>
              <a:buNone/>
            </a:pPr>
            <a:endParaRPr sz="1400">
              <a:solidFill>
                <a:schemeClr val="dk1"/>
              </a:solidFill>
              <a:latin typeface="Open Sans"/>
              <a:ea typeface="Open Sans"/>
              <a:cs typeface="Open Sans"/>
              <a:sym typeface="Open Sans"/>
            </a:endParaRPr>
          </a:p>
          <a:p>
            <a:pPr marL="0" lvl="0" indent="0" algn="l" rtl="0">
              <a:spcBef>
                <a:spcPts val="0"/>
              </a:spcBef>
              <a:spcAft>
                <a:spcPts val="0"/>
              </a:spcAft>
              <a:buClr>
                <a:schemeClr val="dk1"/>
              </a:buClr>
              <a:buSzPts val="1100"/>
              <a:buFont typeface="Arial"/>
              <a:buNone/>
            </a:pPr>
            <a:r>
              <a:rPr lang="en" sz="1400">
                <a:solidFill>
                  <a:schemeClr val="dk1"/>
                </a:solidFill>
                <a:latin typeface="Open Sans"/>
                <a:ea typeface="Open Sans"/>
                <a:cs typeface="Open Sans"/>
                <a:sym typeface="Open Sans"/>
              </a:rPr>
              <a:t>Eligible expenses include medical, dental, vision, and preventive care expenses as well as over-the-counter expenses. </a:t>
            </a:r>
            <a:endParaRPr sz="1400">
              <a:solidFill>
                <a:schemeClr val="dk1"/>
              </a:solidFill>
              <a:latin typeface="Open Sans"/>
              <a:ea typeface="Open Sans"/>
              <a:cs typeface="Open Sans"/>
              <a:sym typeface="Open Sans"/>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11"/>
        <p:cNvGrpSpPr/>
        <p:nvPr/>
      </p:nvGrpSpPr>
      <p:grpSpPr>
        <a:xfrm>
          <a:off x="0" y="0"/>
          <a:ext cx="0" cy="0"/>
          <a:chOff x="0" y="0"/>
          <a:chExt cx="0" cy="0"/>
        </a:xfrm>
      </p:grpSpPr>
      <p:sp>
        <p:nvSpPr>
          <p:cNvPr id="8512" name="Google Shape;8512;g28db47bcc6c_0_795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8513" name="Google Shape;8513;g28db47bcc6c_0_795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sz="1400">
                <a:solidFill>
                  <a:schemeClr val="dk1"/>
                </a:solidFill>
                <a:latin typeface="Open Sans"/>
                <a:ea typeface="Open Sans"/>
                <a:cs typeface="Open Sans"/>
                <a:sym typeface="Open Sans"/>
              </a:rPr>
              <a:t>Many over-the-counter expenses are eligible without a prescription. Common eligible over-the-counter expenses include: </a:t>
            </a:r>
            <a:endParaRPr sz="1400">
              <a:solidFill>
                <a:schemeClr val="dk1"/>
              </a:solidFill>
              <a:latin typeface="Open Sans"/>
              <a:ea typeface="Open Sans"/>
              <a:cs typeface="Open Sans"/>
              <a:sym typeface="Open Sans"/>
            </a:endParaRPr>
          </a:p>
          <a:p>
            <a:pPr marL="0" lvl="0" indent="0" algn="l" rtl="0">
              <a:spcBef>
                <a:spcPts val="0"/>
              </a:spcBef>
              <a:spcAft>
                <a:spcPts val="0"/>
              </a:spcAft>
              <a:buClr>
                <a:schemeClr val="dk1"/>
              </a:buClr>
              <a:buSzPts val="1100"/>
              <a:buFont typeface="Arial"/>
              <a:buNone/>
            </a:pPr>
            <a:endParaRPr sz="1400">
              <a:solidFill>
                <a:schemeClr val="dk1"/>
              </a:solidFill>
              <a:latin typeface="Open Sans"/>
              <a:ea typeface="Open Sans"/>
              <a:cs typeface="Open Sans"/>
              <a:sym typeface="Open Sans"/>
            </a:endParaRPr>
          </a:p>
          <a:p>
            <a:pPr marL="457200" lvl="0" indent="-317500" algn="l" rtl="0">
              <a:spcBef>
                <a:spcPts val="0"/>
              </a:spcBef>
              <a:spcAft>
                <a:spcPts val="0"/>
              </a:spcAft>
              <a:buClr>
                <a:schemeClr val="dk1"/>
              </a:buClr>
              <a:buSzPts val="1400"/>
              <a:buFont typeface="Open Sans"/>
              <a:buChar char="●"/>
            </a:pPr>
            <a:r>
              <a:rPr lang="en" sz="1400">
                <a:solidFill>
                  <a:schemeClr val="dk1"/>
                </a:solidFill>
                <a:latin typeface="Open Sans"/>
                <a:ea typeface="Open Sans"/>
                <a:cs typeface="Open Sans"/>
                <a:sym typeface="Open Sans"/>
              </a:rPr>
              <a:t>Pain relief medications, such as acetaminophen and nonsteroidal anti-inflammatory drugs</a:t>
            </a:r>
            <a:endParaRPr sz="1400">
              <a:solidFill>
                <a:schemeClr val="dk1"/>
              </a:solidFill>
              <a:latin typeface="Open Sans"/>
              <a:ea typeface="Open Sans"/>
              <a:cs typeface="Open Sans"/>
              <a:sym typeface="Open Sans"/>
            </a:endParaRPr>
          </a:p>
          <a:p>
            <a:pPr marL="457200" lvl="0" indent="-317500" algn="l" rtl="0">
              <a:spcBef>
                <a:spcPts val="0"/>
              </a:spcBef>
              <a:spcAft>
                <a:spcPts val="0"/>
              </a:spcAft>
              <a:buClr>
                <a:schemeClr val="dk1"/>
              </a:buClr>
              <a:buSzPts val="1400"/>
              <a:buFont typeface="Open Sans"/>
              <a:buChar char="●"/>
            </a:pPr>
            <a:r>
              <a:rPr lang="en" sz="1400">
                <a:solidFill>
                  <a:schemeClr val="dk1"/>
                </a:solidFill>
                <a:latin typeface="Open Sans"/>
                <a:ea typeface="Open Sans"/>
                <a:cs typeface="Open Sans"/>
                <a:sym typeface="Open Sans"/>
              </a:rPr>
              <a:t>Over-the-counter cold and flu medicines which help with severe cough and congestion</a:t>
            </a:r>
            <a:endParaRPr sz="1400">
              <a:solidFill>
                <a:schemeClr val="dk1"/>
              </a:solidFill>
              <a:latin typeface="Open Sans"/>
              <a:ea typeface="Open Sans"/>
              <a:cs typeface="Open Sans"/>
              <a:sym typeface="Open Sans"/>
            </a:endParaRPr>
          </a:p>
          <a:p>
            <a:pPr marL="457200" lvl="0" indent="-317500" algn="l" rtl="0">
              <a:spcBef>
                <a:spcPts val="0"/>
              </a:spcBef>
              <a:spcAft>
                <a:spcPts val="0"/>
              </a:spcAft>
              <a:buClr>
                <a:schemeClr val="dk1"/>
              </a:buClr>
              <a:buSzPts val="1400"/>
              <a:buFont typeface="Open Sans"/>
              <a:buChar char="●"/>
            </a:pPr>
            <a:r>
              <a:rPr lang="en" sz="1400">
                <a:solidFill>
                  <a:schemeClr val="dk1"/>
                </a:solidFill>
                <a:latin typeface="Open Sans"/>
                <a:ea typeface="Open Sans"/>
                <a:cs typeface="Open Sans"/>
                <a:sym typeface="Open Sans"/>
              </a:rPr>
              <a:t>Allergy products such as over-the-counter antihistamines and decongestants</a:t>
            </a:r>
            <a:endParaRPr sz="1400">
              <a:solidFill>
                <a:schemeClr val="dk1"/>
              </a:solidFill>
              <a:latin typeface="Open Sans"/>
              <a:ea typeface="Open Sans"/>
              <a:cs typeface="Open Sans"/>
              <a:sym typeface="Open Sans"/>
            </a:endParaRPr>
          </a:p>
          <a:p>
            <a:pPr marL="457200" lvl="0" indent="-317500" algn="l" rtl="0">
              <a:spcBef>
                <a:spcPts val="0"/>
              </a:spcBef>
              <a:spcAft>
                <a:spcPts val="0"/>
              </a:spcAft>
              <a:buClr>
                <a:schemeClr val="dk1"/>
              </a:buClr>
              <a:buSzPts val="1400"/>
              <a:buFont typeface="Open Sans"/>
              <a:buChar char="●"/>
            </a:pPr>
            <a:r>
              <a:rPr lang="en" sz="1400">
                <a:solidFill>
                  <a:schemeClr val="dk1"/>
                </a:solidFill>
                <a:latin typeface="Open Sans"/>
                <a:ea typeface="Open Sans"/>
                <a:cs typeface="Open Sans"/>
                <a:sym typeface="Open Sans"/>
              </a:rPr>
              <a:t>Heartburn medications</a:t>
            </a:r>
            <a:endParaRPr sz="1400">
              <a:solidFill>
                <a:schemeClr val="dk1"/>
              </a:solidFill>
              <a:latin typeface="Open Sans"/>
              <a:ea typeface="Open Sans"/>
              <a:cs typeface="Open Sans"/>
              <a:sym typeface="Open Sans"/>
            </a:endParaRPr>
          </a:p>
          <a:p>
            <a:pPr marL="457200" lvl="0" indent="-317500" algn="l" rtl="0">
              <a:spcBef>
                <a:spcPts val="0"/>
              </a:spcBef>
              <a:spcAft>
                <a:spcPts val="0"/>
              </a:spcAft>
              <a:buClr>
                <a:schemeClr val="dk1"/>
              </a:buClr>
              <a:buSzPts val="1400"/>
              <a:buFont typeface="Open Sans"/>
              <a:buChar char="●"/>
            </a:pPr>
            <a:r>
              <a:rPr lang="en" sz="1400">
                <a:solidFill>
                  <a:schemeClr val="dk1"/>
                </a:solidFill>
                <a:latin typeface="Open Sans"/>
                <a:ea typeface="Open Sans"/>
                <a:cs typeface="Open Sans"/>
                <a:sym typeface="Open Sans"/>
              </a:rPr>
              <a:t>And menstrual products such as pads and tampons</a:t>
            </a:r>
            <a:endParaRPr sz="1400">
              <a:solidFill>
                <a:srgbClr val="231F20"/>
              </a:solidFill>
              <a:latin typeface="Open Sans"/>
              <a:ea typeface="Open Sans"/>
              <a:cs typeface="Open Sans"/>
              <a:sym typeface="Open Sans"/>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18"/>
        <p:cNvGrpSpPr/>
        <p:nvPr/>
      </p:nvGrpSpPr>
      <p:grpSpPr>
        <a:xfrm>
          <a:off x="0" y="0"/>
          <a:ext cx="0" cy="0"/>
          <a:chOff x="0" y="0"/>
          <a:chExt cx="0" cy="0"/>
        </a:xfrm>
      </p:grpSpPr>
      <p:sp>
        <p:nvSpPr>
          <p:cNvPr id="8519" name="Google Shape;8519;g28db47bcc6c_0_986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8520" name="Google Shape;8520;g28db47bcc6c_0_986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sz="1400">
                <a:solidFill>
                  <a:schemeClr val="dk1"/>
                </a:solidFill>
                <a:latin typeface="Open Sans"/>
                <a:ea typeface="Open Sans"/>
                <a:cs typeface="Open Sans"/>
                <a:sym typeface="Open Sans"/>
              </a:rPr>
              <a:t>Common eligible medical expenses include: </a:t>
            </a:r>
            <a:endParaRPr sz="1400">
              <a:solidFill>
                <a:schemeClr val="dk1"/>
              </a:solidFill>
              <a:latin typeface="Open Sans"/>
              <a:ea typeface="Open Sans"/>
              <a:cs typeface="Open Sans"/>
              <a:sym typeface="Open Sans"/>
            </a:endParaRPr>
          </a:p>
          <a:p>
            <a:pPr marL="0" lvl="0" indent="0" algn="l" rtl="0">
              <a:spcBef>
                <a:spcPts val="0"/>
              </a:spcBef>
              <a:spcAft>
                <a:spcPts val="0"/>
              </a:spcAft>
              <a:buClr>
                <a:schemeClr val="dk1"/>
              </a:buClr>
              <a:buSzPts val="1100"/>
              <a:buFont typeface="Arial"/>
              <a:buNone/>
            </a:pPr>
            <a:endParaRPr sz="1400">
              <a:solidFill>
                <a:schemeClr val="dk1"/>
              </a:solidFill>
              <a:latin typeface="Open Sans"/>
              <a:ea typeface="Open Sans"/>
              <a:cs typeface="Open Sans"/>
              <a:sym typeface="Open Sans"/>
            </a:endParaRPr>
          </a:p>
          <a:p>
            <a:pPr marL="0" lvl="0" indent="0" algn="l" rtl="0">
              <a:spcBef>
                <a:spcPts val="0"/>
              </a:spcBef>
              <a:spcAft>
                <a:spcPts val="0"/>
              </a:spcAft>
              <a:buClr>
                <a:schemeClr val="dk1"/>
              </a:buClr>
              <a:buSzPts val="1100"/>
              <a:buFont typeface="Arial"/>
              <a:buNone/>
            </a:pPr>
            <a:r>
              <a:rPr lang="en" sz="1400">
                <a:solidFill>
                  <a:schemeClr val="dk1"/>
                </a:solidFill>
                <a:latin typeface="Open Sans"/>
                <a:ea typeface="Open Sans"/>
                <a:cs typeface="Open Sans"/>
                <a:sym typeface="Open Sans"/>
              </a:rPr>
              <a:t>Coinsurance, copays, prescription drugs, medical deductibles, medical services, chiropractic adjustments, hearing aids, orthopedic goods and prosthetics, ambulance services, and laboratory fees. </a:t>
            </a:r>
            <a:endParaRPr sz="1400">
              <a:solidFill>
                <a:schemeClr val="dk1"/>
              </a:solidFill>
              <a:latin typeface="Open Sans"/>
              <a:ea typeface="Open Sans"/>
              <a:cs typeface="Open Sans"/>
              <a:sym typeface="Open Sans"/>
            </a:endParaRPr>
          </a:p>
          <a:p>
            <a:pPr marL="0" lvl="0" indent="0" algn="l" rtl="0">
              <a:spcBef>
                <a:spcPts val="0"/>
              </a:spcBef>
              <a:spcAft>
                <a:spcPts val="0"/>
              </a:spcAft>
              <a:buClr>
                <a:schemeClr val="dk1"/>
              </a:buClr>
              <a:buSzPts val="1100"/>
              <a:buFont typeface="Arial"/>
              <a:buNone/>
            </a:pPr>
            <a:endParaRPr sz="1400">
              <a:solidFill>
                <a:schemeClr val="dk1"/>
              </a:solidFill>
              <a:latin typeface="Open Sans"/>
              <a:ea typeface="Open Sans"/>
              <a:cs typeface="Open Sans"/>
              <a:sym typeface="Open Sans"/>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33"/>
        <p:cNvGrpSpPr/>
        <p:nvPr/>
      </p:nvGrpSpPr>
      <p:grpSpPr>
        <a:xfrm>
          <a:off x="0" y="0"/>
          <a:ext cx="0" cy="0"/>
          <a:chOff x="0" y="0"/>
          <a:chExt cx="0" cy="0"/>
        </a:xfrm>
      </p:grpSpPr>
      <p:sp>
        <p:nvSpPr>
          <p:cNvPr id="8534" name="Google Shape;8534;g28db47bcc6c_0_1205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8535" name="Google Shape;8535;g28db47bcc6c_0_1205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sz="1400">
                <a:solidFill>
                  <a:schemeClr val="dk1"/>
                </a:solidFill>
                <a:latin typeface="Open Sans"/>
                <a:ea typeface="Open Sans"/>
                <a:cs typeface="Open Sans"/>
                <a:sym typeface="Open Sans"/>
              </a:rPr>
              <a:t>Common eligible dental expenses include: </a:t>
            </a:r>
            <a:endParaRPr sz="1400">
              <a:solidFill>
                <a:schemeClr val="dk1"/>
              </a:solidFill>
              <a:latin typeface="Open Sans"/>
              <a:ea typeface="Open Sans"/>
              <a:cs typeface="Open Sans"/>
              <a:sym typeface="Open Sans"/>
            </a:endParaRPr>
          </a:p>
          <a:p>
            <a:pPr marL="0" lvl="0" indent="0" algn="l" rtl="0">
              <a:spcBef>
                <a:spcPts val="0"/>
              </a:spcBef>
              <a:spcAft>
                <a:spcPts val="0"/>
              </a:spcAft>
              <a:buClr>
                <a:schemeClr val="dk1"/>
              </a:buClr>
              <a:buSzPts val="1100"/>
              <a:buFont typeface="Arial"/>
              <a:buNone/>
            </a:pPr>
            <a:endParaRPr sz="1400">
              <a:solidFill>
                <a:schemeClr val="dk1"/>
              </a:solidFill>
              <a:latin typeface="Open Sans"/>
              <a:ea typeface="Open Sans"/>
              <a:cs typeface="Open Sans"/>
              <a:sym typeface="Open Sans"/>
            </a:endParaRPr>
          </a:p>
          <a:p>
            <a:pPr marL="0" lvl="0" indent="0" algn="l" rtl="0">
              <a:spcBef>
                <a:spcPts val="0"/>
              </a:spcBef>
              <a:spcAft>
                <a:spcPts val="0"/>
              </a:spcAft>
              <a:buClr>
                <a:schemeClr val="dk1"/>
              </a:buClr>
              <a:buSzPts val="1100"/>
              <a:buFont typeface="Arial"/>
              <a:buNone/>
            </a:pPr>
            <a:r>
              <a:rPr lang="en" sz="1400">
                <a:solidFill>
                  <a:schemeClr val="dk1"/>
                </a:solidFill>
                <a:latin typeface="Open Sans"/>
                <a:ea typeface="Open Sans"/>
                <a:cs typeface="Open Sans"/>
                <a:sym typeface="Open Sans"/>
              </a:rPr>
              <a:t>Cleanings, dentures, denture adhesives and cleaners, crowns, fillings, orthodontics, copays, and coinsurance. </a:t>
            </a:r>
            <a:endParaRPr sz="1400">
              <a:solidFill>
                <a:schemeClr val="dk1"/>
              </a:solidFill>
              <a:latin typeface="Open Sans"/>
              <a:ea typeface="Open Sans"/>
              <a:cs typeface="Open Sans"/>
              <a:sym typeface="Open Sans"/>
            </a:endParaRPr>
          </a:p>
          <a:p>
            <a:pPr marL="0" lvl="0" indent="0" algn="l" rtl="0">
              <a:spcBef>
                <a:spcPts val="0"/>
              </a:spcBef>
              <a:spcAft>
                <a:spcPts val="0"/>
              </a:spcAft>
              <a:buClr>
                <a:schemeClr val="dk1"/>
              </a:buClr>
              <a:buSzPts val="1100"/>
              <a:buFont typeface="Arial"/>
              <a:buNone/>
            </a:pPr>
            <a:endParaRPr>
              <a:solidFill>
                <a:srgbClr val="231F20"/>
              </a:solidFill>
              <a:latin typeface="Tahoma"/>
              <a:ea typeface="Tahoma"/>
              <a:cs typeface="Tahoma"/>
              <a:sym typeface="Tahoma"/>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42"/>
        <p:cNvGrpSpPr/>
        <p:nvPr/>
      </p:nvGrpSpPr>
      <p:grpSpPr>
        <a:xfrm>
          <a:off x="0" y="0"/>
          <a:ext cx="0" cy="0"/>
          <a:chOff x="0" y="0"/>
          <a:chExt cx="0" cy="0"/>
        </a:xfrm>
      </p:grpSpPr>
      <p:sp>
        <p:nvSpPr>
          <p:cNvPr id="8543" name="Google Shape;8543;g28db47bcc6c_0_1206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8544" name="Google Shape;8544;g28db47bcc6c_0_1206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sz="1400">
                <a:solidFill>
                  <a:schemeClr val="dk1"/>
                </a:solidFill>
                <a:latin typeface="Open Sans"/>
                <a:ea typeface="Open Sans"/>
                <a:cs typeface="Open Sans"/>
                <a:sym typeface="Open Sans"/>
              </a:rPr>
              <a:t>Eligible expenses related to vision care include: </a:t>
            </a:r>
            <a:endParaRPr sz="1400">
              <a:solidFill>
                <a:schemeClr val="dk1"/>
              </a:solidFill>
              <a:latin typeface="Open Sans"/>
              <a:ea typeface="Open Sans"/>
              <a:cs typeface="Open Sans"/>
              <a:sym typeface="Open Sans"/>
            </a:endParaRPr>
          </a:p>
          <a:p>
            <a:pPr marL="0" lvl="0" indent="0" algn="l" rtl="0">
              <a:spcBef>
                <a:spcPts val="0"/>
              </a:spcBef>
              <a:spcAft>
                <a:spcPts val="0"/>
              </a:spcAft>
              <a:buClr>
                <a:schemeClr val="dk1"/>
              </a:buClr>
              <a:buSzPts val="1100"/>
              <a:buFont typeface="Arial"/>
              <a:buNone/>
            </a:pPr>
            <a:endParaRPr sz="1400">
              <a:solidFill>
                <a:schemeClr val="dk1"/>
              </a:solidFill>
              <a:latin typeface="Open Sans"/>
              <a:ea typeface="Open Sans"/>
              <a:cs typeface="Open Sans"/>
              <a:sym typeface="Open Sans"/>
            </a:endParaRPr>
          </a:p>
          <a:p>
            <a:pPr marL="0" lvl="0" indent="0" algn="l" rtl="0">
              <a:spcBef>
                <a:spcPts val="0"/>
              </a:spcBef>
              <a:spcAft>
                <a:spcPts val="0"/>
              </a:spcAft>
              <a:buClr>
                <a:schemeClr val="dk1"/>
              </a:buClr>
              <a:buSzPts val="1100"/>
              <a:buFont typeface="Arial"/>
              <a:buNone/>
            </a:pPr>
            <a:r>
              <a:rPr lang="en" sz="1400">
                <a:solidFill>
                  <a:schemeClr val="dk1"/>
                </a:solidFill>
                <a:latin typeface="Open Sans"/>
                <a:ea typeface="Open Sans"/>
                <a:cs typeface="Open Sans"/>
                <a:sym typeface="Open Sans"/>
              </a:rPr>
              <a:t>Contact lenses, contact solution and cleaning products, prescription glasses and prescription sunglasses, eye exams, vision screenings, eye drops, refractions, and vision correction procedures such as Lasik surgery. </a:t>
            </a:r>
            <a:endParaRPr>
              <a:solidFill>
                <a:srgbClr val="231F20"/>
              </a:solidFill>
              <a:latin typeface="Tahoma"/>
              <a:ea typeface="Tahoma"/>
              <a:cs typeface="Tahoma"/>
              <a:sym typeface="Tahoma"/>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61"/>
        <p:cNvGrpSpPr/>
        <p:nvPr/>
      </p:nvGrpSpPr>
      <p:grpSpPr>
        <a:xfrm>
          <a:off x="0" y="0"/>
          <a:ext cx="0" cy="0"/>
          <a:chOff x="0" y="0"/>
          <a:chExt cx="0" cy="0"/>
        </a:xfrm>
      </p:grpSpPr>
      <p:sp>
        <p:nvSpPr>
          <p:cNvPr id="8562" name="Google Shape;8562;g28db47bcc6c_0_1208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8563" name="Google Shape;8563;g28db47bcc6c_0_1208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sz="1400">
                <a:solidFill>
                  <a:schemeClr val="dk1"/>
                </a:solidFill>
                <a:latin typeface="Open Sans"/>
                <a:ea typeface="Open Sans"/>
                <a:cs typeface="Open Sans"/>
                <a:sym typeface="Open Sans"/>
              </a:rPr>
              <a:t>Preventive care may also be covered by an HSA or medical FSA. Some common eligible preventive care expenses include: </a:t>
            </a:r>
            <a:endParaRPr sz="1400">
              <a:solidFill>
                <a:schemeClr val="dk1"/>
              </a:solidFill>
              <a:latin typeface="Open Sans"/>
              <a:ea typeface="Open Sans"/>
              <a:cs typeface="Open Sans"/>
              <a:sym typeface="Open Sans"/>
            </a:endParaRPr>
          </a:p>
          <a:p>
            <a:pPr marL="0" lvl="0" indent="0" algn="l" rtl="0">
              <a:spcBef>
                <a:spcPts val="0"/>
              </a:spcBef>
              <a:spcAft>
                <a:spcPts val="0"/>
              </a:spcAft>
              <a:buClr>
                <a:schemeClr val="dk1"/>
              </a:buClr>
              <a:buSzPts val="1100"/>
              <a:buFont typeface="Arial"/>
              <a:buNone/>
            </a:pPr>
            <a:endParaRPr sz="1400">
              <a:solidFill>
                <a:schemeClr val="dk1"/>
              </a:solidFill>
              <a:latin typeface="Open Sans"/>
              <a:ea typeface="Open Sans"/>
              <a:cs typeface="Open Sans"/>
              <a:sym typeface="Open Sans"/>
            </a:endParaRPr>
          </a:p>
          <a:p>
            <a:pPr marL="0" lvl="0" indent="0" algn="l" rtl="0">
              <a:spcBef>
                <a:spcPts val="0"/>
              </a:spcBef>
              <a:spcAft>
                <a:spcPts val="0"/>
              </a:spcAft>
              <a:buClr>
                <a:schemeClr val="dk1"/>
              </a:buClr>
              <a:buSzPts val="1100"/>
              <a:buFont typeface="Arial"/>
              <a:buNone/>
            </a:pPr>
            <a:r>
              <a:rPr lang="en" sz="1400">
                <a:solidFill>
                  <a:schemeClr val="dk1"/>
                </a:solidFill>
                <a:latin typeface="Open Sans"/>
                <a:ea typeface="Open Sans"/>
                <a:cs typeface="Open Sans"/>
                <a:sym typeface="Open Sans"/>
              </a:rPr>
              <a:t>Annual physicals, screenings, birth control products, prenatal visits, flu shots, immunizations, obesity and weight loss programs, tobacco cessation programs, and well-child visits. </a:t>
            </a:r>
            <a:endParaRPr sz="1400">
              <a:solidFill>
                <a:schemeClr val="dk1"/>
              </a:solidFill>
              <a:latin typeface="Open Sans"/>
              <a:ea typeface="Open Sans"/>
              <a:cs typeface="Open Sans"/>
              <a:sym typeface="Open Sans"/>
            </a:endParaRPr>
          </a:p>
          <a:p>
            <a:pPr marL="0" lvl="0" indent="0" algn="l" rtl="0">
              <a:spcBef>
                <a:spcPts val="0"/>
              </a:spcBef>
              <a:spcAft>
                <a:spcPts val="0"/>
              </a:spcAft>
              <a:buClr>
                <a:schemeClr val="dk1"/>
              </a:buClr>
              <a:buSzPts val="1100"/>
              <a:buFont typeface="Arial"/>
              <a:buNone/>
            </a:pPr>
            <a:endParaRPr sz="1400">
              <a:solidFill>
                <a:schemeClr val="dk1"/>
              </a:solidFill>
              <a:latin typeface="Open Sans"/>
              <a:ea typeface="Open Sans"/>
              <a:cs typeface="Open Sans"/>
              <a:sym typeface="Open Sans"/>
            </a:endParaRPr>
          </a:p>
          <a:p>
            <a:pPr marL="0" lvl="0" indent="0" algn="l" rtl="0">
              <a:spcBef>
                <a:spcPts val="0"/>
              </a:spcBef>
              <a:spcAft>
                <a:spcPts val="0"/>
              </a:spcAft>
              <a:buClr>
                <a:schemeClr val="dk1"/>
              </a:buClr>
              <a:buSzPts val="1100"/>
              <a:buFont typeface="Arial"/>
              <a:buNone/>
            </a:pPr>
            <a:r>
              <a:rPr lang="en" sz="1400">
                <a:solidFill>
                  <a:schemeClr val="dk1"/>
                </a:solidFill>
                <a:latin typeface="Open Sans"/>
                <a:ea typeface="Open Sans"/>
                <a:cs typeface="Open Sans"/>
                <a:sym typeface="Open Sans"/>
              </a:rPr>
              <a:t>Preventive care generally doesn’t include any service or product intended to treat an existing illness, injury, or condition.</a:t>
            </a:r>
            <a:endParaRPr sz="1400">
              <a:solidFill>
                <a:schemeClr val="dk1"/>
              </a:solidFill>
              <a:latin typeface="Open Sans"/>
              <a:ea typeface="Open Sans"/>
              <a:cs typeface="Open Sans"/>
              <a:sym typeface="Open Sans"/>
            </a:endParaRPr>
          </a:p>
          <a:p>
            <a:pPr marL="0" lvl="0" indent="0" algn="l" rtl="0">
              <a:spcBef>
                <a:spcPts val="0"/>
              </a:spcBef>
              <a:spcAft>
                <a:spcPts val="0"/>
              </a:spcAft>
              <a:buClr>
                <a:schemeClr val="dk1"/>
              </a:buClr>
              <a:buSzPts val="1100"/>
              <a:buFont typeface="Arial"/>
              <a:buNone/>
            </a:pPr>
            <a:endParaRPr sz="1400">
              <a:solidFill>
                <a:schemeClr val="dk1"/>
              </a:solidFill>
              <a:latin typeface="Open Sans"/>
              <a:ea typeface="Open Sans"/>
              <a:cs typeface="Open Sans"/>
              <a:sym typeface="Open Sans"/>
            </a:endParaRPr>
          </a:p>
          <a:p>
            <a:pPr marL="0" lvl="0" indent="0" algn="l" rtl="0">
              <a:spcBef>
                <a:spcPts val="0"/>
              </a:spcBef>
              <a:spcAft>
                <a:spcPts val="0"/>
              </a:spcAft>
              <a:buClr>
                <a:schemeClr val="dk1"/>
              </a:buClr>
              <a:buSzPts val="1100"/>
              <a:buFont typeface="Arial"/>
              <a:buNone/>
            </a:pPr>
            <a:endParaRPr>
              <a:solidFill>
                <a:srgbClr val="231F20"/>
              </a:solidFill>
              <a:latin typeface="Tahoma"/>
              <a:ea typeface="Tahoma"/>
              <a:cs typeface="Tahoma"/>
              <a:sym typeface="Tahoma"/>
            </a:endParaRPr>
          </a:p>
          <a:p>
            <a:pPr marL="0" lvl="0" indent="0" algn="l" rtl="0">
              <a:spcBef>
                <a:spcPts val="0"/>
              </a:spcBef>
              <a:spcAft>
                <a:spcPts val="0"/>
              </a:spcAft>
              <a:buNone/>
            </a:pPr>
            <a:endParaRPr>
              <a:solidFill>
                <a:srgbClr val="231F20"/>
              </a:solidFill>
              <a:latin typeface="Tahoma"/>
              <a:ea typeface="Tahoma"/>
              <a:cs typeface="Tahoma"/>
              <a:sym typeface="Tahoma"/>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72"/>
        <p:cNvGrpSpPr/>
        <p:nvPr/>
      </p:nvGrpSpPr>
      <p:grpSpPr>
        <a:xfrm>
          <a:off x="0" y="0"/>
          <a:ext cx="0" cy="0"/>
          <a:chOff x="0" y="0"/>
          <a:chExt cx="0" cy="0"/>
        </a:xfrm>
      </p:grpSpPr>
      <p:sp>
        <p:nvSpPr>
          <p:cNvPr id="8573" name="Google Shape;8573;g28db47bcc6c_0_1210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8574" name="Google Shape;8574;g28db47bcc6c_0_1210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sz="1400">
                <a:solidFill>
                  <a:srgbClr val="231F20"/>
                </a:solidFill>
                <a:latin typeface="Open Sans"/>
                <a:ea typeface="Open Sans"/>
                <a:cs typeface="Open Sans"/>
                <a:sym typeface="Open Sans"/>
              </a:rPr>
              <a:t>It’s important to note that not all expenses are eligible under an HSA or medical FSA. Expenses that are solely for cosmetic reasons generally aren’t considered expenses for medical care, and therefore aren’t eligible. For example, teeth whitening is considered cosmetic and won’t be considered an eligible expense. </a:t>
            </a:r>
            <a:endParaRPr sz="1400">
              <a:solidFill>
                <a:srgbClr val="231F20"/>
              </a:solidFill>
              <a:latin typeface="Open Sans"/>
              <a:ea typeface="Open Sans"/>
              <a:cs typeface="Open Sans"/>
              <a:sym typeface="Open Sans"/>
            </a:endParaRPr>
          </a:p>
          <a:p>
            <a:pPr marL="0" lvl="0" indent="0" algn="l" rtl="0">
              <a:spcBef>
                <a:spcPts val="0"/>
              </a:spcBef>
              <a:spcAft>
                <a:spcPts val="0"/>
              </a:spcAft>
              <a:buClr>
                <a:schemeClr val="dk1"/>
              </a:buClr>
              <a:buSzPts val="1100"/>
              <a:buFont typeface="Arial"/>
              <a:buNone/>
            </a:pPr>
            <a:endParaRPr sz="1400">
              <a:solidFill>
                <a:srgbClr val="231F20"/>
              </a:solidFill>
              <a:latin typeface="Open Sans"/>
              <a:ea typeface="Open Sans"/>
              <a:cs typeface="Open Sans"/>
              <a:sym typeface="Open Sans"/>
            </a:endParaRPr>
          </a:p>
          <a:p>
            <a:pPr marL="0" lvl="0" indent="0" algn="l" rtl="0">
              <a:spcBef>
                <a:spcPts val="0"/>
              </a:spcBef>
              <a:spcAft>
                <a:spcPts val="0"/>
              </a:spcAft>
              <a:buClr>
                <a:schemeClr val="dk1"/>
              </a:buClr>
              <a:buSzPts val="1100"/>
              <a:buFont typeface="Arial"/>
              <a:buNone/>
            </a:pPr>
            <a:r>
              <a:rPr lang="en" sz="1400">
                <a:solidFill>
                  <a:srgbClr val="231F20"/>
                </a:solidFill>
                <a:latin typeface="Open Sans"/>
                <a:ea typeface="Open Sans"/>
                <a:cs typeface="Open Sans"/>
                <a:sym typeface="Open Sans"/>
              </a:rPr>
              <a:t>Expenses that are merely beneficial for general health, rather than preventive or alleviating, also typically aren’t eligible. An example of this would be a toothbrush. While a toothbrush is beneficial to dental health, it isn’t considered preventive or an alleviating treatment. </a:t>
            </a:r>
            <a:endParaRPr sz="1400">
              <a:solidFill>
                <a:srgbClr val="231F20"/>
              </a:solidFill>
              <a:latin typeface="Open Sans"/>
              <a:ea typeface="Open Sans"/>
              <a:cs typeface="Open Sans"/>
              <a:sym typeface="Open Sans"/>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80"/>
        <p:cNvGrpSpPr/>
        <p:nvPr/>
      </p:nvGrpSpPr>
      <p:grpSpPr>
        <a:xfrm>
          <a:off x="0" y="0"/>
          <a:ext cx="0" cy="0"/>
          <a:chOff x="0" y="0"/>
          <a:chExt cx="0" cy="0"/>
        </a:xfrm>
      </p:grpSpPr>
      <p:sp>
        <p:nvSpPr>
          <p:cNvPr id="8581" name="Google Shape;8581;g285ffbb1d0e_0_3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8582" name="Google Shape;8582;g285ffbb1d0e_0_3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sz="1400">
                <a:solidFill>
                  <a:schemeClr val="dk1"/>
                </a:solidFill>
                <a:latin typeface="Open Sans"/>
                <a:ea typeface="Open Sans"/>
                <a:cs typeface="Open Sans"/>
                <a:sym typeface="Open Sans"/>
              </a:rPr>
              <a:t>A great resource for determining the eligibility of an expense is our eligible expense scanner, available on our Benefits Mobile App. The eligible expense scanner allows you to easily maximise your savings by scanning an item’s barcode to determine its eligibility based on your plan.  </a:t>
            </a:r>
            <a:endParaRPr sz="1400">
              <a:solidFill>
                <a:schemeClr val="dk1"/>
              </a:solidFill>
              <a:latin typeface="Open Sans"/>
              <a:ea typeface="Open Sans"/>
              <a:cs typeface="Open Sans"/>
              <a:sym typeface="Open Sans"/>
            </a:endParaRPr>
          </a:p>
          <a:p>
            <a:pPr marL="0" lvl="0" indent="0" algn="l" rtl="0">
              <a:spcBef>
                <a:spcPts val="0"/>
              </a:spcBef>
              <a:spcAft>
                <a:spcPts val="0"/>
              </a:spcAft>
              <a:buClr>
                <a:schemeClr val="dk1"/>
              </a:buClr>
              <a:buSzPts val="1100"/>
              <a:buFont typeface="Arial"/>
              <a:buNone/>
            </a:pPr>
            <a:endParaRPr sz="1400">
              <a:solidFill>
                <a:schemeClr val="dk1"/>
              </a:solidFill>
              <a:latin typeface="Open Sans"/>
              <a:ea typeface="Open Sans"/>
              <a:cs typeface="Open Sans"/>
              <a:sym typeface="Open Sans"/>
            </a:endParaRPr>
          </a:p>
          <a:p>
            <a:pPr marL="0" lvl="0" indent="0" algn="l" rtl="0">
              <a:spcBef>
                <a:spcPts val="0"/>
              </a:spcBef>
              <a:spcAft>
                <a:spcPts val="0"/>
              </a:spcAft>
              <a:buClr>
                <a:schemeClr val="dk1"/>
              </a:buClr>
              <a:buSzPts val="1100"/>
              <a:buFont typeface="Arial"/>
              <a:buNone/>
            </a:pPr>
            <a:r>
              <a:rPr lang="en" sz="1400">
                <a:solidFill>
                  <a:schemeClr val="dk1"/>
                </a:solidFill>
                <a:latin typeface="Open Sans"/>
                <a:ea typeface="Open Sans"/>
                <a:cs typeface="Open Sans"/>
                <a:sym typeface="Open Sans"/>
              </a:rPr>
              <a:t>For a complete list of eligible expenses, you can find an interactive chart on our website, wexinc.com. This chart allows you to filter eligible expenses by plan or search for specific expenses using keywords.</a:t>
            </a:r>
            <a:endParaRPr sz="1400">
              <a:solidFill>
                <a:schemeClr val="dk1"/>
              </a:solidFill>
              <a:latin typeface="Open Sans"/>
              <a:ea typeface="Open Sans"/>
              <a:cs typeface="Open Sans"/>
              <a:sym typeface="Open Sans"/>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18"/>
        <p:cNvGrpSpPr/>
        <p:nvPr/>
      </p:nvGrpSpPr>
      <p:grpSpPr>
        <a:xfrm>
          <a:off x="0" y="0"/>
          <a:ext cx="0" cy="0"/>
          <a:chOff x="0" y="0"/>
          <a:chExt cx="0" cy="0"/>
        </a:xfrm>
      </p:grpSpPr>
      <p:sp>
        <p:nvSpPr>
          <p:cNvPr id="8619" name="Google Shape;8619;g338c0ab67c7_1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620" name="Google Shape;8620;g338c0ab67c7_1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r>
              <a:rPr lang="en" sz="1400">
                <a:solidFill>
                  <a:schemeClr val="dk1"/>
                </a:solidFill>
                <a:latin typeface="Open Sans"/>
                <a:ea typeface="Open Sans"/>
                <a:cs typeface="Open Sans"/>
                <a:sym typeface="Open Sans"/>
              </a:rPr>
              <a:t>Let's talk a bit about documentation! </a:t>
            </a:r>
            <a:r>
              <a:rPr lang="en" sz="1400" i="1">
                <a:solidFill>
                  <a:schemeClr val="dk1"/>
                </a:solidFill>
                <a:latin typeface="Open Sans"/>
                <a:ea typeface="Open Sans"/>
                <a:cs typeface="Open Sans"/>
                <a:sym typeface="Open Sans"/>
              </a:rPr>
              <a:t>(say jokingly) </a:t>
            </a:r>
            <a:r>
              <a:rPr lang="en" sz="1400">
                <a:solidFill>
                  <a:schemeClr val="dk1"/>
                </a:solidFill>
                <a:latin typeface="Open Sans"/>
                <a:ea typeface="Open Sans"/>
                <a:cs typeface="Open Sans"/>
                <a:sym typeface="Open Sans"/>
              </a:rPr>
              <a:t>Everyone loves providing documentation, right? </a:t>
            </a:r>
            <a:endParaRPr sz="1400">
              <a:solidFill>
                <a:schemeClr val="dk1"/>
              </a:solidFill>
              <a:latin typeface="Open Sans"/>
              <a:ea typeface="Open Sans"/>
              <a:cs typeface="Open Sans"/>
              <a:sym typeface="Open Sans"/>
            </a:endParaRPr>
          </a:p>
          <a:p>
            <a:pPr marL="0" lvl="0" indent="0" algn="l" rtl="0">
              <a:spcBef>
                <a:spcPts val="0"/>
              </a:spcBef>
              <a:spcAft>
                <a:spcPts val="0"/>
              </a:spcAft>
              <a:buClr>
                <a:schemeClr val="dk1"/>
              </a:buClr>
              <a:buSzPts val="1200"/>
              <a:buFont typeface="Arial"/>
              <a:buNone/>
            </a:pPr>
            <a:endParaRPr sz="1400">
              <a:solidFill>
                <a:schemeClr val="dk1"/>
              </a:solidFill>
              <a:latin typeface="Open Sans"/>
              <a:ea typeface="Open Sans"/>
              <a:cs typeface="Open Sans"/>
              <a:sym typeface="Open Sans"/>
            </a:endParaRPr>
          </a:p>
          <a:p>
            <a:pPr marL="0" lvl="0" indent="0" algn="l" rtl="0">
              <a:spcBef>
                <a:spcPts val="0"/>
              </a:spcBef>
              <a:spcAft>
                <a:spcPts val="0"/>
              </a:spcAft>
              <a:buClr>
                <a:schemeClr val="dk1"/>
              </a:buClr>
              <a:buSzPts val="1200"/>
              <a:buFont typeface="Calibri"/>
              <a:buNone/>
            </a:pPr>
            <a:r>
              <a:rPr lang="en" sz="1400">
                <a:solidFill>
                  <a:schemeClr val="dk1"/>
                </a:solidFill>
                <a:latin typeface="Open Sans"/>
                <a:ea typeface="Open Sans"/>
                <a:cs typeface="Open Sans"/>
                <a:sym typeface="Open Sans"/>
              </a:rPr>
              <a:t>Now, there are instances where we will reach out to you requesting documentation for your debit card purchase. This isn’t because we want to keep bothering you, it is because it is an IRS regulation. Before we get into what is needed specifically for substantiation, let's talk about when you may be asked to provide it. </a:t>
            </a:r>
            <a:endParaRPr sz="1400">
              <a:solidFill>
                <a:schemeClr val="dk1"/>
              </a:solidFill>
              <a:latin typeface="Open Sans"/>
              <a:ea typeface="Open Sans"/>
              <a:cs typeface="Open Sans"/>
              <a:sym typeface="Open Sans"/>
            </a:endParaRPr>
          </a:p>
          <a:p>
            <a:pPr marL="0" lvl="0" indent="0" algn="l" rtl="0">
              <a:spcBef>
                <a:spcPts val="0"/>
              </a:spcBef>
              <a:spcAft>
                <a:spcPts val="0"/>
              </a:spcAft>
              <a:buClr>
                <a:schemeClr val="dk1"/>
              </a:buClr>
              <a:buSzPts val="1200"/>
              <a:buFont typeface="Arial"/>
              <a:buNone/>
            </a:pPr>
            <a:endParaRPr sz="1400">
              <a:solidFill>
                <a:schemeClr val="dk1"/>
              </a:solidFill>
              <a:latin typeface="Open Sans"/>
              <a:ea typeface="Open Sans"/>
              <a:cs typeface="Open Sans"/>
              <a:sym typeface="Open Sans"/>
            </a:endParaRPr>
          </a:p>
          <a:p>
            <a:pPr marL="0" lvl="0" indent="0" algn="l" rtl="0">
              <a:spcBef>
                <a:spcPts val="0"/>
              </a:spcBef>
              <a:spcAft>
                <a:spcPts val="0"/>
              </a:spcAft>
              <a:buClr>
                <a:schemeClr val="dk1"/>
              </a:buClr>
              <a:buSzPts val="1200"/>
              <a:buFont typeface="Calibri"/>
              <a:buNone/>
            </a:pPr>
            <a:r>
              <a:rPr lang="en" sz="1400">
                <a:solidFill>
                  <a:schemeClr val="dk1"/>
                </a:solidFill>
                <a:latin typeface="Open Sans"/>
                <a:ea typeface="Open Sans"/>
                <a:cs typeface="Open Sans"/>
                <a:sym typeface="Open Sans"/>
              </a:rPr>
              <a:t>We truly try to minimize the amount of times we have to ask for documentation or substantiation and this is because we completely understand that keeping track of your documentation or substantiation can be a hassle. We want this to be easy for you so our debit card has a couple of great features: </a:t>
            </a:r>
            <a:endParaRPr sz="1400">
              <a:solidFill>
                <a:schemeClr val="dk1"/>
              </a:solidFill>
              <a:latin typeface="Open Sans"/>
              <a:ea typeface="Open Sans"/>
              <a:cs typeface="Open Sans"/>
              <a:sym typeface="Open Sans"/>
            </a:endParaRPr>
          </a:p>
          <a:p>
            <a:pPr marL="0" lvl="0" indent="0" algn="l" rtl="0">
              <a:spcBef>
                <a:spcPts val="0"/>
              </a:spcBef>
              <a:spcAft>
                <a:spcPts val="0"/>
              </a:spcAft>
              <a:buClr>
                <a:schemeClr val="dk1"/>
              </a:buClr>
              <a:buSzPts val="1200"/>
              <a:buFont typeface="Arial"/>
              <a:buNone/>
            </a:pPr>
            <a:endParaRPr sz="1400">
              <a:solidFill>
                <a:schemeClr val="dk1"/>
              </a:solidFill>
              <a:latin typeface="Open Sans"/>
              <a:ea typeface="Open Sans"/>
              <a:cs typeface="Open Sans"/>
              <a:sym typeface="Open Sans"/>
            </a:endParaRPr>
          </a:p>
          <a:p>
            <a:pPr marL="0" lvl="0" indent="0" algn="l" rtl="0">
              <a:spcBef>
                <a:spcPts val="0"/>
              </a:spcBef>
              <a:spcAft>
                <a:spcPts val="0"/>
              </a:spcAft>
              <a:buClr>
                <a:schemeClr val="dk1"/>
              </a:buClr>
              <a:buSzPts val="1200"/>
              <a:buFont typeface="Calibri"/>
              <a:buNone/>
            </a:pPr>
            <a:r>
              <a:rPr lang="en" sz="1400">
                <a:solidFill>
                  <a:schemeClr val="dk1"/>
                </a:solidFill>
                <a:latin typeface="Open Sans"/>
                <a:ea typeface="Open Sans"/>
                <a:cs typeface="Open Sans"/>
                <a:sym typeface="Open Sans"/>
              </a:rPr>
              <a:t>First, our debit card works with what is called an IIAS system. This means that if the merchant allows (typically big box stores like Target and CVS will have this system) our debit card can read what each product being purchased is, will only allow eligible FSA items to be purchased on it, allowing it to auto substantiate (or verify) the card purchase. For example, say you are at Target and you’re purchasing a box of band aides, sunblock and a soda. If you swipe your WEX benefits card, it will allow the band aides and sunblock to be purchased, as these are FSA eligible, but you would be asked to use a different form of payment for the soda. In this instance, since the card could read and only allowed FSA eligible items to be purchased, it will auto substantiate and we will not reach out for you to ask for documentation to substantiate (or verify). </a:t>
            </a:r>
            <a:endParaRPr sz="1400">
              <a:solidFill>
                <a:schemeClr val="dk1"/>
              </a:solidFill>
              <a:latin typeface="Open Sans"/>
              <a:ea typeface="Open Sans"/>
              <a:cs typeface="Open Sans"/>
              <a:sym typeface="Open Sans"/>
            </a:endParaRPr>
          </a:p>
          <a:p>
            <a:pPr marL="0" lvl="0" indent="0" algn="l" rtl="0">
              <a:spcBef>
                <a:spcPts val="0"/>
              </a:spcBef>
              <a:spcAft>
                <a:spcPts val="0"/>
              </a:spcAft>
              <a:buClr>
                <a:schemeClr val="dk1"/>
              </a:buClr>
              <a:buSzPts val="1200"/>
              <a:buFont typeface="Arial"/>
              <a:buNone/>
            </a:pPr>
            <a:endParaRPr sz="1400">
              <a:solidFill>
                <a:schemeClr val="dk1"/>
              </a:solidFill>
              <a:latin typeface="Open Sans"/>
              <a:ea typeface="Open Sans"/>
              <a:cs typeface="Open Sans"/>
              <a:sym typeface="Open Sans"/>
            </a:endParaRPr>
          </a:p>
          <a:p>
            <a:pPr marL="0" lvl="0" indent="0" algn="l" rtl="0">
              <a:spcBef>
                <a:spcPts val="0"/>
              </a:spcBef>
              <a:spcAft>
                <a:spcPts val="0"/>
              </a:spcAft>
              <a:buClr>
                <a:schemeClr val="dk1"/>
              </a:buClr>
              <a:buSzPts val="1200"/>
              <a:buFont typeface="Calibri"/>
              <a:buNone/>
            </a:pPr>
            <a:r>
              <a:rPr lang="en" sz="1400">
                <a:solidFill>
                  <a:schemeClr val="dk1"/>
                </a:solidFill>
                <a:latin typeface="Open Sans"/>
                <a:ea typeface="Open Sans"/>
                <a:cs typeface="Open Sans"/>
                <a:sym typeface="Open Sans"/>
              </a:rPr>
              <a:t>Next, our debit card recognizes recurring transactions. For example, if you go to the chiropractor and you have a copay. The first time you use your debit card to pay for that service, we will ask for substantiation. Once properly substantiated, our debit card will assume that if the card is used for the same dollar amount as the same merchant, it is for your already approved service or purchase and auto substantiate. Again, this means we won’t ask you for further documentation. </a:t>
            </a:r>
            <a:endParaRPr sz="1400">
              <a:solidFill>
                <a:schemeClr val="dk1"/>
              </a:solidFill>
              <a:latin typeface="Open Sans"/>
              <a:ea typeface="Open Sans"/>
              <a:cs typeface="Open Sans"/>
              <a:sym typeface="Open Sans"/>
            </a:endParaRPr>
          </a:p>
          <a:p>
            <a:pPr marL="0" lvl="0" indent="0" algn="l" rtl="0">
              <a:spcBef>
                <a:spcPts val="0"/>
              </a:spcBef>
              <a:spcAft>
                <a:spcPts val="0"/>
              </a:spcAft>
              <a:buClr>
                <a:schemeClr val="dk1"/>
              </a:buClr>
              <a:buSzPts val="1200"/>
              <a:buFont typeface="Arial"/>
              <a:buNone/>
            </a:pPr>
            <a:endParaRPr sz="1400">
              <a:solidFill>
                <a:schemeClr val="dk1"/>
              </a:solidFill>
              <a:latin typeface="Open Sans"/>
              <a:ea typeface="Open Sans"/>
              <a:cs typeface="Open Sans"/>
              <a:sym typeface="Open Sans"/>
            </a:endParaRPr>
          </a:p>
          <a:p>
            <a:pPr marL="0" lvl="0" indent="0" algn="l" rtl="0">
              <a:spcBef>
                <a:spcPts val="0"/>
              </a:spcBef>
              <a:spcAft>
                <a:spcPts val="0"/>
              </a:spcAft>
              <a:buClr>
                <a:schemeClr val="dk1"/>
              </a:buClr>
              <a:buSzPts val="1200"/>
              <a:buFont typeface="Calibri"/>
              <a:buNone/>
            </a:pPr>
            <a:r>
              <a:rPr lang="en" sz="1400">
                <a:solidFill>
                  <a:schemeClr val="dk1"/>
                </a:solidFill>
                <a:latin typeface="Open Sans"/>
                <a:ea typeface="Open Sans"/>
                <a:cs typeface="Open Sans"/>
                <a:sym typeface="Open Sans"/>
              </a:rPr>
              <a:t>Lastly, there are going to places that we will ask you for documentation, and an example would be the dentist office. As the dentist office does not have an IIAS system and offers services that are NOT FSA eligible, we will as you to substantiate your transactions there so we can tell if you got a teeth cleaning which is 100% FSA eligible, or if you got a teeth whitening, which is NOT an eligible expense. </a:t>
            </a:r>
            <a:endParaRPr sz="1400">
              <a:solidFill>
                <a:schemeClr val="dk1"/>
              </a:solidFill>
              <a:latin typeface="Open Sans"/>
              <a:ea typeface="Open Sans"/>
              <a:cs typeface="Open Sans"/>
              <a:sym typeface="Open Sans"/>
            </a:endParaRPr>
          </a:p>
          <a:p>
            <a:pPr marL="0" lvl="0" indent="0" algn="l" rtl="0">
              <a:spcBef>
                <a:spcPts val="0"/>
              </a:spcBef>
              <a:spcAft>
                <a:spcPts val="0"/>
              </a:spcAft>
              <a:buClr>
                <a:schemeClr val="dk1"/>
              </a:buClr>
              <a:buSzPts val="1200"/>
              <a:buFont typeface="Arial"/>
              <a:buNone/>
            </a:pPr>
            <a:endParaRPr sz="1400">
              <a:solidFill>
                <a:schemeClr val="dk1"/>
              </a:solidFill>
              <a:latin typeface="Open Sans"/>
              <a:ea typeface="Open Sans"/>
              <a:cs typeface="Open Sans"/>
              <a:sym typeface="Open Sans"/>
            </a:endParaRPr>
          </a:p>
          <a:p>
            <a:pPr marL="0" lvl="0" indent="0" algn="l" rtl="0">
              <a:spcBef>
                <a:spcPts val="0"/>
              </a:spcBef>
              <a:spcAft>
                <a:spcPts val="0"/>
              </a:spcAft>
              <a:buClr>
                <a:schemeClr val="dk1"/>
              </a:buClr>
              <a:buSzPts val="1200"/>
              <a:buFont typeface="Calibri"/>
              <a:buNone/>
            </a:pPr>
            <a:r>
              <a:rPr lang="en" sz="1400">
                <a:solidFill>
                  <a:schemeClr val="dk1"/>
                </a:solidFill>
                <a:latin typeface="Open Sans"/>
                <a:ea typeface="Open Sans"/>
                <a:cs typeface="Open Sans"/>
                <a:sym typeface="Open Sans"/>
              </a:rPr>
              <a:t>Now when you are asked to provide documentation, the best form of documentation to submit is an Explanation of Benefits (or EOB) as it contains all of the necessary information for WEX to approve your claim. You receive the EOB from your medical, dental or vision carriers. </a:t>
            </a:r>
            <a:endParaRPr sz="1400">
              <a:solidFill>
                <a:schemeClr val="dk1"/>
              </a:solidFill>
              <a:latin typeface="Open Sans"/>
              <a:ea typeface="Open Sans"/>
              <a:cs typeface="Open Sans"/>
              <a:sym typeface="Open Sans"/>
            </a:endParaRPr>
          </a:p>
          <a:p>
            <a:pPr marL="0" lvl="0" indent="0" algn="l" rtl="0">
              <a:spcBef>
                <a:spcPts val="0"/>
              </a:spcBef>
              <a:spcAft>
                <a:spcPts val="0"/>
              </a:spcAft>
              <a:buClr>
                <a:schemeClr val="dk1"/>
              </a:buClr>
              <a:buSzPts val="1100"/>
              <a:buFont typeface="Arial"/>
              <a:buNone/>
            </a:pPr>
            <a:endParaRPr sz="1400">
              <a:solidFill>
                <a:schemeClr val="dk1"/>
              </a:solidFill>
              <a:latin typeface="Open Sans"/>
              <a:ea typeface="Open Sans"/>
              <a:cs typeface="Open Sans"/>
              <a:sym typeface="Open Sans"/>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26"/>
        <p:cNvGrpSpPr/>
        <p:nvPr/>
      </p:nvGrpSpPr>
      <p:grpSpPr>
        <a:xfrm>
          <a:off x="0" y="0"/>
          <a:ext cx="0" cy="0"/>
          <a:chOff x="0" y="0"/>
          <a:chExt cx="0" cy="0"/>
        </a:xfrm>
      </p:grpSpPr>
      <p:sp>
        <p:nvSpPr>
          <p:cNvPr id="8627" name="Google Shape;8627;g24768e8f0e1_0_750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8628" name="Google Shape;8628;g24768e8f0e1_0_750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sz="1400">
                <a:solidFill>
                  <a:schemeClr val="dk1"/>
                </a:solidFill>
                <a:latin typeface="Open Sans"/>
                <a:ea typeface="Open Sans"/>
                <a:cs typeface="Open Sans"/>
                <a:sym typeface="Open Sans"/>
              </a:rPr>
              <a:t>If a transaction made with your benefits debit card can't be auto-substantiated, you'll receive one or more receipt reminders letting you know documentation is required. If you provide documentation but it's not sufficient to substantiate the claim, you'll receive a request for more information.</a:t>
            </a:r>
            <a:endParaRPr sz="1400">
              <a:solidFill>
                <a:schemeClr val="dk1"/>
              </a:solidFill>
              <a:latin typeface="Open Sans"/>
              <a:ea typeface="Open Sans"/>
              <a:cs typeface="Open Sans"/>
              <a:sym typeface="Open Sans"/>
            </a:endParaRPr>
          </a:p>
          <a:p>
            <a:pPr marL="0" lvl="0" indent="0" algn="l" rtl="0">
              <a:spcBef>
                <a:spcPts val="0"/>
              </a:spcBef>
              <a:spcAft>
                <a:spcPts val="0"/>
              </a:spcAft>
              <a:buClr>
                <a:schemeClr val="dk1"/>
              </a:buClr>
              <a:buSzPts val="1100"/>
              <a:buFont typeface="Arial"/>
              <a:buNone/>
            </a:pPr>
            <a:endParaRPr sz="1400">
              <a:solidFill>
                <a:schemeClr val="dk1"/>
              </a:solidFill>
              <a:latin typeface="Open Sans"/>
              <a:ea typeface="Open Sans"/>
              <a:cs typeface="Open Sans"/>
              <a:sym typeface="Open Sans"/>
            </a:endParaRPr>
          </a:p>
          <a:p>
            <a:pPr marL="0" lvl="0" indent="0" algn="l" rtl="0">
              <a:spcBef>
                <a:spcPts val="0"/>
              </a:spcBef>
              <a:spcAft>
                <a:spcPts val="0"/>
              </a:spcAft>
              <a:buClr>
                <a:schemeClr val="dk1"/>
              </a:buClr>
              <a:buSzPts val="1100"/>
              <a:buFont typeface="Arial"/>
              <a:buNone/>
            </a:pPr>
            <a:endParaRPr sz="1400">
              <a:solidFill>
                <a:schemeClr val="dk1"/>
              </a:solidFill>
              <a:latin typeface="Open Sans"/>
              <a:ea typeface="Open Sans"/>
              <a:cs typeface="Open Sans"/>
              <a:sym typeface="Open Sans"/>
            </a:endParaRPr>
          </a:p>
          <a:p>
            <a:pPr marL="0" lvl="0" indent="0" algn="l" rtl="0">
              <a:spcBef>
                <a:spcPts val="0"/>
              </a:spcBef>
              <a:spcAft>
                <a:spcPts val="0"/>
              </a:spcAft>
              <a:buClr>
                <a:schemeClr val="dk1"/>
              </a:buClr>
              <a:buSzPts val="1100"/>
              <a:buFont typeface="Arial"/>
              <a:buNone/>
            </a:pPr>
            <a:r>
              <a:rPr lang="en" sz="1400">
                <a:solidFill>
                  <a:schemeClr val="dk1"/>
                </a:solidFill>
                <a:latin typeface="Open Sans"/>
                <a:ea typeface="Open Sans"/>
                <a:cs typeface="Open Sans"/>
                <a:sym typeface="Open Sans"/>
              </a:rPr>
              <a:t>Documentation to substantiate claims for a medical FSA, limited medical FSA, or combination medical FSA must include the following details: </a:t>
            </a:r>
            <a:endParaRPr sz="1400">
              <a:solidFill>
                <a:schemeClr val="dk1"/>
              </a:solidFill>
              <a:latin typeface="Open Sans"/>
              <a:ea typeface="Open Sans"/>
              <a:cs typeface="Open Sans"/>
              <a:sym typeface="Open Sans"/>
            </a:endParaRPr>
          </a:p>
          <a:p>
            <a:pPr marL="0" lvl="0" indent="0" algn="l" rtl="0">
              <a:spcBef>
                <a:spcPts val="0"/>
              </a:spcBef>
              <a:spcAft>
                <a:spcPts val="0"/>
              </a:spcAft>
              <a:buClr>
                <a:schemeClr val="dk1"/>
              </a:buClr>
              <a:buSzPts val="1100"/>
              <a:buFont typeface="Arial"/>
              <a:buNone/>
            </a:pPr>
            <a:endParaRPr sz="1400">
              <a:solidFill>
                <a:schemeClr val="dk1"/>
              </a:solidFill>
              <a:latin typeface="Open Sans"/>
              <a:ea typeface="Open Sans"/>
              <a:cs typeface="Open Sans"/>
              <a:sym typeface="Open Sans"/>
            </a:endParaRPr>
          </a:p>
          <a:p>
            <a:pPr marL="0" lvl="0" indent="0" algn="l" rtl="0">
              <a:spcBef>
                <a:spcPts val="0"/>
              </a:spcBef>
              <a:spcAft>
                <a:spcPts val="0"/>
              </a:spcAft>
              <a:buClr>
                <a:schemeClr val="dk1"/>
              </a:buClr>
              <a:buSzPts val="1100"/>
              <a:buFont typeface="Arial"/>
              <a:buNone/>
            </a:pPr>
            <a:r>
              <a:rPr lang="en" sz="1400">
                <a:solidFill>
                  <a:schemeClr val="dk1"/>
                </a:solidFill>
                <a:latin typeface="Open Sans"/>
                <a:ea typeface="Open Sans"/>
                <a:cs typeface="Open Sans"/>
                <a:sym typeface="Open Sans"/>
              </a:rPr>
              <a:t>The name of the provider or merchant </a:t>
            </a:r>
            <a:endParaRPr sz="1400">
              <a:solidFill>
                <a:schemeClr val="dk1"/>
              </a:solidFill>
              <a:latin typeface="Open Sans"/>
              <a:ea typeface="Open Sans"/>
              <a:cs typeface="Open Sans"/>
              <a:sym typeface="Open Sans"/>
            </a:endParaRPr>
          </a:p>
          <a:p>
            <a:pPr marL="0" lvl="0" indent="0" algn="l" rtl="0">
              <a:spcBef>
                <a:spcPts val="0"/>
              </a:spcBef>
              <a:spcAft>
                <a:spcPts val="0"/>
              </a:spcAft>
              <a:buClr>
                <a:schemeClr val="dk1"/>
              </a:buClr>
              <a:buSzPts val="1100"/>
              <a:buFont typeface="Arial"/>
              <a:buNone/>
            </a:pPr>
            <a:r>
              <a:rPr lang="en" sz="1400">
                <a:solidFill>
                  <a:schemeClr val="dk1"/>
                </a:solidFill>
                <a:latin typeface="Open Sans"/>
                <a:ea typeface="Open Sans"/>
                <a:cs typeface="Open Sans"/>
                <a:sym typeface="Open Sans"/>
              </a:rPr>
              <a:t>The date of the service received or item purchased</a:t>
            </a:r>
            <a:endParaRPr sz="1400">
              <a:solidFill>
                <a:schemeClr val="dk1"/>
              </a:solidFill>
              <a:latin typeface="Open Sans"/>
              <a:ea typeface="Open Sans"/>
              <a:cs typeface="Open Sans"/>
              <a:sym typeface="Open Sans"/>
            </a:endParaRPr>
          </a:p>
          <a:p>
            <a:pPr marL="0" lvl="0" indent="0" algn="l" rtl="0">
              <a:spcBef>
                <a:spcPts val="0"/>
              </a:spcBef>
              <a:spcAft>
                <a:spcPts val="0"/>
              </a:spcAft>
              <a:buClr>
                <a:schemeClr val="dk1"/>
              </a:buClr>
              <a:buSzPts val="1100"/>
              <a:buFont typeface="Arial"/>
              <a:buNone/>
            </a:pPr>
            <a:r>
              <a:rPr lang="en" sz="1400">
                <a:solidFill>
                  <a:schemeClr val="dk1"/>
                </a:solidFill>
                <a:latin typeface="Open Sans"/>
                <a:ea typeface="Open Sans"/>
                <a:cs typeface="Open Sans"/>
                <a:sym typeface="Open Sans"/>
              </a:rPr>
              <a:t>The description of the service received or item purchased</a:t>
            </a:r>
            <a:endParaRPr sz="1400">
              <a:solidFill>
                <a:schemeClr val="dk1"/>
              </a:solidFill>
              <a:latin typeface="Open Sans"/>
              <a:ea typeface="Open Sans"/>
              <a:cs typeface="Open Sans"/>
              <a:sym typeface="Open Sans"/>
            </a:endParaRPr>
          </a:p>
          <a:p>
            <a:pPr marL="0" lvl="0" indent="0" algn="l" rtl="0">
              <a:spcBef>
                <a:spcPts val="0"/>
              </a:spcBef>
              <a:spcAft>
                <a:spcPts val="0"/>
              </a:spcAft>
              <a:buClr>
                <a:schemeClr val="dk1"/>
              </a:buClr>
              <a:buSzPts val="1100"/>
              <a:buFont typeface="Arial"/>
              <a:buNone/>
            </a:pPr>
            <a:r>
              <a:rPr lang="en" sz="1400">
                <a:solidFill>
                  <a:schemeClr val="dk1"/>
                </a:solidFill>
                <a:latin typeface="Open Sans"/>
                <a:ea typeface="Open Sans"/>
                <a:cs typeface="Open Sans"/>
                <a:sym typeface="Open Sans"/>
              </a:rPr>
              <a:t>And the dollar amount, after insurance, if applicable </a:t>
            </a:r>
            <a:endParaRPr sz="1400">
              <a:solidFill>
                <a:schemeClr val="dk1"/>
              </a:solidFill>
              <a:latin typeface="Open Sans"/>
              <a:ea typeface="Open Sans"/>
              <a:cs typeface="Open Sans"/>
              <a:sym typeface="Open Sans"/>
            </a:endParaRPr>
          </a:p>
          <a:p>
            <a:pPr marL="0" lvl="0" indent="0" algn="l" rtl="0">
              <a:spcBef>
                <a:spcPts val="0"/>
              </a:spcBef>
              <a:spcAft>
                <a:spcPts val="0"/>
              </a:spcAft>
              <a:buClr>
                <a:schemeClr val="dk1"/>
              </a:buClr>
              <a:buSzPts val="1100"/>
              <a:buFont typeface="Arial"/>
              <a:buNone/>
            </a:pPr>
            <a:endParaRPr>
              <a:solidFill>
                <a:schemeClr val="dk1"/>
              </a:solidFill>
              <a:highlight>
                <a:srgbClr val="FFFFFF"/>
              </a:highlight>
              <a:latin typeface="Tahoma"/>
              <a:ea typeface="Tahoma"/>
              <a:cs typeface="Tahoma"/>
              <a:sym typeface="Tahoma"/>
            </a:endParaRPr>
          </a:p>
          <a:p>
            <a:pPr marL="0" lvl="0" indent="0" algn="l" rtl="0">
              <a:spcBef>
                <a:spcPts val="0"/>
              </a:spcBef>
              <a:spcAft>
                <a:spcPts val="0"/>
              </a:spcAft>
              <a:buClr>
                <a:schemeClr val="dk1"/>
              </a:buClr>
              <a:buSzPts val="1100"/>
              <a:buFont typeface="Arial"/>
              <a:buNone/>
            </a:pPr>
            <a:endParaRPr>
              <a:solidFill>
                <a:schemeClr val="dk1"/>
              </a:solidFill>
              <a:highlight>
                <a:srgbClr val="FFFFFF"/>
              </a:highlight>
              <a:latin typeface="Tahoma"/>
              <a:ea typeface="Tahoma"/>
              <a:cs typeface="Tahoma"/>
              <a:sym typeface="Tahoma"/>
            </a:endParaRPr>
          </a:p>
          <a:p>
            <a:pPr marL="0" lvl="0" indent="0" algn="l" rtl="0">
              <a:spcBef>
                <a:spcPts val="0"/>
              </a:spcBef>
              <a:spcAft>
                <a:spcPts val="0"/>
              </a:spcAft>
              <a:buClr>
                <a:schemeClr val="dk1"/>
              </a:buClr>
              <a:buSzPts val="1100"/>
              <a:buFont typeface="Arial"/>
              <a:buNone/>
            </a:pPr>
            <a:endParaRPr>
              <a:solidFill>
                <a:schemeClr val="dk1"/>
              </a:solidFill>
              <a:latin typeface="Tahoma"/>
              <a:ea typeface="Tahoma"/>
              <a:cs typeface="Tahoma"/>
              <a:sym typeface="Tahoma"/>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67"/>
        <p:cNvGrpSpPr/>
        <p:nvPr/>
      </p:nvGrpSpPr>
      <p:grpSpPr>
        <a:xfrm>
          <a:off x="0" y="0"/>
          <a:ext cx="0" cy="0"/>
          <a:chOff x="0" y="0"/>
          <a:chExt cx="0" cy="0"/>
        </a:xfrm>
      </p:grpSpPr>
      <p:sp>
        <p:nvSpPr>
          <p:cNvPr id="8668" name="Google Shape;8668;g2846d5fb0a1_0_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669" name="Google Shape;8669;g2846d5fb0a1_0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sz="1400">
                <a:solidFill>
                  <a:schemeClr val="dk1"/>
                </a:solidFill>
                <a:latin typeface="Open Sans"/>
                <a:ea typeface="Open Sans"/>
                <a:cs typeface="Open Sans"/>
                <a:sym typeface="Open Sans"/>
              </a:rPr>
              <a:t>Here is an example of a document with all the needed details to properly substantiate medical FSA purchases of eligible expenses. </a:t>
            </a:r>
            <a:endParaRPr>
              <a:solidFill>
                <a:srgbClr val="231F20"/>
              </a:solidFill>
              <a:latin typeface="Tahoma"/>
              <a:ea typeface="Tahoma"/>
              <a:cs typeface="Tahoma"/>
              <a:sym typeface="Tahoma"/>
            </a:endParaRPr>
          </a:p>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13"/>
        <p:cNvGrpSpPr/>
        <p:nvPr/>
      </p:nvGrpSpPr>
      <p:grpSpPr>
        <a:xfrm>
          <a:off x="0" y="0"/>
          <a:ext cx="0" cy="0"/>
          <a:chOff x="0" y="0"/>
          <a:chExt cx="0" cy="0"/>
        </a:xfrm>
      </p:grpSpPr>
      <p:sp>
        <p:nvSpPr>
          <p:cNvPr id="8714" name="Google Shape;8714;g24c21a4dfe0_1_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8715" name="Google Shape;8715;g24c21a4dfe0_1_1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sz="1400">
                <a:solidFill>
                  <a:schemeClr val="dk1"/>
                </a:solidFill>
                <a:latin typeface="Open Sans"/>
                <a:ea typeface="Open Sans"/>
                <a:cs typeface="Open Sans"/>
                <a:sym typeface="Open Sans"/>
              </a:rPr>
              <a:t>Proper documentation will include the name of the provider or merchant. </a:t>
            </a:r>
            <a:endParaRPr sz="1400">
              <a:solidFill>
                <a:schemeClr val="dk1"/>
              </a:solidFill>
              <a:latin typeface="Open Sans"/>
              <a:ea typeface="Open Sans"/>
              <a:cs typeface="Open Sans"/>
              <a:sym typeface="Open Sans"/>
            </a:endParaRPr>
          </a:p>
          <a:p>
            <a:pPr marL="0" lvl="0" indent="0" algn="l" rtl="0">
              <a:spcBef>
                <a:spcPts val="0"/>
              </a:spcBef>
              <a:spcAft>
                <a:spcPts val="0"/>
              </a:spcAft>
              <a:buClr>
                <a:schemeClr val="dk1"/>
              </a:buClr>
              <a:buSzPts val="1100"/>
              <a:buFont typeface="Arial"/>
              <a:buNone/>
            </a:pPr>
            <a:endParaRPr sz="1400">
              <a:solidFill>
                <a:schemeClr val="dk1"/>
              </a:solidFill>
              <a:latin typeface="Open Sans"/>
              <a:ea typeface="Open Sans"/>
              <a:cs typeface="Open Sans"/>
              <a:sym typeface="Open Sans"/>
            </a:endParaRPr>
          </a:p>
          <a:p>
            <a:pPr marL="0" lvl="0" indent="0" algn="l" rtl="0">
              <a:spcBef>
                <a:spcPts val="0"/>
              </a:spcBef>
              <a:spcAft>
                <a:spcPts val="0"/>
              </a:spcAft>
              <a:buClr>
                <a:schemeClr val="dk1"/>
              </a:buClr>
              <a:buSzPts val="1100"/>
              <a:buFont typeface="Arial"/>
              <a:buNone/>
            </a:pPr>
            <a:endParaRPr sz="1400">
              <a:solidFill>
                <a:schemeClr val="dk1"/>
              </a:solidFill>
              <a:latin typeface="Open Sans"/>
              <a:ea typeface="Open Sans"/>
              <a:cs typeface="Open Sans"/>
              <a:sym typeface="Open Sans"/>
            </a:endParaRPr>
          </a:p>
          <a:p>
            <a:pPr marL="0" lvl="0" indent="0" algn="l" rtl="0">
              <a:spcBef>
                <a:spcPts val="0"/>
              </a:spcBef>
              <a:spcAft>
                <a:spcPts val="0"/>
              </a:spcAft>
              <a:buClr>
                <a:schemeClr val="dk1"/>
              </a:buClr>
              <a:buSzPts val="1100"/>
              <a:buFont typeface="Arial"/>
              <a:buNone/>
            </a:pPr>
            <a:endParaRPr>
              <a:solidFill>
                <a:srgbClr val="231F20"/>
              </a:solidFill>
              <a:latin typeface="Tahoma"/>
              <a:ea typeface="Tahoma"/>
              <a:cs typeface="Tahoma"/>
              <a:sym typeface="Tahoma"/>
            </a:endParaRPr>
          </a:p>
          <a:p>
            <a:pPr marL="0" lvl="0" indent="0" algn="l" rtl="0">
              <a:spcBef>
                <a:spcPts val="0"/>
              </a:spcBef>
              <a:spcAft>
                <a:spcPts val="0"/>
              </a:spcAft>
              <a:buClr>
                <a:schemeClr val="dk1"/>
              </a:buClr>
              <a:buSzPts val="1100"/>
              <a:buFont typeface="Arial"/>
              <a:buNone/>
            </a:pPr>
            <a:endParaRPr>
              <a:solidFill>
                <a:srgbClr val="231F20"/>
              </a:solidFill>
              <a:latin typeface="Tahoma"/>
              <a:ea typeface="Tahoma"/>
              <a:cs typeface="Tahoma"/>
              <a:sym typeface="Tahoma"/>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27"/>
        <p:cNvGrpSpPr/>
        <p:nvPr/>
      </p:nvGrpSpPr>
      <p:grpSpPr>
        <a:xfrm>
          <a:off x="0" y="0"/>
          <a:ext cx="0" cy="0"/>
          <a:chOff x="0" y="0"/>
          <a:chExt cx="0" cy="0"/>
        </a:xfrm>
      </p:grpSpPr>
      <p:sp>
        <p:nvSpPr>
          <p:cNvPr id="8728" name="Google Shape;8728;g24768e8f0e1_0_141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8729" name="Google Shape;8729;g24768e8f0e1_0_1411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sz="1400">
                <a:solidFill>
                  <a:schemeClr val="dk1"/>
                </a:solidFill>
                <a:latin typeface="Open Sans"/>
                <a:ea typeface="Open Sans"/>
                <a:cs typeface="Open Sans"/>
                <a:sym typeface="Open Sans"/>
              </a:rPr>
              <a:t>The date the service was received or the item was purchased. </a:t>
            </a:r>
            <a:endParaRPr sz="1400">
              <a:solidFill>
                <a:schemeClr val="dk1"/>
              </a:solidFill>
              <a:latin typeface="Open Sans"/>
              <a:ea typeface="Open Sans"/>
              <a:cs typeface="Open Sans"/>
              <a:sym typeface="Open Sans"/>
            </a:endParaRPr>
          </a:p>
          <a:p>
            <a:pPr marL="0" lvl="0" indent="0" algn="l" rtl="0">
              <a:spcBef>
                <a:spcPts val="0"/>
              </a:spcBef>
              <a:spcAft>
                <a:spcPts val="0"/>
              </a:spcAft>
              <a:buClr>
                <a:schemeClr val="dk1"/>
              </a:buClr>
              <a:buSzPts val="1100"/>
              <a:buFont typeface="Arial"/>
              <a:buNone/>
            </a:pPr>
            <a:endParaRPr sz="1400">
              <a:solidFill>
                <a:schemeClr val="dk1"/>
              </a:solidFill>
              <a:latin typeface="Open Sans"/>
              <a:ea typeface="Open Sans"/>
              <a:cs typeface="Open Sans"/>
              <a:sym typeface="Open Sans"/>
            </a:endParaRPr>
          </a:p>
          <a:p>
            <a:pPr marL="0" lvl="0" indent="0" algn="l" rtl="0">
              <a:spcBef>
                <a:spcPts val="0"/>
              </a:spcBef>
              <a:spcAft>
                <a:spcPts val="0"/>
              </a:spcAft>
              <a:buClr>
                <a:schemeClr val="dk1"/>
              </a:buClr>
              <a:buSzPts val="1100"/>
              <a:buFont typeface="Arial"/>
              <a:buNone/>
            </a:pPr>
            <a:endParaRPr>
              <a:solidFill>
                <a:srgbClr val="231F20"/>
              </a:solidFill>
              <a:latin typeface="Tahoma"/>
              <a:ea typeface="Tahoma"/>
              <a:cs typeface="Tahoma"/>
              <a:sym typeface="Tahoma"/>
            </a:endParaRPr>
          </a:p>
          <a:p>
            <a:pPr marL="0" lvl="0" indent="0" algn="l" rtl="0">
              <a:spcBef>
                <a:spcPts val="0"/>
              </a:spcBef>
              <a:spcAft>
                <a:spcPts val="0"/>
              </a:spcAft>
              <a:buClr>
                <a:schemeClr val="dk1"/>
              </a:buClr>
              <a:buSzPts val="1100"/>
              <a:buFont typeface="Arial"/>
              <a:buNone/>
            </a:pPr>
            <a:endParaRPr>
              <a:solidFill>
                <a:srgbClr val="231F20"/>
              </a:solidFill>
              <a:latin typeface="Tahoma"/>
              <a:ea typeface="Tahoma"/>
              <a:cs typeface="Tahoma"/>
              <a:sym typeface="Tahoma"/>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54"/>
        <p:cNvGrpSpPr/>
        <p:nvPr/>
      </p:nvGrpSpPr>
      <p:grpSpPr>
        <a:xfrm>
          <a:off x="0" y="0"/>
          <a:ext cx="0" cy="0"/>
          <a:chOff x="0" y="0"/>
          <a:chExt cx="0" cy="0"/>
        </a:xfrm>
      </p:grpSpPr>
      <p:sp>
        <p:nvSpPr>
          <p:cNvPr id="8755" name="Google Shape;8755;g24768e8f0e1_0_141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8756" name="Google Shape;8756;g24768e8f0e1_0_1413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400">
                <a:latin typeface="Open Sans"/>
                <a:ea typeface="Open Sans"/>
                <a:cs typeface="Open Sans"/>
                <a:sym typeface="Open Sans"/>
              </a:rPr>
              <a:t>The description of the service received or the item purchased. </a:t>
            </a:r>
            <a:endParaRPr sz="1400">
              <a:latin typeface="Open Sans"/>
              <a:ea typeface="Open Sans"/>
              <a:cs typeface="Open Sans"/>
              <a:sym typeface="Open Sans"/>
            </a:endParaRPr>
          </a:p>
          <a:p>
            <a:pPr marL="0" lvl="0" indent="0" algn="l" rtl="0">
              <a:spcBef>
                <a:spcPts val="0"/>
              </a:spcBef>
              <a:spcAft>
                <a:spcPts val="0"/>
              </a:spcAft>
              <a:buNone/>
            </a:pPr>
            <a:endParaRPr sz="1400">
              <a:latin typeface="Open Sans"/>
              <a:ea typeface="Open Sans"/>
              <a:cs typeface="Open Sans"/>
              <a:sym typeface="Open Sans"/>
            </a:endParaRPr>
          </a:p>
          <a:p>
            <a:pPr marL="0" lvl="0" indent="0" algn="l" rtl="0">
              <a:spcBef>
                <a:spcPts val="0"/>
              </a:spcBef>
              <a:spcAft>
                <a:spcPts val="0"/>
              </a:spcAft>
              <a:buClr>
                <a:schemeClr val="dk1"/>
              </a:buClr>
              <a:buSzPts val="1100"/>
              <a:buFont typeface="Arial"/>
              <a:buNone/>
            </a:pPr>
            <a:endParaRPr>
              <a:solidFill>
                <a:srgbClr val="231F20"/>
              </a:solidFill>
              <a:latin typeface="Tahoma"/>
              <a:ea typeface="Tahoma"/>
              <a:cs typeface="Tahoma"/>
              <a:sym typeface="Tahoma"/>
            </a:endParaRPr>
          </a:p>
          <a:p>
            <a:pPr marL="0" lvl="0" indent="0" algn="l" rtl="0">
              <a:spcBef>
                <a:spcPts val="0"/>
              </a:spcBef>
              <a:spcAft>
                <a:spcPts val="0"/>
              </a:spcAft>
              <a:buClr>
                <a:schemeClr val="dk1"/>
              </a:buClr>
              <a:buSzPts val="1100"/>
              <a:buFont typeface="Arial"/>
              <a:buNone/>
            </a:pPr>
            <a:endParaRPr>
              <a:solidFill>
                <a:srgbClr val="231F20"/>
              </a:solidFill>
              <a:latin typeface="Tahoma"/>
              <a:ea typeface="Tahoma"/>
              <a:cs typeface="Tahoma"/>
              <a:sym typeface="Tahoma"/>
            </a:endParaRPr>
          </a:p>
          <a:p>
            <a:pPr marL="0" lvl="0" indent="0" algn="l" rtl="0">
              <a:spcBef>
                <a:spcPts val="0"/>
              </a:spcBef>
              <a:spcAft>
                <a:spcPts val="0"/>
              </a:spcAft>
              <a:buClr>
                <a:schemeClr val="dk1"/>
              </a:buClr>
              <a:buSzPts val="1100"/>
              <a:buFont typeface="Arial"/>
              <a:buNone/>
            </a:pPr>
            <a:endParaRPr>
              <a:solidFill>
                <a:srgbClr val="231F20"/>
              </a:solidFill>
              <a:latin typeface="Tahoma"/>
              <a:ea typeface="Tahoma"/>
              <a:cs typeface="Tahoma"/>
              <a:sym typeface="Tahoma"/>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71"/>
        <p:cNvGrpSpPr/>
        <p:nvPr/>
      </p:nvGrpSpPr>
      <p:grpSpPr>
        <a:xfrm>
          <a:off x="0" y="0"/>
          <a:ext cx="0" cy="0"/>
          <a:chOff x="0" y="0"/>
          <a:chExt cx="0" cy="0"/>
        </a:xfrm>
      </p:grpSpPr>
      <p:sp>
        <p:nvSpPr>
          <p:cNvPr id="8772" name="Google Shape;8772;g24768e8f0e1_0_141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8773" name="Google Shape;8773;g24768e8f0e1_0_1414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400">
                <a:latin typeface="Open Sans"/>
                <a:ea typeface="Open Sans"/>
                <a:cs typeface="Open Sans"/>
                <a:sym typeface="Open Sans"/>
              </a:rPr>
              <a:t>And the dollar amount, after insurance, if applicable.</a:t>
            </a:r>
            <a:endParaRPr sz="1400">
              <a:latin typeface="Open Sans"/>
              <a:ea typeface="Open Sans"/>
              <a:cs typeface="Open Sans"/>
              <a:sym typeface="Open Sans"/>
            </a:endParaRPr>
          </a:p>
          <a:p>
            <a:pPr marL="0" lvl="0" indent="0" algn="l" rtl="0">
              <a:spcBef>
                <a:spcPts val="0"/>
              </a:spcBef>
              <a:spcAft>
                <a:spcPts val="0"/>
              </a:spcAft>
              <a:buClr>
                <a:schemeClr val="dk1"/>
              </a:buClr>
              <a:buSzPts val="1100"/>
              <a:buFont typeface="Arial"/>
              <a:buNone/>
            </a:pPr>
            <a:endParaRPr sz="1400">
              <a:solidFill>
                <a:schemeClr val="dk1"/>
              </a:solidFill>
              <a:latin typeface="Open Sans"/>
              <a:ea typeface="Open Sans"/>
              <a:cs typeface="Open Sans"/>
              <a:sym typeface="Open Sans"/>
            </a:endParaRPr>
          </a:p>
          <a:p>
            <a:pPr marL="0" lvl="0" indent="0" algn="l" rtl="0">
              <a:spcBef>
                <a:spcPts val="0"/>
              </a:spcBef>
              <a:spcAft>
                <a:spcPts val="0"/>
              </a:spcAft>
              <a:buClr>
                <a:schemeClr val="dk1"/>
              </a:buClr>
              <a:buSzPts val="1100"/>
              <a:buFont typeface="Arial"/>
              <a:buNone/>
            </a:pPr>
            <a:endParaRPr>
              <a:solidFill>
                <a:srgbClr val="231F20"/>
              </a:solidFill>
              <a:latin typeface="Tahoma"/>
              <a:ea typeface="Tahoma"/>
              <a:cs typeface="Tahoma"/>
              <a:sym typeface="Tahoma"/>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96"/>
        <p:cNvGrpSpPr/>
        <p:nvPr/>
      </p:nvGrpSpPr>
      <p:grpSpPr>
        <a:xfrm>
          <a:off x="0" y="0"/>
          <a:ext cx="0" cy="0"/>
          <a:chOff x="0" y="0"/>
          <a:chExt cx="0" cy="0"/>
        </a:xfrm>
      </p:grpSpPr>
      <p:sp>
        <p:nvSpPr>
          <p:cNvPr id="8797" name="Google Shape;8797;g240a60980c6_2_1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798" name="Google Shape;8798;g240a60980c6_2_1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sz="1400">
                <a:solidFill>
                  <a:schemeClr val="dk1"/>
                </a:solidFill>
                <a:latin typeface="Open Sans"/>
                <a:ea typeface="Open Sans"/>
                <a:cs typeface="Open Sans"/>
                <a:sym typeface="Open Sans"/>
              </a:rPr>
              <a:t>Now how do you upload documentation to your online account for an existing claim? </a:t>
            </a:r>
            <a:endParaRPr sz="1400">
              <a:solidFill>
                <a:schemeClr val="dk1"/>
              </a:solidFill>
              <a:latin typeface="Open Sans"/>
              <a:ea typeface="Open Sans"/>
              <a:cs typeface="Open Sans"/>
              <a:sym typeface="Open Sans"/>
            </a:endParaRPr>
          </a:p>
          <a:p>
            <a:pPr marL="0" lvl="0" indent="0" algn="l"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05"/>
        <p:cNvGrpSpPr/>
        <p:nvPr/>
      </p:nvGrpSpPr>
      <p:grpSpPr>
        <a:xfrm>
          <a:off x="0" y="0"/>
          <a:ext cx="0" cy="0"/>
          <a:chOff x="0" y="0"/>
          <a:chExt cx="0" cy="0"/>
        </a:xfrm>
      </p:grpSpPr>
      <p:sp>
        <p:nvSpPr>
          <p:cNvPr id="8806" name="Google Shape;8806;g23d97356142_2_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807" name="Google Shape;8807;g23d97356142_2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07916"/>
              </a:lnSpc>
              <a:spcBef>
                <a:spcPts val="0"/>
              </a:spcBef>
              <a:spcAft>
                <a:spcPts val="0"/>
              </a:spcAft>
              <a:buClr>
                <a:schemeClr val="dk1"/>
              </a:buClr>
              <a:buSzPts val="1100"/>
              <a:buFont typeface="Arial"/>
              <a:buNone/>
            </a:pPr>
            <a:r>
              <a:rPr lang="en" sz="1400">
                <a:solidFill>
                  <a:srgbClr val="231F20"/>
                </a:solidFill>
                <a:latin typeface="Open Sans"/>
                <a:ea typeface="Open Sans"/>
                <a:cs typeface="Open Sans"/>
                <a:sym typeface="Open Sans"/>
              </a:rPr>
              <a:t>To upload documentation to an existing claim in your online account, you will first need to log in to your account. </a:t>
            </a:r>
            <a:endParaRPr sz="1400">
              <a:solidFill>
                <a:srgbClr val="231F20"/>
              </a:solidFill>
              <a:latin typeface="Open Sans"/>
              <a:ea typeface="Open Sans"/>
              <a:cs typeface="Open Sans"/>
              <a:sym typeface="Open Sans"/>
            </a:endParaRPr>
          </a:p>
          <a:p>
            <a:pPr marL="0" lvl="0" indent="0" algn="l" rtl="0">
              <a:lnSpc>
                <a:spcPct val="115000"/>
              </a:lnSpc>
              <a:spcBef>
                <a:spcPts val="1200"/>
              </a:spcBef>
              <a:spcAft>
                <a:spcPts val="1200"/>
              </a:spcAft>
              <a:buNone/>
            </a:pPr>
            <a:endParaRPr sz="1400">
              <a:solidFill>
                <a:srgbClr val="231F20"/>
              </a:solidFill>
              <a:latin typeface="Open Sans"/>
              <a:ea typeface="Open Sans"/>
              <a:cs typeface="Open Sans"/>
              <a:sym typeface="Open Sans"/>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13"/>
        <p:cNvGrpSpPr/>
        <p:nvPr/>
      </p:nvGrpSpPr>
      <p:grpSpPr>
        <a:xfrm>
          <a:off x="0" y="0"/>
          <a:ext cx="0" cy="0"/>
          <a:chOff x="0" y="0"/>
          <a:chExt cx="0" cy="0"/>
        </a:xfrm>
      </p:grpSpPr>
      <p:sp>
        <p:nvSpPr>
          <p:cNvPr id="8814" name="Google Shape;8814;g23d97356142_2_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815" name="Google Shape;8815;g23d97356142_2_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07916"/>
              </a:lnSpc>
              <a:spcBef>
                <a:spcPts val="0"/>
              </a:spcBef>
              <a:spcAft>
                <a:spcPts val="0"/>
              </a:spcAft>
              <a:buClr>
                <a:schemeClr val="dk1"/>
              </a:buClr>
              <a:buSzPts val="1100"/>
              <a:buFont typeface="Arial"/>
              <a:buNone/>
            </a:pPr>
            <a:r>
              <a:rPr lang="en" sz="1400">
                <a:solidFill>
                  <a:srgbClr val="231F20"/>
                </a:solidFill>
                <a:latin typeface="Open Sans"/>
                <a:ea typeface="Open Sans"/>
                <a:cs typeface="Open Sans"/>
                <a:sym typeface="Open Sans"/>
              </a:rPr>
              <a:t>Once you are logged in, scroll down to the “Tasks” section of the “Home” tab. </a:t>
            </a:r>
            <a:endParaRPr sz="1400">
              <a:solidFill>
                <a:srgbClr val="231F20"/>
              </a:solidFill>
              <a:latin typeface="Open Sans"/>
              <a:ea typeface="Open Sans"/>
              <a:cs typeface="Open Sans"/>
              <a:sym typeface="Open Sans"/>
            </a:endParaRPr>
          </a:p>
          <a:p>
            <a:pPr marL="0" lvl="0" indent="0" algn="l" rtl="0">
              <a:lnSpc>
                <a:spcPct val="107916"/>
              </a:lnSpc>
              <a:spcBef>
                <a:spcPts val="800"/>
              </a:spcBef>
              <a:spcAft>
                <a:spcPts val="800"/>
              </a:spcAft>
              <a:buClr>
                <a:schemeClr val="dk1"/>
              </a:buClr>
              <a:buSzPts val="1100"/>
              <a:buFont typeface="Arial"/>
              <a:buNone/>
            </a:pPr>
            <a:r>
              <a:rPr lang="en" sz="1400">
                <a:solidFill>
                  <a:srgbClr val="231F20"/>
                </a:solidFill>
                <a:latin typeface="Open Sans"/>
                <a:ea typeface="Open Sans"/>
                <a:cs typeface="Open Sans"/>
                <a:sym typeface="Open Sans"/>
              </a:rPr>
              <a:t>Then select “receipt(s) needed.”</a:t>
            </a:r>
            <a:endParaRPr>
              <a:solidFill>
                <a:srgbClr val="231F20"/>
              </a:solidFill>
              <a:latin typeface="Tahoma"/>
              <a:ea typeface="Tahoma"/>
              <a:cs typeface="Tahoma"/>
              <a:sym typeface="Tahoma"/>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25"/>
        <p:cNvGrpSpPr/>
        <p:nvPr/>
      </p:nvGrpSpPr>
      <p:grpSpPr>
        <a:xfrm>
          <a:off x="0" y="0"/>
          <a:ext cx="0" cy="0"/>
          <a:chOff x="0" y="0"/>
          <a:chExt cx="0" cy="0"/>
        </a:xfrm>
      </p:grpSpPr>
      <p:sp>
        <p:nvSpPr>
          <p:cNvPr id="8826" name="Google Shape;8826;g240a60980c6_2_1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827" name="Google Shape;8827;g240a60980c6_2_1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sz="1400">
                <a:solidFill>
                  <a:schemeClr val="dk1"/>
                </a:solidFill>
                <a:latin typeface="Open Sans"/>
                <a:ea typeface="Open Sans"/>
                <a:cs typeface="Open Sans"/>
                <a:sym typeface="Open Sans"/>
              </a:rPr>
              <a:t>This will bring you to a page requesting you to upload your documentation. </a:t>
            </a:r>
            <a:endParaRPr sz="1400">
              <a:solidFill>
                <a:schemeClr val="dk1"/>
              </a:solidFill>
              <a:latin typeface="Open Sans"/>
              <a:ea typeface="Open Sans"/>
              <a:cs typeface="Open Sans"/>
              <a:sym typeface="Open Sans"/>
            </a:endParaRPr>
          </a:p>
          <a:p>
            <a:pPr marL="0" lvl="0" indent="0" algn="l" rtl="0">
              <a:spcBef>
                <a:spcPts val="0"/>
              </a:spcBef>
              <a:spcAft>
                <a:spcPts val="0"/>
              </a:spcAft>
              <a:buClr>
                <a:schemeClr val="dk1"/>
              </a:buClr>
              <a:buSzPts val="1100"/>
              <a:buFont typeface="Arial"/>
              <a:buNone/>
            </a:pPr>
            <a:endParaRPr sz="1400">
              <a:solidFill>
                <a:schemeClr val="dk1"/>
              </a:solidFill>
              <a:latin typeface="Open Sans"/>
              <a:ea typeface="Open Sans"/>
              <a:cs typeface="Open Sans"/>
              <a:sym typeface="Open Sans"/>
            </a:endParaRPr>
          </a:p>
          <a:p>
            <a:pPr marL="0" lvl="0" indent="0" algn="l" rtl="0">
              <a:spcBef>
                <a:spcPts val="0"/>
              </a:spcBef>
              <a:spcAft>
                <a:spcPts val="0"/>
              </a:spcAft>
              <a:buClr>
                <a:schemeClr val="dk1"/>
              </a:buClr>
              <a:buSzPts val="1100"/>
              <a:buFont typeface="Arial"/>
              <a:buNone/>
            </a:pPr>
            <a:r>
              <a:rPr lang="en" sz="1400">
                <a:solidFill>
                  <a:schemeClr val="dk1"/>
                </a:solidFill>
                <a:latin typeface="Open Sans"/>
                <a:ea typeface="Open Sans"/>
                <a:cs typeface="Open Sans"/>
                <a:sym typeface="Open Sans"/>
              </a:rPr>
              <a:t>You will see a “Receipts Needed” section to upload receipts that have not yet been uploaded and a “Denied” section to upload new receipts to claims that have been denied. Locate the claim that needs documentation. </a:t>
            </a:r>
            <a:endParaRPr sz="1400">
              <a:solidFill>
                <a:schemeClr val="dk1"/>
              </a:solidFill>
              <a:latin typeface="Open Sans"/>
              <a:ea typeface="Open Sans"/>
              <a:cs typeface="Open Sans"/>
              <a:sym typeface="Open Sans"/>
            </a:endParaRPr>
          </a:p>
          <a:p>
            <a:pPr marL="0" lvl="0" indent="0" algn="l" rtl="0">
              <a:spcBef>
                <a:spcPts val="0"/>
              </a:spcBef>
              <a:spcAft>
                <a:spcPts val="0"/>
              </a:spcAft>
              <a:buClr>
                <a:schemeClr val="dk1"/>
              </a:buClr>
              <a:buSzPts val="1100"/>
              <a:buFont typeface="Arial"/>
              <a:buNone/>
            </a:pPr>
            <a:endParaRPr sz="1400">
              <a:solidFill>
                <a:schemeClr val="dk1"/>
              </a:solidFill>
              <a:latin typeface="Open Sans"/>
              <a:ea typeface="Open Sans"/>
              <a:cs typeface="Open Sans"/>
              <a:sym typeface="Open Sans"/>
            </a:endParaRPr>
          </a:p>
          <a:p>
            <a:pPr marL="0" lvl="0" indent="0" algn="l" rtl="0">
              <a:spcBef>
                <a:spcPts val="0"/>
              </a:spcBef>
              <a:spcAft>
                <a:spcPts val="0"/>
              </a:spcAft>
              <a:buClr>
                <a:schemeClr val="dk1"/>
              </a:buClr>
              <a:buSzPts val="1100"/>
              <a:buFont typeface="Arial"/>
              <a:buNone/>
            </a:pPr>
            <a:r>
              <a:rPr lang="en" sz="1400">
                <a:solidFill>
                  <a:schemeClr val="dk1"/>
                </a:solidFill>
                <a:latin typeface="Open Sans"/>
                <a:ea typeface="Open Sans"/>
                <a:cs typeface="Open Sans"/>
                <a:sym typeface="Open Sans"/>
              </a:rPr>
              <a:t>“Select “Upload.”</a:t>
            </a:r>
            <a:endParaRPr>
              <a:solidFill>
                <a:srgbClr val="231F20"/>
              </a:solidFill>
              <a:latin typeface="Tahoma"/>
              <a:ea typeface="Tahoma"/>
              <a:cs typeface="Tahoma"/>
              <a:sym typeface="Tahoma"/>
            </a:endParaRPr>
          </a:p>
          <a:p>
            <a:pPr marL="0" lvl="0" indent="0" algn="l" rtl="0">
              <a:lnSpc>
                <a:spcPct val="115000"/>
              </a:lnSpc>
              <a:spcBef>
                <a:spcPts val="1200"/>
              </a:spcBef>
              <a:spcAft>
                <a:spcPts val="1200"/>
              </a:spcAft>
              <a:buNone/>
            </a:pPr>
            <a:endParaRPr sz="1400">
              <a:solidFill>
                <a:srgbClr val="231F20"/>
              </a:solidFill>
              <a:latin typeface="Open Sans"/>
              <a:ea typeface="Open Sans"/>
              <a:cs typeface="Open Sans"/>
              <a:sym typeface="Open Sans"/>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33"/>
        <p:cNvGrpSpPr/>
        <p:nvPr/>
      </p:nvGrpSpPr>
      <p:grpSpPr>
        <a:xfrm>
          <a:off x="0" y="0"/>
          <a:ext cx="0" cy="0"/>
          <a:chOff x="0" y="0"/>
          <a:chExt cx="0" cy="0"/>
        </a:xfrm>
      </p:grpSpPr>
      <p:sp>
        <p:nvSpPr>
          <p:cNvPr id="8834" name="Google Shape;8834;g240a60980c6_2_14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835" name="Google Shape;8835;g240a60980c6_2_14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400">
                <a:solidFill>
                  <a:srgbClr val="231F20"/>
                </a:solidFill>
                <a:latin typeface="Open Sans"/>
                <a:ea typeface="Open Sans"/>
                <a:cs typeface="Open Sans"/>
                <a:sym typeface="Open Sans"/>
              </a:rPr>
              <a:t>A window will appear to upload your receipt. Select “Browse” … </a:t>
            </a:r>
            <a:endParaRPr sz="1400">
              <a:solidFill>
                <a:srgbClr val="231F20"/>
              </a:solidFill>
              <a:latin typeface="Open Sans"/>
              <a:ea typeface="Open Sans"/>
              <a:cs typeface="Open Sans"/>
              <a:sym typeface="Open Sans"/>
            </a:endParaRPr>
          </a:p>
          <a:p>
            <a:pPr marL="0" lvl="0" indent="0" algn="l" rtl="0">
              <a:spcBef>
                <a:spcPts val="0"/>
              </a:spcBef>
              <a:spcAft>
                <a:spcPts val="0"/>
              </a:spcAft>
              <a:buClr>
                <a:schemeClr val="dk1"/>
              </a:buClr>
              <a:buSzPts val="1100"/>
              <a:buFont typeface="Arial"/>
              <a:buNone/>
            </a:pPr>
            <a:endParaRPr>
              <a:solidFill>
                <a:srgbClr val="231F20"/>
              </a:solidFill>
              <a:latin typeface="Tahoma"/>
              <a:ea typeface="Tahoma"/>
              <a:cs typeface="Tahoma"/>
              <a:sym typeface="Tahoma"/>
            </a:endParaRPr>
          </a:p>
          <a:p>
            <a:pPr marL="0" lvl="0" indent="0" algn="l" rtl="0">
              <a:lnSpc>
                <a:spcPct val="115000"/>
              </a:lnSpc>
              <a:spcBef>
                <a:spcPts val="1200"/>
              </a:spcBef>
              <a:spcAft>
                <a:spcPts val="0"/>
              </a:spcAft>
              <a:buClr>
                <a:schemeClr val="dk1"/>
              </a:buClr>
              <a:buSzPts val="1100"/>
              <a:buFont typeface="Arial"/>
              <a:buNone/>
            </a:pPr>
            <a:endParaRPr sz="1400">
              <a:solidFill>
                <a:srgbClr val="231F20"/>
              </a:solidFill>
              <a:latin typeface="Open Sans"/>
              <a:ea typeface="Open Sans"/>
              <a:cs typeface="Open Sans"/>
              <a:sym typeface="Open Sans"/>
            </a:endParaRPr>
          </a:p>
          <a:p>
            <a:pPr marL="0" lvl="0" indent="0" algn="l" rtl="0">
              <a:lnSpc>
                <a:spcPct val="115000"/>
              </a:lnSpc>
              <a:spcBef>
                <a:spcPts val="1200"/>
              </a:spcBef>
              <a:spcAft>
                <a:spcPts val="1200"/>
              </a:spcAft>
              <a:buNone/>
            </a:pPr>
            <a:endParaRPr sz="1400">
              <a:solidFill>
                <a:srgbClr val="231F20"/>
              </a:solidFill>
              <a:latin typeface="Open Sans"/>
              <a:ea typeface="Open Sans"/>
              <a:cs typeface="Open Sans"/>
              <a:sym typeface="Open Sans"/>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40"/>
        <p:cNvGrpSpPr/>
        <p:nvPr/>
      </p:nvGrpSpPr>
      <p:grpSpPr>
        <a:xfrm>
          <a:off x="0" y="0"/>
          <a:ext cx="0" cy="0"/>
          <a:chOff x="0" y="0"/>
          <a:chExt cx="0" cy="0"/>
        </a:xfrm>
      </p:grpSpPr>
      <p:sp>
        <p:nvSpPr>
          <p:cNvPr id="8841" name="Google Shape;8841;g283c4700cd0_0_3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842" name="Google Shape;8842;g283c4700cd0_0_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400">
                <a:solidFill>
                  <a:srgbClr val="231F20"/>
                </a:solidFill>
                <a:latin typeface="Open Sans"/>
                <a:ea typeface="Open Sans"/>
                <a:cs typeface="Open Sans"/>
                <a:sym typeface="Open Sans"/>
              </a:rPr>
              <a:t>…and choose the file containing your receipt. </a:t>
            </a:r>
            <a:endParaRPr sz="1400">
              <a:solidFill>
                <a:srgbClr val="231F20"/>
              </a:solidFill>
              <a:latin typeface="Open Sans"/>
              <a:ea typeface="Open Sans"/>
              <a:cs typeface="Open Sans"/>
              <a:sym typeface="Open Sans"/>
            </a:endParaRPr>
          </a:p>
          <a:p>
            <a:pPr marL="0" lvl="0" indent="0" algn="l" rtl="0">
              <a:spcBef>
                <a:spcPts val="0"/>
              </a:spcBef>
              <a:spcAft>
                <a:spcPts val="0"/>
              </a:spcAft>
              <a:buClr>
                <a:schemeClr val="dk1"/>
              </a:buClr>
              <a:buSzPts val="1100"/>
              <a:buFont typeface="Arial"/>
              <a:buNone/>
            </a:pPr>
            <a:endParaRPr>
              <a:solidFill>
                <a:srgbClr val="231F20"/>
              </a:solidFill>
              <a:latin typeface="Tahoma"/>
              <a:ea typeface="Tahoma"/>
              <a:cs typeface="Tahoma"/>
              <a:sym typeface="Tahoma"/>
            </a:endParaRPr>
          </a:p>
          <a:p>
            <a:pPr marL="0" lvl="0" indent="0" algn="l" rtl="0">
              <a:lnSpc>
                <a:spcPct val="115000"/>
              </a:lnSpc>
              <a:spcBef>
                <a:spcPts val="1200"/>
              </a:spcBef>
              <a:spcAft>
                <a:spcPts val="0"/>
              </a:spcAft>
              <a:buClr>
                <a:schemeClr val="dk1"/>
              </a:buClr>
              <a:buSzPts val="1100"/>
              <a:buFont typeface="Arial"/>
              <a:buNone/>
            </a:pPr>
            <a:endParaRPr sz="1400">
              <a:solidFill>
                <a:srgbClr val="231F20"/>
              </a:solidFill>
              <a:latin typeface="Open Sans"/>
              <a:ea typeface="Open Sans"/>
              <a:cs typeface="Open Sans"/>
              <a:sym typeface="Open Sans"/>
            </a:endParaRPr>
          </a:p>
          <a:p>
            <a:pPr marL="0" lvl="0" indent="0" algn="l" rtl="0">
              <a:lnSpc>
                <a:spcPct val="115000"/>
              </a:lnSpc>
              <a:spcBef>
                <a:spcPts val="1200"/>
              </a:spcBef>
              <a:spcAft>
                <a:spcPts val="1200"/>
              </a:spcAft>
              <a:buNone/>
            </a:pPr>
            <a:endParaRPr sz="1400">
              <a:solidFill>
                <a:srgbClr val="231F20"/>
              </a:solidFill>
              <a:latin typeface="Open Sans"/>
              <a:ea typeface="Open Sans"/>
              <a:cs typeface="Open Sans"/>
              <a:sym typeface="Open Sans"/>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49"/>
        <p:cNvGrpSpPr/>
        <p:nvPr/>
      </p:nvGrpSpPr>
      <p:grpSpPr>
        <a:xfrm>
          <a:off x="0" y="0"/>
          <a:ext cx="0" cy="0"/>
          <a:chOff x="0" y="0"/>
          <a:chExt cx="0" cy="0"/>
        </a:xfrm>
      </p:grpSpPr>
      <p:sp>
        <p:nvSpPr>
          <p:cNvPr id="8850" name="Google Shape;8850;g283c4700cd0_0_4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851" name="Google Shape;8851;g283c4700cd0_0_4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sz="1400">
                <a:solidFill>
                  <a:srgbClr val="231F20"/>
                </a:solidFill>
                <a:latin typeface="Open Sans"/>
                <a:ea typeface="Open Sans"/>
                <a:cs typeface="Open Sans"/>
                <a:sym typeface="Open Sans"/>
              </a:rPr>
              <a:t>Then select, “Submit.”</a:t>
            </a:r>
            <a:endParaRPr sz="1400">
              <a:solidFill>
                <a:srgbClr val="231F20"/>
              </a:solidFill>
              <a:latin typeface="Open Sans"/>
              <a:ea typeface="Open Sans"/>
              <a:cs typeface="Open Sans"/>
              <a:sym typeface="Open Sans"/>
            </a:endParaRPr>
          </a:p>
          <a:p>
            <a:pPr marL="0" lvl="0" indent="0" algn="l" rtl="0">
              <a:spcBef>
                <a:spcPts val="0"/>
              </a:spcBef>
              <a:spcAft>
                <a:spcPts val="0"/>
              </a:spcAft>
              <a:buClr>
                <a:schemeClr val="dk1"/>
              </a:buClr>
              <a:buSzPts val="1100"/>
              <a:buFont typeface="Arial"/>
              <a:buNone/>
            </a:pPr>
            <a:endParaRPr>
              <a:solidFill>
                <a:srgbClr val="231F20"/>
              </a:solidFill>
              <a:latin typeface="Tahoma"/>
              <a:ea typeface="Tahoma"/>
              <a:cs typeface="Tahoma"/>
              <a:sym typeface="Tahoma"/>
            </a:endParaRPr>
          </a:p>
          <a:p>
            <a:pPr marL="0" lvl="0" indent="0" algn="l" rtl="0">
              <a:lnSpc>
                <a:spcPct val="115000"/>
              </a:lnSpc>
              <a:spcBef>
                <a:spcPts val="1200"/>
              </a:spcBef>
              <a:spcAft>
                <a:spcPts val="0"/>
              </a:spcAft>
              <a:buClr>
                <a:schemeClr val="dk1"/>
              </a:buClr>
              <a:buSzPts val="1100"/>
              <a:buFont typeface="Arial"/>
              <a:buNone/>
            </a:pPr>
            <a:endParaRPr sz="1400">
              <a:solidFill>
                <a:srgbClr val="231F20"/>
              </a:solidFill>
              <a:latin typeface="Open Sans"/>
              <a:ea typeface="Open Sans"/>
              <a:cs typeface="Open Sans"/>
              <a:sym typeface="Open Sans"/>
            </a:endParaRPr>
          </a:p>
          <a:p>
            <a:pPr marL="0" lvl="0" indent="0" algn="l" rtl="0">
              <a:lnSpc>
                <a:spcPct val="115000"/>
              </a:lnSpc>
              <a:spcBef>
                <a:spcPts val="1200"/>
              </a:spcBef>
              <a:spcAft>
                <a:spcPts val="1200"/>
              </a:spcAft>
              <a:buNone/>
            </a:pPr>
            <a:endParaRPr sz="1400">
              <a:solidFill>
                <a:srgbClr val="231F20"/>
              </a:solidFill>
              <a:latin typeface="Open Sans"/>
              <a:ea typeface="Open Sans"/>
              <a:cs typeface="Open Sans"/>
              <a:sym typeface="Open Sans"/>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57"/>
        <p:cNvGrpSpPr/>
        <p:nvPr/>
      </p:nvGrpSpPr>
      <p:grpSpPr>
        <a:xfrm>
          <a:off x="0" y="0"/>
          <a:ext cx="0" cy="0"/>
          <a:chOff x="0" y="0"/>
          <a:chExt cx="0" cy="0"/>
        </a:xfrm>
      </p:grpSpPr>
      <p:sp>
        <p:nvSpPr>
          <p:cNvPr id="8858" name="Google Shape;8858;g283c4700cd0_0_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859" name="Google Shape;8859;g283c4700cd0_0_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400">
                <a:solidFill>
                  <a:srgbClr val="231F20"/>
                </a:solidFill>
                <a:latin typeface="Open Sans"/>
                <a:ea typeface="Open Sans"/>
                <a:cs typeface="Open Sans"/>
                <a:sym typeface="Open Sans"/>
              </a:rPr>
              <a:t>You’ll receive a confirmation message that verifies the receipt was successfully submitted… </a:t>
            </a:r>
            <a:endParaRPr sz="1400">
              <a:solidFill>
                <a:srgbClr val="231F20"/>
              </a:solidFill>
              <a:latin typeface="Open Sans"/>
              <a:ea typeface="Open Sans"/>
              <a:cs typeface="Open Sans"/>
              <a:sym typeface="Open Sans"/>
            </a:endParaRPr>
          </a:p>
          <a:p>
            <a:pPr marL="0" lvl="0" indent="0" algn="l" rtl="0">
              <a:lnSpc>
                <a:spcPct val="115000"/>
              </a:lnSpc>
              <a:spcBef>
                <a:spcPts val="1200"/>
              </a:spcBef>
              <a:spcAft>
                <a:spcPts val="0"/>
              </a:spcAft>
              <a:buClr>
                <a:schemeClr val="dk1"/>
              </a:buClr>
              <a:buSzPts val="1100"/>
              <a:buFont typeface="Arial"/>
              <a:buNone/>
            </a:pPr>
            <a:endParaRPr>
              <a:solidFill>
                <a:srgbClr val="231F20"/>
              </a:solidFill>
              <a:latin typeface="Tahoma"/>
              <a:ea typeface="Tahoma"/>
              <a:cs typeface="Tahoma"/>
              <a:sym typeface="Tahoma"/>
            </a:endParaRPr>
          </a:p>
          <a:p>
            <a:pPr marL="0" lvl="0" indent="0" algn="l" rtl="0">
              <a:spcBef>
                <a:spcPts val="1200"/>
              </a:spcBef>
              <a:spcAft>
                <a:spcPts val="0"/>
              </a:spcAft>
              <a:buClr>
                <a:schemeClr val="dk1"/>
              </a:buClr>
              <a:buSzPts val="1100"/>
              <a:buFont typeface="Arial"/>
              <a:buNone/>
            </a:pPr>
            <a:endParaRPr>
              <a:solidFill>
                <a:srgbClr val="231F20"/>
              </a:solidFill>
              <a:latin typeface="Tahoma"/>
              <a:ea typeface="Tahoma"/>
              <a:cs typeface="Tahoma"/>
              <a:sym typeface="Tahoma"/>
            </a:endParaRPr>
          </a:p>
          <a:p>
            <a:pPr marL="0" lvl="0" indent="0" algn="l" rtl="0">
              <a:lnSpc>
                <a:spcPct val="115000"/>
              </a:lnSpc>
              <a:spcBef>
                <a:spcPts val="1200"/>
              </a:spcBef>
              <a:spcAft>
                <a:spcPts val="1200"/>
              </a:spcAft>
              <a:buNone/>
            </a:pPr>
            <a:endParaRPr sz="1400">
              <a:solidFill>
                <a:srgbClr val="231F20"/>
              </a:solidFill>
              <a:latin typeface="Open Sans"/>
              <a:ea typeface="Open Sans"/>
              <a:cs typeface="Open Sans"/>
              <a:sym typeface="Open Sans"/>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66"/>
        <p:cNvGrpSpPr/>
        <p:nvPr/>
      </p:nvGrpSpPr>
      <p:grpSpPr>
        <a:xfrm>
          <a:off x="0" y="0"/>
          <a:ext cx="0" cy="0"/>
          <a:chOff x="0" y="0"/>
          <a:chExt cx="0" cy="0"/>
        </a:xfrm>
      </p:grpSpPr>
      <p:sp>
        <p:nvSpPr>
          <p:cNvPr id="8867" name="Google Shape;8867;g283c4700cd0_0_5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868" name="Google Shape;8868;g283c4700cd0_0_5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sz="1400">
                <a:solidFill>
                  <a:srgbClr val="231F20"/>
                </a:solidFill>
                <a:latin typeface="Open Sans"/>
                <a:ea typeface="Open Sans"/>
                <a:cs typeface="Open Sans"/>
                <a:sym typeface="Open Sans"/>
              </a:rPr>
              <a:t>…..and you’ll see an updated receipt status for that claim. Your documentation will typically be processed within two business days.</a:t>
            </a:r>
            <a:endParaRPr sz="1400">
              <a:solidFill>
                <a:srgbClr val="231F20"/>
              </a:solidFill>
              <a:latin typeface="Open Sans"/>
              <a:ea typeface="Open Sans"/>
              <a:cs typeface="Open Sans"/>
              <a:sym typeface="Open Sans"/>
            </a:endParaRPr>
          </a:p>
          <a:p>
            <a:pPr marL="0" lvl="0" indent="0" algn="l" rtl="0">
              <a:spcBef>
                <a:spcPts val="0"/>
              </a:spcBef>
              <a:spcAft>
                <a:spcPts val="0"/>
              </a:spcAft>
              <a:buNone/>
            </a:pPr>
            <a:endParaRPr sz="1400">
              <a:solidFill>
                <a:srgbClr val="231F20"/>
              </a:solidFill>
              <a:latin typeface="Open Sans"/>
              <a:ea typeface="Open Sans"/>
              <a:cs typeface="Open Sans"/>
              <a:sym typeface="Open Sans"/>
            </a:endParaRPr>
          </a:p>
          <a:p>
            <a:pPr marL="0" lvl="0" indent="0" algn="l" rtl="0">
              <a:spcBef>
                <a:spcPts val="0"/>
              </a:spcBef>
              <a:spcAft>
                <a:spcPts val="0"/>
              </a:spcAft>
              <a:buNone/>
            </a:pPr>
            <a:r>
              <a:rPr lang="en" sz="1400">
                <a:solidFill>
                  <a:srgbClr val="231F20"/>
                </a:solidFill>
                <a:latin typeface="Open Sans"/>
                <a:ea typeface="Open Sans"/>
                <a:cs typeface="Open Sans"/>
                <a:sym typeface="Open Sans"/>
              </a:rPr>
              <a:t>If further documentation is needed, you’ll be notified via email. If you don’t have an email address on file, you’ll be notified by mail.  </a:t>
            </a:r>
            <a:endParaRPr sz="1400">
              <a:solidFill>
                <a:srgbClr val="231F20"/>
              </a:solidFill>
              <a:latin typeface="Open Sans"/>
              <a:ea typeface="Open Sans"/>
              <a:cs typeface="Open Sans"/>
              <a:sym typeface="Open Sans"/>
            </a:endParaRPr>
          </a:p>
          <a:p>
            <a:pPr marL="0" lvl="0" indent="0" algn="l" rtl="0">
              <a:spcBef>
                <a:spcPts val="0"/>
              </a:spcBef>
              <a:spcAft>
                <a:spcPts val="0"/>
              </a:spcAft>
              <a:buClr>
                <a:schemeClr val="dk1"/>
              </a:buClr>
              <a:buSzPts val="1100"/>
              <a:buFont typeface="Arial"/>
              <a:buNone/>
            </a:pPr>
            <a:endParaRPr>
              <a:solidFill>
                <a:srgbClr val="231F20"/>
              </a:solidFill>
              <a:latin typeface="Tahoma"/>
              <a:ea typeface="Tahoma"/>
              <a:cs typeface="Tahoma"/>
              <a:sym typeface="Tahoma"/>
            </a:endParaRPr>
          </a:p>
          <a:p>
            <a:pPr marL="0" lvl="0" indent="0" algn="l" rtl="0">
              <a:lnSpc>
                <a:spcPct val="115000"/>
              </a:lnSpc>
              <a:spcBef>
                <a:spcPts val="1200"/>
              </a:spcBef>
              <a:spcAft>
                <a:spcPts val="0"/>
              </a:spcAft>
              <a:buClr>
                <a:schemeClr val="dk1"/>
              </a:buClr>
              <a:buSzPts val="1100"/>
              <a:buFont typeface="Arial"/>
              <a:buNone/>
            </a:pPr>
            <a:endParaRPr>
              <a:solidFill>
                <a:srgbClr val="231F20"/>
              </a:solidFill>
              <a:latin typeface="Tahoma"/>
              <a:ea typeface="Tahoma"/>
              <a:cs typeface="Tahoma"/>
              <a:sym typeface="Tahoma"/>
            </a:endParaRPr>
          </a:p>
          <a:p>
            <a:pPr marL="0" lvl="0" indent="0" algn="l" rtl="0">
              <a:spcBef>
                <a:spcPts val="1200"/>
              </a:spcBef>
              <a:spcAft>
                <a:spcPts val="0"/>
              </a:spcAft>
              <a:buClr>
                <a:schemeClr val="dk1"/>
              </a:buClr>
              <a:buSzPts val="1100"/>
              <a:buFont typeface="Arial"/>
              <a:buNone/>
            </a:pPr>
            <a:endParaRPr>
              <a:solidFill>
                <a:srgbClr val="231F20"/>
              </a:solidFill>
              <a:latin typeface="Tahoma"/>
              <a:ea typeface="Tahoma"/>
              <a:cs typeface="Tahoma"/>
              <a:sym typeface="Tahoma"/>
            </a:endParaRPr>
          </a:p>
          <a:p>
            <a:pPr marL="0" lvl="0" indent="0" algn="l" rtl="0">
              <a:lnSpc>
                <a:spcPct val="115000"/>
              </a:lnSpc>
              <a:spcBef>
                <a:spcPts val="1200"/>
              </a:spcBef>
              <a:spcAft>
                <a:spcPts val="1200"/>
              </a:spcAft>
              <a:buNone/>
            </a:pPr>
            <a:endParaRPr sz="1400">
              <a:solidFill>
                <a:srgbClr val="231F20"/>
              </a:solidFill>
              <a:latin typeface="Open Sans"/>
              <a:ea typeface="Open Sans"/>
              <a:cs typeface="Open Sans"/>
              <a:sym typeface="Open Sans"/>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75"/>
        <p:cNvGrpSpPr/>
        <p:nvPr/>
      </p:nvGrpSpPr>
      <p:grpSpPr>
        <a:xfrm>
          <a:off x="0" y="0"/>
          <a:ext cx="0" cy="0"/>
          <a:chOff x="0" y="0"/>
          <a:chExt cx="0" cy="0"/>
        </a:xfrm>
      </p:grpSpPr>
      <p:sp>
        <p:nvSpPr>
          <p:cNvPr id="8876" name="Google Shape;8876;g242613a5fd9_0_40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877" name="Google Shape;8877;g242613a5fd9_0_40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sz="1400">
                <a:solidFill>
                  <a:srgbClr val="231F20"/>
                </a:solidFill>
                <a:latin typeface="Open Sans"/>
                <a:ea typeface="Open Sans"/>
                <a:cs typeface="Open Sans"/>
                <a:sym typeface="Open Sans"/>
              </a:rPr>
              <a:t>What about uploading documentation to an existing claim through your mobile app? </a:t>
            </a:r>
            <a:endParaRPr sz="1400">
              <a:solidFill>
                <a:srgbClr val="231F20"/>
              </a:solidFill>
              <a:latin typeface="Open Sans"/>
              <a:ea typeface="Open Sans"/>
              <a:cs typeface="Open Sans"/>
              <a:sym typeface="Open Sans"/>
            </a:endParaRPr>
          </a:p>
          <a:p>
            <a:pPr marL="0" lvl="0" indent="0" algn="l" rtl="0">
              <a:spcBef>
                <a:spcPts val="0"/>
              </a:spcBef>
              <a:spcAft>
                <a:spcPts val="0"/>
              </a:spcAft>
              <a:buClr>
                <a:schemeClr val="dk1"/>
              </a:buClr>
              <a:buSzPts val="1100"/>
              <a:buFont typeface="Arial"/>
              <a:buNone/>
            </a:pPr>
            <a:endParaRPr>
              <a:solidFill>
                <a:srgbClr val="231F20"/>
              </a:solidFill>
              <a:latin typeface="Tahoma"/>
              <a:ea typeface="Tahoma"/>
              <a:cs typeface="Tahoma"/>
              <a:sym typeface="Tahoma"/>
            </a:endParaRPr>
          </a:p>
          <a:p>
            <a:pPr marL="0" lvl="0" indent="0" algn="l" rtl="0">
              <a:spcBef>
                <a:spcPts val="0"/>
              </a:spcBef>
              <a:spcAft>
                <a:spcPts val="0"/>
              </a:spcAft>
              <a:buNone/>
            </a:pP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84"/>
        <p:cNvGrpSpPr/>
        <p:nvPr/>
      </p:nvGrpSpPr>
      <p:grpSpPr>
        <a:xfrm>
          <a:off x="0" y="0"/>
          <a:ext cx="0" cy="0"/>
          <a:chOff x="0" y="0"/>
          <a:chExt cx="0" cy="0"/>
        </a:xfrm>
      </p:grpSpPr>
      <p:sp>
        <p:nvSpPr>
          <p:cNvPr id="8885" name="Google Shape;8885;g242613a5fd9_0_4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886" name="Google Shape;8886;g242613a5fd9_0_4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07916"/>
              </a:lnSpc>
              <a:spcBef>
                <a:spcPts val="0"/>
              </a:spcBef>
              <a:spcAft>
                <a:spcPts val="0"/>
              </a:spcAft>
              <a:buNone/>
            </a:pPr>
            <a:r>
              <a:rPr lang="en" sz="1400">
                <a:solidFill>
                  <a:srgbClr val="231F20"/>
                </a:solidFill>
                <a:latin typeface="Open Sans"/>
                <a:ea typeface="Open Sans"/>
                <a:cs typeface="Open Sans"/>
                <a:sym typeface="Open Sans"/>
              </a:rPr>
              <a:t>To upload documentation to an existing claim in the benefits mobile app, log in and scroll down to the “Tasks” section</a:t>
            </a:r>
            <a:endParaRPr sz="1400">
              <a:solidFill>
                <a:srgbClr val="231F20"/>
              </a:solidFill>
              <a:latin typeface="Open Sans"/>
              <a:ea typeface="Open Sans"/>
              <a:cs typeface="Open Sans"/>
              <a:sym typeface="Open Sans"/>
            </a:endParaRPr>
          </a:p>
          <a:p>
            <a:pPr marL="0" lvl="0" indent="0" algn="l" rtl="0">
              <a:lnSpc>
                <a:spcPct val="107916"/>
              </a:lnSpc>
              <a:spcBef>
                <a:spcPts val="800"/>
              </a:spcBef>
              <a:spcAft>
                <a:spcPts val="0"/>
              </a:spcAft>
              <a:buNone/>
            </a:pPr>
            <a:endParaRPr sz="1400">
              <a:solidFill>
                <a:srgbClr val="231F20"/>
              </a:solidFill>
              <a:latin typeface="Open Sans"/>
              <a:ea typeface="Open Sans"/>
              <a:cs typeface="Open Sans"/>
              <a:sym typeface="Open Sans"/>
            </a:endParaRPr>
          </a:p>
          <a:p>
            <a:pPr marL="0" lvl="0" indent="0" algn="l" rtl="0">
              <a:spcBef>
                <a:spcPts val="800"/>
              </a:spcBef>
              <a:spcAft>
                <a:spcPts val="0"/>
              </a:spcAft>
              <a:buClr>
                <a:schemeClr val="dk1"/>
              </a:buClr>
              <a:buSzPts val="1100"/>
              <a:buFont typeface="Arial"/>
              <a:buNone/>
            </a:pPr>
            <a:endParaRPr>
              <a:solidFill>
                <a:srgbClr val="231F20"/>
              </a:solidFill>
              <a:latin typeface="Tahoma"/>
              <a:ea typeface="Tahoma"/>
              <a:cs typeface="Tahoma"/>
              <a:sym typeface="Tahoma"/>
            </a:endParaRPr>
          </a:p>
          <a:p>
            <a:pPr marL="0" lvl="0" indent="0" algn="l" rtl="0">
              <a:spcBef>
                <a:spcPts val="0"/>
              </a:spcBef>
              <a:spcAft>
                <a:spcPts val="0"/>
              </a:spcAft>
              <a:buClr>
                <a:schemeClr val="dk1"/>
              </a:buClr>
              <a:buSzPts val="1100"/>
              <a:buFont typeface="Arial"/>
              <a:buNone/>
            </a:pPr>
            <a:endParaRPr>
              <a:solidFill>
                <a:srgbClr val="231F20"/>
              </a:solidFill>
              <a:latin typeface="Tahoma"/>
              <a:ea typeface="Tahoma"/>
              <a:cs typeface="Tahoma"/>
              <a:sym typeface="Tahoma"/>
            </a:endParaRPr>
          </a:p>
          <a:p>
            <a:pPr marL="0" lvl="0" indent="0" algn="l" rtl="0">
              <a:spcBef>
                <a:spcPts val="0"/>
              </a:spcBef>
              <a:spcAft>
                <a:spcPts val="0"/>
              </a:spcAft>
              <a:buClr>
                <a:schemeClr val="dk1"/>
              </a:buClr>
              <a:buSzPts val="1100"/>
              <a:buFont typeface="Arial"/>
              <a:buNone/>
            </a:pPr>
            <a:endParaRPr>
              <a:solidFill>
                <a:srgbClr val="231F20"/>
              </a:solidFill>
              <a:latin typeface="Tahoma"/>
              <a:ea typeface="Tahoma"/>
              <a:cs typeface="Tahoma"/>
              <a:sym typeface="Tahoma"/>
            </a:endParaRPr>
          </a:p>
          <a:p>
            <a:pPr marL="0" lvl="0" indent="0" algn="l" rtl="0">
              <a:spcBef>
                <a:spcPts val="0"/>
              </a:spcBef>
              <a:spcAft>
                <a:spcPts val="0"/>
              </a:spcAft>
              <a:buClr>
                <a:schemeClr val="dk1"/>
              </a:buClr>
              <a:buSzPts val="1100"/>
              <a:buFont typeface="Arial"/>
              <a:buNone/>
            </a:pPr>
            <a:endParaRPr>
              <a:solidFill>
                <a:srgbClr val="231F20"/>
              </a:solidFill>
              <a:latin typeface="Tahoma"/>
              <a:ea typeface="Tahoma"/>
              <a:cs typeface="Tahoma"/>
              <a:sym typeface="Tahoma"/>
            </a:endParaRPr>
          </a:p>
          <a:p>
            <a:pPr marL="0" lvl="0" indent="0" algn="l" rtl="0">
              <a:lnSpc>
                <a:spcPct val="115000"/>
              </a:lnSpc>
              <a:spcBef>
                <a:spcPts val="1200"/>
              </a:spcBef>
              <a:spcAft>
                <a:spcPts val="0"/>
              </a:spcAft>
              <a:buNone/>
            </a:pPr>
            <a:endParaRPr sz="1400">
              <a:solidFill>
                <a:srgbClr val="231F20"/>
              </a:solidFill>
              <a:latin typeface="Open Sans"/>
              <a:ea typeface="Open Sans"/>
              <a:cs typeface="Open Sans"/>
              <a:sym typeface="Open Sans"/>
            </a:endParaRPr>
          </a:p>
          <a:p>
            <a:pPr marL="0" lvl="0" indent="0" algn="l" rtl="0">
              <a:lnSpc>
                <a:spcPct val="115000"/>
              </a:lnSpc>
              <a:spcBef>
                <a:spcPts val="1200"/>
              </a:spcBef>
              <a:spcAft>
                <a:spcPts val="0"/>
              </a:spcAft>
              <a:buClr>
                <a:schemeClr val="dk1"/>
              </a:buClr>
              <a:buSzPts val="1100"/>
              <a:buFont typeface="Arial"/>
              <a:buNone/>
            </a:pPr>
            <a:endParaRPr sz="1400">
              <a:solidFill>
                <a:srgbClr val="231F20"/>
              </a:solidFill>
              <a:latin typeface="Open Sans"/>
              <a:ea typeface="Open Sans"/>
              <a:cs typeface="Open Sans"/>
              <a:sym typeface="Open Sans"/>
            </a:endParaRPr>
          </a:p>
          <a:p>
            <a:pPr marL="0" lvl="0" indent="0" algn="l" rtl="0">
              <a:spcBef>
                <a:spcPts val="1200"/>
              </a:spcBef>
              <a:spcAft>
                <a:spcPts val="0"/>
              </a:spcAft>
              <a:buNone/>
            </a:pPr>
            <a:endParaRPr sz="1400">
              <a:solidFill>
                <a:srgbClr val="231F20"/>
              </a:solidFill>
              <a:latin typeface="Open Sans"/>
              <a:ea typeface="Open Sans"/>
              <a:cs typeface="Open Sans"/>
              <a:sym typeface="Open Sans"/>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99"/>
        <p:cNvGrpSpPr/>
        <p:nvPr/>
      </p:nvGrpSpPr>
      <p:grpSpPr>
        <a:xfrm>
          <a:off x="0" y="0"/>
          <a:ext cx="0" cy="0"/>
          <a:chOff x="0" y="0"/>
          <a:chExt cx="0" cy="0"/>
        </a:xfrm>
      </p:grpSpPr>
      <p:sp>
        <p:nvSpPr>
          <p:cNvPr id="8900" name="Google Shape;8900;g243fa1f34e1_4_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901" name="Google Shape;8901;g243fa1f34e1_4_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07916"/>
              </a:lnSpc>
              <a:spcBef>
                <a:spcPts val="0"/>
              </a:spcBef>
              <a:spcAft>
                <a:spcPts val="0"/>
              </a:spcAft>
              <a:buClr>
                <a:schemeClr val="dk1"/>
              </a:buClr>
              <a:buSzPts val="1100"/>
              <a:buFont typeface="Arial"/>
              <a:buNone/>
            </a:pPr>
            <a:r>
              <a:rPr lang="en" sz="1400">
                <a:solidFill>
                  <a:srgbClr val="231F20"/>
                </a:solidFill>
                <a:latin typeface="Open Sans"/>
                <a:ea typeface="Open Sans"/>
                <a:cs typeface="Open Sans"/>
                <a:sym typeface="Open Sans"/>
              </a:rPr>
              <a:t>You’ll be shown more details about the claim. Select the claim to upload a receipt. </a:t>
            </a:r>
            <a:endParaRPr sz="1400">
              <a:solidFill>
                <a:srgbClr val="231F20"/>
              </a:solidFill>
              <a:latin typeface="Open Sans"/>
              <a:ea typeface="Open Sans"/>
              <a:cs typeface="Open Sans"/>
              <a:sym typeface="Open Sans"/>
            </a:endParaRPr>
          </a:p>
          <a:p>
            <a:pPr marL="0" lvl="0" indent="0" algn="l" rtl="0">
              <a:spcBef>
                <a:spcPts val="800"/>
              </a:spcBef>
              <a:spcAft>
                <a:spcPts val="0"/>
              </a:spcAft>
              <a:buClr>
                <a:schemeClr val="dk1"/>
              </a:buClr>
              <a:buSzPts val="1100"/>
              <a:buFont typeface="Arial"/>
              <a:buNone/>
            </a:pPr>
            <a:endParaRPr>
              <a:solidFill>
                <a:srgbClr val="231F20"/>
              </a:solidFill>
              <a:latin typeface="Tahoma"/>
              <a:ea typeface="Tahoma"/>
              <a:cs typeface="Tahoma"/>
              <a:sym typeface="Tahoma"/>
            </a:endParaRPr>
          </a:p>
          <a:p>
            <a:pPr marL="0" lvl="0" indent="0" algn="l" rtl="0">
              <a:lnSpc>
                <a:spcPct val="115000"/>
              </a:lnSpc>
              <a:spcBef>
                <a:spcPts val="1200"/>
              </a:spcBef>
              <a:spcAft>
                <a:spcPts val="0"/>
              </a:spcAft>
              <a:buClr>
                <a:schemeClr val="dk1"/>
              </a:buClr>
              <a:buSzPts val="1100"/>
              <a:buFont typeface="Arial"/>
              <a:buNone/>
            </a:pPr>
            <a:endParaRPr sz="1400">
              <a:solidFill>
                <a:srgbClr val="231F20"/>
              </a:solidFill>
              <a:latin typeface="Open Sans"/>
              <a:ea typeface="Open Sans"/>
              <a:cs typeface="Open Sans"/>
              <a:sym typeface="Open Sans"/>
            </a:endParaRPr>
          </a:p>
          <a:p>
            <a:pPr marL="0" lvl="0" indent="0" algn="l" rtl="0">
              <a:spcBef>
                <a:spcPts val="1200"/>
              </a:spcBef>
              <a:spcAft>
                <a:spcPts val="0"/>
              </a:spcAft>
              <a:buNone/>
            </a:pPr>
            <a:endParaRPr sz="1400">
              <a:solidFill>
                <a:srgbClr val="231F20"/>
              </a:solidFill>
              <a:latin typeface="Open Sans"/>
              <a:ea typeface="Open Sans"/>
              <a:cs typeface="Open Sans"/>
              <a:sym typeface="Open Sans"/>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11"/>
        <p:cNvGrpSpPr/>
        <p:nvPr/>
      </p:nvGrpSpPr>
      <p:grpSpPr>
        <a:xfrm>
          <a:off x="0" y="0"/>
          <a:ext cx="0" cy="0"/>
          <a:chOff x="0" y="0"/>
          <a:chExt cx="0" cy="0"/>
        </a:xfrm>
      </p:grpSpPr>
      <p:sp>
        <p:nvSpPr>
          <p:cNvPr id="8912" name="Google Shape;8912;g242613a5fd9_0_43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913" name="Google Shape;8913;g242613a5fd9_0_43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sz="1400">
                <a:solidFill>
                  <a:schemeClr val="dk1"/>
                </a:solidFill>
                <a:latin typeface="Open Sans"/>
                <a:ea typeface="Open Sans"/>
                <a:cs typeface="Open Sans"/>
                <a:sym typeface="Open Sans"/>
              </a:rPr>
              <a:t>Next, scroll down to the “Receipts” section and select “New Receipt.”</a:t>
            </a:r>
            <a:endParaRPr sz="1400">
              <a:solidFill>
                <a:schemeClr val="dk1"/>
              </a:solidFill>
              <a:latin typeface="Open Sans"/>
              <a:ea typeface="Open Sans"/>
              <a:cs typeface="Open Sans"/>
              <a:sym typeface="Open Sans"/>
            </a:endParaRPr>
          </a:p>
          <a:p>
            <a:pPr marL="0" lvl="0" indent="0" algn="l" rtl="0">
              <a:spcBef>
                <a:spcPts val="0"/>
              </a:spcBef>
              <a:spcAft>
                <a:spcPts val="0"/>
              </a:spcAft>
              <a:buClr>
                <a:schemeClr val="dk1"/>
              </a:buClr>
              <a:buSzPts val="1100"/>
              <a:buFont typeface="Arial"/>
              <a:buNone/>
            </a:pPr>
            <a:endParaRPr>
              <a:solidFill>
                <a:srgbClr val="231F20"/>
              </a:solidFill>
              <a:latin typeface="Tahoma"/>
              <a:ea typeface="Tahoma"/>
              <a:cs typeface="Tahoma"/>
              <a:sym typeface="Tahoma"/>
            </a:endParaRPr>
          </a:p>
          <a:p>
            <a:pPr marL="0" lvl="0" indent="0" algn="l" rtl="0">
              <a:lnSpc>
                <a:spcPct val="115000"/>
              </a:lnSpc>
              <a:spcBef>
                <a:spcPts val="1200"/>
              </a:spcBef>
              <a:spcAft>
                <a:spcPts val="0"/>
              </a:spcAft>
              <a:buClr>
                <a:schemeClr val="dk1"/>
              </a:buClr>
              <a:buSzPts val="1100"/>
              <a:buFont typeface="Arial"/>
              <a:buNone/>
            </a:pPr>
            <a:endParaRPr sz="1400">
              <a:solidFill>
                <a:srgbClr val="231F20"/>
              </a:solidFill>
              <a:latin typeface="Open Sans"/>
              <a:ea typeface="Open Sans"/>
              <a:cs typeface="Open Sans"/>
              <a:sym typeface="Open Sans"/>
            </a:endParaRPr>
          </a:p>
          <a:p>
            <a:pPr marL="0" lvl="0" indent="0" algn="l" rtl="0">
              <a:spcBef>
                <a:spcPts val="1200"/>
              </a:spcBef>
              <a:spcAft>
                <a:spcPts val="0"/>
              </a:spcAft>
              <a:buClr>
                <a:schemeClr val="dk1"/>
              </a:buClr>
              <a:buSzPts val="1100"/>
              <a:buFont typeface="Arial"/>
              <a:buNone/>
            </a:pPr>
            <a:endParaRPr>
              <a:solidFill>
                <a:srgbClr val="231F20"/>
              </a:solidFill>
              <a:latin typeface="Tahoma"/>
              <a:ea typeface="Tahoma"/>
              <a:cs typeface="Tahoma"/>
              <a:sym typeface="Tahoma"/>
            </a:endParaRPr>
          </a:p>
          <a:p>
            <a:pPr marL="0" lvl="0" indent="0" algn="l" rtl="0">
              <a:lnSpc>
                <a:spcPct val="115000"/>
              </a:lnSpc>
              <a:spcBef>
                <a:spcPts val="1200"/>
              </a:spcBef>
              <a:spcAft>
                <a:spcPts val="0"/>
              </a:spcAft>
              <a:buNone/>
            </a:pPr>
            <a:endParaRPr sz="1400">
              <a:solidFill>
                <a:srgbClr val="231F20"/>
              </a:solidFill>
              <a:latin typeface="Open Sans"/>
              <a:ea typeface="Open Sans"/>
              <a:cs typeface="Open Sans"/>
              <a:sym typeface="Open Sans"/>
            </a:endParaRPr>
          </a:p>
          <a:p>
            <a:pPr marL="0" lvl="0" indent="0" algn="l" rtl="0">
              <a:lnSpc>
                <a:spcPct val="115000"/>
              </a:lnSpc>
              <a:spcBef>
                <a:spcPts val="1200"/>
              </a:spcBef>
              <a:spcAft>
                <a:spcPts val="0"/>
              </a:spcAft>
              <a:buClr>
                <a:schemeClr val="dk1"/>
              </a:buClr>
              <a:buSzPts val="1100"/>
              <a:buFont typeface="Arial"/>
              <a:buNone/>
            </a:pPr>
            <a:endParaRPr sz="1400">
              <a:solidFill>
                <a:srgbClr val="231F20"/>
              </a:solidFill>
              <a:latin typeface="Open Sans"/>
              <a:ea typeface="Open Sans"/>
              <a:cs typeface="Open Sans"/>
              <a:sym typeface="Open Sans"/>
            </a:endParaRPr>
          </a:p>
          <a:p>
            <a:pPr marL="0" lvl="0" indent="0" algn="l" rtl="0">
              <a:spcBef>
                <a:spcPts val="1200"/>
              </a:spcBef>
              <a:spcAft>
                <a:spcPts val="0"/>
              </a:spcAft>
              <a:buNone/>
            </a:pPr>
            <a:endParaRPr sz="1400">
              <a:solidFill>
                <a:srgbClr val="231F20"/>
              </a:solidFill>
              <a:latin typeface="Open Sans"/>
              <a:ea typeface="Open Sans"/>
              <a:cs typeface="Open Sans"/>
              <a:sym typeface="Open Sans"/>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24"/>
        <p:cNvGrpSpPr/>
        <p:nvPr/>
      </p:nvGrpSpPr>
      <p:grpSpPr>
        <a:xfrm>
          <a:off x="0" y="0"/>
          <a:ext cx="0" cy="0"/>
          <a:chOff x="0" y="0"/>
          <a:chExt cx="0" cy="0"/>
        </a:xfrm>
      </p:grpSpPr>
      <p:sp>
        <p:nvSpPr>
          <p:cNvPr id="8925" name="Google Shape;8925;g242613a5fd9_0_44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926" name="Google Shape;8926;g242613a5fd9_0_44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sz="1400">
                <a:solidFill>
                  <a:srgbClr val="231F20"/>
                </a:solidFill>
                <a:latin typeface="Open Sans"/>
                <a:ea typeface="Open Sans"/>
                <a:cs typeface="Open Sans"/>
                <a:sym typeface="Open Sans"/>
              </a:rPr>
              <a:t>This will pull up a window prompting you to select your receipt upload method. You may take a photo of the documentation or upload an existing photo on your mobile device. </a:t>
            </a:r>
            <a:endParaRPr sz="1400">
              <a:solidFill>
                <a:srgbClr val="231F20"/>
              </a:solidFill>
              <a:latin typeface="Open Sans"/>
              <a:ea typeface="Open Sans"/>
              <a:cs typeface="Open Sans"/>
              <a:sym typeface="Open Sans"/>
            </a:endParaRPr>
          </a:p>
          <a:p>
            <a:pPr marL="0" lvl="0" indent="0" algn="l" rtl="0">
              <a:spcBef>
                <a:spcPts val="0"/>
              </a:spcBef>
              <a:spcAft>
                <a:spcPts val="0"/>
              </a:spcAft>
              <a:buClr>
                <a:schemeClr val="dk1"/>
              </a:buClr>
              <a:buSzPts val="1100"/>
              <a:buFont typeface="Arial"/>
              <a:buNone/>
            </a:pPr>
            <a:endParaRPr>
              <a:solidFill>
                <a:srgbClr val="231F20"/>
              </a:solidFill>
              <a:latin typeface="Tahoma"/>
              <a:ea typeface="Tahoma"/>
              <a:cs typeface="Tahoma"/>
              <a:sym typeface="Tahoma"/>
            </a:endParaRPr>
          </a:p>
          <a:p>
            <a:pPr marL="0" lvl="0" indent="0" algn="l" rtl="0">
              <a:lnSpc>
                <a:spcPct val="115000"/>
              </a:lnSpc>
              <a:spcBef>
                <a:spcPts val="1200"/>
              </a:spcBef>
              <a:spcAft>
                <a:spcPts val="0"/>
              </a:spcAft>
              <a:buNone/>
            </a:pPr>
            <a:r>
              <a:rPr lang="en">
                <a:solidFill>
                  <a:srgbClr val="231F20"/>
                </a:solidFill>
                <a:latin typeface="Tahoma"/>
                <a:ea typeface="Tahoma"/>
                <a:cs typeface="Tahoma"/>
                <a:sym typeface="Tahoma"/>
              </a:rPr>
              <a:t> </a:t>
            </a:r>
            <a:endParaRPr>
              <a:solidFill>
                <a:srgbClr val="231F20"/>
              </a:solidFill>
              <a:latin typeface="Tahoma"/>
              <a:ea typeface="Tahoma"/>
              <a:cs typeface="Tahoma"/>
              <a:sym typeface="Tahoma"/>
            </a:endParaRPr>
          </a:p>
          <a:p>
            <a:pPr marL="0" lvl="0" indent="0" algn="l" rtl="0">
              <a:lnSpc>
                <a:spcPct val="115000"/>
              </a:lnSpc>
              <a:spcBef>
                <a:spcPts val="1200"/>
              </a:spcBef>
              <a:spcAft>
                <a:spcPts val="0"/>
              </a:spcAft>
              <a:buNone/>
            </a:pPr>
            <a:r>
              <a:rPr lang="en">
                <a:solidFill>
                  <a:srgbClr val="231F20"/>
                </a:solidFill>
                <a:latin typeface="Tahoma"/>
                <a:ea typeface="Tahoma"/>
                <a:cs typeface="Tahoma"/>
                <a:sym typeface="Tahoma"/>
              </a:rPr>
              <a:t> </a:t>
            </a:r>
            <a:endParaRPr>
              <a:solidFill>
                <a:srgbClr val="231F20"/>
              </a:solidFill>
              <a:latin typeface="Tahoma"/>
              <a:ea typeface="Tahoma"/>
              <a:cs typeface="Tahoma"/>
              <a:sym typeface="Tahoma"/>
            </a:endParaRPr>
          </a:p>
          <a:p>
            <a:pPr marL="0" lvl="0" indent="0" algn="l" rtl="0">
              <a:lnSpc>
                <a:spcPct val="115000"/>
              </a:lnSpc>
              <a:spcBef>
                <a:spcPts val="1200"/>
              </a:spcBef>
              <a:spcAft>
                <a:spcPts val="0"/>
              </a:spcAft>
              <a:buNone/>
            </a:pPr>
            <a:r>
              <a:rPr lang="en" sz="1400">
                <a:solidFill>
                  <a:srgbClr val="231F20"/>
                </a:solidFill>
                <a:latin typeface="Open Sans"/>
                <a:ea typeface="Open Sans"/>
                <a:cs typeface="Open Sans"/>
                <a:sym typeface="Open Sans"/>
              </a:rPr>
              <a:t> </a:t>
            </a:r>
            <a:endParaRPr sz="1400">
              <a:solidFill>
                <a:srgbClr val="231F20"/>
              </a:solidFill>
              <a:latin typeface="Open Sans"/>
              <a:ea typeface="Open Sans"/>
              <a:cs typeface="Open Sans"/>
              <a:sym typeface="Open Sans"/>
            </a:endParaRPr>
          </a:p>
          <a:p>
            <a:pPr marL="0" lvl="0" indent="0" algn="l" rtl="0">
              <a:lnSpc>
                <a:spcPct val="115000"/>
              </a:lnSpc>
              <a:spcBef>
                <a:spcPts val="1200"/>
              </a:spcBef>
              <a:spcAft>
                <a:spcPts val="0"/>
              </a:spcAft>
              <a:buClr>
                <a:schemeClr val="dk1"/>
              </a:buClr>
              <a:buSzPts val="1100"/>
              <a:buFont typeface="Arial"/>
              <a:buNone/>
            </a:pPr>
            <a:endParaRPr>
              <a:solidFill>
                <a:srgbClr val="231F20"/>
              </a:solidFill>
              <a:latin typeface="Tahoma"/>
              <a:ea typeface="Tahoma"/>
              <a:cs typeface="Tahoma"/>
              <a:sym typeface="Tahoma"/>
            </a:endParaRPr>
          </a:p>
          <a:p>
            <a:pPr marL="0" lvl="0" indent="0" algn="l" rtl="0">
              <a:lnSpc>
                <a:spcPct val="115000"/>
              </a:lnSpc>
              <a:spcBef>
                <a:spcPts val="1200"/>
              </a:spcBef>
              <a:spcAft>
                <a:spcPts val="0"/>
              </a:spcAft>
              <a:buClr>
                <a:schemeClr val="dk1"/>
              </a:buClr>
              <a:buSzPts val="1100"/>
              <a:buFont typeface="Arial"/>
              <a:buNone/>
            </a:pPr>
            <a:endParaRPr sz="1400">
              <a:solidFill>
                <a:srgbClr val="231F20"/>
              </a:solidFill>
              <a:latin typeface="Open Sans"/>
              <a:ea typeface="Open Sans"/>
              <a:cs typeface="Open Sans"/>
              <a:sym typeface="Open Sans"/>
            </a:endParaRPr>
          </a:p>
          <a:p>
            <a:pPr marL="0" lvl="0" indent="0" algn="l" rtl="0">
              <a:spcBef>
                <a:spcPts val="1200"/>
              </a:spcBef>
              <a:spcAft>
                <a:spcPts val="0"/>
              </a:spcAft>
              <a:buClr>
                <a:schemeClr val="dk1"/>
              </a:buClr>
              <a:buSzPts val="1100"/>
              <a:buFont typeface="Arial"/>
              <a:buNone/>
            </a:pPr>
            <a:endParaRPr>
              <a:solidFill>
                <a:srgbClr val="231F20"/>
              </a:solidFill>
              <a:latin typeface="Tahoma"/>
              <a:ea typeface="Tahoma"/>
              <a:cs typeface="Tahoma"/>
              <a:sym typeface="Tahoma"/>
            </a:endParaRPr>
          </a:p>
          <a:p>
            <a:pPr marL="0" lvl="0" indent="0" algn="l" rtl="0">
              <a:lnSpc>
                <a:spcPct val="115000"/>
              </a:lnSpc>
              <a:spcBef>
                <a:spcPts val="1200"/>
              </a:spcBef>
              <a:spcAft>
                <a:spcPts val="0"/>
              </a:spcAft>
              <a:buNone/>
            </a:pPr>
            <a:endParaRPr sz="1400">
              <a:solidFill>
                <a:srgbClr val="231F20"/>
              </a:solidFill>
              <a:latin typeface="Open Sans"/>
              <a:ea typeface="Open Sans"/>
              <a:cs typeface="Open Sans"/>
              <a:sym typeface="Open Sans"/>
            </a:endParaRPr>
          </a:p>
          <a:p>
            <a:pPr marL="0" lvl="0" indent="0" algn="l" rtl="0">
              <a:lnSpc>
                <a:spcPct val="115000"/>
              </a:lnSpc>
              <a:spcBef>
                <a:spcPts val="1200"/>
              </a:spcBef>
              <a:spcAft>
                <a:spcPts val="0"/>
              </a:spcAft>
              <a:buClr>
                <a:schemeClr val="dk1"/>
              </a:buClr>
              <a:buSzPts val="1100"/>
              <a:buFont typeface="Arial"/>
              <a:buNone/>
            </a:pPr>
            <a:endParaRPr sz="1400">
              <a:solidFill>
                <a:srgbClr val="231F20"/>
              </a:solidFill>
              <a:latin typeface="Open Sans"/>
              <a:ea typeface="Open Sans"/>
              <a:cs typeface="Open Sans"/>
              <a:sym typeface="Open Sans"/>
            </a:endParaRPr>
          </a:p>
          <a:p>
            <a:pPr marL="0" lvl="0" indent="0" algn="l" rtl="0">
              <a:spcBef>
                <a:spcPts val="1200"/>
              </a:spcBef>
              <a:spcAft>
                <a:spcPts val="0"/>
              </a:spcAft>
              <a:buNone/>
            </a:pPr>
            <a:endParaRPr sz="1400">
              <a:solidFill>
                <a:srgbClr val="231F20"/>
              </a:solidFill>
              <a:latin typeface="Open Sans"/>
              <a:ea typeface="Open Sans"/>
              <a:cs typeface="Open Sans"/>
              <a:sym typeface="Open Sans"/>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37"/>
        <p:cNvGrpSpPr/>
        <p:nvPr/>
      </p:nvGrpSpPr>
      <p:grpSpPr>
        <a:xfrm>
          <a:off x="0" y="0"/>
          <a:ext cx="0" cy="0"/>
          <a:chOff x="0" y="0"/>
          <a:chExt cx="0" cy="0"/>
        </a:xfrm>
      </p:grpSpPr>
      <p:sp>
        <p:nvSpPr>
          <p:cNvPr id="8938" name="Google Shape;8938;g242613a5fd9_0_46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939" name="Google Shape;8939;g242613a5fd9_0_46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07916"/>
              </a:lnSpc>
              <a:spcBef>
                <a:spcPts val="0"/>
              </a:spcBef>
              <a:spcAft>
                <a:spcPts val="0"/>
              </a:spcAft>
              <a:buNone/>
            </a:pPr>
            <a:r>
              <a:rPr lang="en" sz="1400">
                <a:solidFill>
                  <a:srgbClr val="231F20"/>
                </a:solidFill>
                <a:latin typeface="Open Sans"/>
                <a:ea typeface="Open Sans"/>
                <a:cs typeface="Open Sans"/>
                <a:sym typeface="Open Sans"/>
              </a:rPr>
              <a:t>You’ll be shown a confirmation message once your documentation has been successfully submitted. </a:t>
            </a:r>
            <a:endParaRPr sz="1400">
              <a:solidFill>
                <a:srgbClr val="231F20"/>
              </a:solidFill>
              <a:latin typeface="Open Sans"/>
              <a:ea typeface="Open Sans"/>
              <a:cs typeface="Open Sans"/>
              <a:sym typeface="Open Sans"/>
            </a:endParaRPr>
          </a:p>
          <a:p>
            <a:pPr marL="0" lvl="0" indent="0" algn="l" rtl="0">
              <a:spcBef>
                <a:spcPts val="800"/>
              </a:spcBef>
              <a:spcAft>
                <a:spcPts val="0"/>
              </a:spcAft>
              <a:buClr>
                <a:schemeClr val="dk1"/>
              </a:buClr>
              <a:buSzPts val="1100"/>
              <a:buFont typeface="Arial"/>
              <a:buNone/>
            </a:pPr>
            <a:endParaRPr>
              <a:solidFill>
                <a:srgbClr val="231F20"/>
              </a:solidFill>
              <a:latin typeface="Tahoma"/>
              <a:ea typeface="Tahoma"/>
              <a:cs typeface="Tahoma"/>
              <a:sym typeface="Tahoma"/>
            </a:endParaRPr>
          </a:p>
          <a:p>
            <a:pPr marL="0" lvl="0" indent="0" algn="l" rtl="0">
              <a:lnSpc>
                <a:spcPct val="115000"/>
              </a:lnSpc>
              <a:spcBef>
                <a:spcPts val="1200"/>
              </a:spcBef>
              <a:spcAft>
                <a:spcPts val="0"/>
              </a:spcAft>
              <a:buClr>
                <a:schemeClr val="dk1"/>
              </a:buClr>
              <a:buSzPts val="1100"/>
              <a:buFont typeface="Arial"/>
              <a:buNone/>
            </a:pPr>
            <a:endParaRPr>
              <a:solidFill>
                <a:srgbClr val="231F20"/>
              </a:solidFill>
              <a:latin typeface="Tahoma"/>
              <a:ea typeface="Tahoma"/>
              <a:cs typeface="Tahoma"/>
              <a:sym typeface="Tahoma"/>
            </a:endParaRPr>
          </a:p>
          <a:p>
            <a:pPr marL="0" lvl="0" indent="0" algn="l" rtl="0">
              <a:lnSpc>
                <a:spcPct val="115000"/>
              </a:lnSpc>
              <a:spcBef>
                <a:spcPts val="1200"/>
              </a:spcBef>
              <a:spcAft>
                <a:spcPts val="0"/>
              </a:spcAft>
              <a:buClr>
                <a:schemeClr val="dk1"/>
              </a:buClr>
              <a:buSzPts val="1100"/>
              <a:buFont typeface="Arial"/>
              <a:buNone/>
            </a:pPr>
            <a:endParaRPr sz="1400">
              <a:solidFill>
                <a:srgbClr val="231F20"/>
              </a:solidFill>
              <a:latin typeface="Open Sans"/>
              <a:ea typeface="Open Sans"/>
              <a:cs typeface="Open Sans"/>
              <a:sym typeface="Open Sans"/>
            </a:endParaRPr>
          </a:p>
          <a:p>
            <a:pPr marL="0" lvl="0" indent="0" algn="l" rtl="0">
              <a:spcBef>
                <a:spcPts val="1200"/>
              </a:spcBef>
              <a:spcAft>
                <a:spcPts val="0"/>
              </a:spcAft>
              <a:buClr>
                <a:schemeClr val="dk1"/>
              </a:buClr>
              <a:buSzPts val="1100"/>
              <a:buFont typeface="Arial"/>
              <a:buNone/>
            </a:pPr>
            <a:endParaRPr>
              <a:solidFill>
                <a:srgbClr val="231F20"/>
              </a:solidFill>
              <a:latin typeface="Tahoma"/>
              <a:ea typeface="Tahoma"/>
              <a:cs typeface="Tahoma"/>
              <a:sym typeface="Tahoma"/>
            </a:endParaRPr>
          </a:p>
          <a:p>
            <a:pPr marL="0" lvl="0" indent="0" algn="l" rtl="0">
              <a:lnSpc>
                <a:spcPct val="115000"/>
              </a:lnSpc>
              <a:spcBef>
                <a:spcPts val="1200"/>
              </a:spcBef>
              <a:spcAft>
                <a:spcPts val="0"/>
              </a:spcAft>
              <a:buNone/>
            </a:pPr>
            <a:endParaRPr sz="1400">
              <a:solidFill>
                <a:srgbClr val="231F20"/>
              </a:solidFill>
              <a:latin typeface="Open Sans"/>
              <a:ea typeface="Open Sans"/>
              <a:cs typeface="Open Sans"/>
              <a:sym typeface="Open Sans"/>
            </a:endParaRPr>
          </a:p>
          <a:p>
            <a:pPr marL="0" lvl="0" indent="0" algn="l" rtl="0">
              <a:lnSpc>
                <a:spcPct val="115000"/>
              </a:lnSpc>
              <a:spcBef>
                <a:spcPts val="1200"/>
              </a:spcBef>
              <a:spcAft>
                <a:spcPts val="0"/>
              </a:spcAft>
              <a:buClr>
                <a:schemeClr val="dk1"/>
              </a:buClr>
              <a:buSzPts val="1100"/>
              <a:buFont typeface="Arial"/>
              <a:buNone/>
            </a:pPr>
            <a:endParaRPr sz="1400">
              <a:solidFill>
                <a:srgbClr val="231F20"/>
              </a:solidFill>
              <a:latin typeface="Open Sans"/>
              <a:ea typeface="Open Sans"/>
              <a:cs typeface="Open Sans"/>
              <a:sym typeface="Open Sans"/>
            </a:endParaRPr>
          </a:p>
          <a:p>
            <a:pPr marL="0" lvl="0" indent="0" algn="l" rtl="0">
              <a:spcBef>
                <a:spcPts val="1200"/>
              </a:spcBef>
              <a:spcAft>
                <a:spcPts val="0"/>
              </a:spcAft>
              <a:buNone/>
            </a:pPr>
            <a:endParaRPr sz="1400">
              <a:solidFill>
                <a:srgbClr val="231F20"/>
              </a:solidFill>
              <a:latin typeface="Open Sans"/>
              <a:ea typeface="Open Sans"/>
              <a:cs typeface="Open Sans"/>
              <a:sym typeface="Open Sans"/>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50"/>
        <p:cNvGrpSpPr/>
        <p:nvPr/>
      </p:nvGrpSpPr>
      <p:grpSpPr>
        <a:xfrm>
          <a:off x="0" y="0"/>
          <a:ext cx="0" cy="0"/>
          <a:chOff x="0" y="0"/>
          <a:chExt cx="0" cy="0"/>
        </a:xfrm>
      </p:grpSpPr>
      <p:sp>
        <p:nvSpPr>
          <p:cNvPr id="8951" name="Google Shape;8951;g24768e8f0e1_0_1419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952" name="Google Shape;8952;g24768e8f0e1_0_1419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sz="1400">
                <a:solidFill>
                  <a:srgbClr val="231F20"/>
                </a:solidFill>
                <a:latin typeface="Open Sans"/>
                <a:ea typeface="Open Sans"/>
                <a:cs typeface="Open Sans"/>
                <a:sym typeface="Open Sans"/>
              </a:rPr>
              <a:t>Now what about the dependent care flexible spending account (or dependent care FSA)? The dependent care FSA  is a benefits plan used to set aside a portion of your salary, before taxes, to pay for dependent care expenses. </a:t>
            </a:r>
            <a:endParaRPr sz="1400">
              <a:solidFill>
                <a:srgbClr val="231F20"/>
              </a:solidFill>
              <a:latin typeface="Open Sans"/>
              <a:ea typeface="Open Sans"/>
              <a:cs typeface="Open Sans"/>
              <a:sym typeface="Open Sans"/>
            </a:endParaRPr>
          </a:p>
          <a:p>
            <a:pPr marL="0" lvl="0" indent="0" algn="l" rtl="0">
              <a:spcBef>
                <a:spcPts val="0"/>
              </a:spcBef>
              <a:spcAft>
                <a:spcPts val="0"/>
              </a:spcAft>
              <a:buClr>
                <a:schemeClr val="dk1"/>
              </a:buClr>
              <a:buSzPts val="1100"/>
              <a:buFont typeface="Arial"/>
              <a:buNone/>
            </a:pPr>
            <a:endParaRPr sz="1400">
              <a:solidFill>
                <a:srgbClr val="231F20"/>
              </a:solidFill>
              <a:latin typeface="Open Sans"/>
              <a:ea typeface="Open Sans"/>
              <a:cs typeface="Open Sans"/>
              <a:sym typeface="Open Sans"/>
            </a:endParaRPr>
          </a:p>
          <a:p>
            <a:pPr marL="0" lvl="0" indent="0" algn="l" rtl="0">
              <a:spcBef>
                <a:spcPts val="0"/>
              </a:spcBef>
              <a:spcAft>
                <a:spcPts val="0"/>
              </a:spcAft>
              <a:buClr>
                <a:schemeClr val="dk1"/>
              </a:buClr>
              <a:buSzPts val="1100"/>
              <a:buFont typeface="Arial"/>
              <a:buNone/>
            </a:pPr>
            <a:r>
              <a:rPr lang="en" sz="1400">
                <a:solidFill>
                  <a:srgbClr val="231F20"/>
                </a:solidFill>
                <a:latin typeface="Open Sans"/>
                <a:ea typeface="Open Sans"/>
                <a:cs typeface="Open Sans"/>
                <a:sym typeface="Open Sans"/>
              </a:rPr>
              <a:t>Eligible expenses for dependent care FSAs must be incurred to allow you or your spouse to be gainfully employed, seeking employment, or a full-time student.</a:t>
            </a:r>
            <a:endParaRPr sz="1400">
              <a:solidFill>
                <a:srgbClr val="231F20"/>
              </a:solidFill>
              <a:latin typeface="Open Sans"/>
              <a:ea typeface="Open Sans"/>
              <a:cs typeface="Open Sans"/>
              <a:sym typeface="Open Sans"/>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60"/>
        <p:cNvGrpSpPr/>
        <p:nvPr/>
      </p:nvGrpSpPr>
      <p:grpSpPr>
        <a:xfrm>
          <a:off x="0" y="0"/>
          <a:ext cx="0" cy="0"/>
          <a:chOff x="0" y="0"/>
          <a:chExt cx="0" cy="0"/>
        </a:xfrm>
      </p:grpSpPr>
      <p:sp>
        <p:nvSpPr>
          <p:cNvPr id="8961" name="Google Shape;8961;g24768e8f0e1_0_1423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8962" name="Google Shape;8962;g24768e8f0e1_0_1423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sz="1400">
                <a:solidFill>
                  <a:srgbClr val="231F20"/>
                </a:solidFill>
                <a:latin typeface="Open Sans"/>
                <a:ea typeface="Open Sans"/>
                <a:cs typeface="Open Sans"/>
                <a:sym typeface="Open Sans"/>
              </a:rPr>
              <a:t>Eligible expenses for dependent care FSAs are used to care for children ages 12 and younger who are claimed as qualifying dependents. </a:t>
            </a:r>
            <a:endParaRPr sz="1400">
              <a:solidFill>
                <a:srgbClr val="231F20"/>
              </a:solidFill>
              <a:latin typeface="Open Sans"/>
              <a:ea typeface="Open Sans"/>
              <a:cs typeface="Open Sans"/>
              <a:sym typeface="Open Sans"/>
            </a:endParaRPr>
          </a:p>
          <a:p>
            <a:pPr marL="0" lvl="0" indent="0" algn="l" rtl="0">
              <a:spcBef>
                <a:spcPts val="0"/>
              </a:spcBef>
              <a:spcAft>
                <a:spcPts val="0"/>
              </a:spcAft>
              <a:buClr>
                <a:schemeClr val="dk1"/>
              </a:buClr>
              <a:buSzPts val="1100"/>
              <a:buFont typeface="Arial"/>
              <a:buNone/>
            </a:pPr>
            <a:endParaRPr sz="1400">
              <a:solidFill>
                <a:srgbClr val="231F20"/>
              </a:solidFill>
              <a:latin typeface="Open Sans"/>
              <a:ea typeface="Open Sans"/>
              <a:cs typeface="Open Sans"/>
              <a:sym typeface="Open Sans"/>
            </a:endParaRPr>
          </a:p>
          <a:p>
            <a:pPr marL="0" lvl="0" indent="0" algn="l" rtl="0">
              <a:spcBef>
                <a:spcPts val="0"/>
              </a:spcBef>
              <a:spcAft>
                <a:spcPts val="0"/>
              </a:spcAft>
              <a:buClr>
                <a:schemeClr val="dk1"/>
              </a:buClr>
              <a:buSzPts val="1100"/>
              <a:buFont typeface="Arial"/>
              <a:buNone/>
            </a:pPr>
            <a:r>
              <a:rPr lang="en" sz="1400">
                <a:solidFill>
                  <a:srgbClr val="231F20"/>
                </a:solidFill>
                <a:latin typeface="Open Sans"/>
                <a:ea typeface="Open Sans"/>
                <a:cs typeface="Open Sans"/>
                <a:sym typeface="Open Sans"/>
              </a:rPr>
              <a:t>Eligible expenses include summer day camps, babysitters and nannies.  </a:t>
            </a:r>
            <a:endParaRPr sz="1400">
              <a:solidFill>
                <a:srgbClr val="231F20"/>
              </a:solidFill>
              <a:latin typeface="Open Sans"/>
              <a:ea typeface="Open Sans"/>
              <a:cs typeface="Open Sans"/>
              <a:sym typeface="Open Sans"/>
            </a:endParaRPr>
          </a:p>
          <a:p>
            <a:pPr marL="0" lvl="0" indent="0" algn="l" rtl="0">
              <a:spcBef>
                <a:spcPts val="0"/>
              </a:spcBef>
              <a:spcAft>
                <a:spcPts val="0"/>
              </a:spcAft>
              <a:buClr>
                <a:schemeClr val="dk1"/>
              </a:buClr>
              <a:buSzPts val="1100"/>
              <a:buFont typeface="Arial"/>
              <a:buNone/>
            </a:pPr>
            <a:endParaRPr sz="1400">
              <a:solidFill>
                <a:srgbClr val="231F20"/>
              </a:solidFill>
              <a:latin typeface="Open Sans"/>
              <a:ea typeface="Open Sans"/>
              <a:cs typeface="Open Sans"/>
              <a:sym typeface="Open Sans"/>
            </a:endParaRPr>
          </a:p>
          <a:p>
            <a:pPr marL="0" lvl="0" indent="0" algn="l" rtl="0">
              <a:spcBef>
                <a:spcPts val="0"/>
              </a:spcBef>
              <a:spcAft>
                <a:spcPts val="0"/>
              </a:spcAft>
              <a:buClr>
                <a:schemeClr val="dk1"/>
              </a:buClr>
              <a:buSzPts val="1100"/>
              <a:buFont typeface="Arial"/>
              <a:buNone/>
            </a:pPr>
            <a:r>
              <a:rPr lang="en" sz="1400">
                <a:solidFill>
                  <a:srgbClr val="231F20"/>
                </a:solidFill>
                <a:latin typeface="Open Sans"/>
                <a:ea typeface="Open Sans"/>
                <a:cs typeface="Open Sans"/>
                <a:sym typeface="Open Sans"/>
              </a:rPr>
              <a:t>Dependent care FSAs also include eligible expenses for the care of a disabled spouse or dependent of any age, including custodial care of an adult dependent, as long as the following are true:</a:t>
            </a:r>
            <a:endParaRPr sz="1400">
              <a:solidFill>
                <a:srgbClr val="231F20"/>
              </a:solidFill>
              <a:latin typeface="Open Sans"/>
              <a:ea typeface="Open Sans"/>
              <a:cs typeface="Open Sans"/>
              <a:sym typeface="Open Sans"/>
            </a:endParaRPr>
          </a:p>
          <a:p>
            <a:pPr marL="0" lvl="0" indent="0" algn="l" rtl="0">
              <a:spcBef>
                <a:spcPts val="0"/>
              </a:spcBef>
              <a:spcAft>
                <a:spcPts val="0"/>
              </a:spcAft>
              <a:buClr>
                <a:schemeClr val="dk1"/>
              </a:buClr>
              <a:buSzPts val="1100"/>
              <a:buFont typeface="Arial"/>
              <a:buNone/>
            </a:pPr>
            <a:endParaRPr sz="1400">
              <a:solidFill>
                <a:srgbClr val="231F20"/>
              </a:solidFill>
              <a:latin typeface="Open Sans"/>
              <a:ea typeface="Open Sans"/>
              <a:cs typeface="Open Sans"/>
              <a:sym typeface="Open Sans"/>
            </a:endParaRPr>
          </a:p>
          <a:p>
            <a:pPr marL="457200" lvl="0" indent="-317500" algn="l" rtl="0">
              <a:spcBef>
                <a:spcPts val="0"/>
              </a:spcBef>
              <a:spcAft>
                <a:spcPts val="0"/>
              </a:spcAft>
              <a:buClr>
                <a:srgbClr val="231F20"/>
              </a:buClr>
              <a:buSzPts val="1400"/>
              <a:buFont typeface="Open Sans"/>
              <a:buChar char="●"/>
            </a:pPr>
            <a:r>
              <a:rPr lang="en" sz="1400">
                <a:solidFill>
                  <a:srgbClr val="231F20"/>
                </a:solidFill>
                <a:latin typeface="Open Sans"/>
                <a:ea typeface="Open Sans"/>
                <a:cs typeface="Open Sans"/>
                <a:sym typeface="Open Sans"/>
              </a:rPr>
              <a:t>The elderly person is a qualifying individual </a:t>
            </a:r>
            <a:endParaRPr sz="1400">
              <a:solidFill>
                <a:srgbClr val="231F20"/>
              </a:solidFill>
              <a:latin typeface="Open Sans"/>
              <a:ea typeface="Open Sans"/>
              <a:cs typeface="Open Sans"/>
              <a:sym typeface="Open Sans"/>
            </a:endParaRPr>
          </a:p>
          <a:p>
            <a:pPr marL="457200" lvl="0" indent="-317500" algn="l" rtl="0">
              <a:spcBef>
                <a:spcPts val="0"/>
              </a:spcBef>
              <a:spcAft>
                <a:spcPts val="0"/>
              </a:spcAft>
              <a:buClr>
                <a:srgbClr val="231F20"/>
              </a:buClr>
              <a:buSzPts val="1400"/>
              <a:buFont typeface="Open Sans"/>
              <a:buChar char="●"/>
            </a:pPr>
            <a:r>
              <a:rPr lang="en" sz="1400">
                <a:solidFill>
                  <a:srgbClr val="231F20"/>
                </a:solidFill>
                <a:latin typeface="Open Sans"/>
                <a:ea typeface="Open Sans"/>
                <a:cs typeface="Open Sans"/>
                <a:sym typeface="Open Sans"/>
              </a:rPr>
              <a:t>And the person still regularly spends at least eight hours each day in your household </a:t>
            </a:r>
            <a:endParaRPr sz="1400">
              <a:solidFill>
                <a:srgbClr val="231F20"/>
              </a:solidFill>
              <a:latin typeface="Open Sans"/>
              <a:ea typeface="Open Sans"/>
              <a:cs typeface="Open Sans"/>
              <a:sym typeface="Open Sans"/>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67"/>
        <p:cNvGrpSpPr/>
        <p:nvPr/>
      </p:nvGrpSpPr>
      <p:grpSpPr>
        <a:xfrm>
          <a:off x="0" y="0"/>
          <a:ext cx="0" cy="0"/>
          <a:chOff x="0" y="0"/>
          <a:chExt cx="0" cy="0"/>
        </a:xfrm>
      </p:grpSpPr>
      <p:sp>
        <p:nvSpPr>
          <p:cNvPr id="8968" name="Google Shape;8968;g283c4700cd0_0_8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8969" name="Google Shape;8969;g283c4700cd0_0_8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sz="1400">
                <a:solidFill>
                  <a:srgbClr val="231F20"/>
                </a:solidFill>
                <a:latin typeface="Open Sans"/>
                <a:ea typeface="Open Sans"/>
                <a:cs typeface="Open Sans"/>
                <a:sym typeface="Open Sans"/>
              </a:rPr>
              <a:t>Ineligible expenses for dependent care FSAs include: </a:t>
            </a:r>
            <a:endParaRPr sz="1400">
              <a:solidFill>
                <a:srgbClr val="231F20"/>
              </a:solidFill>
              <a:latin typeface="Open Sans"/>
              <a:ea typeface="Open Sans"/>
              <a:cs typeface="Open Sans"/>
              <a:sym typeface="Open Sans"/>
            </a:endParaRPr>
          </a:p>
          <a:p>
            <a:pPr marL="0" lvl="0" indent="0" algn="l" rtl="0">
              <a:spcBef>
                <a:spcPts val="0"/>
              </a:spcBef>
              <a:spcAft>
                <a:spcPts val="0"/>
              </a:spcAft>
              <a:buClr>
                <a:schemeClr val="dk1"/>
              </a:buClr>
              <a:buSzPts val="1100"/>
              <a:buFont typeface="Arial"/>
              <a:buNone/>
            </a:pPr>
            <a:endParaRPr sz="1400">
              <a:solidFill>
                <a:srgbClr val="231F20"/>
              </a:solidFill>
              <a:latin typeface="Open Sans"/>
              <a:ea typeface="Open Sans"/>
              <a:cs typeface="Open Sans"/>
              <a:sym typeface="Open Sans"/>
            </a:endParaRPr>
          </a:p>
          <a:p>
            <a:pPr marL="457200" lvl="0" indent="-317500" algn="l" rtl="0">
              <a:spcBef>
                <a:spcPts val="0"/>
              </a:spcBef>
              <a:spcAft>
                <a:spcPts val="0"/>
              </a:spcAft>
              <a:buClr>
                <a:srgbClr val="231F20"/>
              </a:buClr>
              <a:buSzPts val="1400"/>
              <a:buFont typeface="Open Sans"/>
              <a:buChar char="●"/>
            </a:pPr>
            <a:r>
              <a:rPr lang="en" sz="1400">
                <a:solidFill>
                  <a:srgbClr val="231F20"/>
                </a:solidFill>
                <a:latin typeface="Open Sans"/>
                <a:ea typeface="Open Sans"/>
                <a:cs typeface="Open Sans"/>
                <a:sym typeface="Open Sans"/>
              </a:rPr>
              <a:t>Medical expenses</a:t>
            </a:r>
            <a:endParaRPr sz="1400">
              <a:solidFill>
                <a:srgbClr val="231F20"/>
              </a:solidFill>
              <a:latin typeface="Open Sans"/>
              <a:ea typeface="Open Sans"/>
              <a:cs typeface="Open Sans"/>
              <a:sym typeface="Open Sans"/>
            </a:endParaRPr>
          </a:p>
          <a:p>
            <a:pPr marL="457200" lvl="0" indent="-317500" algn="l" rtl="0">
              <a:spcBef>
                <a:spcPts val="0"/>
              </a:spcBef>
              <a:spcAft>
                <a:spcPts val="0"/>
              </a:spcAft>
              <a:buClr>
                <a:srgbClr val="231F20"/>
              </a:buClr>
              <a:buSzPts val="1400"/>
              <a:buFont typeface="Open Sans"/>
              <a:buChar char="●"/>
            </a:pPr>
            <a:r>
              <a:rPr lang="en" sz="1400">
                <a:solidFill>
                  <a:srgbClr val="231F20"/>
                </a:solidFill>
                <a:latin typeface="Open Sans"/>
                <a:ea typeface="Open Sans"/>
                <a:cs typeface="Open Sans"/>
                <a:sym typeface="Open Sans"/>
              </a:rPr>
              <a:t>Costs already claimed as a dependent care tax credit on your tax return</a:t>
            </a:r>
            <a:endParaRPr sz="1400">
              <a:solidFill>
                <a:srgbClr val="231F20"/>
              </a:solidFill>
              <a:latin typeface="Open Sans"/>
              <a:ea typeface="Open Sans"/>
              <a:cs typeface="Open Sans"/>
              <a:sym typeface="Open Sans"/>
            </a:endParaRPr>
          </a:p>
          <a:p>
            <a:pPr marL="457200" lvl="0" indent="-317500" algn="l" rtl="0">
              <a:spcBef>
                <a:spcPts val="0"/>
              </a:spcBef>
              <a:spcAft>
                <a:spcPts val="0"/>
              </a:spcAft>
              <a:buClr>
                <a:srgbClr val="231F20"/>
              </a:buClr>
              <a:buSzPts val="1400"/>
              <a:buFont typeface="Open Sans"/>
              <a:buChar char="●"/>
            </a:pPr>
            <a:r>
              <a:rPr lang="en" sz="1400">
                <a:solidFill>
                  <a:srgbClr val="231F20"/>
                </a:solidFill>
                <a:latin typeface="Open Sans"/>
                <a:ea typeface="Open Sans"/>
                <a:cs typeface="Open Sans"/>
                <a:sym typeface="Open Sans"/>
              </a:rPr>
              <a:t>Services provided by one of your dependents</a:t>
            </a:r>
            <a:endParaRPr sz="1400">
              <a:solidFill>
                <a:srgbClr val="231F20"/>
              </a:solidFill>
              <a:latin typeface="Open Sans"/>
              <a:ea typeface="Open Sans"/>
              <a:cs typeface="Open Sans"/>
              <a:sym typeface="Open Sans"/>
            </a:endParaRPr>
          </a:p>
          <a:p>
            <a:pPr marL="457200" lvl="0" indent="-317500" algn="l" rtl="0">
              <a:spcBef>
                <a:spcPts val="0"/>
              </a:spcBef>
              <a:spcAft>
                <a:spcPts val="0"/>
              </a:spcAft>
              <a:buClr>
                <a:srgbClr val="231F20"/>
              </a:buClr>
              <a:buSzPts val="1400"/>
              <a:buFont typeface="Open Sans"/>
              <a:buChar char="●"/>
            </a:pPr>
            <a:r>
              <a:rPr lang="en" sz="1400">
                <a:solidFill>
                  <a:srgbClr val="231F20"/>
                </a:solidFill>
                <a:latin typeface="Open Sans"/>
                <a:ea typeface="Open Sans"/>
                <a:cs typeface="Open Sans"/>
                <a:sym typeface="Open Sans"/>
              </a:rPr>
              <a:t>Care at a nursing home, long-term care insurance premiums, respite care or other residential care center, and services such as housework</a:t>
            </a:r>
            <a:endParaRPr sz="1400">
              <a:solidFill>
                <a:srgbClr val="231F20"/>
              </a:solidFill>
              <a:latin typeface="Open Sans"/>
              <a:ea typeface="Open Sans"/>
              <a:cs typeface="Open Sans"/>
              <a:sym typeface="Open Sans"/>
            </a:endParaRPr>
          </a:p>
          <a:p>
            <a:pPr marL="457200" lvl="0" indent="-317500" algn="l" rtl="0">
              <a:spcBef>
                <a:spcPts val="0"/>
              </a:spcBef>
              <a:spcAft>
                <a:spcPts val="0"/>
              </a:spcAft>
              <a:buClr>
                <a:srgbClr val="231F20"/>
              </a:buClr>
              <a:buSzPts val="1400"/>
              <a:buFont typeface="Open Sans"/>
              <a:buChar char="●"/>
            </a:pPr>
            <a:r>
              <a:rPr lang="en" sz="1400">
                <a:solidFill>
                  <a:srgbClr val="231F20"/>
                </a:solidFill>
                <a:latin typeface="Open Sans"/>
                <a:ea typeface="Open Sans"/>
                <a:cs typeface="Open Sans"/>
                <a:sym typeface="Open Sans"/>
              </a:rPr>
              <a:t>And expenses while on vacation</a:t>
            </a:r>
            <a:endParaRPr sz="1400">
              <a:solidFill>
                <a:srgbClr val="231F20"/>
              </a:solidFill>
              <a:latin typeface="Open Sans"/>
              <a:ea typeface="Open Sans"/>
              <a:cs typeface="Open Sans"/>
              <a:sym typeface="Open Sans"/>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75"/>
        <p:cNvGrpSpPr/>
        <p:nvPr/>
      </p:nvGrpSpPr>
      <p:grpSpPr>
        <a:xfrm>
          <a:off x="0" y="0"/>
          <a:ext cx="0" cy="0"/>
          <a:chOff x="0" y="0"/>
          <a:chExt cx="0" cy="0"/>
        </a:xfrm>
      </p:grpSpPr>
      <p:sp>
        <p:nvSpPr>
          <p:cNvPr id="8976" name="Google Shape;8976;g283c4700cd0_0_9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977" name="Google Shape;8977;g283c4700cd0_0_9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sz="1400">
                <a:solidFill>
                  <a:schemeClr val="dk1"/>
                </a:solidFill>
                <a:latin typeface="Open Sans"/>
                <a:ea typeface="Open Sans"/>
                <a:cs typeface="Open Sans"/>
                <a:sym typeface="Open Sans"/>
              </a:rPr>
              <a:t>Now what about substantiating eligible expenses for the dependent care FSA? </a:t>
            </a:r>
            <a:endParaRPr sz="1400">
              <a:solidFill>
                <a:schemeClr val="dk1"/>
              </a:solidFill>
              <a:latin typeface="Open Sans"/>
              <a:ea typeface="Open Sans"/>
              <a:cs typeface="Open Sans"/>
              <a:sym typeface="Open Sans"/>
            </a:endParaRPr>
          </a:p>
          <a:p>
            <a:pPr marL="0" lvl="0" indent="0" algn="l" rtl="0">
              <a:spcBef>
                <a:spcPts val="0"/>
              </a:spcBef>
              <a:spcAft>
                <a:spcPts val="0"/>
              </a:spcAft>
              <a:buClr>
                <a:schemeClr val="dk1"/>
              </a:buClr>
              <a:buSzPts val="1100"/>
              <a:buFont typeface="Arial"/>
              <a:buNone/>
            </a:pPr>
            <a:endParaRPr>
              <a:solidFill>
                <a:srgbClr val="231F20"/>
              </a:solidFill>
              <a:latin typeface="Tahoma"/>
              <a:ea typeface="Tahoma"/>
              <a:cs typeface="Tahoma"/>
              <a:sym typeface="Tahoma"/>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84"/>
        <p:cNvGrpSpPr/>
        <p:nvPr/>
      </p:nvGrpSpPr>
      <p:grpSpPr>
        <a:xfrm>
          <a:off x="0" y="0"/>
          <a:ext cx="0" cy="0"/>
          <a:chOff x="0" y="0"/>
          <a:chExt cx="0" cy="0"/>
        </a:xfrm>
      </p:grpSpPr>
      <p:sp>
        <p:nvSpPr>
          <p:cNvPr id="8985" name="Google Shape;8985;g283c4700cd0_0_43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8986" name="Google Shape;8986;g283c4700cd0_0_43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sz="1400">
                <a:solidFill>
                  <a:srgbClr val="231F20"/>
                </a:solidFill>
                <a:latin typeface="Open Sans"/>
                <a:ea typeface="Open Sans"/>
                <a:cs typeface="Open Sans"/>
                <a:sym typeface="Open Sans"/>
              </a:rPr>
              <a:t>The internal revenue service (or IRS) requires you to provide documentation to make sure the expenses are eligible for reimbursement from your dependent care FSA. </a:t>
            </a:r>
            <a:endParaRPr sz="1400">
              <a:solidFill>
                <a:srgbClr val="231F20"/>
              </a:solidFill>
              <a:latin typeface="Open Sans"/>
              <a:ea typeface="Open Sans"/>
              <a:cs typeface="Open Sans"/>
              <a:sym typeface="Open Sans"/>
            </a:endParaRPr>
          </a:p>
          <a:p>
            <a:pPr marL="0" lvl="0" indent="0" algn="l" rtl="0">
              <a:spcBef>
                <a:spcPts val="0"/>
              </a:spcBef>
              <a:spcAft>
                <a:spcPts val="0"/>
              </a:spcAft>
              <a:buClr>
                <a:schemeClr val="dk1"/>
              </a:buClr>
              <a:buSzPts val="1100"/>
              <a:buFont typeface="Arial"/>
              <a:buNone/>
            </a:pPr>
            <a:endParaRPr sz="1400">
              <a:solidFill>
                <a:srgbClr val="231F20"/>
              </a:solidFill>
              <a:latin typeface="Open Sans"/>
              <a:ea typeface="Open Sans"/>
              <a:cs typeface="Open Sans"/>
              <a:sym typeface="Open Sans"/>
            </a:endParaRPr>
          </a:p>
          <a:p>
            <a:pPr marL="0" lvl="0" indent="0" algn="l" rtl="0">
              <a:spcBef>
                <a:spcPts val="0"/>
              </a:spcBef>
              <a:spcAft>
                <a:spcPts val="0"/>
              </a:spcAft>
              <a:buClr>
                <a:schemeClr val="dk1"/>
              </a:buClr>
              <a:buSzPts val="1100"/>
              <a:buFont typeface="Arial"/>
              <a:buNone/>
            </a:pPr>
            <a:r>
              <a:rPr lang="en" sz="1400">
                <a:solidFill>
                  <a:srgbClr val="231F20"/>
                </a:solidFill>
                <a:latin typeface="Open Sans"/>
                <a:ea typeface="Open Sans"/>
                <a:cs typeface="Open Sans"/>
                <a:sym typeface="Open Sans"/>
              </a:rPr>
              <a:t>If a transaction made with your benefits debit card can’t be auto-substantiated, you’ll receive one or more receipt reminders letting you know that documentation is required. </a:t>
            </a:r>
            <a:endParaRPr sz="1400">
              <a:solidFill>
                <a:srgbClr val="231F20"/>
              </a:solidFill>
              <a:latin typeface="Open Sans"/>
              <a:ea typeface="Open Sans"/>
              <a:cs typeface="Open Sans"/>
              <a:sym typeface="Open Sans"/>
            </a:endParaRPr>
          </a:p>
          <a:p>
            <a:pPr marL="0" lvl="0" indent="0" algn="l" rtl="0">
              <a:spcBef>
                <a:spcPts val="0"/>
              </a:spcBef>
              <a:spcAft>
                <a:spcPts val="0"/>
              </a:spcAft>
              <a:buClr>
                <a:schemeClr val="dk1"/>
              </a:buClr>
              <a:buSzPts val="1100"/>
              <a:buFont typeface="Arial"/>
              <a:buNone/>
            </a:pPr>
            <a:endParaRPr sz="1400">
              <a:solidFill>
                <a:srgbClr val="231F20"/>
              </a:solidFill>
              <a:latin typeface="Open Sans"/>
              <a:ea typeface="Open Sans"/>
              <a:cs typeface="Open Sans"/>
              <a:sym typeface="Open Sans"/>
            </a:endParaRPr>
          </a:p>
          <a:p>
            <a:pPr marL="0" lvl="0" indent="0" algn="l" rtl="0">
              <a:spcBef>
                <a:spcPts val="0"/>
              </a:spcBef>
              <a:spcAft>
                <a:spcPts val="0"/>
              </a:spcAft>
              <a:buClr>
                <a:schemeClr val="dk1"/>
              </a:buClr>
              <a:buSzPts val="1100"/>
              <a:buFont typeface="Arial"/>
              <a:buNone/>
            </a:pPr>
            <a:r>
              <a:rPr lang="en" sz="1400">
                <a:solidFill>
                  <a:srgbClr val="231F20"/>
                </a:solidFill>
                <a:latin typeface="Open Sans"/>
                <a:ea typeface="Open Sans"/>
                <a:cs typeface="Open Sans"/>
                <a:sym typeface="Open Sans"/>
              </a:rPr>
              <a:t>Any documentation must include the:</a:t>
            </a:r>
            <a:endParaRPr sz="1400">
              <a:solidFill>
                <a:srgbClr val="231F20"/>
              </a:solidFill>
              <a:latin typeface="Open Sans"/>
              <a:ea typeface="Open Sans"/>
              <a:cs typeface="Open Sans"/>
              <a:sym typeface="Open Sans"/>
            </a:endParaRPr>
          </a:p>
          <a:p>
            <a:pPr marL="457200" lvl="0" indent="-317500" algn="l" rtl="0">
              <a:spcBef>
                <a:spcPts val="0"/>
              </a:spcBef>
              <a:spcAft>
                <a:spcPts val="0"/>
              </a:spcAft>
              <a:buClr>
                <a:srgbClr val="231F20"/>
              </a:buClr>
              <a:buSzPts val="1400"/>
              <a:buFont typeface="Open Sans"/>
              <a:buChar char="●"/>
            </a:pPr>
            <a:r>
              <a:rPr lang="en" sz="1400">
                <a:solidFill>
                  <a:srgbClr val="231F20"/>
                </a:solidFill>
                <a:latin typeface="Open Sans"/>
                <a:ea typeface="Open Sans"/>
                <a:cs typeface="Open Sans"/>
                <a:sym typeface="Open Sans"/>
              </a:rPr>
              <a:t>The name of the provider </a:t>
            </a:r>
            <a:endParaRPr sz="1400">
              <a:solidFill>
                <a:srgbClr val="231F20"/>
              </a:solidFill>
              <a:latin typeface="Open Sans"/>
              <a:ea typeface="Open Sans"/>
              <a:cs typeface="Open Sans"/>
              <a:sym typeface="Open Sans"/>
            </a:endParaRPr>
          </a:p>
          <a:p>
            <a:pPr marL="457200" lvl="0" indent="-317500" algn="l" rtl="0">
              <a:spcBef>
                <a:spcPts val="0"/>
              </a:spcBef>
              <a:spcAft>
                <a:spcPts val="0"/>
              </a:spcAft>
              <a:buClr>
                <a:srgbClr val="231F20"/>
              </a:buClr>
              <a:buSzPts val="1400"/>
              <a:buFont typeface="Open Sans"/>
              <a:buChar char="●"/>
            </a:pPr>
            <a:r>
              <a:rPr lang="en" sz="1400">
                <a:solidFill>
                  <a:srgbClr val="231F20"/>
                </a:solidFill>
                <a:latin typeface="Open Sans"/>
                <a:ea typeface="Open Sans"/>
                <a:cs typeface="Open Sans"/>
                <a:sym typeface="Open Sans"/>
              </a:rPr>
              <a:t>The date of the service </a:t>
            </a:r>
            <a:endParaRPr sz="1400">
              <a:solidFill>
                <a:srgbClr val="231F20"/>
              </a:solidFill>
              <a:latin typeface="Open Sans"/>
              <a:ea typeface="Open Sans"/>
              <a:cs typeface="Open Sans"/>
              <a:sym typeface="Open Sans"/>
            </a:endParaRPr>
          </a:p>
          <a:p>
            <a:pPr marL="457200" lvl="0" indent="-317500" algn="l" rtl="0">
              <a:spcBef>
                <a:spcPts val="0"/>
              </a:spcBef>
              <a:spcAft>
                <a:spcPts val="0"/>
              </a:spcAft>
              <a:buClr>
                <a:srgbClr val="231F20"/>
              </a:buClr>
              <a:buSzPts val="1400"/>
              <a:buFont typeface="Open Sans"/>
              <a:buChar char="●"/>
            </a:pPr>
            <a:r>
              <a:rPr lang="en" sz="1400">
                <a:solidFill>
                  <a:srgbClr val="231F20"/>
                </a:solidFill>
                <a:latin typeface="Open Sans"/>
                <a:ea typeface="Open Sans"/>
                <a:cs typeface="Open Sans"/>
                <a:sym typeface="Open Sans"/>
              </a:rPr>
              <a:t>The description of the service received </a:t>
            </a:r>
            <a:endParaRPr sz="1400">
              <a:solidFill>
                <a:srgbClr val="231F20"/>
              </a:solidFill>
              <a:latin typeface="Open Sans"/>
              <a:ea typeface="Open Sans"/>
              <a:cs typeface="Open Sans"/>
              <a:sym typeface="Open Sans"/>
            </a:endParaRPr>
          </a:p>
          <a:p>
            <a:pPr marL="457200" lvl="0" indent="-317500" algn="l" rtl="0">
              <a:spcBef>
                <a:spcPts val="0"/>
              </a:spcBef>
              <a:spcAft>
                <a:spcPts val="0"/>
              </a:spcAft>
              <a:buClr>
                <a:srgbClr val="231F20"/>
              </a:buClr>
              <a:buSzPts val="1400"/>
              <a:buFont typeface="Open Sans"/>
              <a:buChar char="●"/>
            </a:pPr>
            <a:r>
              <a:rPr lang="en" sz="1400">
                <a:solidFill>
                  <a:srgbClr val="231F20"/>
                </a:solidFill>
                <a:latin typeface="Open Sans"/>
                <a:ea typeface="Open Sans"/>
                <a:cs typeface="Open Sans"/>
                <a:sym typeface="Open Sans"/>
              </a:rPr>
              <a:t>And the dollar amount of the expense. </a:t>
            </a:r>
            <a:endParaRPr sz="1400">
              <a:solidFill>
                <a:srgbClr val="231F20"/>
              </a:solidFill>
              <a:latin typeface="Open Sans"/>
              <a:ea typeface="Open Sans"/>
              <a:cs typeface="Open Sans"/>
              <a:sym typeface="Open Sans"/>
            </a:endParaRPr>
          </a:p>
          <a:p>
            <a:pPr marL="0" lvl="0" indent="0" algn="l" rtl="0">
              <a:spcBef>
                <a:spcPts val="0"/>
              </a:spcBef>
              <a:spcAft>
                <a:spcPts val="0"/>
              </a:spcAft>
              <a:buClr>
                <a:schemeClr val="dk1"/>
              </a:buClr>
              <a:buSzPts val="1100"/>
              <a:buFont typeface="Arial"/>
              <a:buNone/>
            </a:pPr>
            <a:endParaRPr sz="1400">
              <a:solidFill>
                <a:srgbClr val="231F20"/>
              </a:solidFill>
              <a:latin typeface="Open Sans"/>
              <a:ea typeface="Open Sans"/>
              <a:cs typeface="Open Sans"/>
              <a:sym typeface="Open Sans"/>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31"/>
        <p:cNvGrpSpPr/>
        <p:nvPr/>
      </p:nvGrpSpPr>
      <p:grpSpPr>
        <a:xfrm>
          <a:off x="0" y="0"/>
          <a:ext cx="0" cy="0"/>
          <a:chOff x="0" y="0"/>
          <a:chExt cx="0" cy="0"/>
        </a:xfrm>
      </p:grpSpPr>
      <p:sp>
        <p:nvSpPr>
          <p:cNvPr id="9032" name="Google Shape;9032;g283c4700cd0_0_13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9033" name="Google Shape;9033;g283c4700cd0_0_13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sz="1400">
                <a:solidFill>
                  <a:srgbClr val="231F20"/>
                </a:solidFill>
                <a:latin typeface="Open Sans"/>
                <a:ea typeface="Open Sans"/>
                <a:cs typeface="Open Sans"/>
                <a:sym typeface="Open Sans"/>
              </a:rPr>
              <a:t>Let’s take a look at a receipt to get more familiar with the information that the IRS requires. </a:t>
            </a:r>
            <a:endParaRPr sz="1400">
              <a:solidFill>
                <a:srgbClr val="231F20"/>
              </a:solidFill>
              <a:latin typeface="Open Sans"/>
              <a:ea typeface="Open Sans"/>
              <a:cs typeface="Open Sans"/>
              <a:sym typeface="Open Sans"/>
            </a:endParaRPr>
          </a:p>
          <a:p>
            <a:pPr marL="0" lvl="0" indent="0" algn="l" rtl="0">
              <a:spcBef>
                <a:spcPts val="0"/>
              </a:spcBef>
              <a:spcAft>
                <a:spcPts val="0"/>
              </a:spcAft>
              <a:buClr>
                <a:schemeClr val="dk1"/>
              </a:buClr>
              <a:buSzPts val="1100"/>
              <a:buFont typeface="Arial"/>
              <a:buNone/>
            </a:pPr>
            <a:endParaRPr b="1">
              <a:solidFill>
                <a:srgbClr val="231F20"/>
              </a:solidFill>
              <a:latin typeface="Tahoma"/>
              <a:ea typeface="Tahoma"/>
              <a:cs typeface="Tahoma"/>
              <a:sym typeface="Tahoma"/>
            </a:endParaRPr>
          </a:p>
          <a:p>
            <a:pPr marL="0" lvl="0" indent="0" algn="l" rtl="0">
              <a:spcBef>
                <a:spcPts val="0"/>
              </a:spcBef>
              <a:spcAft>
                <a:spcPts val="0"/>
              </a:spcAft>
              <a:buClr>
                <a:schemeClr val="dk1"/>
              </a:buClr>
              <a:buSzPts val="1100"/>
              <a:buFont typeface="Arial"/>
              <a:buNone/>
            </a:pPr>
            <a:endParaRPr>
              <a:solidFill>
                <a:srgbClr val="231F20"/>
              </a:solidFill>
              <a:latin typeface="Tahoma"/>
              <a:ea typeface="Tahoma"/>
              <a:cs typeface="Tahoma"/>
              <a:sym typeface="Tahoma"/>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80"/>
        <p:cNvGrpSpPr/>
        <p:nvPr/>
      </p:nvGrpSpPr>
      <p:grpSpPr>
        <a:xfrm>
          <a:off x="0" y="0"/>
          <a:ext cx="0" cy="0"/>
          <a:chOff x="0" y="0"/>
          <a:chExt cx="0" cy="0"/>
        </a:xfrm>
      </p:grpSpPr>
      <p:sp>
        <p:nvSpPr>
          <p:cNvPr id="9081" name="Google Shape;9081;g283c4700cd0_0_18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9082" name="Google Shape;9082;g283c4700cd0_0_18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sz="1400">
                <a:solidFill>
                  <a:schemeClr val="dk1"/>
                </a:solidFill>
                <a:latin typeface="Open Sans"/>
                <a:ea typeface="Open Sans"/>
                <a:cs typeface="Open Sans"/>
                <a:sym typeface="Open Sans"/>
              </a:rPr>
              <a:t>The documentation needs the name of the provider. </a:t>
            </a:r>
            <a:endParaRPr sz="1400">
              <a:solidFill>
                <a:schemeClr val="dk1"/>
              </a:solidFill>
              <a:latin typeface="Open Sans"/>
              <a:ea typeface="Open Sans"/>
              <a:cs typeface="Open Sans"/>
              <a:sym typeface="Open Sans"/>
            </a:endParaRPr>
          </a:p>
          <a:p>
            <a:pPr marL="0" lvl="0" indent="0" algn="l" rtl="0">
              <a:spcBef>
                <a:spcPts val="0"/>
              </a:spcBef>
              <a:spcAft>
                <a:spcPts val="0"/>
              </a:spcAft>
              <a:buClr>
                <a:schemeClr val="dk1"/>
              </a:buClr>
              <a:buSzPts val="1100"/>
              <a:buFont typeface="Arial"/>
              <a:buNone/>
            </a:pPr>
            <a:endParaRPr>
              <a:solidFill>
                <a:srgbClr val="231F20"/>
              </a:solidFill>
              <a:latin typeface="Tahoma"/>
              <a:ea typeface="Tahoma"/>
              <a:cs typeface="Tahoma"/>
              <a:sym typeface="Tahoma"/>
            </a:endParaRPr>
          </a:p>
          <a:p>
            <a:pPr marL="0" lvl="0" indent="0" algn="l" rtl="0">
              <a:spcBef>
                <a:spcPts val="0"/>
              </a:spcBef>
              <a:spcAft>
                <a:spcPts val="0"/>
              </a:spcAft>
              <a:buClr>
                <a:schemeClr val="dk1"/>
              </a:buClr>
              <a:buSzPts val="1100"/>
              <a:buFont typeface="Arial"/>
              <a:buNone/>
            </a:pPr>
            <a:endParaRPr>
              <a:solidFill>
                <a:srgbClr val="231F20"/>
              </a:solidFill>
              <a:latin typeface="Tahoma"/>
              <a:ea typeface="Tahoma"/>
              <a:cs typeface="Tahoma"/>
              <a:sym typeface="Tahoma"/>
            </a:endParaRPr>
          </a:p>
          <a:p>
            <a:pPr marL="0" lvl="0" indent="0" algn="l" rtl="0">
              <a:spcBef>
                <a:spcPts val="0"/>
              </a:spcBef>
              <a:spcAft>
                <a:spcPts val="0"/>
              </a:spcAft>
              <a:buClr>
                <a:schemeClr val="dk1"/>
              </a:buClr>
              <a:buSzPts val="1100"/>
              <a:buFont typeface="Arial"/>
              <a:buNone/>
            </a:pPr>
            <a:endParaRPr>
              <a:solidFill>
                <a:srgbClr val="231F20"/>
              </a:solidFill>
              <a:latin typeface="Tahoma"/>
              <a:ea typeface="Tahoma"/>
              <a:cs typeface="Tahoma"/>
              <a:sym typeface="Tahoma"/>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94"/>
        <p:cNvGrpSpPr/>
        <p:nvPr/>
      </p:nvGrpSpPr>
      <p:grpSpPr>
        <a:xfrm>
          <a:off x="0" y="0"/>
          <a:ext cx="0" cy="0"/>
          <a:chOff x="0" y="0"/>
          <a:chExt cx="0" cy="0"/>
        </a:xfrm>
      </p:grpSpPr>
      <p:sp>
        <p:nvSpPr>
          <p:cNvPr id="9095" name="Google Shape;9095;g283c4700cd0_0_19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9096" name="Google Shape;9096;g283c4700cd0_0_19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sz="1400">
                <a:solidFill>
                  <a:srgbClr val="231F20"/>
                </a:solidFill>
                <a:latin typeface="Open Sans"/>
                <a:ea typeface="Open Sans"/>
                <a:cs typeface="Open Sans"/>
                <a:sym typeface="Open Sans"/>
              </a:rPr>
              <a:t>The date of the service received. </a:t>
            </a:r>
            <a:endParaRPr sz="1400">
              <a:solidFill>
                <a:srgbClr val="231F20"/>
              </a:solidFill>
              <a:latin typeface="Open Sans"/>
              <a:ea typeface="Open Sans"/>
              <a:cs typeface="Open Sans"/>
              <a:sym typeface="Open Sans"/>
            </a:endParaRPr>
          </a:p>
          <a:p>
            <a:pPr marL="0" lvl="0" indent="0" algn="l" rtl="0">
              <a:spcBef>
                <a:spcPts val="0"/>
              </a:spcBef>
              <a:spcAft>
                <a:spcPts val="0"/>
              </a:spcAft>
              <a:buClr>
                <a:schemeClr val="dk1"/>
              </a:buClr>
              <a:buSzPts val="1100"/>
              <a:buFont typeface="Arial"/>
              <a:buNone/>
            </a:pPr>
            <a:endParaRPr>
              <a:solidFill>
                <a:srgbClr val="231F20"/>
              </a:solidFill>
              <a:latin typeface="Tahoma"/>
              <a:ea typeface="Tahoma"/>
              <a:cs typeface="Tahoma"/>
              <a:sym typeface="Tahoma"/>
            </a:endParaRPr>
          </a:p>
          <a:p>
            <a:pPr marL="0" lvl="0" indent="0" algn="l" rtl="0">
              <a:spcBef>
                <a:spcPts val="0"/>
              </a:spcBef>
              <a:spcAft>
                <a:spcPts val="0"/>
              </a:spcAft>
              <a:buClr>
                <a:schemeClr val="dk1"/>
              </a:buClr>
              <a:buSzPts val="1100"/>
              <a:buFont typeface="Arial"/>
              <a:buNone/>
            </a:pPr>
            <a:endParaRPr>
              <a:solidFill>
                <a:srgbClr val="231F20"/>
              </a:solidFill>
              <a:latin typeface="Tahoma"/>
              <a:ea typeface="Tahoma"/>
              <a:cs typeface="Tahoma"/>
              <a:sym typeface="Tahoma"/>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16"/>
        <p:cNvGrpSpPr/>
        <p:nvPr/>
      </p:nvGrpSpPr>
      <p:grpSpPr>
        <a:xfrm>
          <a:off x="0" y="0"/>
          <a:ext cx="0" cy="0"/>
          <a:chOff x="0" y="0"/>
          <a:chExt cx="0" cy="0"/>
        </a:xfrm>
      </p:grpSpPr>
      <p:sp>
        <p:nvSpPr>
          <p:cNvPr id="9117" name="Google Shape;9117;g283c4700cd0_0_2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9118" name="Google Shape;9118;g283c4700cd0_0_22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sz="1400">
                <a:solidFill>
                  <a:srgbClr val="231F20"/>
                </a:solidFill>
                <a:latin typeface="Open Sans"/>
                <a:ea typeface="Open Sans"/>
                <a:cs typeface="Open Sans"/>
                <a:sym typeface="Open Sans"/>
              </a:rPr>
              <a:t>A description of the service received. </a:t>
            </a:r>
            <a:endParaRPr sz="1400">
              <a:solidFill>
                <a:srgbClr val="231F20"/>
              </a:solidFill>
              <a:latin typeface="Open Sans"/>
              <a:ea typeface="Open Sans"/>
              <a:cs typeface="Open Sans"/>
              <a:sym typeface="Open Sans"/>
            </a:endParaRPr>
          </a:p>
          <a:p>
            <a:pPr marL="0" lvl="0" indent="0" algn="l" rtl="0">
              <a:spcBef>
                <a:spcPts val="0"/>
              </a:spcBef>
              <a:spcAft>
                <a:spcPts val="0"/>
              </a:spcAft>
              <a:buClr>
                <a:schemeClr val="dk1"/>
              </a:buClr>
              <a:buSzPts val="1100"/>
              <a:buFont typeface="Arial"/>
              <a:buNone/>
            </a:pPr>
            <a:endParaRPr>
              <a:solidFill>
                <a:srgbClr val="231F20"/>
              </a:solidFill>
              <a:latin typeface="Tahoma"/>
              <a:ea typeface="Tahoma"/>
              <a:cs typeface="Tahoma"/>
              <a:sym typeface="Tahoma"/>
            </a:endParaRPr>
          </a:p>
          <a:p>
            <a:pPr marL="0" lvl="0" indent="0" algn="l" rtl="0">
              <a:spcBef>
                <a:spcPts val="0"/>
              </a:spcBef>
              <a:spcAft>
                <a:spcPts val="0"/>
              </a:spcAft>
              <a:buClr>
                <a:schemeClr val="dk1"/>
              </a:buClr>
              <a:buSzPts val="1100"/>
              <a:buFont typeface="Arial"/>
              <a:buNone/>
            </a:pPr>
            <a:endParaRPr>
              <a:solidFill>
                <a:srgbClr val="231F20"/>
              </a:solidFill>
              <a:latin typeface="Tahoma"/>
              <a:ea typeface="Tahoma"/>
              <a:cs typeface="Tahoma"/>
              <a:sym typeface="Tahoma"/>
            </a:endParaRPr>
          </a:p>
          <a:p>
            <a:pPr marL="0" lvl="0" indent="0" algn="l" rtl="0">
              <a:spcBef>
                <a:spcPts val="0"/>
              </a:spcBef>
              <a:spcAft>
                <a:spcPts val="0"/>
              </a:spcAft>
              <a:buClr>
                <a:schemeClr val="dk1"/>
              </a:buClr>
              <a:buSzPts val="1100"/>
              <a:buFont typeface="Arial"/>
              <a:buNone/>
            </a:pPr>
            <a:endParaRPr>
              <a:solidFill>
                <a:srgbClr val="231F20"/>
              </a:solidFill>
              <a:latin typeface="Tahoma"/>
              <a:ea typeface="Tahoma"/>
              <a:cs typeface="Tahoma"/>
              <a:sym typeface="Tahoma"/>
            </a:endParaRPr>
          </a:p>
          <a:p>
            <a:pPr marL="0" lvl="0" indent="0" algn="l" rtl="0">
              <a:spcBef>
                <a:spcPts val="0"/>
              </a:spcBef>
              <a:spcAft>
                <a:spcPts val="0"/>
              </a:spcAft>
              <a:buClr>
                <a:schemeClr val="dk1"/>
              </a:buClr>
              <a:buSzPts val="1100"/>
              <a:buFont typeface="Arial"/>
              <a:buNone/>
            </a:pPr>
            <a:endParaRPr>
              <a:solidFill>
                <a:srgbClr val="231F20"/>
              </a:solidFill>
              <a:latin typeface="Tahoma"/>
              <a:ea typeface="Tahoma"/>
              <a:cs typeface="Tahoma"/>
              <a:sym typeface="Tahoma"/>
            </a:endParaRPr>
          </a:p>
          <a:p>
            <a:pPr marL="0" lvl="0" indent="0" algn="l" rtl="0">
              <a:spcBef>
                <a:spcPts val="0"/>
              </a:spcBef>
              <a:spcAft>
                <a:spcPts val="0"/>
              </a:spcAft>
              <a:buClr>
                <a:schemeClr val="dk1"/>
              </a:buClr>
              <a:buSzPts val="1100"/>
              <a:buFont typeface="Arial"/>
              <a:buNone/>
            </a:pPr>
            <a:endParaRPr>
              <a:solidFill>
                <a:srgbClr val="231F20"/>
              </a:solidFill>
              <a:latin typeface="Tahoma"/>
              <a:ea typeface="Tahoma"/>
              <a:cs typeface="Tahoma"/>
              <a:sym typeface="Tahoma"/>
            </a:endParaRPr>
          </a:p>
          <a:p>
            <a:pPr marL="0" lvl="0" indent="0" algn="l" rtl="0">
              <a:spcBef>
                <a:spcPts val="0"/>
              </a:spcBef>
              <a:spcAft>
                <a:spcPts val="0"/>
              </a:spcAft>
              <a:buClr>
                <a:schemeClr val="dk1"/>
              </a:buClr>
              <a:buSzPts val="1100"/>
              <a:buFont typeface="Arial"/>
              <a:buNone/>
            </a:pPr>
            <a:endParaRPr>
              <a:solidFill>
                <a:srgbClr val="231F20"/>
              </a:solidFill>
              <a:latin typeface="Tahoma"/>
              <a:ea typeface="Tahoma"/>
              <a:cs typeface="Tahoma"/>
              <a:sym typeface="Tahoma"/>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33"/>
        <p:cNvGrpSpPr/>
        <p:nvPr/>
      </p:nvGrpSpPr>
      <p:grpSpPr>
        <a:xfrm>
          <a:off x="0" y="0"/>
          <a:ext cx="0" cy="0"/>
          <a:chOff x="0" y="0"/>
          <a:chExt cx="0" cy="0"/>
        </a:xfrm>
      </p:grpSpPr>
      <p:sp>
        <p:nvSpPr>
          <p:cNvPr id="9134" name="Google Shape;9134;g283c4700cd0_0_24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9135" name="Google Shape;9135;g283c4700cd0_0_24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sz="1400">
                <a:solidFill>
                  <a:srgbClr val="231F20"/>
                </a:solidFill>
                <a:latin typeface="Open Sans"/>
                <a:ea typeface="Open Sans"/>
                <a:cs typeface="Open Sans"/>
                <a:sym typeface="Open Sans"/>
              </a:rPr>
              <a:t>And the dollar amount of the expense. </a:t>
            </a:r>
            <a:endParaRPr sz="1400">
              <a:solidFill>
                <a:srgbClr val="231F20"/>
              </a:solidFill>
              <a:latin typeface="Open Sans"/>
              <a:ea typeface="Open Sans"/>
              <a:cs typeface="Open Sans"/>
              <a:sym typeface="Open Sans"/>
            </a:endParaRPr>
          </a:p>
          <a:p>
            <a:pPr marL="0" lvl="0" indent="0" algn="l" rtl="0">
              <a:spcBef>
                <a:spcPts val="0"/>
              </a:spcBef>
              <a:spcAft>
                <a:spcPts val="0"/>
              </a:spcAft>
              <a:buClr>
                <a:schemeClr val="dk1"/>
              </a:buClr>
              <a:buSzPts val="1100"/>
              <a:buFont typeface="Arial"/>
              <a:buNone/>
            </a:pPr>
            <a:endParaRPr>
              <a:solidFill>
                <a:srgbClr val="231F20"/>
              </a:solidFill>
              <a:latin typeface="Tahoma"/>
              <a:ea typeface="Tahoma"/>
              <a:cs typeface="Tahoma"/>
              <a:sym typeface="Tahoma"/>
            </a:endParaRPr>
          </a:p>
          <a:p>
            <a:pPr marL="0" lvl="0" indent="0" algn="l" rtl="0">
              <a:spcBef>
                <a:spcPts val="0"/>
              </a:spcBef>
              <a:spcAft>
                <a:spcPts val="0"/>
              </a:spcAft>
              <a:buClr>
                <a:schemeClr val="dk1"/>
              </a:buClr>
              <a:buSzPts val="1100"/>
              <a:buFont typeface="Arial"/>
              <a:buNone/>
            </a:pPr>
            <a:endParaRPr>
              <a:solidFill>
                <a:srgbClr val="231F20"/>
              </a:solidFill>
              <a:latin typeface="Tahoma"/>
              <a:ea typeface="Tahoma"/>
              <a:cs typeface="Tahoma"/>
              <a:sym typeface="Tahoma"/>
            </a:endParaRPr>
          </a:p>
          <a:p>
            <a:pPr marL="0" lvl="0" indent="0" algn="l" rtl="0">
              <a:spcBef>
                <a:spcPts val="0"/>
              </a:spcBef>
              <a:spcAft>
                <a:spcPts val="0"/>
              </a:spcAft>
              <a:buClr>
                <a:schemeClr val="dk1"/>
              </a:buClr>
              <a:buSzPts val="1100"/>
              <a:buFont typeface="Arial"/>
              <a:buNone/>
            </a:pPr>
            <a:endParaRPr>
              <a:solidFill>
                <a:srgbClr val="231F20"/>
              </a:solidFill>
              <a:latin typeface="Tahoma"/>
              <a:ea typeface="Tahoma"/>
              <a:cs typeface="Tahoma"/>
              <a:sym typeface="Tahoma"/>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55"/>
        <p:cNvGrpSpPr/>
        <p:nvPr/>
      </p:nvGrpSpPr>
      <p:grpSpPr>
        <a:xfrm>
          <a:off x="0" y="0"/>
          <a:ext cx="0" cy="0"/>
          <a:chOff x="0" y="0"/>
          <a:chExt cx="0" cy="0"/>
        </a:xfrm>
      </p:grpSpPr>
      <p:sp>
        <p:nvSpPr>
          <p:cNvPr id="9156" name="Google Shape;9156;g283c4700cd0_0_389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157" name="Google Shape;9157;g283c4700cd0_0_389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sz="1400">
                <a:solidFill>
                  <a:schemeClr val="dk1"/>
                </a:solidFill>
                <a:latin typeface="Open Sans"/>
                <a:ea typeface="Open Sans"/>
                <a:cs typeface="Open Sans"/>
                <a:sym typeface="Open Sans"/>
              </a:rPr>
              <a:t>You can eliminate the need to file claims throughout the year for dependent care expenses by enrolling in recurring dependent care.</a:t>
            </a:r>
            <a:endParaRPr sz="1400">
              <a:solidFill>
                <a:schemeClr val="dk1"/>
              </a:solidFill>
              <a:latin typeface="Open Sans"/>
              <a:ea typeface="Open Sans"/>
              <a:cs typeface="Open Sans"/>
              <a:sym typeface="Open Sans"/>
            </a:endParaRPr>
          </a:p>
          <a:p>
            <a:pPr marL="0" lvl="0" indent="0" algn="l" rtl="0">
              <a:spcBef>
                <a:spcPts val="0"/>
              </a:spcBef>
              <a:spcAft>
                <a:spcPts val="0"/>
              </a:spcAft>
              <a:buNone/>
            </a:pPr>
            <a:endParaRPr>
              <a:solidFill>
                <a:srgbClr val="231F20"/>
              </a:solidFill>
              <a:latin typeface="Tahoma"/>
              <a:ea typeface="Tahoma"/>
              <a:cs typeface="Tahoma"/>
              <a:sym typeface="Tahoma"/>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64"/>
        <p:cNvGrpSpPr/>
        <p:nvPr/>
      </p:nvGrpSpPr>
      <p:grpSpPr>
        <a:xfrm>
          <a:off x="0" y="0"/>
          <a:ext cx="0" cy="0"/>
          <a:chOff x="0" y="0"/>
          <a:chExt cx="0" cy="0"/>
        </a:xfrm>
      </p:grpSpPr>
      <p:sp>
        <p:nvSpPr>
          <p:cNvPr id="9165" name="Google Shape;9165;g283c4700cd0_0_390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166" name="Google Shape;9166;g283c4700cd0_0_390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sz="1400">
                <a:solidFill>
                  <a:srgbClr val="231F20"/>
                </a:solidFill>
                <a:latin typeface="Open Sans"/>
                <a:ea typeface="Open Sans"/>
                <a:cs typeface="Open Sans"/>
                <a:sym typeface="Open Sans"/>
              </a:rPr>
              <a:t>Using the Recurring Dependent Care Request form, which can be found in the Videos &amp; Forms section of your online account, you are able to file for automatic recurring reimbursement for your eligible dependent care expenses. </a:t>
            </a:r>
            <a:endParaRPr sz="1400">
              <a:solidFill>
                <a:srgbClr val="231F20"/>
              </a:solidFill>
              <a:latin typeface="Open Sans"/>
              <a:ea typeface="Open Sans"/>
              <a:cs typeface="Open Sans"/>
              <a:sym typeface="Open Sans"/>
            </a:endParaRPr>
          </a:p>
          <a:p>
            <a:pPr marL="0" lvl="0" indent="0" algn="l" rtl="0">
              <a:spcBef>
                <a:spcPts val="0"/>
              </a:spcBef>
              <a:spcAft>
                <a:spcPts val="0"/>
              </a:spcAft>
              <a:buNone/>
            </a:pPr>
            <a:endParaRPr sz="1400">
              <a:solidFill>
                <a:srgbClr val="231F20"/>
              </a:solidFill>
              <a:latin typeface="Open Sans"/>
              <a:ea typeface="Open Sans"/>
              <a:cs typeface="Open Sans"/>
              <a:sym typeface="Open Sans"/>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73"/>
        <p:cNvGrpSpPr/>
        <p:nvPr/>
      </p:nvGrpSpPr>
      <p:grpSpPr>
        <a:xfrm>
          <a:off x="0" y="0"/>
          <a:ext cx="0" cy="0"/>
          <a:chOff x="0" y="0"/>
          <a:chExt cx="0" cy="0"/>
        </a:xfrm>
      </p:grpSpPr>
      <p:sp>
        <p:nvSpPr>
          <p:cNvPr id="9174" name="Google Shape;9174;g283c4700cd0_0_39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175" name="Google Shape;9175;g283c4700cd0_0_39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sz="1400">
                <a:solidFill>
                  <a:srgbClr val="231F20"/>
                </a:solidFill>
                <a:latin typeface="Open Sans"/>
                <a:ea typeface="Open Sans"/>
                <a:cs typeface="Open Sans"/>
                <a:sym typeface="Open Sans"/>
              </a:rPr>
              <a:t>This process requires you to submit one form per year for each daycare provider you use. You and your daycare provider will complete the Recurring Dependent Care Request Form. You can submit the form by fax, mail, or upload directly through your online account. Once your form is processed, you will be automatically reimbursed throughout the plan year.</a:t>
            </a:r>
            <a:endParaRPr sz="1400">
              <a:solidFill>
                <a:srgbClr val="231F20"/>
              </a:solidFill>
              <a:latin typeface="Open Sans"/>
              <a:ea typeface="Open Sans"/>
              <a:cs typeface="Open Sans"/>
              <a:sym typeface="Open Sans"/>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62"/>
        <p:cNvGrpSpPr/>
        <p:nvPr/>
      </p:nvGrpSpPr>
      <p:grpSpPr>
        <a:xfrm>
          <a:off x="0" y="0"/>
          <a:ext cx="0" cy="0"/>
          <a:chOff x="0" y="0"/>
          <a:chExt cx="0" cy="0"/>
        </a:xfrm>
      </p:grpSpPr>
      <p:sp>
        <p:nvSpPr>
          <p:cNvPr id="10963" name="Google Shape;10963;g2f8901c3363_1_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0964" name="Google Shape;10964;g2f8901c3363_1_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200"/>
              <a:buFont typeface="Calibri"/>
              <a:buNone/>
            </a:pPr>
            <a:r>
              <a:rPr lang="en" dirty="0">
                <a:latin typeface="Arial"/>
                <a:ea typeface="Arial"/>
                <a:cs typeface="Arial"/>
                <a:sym typeface="Arial"/>
              </a:rPr>
              <a:t>For any questions or assistance you may need, our participant services team is available to you Monday through Friday from 6 am to 9 pm Central time. </a:t>
            </a:r>
            <a:endParaRPr dirty="0">
              <a:latin typeface="Arial"/>
              <a:ea typeface="Arial"/>
              <a:cs typeface="Arial"/>
              <a:sym typeface="Arial"/>
            </a:endParaRPr>
          </a:p>
          <a:p>
            <a:pPr marL="0" lvl="0" indent="0" algn="l" rtl="0">
              <a:lnSpc>
                <a:spcPct val="100000"/>
              </a:lnSpc>
              <a:spcBef>
                <a:spcPts val="0"/>
              </a:spcBef>
              <a:spcAft>
                <a:spcPts val="0"/>
              </a:spcAft>
              <a:buClr>
                <a:schemeClr val="dk1"/>
              </a:buClr>
              <a:buSzPts val="1200"/>
              <a:buFont typeface="Calibri"/>
              <a:buNone/>
            </a:pPr>
            <a:endParaRPr dirty="0">
              <a:latin typeface="Arial"/>
              <a:ea typeface="Arial"/>
              <a:cs typeface="Arial"/>
              <a:sym typeface="Arial"/>
            </a:endParaRPr>
          </a:p>
          <a:p>
            <a:pPr marL="0" lvl="0" indent="0" algn="l" rtl="0">
              <a:lnSpc>
                <a:spcPct val="100000"/>
              </a:lnSpc>
              <a:spcBef>
                <a:spcPts val="0"/>
              </a:spcBef>
              <a:spcAft>
                <a:spcPts val="0"/>
              </a:spcAft>
              <a:buClr>
                <a:schemeClr val="dk1"/>
              </a:buClr>
              <a:buSzPts val="1200"/>
              <a:buFont typeface="Calibri"/>
              <a:buNone/>
            </a:pPr>
            <a:r>
              <a:rPr lang="en" dirty="0">
                <a:latin typeface="Arial"/>
                <a:ea typeface="Arial"/>
                <a:cs typeface="Arial"/>
                <a:sym typeface="Arial"/>
              </a:rPr>
              <a:t>You have a variety of options to contact us.  You can </a:t>
            </a:r>
            <a:r>
              <a:rPr lang="en" dirty="0"/>
              <a:t>get support on our</a:t>
            </a:r>
            <a:r>
              <a:rPr lang="en" dirty="0">
                <a:latin typeface="Arial"/>
                <a:ea typeface="Arial"/>
                <a:cs typeface="Arial"/>
                <a:sym typeface="Arial"/>
              </a:rPr>
              <a:t> website at www.wexinc.com or call to speak to a participant services representative. </a:t>
            </a:r>
            <a:endParaRPr dirty="0">
              <a:latin typeface="Arial"/>
              <a:ea typeface="Arial"/>
              <a:cs typeface="Arial"/>
              <a:sym typeface="Arial"/>
            </a:endParaRPr>
          </a:p>
          <a:p>
            <a:pPr marL="0" lvl="0" indent="0" algn="l" rtl="0">
              <a:lnSpc>
                <a:spcPct val="100000"/>
              </a:lnSpc>
              <a:spcBef>
                <a:spcPts val="0"/>
              </a:spcBef>
              <a:spcAft>
                <a:spcPts val="0"/>
              </a:spcAft>
              <a:buClr>
                <a:schemeClr val="dk1"/>
              </a:buClr>
              <a:buSzPts val="1200"/>
              <a:buFont typeface="Calibri"/>
              <a:buNone/>
            </a:pPr>
            <a:endParaRPr dirty="0"/>
          </a:p>
          <a:p>
            <a:pPr marL="0" lvl="0" indent="0" algn="l" rtl="0">
              <a:lnSpc>
                <a:spcPct val="100000"/>
              </a:lnSpc>
              <a:spcBef>
                <a:spcPts val="0"/>
              </a:spcBef>
              <a:spcAft>
                <a:spcPts val="0"/>
              </a:spcAft>
              <a:buClr>
                <a:schemeClr val="dk1"/>
              </a:buClr>
              <a:buSzPts val="1200"/>
              <a:buFont typeface="Calibri"/>
              <a:buNone/>
            </a:pPr>
            <a:endParaRPr dirty="0"/>
          </a:p>
          <a:p>
            <a:pPr marL="0" lvl="0" indent="0" algn="l" rtl="0">
              <a:lnSpc>
                <a:spcPct val="100000"/>
              </a:lnSpc>
              <a:spcBef>
                <a:spcPts val="0"/>
              </a:spcBef>
              <a:spcAft>
                <a:spcPts val="0"/>
              </a:spcAft>
              <a:buClr>
                <a:schemeClr val="dk1"/>
              </a:buClr>
              <a:buSzPts val="1200"/>
              <a:buFont typeface="Calibri"/>
              <a:buNone/>
            </a:pPr>
            <a:r>
              <a:rPr lang="en" i="1" dirty="0"/>
              <a:t>If participates ask for instructions…</a:t>
            </a:r>
            <a:endParaRPr i="1" dirty="0"/>
          </a:p>
          <a:p>
            <a:pPr marL="0" lvl="0" indent="0" algn="l" rtl="0">
              <a:lnSpc>
                <a:spcPct val="100000"/>
              </a:lnSpc>
              <a:spcBef>
                <a:spcPts val="0"/>
              </a:spcBef>
              <a:spcAft>
                <a:spcPts val="0"/>
              </a:spcAft>
              <a:buClr>
                <a:schemeClr val="dk1"/>
              </a:buClr>
              <a:buSzPts val="1200"/>
              <a:buFont typeface="Calibri"/>
              <a:buNone/>
            </a:pPr>
            <a:endParaRPr i="1" dirty="0"/>
          </a:p>
          <a:p>
            <a:pPr marL="0" lvl="0" indent="0" algn="l" rtl="0">
              <a:lnSpc>
                <a:spcPct val="100000"/>
              </a:lnSpc>
              <a:spcBef>
                <a:spcPts val="0"/>
              </a:spcBef>
              <a:spcAft>
                <a:spcPts val="0"/>
              </a:spcAft>
              <a:buClr>
                <a:schemeClr val="dk1"/>
              </a:buClr>
              <a:buSzPts val="1200"/>
              <a:buFont typeface="Calibri"/>
              <a:buNone/>
            </a:pPr>
            <a:r>
              <a:rPr lang="en" i="1" dirty="0"/>
              <a:t>Support on Website: </a:t>
            </a:r>
            <a:r>
              <a:rPr lang="en" i="1" dirty="0">
                <a:solidFill>
                  <a:schemeClr val="dk1"/>
                </a:solidFill>
              </a:rPr>
              <a:t>To access the form, follow the below steps:</a:t>
            </a:r>
            <a:endParaRPr i="1" dirty="0">
              <a:solidFill>
                <a:schemeClr val="dk1"/>
              </a:solidFill>
            </a:endParaRPr>
          </a:p>
          <a:p>
            <a:pPr marL="457200" lvl="0" indent="-298450" algn="l" rtl="0">
              <a:lnSpc>
                <a:spcPct val="115000"/>
              </a:lnSpc>
              <a:spcBef>
                <a:spcPts val="0"/>
              </a:spcBef>
              <a:spcAft>
                <a:spcPts val="0"/>
              </a:spcAft>
              <a:buClr>
                <a:schemeClr val="dk1"/>
              </a:buClr>
              <a:buSzPts val="1100"/>
              <a:buAutoNum type="arabicPeriod"/>
            </a:pPr>
            <a:r>
              <a:rPr lang="en" i="1" dirty="0">
                <a:solidFill>
                  <a:schemeClr val="dk1"/>
                </a:solidFill>
              </a:rPr>
              <a:t>Navigate to</a:t>
            </a:r>
            <a:r>
              <a:rPr lang="en" i="1" dirty="0">
                <a:solidFill>
                  <a:schemeClr val="dk1"/>
                </a:solidFill>
                <a:uFill>
                  <a:noFill/>
                </a:uFill>
                <a:hlinkClick r:id="rId3">
                  <a:extLst>
                    <a:ext uri="{A12FA001-AC4F-418D-AE19-62706E023703}">
                      <ahyp:hlinkClr xmlns:ahyp="http://schemas.microsoft.com/office/drawing/2018/hyperlinkcolor" val="tx"/>
                    </a:ext>
                  </a:extLst>
                </a:hlinkClick>
              </a:rPr>
              <a:t> </a:t>
            </a:r>
            <a:r>
              <a:rPr lang="en" i="1" dirty="0">
                <a:solidFill>
                  <a:schemeClr val="hlink"/>
                </a:solidFill>
                <a:uFill>
                  <a:noFill/>
                </a:uFill>
                <a:hlinkClick r:id="rId3"/>
              </a:rPr>
              <a:t>www.wexinc.com</a:t>
            </a:r>
            <a:r>
              <a:rPr lang="en" i="1" dirty="0">
                <a:solidFill>
                  <a:schemeClr val="dk1"/>
                </a:solidFill>
              </a:rPr>
              <a:t> &gt; Support &gt; Contact customer service team &gt; Contact WEX benefits.</a:t>
            </a:r>
            <a:endParaRPr i="1" dirty="0">
              <a:solidFill>
                <a:schemeClr val="dk1"/>
              </a:solidFill>
            </a:endParaRPr>
          </a:p>
          <a:p>
            <a:pPr marL="457200" lvl="0" indent="-298450" algn="l" rtl="0">
              <a:lnSpc>
                <a:spcPct val="115000"/>
              </a:lnSpc>
              <a:spcBef>
                <a:spcPts val="0"/>
              </a:spcBef>
              <a:spcAft>
                <a:spcPts val="0"/>
              </a:spcAft>
              <a:buClr>
                <a:schemeClr val="dk1"/>
              </a:buClr>
              <a:buSzPts val="1100"/>
              <a:buAutoNum type="arabicPeriod"/>
            </a:pPr>
            <a:r>
              <a:rPr lang="en" i="1" dirty="0">
                <a:solidFill>
                  <a:schemeClr val="dk1"/>
                </a:solidFill>
              </a:rPr>
              <a:t>Select the following:</a:t>
            </a:r>
            <a:endParaRPr i="1" dirty="0">
              <a:solidFill>
                <a:schemeClr val="dk1"/>
              </a:solidFill>
            </a:endParaRPr>
          </a:p>
          <a:p>
            <a:pPr marL="457200" lvl="0" indent="0" algn="l" rtl="0">
              <a:lnSpc>
                <a:spcPct val="115000"/>
              </a:lnSpc>
              <a:spcBef>
                <a:spcPts val="1200"/>
              </a:spcBef>
              <a:spcAft>
                <a:spcPts val="0"/>
              </a:spcAft>
              <a:buNone/>
            </a:pPr>
            <a:r>
              <a:rPr lang="en" i="1" dirty="0">
                <a:solidFill>
                  <a:schemeClr val="dk1"/>
                </a:solidFill>
              </a:rPr>
              <a:t>a.</a:t>
            </a:r>
            <a:r>
              <a:rPr lang="en" sz="700" i="1" dirty="0">
                <a:solidFill>
                  <a:schemeClr val="dk1"/>
                </a:solidFill>
                <a:latin typeface="Times New Roman"/>
                <a:ea typeface="Times New Roman"/>
                <a:cs typeface="Times New Roman"/>
                <a:sym typeface="Times New Roman"/>
              </a:rPr>
              <a:t>            </a:t>
            </a:r>
            <a:r>
              <a:rPr lang="en" i="1" dirty="0">
                <a:solidFill>
                  <a:schemeClr val="dk1"/>
                </a:solidFill>
              </a:rPr>
              <a:t>Type of Inquiry: Customer Service</a:t>
            </a:r>
            <a:endParaRPr i="1" dirty="0">
              <a:solidFill>
                <a:schemeClr val="dk1"/>
              </a:solidFill>
            </a:endParaRPr>
          </a:p>
          <a:p>
            <a:pPr marL="457200" lvl="0" indent="0" algn="l" rtl="0">
              <a:lnSpc>
                <a:spcPct val="115000"/>
              </a:lnSpc>
              <a:spcBef>
                <a:spcPts val="1200"/>
              </a:spcBef>
              <a:spcAft>
                <a:spcPts val="0"/>
              </a:spcAft>
              <a:buNone/>
            </a:pPr>
            <a:r>
              <a:rPr lang="en" i="1" dirty="0">
                <a:solidFill>
                  <a:schemeClr val="dk1"/>
                </a:solidFill>
              </a:rPr>
              <a:t>b.</a:t>
            </a:r>
            <a:r>
              <a:rPr lang="en" sz="700" i="1" dirty="0">
                <a:solidFill>
                  <a:schemeClr val="dk1"/>
                </a:solidFill>
                <a:latin typeface="Times New Roman"/>
                <a:ea typeface="Times New Roman"/>
                <a:cs typeface="Times New Roman"/>
                <a:sym typeface="Times New Roman"/>
              </a:rPr>
              <a:t>            </a:t>
            </a:r>
            <a:r>
              <a:rPr lang="en" i="1" dirty="0">
                <a:solidFill>
                  <a:schemeClr val="dk1"/>
                </a:solidFill>
              </a:rPr>
              <a:t>I am a: Employee/Participant</a:t>
            </a:r>
            <a:endParaRPr i="1" dirty="0">
              <a:solidFill>
                <a:schemeClr val="dk1"/>
              </a:solidFill>
            </a:endParaRPr>
          </a:p>
          <a:p>
            <a:pPr marL="457200" lvl="0" indent="-298450" algn="l" rtl="0">
              <a:lnSpc>
                <a:spcPct val="115000"/>
              </a:lnSpc>
              <a:spcBef>
                <a:spcPts val="1200"/>
              </a:spcBef>
              <a:spcAft>
                <a:spcPts val="0"/>
              </a:spcAft>
              <a:buClr>
                <a:schemeClr val="dk1"/>
              </a:buClr>
              <a:buSzPts val="1100"/>
              <a:buAutoNum type="arabicPeriod" startAt="3"/>
            </a:pPr>
            <a:r>
              <a:rPr lang="en" i="1" dirty="0">
                <a:solidFill>
                  <a:schemeClr val="dk1"/>
                </a:solidFill>
              </a:rPr>
              <a:t>Select “</a:t>
            </a:r>
            <a:r>
              <a:rPr lang="en" i="1" dirty="0">
                <a:solidFill>
                  <a:schemeClr val="hlink"/>
                </a:solidFill>
                <a:uFill>
                  <a:noFill/>
                </a:uFill>
                <a:hlinkClick r:id="rId4"/>
              </a:rPr>
              <a:t>WEX Benefits Support Center</a:t>
            </a:r>
            <a:r>
              <a:rPr lang="en" i="1" dirty="0">
                <a:solidFill>
                  <a:schemeClr val="dk1"/>
                </a:solidFill>
              </a:rPr>
              <a:t>”.</a:t>
            </a:r>
            <a:endParaRPr i="1" dirty="0">
              <a:solidFill>
                <a:schemeClr val="dk1"/>
              </a:solidFill>
            </a:endParaRPr>
          </a:p>
          <a:p>
            <a:pPr marL="457200" lvl="0" indent="-298450" algn="l" rtl="0">
              <a:lnSpc>
                <a:spcPct val="115000"/>
              </a:lnSpc>
              <a:spcBef>
                <a:spcPts val="0"/>
              </a:spcBef>
              <a:spcAft>
                <a:spcPts val="0"/>
              </a:spcAft>
              <a:buClr>
                <a:schemeClr val="dk1"/>
              </a:buClr>
              <a:buSzPts val="1100"/>
              <a:buAutoNum type="arabicPeriod" startAt="3"/>
            </a:pPr>
            <a:r>
              <a:rPr lang="en" i="1" dirty="0">
                <a:solidFill>
                  <a:schemeClr val="dk1"/>
                </a:solidFill>
              </a:rPr>
              <a:t>Complete the form.</a:t>
            </a:r>
            <a:endParaRPr i="1" dirty="0">
              <a:solidFill>
                <a:schemeClr val="dk1"/>
              </a:solidFill>
            </a:endParaRPr>
          </a:p>
          <a:p>
            <a:pPr marL="457200" lvl="0" indent="-298450" algn="l" rtl="0">
              <a:lnSpc>
                <a:spcPct val="115000"/>
              </a:lnSpc>
              <a:spcBef>
                <a:spcPts val="0"/>
              </a:spcBef>
              <a:spcAft>
                <a:spcPts val="0"/>
              </a:spcAft>
              <a:buClr>
                <a:schemeClr val="dk1"/>
              </a:buClr>
              <a:buSzPts val="1100"/>
              <a:buAutoNum type="arabicPeriod" startAt="3"/>
            </a:pPr>
            <a:r>
              <a:rPr lang="en" i="1" dirty="0">
                <a:solidFill>
                  <a:schemeClr val="dk1"/>
                </a:solidFill>
              </a:rPr>
              <a:t>A successful submission message will appear indicating that we'll be in touch.</a:t>
            </a:r>
            <a:endParaRPr i="1" dirty="0">
              <a:solidFill>
                <a:schemeClr val="dk1"/>
              </a:solidFill>
            </a:endParaRPr>
          </a:p>
          <a:p>
            <a:pPr marL="457200" lvl="0" indent="-298450" algn="l" rtl="0">
              <a:lnSpc>
                <a:spcPct val="115000"/>
              </a:lnSpc>
              <a:spcBef>
                <a:spcPts val="0"/>
              </a:spcBef>
              <a:spcAft>
                <a:spcPts val="0"/>
              </a:spcAft>
              <a:buClr>
                <a:schemeClr val="dk1"/>
              </a:buClr>
              <a:buSzPts val="1100"/>
              <a:buAutoNum type="arabicPeriod" startAt="3"/>
            </a:pPr>
            <a:r>
              <a:rPr lang="en" i="1" dirty="0">
                <a:solidFill>
                  <a:schemeClr val="dk1"/>
                </a:solidFill>
              </a:rPr>
              <a:t>The employee/participant will receive an email response with additional details or resolution to their inquiry.</a:t>
            </a:r>
            <a:endParaRPr dirty="0"/>
          </a:p>
          <a:p>
            <a:pPr marL="0" lvl="0" indent="0" algn="l" rtl="0">
              <a:lnSpc>
                <a:spcPct val="100000"/>
              </a:lnSpc>
              <a:spcBef>
                <a:spcPts val="1200"/>
              </a:spcBef>
              <a:spcAft>
                <a:spcPts val="0"/>
              </a:spcAft>
              <a:buClr>
                <a:schemeClr val="dk1"/>
              </a:buClr>
              <a:buSzPts val="1200"/>
              <a:buFont typeface="Calibri"/>
              <a:buNone/>
            </a:pPr>
            <a:r>
              <a:rPr lang="en" i="1" dirty="0"/>
              <a:t>Form URL: </a:t>
            </a:r>
            <a:r>
              <a:rPr lang="en" i="1" u="sng" dirty="0">
                <a:solidFill>
                  <a:schemeClr val="hlink"/>
                </a:solidFill>
                <a:hlinkClick r:id="rId5"/>
              </a:rPr>
              <a:t>https://wexhealthinc.my.site.com/WEXbenefitscontactus/s/</a:t>
            </a:r>
            <a:endParaRPr i="1" dirty="0"/>
          </a:p>
          <a:p>
            <a:pPr marL="0" lvl="0" indent="0" algn="l" rtl="0">
              <a:spcBef>
                <a:spcPts val="0"/>
              </a:spcBef>
              <a:spcAft>
                <a:spcPts val="0"/>
              </a:spcAft>
              <a:buClr>
                <a:schemeClr val="dk1"/>
              </a:buClr>
              <a:buSzPts val="1200"/>
              <a:buFont typeface="Calibri"/>
              <a:buNone/>
            </a:pPr>
            <a:endParaRPr dirty="0"/>
          </a:p>
          <a:p>
            <a:pPr marL="0" lvl="0" indent="0" algn="l" rtl="0">
              <a:lnSpc>
                <a:spcPct val="100000"/>
              </a:lnSpc>
              <a:spcBef>
                <a:spcPts val="0"/>
              </a:spcBef>
              <a:spcAft>
                <a:spcPts val="0"/>
              </a:spcAft>
              <a:buClr>
                <a:schemeClr val="dk1"/>
              </a:buClr>
              <a:buSzPts val="1200"/>
              <a:buFont typeface="Calibri"/>
              <a:buNone/>
            </a:pPr>
            <a:endParaRPr dirty="0"/>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23"/>
        <p:cNvGrpSpPr/>
        <p:nvPr/>
      </p:nvGrpSpPr>
      <p:grpSpPr>
        <a:xfrm>
          <a:off x="0" y="0"/>
          <a:ext cx="0" cy="0"/>
          <a:chOff x="0" y="0"/>
          <a:chExt cx="0" cy="0"/>
        </a:xfrm>
      </p:grpSpPr>
      <p:sp>
        <p:nvSpPr>
          <p:cNvPr id="9224" name="Google Shape;9224;g23eac8402dd_1_2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25" name="Google Shape;9225;g23eac8402dd_1_2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sz="1400">
                <a:solidFill>
                  <a:schemeClr val="dk1"/>
                </a:solidFill>
                <a:latin typeface="Open Sans"/>
                <a:ea typeface="Open Sans"/>
                <a:cs typeface="Open Sans"/>
                <a:sym typeface="Open Sans"/>
              </a:rPr>
              <a:t>I want to thank you for taking the time to be with me today and I hope you found this presentation both educational and enjoyable. </a:t>
            </a:r>
            <a:endParaRPr sz="1400">
              <a:solidFill>
                <a:schemeClr val="dk1"/>
              </a:solidFill>
              <a:latin typeface="Open Sans"/>
              <a:ea typeface="Open Sans"/>
              <a:cs typeface="Open Sans"/>
              <a:sym typeface="Open Sans"/>
            </a:endParaRPr>
          </a:p>
          <a:p>
            <a:pPr marL="0" lvl="0" indent="0" algn="l" rtl="0">
              <a:spcBef>
                <a:spcPts val="0"/>
              </a:spcBef>
              <a:spcAft>
                <a:spcPts val="0"/>
              </a:spcAft>
              <a:buClr>
                <a:schemeClr val="dk1"/>
              </a:buClr>
              <a:buSzPts val="1100"/>
              <a:buFont typeface="Arial"/>
              <a:buNone/>
            </a:pPr>
            <a:endParaRPr sz="1400">
              <a:solidFill>
                <a:schemeClr val="dk1"/>
              </a:solidFill>
              <a:latin typeface="Open Sans"/>
              <a:ea typeface="Open Sans"/>
              <a:cs typeface="Open Sans"/>
              <a:sym typeface="Open Sans"/>
            </a:endParaRPr>
          </a:p>
          <a:p>
            <a:pPr marL="0" lvl="0" indent="0" algn="l" rtl="0">
              <a:spcBef>
                <a:spcPts val="0"/>
              </a:spcBef>
              <a:spcAft>
                <a:spcPts val="0"/>
              </a:spcAft>
              <a:buClr>
                <a:schemeClr val="dk1"/>
              </a:buClr>
              <a:buSzPts val="1100"/>
              <a:buFont typeface="Arial"/>
              <a:buNone/>
            </a:pPr>
            <a:r>
              <a:rPr lang="en" sz="1400">
                <a:solidFill>
                  <a:schemeClr val="dk1"/>
                </a:solidFill>
                <a:latin typeface="Open Sans"/>
                <a:ea typeface="Open Sans"/>
                <a:cs typeface="Open Sans"/>
                <a:sym typeface="Open Sans"/>
              </a:rPr>
              <a:t>We’ve got some time to open up for questions now. As a reminder, please keep in mind this is live in a group setting, so in order to protect your privacy, it’s best to contact Participant Services directly for any specific individual situations. </a:t>
            </a:r>
            <a:endParaRPr sz="1400">
              <a:solidFill>
                <a:schemeClr val="dk1"/>
              </a:solidFill>
              <a:latin typeface="Open Sans"/>
              <a:ea typeface="Open Sans"/>
              <a:cs typeface="Open Sans"/>
              <a:sym typeface="Open Sans"/>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Master" Target="../slideMasters/slideMaster2.xml"/><Relationship Id="rId4" Type="http://schemas.openxmlformats.org/officeDocument/2006/relationships/image" Target="../media/image6.jpg"/></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g"/><Relationship Id="rId1" Type="http://schemas.openxmlformats.org/officeDocument/2006/relationships/slideMaster" Target="../slideMasters/slideMaster2.xml"/><Relationship Id="rId4" Type="http://schemas.openxmlformats.org/officeDocument/2006/relationships/image" Target="../media/image9.jp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Master" Target="../slideMasters/slideMaster3.xml"/><Relationship Id="rId5" Type="http://schemas.openxmlformats.org/officeDocument/2006/relationships/image" Target="../media/image10.png"/><Relationship Id="rId4" Type="http://schemas.openxmlformats.org/officeDocument/2006/relationships/image" Target="../media/image3.png"/></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Master" Target="../slideMasters/slideMaster3.xml"/><Relationship Id="rId5" Type="http://schemas.openxmlformats.org/officeDocument/2006/relationships/image" Target="../media/image10.png"/><Relationship Id="rId4" Type="http://schemas.openxmlformats.org/officeDocument/2006/relationships/image" Target="../media/image3.png"/></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Master" Target="../slideMasters/slideMaster4.xml"/><Relationship Id="rId5" Type="http://schemas.openxmlformats.org/officeDocument/2006/relationships/image" Target="../media/image10.png"/><Relationship Id="rId4" Type="http://schemas.openxmlformats.org/officeDocument/2006/relationships/image" Target="../media/image3.png"/></Relationships>
</file>

<file path=ppt/slideLayouts/_rels/slideLayout7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Master" Target="../slideMasters/slideMaster4.xml"/><Relationship Id="rId5" Type="http://schemas.openxmlformats.org/officeDocument/2006/relationships/image" Target="../media/image10.png"/><Relationship Id="rId4" Type="http://schemas.openxmlformats.org/officeDocument/2006/relationships/image" Target="../media/image3.png"/></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Master" Target="../slideMasters/slideMaster4.xml"/><Relationship Id="rId4" Type="http://schemas.openxmlformats.org/officeDocument/2006/relationships/image" Target="../media/image6.jpg"/></Relationships>
</file>

<file path=ppt/slideLayouts/_rels/slideLayout8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7.jpg"/><Relationship Id="rId1" Type="http://schemas.openxmlformats.org/officeDocument/2006/relationships/slideMaster" Target="../slideMasters/slideMaster4.xml"/><Relationship Id="rId4" Type="http://schemas.openxmlformats.org/officeDocument/2006/relationships/image" Target="../media/image9.jpg"/></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4.xml"/></Relationships>
</file>

<file path=ppt/slideLayouts/_rels/slideLayout8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4.xml"/></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4.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4.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4.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4.xml"/></Relationships>
</file>

<file path=ppt/slideLayouts/_rels/slideLayout9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4.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4.xml"/></Relationships>
</file>

<file path=ppt/slideLayouts/_rels/slideLayout9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4.xml"/></Relationships>
</file>

<file path=ppt/slideLayouts/_rels/slideLayout10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rtl="0">
              <a:spcBef>
                <a:spcPts val="0"/>
              </a:spcBef>
              <a:spcAft>
                <a:spcPts val="0"/>
              </a:spcAft>
              <a:buSzPts val="5200"/>
              <a:buNone/>
              <a:defRPr sz="5200"/>
            </a:lvl1pPr>
            <a:lvl2pPr lvl="1" algn="ctr" rtl="0">
              <a:spcBef>
                <a:spcPts val="0"/>
              </a:spcBef>
              <a:spcAft>
                <a:spcPts val="0"/>
              </a:spcAft>
              <a:buSzPts val="5200"/>
              <a:buNone/>
              <a:defRPr sz="5200"/>
            </a:lvl2pPr>
            <a:lvl3pPr lvl="2" algn="ctr" rtl="0">
              <a:spcBef>
                <a:spcPts val="0"/>
              </a:spcBef>
              <a:spcAft>
                <a:spcPts val="0"/>
              </a:spcAft>
              <a:buSzPts val="5200"/>
              <a:buNone/>
              <a:defRPr sz="5200"/>
            </a:lvl3pPr>
            <a:lvl4pPr lvl="3" algn="ctr" rtl="0">
              <a:spcBef>
                <a:spcPts val="0"/>
              </a:spcBef>
              <a:spcAft>
                <a:spcPts val="0"/>
              </a:spcAft>
              <a:buSzPts val="5200"/>
              <a:buNone/>
              <a:defRPr sz="5200"/>
            </a:lvl4pPr>
            <a:lvl5pPr lvl="4" algn="ctr" rtl="0">
              <a:spcBef>
                <a:spcPts val="0"/>
              </a:spcBef>
              <a:spcAft>
                <a:spcPts val="0"/>
              </a:spcAft>
              <a:buSzPts val="5200"/>
              <a:buNone/>
              <a:defRPr sz="5200"/>
            </a:lvl5pPr>
            <a:lvl6pPr lvl="5" algn="ctr" rtl="0">
              <a:spcBef>
                <a:spcPts val="0"/>
              </a:spcBef>
              <a:spcAft>
                <a:spcPts val="0"/>
              </a:spcAft>
              <a:buSzPts val="5200"/>
              <a:buNone/>
              <a:defRPr sz="5200"/>
            </a:lvl6pPr>
            <a:lvl7pPr lvl="6" algn="ctr" rtl="0">
              <a:spcBef>
                <a:spcPts val="0"/>
              </a:spcBef>
              <a:spcAft>
                <a:spcPts val="0"/>
              </a:spcAft>
              <a:buSzPts val="5200"/>
              <a:buNone/>
              <a:defRPr sz="5200"/>
            </a:lvl7pPr>
            <a:lvl8pPr lvl="7" algn="ctr" rtl="0">
              <a:spcBef>
                <a:spcPts val="0"/>
              </a:spcBef>
              <a:spcAft>
                <a:spcPts val="0"/>
              </a:spcAft>
              <a:buSzPts val="5200"/>
              <a:buNone/>
              <a:defRPr sz="5200"/>
            </a:lvl8pPr>
            <a:lvl9pPr lvl="8" algn="ctr" rtl="0">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rtl="0">
              <a:lnSpc>
                <a:spcPct val="100000"/>
              </a:lnSpc>
              <a:spcBef>
                <a:spcPts val="0"/>
              </a:spcBef>
              <a:spcAft>
                <a:spcPts val="0"/>
              </a:spcAft>
              <a:buSzPts val="2800"/>
              <a:buNone/>
              <a:defRPr sz="2800"/>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rtl="0">
              <a:spcBef>
                <a:spcPts val="0"/>
              </a:spcBef>
              <a:spcAft>
                <a:spcPts val="0"/>
              </a:spcAft>
              <a:buSzPts val="3600"/>
              <a:buNone/>
              <a:defRPr sz="3600"/>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rtl="0">
              <a:spcBef>
                <a:spcPts val="0"/>
              </a:spcBef>
              <a:spcAft>
                <a:spcPts val="0"/>
              </a:spcAft>
              <a:buSzPts val="1800"/>
              <a:buChar char="●"/>
              <a:defRPr/>
            </a:lvl1pPr>
            <a:lvl2pPr marL="914400" lvl="1" indent="-317500" rtl="0">
              <a:spcBef>
                <a:spcPts val="0"/>
              </a:spcBef>
              <a:spcAft>
                <a:spcPts val="0"/>
              </a:spcAft>
              <a:buSzPts val="1400"/>
              <a:buChar char="○"/>
              <a:defRPr/>
            </a:lvl2pPr>
            <a:lvl3pPr marL="1371600" lvl="2" indent="-317500" rtl="0">
              <a:spcBef>
                <a:spcPts val="0"/>
              </a:spcBef>
              <a:spcAft>
                <a:spcPts val="0"/>
              </a:spcAft>
              <a:buSzPts val="1400"/>
              <a:buChar char="■"/>
              <a:defRPr/>
            </a:lvl3pPr>
            <a:lvl4pPr marL="1828800" lvl="3" indent="-317500" rtl="0">
              <a:spcBef>
                <a:spcPts val="0"/>
              </a:spcBef>
              <a:spcAft>
                <a:spcPts val="0"/>
              </a:spcAft>
              <a:buSzPts val="1400"/>
              <a:buChar char="●"/>
              <a:defRPr/>
            </a:lvl4pPr>
            <a:lvl5pPr marL="2286000" lvl="4" indent="-317500" rtl="0">
              <a:spcBef>
                <a:spcPts val="0"/>
              </a:spcBef>
              <a:spcAft>
                <a:spcPts val="0"/>
              </a:spcAft>
              <a:buSzPts val="1400"/>
              <a:buChar char="○"/>
              <a:defRPr/>
            </a:lvl5pPr>
            <a:lvl6pPr marL="2743200" lvl="5" indent="-317500" rtl="0">
              <a:spcBef>
                <a:spcPts val="0"/>
              </a:spcBef>
              <a:spcAft>
                <a:spcPts val="0"/>
              </a:spcAft>
              <a:buSzPts val="1400"/>
              <a:buChar char="■"/>
              <a:defRPr/>
            </a:lvl6pPr>
            <a:lvl7pPr marL="3200400" lvl="6" indent="-317500" rtl="0">
              <a:spcBef>
                <a:spcPts val="0"/>
              </a:spcBef>
              <a:spcAft>
                <a:spcPts val="0"/>
              </a:spcAft>
              <a:buSzPts val="1400"/>
              <a:buChar char="●"/>
              <a:defRPr/>
            </a:lvl7pPr>
            <a:lvl8pPr marL="3657600" lvl="7" indent="-317500" rtl="0">
              <a:spcBef>
                <a:spcPts val="0"/>
              </a:spcBef>
              <a:spcAft>
                <a:spcPts val="0"/>
              </a:spcAft>
              <a:buSzPts val="1400"/>
              <a:buChar char="○"/>
              <a:defRPr/>
            </a:lvl8pPr>
            <a:lvl9pPr marL="4114800" lvl="8" indent="-317500" rtl="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rtl="0">
              <a:spcBef>
                <a:spcPts val="0"/>
              </a:spcBef>
              <a:spcAft>
                <a:spcPts val="0"/>
              </a:spcAft>
              <a:buSzPts val="1400"/>
              <a:buChar char="●"/>
              <a:defRPr sz="1400"/>
            </a:lvl1pPr>
            <a:lvl2pPr marL="914400" lvl="1" indent="-304800" rtl="0">
              <a:spcBef>
                <a:spcPts val="0"/>
              </a:spcBef>
              <a:spcAft>
                <a:spcPts val="0"/>
              </a:spcAft>
              <a:buSzPts val="1200"/>
              <a:buChar char="○"/>
              <a:defRPr sz="1200"/>
            </a:lvl2pPr>
            <a:lvl3pPr marL="1371600" lvl="2" indent="-304800" rtl="0">
              <a:spcBef>
                <a:spcPts val="0"/>
              </a:spcBef>
              <a:spcAft>
                <a:spcPts val="0"/>
              </a:spcAft>
              <a:buSzPts val="1200"/>
              <a:buChar char="■"/>
              <a:defRPr sz="1200"/>
            </a:lvl3pPr>
            <a:lvl4pPr marL="1828800" lvl="3" indent="-304800" rtl="0">
              <a:spcBef>
                <a:spcPts val="0"/>
              </a:spcBef>
              <a:spcAft>
                <a:spcPts val="0"/>
              </a:spcAft>
              <a:buSzPts val="1200"/>
              <a:buChar char="●"/>
              <a:defRPr sz="1200"/>
            </a:lvl4pPr>
            <a:lvl5pPr marL="2286000" lvl="4" indent="-304800" rtl="0">
              <a:spcBef>
                <a:spcPts val="0"/>
              </a:spcBef>
              <a:spcAft>
                <a:spcPts val="0"/>
              </a:spcAft>
              <a:buSzPts val="1200"/>
              <a:buChar char="○"/>
              <a:defRPr sz="1200"/>
            </a:lvl5pPr>
            <a:lvl6pPr marL="2743200" lvl="5" indent="-304800" rtl="0">
              <a:spcBef>
                <a:spcPts val="0"/>
              </a:spcBef>
              <a:spcAft>
                <a:spcPts val="0"/>
              </a:spcAft>
              <a:buSzPts val="1200"/>
              <a:buChar char="■"/>
              <a:defRPr sz="1200"/>
            </a:lvl6pPr>
            <a:lvl7pPr marL="3200400" lvl="6" indent="-304800" rtl="0">
              <a:spcBef>
                <a:spcPts val="0"/>
              </a:spcBef>
              <a:spcAft>
                <a:spcPts val="0"/>
              </a:spcAft>
              <a:buSzPts val="1200"/>
              <a:buChar char="●"/>
              <a:defRPr sz="1200"/>
            </a:lvl7pPr>
            <a:lvl8pPr marL="3657600" lvl="7" indent="-304800" rtl="0">
              <a:spcBef>
                <a:spcPts val="0"/>
              </a:spcBef>
              <a:spcAft>
                <a:spcPts val="0"/>
              </a:spcAft>
              <a:buSzPts val="1200"/>
              <a:buChar char="○"/>
              <a:defRPr sz="1200"/>
            </a:lvl8pPr>
            <a:lvl9pPr marL="4114800" lvl="8" indent="-304800" rtl="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rtl="0">
              <a:spcBef>
                <a:spcPts val="0"/>
              </a:spcBef>
              <a:spcAft>
                <a:spcPts val="0"/>
              </a:spcAft>
              <a:buSzPts val="1400"/>
              <a:buChar char="●"/>
              <a:defRPr sz="1400"/>
            </a:lvl1pPr>
            <a:lvl2pPr marL="914400" lvl="1" indent="-304800" rtl="0">
              <a:spcBef>
                <a:spcPts val="0"/>
              </a:spcBef>
              <a:spcAft>
                <a:spcPts val="0"/>
              </a:spcAft>
              <a:buSzPts val="1200"/>
              <a:buChar char="○"/>
              <a:defRPr sz="1200"/>
            </a:lvl2pPr>
            <a:lvl3pPr marL="1371600" lvl="2" indent="-304800" rtl="0">
              <a:spcBef>
                <a:spcPts val="0"/>
              </a:spcBef>
              <a:spcAft>
                <a:spcPts val="0"/>
              </a:spcAft>
              <a:buSzPts val="1200"/>
              <a:buChar char="■"/>
              <a:defRPr sz="1200"/>
            </a:lvl3pPr>
            <a:lvl4pPr marL="1828800" lvl="3" indent="-304800" rtl="0">
              <a:spcBef>
                <a:spcPts val="0"/>
              </a:spcBef>
              <a:spcAft>
                <a:spcPts val="0"/>
              </a:spcAft>
              <a:buSzPts val="1200"/>
              <a:buChar char="●"/>
              <a:defRPr sz="1200"/>
            </a:lvl4pPr>
            <a:lvl5pPr marL="2286000" lvl="4" indent="-304800" rtl="0">
              <a:spcBef>
                <a:spcPts val="0"/>
              </a:spcBef>
              <a:spcAft>
                <a:spcPts val="0"/>
              </a:spcAft>
              <a:buSzPts val="1200"/>
              <a:buChar char="○"/>
              <a:defRPr sz="1200"/>
            </a:lvl5pPr>
            <a:lvl6pPr marL="2743200" lvl="5" indent="-304800" rtl="0">
              <a:spcBef>
                <a:spcPts val="0"/>
              </a:spcBef>
              <a:spcAft>
                <a:spcPts val="0"/>
              </a:spcAft>
              <a:buSzPts val="1200"/>
              <a:buChar char="■"/>
              <a:defRPr sz="1200"/>
            </a:lvl6pPr>
            <a:lvl7pPr marL="3200400" lvl="6" indent="-304800" rtl="0">
              <a:spcBef>
                <a:spcPts val="0"/>
              </a:spcBef>
              <a:spcAft>
                <a:spcPts val="0"/>
              </a:spcAft>
              <a:buSzPts val="1200"/>
              <a:buChar char="●"/>
              <a:defRPr sz="1200"/>
            </a:lvl7pPr>
            <a:lvl8pPr marL="3657600" lvl="7" indent="-304800" rtl="0">
              <a:spcBef>
                <a:spcPts val="0"/>
              </a:spcBef>
              <a:spcAft>
                <a:spcPts val="0"/>
              </a:spcAft>
              <a:buSzPts val="1200"/>
              <a:buChar char="○"/>
              <a:defRPr sz="1200"/>
            </a:lvl8pPr>
            <a:lvl9pPr marL="4114800" lvl="8" indent="-304800" rtl="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rtl="0">
              <a:spcBef>
                <a:spcPts val="0"/>
              </a:spcBef>
              <a:spcAft>
                <a:spcPts val="0"/>
              </a:spcAft>
              <a:buSzPts val="1200"/>
              <a:buChar char="●"/>
              <a:defRPr sz="1200"/>
            </a:lvl1pPr>
            <a:lvl2pPr marL="914400" lvl="1" indent="-304800" rtl="0">
              <a:spcBef>
                <a:spcPts val="0"/>
              </a:spcBef>
              <a:spcAft>
                <a:spcPts val="0"/>
              </a:spcAft>
              <a:buSzPts val="1200"/>
              <a:buChar char="○"/>
              <a:defRPr sz="1200"/>
            </a:lvl2pPr>
            <a:lvl3pPr marL="1371600" lvl="2" indent="-304800" rtl="0">
              <a:spcBef>
                <a:spcPts val="0"/>
              </a:spcBef>
              <a:spcAft>
                <a:spcPts val="0"/>
              </a:spcAft>
              <a:buSzPts val="1200"/>
              <a:buChar char="■"/>
              <a:defRPr sz="1200"/>
            </a:lvl3pPr>
            <a:lvl4pPr marL="1828800" lvl="3" indent="-304800" rtl="0">
              <a:spcBef>
                <a:spcPts val="0"/>
              </a:spcBef>
              <a:spcAft>
                <a:spcPts val="0"/>
              </a:spcAft>
              <a:buSzPts val="1200"/>
              <a:buChar char="●"/>
              <a:defRPr sz="1200"/>
            </a:lvl4pPr>
            <a:lvl5pPr marL="2286000" lvl="4" indent="-304800" rtl="0">
              <a:spcBef>
                <a:spcPts val="0"/>
              </a:spcBef>
              <a:spcAft>
                <a:spcPts val="0"/>
              </a:spcAft>
              <a:buSzPts val="1200"/>
              <a:buChar char="○"/>
              <a:defRPr sz="1200"/>
            </a:lvl5pPr>
            <a:lvl6pPr marL="2743200" lvl="5" indent="-304800" rtl="0">
              <a:spcBef>
                <a:spcPts val="0"/>
              </a:spcBef>
              <a:spcAft>
                <a:spcPts val="0"/>
              </a:spcAft>
              <a:buSzPts val="1200"/>
              <a:buChar char="■"/>
              <a:defRPr sz="1200"/>
            </a:lvl6pPr>
            <a:lvl7pPr marL="3200400" lvl="6" indent="-304800" rtl="0">
              <a:spcBef>
                <a:spcPts val="0"/>
              </a:spcBef>
              <a:spcAft>
                <a:spcPts val="0"/>
              </a:spcAft>
              <a:buSzPts val="1200"/>
              <a:buChar char="●"/>
              <a:defRPr sz="1200"/>
            </a:lvl7pPr>
            <a:lvl8pPr marL="3657600" lvl="7" indent="-304800" rtl="0">
              <a:spcBef>
                <a:spcPts val="0"/>
              </a:spcBef>
              <a:spcAft>
                <a:spcPts val="0"/>
              </a:spcAft>
              <a:buSzPts val="1200"/>
              <a:buChar char="○"/>
              <a:defRPr sz="1200"/>
            </a:lvl8pPr>
            <a:lvl9pPr marL="4114800" lvl="8" indent="-304800" rtl="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rtl="0">
              <a:spcBef>
                <a:spcPts val="0"/>
              </a:spcBef>
              <a:spcAft>
                <a:spcPts val="0"/>
              </a:spcAft>
              <a:buSzPts val="4800"/>
              <a:buNone/>
              <a:defRPr sz="48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rtl="0">
              <a:spcBef>
                <a:spcPts val="0"/>
              </a:spcBef>
              <a:spcAft>
                <a:spcPts val="0"/>
              </a:spcAft>
              <a:buSzPts val="4200"/>
              <a:buNone/>
              <a:defRPr sz="4200"/>
            </a:lvl1pPr>
            <a:lvl2pPr lvl="1" algn="ctr" rtl="0">
              <a:spcBef>
                <a:spcPts val="0"/>
              </a:spcBef>
              <a:spcAft>
                <a:spcPts val="0"/>
              </a:spcAft>
              <a:buSzPts val="4200"/>
              <a:buNone/>
              <a:defRPr sz="4200"/>
            </a:lvl2pPr>
            <a:lvl3pPr lvl="2" algn="ctr" rtl="0">
              <a:spcBef>
                <a:spcPts val="0"/>
              </a:spcBef>
              <a:spcAft>
                <a:spcPts val="0"/>
              </a:spcAft>
              <a:buSzPts val="4200"/>
              <a:buNone/>
              <a:defRPr sz="4200"/>
            </a:lvl3pPr>
            <a:lvl4pPr lvl="3" algn="ctr" rtl="0">
              <a:spcBef>
                <a:spcPts val="0"/>
              </a:spcBef>
              <a:spcAft>
                <a:spcPts val="0"/>
              </a:spcAft>
              <a:buSzPts val="4200"/>
              <a:buNone/>
              <a:defRPr sz="4200"/>
            </a:lvl4pPr>
            <a:lvl5pPr lvl="4" algn="ctr" rtl="0">
              <a:spcBef>
                <a:spcPts val="0"/>
              </a:spcBef>
              <a:spcAft>
                <a:spcPts val="0"/>
              </a:spcAft>
              <a:buSzPts val="4200"/>
              <a:buNone/>
              <a:defRPr sz="4200"/>
            </a:lvl5pPr>
            <a:lvl6pPr lvl="5" algn="ctr" rtl="0">
              <a:spcBef>
                <a:spcPts val="0"/>
              </a:spcBef>
              <a:spcAft>
                <a:spcPts val="0"/>
              </a:spcAft>
              <a:buSzPts val="4200"/>
              <a:buNone/>
              <a:defRPr sz="4200"/>
            </a:lvl6pPr>
            <a:lvl7pPr lvl="6" algn="ctr" rtl="0">
              <a:spcBef>
                <a:spcPts val="0"/>
              </a:spcBef>
              <a:spcAft>
                <a:spcPts val="0"/>
              </a:spcAft>
              <a:buSzPts val="4200"/>
              <a:buNone/>
              <a:defRPr sz="4200"/>
            </a:lvl7pPr>
            <a:lvl8pPr lvl="7" algn="ctr" rtl="0">
              <a:spcBef>
                <a:spcPts val="0"/>
              </a:spcBef>
              <a:spcAft>
                <a:spcPts val="0"/>
              </a:spcAft>
              <a:buSzPts val="4200"/>
              <a:buNone/>
              <a:defRPr sz="4200"/>
            </a:lvl8pPr>
            <a:lvl9pPr lvl="8" algn="ctr" rtl="0">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rtl="0">
              <a:lnSpc>
                <a:spcPct val="100000"/>
              </a:lnSpc>
              <a:spcBef>
                <a:spcPts val="0"/>
              </a:spcBef>
              <a:spcAft>
                <a:spcPts val="0"/>
              </a:spcAft>
              <a:buSzPts val="2100"/>
              <a:buNone/>
              <a:defRPr sz="2100"/>
            </a:lvl1pPr>
            <a:lvl2pPr lvl="1" algn="ctr" rtl="0">
              <a:lnSpc>
                <a:spcPct val="100000"/>
              </a:lnSpc>
              <a:spcBef>
                <a:spcPts val="0"/>
              </a:spcBef>
              <a:spcAft>
                <a:spcPts val="0"/>
              </a:spcAft>
              <a:buSzPts val="2100"/>
              <a:buNone/>
              <a:defRPr sz="2100"/>
            </a:lvl2pPr>
            <a:lvl3pPr lvl="2" algn="ctr" rtl="0">
              <a:lnSpc>
                <a:spcPct val="100000"/>
              </a:lnSpc>
              <a:spcBef>
                <a:spcPts val="0"/>
              </a:spcBef>
              <a:spcAft>
                <a:spcPts val="0"/>
              </a:spcAft>
              <a:buSzPts val="2100"/>
              <a:buNone/>
              <a:defRPr sz="2100"/>
            </a:lvl3pPr>
            <a:lvl4pPr lvl="3" algn="ctr" rtl="0">
              <a:lnSpc>
                <a:spcPct val="100000"/>
              </a:lnSpc>
              <a:spcBef>
                <a:spcPts val="0"/>
              </a:spcBef>
              <a:spcAft>
                <a:spcPts val="0"/>
              </a:spcAft>
              <a:buSzPts val="2100"/>
              <a:buNone/>
              <a:defRPr sz="2100"/>
            </a:lvl4pPr>
            <a:lvl5pPr lvl="4" algn="ctr" rtl="0">
              <a:lnSpc>
                <a:spcPct val="100000"/>
              </a:lnSpc>
              <a:spcBef>
                <a:spcPts val="0"/>
              </a:spcBef>
              <a:spcAft>
                <a:spcPts val="0"/>
              </a:spcAft>
              <a:buSzPts val="2100"/>
              <a:buNone/>
              <a:defRPr sz="2100"/>
            </a:lvl5pPr>
            <a:lvl6pPr lvl="5" algn="ctr" rtl="0">
              <a:lnSpc>
                <a:spcPct val="100000"/>
              </a:lnSpc>
              <a:spcBef>
                <a:spcPts val="0"/>
              </a:spcBef>
              <a:spcAft>
                <a:spcPts val="0"/>
              </a:spcAft>
              <a:buSzPts val="2100"/>
              <a:buNone/>
              <a:defRPr sz="2100"/>
            </a:lvl6pPr>
            <a:lvl7pPr lvl="6" algn="ctr" rtl="0">
              <a:lnSpc>
                <a:spcPct val="100000"/>
              </a:lnSpc>
              <a:spcBef>
                <a:spcPts val="0"/>
              </a:spcBef>
              <a:spcAft>
                <a:spcPts val="0"/>
              </a:spcAft>
              <a:buSzPts val="2100"/>
              <a:buNone/>
              <a:defRPr sz="2100"/>
            </a:lvl7pPr>
            <a:lvl8pPr lvl="7" algn="ctr" rtl="0">
              <a:lnSpc>
                <a:spcPct val="100000"/>
              </a:lnSpc>
              <a:spcBef>
                <a:spcPts val="0"/>
              </a:spcBef>
              <a:spcAft>
                <a:spcPts val="0"/>
              </a:spcAft>
              <a:buSzPts val="2100"/>
              <a:buNone/>
              <a:defRPr sz="2100"/>
            </a:lvl8pPr>
            <a:lvl9pPr lvl="8" algn="ctr" rtl="0">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rtl="0">
              <a:spcBef>
                <a:spcPts val="0"/>
              </a:spcBef>
              <a:spcAft>
                <a:spcPts val="0"/>
              </a:spcAft>
              <a:buSzPts val="1800"/>
              <a:buChar char="●"/>
              <a:defRPr/>
            </a:lvl1pPr>
            <a:lvl2pPr marL="914400" lvl="1" indent="-317500" rtl="0">
              <a:spcBef>
                <a:spcPts val="0"/>
              </a:spcBef>
              <a:spcAft>
                <a:spcPts val="0"/>
              </a:spcAft>
              <a:buSzPts val="1400"/>
              <a:buChar char="○"/>
              <a:defRPr/>
            </a:lvl2pPr>
            <a:lvl3pPr marL="1371600" lvl="2" indent="-317500" rtl="0">
              <a:spcBef>
                <a:spcPts val="0"/>
              </a:spcBef>
              <a:spcAft>
                <a:spcPts val="0"/>
              </a:spcAft>
              <a:buSzPts val="1400"/>
              <a:buChar char="■"/>
              <a:defRPr/>
            </a:lvl3pPr>
            <a:lvl4pPr marL="1828800" lvl="3" indent="-317500" rtl="0">
              <a:spcBef>
                <a:spcPts val="0"/>
              </a:spcBef>
              <a:spcAft>
                <a:spcPts val="0"/>
              </a:spcAft>
              <a:buSzPts val="1400"/>
              <a:buChar char="●"/>
              <a:defRPr/>
            </a:lvl4pPr>
            <a:lvl5pPr marL="2286000" lvl="4" indent="-317500" rtl="0">
              <a:spcBef>
                <a:spcPts val="0"/>
              </a:spcBef>
              <a:spcAft>
                <a:spcPts val="0"/>
              </a:spcAft>
              <a:buSzPts val="1400"/>
              <a:buChar char="○"/>
              <a:defRPr/>
            </a:lvl5pPr>
            <a:lvl6pPr marL="2743200" lvl="5" indent="-317500" rtl="0">
              <a:spcBef>
                <a:spcPts val="0"/>
              </a:spcBef>
              <a:spcAft>
                <a:spcPts val="0"/>
              </a:spcAft>
              <a:buSzPts val="1400"/>
              <a:buChar char="■"/>
              <a:defRPr/>
            </a:lvl6pPr>
            <a:lvl7pPr marL="3200400" lvl="6" indent="-317500" rtl="0">
              <a:spcBef>
                <a:spcPts val="0"/>
              </a:spcBef>
              <a:spcAft>
                <a:spcPts val="0"/>
              </a:spcAft>
              <a:buSzPts val="1400"/>
              <a:buChar char="●"/>
              <a:defRPr/>
            </a:lvl7pPr>
            <a:lvl8pPr marL="3657600" lvl="7" indent="-317500" rtl="0">
              <a:spcBef>
                <a:spcPts val="0"/>
              </a:spcBef>
              <a:spcAft>
                <a:spcPts val="0"/>
              </a:spcAft>
              <a:buSzPts val="1400"/>
              <a:buChar char="○"/>
              <a:defRPr/>
            </a:lvl8pPr>
            <a:lvl9pPr marL="4114800" lvl="8" indent="-317500" rtl="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rtl="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rtl="0">
              <a:spcBef>
                <a:spcPts val="0"/>
              </a:spcBef>
              <a:spcAft>
                <a:spcPts val="0"/>
              </a:spcAft>
              <a:buSzPts val="12000"/>
              <a:buNone/>
              <a:defRPr sz="12000"/>
            </a:lvl1pPr>
            <a:lvl2pPr lvl="1" algn="ctr" rtl="0">
              <a:spcBef>
                <a:spcPts val="0"/>
              </a:spcBef>
              <a:spcAft>
                <a:spcPts val="0"/>
              </a:spcAft>
              <a:buSzPts val="12000"/>
              <a:buNone/>
              <a:defRPr sz="12000"/>
            </a:lvl2pPr>
            <a:lvl3pPr lvl="2" algn="ctr" rtl="0">
              <a:spcBef>
                <a:spcPts val="0"/>
              </a:spcBef>
              <a:spcAft>
                <a:spcPts val="0"/>
              </a:spcAft>
              <a:buSzPts val="12000"/>
              <a:buNone/>
              <a:defRPr sz="12000"/>
            </a:lvl3pPr>
            <a:lvl4pPr lvl="3" algn="ctr" rtl="0">
              <a:spcBef>
                <a:spcPts val="0"/>
              </a:spcBef>
              <a:spcAft>
                <a:spcPts val="0"/>
              </a:spcAft>
              <a:buSzPts val="12000"/>
              <a:buNone/>
              <a:defRPr sz="12000"/>
            </a:lvl4pPr>
            <a:lvl5pPr lvl="4" algn="ctr" rtl="0">
              <a:spcBef>
                <a:spcPts val="0"/>
              </a:spcBef>
              <a:spcAft>
                <a:spcPts val="0"/>
              </a:spcAft>
              <a:buSzPts val="12000"/>
              <a:buNone/>
              <a:defRPr sz="12000"/>
            </a:lvl5pPr>
            <a:lvl6pPr lvl="5" algn="ctr" rtl="0">
              <a:spcBef>
                <a:spcPts val="0"/>
              </a:spcBef>
              <a:spcAft>
                <a:spcPts val="0"/>
              </a:spcAft>
              <a:buSzPts val="12000"/>
              <a:buNone/>
              <a:defRPr sz="12000"/>
            </a:lvl6pPr>
            <a:lvl7pPr lvl="6" algn="ctr" rtl="0">
              <a:spcBef>
                <a:spcPts val="0"/>
              </a:spcBef>
              <a:spcAft>
                <a:spcPts val="0"/>
              </a:spcAft>
              <a:buSzPts val="12000"/>
              <a:buNone/>
              <a:defRPr sz="12000"/>
            </a:lvl7pPr>
            <a:lvl8pPr lvl="7" algn="ctr" rtl="0">
              <a:spcBef>
                <a:spcPts val="0"/>
              </a:spcBef>
              <a:spcAft>
                <a:spcPts val="0"/>
              </a:spcAft>
              <a:buSzPts val="12000"/>
              <a:buNone/>
              <a:defRPr sz="12000"/>
            </a:lvl8pPr>
            <a:lvl9pPr lvl="8" algn="ctr" rtl="0">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rtl="0">
              <a:spcBef>
                <a:spcPts val="0"/>
              </a:spcBef>
              <a:spcAft>
                <a:spcPts val="0"/>
              </a:spcAft>
              <a:buSzPts val="1800"/>
              <a:buChar char="●"/>
              <a:defRPr/>
            </a:lvl1pPr>
            <a:lvl2pPr marL="914400" lvl="1" indent="-317500" algn="ctr" rtl="0">
              <a:spcBef>
                <a:spcPts val="0"/>
              </a:spcBef>
              <a:spcAft>
                <a:spcPts val="0"/>
              </a:spcAft>
              <a:buSzPts val="1400"/>
              <a:buChar char="○"/>
              <a:defRPr/>
            </a:lvl2pPr>
            <a:lvl3pPr marL="1371600" lvl="2" indent="-317500" algn="ctr" rtl="0">
              <a:spcBef>
                <a:spcPts val="0"/>
              </a:spcBef>
              <a:spcAft>
                <a:spcPts val="0"/>
              </a:spcAft>
              <a:buSzPts val="1400"/>
              <a:buChar char="■"/>
              <a:defRPr/>
            </a:lvl3pPr>
            <a:lvl4pPr marL="1828800" lvl="3" indent="-317500" algn="ctr" rtl="0">
              <a:spcBef>
                <a:spcPts val="0"/>
              </a:spcBef>
              <a:spcAft>
                <a:spcPts val="0"/>
              </a:spcAft>
              <a:buSzPts val="1400"/>
              <a:buChar char="●"/>
              <a:defRPr/>
            </a:lvl4pPr>
            <a:lvl5pPr marL="2286000" lvl="4" indent="-317500" algn="ctr" rtl="0">
              <a:spcBef>
                <a:spcPts val="0"/>
              </a:spcBef>
              <a:spcAft>
                <a:spcPts val="0"/>
              </a:spcAft>
              <a:buSzPts val="1400"/>
              <a:buChar char="○"/>
              <a:defRPr/>
            </a:lvl5pPr>
            <a:lvl6pPr marL="2743200" lvl="5" indent="-317500" algn="ctr" rtl="0">
              <a:spcBef>
                <a:spcPts val="0"/>
              </a:spcBef>
              <a:spcAft>
                <a:spcPts val="0"/>
              </a:spcAft>
              <a:buSzPts val="1400"/>
              <a:buChar char="■"/>
              <a:defRPr/>
            </a:lvl6pPr>
            <a:lvl7pPr marL="3200400" lvl="6" indent="-317500" algn="ctr" rtl="0">
              <a:spcBef>
                <a:spcPts val="0"/>
              </a:spcBef>
              <a:spcAft>
                <a:spcPts val="0"/>
              </a:spcAft>
              <a:buSzPts val="1400"/>
              <a:buChar char="●"/>
              <a:defRPr/>
            </a:lvl7pPr>
            <a:lvl8pPr marL="3657600" lvl="7" indent="-317500" algn="ctr" rtl="0">
              <a:spcBef>
                <a:spcPts val="0"/>
              </a:spcBef>
              <a:spcAft>
                <a:spcPts val="0"/>
              </a:spcAft>
              <a:buSzPts val="1400"/>
              <a:buChar char="○"/>
              <a:defRPr/>
            </a:lvl8pPr>
            <a:lvl9pPr marL="4114800" lvl="8" indent="-317500" algn="ctr" rtl="0">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two columns (w/Light BG)">
  <p:cSld name="Title and two columns (w/Light BG)">
    <p:bg>
      <p:bgPr>
        <a:solidFill>
          <a:srgbClr val="F1FAFE"/>
        </a:solidFill>
        <a:effectLst/>
      </p:bgPr>
    </p:bg>
    <p:spTree>
      <p:nvGrpSpPr>
        <p:cNvPr id="1" name="Shape 54"/>
        <p:cNvGrpSpPr/>
        <p:nvPr/>
      </p:nvGrpSpPr>
      <p:grpSpPr>
        <a:xfrm>
          <a:off x="0" y="0"/>
          <a:ext cx="0" cy="0"/>
          <a:chOff x="0" y="0"/>
          <a:chExt cx="0" cy="0"/>
        </a:xfrm>
      </p:grpSpPr>
      <p:sp>
        <p:nvSpPr>
          <p:cNvPr id="55" name="Google Shape;55;p14"/>
          <p:cNvSpPr/>
          <p:nvPr/>
        </p:nvSpPr>
        <p:spPr>
          <a:xfrm rot="-5400000">
            <a:off x="-2754775" y="2407832"/>
            <a:ext cx="5499900" cy="5499900"/>
          </a:xfrm>
          <a:prstGeom prst="pie">
            <a:avLst>
              <a:gd name="adj1" fmla="val 0"/>
              <a:gd name="adj2" fmla="val 5382146"/>
            </a:avLst>
          </a:prstGeom>
          <a:solidFill>
            <a:srgbClr val="E4F5FD"/>
          </a:solidFill>
          <a:ln>
            <a:noFill/>
          </a:ln>
        </p:spPr>
        <p:txBody>
          <a:bodyPr spcFirstLastPara="1" wrap="square" lIns="91400" tIns="91400" rIns="91400" bIns="91400"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grpSp>
        <p:nvGrpSpPr>
          <p:cNvPr id="56" name="Google Shape;56;p14"/>
          <p:cNvGrpSpPr/>
          <p:nvPr/>
        </p:nvGrpSpPr>
        <p:grpSpPr>
          <a:xfrm>
            <a:off x="6808167" y="782935"/>
            <a:ext cx="1845454" cy="1820070"/>
            <a:chOff x="5927502" y="551678"/>
            <a:chExt cx="2377550" cy="2344847"/>
          </a:xfrm>
        </p:grpSpPr>
        <p:grpSp>
          <p:nvGrpSpPr>
            <p:cNvPr id="57" name="Google Shape;57;p14"/>
            <p:cNvGrpSpPr/>
            <p:nvPr/>
          </p:nvGrpSpPr>
          <p:grpSpPr>
            <a:xfrm>
              <a:off x="5927502" y="551678"/>
              <a:ext cx="2377550" cy="653782"/>
              <a:chOff x="2159414" y="3486447"/>
              <a:chExt cx="2606105" cy="720500"/>
            </a:xfrm>
          </p:grpSpPr>
          <p:grpSp>
            <p:nvGrpSpPr>
              <p:cNvPr id="58" name="Google Shape;58;p14"/>
              <p:cNvGrpSpPr/>
              <p:nvPr/>
            </p:nvGrpSpPr>
            <p:grpSpPr>
              <a:xfrm>
                <a:off x="2159414" y="3486447"/>
                <a:ext cx="2606105" cy="49200"/>
                <a:chOff x="2159414" y="3486447"/>
                <a:chExt cx="2606105" cy="49200"/>
              </a:xfrm>
            </p:grpSpPr>
            <p:sp>
              <p:nvSpPr>
                <p:cNvPr id="59" name="Google Shape;59;p14"/>
                <p:cNvSpPr/>
                <p:nvPr/>
              </p:nvSpPr>
              <p:spPr>
                <a:xfrm>
                  <a:off x="2159414"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60" name="Google Shape;60;p14"/>
                <p:cNvSpPr/>
                <p:nvPr/>
              </p:nvSpPr>
              <p:spPr>
                <a:xfrm>
                  <a:off x="2329855"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61" name="Google Shape;61;p14"/>
                <p:cNvSpPr/>
                <p:nvPr/>
              </p:nvSpPr>
              <p:spPr>
                <a:xfrm>
                  <a:off x="2500295"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62" name="Google Shape;62;p14"/>
                <p:cNvSpPr/>
                <p:nvPr/>
              </p:nvSpPr>
              <p:spPr>
                <a:xfrm>
                  <a:off x="2670735"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63" name="Google Shape;63;p14"/>
                <p:cNvSpPr/>
                <p:nvPr/>
              </p:nvSpPr>
              <p:spPr>
                <a:xfrm>
                  <a:off x="2841176"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64" name="Google Shape;64;p14"/>
                <p:cNvSpPr/>
                <p:nvPr/>
              </p:nvSpPr>
              <p:spPr>
                <a:xfrm>
                  <a:off x="3011616"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65" name="Google Shape;65;p14"/>
                <p:cNvSpPr/>
                <p:nvPr/>
              </p:nvSpPr>
              <p:spPr>
                <a:xfrm>
                  <a:off x="3182056"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66" name="Google Shape;66;p14"/>
                <p:cNvSpPr/>
                <p:nvPr/>
              </p:nvSpPr>
              <p:spPr>
                <a:xfrm>
                  <a:off x="3352497"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67" name="Google Shape;67;p14"/>
                <p:cNvSpPr/>
                <p:nvPr/>
              </p:nvSpPr>
              <p:spPr>
                <a:xfrm>
                  <a:off x="3522937"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68" name="Google Shape;68;p14"/>
                <p:cNvSpPr/>
                <p:nvPr/>
              </p:nvSpPr>
              <p:spPr>
                <a:xfrm>
                  <a:off x="3693377"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69" name="Google Shape;69;p14"/>
                <p:cNvSpPr/>
                <p:nvPr/>
              </p:nvSpPr>
              <p:spPr>
                <a:xfrm>
                  <a:off x="3863818"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70" name="Google Shape;70;p14"/>
                <p:cNvSpPr/>
                <p:nvPr/>
              </p:nvSpPr>
              <p:spPr>
                <a:xfrm>
                  <a:off x="4034258"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71" name="Google Shape;71;p14"/>
                <p:cNvSpPr/>
                <p:nvPr/>
              </p:nvSpPr>
              <p:spPr>
                <a:xfrm>
                  <a:off x="4204698"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72" name="Google Shape;72;p14"/>
                <p:cNvSpPr/>
                <p:nvPr/>
              </p:nvSpPr>
              <p:spPr>
                <a:xfrm>
                  <a:off x="4375139"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73" name="Google Shape;73;p14"/>
                <p:cNvSpPr/>
                <p:nvPr/>
              </p:nvSpPr>
              <p:spPr>
                <a:xfrm>
                  <a:off x="4545579"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74" name="Google Shape;74;p14"/>
                <p:cNvSpPr/>
                <p:nvPr/>
              </p:nvSpPr>
              <p:spPr>
                <a:xfrm>
                  <a:off x="4716019"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grpSp>
          <p:grpSp>
            <p:nvGrpSpPr>
              <p:cNvPr id="75" name="Google Shape;75;p14"/>
              <p:cNvGrpSpPr/>
              <p:nvPr/>
            </p:nvGrpSpPr>
            <p:grpSpPr>
              <a:xfrm>
                <a:off x="2159414" y="3652838"/>
                <a:ext cx="2606105" cy="49200"/>
                <a:chOff x="2159414" y="3486447"/>
                <a:chExt cx="2606105" cy="49200"/>
              </a:xfrm>
            </p:grpSpPr>
            <p:sp>
              <p:nvSpPr>
                <p:cNvPr id="76" name="Google Shape;76;p14"/>
                <p:cNvSpPr/>
                <p:nvPr/>
              </p:nvSpPr>
              <p:spPr>
                <a:xfrm>
                  <a:off x="2159414"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77" name="Google Shape;77;p14"/>
                <p:cNvSpPr/>
                <p:nvPr/>
              </p:nvSpPr>
              <p:spPr>
                <a:xfrm>
                  <a:off x="2329855"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78" name="Google Shape;78;p14"/>
                <p:cNvSpPr/>
                <p:nvPr/>
              </p:nvSpPr>
              <p:spPr>
                <a:xfrm>
                  <a:off x="2500295"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79" name="Google Shape;79;p14"/>
                <p:cNvSpPr/>
                <p:nvPr/>
              </p:nvSpPr>
              <p:spPr>
                <a:xfrm>
                  <a:off x="2670735"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80" name="Google Shape;80;p14"/>
                <p:cNvSpPr/>
                <p:nvPr/>
              </p:nvSpPr>
              <p:spPr>
                <a:xfrm>
                  <a:off x="2841176"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81" name="Google Shape;81;p14"/>
                <p:cNvSpPr/>
                <p:nvPr/>
              </p:nvSpPr>
              <p:spPr>
                <a:xfrm>
                  <a:off x="3011616"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82" name="Google Shape;82;p14"/>
                <p:cNvSpPr/>
                <p:nvPr/>
              </p:nvSpPr>
              <p:spPr>
                <a:xfrm>
                  <a:off x="3182056"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83" name="Google Shape;83;p14"/>
                <p:cNvSpPr/>
                <p:nvPr/>
              </p:nvSpPr>
              <p:spPr>
                <a:xfrm>
                  <a:off x="3352497"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84" name="Google Shape;84;p14"/>
                <p:cNvSpPr/>
                <p:nvPr/>
              </p:nvSpPr>
              <p:spPr>
                <a:xfrm>
                  <a:off x="3522937"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85" name="Google Shape;85;p14"/>
                <p:cNvSpPr/>
                <p:nvPr/>
              </p:nvSpPr>
              <p:spPr>
                <a:xfrm>
                  <a:off x="3693377"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86" name="Google Shape;86;p14"/>
                <p:cNvSpPr/>
                <p:nvPr/>
              </p:nvSpPr>
              <p:spPr>
                <a:xfrm>
                  <a:off x="3863818"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87" name="Google Shape;87;p14"/>
                <p:cNvSpPr/>
                <p:nvPr/>
              </p:nvSpPr>
              <p:spPr>
                <a:xfrm>
                  <a:off x="4034258"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88" name="Google Shape;88;p14"/>
                <p:cNvSpPr/>
                <p:nvPr/>
              </p:nvSpPr>
              <p:spPr>
                <a:xfrm>
                  <a:off x="4204698"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89" name="Google Shape;89;p14"/>
                <p:cNvSpPr/>
                <p:nvPr/>
              </p:nvSpPr>
              <p:spPr>
                <a:xfrm>
                  <a:off x="4375139"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90" name="Google Shape;90;p14"/>
                <p:cNvSpPr/>
                <p:nvPr/>
              </p:nvSpPr>
              <p:spPr>
                <a:xfrm>
                  <a:off x="4545579"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91" name="Google Shape;91;p14"/>
                <p:cNvSpPr/>
                <p:nvPr/>
              </p:nvSpPr>
              <p:spPr>
                <a:xfrm>
                  <a:off x="4716019"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grpSp>
          <p:grpSp>
            <p:nvGrpSpPr>
              <p:cNvPr id="92" name="Google Shape;92;p14"/>
              <p:cNvGrpSpPr/>
              <p:nvPr/>
            </p:nvGrpSpPr>
            <p:grpSpPr>
              <a:xfrm>
                <a:off x="2159414" y="3819188"/>
                <a:ext cx="2606105" cy="49200"/>
                <a:chOff x="2159414" y="3486447"/>
                <a:chExt cx="2606105" cy="49200"/>
              </a:xfrm>
            </p:grpSpPr>
            <p:sp>
              <p:nvSpPr>
                <p:cNvPr id="93" name="Google Shape;93;p14"/>
                <p:cNvSpPr/>
                <p:nvPr/>
              </p:nvSpPr>
              <p:spPr>
                <a:xfrm>
                  <a:off x="2159414"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94" name="Google Shape;94;p14"/>
                <p:cNvSpPr/>
                <p:nvPr/>
              </p:nvSpPr>
              <p:spPr>
                <a:xfrm>
                  <a:off x="2329855"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95" name="Google Shape;95;p14"/>
                <p:cNvSpPr/>
                <p:nvPr/>
              </p:nvSpPr>
              <p:spPr>
                <a:xfrm>
                  <a:off x="2500295"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96" name="Google Shape;96;p14"/>
                <p:cNvSpPr/>
                <p:nvPr/>
              </p:nvSpPr>
              <p:spPr>
                <a:xfrm>
                  <a:off x="2670735"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97" name="Google Shape;97;p14"/>
                <p:cNvSpPr/>
                <p:nvPr/>
              </p:nvSpPr>
              <p:spPr>
                <a:xfrm>
                  <a:off x="2841176"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98" name="Google Shape;98;p14"/>
                <p:cNvSpPr/>
                <p:nvPr/>
              </p:nvSpPr>
              <p:spPr>
                <a:xfrm>
                  <a:off x="3011616"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99" name="Google Shape;99;p14"/>
                <p:cNvSpPr/>
                <p:nvPr/>
              </p:nvSpPr>
              <p:spPr>
                <a:xfrm>
                  <a:off x="3182056"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00" name="Google Shape;100;p14"/>
                <p:cNvSpPr/>
                <p:nvPr/>
              </p:nvSpPr>
              <p:spPr>
                <a:xfrm>
                  <a:off x="3352497"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01" name="Google Shape;101;p14"/>
                <p:cNvSpPr/>
                <p:nvPr/>
              </p:nvSpPr>
              <p:spPr>
                <a:xfrm>
                  <a:off x="3522937"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02" name="Google Shape;102;p14"/>
                <p:cNvSpPr/>
                <p:nvPr/>
              </p:nvSpPr>
              <p:spPr>
                <a:xfrm>
                  <a:off x="3693377"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03" name="Google Shape;103;p14"/>
                <p:cNvSpPr/>
                <p:nvPr/>
              </p:nvSpPr>
              <p:spPr>
                <a:xfrm>
                  <a:off x="3863818"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04" name="Google Shape;104;p14"/>
                <p:cNvSpPr/>
                <p:nvPr/>
              </p:nvSpPr>
              <p:spPr>
                <a:xfrm>
                  <a:off x="4034258"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05" name="Google Shape;105;p14"/>
                <p:cNvSpPr/>
                <p:nvPr/>
              </p:nvSpPr>
              <p:spPr>
                <a:xfrm>
                  <a:off x="4204698"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06" name="Google Shape;106;p14"/>
                <p:cNvSpPr/>
                <p:nvPr/>
              </p:nvSpPr>
              <p:spPr>
                <a:xfrm>
                  <a:off x="4375139"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07" name="Google Shape;107;p14"/>
                <p:cNvSpPr/>
                <p:nvPr/>
              </p:nvSpPr>
              <p:spPr>
                <a:xfrm>
                  <a:off x="4545579"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08" name="Google Shape;108;p14"/>
                <p:cNvSpPr/>
                <p:nvPr/>
              </p:nvSpPr>
              <p:spPr>
                <a:xfrm>
                  <a:off x="4716019"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grpSp>
          <p:grpSp>
            <p:nvGrpSpPr>
              <p:cNvPr id="109" name="Google Shape;109;p14"/>
              <p:cNvGrpSpPr/>
              <p:nvPr/>
            </p:nvGrpSpPr>
            <p:grpSpPr>
              <a:xfrm>
                <a:off x="2159414" y="3983540"/>
                <a:ext cx="2606105" cy="49200"/>
                <a:chOff x="2159414" y="3486447"/>
                <a:chExt cx="2606105" cy="49200"/>
              </a:xfrm>
            </p:grpSpPr>
            <p:sp>
              <p:nvSpPr>
                <p:cNvPr id="110" name="Google Shape;110;p14"/>
                <p:cNvSpPr/>
                <p:nvPr/>
              </p:nvSpPr>
              <p:spPr>
                <a:xfrm>
                  <a:off x="2159414"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11" name="Google Shape;111;p14"/>
                <p:cNvSpPr/>
                <p:nvPr/>
              </p:nvSpPr>
              <p:spPr>
                <a:xfrm>
                  <a:off x="2329855"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12" name="Google Shape;112;p14"/>
                <p:cNvSpPr/>
                <p:nvPr/>
              </p:nvSpPr>
              <p:spPr>
                <a:xfrm>
                  <a:off x="2500295"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13" name="Google Shape;113;p14"/>
                <p:cNvSpPr/>
                <p:nvPr/>
              </p:nvSpPr>
              <p:spPr>
                <a:xfrm>
                  <a:off x="2670735"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14" name="Google Shape;114;p14"/>
                <p:cNvSpPr/>
                <p:nvPr/>
              </p:nvSpPr>
              <p:spPr>
                <a:xfrm>
                  <a:off x="2841176"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15" name="Google Shape;115;p14"/>
                <p:cNvSpPr/>
                <p:nvPr/>
              </p:nvSpPr>
              <p:spPr>
                <a:xfrm>
                  <a:off x="3011616"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16" name="Google Shape;116;p14"/>
                <p:cNvSpPr/>
                <p:nvPr/>
              </p:nvSpPr>
              <p:spPr>
                <a:xfrm>
                  <a:off x="3182056"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17" name="Google Shape;117;p14"/>
                <p:cNvSpPr/>
                <p:nvPr/>
              </p:nvSpPr>
              <p:spPr>
                <a:xfrm>
                  <a:off x="3352497"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18" name="Google Shape;118;p14"/>
                <p:cNvSpPr/>
                <p:nvPr/>
              </p:nvSpPr>
              <p:spPr>
                <a:xfrm>
                  <a:off x="3522937"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19" name="Google Shape;119;p14"/>
                <p:cNvSpPr/>
                <p:nvPr/>
              </p:nvSpPr>
              <p:spPr>
                <a:xfrm>
                  <a:off x="3693377"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20" name="Google Shape;120;p14"/>
                <p:cNvSpPr/>
                <p:nvPr/>
              </p:nvSpPr>
              <p:spPr>
                <a:xfrm>
                  <a:off x="3863818"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21" name="Google Shape;121;p14"/>
                <p:cNvSpPr/>
                <p:nvPr/>
              </p:nvSpPr>
              <p:spPr>
                <a:xfrm>
                  <a:off x="4034258"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22" name="Google Shape;122;p14"/>
                <p:cNvSpPr/>
                <p:nvPr/>
              </p:nvSpPr>
              <p:spPr>
                <a:xfrm>
                  <a:off x="4204698"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23" name="Google Shape;123;p14"/>
                <p:cNvSpPr/>
                <p:nvPr/>
              </p:nvSpPr>
              <p:spPr>
                <a:xfrm>
                  <a:off x="4375139"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24" name="Google Shape;124;p14"/>
                <p:cNvSpPr/>
                <p:nvPr/>
              </p:nvSpPr>
              <p:spPr>
                <a:xfrm>
                  <a:off x="4545579"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25" name="Google Shape;125;p14"/>
                <p:cNvSpPr/>
                <p:nvPr/>
              </p:nvSpPr>
              <p:spPr>
                <a:xfrm>
                  <a:off x="4716019"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grpSp>
          <p:grpSp>
            <p:nvGrpSpPr>
              <p:cNvPr id="126" name="Google Shape;126;p14"/>
              <p:cNvGrpSpPr/>
              <p:nvPr/>
            </p:nvGrpSpPr>
            <p:grpSpPr>
              <a:xfrm>
                <a:off x="2159414" y="4157747"/>
                <a:ext cx="2606105" cy="49200"/>
                <a:chOff x="2159414" y="3486447"/>
                <a:chExt cx="2606105" cy="49200"/>
              </a:xfrm>
            </p:grpSpPr>
            <p:sp>
              <p:nvSpPr>
                <p:cNvPr id="127" name="Google Shape;127;p14"/>
                <p:cNvSpPr/>
                <p:nvPr/>
              </p:nvSpPr>
              <p:spPr>
                <a:xfrm>
                  <a:off x="2159414"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28" name="Google Shape;128;p14"/>
                <p:cNvSpPr/>
                <p:nvPr/>
              </p:nvSpPr>
              <p:spPr>
                <a:xfrm>
                  <a:off x="2329855"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29" name="Google Shape;129;p14"/>
                <p:cNvSpPr/>
                <p:nvPr/>
              </p:nvSpPr>
              <p:spPr>
                <a:xfrm>
                  <a:off x="2500295"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30" name="Google Shape;130;p14"/>
                <p:cNvSpPr/>
                <p:nvPr/>
              </p:nvSpPr>
              <p:spPr>
                <a:xfrm>
                  <a:off x="2670735"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31" name="Google Shape;131;p14"/>
                <p:cNvSpPr/>
                <p:nvPr/>
              </p:nvSpPr>
              <p:spPr>
                <a:xfrm>
                  <a:off x="2841176"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32" name="Google Shape;132;p14"/>
                <p:cNvSpPr/>
                <p:nvPr/>
              </p:nvSpPr>
              <p:spPr>
                <a:xfrm>
                  <a:off x="3011616"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33" name="Google Shape;133;p14"/>
                <p:cNvSpPr/>
                <p:nvPr/>
              </p:nvSpPr>
              <p:spPr>
                <a:xfrm>
                  <a:off x="3182056"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34" name="Google Shape;134;p14"/>
                <p:cNvSpPr/>
                <p:nvPr/>
              </p:nvSpPr>
              <p:spPr>
                <a:xfrm>
                  <a:off x="3352497"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35" name="Google Shape;135;p14"/>
                <p:cNvSpPr/>
                <p:nvPr/>
              </p:nvSpPr>
              <p:spPr>
                <a:xfrm>
                  <a:off x="3522937"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36" name="Google Shape;136;p14"/>
                <p:cNvSpPr/>
                <p:nvPr/>
              </p:nvSpPr>
              <p:spPr>
                <a:xfrm>
                  <a:off x="3693377"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37" name="Google Shape;137;p14"/>
                <p:cNvSpPr/>
                <p:nvPr/>
              </p:nvSpPr>
              <p:spPr>
                <a:xfrm>
                  <a:off x="3863818"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38" name="Google Shape;138;p14"/>
                <p:cNvSpPr/>
                <p:nvPr/>
              </p:nvSpPr>
              <p:spPr>
                <a:xfrm>
                  <a:off x="4034258"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39" name="Google Shape;139;p14"/>
                <p:cNvSpPr/>
                <p:nvPr/>
              </p:nvSpPr>
              <p:spPr>
                <a:xfrm>
                  <a:off x="4204698"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40" name="Google Shape;140;p14"/>
                <p:cNvSpPr/>
                <p:nvPr/>
              </p:nvSpPr>
              <p:spPr>
                <a:xfrm>
                  <a:off x="4375139"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41" name="Google Shape;141;p14"/>
                <p:cNvSpPr/>
                <p:nvPr/>
              </p:nvSpPr>
              <p:spPr>
                <a:xfrm>
                  <a:off x="4545579"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42" name="Google Shape;142;p14"/>
                <p:cNvSpPr/>
                <p:nvPr/>
              </p:nvSpPr>
              <p:spPr>
                <a:xfrm>
                  <a:off x="4716019"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grpSp>
        </p:grpSp>
        <p:grpSp>
          <p:nvGrpSpPr>
            <p:cNvPr id="143" name="Google Shape;143;p14"/>
            <p:cNvGrpSpPr/>
            <p:nvPr/>
          </p:nvGrpSpPr>
          <p:grpSpPr>
            <a:xfrm>
              <a:off x="5927502" y="1318161"/>
              <a:ext cx="2377550" cy="653782"/>
              <a:chOff x="2159414" y="3486447"/>
              <a:chExt cx="2606105" cy="720500"/>
            </a:xfrm>
          </p:grpSpPr>
          <p:grpSp>
            <p:nvGrpSpPr>
              <p:cNvPr id="144" name="Google Shape;144;p14"/>
              <p:cNvGrpSpPr/>
              <p:nvPr/>
            </p:nvGrpSpPr>
            <p:grpSpPr>
              <a:xfrm>
                <a:off x="2159414" y="3486447"/>
                <a:ext cx="2606105" cy="49200"/>
                <a:chOff x="2159414" y="3486447"/>
                <a:chExt cx="2606105" cy="49200"/>
              </a:xfrm>
            </p:grpSpPr>
            <p:sp>
              <p:nvSpPr>
                <p:cNvPr id="145" name="Google Shape;145;p14"/>
                <p:cNvSpPr/>
                <p:nvPr/>
              </p:nvSpPr>
              <p:spPr>
                <a:xfrm>
                  <a:off x="2159414"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46" name="Google Shape;146;p14"/>
                <p:cNvSpPr/>
                <p:nvPr/>
              </p:nvSpPr>
              <p:spPr>
                <a:xfrm>
                  <a:off x="2329855"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47" name="Google Shape;147;p14"/>
                <p:cNvSpPr/>
                <p:nvPr/>
              </p:nvSpPr>
              <p:spPr>
                <a:xfrm>
                  <a:off x="2500295"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48" name="Google Shape;148;p14"/>
                <p:cNvSpPr/>
                <p:nvPr/>
              </p:nvSpPr>
              <p:spPr>
                <a:xfrm>
                  <a:off x="2670735"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49" name="Google Shape;149;p14"/>
                <p:cNvSpPr/>
                <p:nvPr/>
              </p:nvSpPr>
              <p:spPr>
                <a:xfrm>
                  <a:off x="2841176"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50" name="Google Shape;150;p14"/>
                <p:cNvSpPr/>
                <p:nvPr/>
              </p:nvSpPr>
              <p:spPr>
                <a:xfrm>
                  <a:off x="3011616"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51" name="Google Shape;151;p14"/>
                <p:cNvSpPr/>
                <p:nvPr/>
              </p:nvSpPr>
              <p:spPr>
                <a:xfrm>
                  <a:off x="3182056"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52" name="Google Shape;152;p14"/>
                <p:cNvSpPr/>
                <p:nvPr/>
              </p:nvSpPr>
              <p:spPr>
                <a:xfrm>
                  <a:off x="3352497"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53" name="Google Shape;153;p14"/>
                <p:cNvSpPr/>
                <p:nvPr/>
              </p:nvSpPr>
              <p:spPr>
                <a:xfrm>
                  <a:off x="3522937"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54" name="Google Shape;154;p14"/>
                <p:cNvSpPr/>
                <p:nvPr/>
              </p:nvSpPr>
              <p:spPr>
                <a:xfrm>
                  <a:off x="3693377"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55" name="Google Shape;155;p14"/>
                <p:cNvSpPr/>
                <p:nvPr/>
              </p:nvSpPr>
              <p:spPr>
                <a:xfrm>
                  <a:off x="3863818"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56" name="Google Shape;156;p14"/>
                <p:cNvSpPr/>
                <p:nvPr/>
              </p:nvSpPr>
              <p:spPr>
                <a:xfrm>
                  <a:off x="4034258"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57" name="Google Shape;157;p14"/>
                <p:cNvSpPr/>
                <p:nvPr/>
              </p:nvSpPr>
              <p:spPr>
                <a:xfrm>
                  <a:off x="4204698"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58" name="Google Shape;158;p14"/>
                <p:cNvSpPr/>
                <p:nvPr/>
              </p:nvSpPr>
              <p:spPr>
                <a:xfrm>
                  <a:off x="4375139"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59" name="Google Shape;159;p14"/>
                <p:cNvSpPr/>
                <p:nvPr/>
              </p:nvSpPr>
              <p:spPr>
                <a:xfrm>
                  <a:off x="4545579"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60" name="Google Shape;160;p14"/>
                <p:cNvSpPr/>
                <p:nvPr/>
              </p:nvSpPr>
              <p:spPr>
                <a:xfrm>
                  <a:off x="4716019"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grpSp>
          <p:grpSp>
            <p:nvGrpSpPr>
              <p:cNvPr id="161" name="Google Shape;161;p14"/>
              <p:cNvGrpSpPr/>
              <p:nvPr/>
            </p:nvGrpSpPr>
            <p:grpSpPr>
              <a:xfrm>
                <a:off x="2159414" y="3652838"/>
                <a:ext cx="2606105" cy="49200"/>
                <a:chOff x="2159414" y="3486447"/>
                <a:chExt cx="2606105" cy="49200"/>
              </a:xfrm>
            </p:grpSpPr>
            <p:sp>
              <p:nvSpPr>
                <p:cNvPr id="162" name="Google Shape;162;p14"/>
                <p:cNvSpPr/>
                <p:nvPr/>
              </p:nvSpPr>
              <p:spPr>
                <a:xfrm>
                  <a:off x="2159414"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63" name="Google Shape;163;p14"/>
                <p:cNvSpPr/>
                <p:nvPr/>
              </p:nvSpPr>
              <p:spPr>
                <a:xfrm>
                  <a:off x="2329855"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64" name="Google Shape;164;p14"/>
                <p:cNvSpPr/>
                <p:nvPr/>
              </p:nvSpPr>
              <p:spPr>
                <a:xfrm>
                  <a:off x="2500295"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65" name="Google Shape;165;p14"/>
                <p:cNvSpPr/>
                <p:nvPr/>
              </p:nvSpPr>
              <p:spPr>
                <a:xfrm>
                  <a:off x="2670735"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66" name="Google Shape;166;p14"/>
                <p:cNvSpPr/>
                <p:nvPr/>
              </p:nvSpPr>
              <p:spPr>
                <a:xfrm>
                  <a:off x="2841176"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67" name="Google Shape;167;p14"/>
                <p:cNvSpPr/>
                <p:nvPr/>
              </p:nvSpPr>
              <p:spPr>
                <a:xfrm>
                  <a:off x="3011616"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68" name="Google Shape;168;p14"/>
                <p:cNvSpPr/>
                <p:nvPr/>
              </p:nvSpPr>
              <p:spPr>
                <a:xfrm>
                  <a:off x="3182056"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69" name="Google Shape;169;p14"/>
                <p:cNvSpPr/>
                <p:nvPr/>
              </p:nvSpPr>
              <p:spPr>
                <a:xfrm>
                  <a:off x="3352497"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70" name="Google Shape;170;p14"/>
                <p:cNvSpPr/>
                <p:nvPr/>
              </p:nvSpPr>
              <p:spPr>
                <a:xfrm>
                  <a:off x="3522937"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71" name="Google Shape;171;p14"/>
                <p:cNvSpPr/>
                <p:nvPr/>
              </p:nvSpPr>
              <p:spPr>
                <a:xfrm>
                  <a:off x="3693377"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72" name="Google Shape;172;p14"/>
                <p:cNvSpPr/>
                <p:nvPr/>
              </p:nvSpPr>
              <p:spPr>
                <a:xfrm>
                  <a:off x="3863818"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73" name="Google Shape;173;p14"/>
                <p:cNvSpPr/>
                <p:nvPr/>
              </p:nvSpPr>
              <p:spPr>
                <a:xfrm>
                  <a:off x="4034258"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74" name="Google Shape;174;p14"/>
                <p:cNvSpPr/>
                <p:nvPr/>
              </p:nvSpPr>
              <p:spPr>
                <a:xfrm>
                  <a:off x="4204698"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75" name="Google Shape;175;p14"/>
                <p:cNvSpPr/>
                <p:nvPr/>
              </p:nvSpPr>
              <p:spPr>
                <a:xfrm>
                  <a:off x="4375139"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76" name="Google Shape;176;p14"/>
                <p:cNvSpPr/>
                <p:nvPr/>
              </p:nvSpPr>
              <p:spPr>
                <a:xfrm>
                  <a:off x="4545579"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77" name="Google Shape;177;p14"/>
                <p:cNvSpPr/>
                <p:nvPr/>
              </p:nvSpPr>
              <p:spPr>
                <a:xfrm>
                  <a:off x="4716019"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grpSp>
          <p:grpSp>
            <p:nvGrpSpPr>
              <p:cNvPr id="178" name="Google Shape;178;p14"/>
              <p:cNvGrpSpPr/>
              <p:nvPr/>
            </p:nvGrpSpPr>
            <p:grpSpPr>
              <a:xfrm>
                <a:off x="2159414" y="3819188"/>
                <a:ext cx="2606105" cy="49200"/>
                <a:chOff x="2159414" y="3486447"/>
                <a:chExt cx="2606105" cy="49200"/>
              </a:xfrm>
            </p:grpSpPr>
            <p:sp>
              <p:nvSpPr>
                <p:cNvPr id="179" name="Google Shape;179;p14"/>
                <p:cNvSpPr/>
                <p:nvPr/>
              </p:nvSpPr>
              <p:spPr>
                <a:xfrm>
                  <a:off x="2159414"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80" name="Google Shape;180;p14"/>
                <p:cNvSpPr/>
                <p:nvPr/>
              </p:nvSpPr>
              <p:spPr>
                <a:xfrm>
                  <a:off x="2329855"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81" name="Google Shape;181;p14"/>
                <p:cNvSpPr/>
                <p:nvPr/>
              </p:nvSpPr>
              <p:spPr>
                <a:xfrm>
                  <a:off x="2500295"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82" name="Google Shape;182;p14"/>
                <p:cNvSpPr/>
                <p:nvPr/>
              </p:nvSpPr>
              <p:spPr>
                <a:xfrm>
                  <a:off x="2670735"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83" name="Google Shape;183;p14"/>
                <p:cNvSpPr/>
                <p:nvPr/>
              </p:nvSpPr>
              <p:spPr>
                <a:xfrm>
                  <a:off x="2841176"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84" name="Google Shape;184;p14"/>
                <p:cNvSpPr/>
                <p:nvPr/>
              </p:nvSpPr>
              <p:spPr>
                <a:xfrm>
                  <a:off x="3011616"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85" name="Google Shape;185;p14"/>
                <p:cNvSpPr/>
                <p:nvPr/>
              </p:nvSpPr>
              <p:spPr>
                <a:xfrm>
                  <a:off x="3182056"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86" name="Google Shape;186;p14"/>
                <p:cNvSpPr/>
                <p:nvPr/>
              </p:nvSpPr>
              <p:spPr>
                <a:xfrm>
                  <a:off x="3352497"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87" name="Google Shape;187;p14"/>
                <p:cNvSpPr/>
                <p:nvPr/>
              </p:nvSpPr>
              <p:spPr>
                <a:xfrm>
                  <a:off x="3522937"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88" name="Google Shape;188;p14"/>
                <p:cNvSpPr/>
                <p:nvPr/>
              </p:nvSpPr>
              <p:spPr>
                <a:xfrm>
                  <a:off x="3693377"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89" name="Google Shape;189;p14"/>
                <p:cNvSpPr/>
                <p:nvPr/>
              </p:nvSpPr>
              <p:spPr>
                <a:xfrm>
                  <a:off x="3863818"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90" name="Google Shape;190;p14"/>
                <p:cNvSpPr/>
                <p:nvPr/>
              </p:nvSpPr>
              <p:spPr>
                <a:xfrm>
                  <a:off x="4034258"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91" name="Google Shape;191;p14"/>
                <p:cNvSpPr/>
                <p:nvPr/>
              </p:nvSpPr>
              <p:spPr>
                <a:xfrm>
                  <a:off x="4204698"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92" name="Google Shape;192;p14"/>
                <p:cNvSpPr/>
                <p:nvPr/>
              </p:nvSpPr>
              <p:spPr>
                <a:xfrm>
                  <a:off x="4375139"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93" name="Google Shape;193;p14"/>
                <p:cNvSpPr/>
                <p:nvPr/>
              </p:nvSpPr>
              <p:spPr>
                <a:xfrm>
                  <a:off x="4545579"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94" name="Google Shape;194;p14"/>
                <p:cNvSpPr/>
                <p:nvPr/>
              </p:nvSpPr>
              <p:spPr>
                <a:xfrm>
                  <a:off x="4716019"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grpSp>
          <p:grpSp>
            <p:nvGrpSpPr>
              <p:cNvPr id="195" name="Google Shape;195;p14"/>
              <p:cNvGrpSpPr/>
              <p:nvPr/>
            </p:nvGrpSpPr>
            <p:grpSpPr>
              <a:xfrm>
                <a:off x="2159414" y="3983540"/>
                <a:ext cx="2606105" cy="49200"/>
                <a:chOff x="2159414" y="3486447"/>
                <a:chExt cx="2606105" cy="49200"/>
              </a:xfrm>
            </p:grpSpPr>
            <p:sp>
              <p:nvSpPr>
                <p:cNvPr id="196" name="Google Shape;196;p14"/>
                <p:cNvSpPr/>
                <p:nvPr/>
              </p:nvSpPr>
              <p:spPr>
                <a:xfrm>
                  <a:off x="2159414"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97" name="Google Shape;197;p14"/>
                <p:cNvSpPr/>
                <p:nvPr/>
              </p:nvSpPr>
              <p:spPr>
                <a:xfrm>
                  <a:off x="2329855"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98" name="Google Shape;198;p14"/>
                <p:cNvSpPr/>
                <p:nvPr/>
              </p:nvSpPr>
              <p:spPr>
                <a:xfrm>
                  <a:off x="2500295"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99" name="Google Shape;199;p14"/>
                <p:cNvSpPr/>
                <p:nvPr/>
              </p:nvSpPr>
              <p:spPr>
                <a:xfrm>
                  <a:off x="2670735"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00" name="Google Shape;200;p14"/>
                <p:cNvSpPr/>
                <p:nvPr/>
              </p:nvSpPr>
              <p:spPr>
                <a:xfrm>
                  <a:off x="2841176"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01" name="Google Shape;201;p14"/>
                <p:cNvSpPr/>
                <p:nvPr/>
              </p:nvSpPr>
              <p:spPr>
                <a:xfrm>
                  <a:off x="3011616"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02" name="Google Shape;202;p14"/>
                <p:cNvSpPr/>
                <p:nvPr/>
              </p:nvSpPr>
              <p:spPr>
                <a:xfrm>
                  <a:off x="3182056"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03" name="Google Shape;203;p14"/>
                <p:cNvSpPr/>
                <p:nvPr/>
              </p:nvSpPr>
              <p:spPr>
                <a:xfrm>
                  <a:off x="3352497"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04" name="Google Shape;204;p14"/>
                <p:cNvSpPr/>
                <p:nvPr/>
              </p:nvSpPr>
              <p:spPr>
                <a:xfrm>
                  <a:off x="3522937"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05" name="Google Shape;205;p14"/>
                <p:cNvSpPr/>
                <p:nvPr/>
              </p:nvSpPr>
              <p:spPr>
                <a:xfrm>
                  <a:off x="3693377"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06" name="Google Shape;206;p14"/>
                <p:cNvSpPr/>
                <p:nvPr/>
              </p:nvSpPr>
              <p:spPr>
                <a:xfrm>
                  <a:off x="3863818"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07" name="Google Shape;207;p14"/>
                <p:cNvSpPr/>
                <p:nvPr/>
              </p:nvSpPr>
              <p:spPr>
                <a:xfrm>
                  <a:off x="4034258"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08" name="Google Shape;208;p14"/>
                <p:cNvSpPr/>
                <p:nvPr/>
              </p:nvSpPr>
              <p:spPr>
                <a:xfrm>
                  <a:off x="4204698"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09" name="Google Shape;209;p14"/>
                <p:cNvSpPr/>
                <p:nvPr/>
              </p:nvSpPr>
              <p:spPr>
                <a:xfrm>
                  <a:off x="4375139"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10" name="Google Shape;210;p14"/>
                <p:cNvSpPr/>
                <p:nvPr/>
              </p:nvSpPr>
              <p:spPr>
                <a:xfrm>
                  <a:off x="4545579"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11" name="Google Shape;211;p14"/>
                <p:cNvSpPr/>
                <p:nvPr/>
              </p:nvSpPr>
              <p:spPr>
                <a:xfrm>
                  <a:off x="4716019"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grpSp>
          <p:grpSp>
            <p:nvGrpSpPr>
              <p:cNvPr id="212" name="Google Shape;212;p14"/>
              <p:cNvGrpSpPr/>
              <p:nvPr/>
            </p:nvGrpSpPr>
            <p:grpSpPr>
              <a:xfrm>
                <a:off x="2159414" y="4157747"/>
                <a:ext cx="2606105" cy="49200"/>
                <a:chOff x="2159414" y="3486447"/>
                <a:chExt cx="2606105" cy="49200"/>
              </a:xfrm>
            </p:grpSpPr>
            <p:sp>
              <p:nvSpPr>
                <p:cNvPr id="213" name="Google Shape;213;p14"/>
                <p:cNvSpPr/>
                <p:nvPr/>
              </p:nvSpPr>
              <p:spPr>
                <a:xfrm>
                  <a:off x="2159414"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14" name="Google Shape;214;p14"/>
                <p:cNvSpPr/>
                <p:nvPr/>
              </p:nvSpPr>
              <p:spPr>
                <a:xfrm>
                  <a:off x="2329855"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15" name="Google Shape;215;p14"/>
                <p:cNvSpPr/>
                <p:nvPr/>
              </p:nvSpPr>
              <p:spPr>
                <a:xfrm>
                  <a:off x="2500295"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16" name="Google Shape;216;p14"/>
                <p:cNvSpPr/>
                <p:nvPr/>
              </p:nvSpPr>
              <p:spPr>
                <a:xfrm>
                  <a:off x="2670735"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17" name="Google Shape;217;p14"/>
                <p:cNvSpPr/>
                <p:nvPr/>
              </p:nvSpPr>
              <p:spPr>
                <a:xfrm>
                  <a:off x="2841176"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18" name="Google Shape;218;p14"/>
                <p:cNvSpPr/>
                <p:nvPr/>
              </p:nvSpPr>
              <p:spPr>
                <a:xfrm>
                  <a:off x="3011616"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19" name="Google Shape;219;p14"/>
                <p:cNvSpPr/>
                <p:nvPr/>
              </p:nvSpPr>
              <p:spPr>
                <a:xfrm>
                  <a:off x="3182056"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20" name="Google Shape;220;p14"/>
                <p:cNvSpPr/>
                <p:nvPr/>
              </p:nvSpPr>
              <p:spPr>
                <a:xfrm>
                  <a:off x="3352497"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21" name="Google Shape;221;p14"/>
                <p:cNvSpPr/>
                <p:nvPr/>
              </p:nvSpPr>
              <p:spPr>
                <a:xfrm>
                  <a:off x="3522937"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22" name="Google Shape;222;p14"/>
                <p:cNvSpPr/>
                <p:nvPr/>
              </p:nvSpPr>
              <p:spPr>
                <a:xfrm>
                  <a:off x="3693377"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23" name="Google Shape;223;p14"/>
                <p:cNvSpPr/>
                <p:nvPr/>
              </p:nvSpPr>
              <p:spPr>
                <a:xfrm>
                  <a:off x="3863818"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24" name="Google Shape;224;p14"/>
                <p:cNvSpPr/>
                <p:nvPr/>
              </p:nvSpPr>
              <p:spPr>
                <a:xfrm>
                  <a:off x="4034258"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25" name="Google Shape;225;p14"/>
                <p:cNvSpPr/>
                <p:nvPr/>
              </p:nvSpPr>
              <p:spPr>
                <a:xfrm>
                  <a:off x="4204698"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26" name="Google Shape;226;p14"/>
                <p:cNvSpPr/>
                <p:nvPr/>
              </p:nvSpPr>
              <p:spPr>
                <a:xfrm>
                  <a:off x="4375139"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27" name="Google Shape;227;p14"/>
                <p:cNvSpPr/>
                <p:nvPr/>
              </p:nvSpPr>
              <p:spPr>
                <a:xfrm>
                  <a:off x="4545579"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28" name="Google Shape;228;p14"/>
                <p:cNvSpPr/>
                <p:nvPr/>
              </p:nvSpPr>
              <p:spPr>
                <a:xfrm>
                  <a:off x="4716019"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grpSp>
        </p:grpSp>
        <p:grpSp>
          <p:nvGrpSpPr>
            <p:cNvPr id="229" name="Google Shape;229;p14"/>
            <p:cNvGrpSpPr/>
            <p:nvPr/>
          </p:nvGrpSpPr>
          <p:grpSpPr>
            <a:xfrm>
              <a:off x="5927502" y="2084668"/>
              <a:ext cx="2377550" cy="44644"/>
              <a:chOff x="2159414" y="3486447"/>
              <a:chExt cx="2606105" cy="49200"/>
            </a:xfrm>
          </p:grpSpPr>
          <p:sp>
            <p:nvSpPr>
              <p:cNvPr id="230" name="Google Shape;230;p14"/>
              <p:cNvSpPr/>
              <p:nvPr/>
            </p:nvSpPr>
            <p:spPr>
              <a:xfrm>
                <a:off x="2159414"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31" name="Google Shape;231;p14"/>
              <p:cNvSpPr/>
              <p:nvPr/>
            </p:nvSpPr>
            <p:spPr>
              <a:xfrm>
                <a:off x="2329855"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32" name="Google Shape;232;p14"/>
              <p:cNvSpPr/>
              <p:nvPr/>
            </p:nvSpPr>
            <p:spPr>
              <a:xfrm>
                <a:off x="2500295"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33" name="Google Shape;233;p14"/>
              <p:cNvSpPr/>
              <p:nvPr/>
            </p:nvSpPr>
            <p:spPr>
              <a:xfrm>
                <a:off x="2670735"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34" name="Google Shape;234;p14"/>
              <p:cNvSpPr/>
              <p:nvPr/>
            </p:nvSpPr>
            <p:spPr>
              <a:xfrm>
                <a:off x="2841176"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35" name="Google Shape;235;p14"/>
              <p:cNvSpPr/>
              <p:nvPr/>
            </p:nvSpPr>
            <p:spPr>
              <a:xfrm>
                <a:off x="3011616"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36" name="Google Shape;236;p14"/>
              <p:cNvSpPr/>
              <p:nvPr/>
            </p:nvSpPr>
            <p:spPr>
              <a:xfrm>
                <a:off x="3182056"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37" name="Google Shape;237;p14"/>
              <p:cNvSpPr/>
              <p:nvPr/>
            </p:nvSpPr>
            <p:spPr>
              <a:xfrm>
                <a:off x="3352497"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38" name="Google Shape;238;p14"/>
              <p:cNvSpPr/>
              <p:nvPr/>
            </p:nvSpPr>
            <p:spPr>
              <a:xfrm>
                <a:off x="3522937"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39" name="Google Shape;239;p14"/>
              <p:cNvSpPr/>
              <p:nvPr/>
            </p:nvSpPr>
            <p:spPr>
              <a:xfrm>
                <a:off x="3693377"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40" name="Google Shape;240;p14"/>
              <p:cNvSpPr/>
              <p:nvPr/>
            </p:nvSpPr>
            <p:spPr>
              <a:xfrm>
                <a:off x="3863818"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41" name="Google Shape;241;p14"/>
              <p:cNvSpPr/>
              <p:nvPr/>
            </p:nvSpPr>
            <p:spPr>
              <a:xfrm>
                <a:off x="4034258"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42" name="Google Shape;242;p14"/>
              <p:cNvSpPr/>
              <p:nvPr/>
            </p:nvSpPr>
            <p:spPr>
              <a:xfrm>
                <a:off x="4204698"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43" name="Google Shape;243;p14"/>
              <p:cNvSpPr/>
              <p:nvPr/>
            </p:nvSpPr>
            <p:spPr>
              <a:xfrm>
                <a:off x="4375139"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44" name="Google Shape;244;p14"/>
              <p:cNvSpPr/>
              <p:nvPr/>
            </p:nvSpPr>
            <p:spPr>
              <a:xfrm>
                <a:off x="4545579"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45" name="Google Shape;245;p14"/>
              <p:cNvSpPr/>
              <p:nvPr/>
            </p:nvSpPr>
            <p:spPr>
              <a:xfrm>
                <a:off x="4716019"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grpSp>
        <p:grpSp>
          <p:nvGrpSpPr>
            <p:cNvPr id="246" name="Google Shape;246;p14"/>
            <p:cNvGrpSpPr/>
            <p:nvPr/>
          </p:nvGrpSpPr>
          <p:grpSpPr>
            <a:xfrm>
              <a:off x="5927502" y="2235651"/>
              <a:ext cx="2377550" cy="44644"/>
              <a:chOff x="2159414" y="3486447"/>
              <a:chExt cx="2606105" cy="49200"/>
            </a:xfrm>
          </p:grpSpPr>
          <p:sp>
            <p:nvSpPr>
              <p:cNvPr id="247" name="Google Shape;247;p14"/>
              <p:cNvSpPr/>
              <p:nvPr/>
            </p:nvSpPr>
            <p:spPr>
              <a:xfrm>
                <a:off x="2159414"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48" name="Google Shape;248;p14"/>
              <p:cNvSpPr/>
              <p:nvPr/>
            </p:nvSpPr>
            <p:spPr>
              <a:xfrm>
                <a:off x="2329855"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49" name="Google Shape;249;p14"/>
              <p:cNvSpPr/>
              <p:nvPr/>
            </p:nvSpPr>
            <p:spPr>
              <a:xfrm>
                <a:off x="2500295"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50" name="Google Shape;250;p14"/>
              <p:cNvSpPr/>
              <p:nvPr/>
            </p:nvSpPr>
            <p:spPr>
              <a:xfrm>
                <a:off x="2670735"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51" name="Google Shape;251;p14"/>
              <p:cNvSpPr/>
              <p:nvPr/>
            </p:nvSpPr>
            <p:spPr>
              <a:xfrm>
                <a:off x="2841176"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52" name="Google Shape;252;p14"/>
              <p:cNvSpPr/>
              <p:nvPr/>
            </p:nvSpPr>
            <p:spPr>
              <a:xfrm>
                <a:off x="3011616"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53" name="Google Shape;253;p14"/>
              <p:cNvSpPr/>
              <p:nvPr/>
            </p:nvSpPr>
            <p:spPr>
              <a:xfrm>
                <a:off x="3182056"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54" name="Google Shape;254;p14"/>
              <p:cNvSpPr/>
              <p:nvPr/>
            </p:nvSpPr>
            <p:spPr>
              <a:xfrm>
                <a:off x="3352497"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55" name="Google Shape;255;p14"/>
              <p:cNvSpPr/>
              <p:nvPr/>
            </p:nvSpPr>
            <p:spPr>
              <a:xfrm>
                <a:off x="3522937"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56" name="Google Shape;256;p14"/>
              <p:cNvSpPr/>
              <p:nvPr/>
            </p:nvSpPr>
            <p:spPr>
              <a:xfrm>
                <a:off x="3693377"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57" name="Google Shape;257;p14"/>
              <p:cNvSpPr/>
              <p:nvPr/>
            </p:nvSpPr>
            <p:spPr>
              <a:xfrm>
                <a:off x="3863818"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58" name="Google Shape;258;p14"/>
              <p:cNvSpPr/>
              <p:nvPr/>
            </p:nvSpPr>
            <p:spPr>
              <a:xfrm>
                <a:off x="4034258"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59" name="Google Shape;259;p14"/>
              <p:cNvSpPr/>
              <p:nvPr/>
            </p:nvSpPr>
            <p:spPr>
              <a:xfrm>
                <a:off x="4204698"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60" name="Google Shape;260;p14"/>
              <p:cNvSpPr/>
              <p:nvPr/>
            </p:nvSpPr>
            <p:spPr>
              <a:xfrm>
                <a:off x="4375139"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61" name="Google Shape;261;p14"/>
              <p:cNvSpPr/>
              <p:nvPr/>
            </p:nvSpPr>
            <p:spPr>
              <a:xfrm>
                <a:off x="4545579"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62" name="Google Shape;262;p14"/>
              <p:cNvSpPr/>
              <p:nvPr/>
            </p:nvSpPr>
            <p:spPr>
              <a:xfrm>
                <a:off x="4716019"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grpSp>
        <p:grpSp>
          <p:nvGrpSpPr>
            <p:cNvPr id="263" name="Google Shape;263;p14"/>
            <p:cNvGrpSpPr/>
            <p:nvPr/>
          </p:nvGrpSpPr>
          <p:grpSpPr>
            <a:xfrm>
              <a:off x="5927502" y="2386597"/>
              <a:ext cx="2377550" cy="44644"/>
              <a:chOff x="2159414" y="3486447"/>
              <a:chExt cx="2606105" cy="49200"/>
            </a:xfrm>
          </p:grpSpPr>
          <p:sp>
            <p:nvSpPr>
              <p:cNvPr id="264" name="Google Shape;264;p14"/>
              <p:cNvSpPr/>
              <p:nvPr/>
            </p:nvSpPr>
            <p:spPr>
              <a:xfrm>
                <a:off x="2159414"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65" name="Google Shape;265;p14"/>
              <p:cNvSpPr/>
              <p:nvPr/>
            </p:nvSpPr>
            <p:spPr>
              <a:xfrm>
                <a:off x="2329855"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66" name="Google Shape;266;p14"/>
              <p:cNvSpPr/>
              <p:nvPr/>
            </p:nvSpPr>
            <p:spPr>
              <a:xfrm>
                <a:off x="2500295"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67" name="Google Shape;267;p14"/>
              <p:cNvSpPr/>
              <p:nvPr/>
            </p:nvSpPr>
            <p:spPr>
              <a:xfrm>
                <a:off x="2670735"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68" name="Google Shape;268;p14"/>
              <p:cNvSpPr/>
              <p:nvPr/>
            </p:nvSpPr>
            <p:spPr>
              <a:xfrm>
                <a:off x="2841176"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69" name="Google Shape;269;p14"/>
              <p:cNvSpPr/>
              <p:nvPr/>
            </p:nvSpPr>
            <p:spPr>
              <a:xfrm>
                <a:off x="3011616"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70" name="Google Shape;270;p14"/>
              <p:cNvSpPr/>
              <p:nvPr/>
            </p:nvSpPr>
            <p:spPr>
              <a:xfrm>
                <a:off x="3182056"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71" name="Google Shape;271;p14"/>
              <p:cNvSpPr/>
              <p:nvPr/>
            </p:nvSpPr>
            <p:spPr>
              <a:xfrm>
                <a:off x="3352497"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72" name="Google Shape;272;p14"/>
              <p:cNvSpPr/>
              <p:nvPr/>
            </p:nvSpPr>
            <p:spPr>
              <a:xfrm>
                <a:off x="3522937"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73" name="Google Shape;273;p14"/>
              <p:cNvSpPr/>
              <p:nvPr/>
            </p:nvSpPr>
            <p:spPr>
              <a:xfrm>
                <a:off x="3693377"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74" name="Google Shape;274;p14"/>
              <p:cNvSpPr/>
              <p:nvPr/>
            </p:nvSpPr>
            <p:spPr>
              <a:xfrm>
                <a:off x="3863818"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75" name="Google Shape;275;p14"/>
              <p:cNvSpPr/>
              <p:nvPr/>
            </p:nvSpPr>
            <p:spPr>
              <a:xfrm>
                <a:off x="4034258"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76" name="Google Shape;276;p14"/>
              <p:cNvSpPr/>
              <p:nvPr/>
            </p:nvSpPr>
            <p:spPr>
              <a:xfrm>
                <a:off x="4204698"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77" name="Google Shape;277;p14"/>
              <p:cNvSpPr/>
              <p:nvPr/>
            </p:nvSpPr>
            <p:spPr>
              <a:xfrm>
                <a:off x="4375139"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78" name="Google Shape;278;p14"/>
              <p:cNvSpPr/>
              <p:nvPr/>
            </p:nvSpPr>
            <p:spPr>
              <a:xfrm>
                <a:off x="4545579"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79" name="Google Shape;279;p14"/>
              <p:cNvSpPr/>
              <p:nvPr/>
            </p:nvSpPr>
            <p:spPr>
              <a:xfrm>
                <a:off x="4716019"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grpSp>
        <p:grpSp>
          <p:nvGrpSpPr>
            <p:cNvPr id="280" name="Google Shape;280;p14"/>
            <p:cNvGrpSpPr/>
            <p:nvPr/>
          </p:nvGrpSpPr>
          <p:grpSpPr>
            <a:xfrm>
              <a:off x="5927502" y="2535730"/>
              <a:ext cx="2377550" cy="44644"/>
              <a:chOff x="2159414" y="3486447"/>
              <a:chExt cx="2606105" cy="49200"/>
            </a:xfrm>
          </p:grpSpPr>
          <p:sp>
            <p:nvSpPr>
              <p:cNvPr id="281" name="Google Shape;281;p14"/>
              <p:cNvSpPr/>
              <p:nvPr/>
            </p:nvSpPr>
            <p:spPr>
              <a:xfrm>
                <a:off x="2159414"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82" name="Google Shape;282;p14"/>
              <p:cNvSpPr/>
              <p:nvPr/>
            </p:nvSpPr>
            <p:spPr>
              <a:xfrm>
                <a:off x="2329855"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83" name="Google Shape;283;p14"/>
              <p:cNvSpPr/>
              <p:nvPr/>
            </p:nvSpPr>
            <p:spPr>
              <a:xfrm>
                <a:off x="2500295"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84" name="Google Shape;284;p14"/>
              <p:cNvSpPr/>
              <p:nvPr/>
            </p:nvSpPr>
            <p:spPr>
              <a:xfrm>
                <a:off x="2670735"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85" name="Google Shape;285;p14"/>
              <p:cNvSpPr/>
              <p:nvPr/>
            </p:nvSpPr>
            <p:spPr>
              <a:xfrm>
                <a:off x="2841176"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86" name="Google Shape;286;p14"/>
              <p:cNvSpPr/>
              <p:nvPr/>
            </p:nvSpPr>
            <p:spPr>
              <a:xfrm>
                <a:off x="3011616"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87" name="Google Shape;287;p14"/>
              <p:cNvSpPr/>
              <p:nvPr/>
            </p:nvSpPr>
            <p:spPr>
              <a:xfrm>
                <a:off x="3182056"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88" name="Google Shape;288;p14"/>
              <p:cNvSpPr/>
              <p:nvPr/>
            </p:nvSpPr>
            <p:spPr>
              <a:xfrm>
                <a:off x="3352497"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89" name="Google Shape;289;p14"/>
              <p:cNvSpPr/>
              <p:nvPr/>
            </p:nvSpPr>
            <p:spPr>
              <a:xfrm>
                <a:off x="3522937"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90" name="Google Shape;290;p14"/>
              <p:cNvSpPr/>
              <p:nvPr/>
            </p:nvSpPr>
            <p:spPr>
              <a:xfrm>
                <a:off x="3693377"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91" name="Google Shape;291;p14"/>
              <p:cNvSpPr/>
              <p:nvPr/>
            </p:nvSpPr>
            <p:spPr>
              <a:xfrm>
                <a:off x="3863818"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92" name="Google Shape;292;p14"/>
              <p:cNvSpPr/>
              <p:nvPr/>
            </p:nvSpPr>
            <p:spPr>
              <a:xfrm>
                <a:off x="4034258"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93" name="Google Shape;293;p14"/>
              <p:cNvSpPr/>
              <p:nvPr/>
            </p:nvSpPr>
            <p:spPr>
              <a:xfrm>
                <a:off x="4204698"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94" name="Google Shape;294;p14"/>
              <p:cNvSpPr/>
              <p:nvPr/>
            </p:nvSpPr>
            <p:spPr>
              <a:xfrm>
                <a:off x="4375139"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95" name="Google Shape;295;p14"/>
              <p:cNvSpPr/>
              <p:nvPr/>
            </p:nvSpPr>
            <p:spPr>
              <a:xfrm>
                <a:off x="4545579"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96" name="Google Shape;296;p14"/>
              <p:cNvSpPr/>
              <p:nvPr/>
            </p:nvSpPr>
            <p:spPr>
              <a:xfrm>
                <a:off x="4716019"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grpSp>
        <p:grpSp>
          <p:nvGrpSpPr>
            <p:cNvPr id="297" name="Google Shape;297;p14"/>
            <p:cNvGrpSpPr/>
            <p:nvPr/>
          </p:nvGrpSpPr>
          <p:grpSpPr>
            <a:xfrm>
              <a:off x="5927502" y="2693806"/>
              <a:ext cx="2377550" cy="44644"/>
              <a:chOff x="2159414" y="3486447"/>
              <a:chExt cx="2606105" cy="49200"/>
            </a:xfrm>
          </p:grpSpPr>
          <p:sp>
            <p:nvSpPr>
              <p:cNvPr id="298" name="Google Shape;298;p14"/>
              <p:cNvSpPr/>
              <p:nvPr/>
            </p:nvSpPr>
            <p:spPr>
              <a:xfrm>
                <a:off x="2159414"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99" name="Google Shape;299;p14"/>
              <p:cNvSpPr/>
              <p:nvPr/>
            </p:nvSpPr>
            <p:spPr>
              <a:xfrm>
                <a:off x="2329855"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300" name="Google Shape;300;p14"/>
              <p:cNvSpPr/>
              <p:nvPr/>
            </p:nvSpPr>
            <p:spPr>
              <a:xfrm>
                <a:off x="2500295"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301" name="Google Shape;301;p14"/>
              <p:cNvSpPr/>
              <p:nvPr/>
            </p:nvSpPr>
            <p:spPr>
              <a:xfrm>
                <a:off x="2670735"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302" name="Google Shape;302;p14"/>
              <p:cNvSpPr/>
              <p:nvPr/>
            </p:nvSpPr>
            <p:spPr>
              <a:xfrm>
                <a:off x="2841176"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303" name="Google Shape;303;p14"/>
              <p:cNvSpPr/>
              <p:nvPr/>
            </p:nvSpPr>
            <p:spPr>
              <a:xfrm>
                <a:off x="3011616"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304" name="Google Shape;304;p14"/>
              <p:cNvSpPr/>
              <p:nvPr/>
            </p:nvSpPr>
            <p:spPr>
              <a:xfrm>
                <a:off x="3182056"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305" name="Google Shape;305;p14"/>
              <p:cNvSpPr/>
              <p:nvPr/>
            </p:nvSpPr>
            <p:spPr>
              <a:xfrm>
                <a:off x="3352497"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306" name="Google Shape;306;p14"/>
              <p:cNvSpPr/>
              <p:nvPr/>
            </p:nvSpPr>
            <p:spPr>
              <a:xfrm>
                <a:off x="3522937"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307" name="Google Shape;307;p14"/>
              <p:cNvSpPr/>
              <p:nvPr/>
            </p:nvSpPr>
            <p:spPr>
              <a:xfrm>
                <a:off x="3693377"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308" name="Google Shape;308;p14"/>
              <p:cNvSpPr/>
              <p:nvPr/>
            </p:nvSpPr>
            <p:spPr>
              <a:xfrm>
                <a:off x="3863818"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309" name="Google Shape;309;p14"/>
              <p:cNvSpPr/>
              <p:nvPr/>
            </p:nvSpPr>
            <p:spPr>
              <a:xfrm>
                <a:off x="4034258"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310" name="Google Shape;310;p14"/>
              <p:cNvSpPr/>
              <p:nvPr/>
            </p:nvSpPr>
            <p:spPr>
              <a:xfrm>
                <a:off x="4204698"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311" name="Google Shape;311;p14"/>
              <p:cNvSpPr/>
              <p:nvPr/>
            </p:nvSpPr>
            <p:spPr>
              <a:xfrm>
                <a:off x="4375139"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312" name="Google Shape;312;p14"/>
              <p:cNvSpPr/>
              <p:nvPr/>
            </p:nvSpPr>
            <p:spPr>
              <a:xfrm>
                <a:off x="4545579"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313" name="Google Shape;313;p14"/>
              <p:cNvSpPr/>
              <p:nvPr/>
            </p:nvSpPr>
            <p:spPr>
              <a:xfrm>
                <a:off x="4716019"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grpSp>
        <p:grpSp>
          <p:nvGrpSpPr>
            <p:cNvPr id="314" name="Google Shape;314;p14"/>
            <p:cNvGrpSpPr/>
            <p:nvPr/>
          </p:nvGrpSpPr>
          <p:grpSpPr>
            <a:xfrm>
              <a:off x="5927502" y="2851881"/>
              <a:ext cx="2377550" cy="44644"/>
              <a:chOff x="2159414" y="3486447"/>
              <a:chExt cx="2606105" cy="49200"/>
            </a:xfrm>
          </p:grpSpPr>
          <p:sp>
            <p:nvSpPr>
              <p:cNvPr id="315" name="Google Shape;315;p14"/>
              <p:cNvSpPr/>
              <p:nvPr/>
            </p:nvSpPr>
            <p:spPr>
              <a:xfrm>
                <a:off x="2159414"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316" name="Google Shape;316;p14"/>
              <p:cNvSpPr/>
              <p:nvPr/>
            </p:nvSpPr>
            <p:spPr>
              <a:xfrm>
                <a:off x="2329855"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317" name="Google Shape;317;p14"/>
              <p:cNvSpPr/>
              <p:nvPr/>
            </p:nvSpPr>
            <p:spPr>
              <a:xfrm>
                <a:off x="2500295"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318" name="Google Shape;318;p14"/>
              <p:cNvSpPr/>
              <p:nvPr/>
            </p:nvSpPr>
            <p:spPr>
              <a:xfrm>
                <a:off x="2670735"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319" name="Google Shape;319;p14"/>
              <p:cNvSpPr/>
              <p:nvPr/>
            </p:nvSpPr>
            <p:spPr>
              <a:xfrm>
                <a:off x="2841176"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320" name="Google Shape;320;p14"/>
              <p:cNvSpPr/>
              <p:nvPr/>
            </p:nvSpPr>
            <p:spPr>
              <a:xfrm>
                <a:off x="3011616"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321" name="Google Shape;321;p14"/>
              <p:cNvSpPr/>
              <p:nvPr/>
            </p:nvSpPr>
            <p:spPr>
              <a:xfrm>
                <a:off x="3182056"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322" name="Google Shape;322;p14"/>
              <p:cNvSpPr/>
              <p:nvPr/>
            </p:nvSpPr>
            <p:spPr>
              <a:xfrm>
                <a:off x="3352497"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323" name="Google Shape;323;p14"/>
              <p:cNvSpPr/>
              <p:nvPr/>
            </p:nvSpPr>
            <p:spPr>
              <a:xfrm>
                <a:off x="3522937"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324" name="Google Shape;324;p14"/>
              <p:cNvSpPr/>
              <p:nvPr/>
            </p:nvSpPr>
            <p:spPr>
              <a:xfrm>
                <a:off x="3693377"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325" name="Google Shape;325;p14"/>
              <p:cNvSpPr/>
              <p:nvPr/>
            </p:nvSpPr>
            <p:spPr>
              <a:xfrm>
                <a:off x="3863818"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326" name="Google Shape;326;p14"/>
              <p:cNvSpPr/>
              <p:nvPr/>
            </p:nvSpPr>
            <p:spPr>
              <a:xfrm>
                <a:off x="4034258"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327" name="Google Shape;327;p14"/>
              <p:cNvSpPr/>
              <p:nvPr/>
            </p:nvSpPr>
            <p:spPr>
              <a:xfrm>
                <a:off x="4204698"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328" name="Google Shape;328;p14"/>
              <p:cNvSpPr/>
              <p:nvPr/>
            </p:nvSpPr>
            <p:spPr>
              <a:xfrm>
                <a:off x="4375139"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329" name="Google Shape;329;p14"/>
              <p:cNvSpPr/>
              <p:nvPr/>
            </p:nvSpPr>
            <p:spPr>
              <a:xfrm>
                <a:off x="4545579"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330" name="Google Shape;330;p14"/>
              <p:cNvSpPr/>
              <p:nvPr/>
            </p:nvSpPr>
            <p:spPr>
              <a:xfrm>
                <a:off x="4716019"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grpSp>
      </p:grpSp>
      <p:sp>
        <p:nvSpPr>
          <p:cNvPr id="331" name="Google Shape;331;p14"/>
          <p:cNvSpPr txBox="1">
            <a:spLocks noGrp="1"/>
          </p:cNvSpPr>
          <p:nvPr>
            <p:ph type="title"/>
          </p:nvPr>
        </p:nvSpPr>
        <p:spPr>
          <a:xfrm>
            <a:off x="244353" y="200601"/>
            <a:ext cx="8661600" cy="572700"/>
          </a:xfrm>
          <a:prstGeom prst="rect">
            <a:avLst/>
          </a:prstGeom>
          <a:noFill/>
          <a:ln>
            <a:noFill/>
          </a:ln>
        </p:spPr>
        <p:txBody>
          <a:bodyPr spcFirstLastPara="1" wrap="square" lIns="91425" tIns="91425" rIns="91425" bIns="91425" anchor="t" anchorCtr="0">
            <a:normAutofit/>
          </a:bodyPr>
          <a:lstStyle>
            <a:lvl1pPr lvl="0" algn="l" rtl="0">
              <a:lnSpc>
                <a:spcPct val="100000"/>
              </a:lnSpc>
              <a:spcBef>
                <a:spcPts val="0"/>
              </a:spcBef>
              <a:spcAft>
                <a:spcPts val="0"/>
              </a:spcAft>
              <a:buSzPts val="2400"/>
              <a:buNone/>
              <a:defRPr/>
            </a:lvl1pPr>
            <a:lvl2pPr lvl="1" algn="l" rtl="0">
              <a:lnSpc>
                <a:spcPct val="100000"/>
              </a:lnSpc>
              <a:spcBef>
                <a:spcPts val="0"/>
              </a:spcBef>
              <a:spcAft>
                <a:spcPts val="0"/>
              </a:spcAft>
              <a:buSzPts val="2800"/>
              <a:buNone/>
              <a:defRPr/>
            </a:lvl2pPr>
            <a:lvl3pPr lvl="2" algn="l" rtl="0">
              <a:lnSpc>
                <a:spcPct val="100000"/>
              </a:lnSpc>
              <a:spcBef>
                <a:spcPts val="0"/>
              </a:spcBef>
              <a:spcAft>
                <a:spcPts val="0"/>
              </a:spcAft>
              <a:buSzPts val="2800"/>
              <a:buNone/>
              <a:defRPr/>
            </a:lvl3pPr>
            <a:lvl4pPr lvl="3" algn="l" rtl="0">
              <a:lnSpc>
                <a:spcPct val="100000"/>
              </a:lnSpc>
              <a:spcBef>
                <a:spcPts val="0"/>
              </a:spcBef>
              <a:spcAft>
                <a:spcPts val="0"/>
              </a:spcAft>
              <a:buSzPts val="2800"/>
              <a:buNone/>
              <a:defRPr/>
            </a:lvl4pPr>
            <a:lvl5pPr lvl="4" algn="l" rtl="0">
              <a:lnSpc>
                <a:spcPct val="100000"/>
              </a:lnSpc>
              <a:spcBef>
                <a:spcPts val="0"/>
              </a:spcBef>
              <a:spcAft>
                <a:spcPts val="0"/>
              </a:spcAft>
              <a:buSzPts val="2800"/>
              <a:buNone/>
              <a:defRPr/>
            </a:lvl5pPr>
            <a:lvl6pPr lvl="5" algn="l" rtl="0">
              <a:lnSpc>
                <a:spcPct val="100000"/>
              </a:lnSpc>
              <a:spcBef>
                <a:spcPts val="0"/>
              </a:spcBef>
              <a:spcAft>
                <a:spcPts val="0"/>
              </a:spcAft>
              <a:buSzPts val="2800"/>
              <a:buNone/>
              <a:defRPr/>
            </a:lvl6pPr>
            <a:lvl7pPr lvl="6" algn="l" rtl="0">
              <a:lnSpc>
                <a:spcPct val="100000"/>
              </a:lnSpc>
              <a:spcBef>
                <a:spcPts val="0"/>
              </a:spcBef>
              <a:spcAft>
                <a:spcPts val="0"/>
              </a:spcAft>
              <a:buSzPts val="2800"/>
              <a:buNone/>
              <a:defRPr/>
            </a:lvl7pPr>
            <a:lvl8pPr lvl="7" algn="l" rtl="0">
              <a:lnSpc>
                <a:spcPct val="100000"/>
              </a:lnSpc>
              <a:spcBef>
                <a:spcPts val="0"/>
              </a:spcBef>
              <a:spcAft>
                <a:spcPts val="0"/>
              </a:spcAft>
              <a:buSzPts val="2800"/>
              <a:buNone/>
              <a:defRPr/>
            </a:lvl8pPr>
            <a:lvl9pPr lvl="8" algn="l" rtl="0">
              <a:lnSpc>
                <a:spcPct val="100000"/>
              </a:lnSpc>
              <a:spcBef>
                <a:spcPts val="0"/>
              </a:spcBef>
              <a:spcAft>
                <a:spcPts val="0"/>
              </a:spcAft>
              <a:buSzPts val="2800"/>
              <a:buNone/>
              <a:defRPr/>
            </a:lvl9pPr>
          </a:lstStyle>
          <a:p>
            <a:endParaRPr/>
          </a:p>
        </p:txBody>
      </p:sp>
      <p:sp>
        <p:nvSpPr>
          <p:cNvPr id="332" name="Google Shape;332;p14"/>
          <p:cNvSpPr txBox="1">
            <a:spLocks noGrp="1"/>
          </p:cNvSpPr>
          <p:nvPr>
            <p:ph type="body" idx="1"/>
          </p:nvPr>
        </p:nvSpPr>
        <p:spPr>
          <a:xfrm>
            <a:off x="311700" y="1152475"/>
            <a:ext cx="3999900" cy="3416400"/>
          </a:xfrm>
          <a:prstGeom prst="rect">
            <a:avLst/>
          </a:prstGeom>
          <a:noFill/>
          <a:ln>
            <a:noFill/>
          </a:ln>
        </p:spPr>
        <p:txBody>
          <a:bodyPr spcFirstLastPara="1" wrap="square" lIns="91425" tIns="91425" rIns="91425" bIns="91425" anchor="t" anchorCtr="0">
            <a:normAutofit/>
          </a:bodyPr>
          <a:lstStyle>
            <a:lvl1pPr marL="457200" lvl="0" indent="-317500" algn="l" rtl="0">
              <a:lnSpc>
                <a:spcPct val="115000"/>
              </a:lnSpc>
              <a:spcBef>
                <a:spcPts val="0"/>
              </a:spcBef>
              <a:spcAft>
                <a:spcPts val="0"/>
              </a:spcAft>
              <a:buSzPts val="1400"/>
              <a:buChar char="●"/>
              <a:defRPr sz="1400"/>
            </a:lvl1pPr>
            <a:lvl2pPr marL="914400" lvl="1" indent="-292100" algn="l" rtl="0">
              <a:lnSpc>
                <a:spcPct val="115000"/>
              </a:lnSpc>
              <a:spcBef>
                <a:spcPts val="0"/>
              </a:spcBef>
              <a:spcAft>
                <a:spcPts val="0"/>
              </a:spcAft>
              <a:buSzPts val="1000"/>
              <a:buChar char="○"/>
              <a:defRPr sz="1000"/>
            </a:lvl2pPr>
            <a:lvl3pPr marL="1371600" lvl="2" indent="-292100" algn="l" rtl="0">
              <a:lnSpc>
                <a:spcPct val="115000"/>
              </a:lnSpc>
              <a:spcBef>
                <a:spcPts val="0"/>
              </a:spcBef>
              <a:spcAft>
                <a:spcPts val="0"/>
              </a:spcAft>
              <a:buSzPts val="1000"/>
              <a:buChar char="■"/>
              <a:defRPr sz="1000"/>
            </a:lvl3pPr>
            <a:lvl4pPr marL="1828800" lvl="3" indent="-292100" algn="l" rtl="0">
              <a:lnSpc>
                <a:spcPct val="115000"/>
              </a:lnSpc>
              <a:spcBef>
                <a:spcPts val="0"/>
              </a:spcBef>
              <a:spcAft>
                <a:spcPts val="0"/>
              </a:spcAft>
              <a:buSzPts val="1000"/>
              <a:buChar char="●"/>
              <a:defRPr sz="1000"/>
            </a:lvl4pPr>
            <a:lvl5pPr marL="2286000" lvl="4" indent="-292100" algn="l" rtl="0">
              <a:lnSpc>
                <a:spcPct val="115000"/>
              </a:lnSpc>
              <a:spcBef>
                <a:spcPts val="0"/>
              </a:spcBef>
              <a:spcAft>
                <a:spcPts val="0"/>
              </a:spcAft>
              <a:buSzPts val="1000"/>
              <a:buChar char="○"/>
              <a:defRPr/>
            </a:lvl5pPr>
            <a:lvl6pPr marL="2743200" lvl="5" indent="-279400" algn="l" rtl="0">
              <a:lnSpc>
                <a:spcPct val="115000"/>
              </a:lnSpc>
              <a:spcBef>
                <a:spcPts val="0"/>
              </a:spcBef>
              <a:spcAft>
                <a:spcPts val="0"/>
              </a:spcAft>
              <a:buSzPts val="800"/>
              <a:buChar char="■"/>
              <a:defRPr sz="800"/>
            </a:lvl6pPr>
            <a:lvl7pPr marL="3200400" lvl="6" indent="-279400" algn="l" rtl="0">
              <a:lnSpc>
                <a:spcPct val="115000"/>
              </a:lnSpc>
              <a:spcBef>
                <a:spcPts val="0"/>
              </a:spcBef>
              <a:spcAft>
                <a:spcPts val="0"/>
              </a:spcAft>
              <a:buSzPts val="800"/>
              <a:buChar char="●"/>
              <a:defRPr sz="800"/>
            </a:lvl7pPr>
            <a:lvl8pPr marL="3657600" lvl="7" indent="-279400" algn="l" rtl="0">
              <a:lnSpc>
                <a:spcPct val="115000"/>
              </a:lnSpc>
              <a:spcBef>
                <a:spcPts val="0"/>
              </a:spcBef>
              <a:spcAft>
                <a:spcPts val="0"/>
              </a:spcAft>
              <a:buSzPts val="800"/>
              <a:buChar char="○"/>
              <a:defRPr sz="800"/>
            </a:lvl8pPr>
            <a:lvl9pPr marL="4114800" lvl="8" indent="-279400" algn="l" rtl="0">
              <a:lnSpc>
                <a:spcPct val="115000"/>
              </a:lnSpc>
              <a:spcBef>
                <a:spcPts val="0"/>
              </a:spcBef>
              <a:spcAft>
                <a:spcPts val="0"/>
              </a:spcAft>
              <a:buSzPts val="800"/>
              <a:buChar char="■"/>
              <a:defRPr sz="800"/>
            </a:lvl9pPr>
          </a:lstStyle>
          <a:p>
            <a:endParaRPr/>
          </a:p>
        </p:txBody>
      </p:sp>
      <p:sp>
        <p:nvSpPr>
          <p:cNvPr id="333" name="Google Shape;333;p14"/>
          <p:cNvSpPr txBox="1">
            <a:spLocks noGrp="1"/>
          </p:cNvSpPr>
          <p:nvPr>
            <p:ph type="body" idx="2"/>
          </p:nvPr>
        </p:nvSpPr>
        <p:spPr>
          <a:xfrm>
            <a:off x="4832400" y="1152475"/>
            <a:ext cx="3999900" cy="3416400"/>
          </a:xfrm>
          <a:prstGeom prst="rect">
            <a:avLst/>
          </a:prstGeom>
          <a:noFill/>
          <a:ln>
            <a:noFill/>
          </a:ln>
        </p:spPr>
        <p:txBody>
          <a:bodyPr spcFirstLastPara="1" wrap="square" lIns="91425" tIns="91425" rIns="91425" bIns="91425" anchor="t" anchorCtr="0">
            <a:normAutofit/>
          </a:bodyPr>
          <a:lstStyle>
            <a:lvl1pPr marL="457200" lvl="0" indent="-317500" algn="l" rtl="0">
              <a:lnSpc>
                <a:spcPct val="115000"/>
              </a:lnSpc>
              <a:spcBef>
                <a:spcPts val="0"/>
              </a:spcBef>
              <a:spcAft>
                <a:spcPts val="0"/>
              </a:spcAft>
              <a:buSzPts val="1400"/>
              <a:buChar char="●"/>
              <a:defRPr sz="1400"/>
            </a:lvl1pPr>
            <a:lvl2pPr marL="914400" lvl="1" indent="-292100" algn="l" rtl="0">
              <a:lnSpc>
                <a:spcPct val="115000"/>
              </a:lnSpc>
              <a:spcBef>
                <a:spcPts val="0"/>
              </a:spcBef>
              <a:spcAft>
                <a:spcPts val="0"/>
              </a:spcAft>
              <a:buSzPts val="1000"/>
              <a:buChar char="○"/>
              <a:defRPr sz="1000"/>
            </a:lvl2pPr>
            <a:lvl3pPr marL="1371600" lvl="2" indent="-292100" algn="l" rtl="0">
              <a:lnSpc>
                <a:spcPct val="115000"/>
              </a:lnSpc>
              <a:spcBef>
                <a:spcPts val="0"/>
              </a:spcBef>
              <a:spcAft>
                <a:spcPts val="0"/>
              </a:spcAft>
              <a:buSzPts val="1000"/>
              <a:buChar char="■"/>
              <a:defRPr sz="1000"/>
            </a:lvl3pPr>
            <a:lvl4pPr marL="1828800" lvl="3" indent="-292100" algn="l" rtl="0">
              <a:lnSpc>
                <a:spcPct val="115000"/>
              </a:lnSpc>
              <a:spcBef>
                <a:spcPts val="0"/>
              </a:spcBef>
              <a:spcAft>
                <a:spcPts val="0"/>
              </a:spcAft>
              <a:buSzPts val="1000"/>
              <a:buChar char="●"/>
              <a:defRPr sz="1000"/>
            </a:lvl4pPr>
            <a:lvl5pPr marL="2286000" lvl="4" indent="-292100" algn="l" rtl="0">
              <a:lnSpc>
                <a:spcPct val="115000"/>
              </a:lnSpc>
              <a:spcBef>
                <a:spcPts val="0"/>
              </a:spcBef>
              <a:spcAft>
                <a:spcPts val="0"/>
              </a:spcAft>
              <a:buSzPts val="1000"/>
              <a:buChar char="○"/>
              <a:defRPr/>
            </a:lvl5pPr>
            <a:lvl6pPr marL="2743200" lvl="5" indent="-279400" algn="l" rtl="0">
              <a:lnSpc>
                <a:spcPct val="115000"/>
              </a:lnSpc>
              <a:spcBef>
                <a:spcPts val="0"/>
              </a:spcBef>
              <a:spcAft>
                <a:spcPts val="0"/>
              </a:spcAft>
              <a:buSzPts val="800"/>
              <a:buChar char="■"/>
              <a:defRPr sz="800"/>
            </a:lvl6pPr>
            <a:lvl7pPr marL="3200400" lvl="6" indent="-279400" algn="l" rtl="0">
              <a:lnSpc>
                <a:spcPct val="115000"/>
              </a:lnSpc>
              <a:spcBef>
                <a:spcPts val="0"/>
              </a:spcBef>
              <a:spcAft>
                <a:spcPts val="0"/>
              </a:spcAft>
              <a:buSzPts val="800"/>
              <a:buChar char="●"/>
              <a:defRPr sz="800"/>
            </a:lvl7pPr>
            <a:lvl8pPr marL="3657600" lvl="7" indent="-279400" algn="l" rtl="0">
              <a:lnSpc>
                <a:spcPct val="115000"/>
              </a:lnSpc>
              <a:spcBef>
                <a:spcPts val="0"/>
              </a:spcBef>
              <a:spcAft>
                <a:spcPts val="0"/>
              </a:spcAft>
              <a:buSzPts val="800"/>
              <a:buChar char="○"/>
              <a:defRPr sz="800"/>
            </a:lvl8pPr>
            <a:lvl9pPr marL="4114800" lvl="8" indent="-279400" algn="l" rtl="0">
              <a:lnSpc>
                <a:spcPct val="115000"/>
              </a:lnSpc>
              <a:spcBef>
                <a:spcPts val="0"/>
              </a:spcBef>
              <a:spcAft>
                <a:spcPts val="0"/>
              </a:spcAft>
              <a:buSzPts val="800"/>
              <a:buChar char="■"/>
              <a:defRPr sz="800"/>
            </a:lvl9pPr>
          </a:lstStyle>
          <a:p>
            <a:endParaRPr/>
          </a:p>
        </p:txBody>
      </p:sp>
      <p:sp>
        <p:nvSpPr>
          <p:cNvPr id="334" name="Google Shape;334;p14"/>
          <p:cNvSpPr txBox="1">
            <a:spLocks noGrp="1"/>
          </p:cNvSpPr>
          <p:nvPr>
            <p:ph type="sldNum" idx="12"/>
          </p:nvPr>
        </p:nvSpPr>
        <p:spPr>
          <a:xfrm>
            <a:off x="8702350" y="4780525"/>
            <a:ext cx="318900" cy="272700"/>
          </a:xfrm>
          <a:prstGeom prst="rect">
            <a:avLst/>
          </a:prstGeom>
          <a:noFill/>
          <a:ln>
            <a:noFill/>
          </a:ln>
        </p:spPr>
        <p:txBody>
          <a:bodyPr spcFirstLastPara="1" wrap="square" lIns="91425" tIns="91425" rIns="91425" bIns="91425" anchor="ctr" anchorCtr="0">
            <a:normAutofit lnSpcReduction="20000"/>
          </a:bodyPr>
          <a:lstStyle>
            <a:lvl1pPr marL="0" marR="0" lvl="0"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1pPr>
            <a:lvl2pPr marL="0" marR="0" lvl="1"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2pPr>
            <a:lvl3pPr marL="0" marR="0" lvl="2"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3pPr>
            <a:lvl4pPr marL="0" marR="0" lvl="3"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4pPr>
            <a:lvl5pPr marL="0" marR="0" lvl="4"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5pPr>
            <a:lvl6pPr marL="0" marR="0" lvl="5"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6pPr>
            <a:lvl7pPr marL="0" marR="0" lvl="6"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7pPr>
            <a:lvl8pPr marL="0" marR="0" lvl="7"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8pPr>
            <a:lvl9pPr marL="0" marR="0" lvl="8"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9pPr>
          </a:lstStyle>
          <a:p>
            <a:pPr marL="0" lvl="0" indent="0" algn="r" rtl="0">
              <a:spcBef>
                <a:spcPts val="0"/>
              </a:spcBef>
              <a:spcAft>
                <a:spcPts val="0"/>
              </a:spcAft>
              <a:buNone/>
            </a:pPr>
            <a:fld id="{00000000-1234-1234-1234-123412341234}" type="slidenum">
              <a:rPr lang="en"/>
              <a:t>‹#›</a:t>
            </a:fld>
            <a:endParaRPr/>
          </a:p>
        </p:txBody>
      </p:sp>
      <p:grpSp>
        <p:nvGrpSpPr>
          <p:cNvPr id="335" name="Google Shape;335;p14"/>
          <p:cNvGrpSpPr/>
          <p:nvPr/>
        </p:nvGrpSpPr>
        <p:grpSpPr>
          <a:xfrm>
            <a:off x="8041174" y="4778597"/>
            <a:ext cx="598277" cy="170409"/>
            <a:chOff x="238125" y="1822850"/>
            <a:chExt cx="7080200" cy="2016675"/>
          </a:xfrm>
        </p:grpSpPr>
        <p:sp>
          <p:nvSpPr>
            <p:cNvPr id="336" name="Google Shape;336;p14"/>
            <p:cNvSpPr/>
            <p:nvPr/>
          </p:nvSpPr>
          <p:spPr>
            <a:xfrm>
              <a:off x="238125" y="1822875"/>
              <a:ext cx="2435325" cy="2016650"/>
            </a:xfrm>
            <a:custGeom>
              <a:avLst/>
              <a:gdLst/>
              <a:ahLst/>
              <a:cxnLst/>
              <a:rect l="l" t="t" r="r" b="b"/>
              <a:pathLst>
                <a:path w="97413" h="80666" extrusionOk="0">
                  <a:moveTo>
                    <a:pt x="0" y="0"/>
                  </a:moveTo>
                  <a:lnTo>
                    <a:pt x="0" y="51030"/>
                  </a:lnTo>
                  <a:cubicBezTo>
                    <a:pt x="0" y="71547"/>
                    <a:pt x="12012" y="80666"/>
                    <a:pt x="27444" y="80666"/>
                  </a:cubicBezTo>
                  <a:cubicBezTo>
                    <a:pt x="36738" y="80666"/>
                    <a:pt x="44103" y="77071"/>
                    <a:pt x="48750" y="70144"/>
                  </a:cubicBezTo>
                  <a:cubicBezTo>
                    <a:pt x="53310" y="77071"/>
                    <a:pt x="60675" y="80666"/>
                    <a:pt x="69969" y="80666"/>
                  </a:cubicBezTo>
                  <a:cubicBezTo>
                    <a:pt x="85488" y="80666"/>
                    <a:pt x="97413" y="71547"/>
                    <a:pt x="97413" y="51030"/>
                  </a:cubicBezTo>
                  <a:lnTo>
                    <a:pt x="97413" y="0"/>
                  </a:lnTo>
                  <a:lnTo>
                    <a:pt x="78386" y="0"/>
                  </a:lnTo>
                  <a:lnTo>
                    <a:pt x="78386" y="51030"/>
                  </a:lnTo>
                  <a:cubicBezTo>
                    <a:pt x="78386" y="59886"/>
                    <a:pt x="73914" y="63130"/>
                    <a:pt x="68303" y="63130"/>
                  </a:cubicBezTo>
                  <a:cubicBezTo>
                    <a:pt x="62691" y="63130"/>
                    <a:pt x="58220" y="59886"/>
                    <a:pt x="58220" y="51030"/>
                  </a:cubicBezTo>
                  <a:lnTo>
                    <a:pt x="58220" y="0"/>
                  </a:lnTo>
                  <a:lnTo>
                    <a:pt x="39193" y="0"/>
                  </a:lnTo>
                  <a:lnTo>
                    <a:pt x="39193" y="51030"/>
                  </a:lnTo>
                  <a:cubicBezTo>
                    <a:pt x="39193" y="59886"/>
                    <a:pt x="34897" y="63130"/>
                    <a:pt x="29110" y="63130"/>
                  </a:cubicBezTo>
                  <a:cubicBezTo>
                    <a:pt x="23323" y="63130"/>
                    <a:pt x="19027" y="59886"/>
                    <a:pt x="19027" y="51030"/>
                  </a:cubicBezTo>
                  <a:lnTo>
                    <a:pt x="19027" y="0"/>
                  </a:lnTo>
                  <a:close/>
                </a:path>
              </a:pathLst>
            </a:custGeom>
            <a:solidFill>
              <a:srgbClr val="CE1F39"/>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337" name="Google Shape;337;p14"/>
            <p:cNvSpPr/>
            <p:nvPr/>
          </p:nvSpPr>
          <p:spPr>
            <a:xfrm>
              <a:off x="2870725" y="1822850"/>
              <a:ext cx="2018850" cy="2016675"/>
            </a:xfrm>
            <a:custGeom>
              <a:avLst/>
              <a:gdLst/>
              <a:ahLst/>
              <a:cxnLst/>
              <a:rect l="l" t="t" r="r" b="b"/>
              <a:pathLst>
                <a:path w="80754" h="80667" extrusionOk="0">
                  <a:moveTo>
                    <a:pt x="40333" y="18151"/>
                  </a:moveTo>
                  <a:cubicBezTo>
                    <a:pt x="49276" y="18151"/>
                    <a:pt x="57080" y="23499"/>
                    <a:pt x="60587" y="31215"/>
                  </a:cubicBezTo>
                  <a:lnTo>
                    <a:pt x="20166" y="31390"/>
                  </a:lnTo>
                  <a:cubicBezTo>
                    <a:pt x="23586" y="23587"/>
                    <a:pt x="31302" y="18238"/>
                    <a:pt x="40333" y="18151"/>
                  </a:cubicBezTo>
                  <a:close/>
                  <a:moveTo>
                    <a:pt x="40407" y="1"/>
                  </a:moveTo>
                  <a:cubicBezTo>
                    <a:pt x="40353" y="1"/>
                    <a:pt x="40299" y="1"/>
                    <a:pt x="40245" y="1"/>
                  </a:cubicBezTo>
                  <a:cubicBezTo>
                    <a:pt x="17974" y="89"/>
                    <a:pt x="0" y="18238"/>
                    <a:pt x="88" y="40509"/>
                  </a:cubicBezTo>
                  <a:cubicBezTo>
                    <a:pt x="88" y="62726"/>
                    <a:pt x="18237" y="80667"/>
                    <a:pt x="40347" y="80667"/>
                  </a:cubicBezTo>
                  <a:cubicBezTo>
                    <a:pt x="40401" y="80667"/>
                    <a:pt x="40454" y="80667"/>
                    <a:pt x="40508" y="80667"/>
                  </a:cubicBezTo>
                  <a:cubicBezTo>
                    <a:pt x="56992" y="80667"/>
                    <a:pt x="71021" y="70759"/>
                    <a:pt x="77334" y="56642"/>
                  </a:cubicBezTo>
                  <a:lnTo>
                    <a:pt x="77334" y="56642"/>
                  </a:lnTo>
                  <a:lnTo>
                    <a:pt x="55326" y="56730"/>
                  </a:lnTo>
                  <a:cubicBezTo>
                    <a:pt x="51381" y="60237"/>
                    <a:pt x="46208" y="62517"/>
                    <a:pt x="40508" y="62517"/>
                  </a:cubicBezTo>
                  <a:cubicBezTo>
                    <a:pt x="30513" y="62517"/>
                    <a:pt x="22008" y="55941"/>
                    <a:pt x="19202" y="46910"/>
                  </a:cubicBezTo>
                  <a:lnTo>
                    <a:pt x="80227" y="46647"/>
                  </a:lnTo>
                  <a:cubicBezTo>
                    <a:pt x="80578" y="44542"/>
                    <a:pt x="80754" y="42438"/>
                    <a:pt x="80754" y="40246"/>
                  </a:cubicBezTo>
                  <a:cubicBezTo>
                    <a:pt x="80666" y="18029"/>
                    <a:pt x="62604" y="1"/>
                    <a:pt x="40407" y="1"/>
                  </a:cubicBezTo>
                  <a:close/>
                </a:path>
              </a:pathLst>
            </a:custGeom>
            <a:solidFill>
              <a:srgbClr val="CE1F39"/>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338" name="Google Shape;338;p14"/>
            <p:cNvSpPr/>
            <p:nvPr/>
          </p:nvSpPr>
          <p:spPr>
            <a:xfrm>
              <a:off x="4707625" y="1822875"/>
              <a:ext cx="2113100" cy="2016650"/>
            </a:xfrm>
            <a:custGeom>
              <a:avLst/>
              <a:gdLst/>
              <a:ahLst/>
              <a:cxnLst/>
              <a:rect l="l" t="t" r="r" b="b"/>
              <a:pathLst>
                <a:path w="84524" h="80666" extrusionOk="0">
                  <a:moveTo>
                    <a:pt x="22446" y="4209"/>
                  </a:moveTo>
                  <a:lnTo>
                    <a:pt x="47084" y="40333"/>
                  </a:lnTo>
                  <a:lnTo>
                    <a:pt x="22446" y="76457"/>
                  </a:lnTo>
                  <a:lnTo>
                    <a:pt x="7979" y="76457"/>
                  </a:lnTo>
                  <a:lnTo>
                    <a:pt x="32617" y="40333"/>
                  </a:lnTo>
                  <a:lnTo>
                    <a:pt x="7979" y="4209"/>
                  </a:lnTo>
                  <a:close/>
                  <a:moveTo>
                    <a:pt x="0" y="0"/>
                  </a:moveTo>
                  <a:lnTo>
                    <a:pt x="27532" y="40333"/>
                  </a:lnTo>
                  <a:lnTo>
                    <a:pt x="0" y="80666"/>
                  </a:lnTo>
                  <a:lnTo>
                    <a:pt x="24638" y="80666"/>
                  </a:lnTo>
                  <a:lnTo>
                    <a:pt x="42262" y="54888"/>
                  </a:lnTo>
                  <a:lnTo>
                    <a:pt x="59886" y="80666"/>
                  </a:lnTo>
                  <a:lnTo>
                    <a:pt x="84524" y="80666"/>
                  </a:lnTo>
                  <a:lnTo>
                    <a:pt x="56992" y="40333"/>
                  </a:lnTo>
                  <a:lnTo>
                    <a:pt x="84524" y="0"/>
                  </a:lnTo>
                  <a:lnTo>
                    <a:pt x="59886" y="0"/>
                  </a:lnTo>
                  <a:lnTo>
                    <a:pt x="42262" y="25866"/>
                  </a:lnTo>
                  <a:lnTo>
                    <a:pt x="24638" y="0"/>
                  </a:lnTo>
                  <a:close/>
                </a:path>
              </a:pathLst>
            </a:custGeom>
            <a:solidFill>
              <a:srgbClr val="CE1F39"/>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339" name="Google Shape;339;p14"/>
            <p:cNvSpPr/>
            <p:nvPr/>
          </p:nvSpPr>
          <p:spPr>
            <a:xfrm>
              <a:off x="5106550" y="2033300"/>
              <a:ext cx="651050" cy="1595800"/>
            </a:xfrm>
            <a:custGeom>
              <a:avLst/>
              <a:gdLst/>
              <a:ahLst/>
              <a:cxnLst/>
              <a:rect l="l" t="t" r="r" b="b"/>
              <a:pathLst>
                <a:path w="26042" h="63832" extrusionOk="0">
                  <a:moveTo>
                    <a:pt x="1" y="0"/>
                  </a:moveTo>
                  <a:lnTo>
                    <a:pt x="21746" y="31916"/>
                  </a:lnTo>
                  <a:lnTo>
                    <a:pt x="1" y="63831"/>
                  </a:lnTo>
                  <a:lnTo>
                    <a:pt x="4297" y="63831"/>
                  </a:lnTo>
                  <a:lnTo>
                    <a:pt x="26042" y="31916"/>
                  </a:lnTo>
                  <a:lnTo>
                    <a:pt x="4297" y="0"/>
                  </a:lnTo>
                  <a:close/>
                </a:path>
              </a:pathLst>
            </a:custGeom>
            <a:solidFill>
              <a:srgbClr val="CE1F39"/>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340" name="Google Shape;340;p14"/>
            <p:cNvSpPr/>
            <p:nvPr/>
          </p:nvSpPr>
          <p:spPr>
            <a:xfrm>
              <a:off x="5764150" y="2831175"/>
              <a:ext cx="247725" cy="725575"/>
            </a:xfrm>
            <a:custGeom>
              <a:avLst/>
              <a:gdLst/>
              <a:ahLst/>
              <a:cxnLst/>
              <a:rect l="l" t="t" r="r" b="b"/>
              <a:pathLst>
                <a:path w="9909" h="29023" extrusionOk="0">
                  <a:moveTo>
                    <a:pt x="9909" y="1"/>
                  </a:moveTo>
                  <a:lnTo>
                    <a:pt x="1" y="14556"/>
                  </a:lnTo>
                  <a:lnTo>
                    <a:pt x="9909" y="29023"/>
                  </a:lnTo>
                  <a:lnTo>
                    <a:pt x="9909" y="1"/>
                  </a:lnTo>
                  <a:close/>
                </a:path>
              </a:pathLst>
            </a:custGeom>
            <a:solidFill>
              <a:srgbClr val="9C182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341" name="Google Shape;341;p14"/>
            <p:cNvSpPr/>
            <p:nvPr/>
          </p:nvSpPr>
          <p:spPr>
            <a:xfrm>
              <a:off x="6842625" y="1822875"/>
              <a:ext cx="197300" cy="236750"/>
            </a:xfrm>
            <a:custGeom>
              <a:avLst/>
              <a:gdLst/>
              <a:ahLst/>
              <a:cxnLst/>
              <a:rect l="l" t="t" r="r" b="b"/>
              <a:pathLst>
                <a:path w="7892" h="9470" extrusionOk="0">
                  <a:moveTo>
                    <a:pt x="1" y="0"/>
                  </a:moveTo>
                  <a:lnTo>
                    <a:pt x="1" y="1754"/>
                  </a:lnTo>
                  <a:lnTo>
                    <a:pt x="2719" y="1754"/>
                  </a:lnTo>
                  <a:lnTo>
                    <a:pt x="2719" y="9469"/>
                  </a:lnTo>
                  <a:lnTo>
                    <a:pt x="5086" y="9469"/>
                  </a:lnTo>
                  <a:lnTo>
                    <a:pt x="5086" y="1754"/>
                  </a:lnTo>
                  <a:lnTo>
                    <a:pt x="7892" y="1754"/>
                  </a:lnTo>
                  <a:lnTo>
                    <a:pt x="7892" y="0"/>
                  </a:lnTo>
                  <a:close/>
                </a:path>
              </a:pathLst>
            </a:custGeom>
            <a:solidFill>
              <a:srgbClr val="CE0E2D"/>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342" name="Google Shape;342;p14"/>
            <p:cNvSpPr/>
            <p:nvPr/>
          </p:nvSpPr>
          <p:spPr>
            <a:xfrm>
              <a:off x="7064025" y="1822875"/>
              <a:ext cx="254300" cy="236750"/>
            </a:xfrm>
            <a:custGeom>
              <a:avLst/>
              <a:gdLst/>
              <a:ahLst/>
              <a:cxnLst/>
              <a:rect l="l" t="t" r="r" b="b"/>
              <a:pathLst>
                <a:path w="10172" h="9470" extrusionOk="0">
                  <a:moveTo>
                    <a:pt x="0" y="0"/>
                  </a:moveTo>
                  <a:lnTo>
                    <a:pt x="0" y="9469"/>
                  </a:lnTo>
                  <a:lnTo>
                    <a:pt x="2280" y="9469"/>
                  </a:lnTo>
                  <a:lnTo>
                    <a:pt x="2280" y="7277"/>
                  </a:lnTo>
                  <a:lnTo>
                    <a:pt x="2017" y="2718"/>
                  </a:lnTo>
                  <a:lnTo>
                    <a:pt x="4297" y="9469"/>
                  </a:lnTo>
                  <a:lnTo>
                    <a:pt x="5875" y="9469"/>
                  </a:lnTo>
                  <a:lnTo>
                    <a:pt x="8155" y="2718"/>
                  </a:lnTo>
                  <a:lnTo>
                    <a:pt x="7892" y="7277"/>
                  </a:lnTo>
                  <a:lnTo>
                    <a:pt x="7892" y="9469"/>
                  </a:lnTo>
                  <a:lnTo>
                    <a:pt x="10171" y="9469"/>
                  </a:lnTo>
                  <a:lnTo>
                    <a:pt x="10171" y="0"/>
                  </a:lnTo>
                  <a:lnTo>
                    <a:pt x="7190" y="0"/>
                  </a:lnTo>
                  <a:lnTo>
                    <a:pt x="5086" y="6576"/>
                  </a:lnTo>
                  <a:lnTo>
                    <a:pt x="2982" y="0"/>
                  </a:lnTo>
                  <a:close/>
                </a:path>
              </a:pathLst>
            </a:custGeom>
            <a:solidFill>
              <a:srgbClr val="CE0E2D"/>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grpSp>
      <p:sp>
        <p:nvSpPr>
          <p:cNvPr id="343" name="Google Shape;343;p14"/>
          <p:cNvSpPr txBox="1"/>
          <p:nvPr/>
        </p:nvSpPr>
        <p:spPr>
          <a:xfrm>
            <a:off x="244350" y="4765501"/>
            <a:ext cx="1315500" cy="292500"/>
          </a:xfrm>
          <a:prstGeom prst="rect">
            <a:avLst/>
          </a:prstGeom>
          <a:noFill/>
          <a:ln>
            <a:noFill/>
          </a:ln>
        </p:spPr>
        <p:txBody>
          <a:bodyPr spcFirstLastPara="1" wrap="square" lIns="91400" tIns="91400" rIns="91400" bIns="91400" anchor="t" anchorCtr="0">
            <a:spAutoFit/>
          </a:bodyPr>
          <a:lstStyle/>
          <a:p>
            <a:pPr marL="0" marR="0" lvl="0" indent="0" algn="l" rtl="0">
              <a:lnSpc>
                <a:spcPct val="100000"/>
              </a:lnSpc>
              <a:spcBef>
                <a:spcPts val="0"/>
              </a:spcBef>
              <a:spcAft>
                <a:spcPts val="0"/>
              </a:spcAft>
              <a:buClr>
                <a:srgbClr val="000000"/>
              </a:buClr>
              <a:buSzPts val="700"/>
              <a:buFont typeface="Arial"/>
              <a:buNone/>
            </a:pPr>
            <a:r>
              <a:rPr lang="en" sz="700" b="0" i="0" u="none" strike="noStrike" cap="none">
                <a:solidFill>
                  <a:schemeClr val="dk2"/>
                </a:solidFill>
                <a:latin typeface="Inter Medium"/>
                <a:ea typeface="Inter Medium"/>
                <a:cs typeface="Inter Medium"/>
                <a:sym typeface="Inter Medium"/>
              </a:rPr>
              <a:t>Proprietary &amp; Confidential</a:t>
            </a:r>
            <a:endParaRPr sz="700" b="0" i="0" u="none" strike="noStrike" cap="none">
              <a:solidFill>
                <a:schemeClr val="dk2"/>
              </a:solidFill>
              <a:latin typeface="Inter Medium"/>
              <a:ea typeface="Inter Medium"/>
              <a:cs typeface="Inter Medium"/>
              <a:sym typeface="Inter Medium"/>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type="title">
  <p:cSld name="TITLE">
    <p:spTree>
      <p:nvGrpSpPr>
        <p:cNvPr id="1" name="Shape 344"/>
        <p:cNvGrpSpPr/>
        <p:nvPr/>
      </p:nvGrpSpPr>
      <p:grpSpPr>
        <a:xfrm>
          <a:off x="0" y="0"/>
          <a:ext cx="0" cy="0"/>
          <a:chOff x="0" y="0"/>
          <a:chExt cx="0" cy="0"/>
        </a:xfrm>
      </p:grpSpPr>
      <p:sp>
        <p:nvSpPr>
          <p:cNvPr id="345" name="Google Shape;345;p15"/>
          <p:cNvSpPr txBox="1">
            <a:spLocks noGrp="1"/>
          </p:cNvSpPr>
          <p:nvPr>
            <p:ph type="ctrTitle"/>
          </p:nvPr>
        </p:nvSpPr>
        <p:spPr>
          <a:xfrm>
            <a:off x="311700" y="726875"/>
            <a:ext cx="4716600" cy="2052600"/>
          </a:xfrm>
          <a:prstGeom prst="rect">
            <a:avLst/>
          </a:prstGeom>
          <a:noFill/>
          <a:ln>
            <a:noFill/>
          </a:ln>
        </p:spPr>
        <p:txBody>
          <a:bodyPr spcFirstLastPara="1" wrap="square" lIns="91425" tIns="91425" rIns="91425" bIns="91425" anchor="b" anchorCtr="0">
            <a:normAutofit/>
          </a:bodyPr>
          <a:lstStyle>
            <a:lvl1pPr lvl="0" algn="l" rtl="0">
              <a:lnSpc>
                <a:spcPct val="95000"/>
              </a:lnSpc>
              <a:spcBef>
                <a:spcPts val="0"/>
              </a:spcBef>
              <a:spcAft>
                <a:spcPts val="0"/>
              </a:spcAft>
              <a:buSzPts val="4200"/>
              <a:buNone/>
              <a:defRPr sz="4199"/>
            </a:lvl1pPr>
            <a:lvl2pPr lvl="1" algn="ctr" rtl="0">
              <a:lnSpc>
                <a:spcPct val="95000"/>
              </a:lnSpc>
              <a:spcBef>
                <a:spcPts val="0"/>
              </a:spcBef>
              <a:spcAft>
                <a:spcPts val="0"/>
              </a:spcAft>
              <a:buSzPts val="5200"/>
              <a:buNone/>
              <a:defRPr sz="5199"/>
            </a:lvl2pPr>
            <a:lvl3pPr lvl="2" algn="ctr" rtl="0">
              <a:lnSpc>
                <a:spcPct val="95000"/>
              </a:lnSpc>
              <a:spcBef>
                <a:spcPts val="0"/>
              </a:spcBef>
              <a:spcAft>
                <a:spcPts val="0"/>
              </a:spcAft>
              <a:buSzPts val="5200"/>
              <a:buNone/>
              <a:defRPr sz="5199"/>
            </a:lvl3pPr>
            <a:lvl4pPr lvl="3" algn="ctr" rtl="0">
              <a:lnSpc>
                <a:spcPct val="95000"/>
              </a:lnSpc>
              <a:spcBef>
                <a:spcPts val="0"/>
              </a:spcBef>
              <a:spcAft>
                <a:spcPts val="0"/>
              </a:spcAft>
              <a:buSzPts val="5200"/>
              <a:buNone/>
              <a:defRPr sz="5199"/>
            </a:lvl4pPr>
            <a:lvl5pPr lvl="4" algn="ctr" rtl="0">
              <a:lnSpc>
                <a:spcPct val="95000"/>
              </a:lnSpc>
              <a:spcBef>
                <a:spcPts val="0"/>
              </a:spcBef>
              <a:spcAft>
                <a:spcPts val="0"/>
              </a:spcAft>
              <a:buSzPts val="5200"/>
              <a:buNone/>
              <a:defRPr sz="5199"/>
            </a:lvl5pPr>
            <a:lvl6pPr lvl="5" algn="ctr" rtl="0">
              <a:lnSpc>
                <a:spcPct val="95000"/>
              </a:lnSpc>
              <a:spcBef>
                <a:spcPts val="0"/>
              </a:spcBef>
              <a:spcAft>
                <a:spcPts val="0"/>
              </a:spcAft>
              <a:buSzPts val="5200"/>
              <a:buNone/>
              <a:defRPr sz="5199"/>
            </a:lvl6pPr>
            <a:lvl7pPr lvl="6" algn="ctr" rtl="0">
              <a:lnSpc>
                <a:spcPct val="95000"/>
              </a:lnSpc>
              <a:spcBef>
                <a:spcPts val="0"/>
              </a:spcBef>
              <a:spcAft>
                <a:spcPts val="0"/>
              </a:spcAft>
              <a:buSzPts val="5200"/>
              <a:buNone/>
              <a:defRPr sz="5199"/>
            </a:lvl7pPr>
            <a:lvl8pPr lvl="7" algn="ctr" rtl="0">
              <a:lnSpc>
                <a:spcPct val="95000"/>
              </a:lnSpc>
              <a:spcBef>
                <a:spcPts val="0"/>
              </a:spcBef>
              <a:spcAft>
                <a:spcPts val="0"/>
              </a:spcAft>
              <a:buSzPts val="5200"/>
              <a:buNone/>
              <a:defRPr sz="5199"/>
            </a:lvl8pPr>
            <a:lvl9pPr lvl="8" algn="ctr" rtl="0">
              <a:lnSpc>
                <a:spcPct val="95000"/>
              </a:lnSpc>
              <a:spcBef>
                <a:spcPts val="0"/>
              </a:spcBef>
              <a:spcAft>
                <a:spcPts val="0"/>
              </a:spcAft>
              <a:buSzPts val="5200"/>
              <a:buNone/>
              <a:defRPr sz="5199"/>
            </a:lvl9pPr>
          </a:lstStyle>
          <a:p>
            <a:endParaRPr/>
          </a:p>
        </p:txBody>
      </p:sp>
      <p:sp>
        <p:nvSpPr>
          <p:cNvPr id="346" name="Google Shape;346;p15"/>
          <p:cNvSpPr txBox="1">
            <a:spLocks noGrp="1"/>
          </p:cNvSpPr>
          <p:nvPr>
            <p:ph type="subTitle" idx="1"/>
          </p:nvPr>
        </p:nvSpPr>
        <p:spPr>
          <a:xfrm>
            <a:off x="311700" y="2816425"/>
            <a:ext cx="4716600" cy="1147200"/>
          </a:xfrm>
          <a:prstGeom prst="rect">
            <a:avLst/>
          </a:prstGeom>
          <a:noFill/>
          <a:ln>
            <a:noFill/>
          </a:ln>
        </p:spPr>
        <p:txBody>
          <a:bodyPr spcFirstLastPara="1" wrap="square" lIns="91425" tIns="91425" rIns="91425" bIns="91425" anchor="t" anchorCtr="0">
            <a:normAutofit/>
          </a:bodyPr>
          <a:lstStyle>
            <a:lvl1pPr lvl="0" algn="l" rtl="0">
              <a:lnSpc>
                <a:spcPct val="100000"/>
              </a:lnSpc>
              <a:spcBef>
                <a:spcPts val="0"/>
              </a:spcBef>
              <a:spcAft>
                <a:spcPts val="0"/>
              </a:spcAft>
              <a:buClr>
                <a:schemeClr val="dk2"/>
              </a:buClr>
              <a:buSzPts val="2000"/>
              <a:buNone/>
              <a:defRPr sz="2000">
                <a:solidFill>
                  <a:schemeClr val="dk2"/>
                </a:solidFill>
              </a:defRPr>
            </a:lvl1pPr>
            <a:lvl2pPr lvl="1" algn="l" rtl="0">
              <a:lnSpc>
                <a:spcPct val="100000"/>
              </a:lnSpc>
              <a:spcBef>
                <a:spcPts val="0"/>
              </a:spcBef>
              <a:spcAft>
                <a:spcPts val="0"/>
              </a:spcAft>
              <a:buClr>
                <a:schemeClr val="dk2"/>
              </a:buClr>
              <a:buSzPts val="2000"/>
              <a:buNone/>
              <a:defRPr sz="2000">
                <a:solidFill>
                  <a:schemeClr val="dk2"/>
                </a:solidFill>
              </a:defRPr>
            </a:lvl2pPr>
            <a:lvl3pPr lvl="2" algn="l" rtl="0">
              <a:lnSpc>
                <a:spcPct val="100000"/>
              </a:lnSpc>
              <a:spcBef>
                <a:spcPts val="0"/>
              </a:spcBef>
              <a:spcAft>
                <a:spcPts val="0"/>
              </a:spcAft>
              <a:buClr>
                <a:schemeClr val="dk2"/>
              </a:buClr>
              <a:buSzPts val="2000"/>
              <a:buNone/>
              <a:defRPr sz="2000">
                <a:solidFill>
                  <a:schemeClr val="dk2"/>
                </a:solidFill>
              </a:defRPr>
            </a:lvl3pPr>
            <a:lvl4pPr lvl="3" algn="l" rtl="0">
              <a:lnSpc>
                <a:spcPct val="100000"/>
              </a:lnSpc>
              <a:spcBef>
                <a:spcPts val="0"/>
              </a:spcBef>
              <a:spcAft>
                <a:spcPts val="0"/>
              </a:spcAft>
              <a:buClr>
                <a:schemeClr val="dk2"/>
              </a:buClr>
              <a:buSzPts val="2000"/>
              <a:buNone/>
              <a:defRPr sz="2000">
                <a:solidFill>
                  <a:schemeClr val="dk2"/>
                </a:solidFill>
              </a:defRPr>
            </a:lvl4pPr>
            <a:lvl5pPr lvl="4" algn="l" rtl="0">
              <a:lnSpc>
                <a:spcPct val="100000"/>
              </a:lnSpc>
              <a:spcBef>
                <a:spcPts val="0"/>
              </a:spcBef>
              <a:spcAft>
                <a:spcPts val="0"/>
              </a:spcAft>
              <a:buClr>
                <a:schemeClr val="dk2"/>
              </a:buClr>
              <a:buSzPts val="2000"/>
              <a:buNone/>
              <a:defRPr sz="2000">
                <a:solidFill>
                  <a:schemeClr val="dk2"/>
                </a:solidFill>
              </a:defRPr>
            </a:lvl5pPr>
            <a:lvl6pPr lvl="5" algn="l" rtl="0">
              <a:lnSpc>
                <a:spcPct val="100000"/>
              </a:lnSpc>
              <a:spcBef>
                <a:spcPts val="0"/>
              </a:spcBef>
              <a:spcAft>
                <a:spcPts val="0"/>
              </a:spcAft>
              <a:buClr>
                <a:schemeClr val="dk2"/>
              </a:buClr>
              <a:buSzPts val="2000"/>
              <a:buNone/>
              <a:defRPr sz="2000">
                <a:solidFill>
                  <a:schemeClr val="dk2"/>
                </a:solidFill>
              </a:defRPr>
            </a:lvl6pPr>
            <a:lvl7pPr lvl="6" algn="l" rtl="0">
              <a:lnSpc>
                <a:spcPct val="100000"/>
              </a:lnSpc>
              <a:spcBef>
                <a:spcPts val="0"/>
              </a:spcBef>
              <a:spcAft>
                <a:spcPts val="0"/>
              </a:spcAft>
              <a:buClr>
                <a:schemeClr val="dk2"/>
              </a:buClr>
              <a:buSzPts val="2000"/>
              <a:buNone/>
              <a:defRPr sz="2000">
                <a:solidFill>
                  <a:schemeClr val="dk2"/>
                </a:solidFill>
              </a:defRPr>
            </a:lvl7pPr>
            <a:lvl8pPr lvl="7" algn="l" rtl="0">
              <a:lnSpc>
                <a:spcPct val="100000"/>
              </a:lnSpc>
              <a:spcBef>
                <a:spcPts val="0"/>
              </a:spcBef>
              <a:spcAft>
                <a:spcPts val="0"/>
              </a:spcAft>
              <a:buClr>
                <a:schemeClr val="dk2"/>
              </a:buClr>
              <a:buSzPts val="2000"/>
              <a:buNone/>
              <a:defRPr sz="2000">
                <a:solidFill>
                  <a:schemeClr val="dk2"/>
                </a:solidFill>
              </a:defRPr>
            </a:lvl8pPr>
            <a:lvl9pPr lvl="8" algn="l" rtl="0">
              <a:lnSpc>
                <a:spcPct val="100000"/>
              </a:lnSpc>
              <a:spcBef>
                <a:spcPts val="0"/>
              </a:spcBef>
              <a:spcAft>
                <a:spcPts val="0"/>
              </a:spcAft>
              <a:buClr>
                <a:schemeClr val="dk2"/>
              </a:buClr>
              <a:buSzPts val="2000"/>
              <a:buNone/>
              <a:defRPr sz="2000">
                <a:solidFill>
                  <a:schemeClr val="dk2"/>
                </a:solidFill>
              </a:defRPr>
            </a:lvl9pPr>
          </a:lstStyle>
          <a:p>
            <a:endParaRPr/>
          </a:p>
        </p:txBody>
      </p:sp>
      <p:grpSp>
        <p:nvGrpSpPr>
          <p:cNvPr id="347" name="Google Shape;347;p15"/>
          <p:cNvGrpSpPr/>
          <p:nvPr/>
        </p:nvGrpSpPr>
        <p:grpSpPr>
          <a:xfrm>
            <a:off x="7833120" y="4564515"/>
            <a:ext cx="1026629" cy="292418"/>
            <a:chOff x="238125" y="1822850"/>
            <a:chExt cx="7080200" cy="2016675"/>
          </a:xfrm>
        </p:grpSpPr>
        <p:sp>
          <p:nvSpPr>
            <p:cNvPr id="348" name="Google Shape;348;p15"/>
            <p:cNvSpPr/>
            <p:nvPr/>
          </p:nvSpPr>
          <p:spPr>
            <a:xfrm>
              <a:off x="238125" y="1822875"/>
              <a:ext cx="2435325" cy="2016650"/>
            </a:xfrm>
            <a:custGeom>
              <a:avLst/>
              <a:gdLst/>
              <a:ahLst/>
              <a:cxnLst/>
              <a:rect l="l" t="t" r="r" b="b"/>
              <a:pathLst>
                <a:path w="97413" h="80666" extrusionOk="0">
                  <a:moveTo>
                    <a:pt x="0" y="0"/>
                  </a:moveTo>
                  <a:lnTo>
                    <a:pt x="0" y="51030"/>
                  </a:lnTo>
                  <a:cubicBezTo>
                    <a:pt x="0" y="71547"/>
                    <a:pt x="12012" y="80666"/>
                    <a:pt x="27444" y="80666"/>
                  </a:cubicBezTo>
                  <a:cubicBezTo>
                    <a:pt x="36738" y="80666"/>
                    <a:pt x="44103" y="77071"/>
                    <a:pt x="48750" y="70144"/>
                  </a:cubicBezTo>
                  <a:cubicBezTo>
                    <a:pt x="53310" y="77071"/>
                    <a:pt x="60675" y="80666"/>
                    <a:pt x="69969" y="80666"/>
                  </a:cubicBezTo>
                  <a:cubicBezTo>
                    <a:pt x="85488" y="80666"/>
                    <a:pt x="97413" y="71547"/>
                    <a:pt x="97413" y="51030"/>
                  </a:cubicBezTo>
                  <a:lnTo>
                    <a:pt x="97413" y="0"/>
                  </a:lnTo>
                  <a:lnTo>
                    <a:pt x="78386" y="0"/>
                  </a:lnTo>
                  <a:lnTo>
                    <a:pt x="78386" y="51030"/>
                  </a:lnTo>
                  <a:cubicBezTo>
                    <a:pt x="78386" y="59886"/>
                    <a:pt x="73914" y="63130"/>
                    <a:pt x="68303" y="63130"/>
                  </a:cubicBezTo>
                  <a:cubicBezTo>
                    <a:pt x="62691" y="63130"/>
                    <a:pt x="58220" y="59886"/>
                    <a:pt x="58220" y="51030"/>
                  </a:cubicBezTo>
                  <a:lnTo>
                    <a:pt x="58220" y="0"/>
                  </a:lnTo>
                  <a:lnTo>
                    <a:pt x="39193" y="0"/>
                  </a:lnTo>
                  <a:lnTo>
                    <a:pt x="39193" y="51030"/>
                  </a:lnTo>
                  <a:cubicBezTo>
                    <a:pt x="39193" y="59886"/>
                    <a:pt x="34897" y="63130"/>
                    <a:pt x="29110" y="63130"/>
                  </a:cubicBezTo>
                  <a:cubicBezTo>
                    <a:pt x="23323" y="63130"/>
                    <a:pt x="19027" y="59886"/>
                    <a:pt x="19027" y="51030"/>
                  </a:cubicBezTo>
                  <a:lnTo>
                    <a:pt x="19027" y="0"/>
                  </a:lnTo>
                  <a:close/>
                </a:path>
              </a:pathLst>
            </a:custGeom>
            <a:solidFill>
              <a:srgbClr val="CE1F39"/>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349" name="Google Shape;349;p15"/>
            <p:cNvSpPr/>
            <p:nvPr/>
          </p:nvSpPr>
          <p:spPr>
            <a:xfrm>
              <a:off x="2870725" y="1822850"/>
              <a:ext cx="2018850" cy="2016675"/>
            </a:xfrm>
            <a:custGeom>
              <a:avLst/>
              <a:gdLst/>
              <a:ahLst/>
              <a:cxnLst/>
              <a:rect l="l" t="t" r="r" b="b"/>
              <a:pathLst>
                <a:path w="80754" h="80667" extrusionOk="0">
                  <a:moveTo>
                    <a:pt x="40333" y="18151"/>
                  </a:moveTo>
                  <a:cubicBezTo>
                    <a:pt x="49276" y="18151"/>
                    <a:pt x="57080" y="23499"/>
                    <a:pt x="60587" y="31215"/>
                  </a:cubicBezTo>
                  <a:lnTo>
                    <a:pt x="20166" y="31390"/>
                  </a:lnTo>
                  <a:cubicBezTo>
                    <a:pt x="23586" y="23587"/>
                    <a:pt x="31302" y="18238"/>
                    <a:pt x="40333" y="18151"/>
                  </a:cubicBezTo>
                  <a:close/>
                  <a:moveTo>
                    <a:pt x="40407" y="1"/>
                  </a:moveTo>
                  <a:cubicBezTo>
                    <a:pt x="40353" y="1"/>
                    <a:pt x="40299" y="1"/>
                    <a:pt x="40245" y="1"/>
                  </a:cubicBezTo>
                  <a:cubicBezTo>
                    <a:pt x="17974" y="89"/>
                    <a:pt x="0" y="18238"/>
                    <a:pt x="88" y="40509"/>
                  </a:cubicBezTo>
                  <a:cubicBezTo>
                    <a:pt x="88" y="62726"/>
                    <a:pt x="18237" y="80667"/>
                    <a:pt x="40347" y="80667"/>
                  </a:cubicBezTo>
                  <a:cubicBezTo>
                    <a:pt x="40401" y="80667"/>
                    <a:pt x="40454" y="80667"/>
                    <a:pt x="40508" y="80667"/>
                  </a:cubicBezTo>
                  <a:cubicBezTo>
                    <a:pt x="56992" y="80667"/>
                    <a:pt x="71021" y="70759"/>
                    <a:pt x="77334" y="56642"/>
                  </a:cubicBezTo>
                  <a:lnTo>
                    <a:pt x="77334" y="56642"/>
                  </a:lnTo>
                  <a:lnTo>
                    <a:pt x="55326" y="56730"/>
                  </a:lnTo>
                  <a:cubicBezTo>
                    <a:pt x="51381" y="60237"/>
                    <a:pt x="46208" y="62517"/>
                    <a:pt x="40508" y="62517"/>
                  </a:cubicBezTo>
                  <a:cubicBezTo>
                    <a:pt x="30513" y="62517"/>
                    <a:pt x="22008" y="55941"/>
                    <a:pt x="19202" y="46910"/>
                  </a:cubicBezTo>
                  <a:lnTo>
                    <a:pt x="80227" y="46647"/>
                  </a:lnTo>
                  <a:cubicBezTo>
                    <a:pt x="80578" y="44542"/>
                    <a:pt x="80754" y="42438"/>
                    <a:pt x="80754" y="40246"/>
                  </a:cubicBezTo>
                  <a:cubicBezTo>
                    <a:pt x="80666" y="18029"/>
                    <a:pt x="62604" y="1"/>
                    <a:pt x="40407" y="1"/>
                  </a:cubicBezTo>
                  <a:close/>
                </a:path>
              </a:pathLst>
            </a:custGeom>
            <a:solidFill>
              <a:srgbClr val="CE1F39"/>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350" name="Google Shape;350;p15"/>
            <p:cNvSpPr/>
            <p:nvPr/>
          </p:nvSpPr>
          <p:spPr>
            <a:xfrm>
              <a:off x="4707625" y="1822875"/>
              <a:ext cx="2113100" cy="2016650"/>
            </a:xfrm>
            <a:custGeom>
              <a:avLst/>
              <a:gdLst/>
              <a:ahLst/>
              <a:cxnLst/>
              <a:rect l="l" t="t" r="r" b="b"/>
              <a:pathLst>
                <a:path w="84524" h="80666" extrusionOk="0">
                  <a:moveTo>
                    <a:pt x="22446" y="4209"/>
                  </a:moveTo>
                  <a:lnTo>
                    <a:pt x="47084" y="40333"/>
                  </a:lnTo>
                  <a:lnTo>
                    <a:pt x="22446" y="76457"/>
                  </a:lnTo>
                  <a:lnTo>
                    <a:pt x="7979" y="76457"/>
                  </a:lnTo>
                  <a:lnTo>
                    <a:pt x="32617" y="40333"/>
                  </a:lnTo>
                  <a:lnTo>
                    <a:pt x="7979" y="4209"/>
                  </a:lnTo>
                  <a:close/>
                  <a:moveTo>
                    <a:pt x="0" y="0"/>
                  </a:moveTo>
                  <a:lnTo>
                    <a:pt x="27532" y="40333"/>
                  </a:lnTo>
                  <a:lnTo>
                    <a:pt x="0" y="80666"/>
                  </a:lnTo>
                  <a:lnTo>
                    <a:pt x="24638" y="80666"/>
                  </a:lnTo>
                  <a:lnTo>
                    <a:pt x="42262" y="54888"/>
                  </a:lnTo>
                  <a:lnTo>
                    <a:pt x="59886" y="80666"/>
                  </a:lnTo>
                  <a:lnTo>
                    <a:pt x="84524" y="80666"/>
                  </a:lnTo>
                  <a:lnTo>
                    <a:pt x="56992" y="40333"/>
                  </a:lnTo>
                  <a:lnTo>
                    <a:pt x="84524" y="0"/>
                  </a:lnTo>
                  <a:lnTo>
                    <a:pt x="59886" y="0"/>
                  </a:lnTo>
                  <a:lnTo>
                    <a:pt x="42262" y="25866"/>
                  </a:lnTo>
                  <a:lnTo>
                    <a:pt x="24638" y="0"/>
                  </a:lnTo>
                  <a:close/>
                </a:path>
              </a:pathLst>
            </a:custGeom>
            <a:solidFill>
              <a:srgbClr val="CE1F39"/>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351" name="Google Shape;351;p15"/>
            <p:cNvSpPr/>
            <p:nvPr/>
          </p:nvSpPr>
          <p:spPr>
            <a:xfrm>
              <a:off x="5106550" y="2033300"/>
              <a:ext cx="651050" cy="1595800"/>
            </a:xfrm>
            <a:custGeom>
              <a:avLst/>
              <a:gdLst/>
              <a:ahLst/>
              <a:cxnLst/>
              <a:rect l="l" t="t" r="r" b="b"/>
              <a:pathLst>
                <a:path w="26042" h="63832" extrusionOk="0">
                  <a:moveTo>
                    <a:pt x="1" y="0"/>
                  </a:moveTo>
                  <a:lnTo>
                    <a:pt x="21746" y="31916"/>
                  </a:lnTo>
                  <a:lnTo>
                    <a:pt x="1" y="63831"/>
                  </a:lnTo>
                  <a:lnTo>
                    <a:pt x="4297" y="63831"/>
                  </a:lnTo>
                  <a:lnTo>
                    <a:pt x="26042" y="31916"/>
                  </a:lnTo>
                  <a:lnTo>
                    <a:pt x="4297" y="0"/>
                  </a:lnTo>
                  <a:close/>
                </a:path>
              </a:pathLst>
            </a:custGeom>
            <a:solidFill>
              <a:srgbClr val="CE1F39"/>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352" name="Google Shape;352;p15"/>
            <p:cNvSpPr/>
            <p:nvPr/>
          </p:nvSpPr>
          <p:spPr>
            <a:xfrm>
              <a:off x="5764150" y="2831175"/>
              <a:ext cx="247725" cy="725575"/>
            </a:xfrm>
            <a:custGeom>
              <a:avLst/>
              <a:gdLst/>
              <a:ahLst/>
              <a:cxnLst/>
              <a:rect l="l" t="t" r="r" b="b"/>
              <a:pathLst>
                <a:path w="9909" h="29023" extrusionOk="0">
                  <a:moveTo>
                    <a:pt x="9909" y="1"/>
                  </a:moveTo>
                  <a:lnTo>
                    <a:pt x="1" y="14556"/>
                  </a:lnTo>
                  <a:lnTo>
                    <a:pt x="9909" y="29023"/>
                  </a:lnTo>
                  <a:lnTo>
                    <a:pt x="9909" y="1"/>
                  </a:lnTo>
                  <a:close/>
                </a:path>
              </a:pathLst>
            </a:custGeom>
            <a:solidFill>
              <a:srgbClr val="9C182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353" name="Google Shape;353;p15"/>
            <p:cNvSpPr/>
            <p:nvPr/>
          </p:nvSpPr>
          <p:spPr>
            <a:xfrm>
              <a:off x="6842625" y="1822875"/>
              <a:ext cx="197300" cy="236750"/>
            </a:xfrm>
            <a:custGeom>
              <a:avLst/>
              <a:gdLst/>
              <a:ahLst/>
              <a:cxnLst/>
              <a:rect l="l" t="t" r="r" b="b"/>
              <a:pathLst>
                <a:path w="7892" h="9470" extrusionOk="0">
                  <a:moveTo>
                    <a:pt x="1" y="0"/>
                  </a:moveTo>
                  <a:lnTo>
                    <a:pt x="1" y="1754"/>
                  </a:lnTo>
                  <a:lnTo>
                    <a:pt x="2719" y="1754"/>
                  </a:lnTo>
                  <a:lnTo>
                    <a:pt x="2719" y="9469"/>
                  </a:lnTo>
                  <a:lnTo>
                    <a:pt x="5086" y="9469"/>
                  </a:lnTo>
                  <a:lnTo>
                    <a:pt x="5086" y="1754"/>
                  </a:lnTo>
                  <a:lnTo>
                    <a:pt x="7892" y="1754"/>
                  </a:lnTo>
                  <a:lnTo>
                    <a:pt x="7892" y="0"/>
                  </a:lnTo>
                  <a:close/>
                </a:path>
              </a:pathLst>
            </a:custGeom>
            <a:solidFill>
              <a:srgbClr val="CE0E2D"/>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354" name="Google Shape;354;p15"/>
            <p:cNvSpPr/>
            <p:nvPr/>
          </p:nvSpPr>
          <p:spPr>
            <a:xfrm>
              <a:off x="7064025" y="1822875"/>
              <a:ext cx="254300" cy="236750"/>
            </a:xfrm>
            <a:custGeom>
              <a:avLst/>
              <a:gdLst/>
              <a:ahLst/>
              <a:cxnLst/>
              <a:rect l="l" t="t" r="r" b="b"/>
              <a:pathLst>
                <a:path w="10172" h="9470" extrusionOk="0">
                  <a:moveTo>
                    <a:pt x="0" y="0"/>
                  </a:moveTo>
                  <a:lnTo>
                    <a:pt x="0" y="9469"/>
                  </a:lnTo>
                  <a:lnTo>
                    <a:pt x="2280" y="9469"/>
                  </a:lnTo>
                  <a:lnTo>
                    <a:pt x="2280" y="7277"/>
                  </a:lnTo>
                  <a:lnTo>
                    <a:pt x="2017" y="2718"/>
                  </a:lnTo>
                  <a:lnTo>
                    <a:pt x="4297" y="9469"/>
                  </a:lnTo>
                  <a:lnTo>
                    <a:pt x="5875" y="9469"/>
                  </a:lnTo>
                  <a:lnTo>
                    <a:pt x="8155" y="2718"/>
                  </a:lnTo>
                  <a:lnTo>
                    <a:pt x="7892" y="7277"/>
                  </a:lnTo>
                  <a:lnTo>
                    <a:pt x="7892" y="9469"/>
                  </a:lnTo>
                  <a:lnTo>
                    <a:pt x="10171" y="9469"/>
                  </a:lnTo>
                  <a:lnTo>
                    <a:pt x="10171" y="0"/>
                  </a:lnTo>
                  <a:lnTo>
                    <a:pt x="7190" y="0"/>
                  </a:lnTo>
                  <a:lnTo>
                    <a:pt x="5086" y="6576"/>
                  </a:lnTo>
                  <a:lnTo>
                    <a:pt x="2982" y="0"/>
                  </a:lnTo>
                  <a:close/>
                </a:path>
              </a:pathLst>
            </a:custGeom>
            <a:solidFill>
              <a:srgbClr val="CE0E2D"/>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gr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w/chevron text container">
  <p:cSld name="Title w/chevron text container">
    <p:bg>
      <p:bgPr>
        <a:solidFill>
          <a:schemeClr val="dk1"/>
        </a:solidFill>
        <a:effectLst/>
      </p:bgPr>
    </p:bg>
    <p:spTree>
      <p:nvGrpSpPr>
        <p:cNvPr id="1" name="Shape 355"/>
        <p:cNvGrpSpPr/>
        <p:nvPr/>
      </p:nvGrpSpPr>
      <p:grpSpPr>
        <a:xfrm>
          <a:off x="0" y="0"/>
          <a:ext cx="0" cy="0"/>
          <a:chOff x="0" y="0"/>
          <a:chExt cx="0" cy="0"/>
        </a:xfrm>
      </p:grpSpPr>
      <p:sp>
        <p:nvSpPr>
          <p:cNvPr id="356" name="Google Shape;356;p16"/>
          <p:cNvSpPr/>
          <p:nvPr/>
        </p:nvSpPr>
        <p:spPr>
          <a:xfrm>
            <a:off x="0" y="0"/>
            <a:ext cx="6410100" cy="5143500"/>
          </a:xfrm>
          <a:prstGeom prst="homePlate">
            <a:avLst>
              <a:gd name="adj" fmla="val 39813"/>
            </a:avLst>
          </a:prstGeom>
          <a:solidFill>
            <a:schemeClr val="lt1"/>
          </a:solidFill>
          <a:ln>
            <a:noFill/>
          </a:ln>
        </p:spPr>
        <p:txBody>
          <a:bodyPr spcFirstLastPara="1" wrap="square" lIns="91400" tIns="91400" rIns="91400" bIns="91400"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357" name="Google Shape;357;p16"/>
          <p:cNvSpPr txBox="1">
            <a:spLocks noGrp="1"/>
          </p:cNvSpPr>
          <p:nvPr>
            <p:ph type="ctrTitle"/>
          </p:nvPr>
        </p:nvSpPr>
        <p:spPr>
          <a:xfrm>
            <a:off x="311703" y="727441"/>
            <a:ext cx="4952700" cy="2052600"/>
          </a:xfrm>
          <a:prstGeom prst="rect">
            <a:avLst/>
          </a:prstGeom>
          <a:noFill/>
          <a:ln>
            <a:noFill/>
          </a:ln>
        </p:spPr>
        <p:txBody>
          <a:bodyPr spcFirstLastPara="1" wrap="square" lIns="91425" tIns="91425" rIns="91425" bIns="91425" anchor="b" anchorCtr="0">
            <a:normAutofit/>
          </a:bodyPr>
          <a:lstStyle>
            <a:lvl1pPr lvl="0" algn="l" rtl="0">
              <a:lnSpc>
                <a:spcPct val="95000"/>
              </a:lnSpc>
              <a:spcBef>
                <a:spcPts val="0"/>
              </a:spcBef>
              <a:spcAft>
                <a:spcPts val="0"/>
              </a:spcAft>
              <a:buSzPts val="4200"/>
              <a:buNone/>
              <a:defRPr sz="4199"/>
            </a:lvl1pPr>
            <a:lvl2pPr lvl="1" algn="ctr" rtl="0">
              <a:lnSpc>
                <a:spcPct val="95000"/>
              </a:lnSpc>
              <a:spcBef>
                <a:spcPts val="0"/>
              </a:spcBef>
              <a:spcAft>
                <a:spcPts val="0"/>
              </a:spcAft>
              <a:buSzPts val="5200"/>
              <a:buNone/>
              <a:defRPr sz="5199"/>
            </a:lvl2pPr>
            <a:lvl3pPr lvl="2" algn="ctr" rtl="0">
              <a:lnSpc>
                <a:spcPct val="95000"/>
              </a:lnSpc>
              <a:spcBef>
                <a:spcPts val="0"/>
              </a:spcBef>
              <a:spcAft>
                <a:spcPts val="0"/>
              </a:spcAft>
              <a:buSzPts val="5200"/>
              <a:buNone/>
              <a:defRPr sz="5199"/>
            </a:lvl3pPr>
            <a:lvl4pPr lvl="3" algn="ctr" rtl="0">
              <a:lnSpc>
                <a:spcPct val="95000"/>
              </a:lnSpc>
              <a:spcBef>
                <a:spcPts val="0"/>
              </a:spcBef>
              <a:spcAft>
                <a:spcPts val="0"/>
              </a:spcAft>
              <a:buSzPts val="5200"/>
              <a:buNone/>
              <a:defRPr sz="5199"/>
            </a:lvl4pPr>
            <a:lvl5pPr lvl="4" algn="ctr" rtl="0">
              <a:lnSpc>
                <a:spcPct val="95000"/>
              </a:lnSpc>
              <a:spcBef>
                <a:spcPts val="0"/>
              </a:spcBef>
              <a:spcAft>
                <a:spcPts val="0"/>
              </a:spcAft>
              <a:buSzPts val="5200"/>
              <a:buNone/>
              <a:defRPr sz="5199"/>
            </a:lvl5pPr>
            <a:lvl6pPr lvl="5" algn="ctr" rtl="0">
              <a:lnSpc>
                <a:spcPct val="95000"/>
              </a:lnSpc>
              <a:spcBef>
                <a:spcPts val="0"/>
              </a:spcBef>
              <a:spcAft>
                <a:spcPts val="0"/>
              </a:spcAft>
              <a:buSzPts val="5200"/>
              <a:buNone/>
              <a:defRPr sz="5199"/>
            </a:lvl6pPr>
            <a:lvl7pPr lvl="6" algn="ctr" rtl="0">
              <a:lnSpc>
                <a:spcPct val="95000"/>
              </a:lnSpc>
              <a:spcBef>
                <a:spcPts val="0"/>
              </a:spcBef>
              <a:spcAft>
                <a:spcPts val="0"/>
              </a:spcAft>
              <a:buSzPts val="5200"/>
              <a:buNone/>
              <a:defRPr sz="5199"/>
            </a:lvl7pPr>
            <a:lvl8pPr lvl="7" algn="ctr" rtl="0">
              <a:lnSpc>
                <a:spcPct val="95000"/>
              </a:lnSpc>
              <a:spcBef>
                <a:spcPts val="0"/>
              </a:spcBef>
              <a:spcAft>
                <a:spcPts val="0"/>
              </a:spcAft>
              <a:buSzPts val="5200"/>
              <a:buNone/>
              <a:defRPr sz="5199"/>
            </a:lvl8pPr>
            <a:lvl9pPr lvl="8" algn="ctr" rtl="0">
              <a:lnSpc>
                <a:spcPct val="95000"/>
              </a:lnSpc>
              <a:spcBef>
                <a:spcPts val="0"/>
              </a:spcBef>
              <a:spcAft>
                <a:spcPts val="0"/>
              </a:spcAft>
              <a:buSzPts val="5200"/>
              <a:buNone/>
              <a:defRPr sz="5199"/>
            </a:lvl9pPr>
          </a:lstStyle>
          <a:p>
            <a:endParaRPr/>
          </a:p>
        </p:txBody>
      </p:sp>
      <p:sp>
        <p:nvSpPr>
          <p:cNvPr id="358" name="Google Shape;358;p16"/>
          <p:cNvSpPr txBox="1">
            <a:spLocks noGrp="1"/>
          </p:cNvSpPr>
          <p:nvPr>
            <p:ph type="subTitle" idx="1"/>
          </p:nvPr>
        </p:nvSpPr>
        <p:spPr>
          <a:xfrm>
            <a:off x="311700" y="2816991"/>
            <a:ext cx="4336500" cy="1147200"/>
          </a:xfrm>
          <a:prstGeom prst="rect">
            <a:avLst/>
          </a:prstGeom>
          <a:noFill/>
          <a:ln>
            <a:noFill/>
          </a:ln>
        </p:spPr>
        <p:txBody>
          <a:bodyPr spcFirstLastPara="1" wrap="square" lIns="91425" tIns="91425" rIns="91425" bIns="91425" anchor="t" anchorCtr="0">
            <a:normAutofit/>
          </a:bodyPr>
          <a:lstStyle>
            <a:lvl1pPr lvl="0" algn="l" rtl="0">
              <a:lnSpc>
                <a:spcPct val="100000"/>
              </a:lnSpc>
              <a:spcBef>
                <a:spcPts val="0"/>
              </a:spcBef>
              <a:spcAft>
                <a:spcPts val="0"/>
              </a:spcAft>
              <a:buClr>
                <a:schemeClr val="dk2"/>
              </a:buClr>
              <a:buSzPts val="2000"/>
              <a:buNone/>
              <a:defRPr sz="2000">
                <a:solidFill>
                  <a:schemeClr val="dk2"/>
                </a:solidFill>
              </a:defRPr>
            </a:lvl1pPr>
            <a:lvl2pPr lvl="1" algn="l" rtl="0">
              <a:lnSpc>
                <a:spcPct val="100000"/>
              </a:lnSpc>
              <a:spcBef>
                <a:spcPts val="0"/>
              </a:spcBef>
              <a:spcAft>
                <a:spcPts val="0"/>
              </a:spcAft>
              <a:buClr>
                <a:schemeClr val="dk2"/>
              </a:buClr>
              <a:buSzPts val="2000"/>
              <a:buNone/>
              <a:defRPr sz="2000">
                <a:solidFill>
                  <a:schemeClr val="dk2"/>
                </a:solidFill>
              </a:defRPr>
            </a:lvl2pPr>
            <a:lvl3pPr lvl="2" algn="l" rtl="0">
              <a:lnSpc>
                <a:spcPct val="100000"/>
              </a:lnSpc>
              <a:spcBef>
                <a:spcPts val="0"/>
              </a:spcBef>
              <a:spcAft>
                <a:spcPts val="0"/>
              </a:spcAft>
              <a:buClr>
                <a:schemeClr val="dk2"/>
              </a:buClr>
              <a:buSzPts val="2000"/>
              <a:buNone/>
              <a:defRPr sz="2000">
                <a:solidFill>
                  <a:schemeClr val="dk2"/>
                </a:solidFill>
              </a:defRPr>
            </a:lvl3pPr>
            <a:lvl4pPr lvl="3" algn="l" rtl="0">
              <a:lnSpc>
                <a:spcPct val="100000"/>
              </a:lnSpc>
              <a:spcBef>
                <a:spcPts val="0"/>
              </a:spcBef>
              <a:spcAft>
                <a:spcPts val="0"/>
              </a:spcAft>
              <a:buClr>
                <a:schemeClr val="dk2"/>
              </a:buClr>
              <a:buSzPts val="2000"/>
              <a:buNone/>
              <a:defRPr sz="2000">
                <a:solidFill>
                  <a:schemeClr val="dk2"/>
                </a:solidFill>
              </a:defRPr>
            </a:lvl4pPr>
            <a:lvl5pPr lvl="4" algn="l" rtl="0">
              <a:lnSpc>
                <a:spcPct val="100000"/>
              </a:lnSpc>
              <a:spcBef>
                <a:spcPts val="0"/>
              </a:spcBef>
              <a:spcAft>
                <a:spcPts val="0"/>
              </a:spcAft>
              <a:buClr>
                <a:schemeClr val="dk2"/>
              </a:buClr>
              <a:buSzPts val="2000"/>
              <a:buNone/>
              <a:defRPr sz="2000">
                <a:solidFill>
                  <a:schemeClr val="dk2"/>
                </a:solidFill>
              </a:defRPr>
            </a:lvl5pPr>
            <a:lvl6pPr lvl="5" algn="l" rtl="0">
              <a:lnSpc>
                <a:spcPct val="100000"/>
              </a:lnSpc>
              <a:spcBef>
                <a:spcPts val="0"/>
              </a:spcBef>
              <a:spcAft>
                <a:spcPts val="0"/>
              </a:spcAft>
              <a:buClr>
                <a:schemeClr val="dk2"/>
              </a:buClr>
              <a:buSzPts val="2000"/>
              <a:buNone/>
              <a:defRPr sz="2000">
                <a:solidFill>
                  <a:schemeClr val="dk2"/>
                </a:solidFill>
              </a:defRPr>
            </a:lvl6pPr>
            <a:lvl7pPr lvl="6" algn="l" rtl="0">
              <a:lnSpc>
                <a:spcPct val="100000"/>
              </a:lnSpc>
              <a:spcBef>
                <a:spcPts val="0"/>
              </a:spcBef>
              <a:spcAft>
                <a:spcPts val="0"/>
              </a:spcAft>
              <a:buClr>
                <a:schemeClr val="dk2"/>
              </a:buClr>
              <a:buSzPts val="2000"/>
              <a:buNone/>
              <a:defRPr sz="2000">
                <a:solidFill>
                  <a:schemeClr val="dk2"/>
                </a:solidFill>
              </a:defRPr>
            </a:lvl7pPr>
            <a:lvl8pPr lvl="7" algn="l" rtl="0">
              <a:lnSpc>
                <a:spcPct val="100000"/>
              </a:lnSpc>
              <a:spcBef>
                <a:spcPts val="0"/>
              </a:spcBef>
              <a:spcAft>
                <a:spcPts val="0"/>
              </a:spcAft>
              <a:buClr>
                <a:schemeClr val="dk2"/>
              </a:buClr>
              <a:buSzPts val="2000"/>
              <a:buNone/>
              <a:defRPr sz="2000">
                <a:solidFill>
                  <a:schemeClr val="dk2"/>
                </a:solidFill>
              </a:defRPr>
            </a:lvl8pPr>
            <a:lvl9pPr lvl="8" algn="l" rtl="0">
              <a:lnSpc>
                <a:spcPct val="100000"/>
              </a:lnSpc>
              <a:spcBef>
                <a:spcPts val="0"/>
              </a:spcBef>
              <a:spcAft>
                <a:spcPts val="0"/>
              </a:spcAft>
              <a:buClr>
                <a:schemeClr val="dk2"/>
              </a:buClr>
              <a:buSzPts val="2000"/>
              <a:buNone/>
              <a:defRPr sz="2000">
                <a:solidFill>
                  <a:schemeClr val="dk2"/>
                </a:solidFill>
              </a:defRPr>
            </a:lvl9pPr>
          </a:lstStyle>
          <a:p>
            <a:endParaRPr/>
          </a:p>
        </p:txBody>
      </p:sp>
      <p:grpSp>
        <p:nvGrpSpPr>
          <p:cNvPr id="359" name="Google Shape;359;p16"/>
          <p:cNvGrpSpPr/>
          <p:nvPr/>
        </p:nvGrpSpPr>
        <p:grpSpPr>
          <a:xfrm>
            <a:off x="7833120" y="4564515"/>
            <a:ext cx="1026629" cy="292418"/>
            <a:chOff x="238125" y="1822850"/>
            <a:chExt cx="7080200" cy="2016675"/>
          </a:xfrm>
        </p:grpSpPr>
        <p:sp>
          <p:nvSpPr>
            <p:cNvPr id="360" name="Google Shape;360;p16"/>
            <p:cNvSpPr/>
            <p:nvPr/>
          </p:nvSpPr>
          <p:spPr>
            <a:xfrm>
              <a:off x="238125" y="1822875"/>
              <a:ext cx="2435325" cy="2016650"/>
            </a:xfrm>
            <a:custGeom>
              <a:avLst/>
              <a:gdLst/>
              <a:ahLst/>
              <a:cxnLst/>
              <a:rect l="l" t="t" r="r" b="b"/>
              <a:pathLst>
                <a:path w="97413" h="80666" extrusionOk="0">
                  <a:moveTo>
                    <a:pt x="0" y="0"/>
                  </a:moveTo>
                  <a:lnTo>
                    <a:pt x="0" y="51030"/>
                  </a:lnTo>
                  <a:cubicBezTo>
                    <a:pt x="0" y="71547"/>
                    <a:pt x="12012" y="80666"/>
                    <a:pt x="27444" y="80666"/>
                  </a:cubicBezTo>
                  <a:cubicBezTo>
                    <a:pt x="36738" y="80666"/>
                    <a:pt x="44103" y="77071"/>
                    <a:pt x="48750" y="70144"/>
                  </a:cubicBezTo>
                  <a:cubicBezTo>
                    <a:pt x="53310" y="77071"/>
                    <a:pt x="60675" y="80666"/>
                    <a:pt x="69969" y="80666"/>
                  </a:cubicBezTo>
                  <a:cubicBezTo>
                    <a:pt x="85488" y="80666"/>
                    <a:pt x="97413" y="71547"/>
                    <a:pt x="97413" y="51030"/>
                  </a:cubicBezTo>
                  <a:lnTo>
                    <a:pt x="97413" y="0"/>
                  </a:lnTo>
                  <a:lnTo>
                    <a:pt x="78386" y="0"/>
                  </a:lnTo>
                  <a:lnTo>
                    <a:pt x="78386" y="51030"/>
                  </a:lnTo>
                  <a:cubicBezTo>
                    <a:pt x="78386" y="59886"/>
                    <a:pt x="73914" y="63130"/>
                    <a:pt x="68303" y="63130"/>
                  </a:cubicBezTo>
                  <a:cubicBezTo>
                    <a:pt x="62691" y="63130"/>
                    <a:pt x="58220" y="59886"/>
                    <a:pt x="58220" y="51030"/>
                  </a:cubicBezTo>
                  <a:lnTo>
                    <a:pt x="58220" y="0"/>
                  </a:lnTo>
                  <a:lnTo>
                    <a:pt x="39193" y="0"/>
                  </a:lnTo>
                  <a:lnTo>
                    <a:pt x="39193" y="51030"/>
                  </a:lnTo>
                  <a:cubicBezTo>
                    <a:pt x="39193" y="59886"/>
                    <a:pt x="34897" y="63130"/>
                    <a:pt x="29110" y="63130"/>
                  </a:cubicBezTo>
                  <a:cubicBezTo>
                    <a:pt x="23323" y="63130"/>
                    <a:pt x="19027" y="59886"/>
                    <a:pt x="19027" y="51030"/>
                  </a:cubicBezTo>
                  <a:lnTo>
                    <a:pt x="19027" y="0"/>
                  </a:lnTo>
                  <a:close/>
                </a:path>
              </a:pathLst>
            </a:custGeom>
            <a:solidFill>
              <a:srgbClr val="CE1F39"/>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361" name="Google Shape;361;p16"/>
            <p:cNvSpPr/>
            <p:nvPr/>
          </p:nvSpPr>
          <p:spPr>
            <a:xfrm>
              <a:off x="2870725" y="1822850"/>
              <a:ext cx="2018850" cy="2016675"/>
            </a:xfrm>
            <a:custGeom>
              <a:avLst/>
              <a:gdLst/>
              <a:ahLst/>
              <a:cxnLst/>
              <a:rect l="l" t="t" r="r" b="b"/>
              <a:pathLst>
                <a:path w="80754" h="80667" extrusionOk="0">
                  <a:moveTo>
                    <a:pt x="40333" y="18151"/>
                  </a:moveTo>
                  <a:cubicBezTo>
                    <a:pt x="49276" y="18151"/>
                    <a:pt x="57080" y="23499"/>
                    <a:pt x="60587" y="31215"/>
                  </a:cubicBezTo>
                  <a:lnTo>
                    <a:pt x="20166" y="31390"/>
                  </a:lnTo>
                  <a:cubicBezTo>
                    <a:pt x="23586" y="23587"/>
                    <a:pt x="31302" y="18238"/>
                    <a:pt x="40333" y="18151"/>
                  </a:cubicBezTo>
                  <a:close/>
                  <a:moveTo>
                    <a:pt x="40407" y="1"/>
                  </a:moveTo>
                  <a:cubicBezTo>
                    <a:pt x="40353" y="1"/>
                    <a:pt x="40299" y="1"/>
                    <a:pt x="40245" y="1"/>
                  </a:cubicBezTo>
                  <a:cubicBezTo>
                    <a:pt x="17974" y="89"/>
                    <a:pt x="0" y="18238"/>
                    <a:pt x="88" y="40509"/>
                  </a:cubicBezTo>
                  <a:cubicBezTo>
                    <a:pt x="88" y="62726"/>
                    <a:pt x="18237" y="80667"/>
                    <a:pt x="40347" y="80667"/>
                  </a:cubicBezTo>
                  <a:cubicBezTo>
                    <a:pt x="40401" y="80667"/>
                    <a:pt x="40454" y="80667"/>
                    <a:pt x="40508" y="80667"/>
                  </a:cubicBezTo>
                  <a:cubicBezTo>
                    <a:pt x="56992" y="80667"/>
                    <a:pt x="71021" y="70759"/>
                    <a:pt x="77334" y="56642"/>
                  </a:cubicBezTo>
                  <a:lnTo>
                    <a:pt x="77334" y="56642"/>
                  </a:lnTo>
                  <a:lnTo>
                    <a:pt x="55326" y="56730"/>
                  </a:lnTo>
                  <a:cubicBezTo>
                    <a:pt x="51381" y="60237"/>
                    <a:pt x="46208" y="62517"/>
                    <a:pt x="40508" y="62517"/>
                  </a:cubicBezTo>
                  <a:cubicBezTo>
                    <a:pt x="30513" y="62517"/>
                    <a:pt x="22008" y="55941"/>
                    <a:pt x="19202" y="46910"/>
                  </a:cubicBezTo>
                  <a:lnTo>
                    <a:pt x="80227" y="46647"/>
                  </a:lnTo>
                  <a:cubicBezTo>
                    <a:pt x="80578" y="44542"/>
                    <a:pt x="80754" y="42438"/>
                    <a:pt x="80754" y="40246"/>
                  </a:cubicBezTo>
                  <a:cubicBezTo>
                    <a:pt x="80666" y="18029"/>
                    <a:pt x="62604" y="1"/>
                    <a:pt x="40407" y="1"/>
                  </a:cubicBezTo>
                  <a:close/>
                </a:path>
              </a:pathLst>
            </a:custGeom>
            <a:solidFill>
              <a:srgbClr val="CE1F39"/>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362" name="Google Shape;362;p16"/>
            <p:cNvSpPr/>
            <p:nvPr/>
          </p:nvSpPr>
          <p:spPr>
            <a:xfrm>
              <a:off x="4707625" y="1822875"/>
              <a:ext cx="2113100" cy="2016650"/>
            </a:xfrm>
            <a:custGeom>
              <a:avLst/>
              <a:gdLst/>
              <a:ahLst/>
              <a:cxnLst/>
              <a:rect l="l" t="t" r="r" b="b"/>
              <a:pathLst>
                <a:path w="84524" h="80666" extrusionOk="0">
                  <a:moveTo>
                    <a:pt x="22446" y="4209"/>
                  </a:moveTo>
                  <a:lnTo>
                    <a:pt x="47084" y="40333"/>
                  </a:lnTo>
                  <a:lnTo>
                    <a:pt x="22446" y="76457"/>
                  </a:lnTo>
                  <a:lnTo>
                    <a:pt x="7979" y="76457"/>
                  </a:lnTo>
                  <a:lnTo>
                    <a:pt x="32617" y="40333"/>
                  </a:lnTo>
                  <a:lnTo>
                    <a:pt x="7979" y="4209"/>
                  </a:lnTo>
                  <a:close/>
                  <a:moveTo>
                    <a:pt x="0" y="0"/>
                  </a:moveTo>
                  <a:lnTo>
                    <a:pt x="27532" y="40333"/>
                  </a:lnTo>
                  <a:lnTo>
                    <a:pt x="0" y="80666"/>
                  </a:lnTo>
                  <a:lnTo>
                    <a:pt x="24638" y="80666"/>
                  </a:lnTo>
                  <a:lnTo>
                    <a:pt x="42262" y="54888"/>
                  </a:lnTo>
                  <a:lnTo>
                    <a:pt x="59886" y="80666"/>
                  </a:lnTo>
                  <a:lnTo>
                    <a:pt x="84524" y="80666"/>
                  </a:lnTo>
                  <a:lnTo>
                    <a:pt x="56992" y="40333"/>
                  </a:lnTo>
                  <a:lnTo>
                    <a:pt x="84524" y="0"/>
                  </a:lnTo>
                  <a:lnTo>
                    <a:pt x="59886" y="0"/>
                  </a:lnTo>
                  <a:lnTo>
                    <a:pt x="42262" y="25866"/>
                  </a:lnTo>
                  <a:lnTo>
                    <a:pt x="24638" y="0"/>
                  </a:lnTo>
                  <a:close/>
                </a:path>
              </a:pathLst>
            </a:custGeom>
            <a:solidFill>
              <a:srgbClr val="CE1F39"/>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363" name="Google Shape;363;p16"/>
            <p:cNvSpPr/>
            <p:nvPr/>
          </p:nvSpPr>
          <p:spPr>
            <a:xfrm>
              <a:off x="5106550" y="2033300"/>
              <a:ext cx="651050" cy="1595800"/>
            </a:xfrm>
            <a:custGeom>
              <a:avLst/>
              <a:gdLst/>
              <a:ahLst/>
              <a:cxnLst/>
              <a:rect l="l" t="t" r="r" b="b"/>
              <a:pathLst>
                <a:path w="26042" h="63832" extrusionOk="0">
                  <a:moveTo>
                    <a:pt x="1" y="0"/>
                  </a:moveTo>
                  <a:lnTo>
                    <a:pt x="21746" y="31916"/>
                  </a:lnTo>
                  <a:lnTo>
                    <a:pt x="1" y="63831"/>
                  </a:lnTo>
                  <a:lnTo>
                    <a:pt x="4297" y="63831"/>
                  </a:lnTo>
                  <a:lnTo>
                    <a:pt x="26042" y="31916"/>
                  </a:lnTo>
                  <a:lnTo>
                    <a:pt x="4297" y="0"/>
                  </a:lnTo>
                  <a:close/>
                </a:path>
              </a:pathLst>
            </a:custGeom>
            <a:solidFill>
              <a:srgbClr val="CE1F39"/>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364" name="Google Shape;364;p16"/>
            <p:cNvSpPr/>
            <p:nvPr/>
          </p:nvSpPr>
          <p:spPr>
            <a:xfrm>
              <a:off x="5764150" y="2831175"/>
              <a:ext cx="247725" cy="725575"/>
            </a:xfrm>
            <a:custGeom>
              <a:avLst/>
              <a:gdLst/>
              <a:ahLst/>
              <a:cxnLst/>
              <a:rect l="l" t="t" r="r" b="b"/>
              <a:pathLst>
                <a:path w="9909" h="29023" extrusionOk="0">
                  <a:moveTo>
                    <a:pt x="9909" y="1"/>
                  </a:moveTo>
                  <a:lnTo>
                    <a:pt x="1" y="14556"/>
                  </a:lnTo>
                  <a:lnTo>
                    <a:pt x="9909" y="29023"/>
                  </a:lnTo>
                  <a:lnTo>
                    <a:pt x="9909" y="1"/>
                  </a:lnTo>
                  <a:close/>
                </a:path>
              </a:pathLst>
            </a:custGeom>
            <a:solidFill>
              <a:srgbClr val="9C182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365" name="Google Shape;365;p16"/>
            <p:cNvSpPr/>
            <p:nvPr/>
          </p:nvSpPr>
          <p:spPr>
            <a:xfrm>
              <a:off x="6842625" y="1822875"/>
              <a:ext cx="197300" cy="236750"/>
            </a:xfrm>
            <a:custGeom>
              <a:avLst/>
              <a:gdLst/>
              <a:ahLst/>
              <a:cxnLst/>
              <a:rect l="l" t="t" r="r" b="b"/>
              <a:pathLst>
                <a:path w="7892" h="9470" extrusionOk="0">
                  <a:moveTo>
                    <a:pt x="1" y="0"/>
                  </a:moveTo>
                  <a:lnTo>
                    <a:pt x="1" y="1754"/>
                  </a:lnTo>
                  <a:lnTo>
                    <a:pt x="2719" y="1754"/>
                  </a:lnTo>
                  <a:lnTo>
                    <a:pt x="2719" y="9469"/>
                  </a:lnTo>
                  <a:lnTo>
                    <a:pt x="5086" y="9469"/>
                  </a:lnTo>
                  <a:lnTo>
                    <a:pt x="5086" y="1754"/>
                  </a:lnTo>
                  <a:lnTo>
                    <a:pt x="7892" y="1754"/>
                  </a:lnTo>
                  <a:lnTo>
                    <a:pt x="7892" y="0"/>
                  </a:lnTo>
                  <a:close/>
                </a:path>
              </a:pathLst>
            </a:custGeom>
            <a:solidFill>
              <a:srgbClr val="CE0E2D"/>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366" name="Google Shape;366;p16"/>
            <p:cNvSpPr/>
            <p:nvPr/>
          </p:nvSpPr>
          <p:spPr>
            <a:xfrm>
              <a:off x="7064025" y="1822875"/>
              <a:ext cx="254300" cy="236750"/>
            </a:xfrm>
            <a:custGeom>
              <a:avLst/>
              <a:gdLst/>
              <a:ahLst/>
              <a:cxnLst/>
              <a:rect l="l" t="t" r="r" b="b"/>
              <a:pathLst>
                <a:path w="10172" h="9470" extrusionOk="0">
                  <a:moveTo>
                    <a:pt x="0" y="0"/>
                  </a:moveTo>
                  <a:lnTo>
                    <a:pt x="0" y="9469"/>
                  </a:lnTo>
                  <a:lnTo>
                    <a:pt x="2280" y="9469"/>
                  </a:lnTo>
                  <a:lnTo>
                    <a:pt x="2280" y="7277"/>
                  </a:lnTo>
                  <a:lnTo>
                    <a:pt x="2017" y="2718"/>
                  </a:lnTo>
                  <a:lnTo>
                    <a:pt x="4297" y="9469"/>
                  </a:lnTo>
                  <a:lnTo>
                    <a:pt x="5875" y="9469"/>
                  </a:lnTo>
                  <a:lnTo>
                    <a:pt x="8155" y="2718"/>
                  </a:lnTo>
                  <a:lnTo>
                    <a:pt x="7892" y="7277"/>
                  </a:lnTo>
                  <a:lnTo>
                    <a:pt x="7892" y="9469"/>
                  </a:lnTo>
                  <a:lnTo>
                    <a:pt x="10171" y="9469"/>
                  </a:lnTo>
                  <a:lnTo>
                    <a:pt x="10171" y="0"/>
                  </a:lnTo>
                  <a:lnTo>
                    <a:pt x="7190" y="0"/>
                  </a:lnTo>
                  <a:lnTo>
                    <a:pt x="5086" y="6576"/>
                  </a:lnTo>
                  <a:lnTo>
                    <a:pt x="2982" y="0"/>
                  </a:lnTo>
                  <a:close/>
                </a:path>
              </a:pathLst>
            </a:custGeom>
            <a:solidFill>
              <a:srgbClr val="CE0E2D"/>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gr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Alt title w/custom img">
  <p:cSld name="Alt title w/custom img">
    <p:bg>
      <p:bgPr>
        <a:solidFill>
          <a:schemeClr val="lt1"/>
        </a:solidFill>
        <a:effectLst/>
      </p:bgPr>
    </p:bg>
    <p:spTree>
      <p:nvGrpSpPr>
        <p:cNvPr id="1" name="Shape 367"/>
        <p:cNvGrpSpPr/>
        <p:nvPr/>
      </p:nvGrpSpPr>
      <p:grpSpPr>
        <a:xfrm>
          <a:off x="0" y="0"/>
          <a:ext cx="0" cy="0"/>
          <a:chOff x="0" y="0"/>
          <a:chExt cx="0" cy="0"/>
        </a:xfrm>
      </p:grpSpPr>
      <p:sp>
        <p:nvSpPr>
          <p:cNvPr id="368" name="Google Shape;368;p17"/>
          <p:cNvSpPr txBox="1">
            <a:spLocks noGrp="1"/>
          </p:cNvSpPr>
          <p:nvPr>
            <p:ph type="ctrTitle"/>
          </p:nvPr>
        </p:nvSpPr>
        <p:spPr>
          <a:xfrm>
            <a:off x="311700" y="1979276"/>
            <a:ext cx="4716600" cy="1410600"/>
          </a:xfrm>
          <a:prstGeom prst="rect">
            <a:avLst/>
          </a:prstGeom>
          <a:noFill/>
          <a:ln>
            <a:noFill/>
          </a:ln>
        </p:spPr>
        <p:txBody>
          <a:bodyPr spcFirstLastPara="1" wrap="square" lIns="91425" tIns="91425" rIns="91425" bIns="91425" anchor="b" anchorCtr="0">
            <a:normAutofit/>
          </a:bodyPr>
          <a:lstStyle>
            <a:lvl1pPr lvl="0" algn="l" rtl="0">
              <a:lnSpc>
                <a:spcPct val="95000"/>
              </a:lnSpc>
              <a:spcBef>
                <a:spcPts val="0"/>
              </a:spcBef>
              <a:spcAft>
                <a:spcPts val="0"/>
              </a:spcAft>
              <a:buSzPts val="4200"/>
              <a:buNone/>
              <a:defRPr sz="4199"/>
            </a:lvl1pPr>
            <a:lvl2pPr lvl="1" algn="ctr" rtl="0">
              <a:lnSpc>
                <a:spcPct val="95000"/>
              </a:lnSpc>
              <a:spcBef>
                <a:spcPts val="0"/>
              </a:spcBef>
              <a:spcAft>
                <a:spcPts val="0"/>
              </a:spcAft>
              <a:buSzPts val="5200"/>
              <a:buNone/>
              <a:defRPr sz="5199"/>
            </a:lvl2pPr>
            <a:lvl3pPr lvl="2" algn="ctr" rtl="0">
              <a:lnSpc>
                <a:spcPct val="95000"/>
              </a:lnSpc>
              <a:spcBef>
                <a:spcPts val="0"/>
              </a:spcBef>
              <a:spcAft>
                <a:spcPts val="0"/>
              </a:spcAft>
              <a:buSzPts val="5200"/>
              <a:buNone/>
              <a:defRPr sz="5199"/>
            </a:lvl3pPr>
            <a:lvl4pPr lvl="3" algn="ctr" rtl="0">
              <a:lnSpc>
                <a:spcPct val="95000"/>
              </a:lnSpc>
              <a:spcBef>
                <a:spcPts val="0"/>
              </a:spcBef>
              <a:spcAft>
                <a:spcPts val="0"/>
              </a:spcAft>
              <a:buSzPts val="5200"/>
              <a:buNone/>
              <a:defRPr sz="5199"/>
            </a:lvl4pPr>
            <a:lvl5pPr lvl="4" algn="ctr" rtl="0">
              <a:lnSpc>
                <a:spcPct val="95000"/>
              </a:lnSpc>
              <a:spcBef>
                <a:spcPts val="0"/>
              </a:spcBef>
              <a:spcAft>
                <a:spcPts val="0"/>
              </a:spcAft>
              <a:buSzPts val="5200"/>
              <a:buNone/>
              <a:defRPr sz="5199"/>
            </a:lvl5pPr>
            <a:lvl6pPr lvl="5" algn="ctr" rtl="0">
              <a:lnSpc>
                <a:spcPct val="95000"/>
              </a:lnSpc>
              <a:spcBef>
                <a:spcPts val="0"/>
              </a:spcBef>
              <a:spcAft>
                <a:spcPts val="0"/>
              </a:spcAft>
              <a:buSzPts val="5200"/>
              <a:buNone/>
              <a:defRPr sz="5199"/>
            </a:lvl6pPr>
            <a:lvl7pPr lvl="6" algn="ctr" rtl="0">
              <a:lnSpc>
                <a:spcPct val="95000"/>
              </a:lnSpc>
              <a:spcBef>
                <a:spcPts val="0"/>
              </a:spcBef>
              <a:spcAft>
                <a:spcPts val="0"/>
              </a:spcAft>
              <a:buSzPts val="5200"/>
              <a:buNone/>
              <a:defRPr sz="5199"/>
            </a:lvl7pPr>
            <a:lvl8pPr lvl="7" algn="ctr" rtl="0">
              <a:lnSpc>
                <a:spcPct val="95000"/>
              </a:lnSpc>
              <a:spcBef>
                <a:spcPts val="0"/>
              </a:spcBef>
              <a:spcAft>
                <a:spcPts val="0"/>
              </a:spcAft>
              <a:buSzPts val="5200"/>
              <a:buNone/>
              <a:defRPr sz="5199"/>
            </a:lvl8pPr>
            <a:lvl9pPr lvl="8" algn="ctr" rtl="0">
              <a:lnSpc>
                <a:spcPct val="95000"/>
              </a:lnSpc>
              <a:spcBef>
                <a:spcPts val="0"/>
              </a:spcBef>
              <a:spcAft>
                <a:spcPts val="0"/>
              </a:spcAft>
              <a:buSzPts val="5200"/>
              <a:buNone/>
              <a:defRPr sz="5199"/>
            </a:lvl9pPr>
          </a:lstStyle>
          <a:p>
            <a:endParaRPr/>
          </a:p>
        </p:txBody>
      </p:sp>
      <p:sp>
        <p:nvSpPr>
          <p:cNvPr id="369" name="Google Shape;369;p17"/>
          <p:cNvSpPr txBox="1">
            <a:spLocks noGrp="1"/>
          </p:cNvSpPr>
          <p:nvPr>
            <p:ph type="subTitle" idx="1"/>
          </p:nvPr>
        </p:nvSpPr>
        <p:spPr>
          <a:xfrm>
            <a:off x="311700" y="1502250"/>
            <a:ext cx="4716600" cy="518400"/>
          </a:xfrm>
          <a:prstGeom prst="rect">
            <a:avLst/>
          </a:prstGeom>
          <a:noFill/>
          <a:ln>
            <a:noFill/>
          </a:ln>
        </p:spPr>
        <p:txBody>
          <a:bodyPr spcFirstLastPara="1" wrap="square" lIns="91425" tIns="91425" rIns="91425" bIns="91425" anchor="t" anchorCtr="0">
            <a:normAutofit/>
          </a:bodyPr>
          <a:lstStyle>
            <a:lvl1pPr lvl="0" algn="l" rtl="0">
              <a:lnSpc>
                <a:spcPct val="100000"/>
              </a:lnSpc>
              <a:spcBef>
                <a:spcPts val="0"/>
              </a:spcBef>
              <a:spcAft>
                <a:spcPts val="0"/>
              </a:spcAft>
              <a:buClr>
                <a:schemeClr val="dk2"/>
              </a:buClr>
              <a:buSzPts val="2000"/>
              <a:buNone/>
              <a:defRPr sz="2000">
                <a:solidFill>
                  <a:schemeClr val="dk2"/>
                </a:solidFill>
              </a:defRPr>
            </a:lvl1pPr>
            <a:lvl2pPr lvl="1" algn="l" rtl="0">
              <a:lnSpc>
                <a:spcPct val="100000"/>
              </a:lnSpc>
              <a:spcBef>
                <a:spcPts val="0"/>
              </a:spcBef>
              <a:spcAft>
                <a:spcPts val="0"/>
              </a:spcAft>
              <a:buClr>
                <a:schemeClr val="dk2"/>
              </a:buClr>
              <a:buSzPts val="2000"/>
              <a:buNone/>
              <a:defRPr sz="2000">
                <a:solidFill>
                  <a:schemeClr val="dk2"/>
                </a:solidFill>
              </a:defRPr>
            </a:lvl2pPr>
            <a:lvl3pPr lvl="2" algn="l" rtl="0">
              <a:lnSpc>
                <a:spcPct val="100000"/>
              </a:lnSpc>
              <a:spcBef>
                <a:spcPts val="0"/>
              </a:spcBef>
              <a:spcAft>
                <a:spcPts val="0"/>
              </a:spcAft>
              <a:buClr>
                <a:schemeClr val="dk2"/>
              </a:buClr>
              <a:buSzPts val="2000"/>
              <a:buNone/>
              <a:defRPr sz="2000">
                <a:solidFill>
                  <a:schemeClr val="dk2"/>
                </a:solidFill>
              </a:defRPr>
            </a:lvl3pPr>
            <a:lvl4pPr lvl="3" algn="l" rtl="0">
              <a:lnSpc>
                <a:spcPct val="100000"/>
              </a:lnSpc>
              <a:spcBef>
                <a:spcPts val="0"/>
              </a:spcBef>
              <a:spcAft>
                <a:spcPts val="0"/>
              </a:spcAft>
              <a:buClr>
                <a:schemeClr val="dk2"/>
              </a:buClr>
              <a:buSzPts val="2000"/>
              <a:buNone/>
              <a:defRPr sz="2000">
                <a:solidFill>
                  <a:schemeClr val="dk2"/>
                </a:solidFill>
              </a:defRPr>
            </a:lvl4pPr>
            <a:lvl5pPr lvl="4" algn="l" rtl="0">
              <a:lnSpc>
                <a:spcPct val="100000"/>
              </a:lnSpc>
              <a:spcBef>
                <a:spcPts val="0"/>
              </a:spcBef>
              <a:spcAft>
                <a:spcPts val="0"/>
              </a:spcAft>
              <a:buClr>
                <a:schemeClr val="dk2"/>
              </a:buClr>
              <a:buSzPts val="2000"/>
              <a:buNone/>
              <a:defRPr sz="2000">
                <a:solidFill>
                  <a:schemeClr val="dk2"/>
                </a:solidFill>
              </a:defRPr>
            </a:lvl5pPr>
            <a:lvl6pPr lvl="5" algn="l" rtl="0">
              <a:lnSpc>
                <a:spcPct val="100000"/>
              </a:lnSpc>
              <a:spcBef>
                <a:spcPts val="0"/>
              </a:spcBef>
              <a:spcAft>
                <a:spcPts val="0"/>
              </a:spcAft>
              <a:buClr>
                <a:schemeClr val="dk2"/>
              </a:buClr>
              <a:buSzPts val="2000"/>
              <a:buNone/>
              <a:defRPr sz="2000">
                <a:solidFill>
                  <a:schemeClr val="dk2"/>
                </a:solidFill>
              </a:defRPr>
            </a:lvl6pPr>
            <a:lvl7pPr lvl="6" algn="l" rtl="0">
              <a:lnSpc>
                <a:spcPct val="100000"/>
              </a:lnSpc>
              <a:spcBef>
                <a:spcPts val="0"/>
              </a:spcBef>
              <a:spcAft>
                <a:spcPts val="0"/>
              </a:spcAft>
              <a:buClr>
                <a:schemeClr val="dk2"/>
              </a:buClr>
              <a:buSzPts val="2000"/>
              <a:buNone/>
              <a:defRPr sz="2000">
                <a:solidFill>
                  <a:schemeClr val="dk2"/>
                </a:solidFill>
              </a:defRPr>
            </a:lvl7pPr>
            <a:lvl8pPr lvl="7" algn="l" rtl="0">
              <a:lnSpc>
                <a:spcPct val="100000"/>
              </a:lnSpc>
              <a:spcBef>
                <a:spcPts val="0"/>
              </a:spcBef>
              <a:spcAft>
                <a:spcPts val="0"/>
              </a:spcAft>
              <a:buClr>
                <a:schemeClr val="dk2"/>
              </a:buClr>
              <a:buSzPts val="2000"/>
              <a:buNone/>
              <a:defRPr sz="2000">
                <a:solidFill>
                  <a:schemeClr val="dk2"/>
                </a:solidFill>
              </a:defRPr>
            </a:lvl8pPr>
            <a:lvl9pPr lvl="8" algn="l" rtl="0">
              <a:lnSpc>
                <a:spcPct val="100000"/>
              </a:lnSpc>
              <a:spcBef>
                <a:spcPts val="0"/>
              </a:spcBef>
              <a:spcAft>
                <a:spcPts val="0"/>
              </a:spcAft>
              <a:buClr>
                <a:schemeClr val="dk2"/>
              </a:buClr>
              <a:buSzPts val="2000"/>
              <a:buNone/>
              <a:defRPr sz="2000">
                <a:solidFill>
                  <a:schemeClr val="dk2"/>
                </a:solidFill>
              </a:defRPr>
            </a:lvl9pPr>
          </a:lstStyle>
          <a:p>
            <a:endParaRPr/>
          </a:p>
        </p:txBody>
      </p:sp>
      <p:grpSp>
        <p:nvGrpSpPr>
          <p:cNvPr id="370" name="Google Shape;370;p17"/>
          <p:cNvGrpSpPr/>
          <p:nvPr/>
        </p:nvGrpSpPr>
        <p:grpSpPr>
          <a:xfrm>
            <a:off x="455002" y="401910"/>
            <a:ext cx="908390" cy="258739"/>
            <a:chOff x="238125" y="1822850"/>
            <a:chExt cx="7080200" cy="2016675"/>
          </a:xfrm>
        </p:grpSpPr>
        <p:sp>
          <p:nvSpPr>
            <p:cNvPr id="371" name="Google Shape;371;p17"/>
            <p:cNvSpPr/>
            <p:nvPr/>
          </p:nvSpPr>
          <p:spPr>
            <a:xfrm>
              <a:off x="238125" y="1822875"/>
              <a:ext cx="2435325" cy="2016650"/>
            </a:xfrm>
            <a:custGeom>
              <a:avLst/>
              <a:gdLst/>
              <a:ahLst/>
              <a:cxnLst/>
              <a:rect l="l" t="t" r="r" b="b"/>
              <a:pathLst>
                <a:path w="97413" h="80666" extrusionOk="0">
                  <a:moveTo>
                    <a:pt x="0" y="0"/>
                  </a:moveTo>
                  <a:lnTo>
                    <a:pt x="0" y="51030"/>
                  </a:lnTo>
                  <a:cubicBezTo>
                    <a:pt x="0" y="71547"/>
                    <a:pt x="12012" y="80666"/>
                    <a:pt x="27444" y="80666"/>
                  </a:cubicBezTo>
                  <a:cubicBezTo>
                    <a:pt x="36738" y="80666"/>
                    <a:pt x="44103" y="77071"/>
                    <a:pt x="48750" y="70144"/>
                  </a:cubicBezTo>
                  <a:cubicBezTo>
                    <a:pt x="53310" y="77071"/>
                    <a:pt x="60675" y="80666"/>
                    <a:pt x="69969" y="80666"/>
                  </a:cubicBezTo>
                  <a:cubicBezTo>
                    <a:pt x="85488" y="80666"/>
                    <a:pt x="97413" y="71547"/>
                    <a:pt x="97413" y="51030"/>
                  </a:cubicBezTo>
                  <a:lnTo>
                    <a:pt x="97413" y="0"/>
                  </a:lnTo>
                  <a:lnTo>
                    <a:pt x="78386" y="0"/>
                  </a:lnTo>
                  <a:lnTo>
                    <a:pt x="78386" y="51030"/>
                  </a:lnTo>
                  <a:cubicBezTo>
                    <a:pt x="78386" y="59886"/>
                    <a:pt x="73914" y="63130"/>
                    <a:pt x="68303" y="63130"/>
                  </a:cubicBezTo>
                  <a:cubicBezTo>
                    <a:pt x="62691" y="63130"/>
                    <a:pt x="58220" y="59886"/>
                    <a:pt x="58220" y="51030"/>
                  </a:cubicBezTo>
                  <a:lnTo>
                    <a:pt x="58220" y="0"/>
                  </a:lnTo>
                  <a:lnTo>
                    <a:pt x="39193" y="0"/>
                  </a:lnTo>
                  <a:lnTo>
                    <a:pt x="39193" y="51030"/>
                  </a:lnTo>
                  <a:cubicBezTo>
                    <a:pt x="39193" y="59886"/>
                    <a:pt x="34897" y="63130"/>
                    <a:pt x="29110" y="63130"/>
                  </a:cubicBezTo>
                  <a:cubicBezTo>
                    <a:pt x="23323" y="63130"/>
                    <a:pt x="19027" y="59886"/>
                    <a:pt x="19027" y="51030"/>
                  </a:cubicBezTo>
                  <a:lnTo>
                    <a:pt x="19027" y="0"/>
                  </a:lnTo>
                  <a:close/>
                </a:path>
              </a:pathLst>
            </a:custGeom>
            <a:solidFill>
              <a:srgbClr val="CE1F39"/>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372" name="Google Shape;372;p17"/>
            <p:cNvSpPr/>
            <p:nvPr/>
          </p:nvSpPr>
          <p:spPr>
            <a:xfrm>
              <a:off x="2870725" y="1822850"/>
              <a:ext cx="2018850" cy="2016675"/>
            </a:xfrm>
            <a:custGeom>
              <a:avLst/>
              <a:gdLst/>
              <a:ahLst/>
              <a:cxnLst/>
              <a:rect l="l" t="t" r="r" b="b"/>
              <a:pathLst>
                <a:path w="80754" h="80667" extrusionOk="0">
                  <a:moveTo>
                    <a:pt x="40333" y="18151"/>
                  </a:moveTo>
                  <a:cubicBezTo>
                    <a:pt x="49276" y="18151"/>
                    <a:pt x="57080" y="23499"/>
                    <a:pt x="60587" y="31215"/>
                  </a:cubicBezTo>
                  <a:lnTo>
                    <a:pt x="20166" y="31390"/>
                  </a:lnTo>
                  <a:cubicBezTo>
                    <a:pt x="23586" y="23587"/>
                    <a:pt x="31302" y="18238"/>
                    <a:pt x="40333" y="18151"/>
                  </a:cubicBezTo>
                  <a:close/>
                  <a:moveTo>
                    <a:pt x="40407" y="1"/>
                  </a:moveTo>
                  <a:cubicBezTo>
                    <a:pt x="40353" y="1"/>
                    <a:pt x="40299" y="1"/>
                    <a:pt x="40245" y="1"/>
                  </a:cubicBezTo>
                  <a:cubicBezTo>
                    <a:pt x="17974" y="89"/>
                    <a:pt x="0" y="18238"/>
                    <a:pt x="88" y="40509"/>
                  </a:cubicBezTo>
                  <a:cubicBezTo>
                    <a:pt x="88" y="62726"/>
                    <a:pt x="18237" y="80667"/>
                    <a:pt x="40347" y="80667"/>
                  </a:cubicBezTo>
                  <a:cubicBezTo>
                    <a:pt x="40401" y="80667"/>
                    <a:pt x="40454" y="80667"/>
                    <a:pt x="40508" y="80667"/>
                  </a:cubicBezTo>
                  <a:cubicBezTo>
                    <a:pt x="56992" y="80667"/>
                    <a:pt x="71021" y="70759"/>
                    <a:pt x="77334" y="56642"/>
                  </a:cubicBezTo>
                  <a:lnTo>
                    <a:pt x="77334" y="56642"/>
                  </a:lnTo>
                  <a:lnTo>
                    <a:pt x="55326" y="56730"/>
                  </a:lnTo>
                  <a:cubicBezTo>
                    <a:pt x="51381" y="60237"/>
                    <a:pt x="46208" y="62517"/>
                    <a:pt x="40508" y="62517"/>
                  </a:cubicBezTo>
                  <a:cubicBezTo>
                    <a:pt x="30513" y="62517"/>
                    <a:pt x="22008" y="55941"/>
                    <a:pt x="19202" y="46910"/>
                  </a:cubicBezTo>
                  <a:lnTo>
                    <a:pt x="80227" y="46647"/>
                  </a:lnTo>
                  <a:cubicBezTo>
                    <a:pt x="80578" y="44542"/>
                    <a:pt x="80754" y="42438"/>
                    <a:pt x="80754" y="40246"/>
                  </a:cubicBezTo>
                  <a:cubicBezTo>
                    <a:pt x="80666" y="18029"/>
                    <a:pt x="62604" y="1"/>
                    <a:pt x="40407" y="1"/>
                  </a:cubicBezTo>
                  <a:close/>
                </a:path>
              </a:pathLst>
            </a:custGeom>
            <a:solidFill>
              <a:srgbClr val="CE1F39"/>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373" name="Google Shape;373;p17"/>
            <p:cNvSpPr/>
            <p:nvPr/>
          </p:nvSpPr>
          <p:spPr>
            <a:xfrm>
              <a:off x="4707625" y="1822875"/>
              <a:ext cx="2113100" cy="2016650"/>
            </a:xfrm>
            <a:custGeom>
              <a:avLst/>
              <a:gdLst/>
              <a:ahLst/>
              <a:cxnLst/>
              <a:rect l="l" t="t" r="r" b="b"/>
              <a:pathLst>
                <a:path w="84524" h="80666" extrusionOk="0">
                  <a:moveTo>
                    <a:pt x="22446" y="4209"/>
                  </a:moveTo>
                  <a:lnTo>
                    <a:pt x="47084" y="40333"/>
                  </a:lnTo>
                  <a:lnTo>
                    <a:pt x="22446" y="76457"/>
                  </a:lnTo>
                  <a:lnTo>
                    <a:pt x="7979" y="76457"/>
                  </a:lnTo>
                  <a:lnTo>
                    <a:pt x="32617" y="40333"/>
                  </a:lnTo>
                  <a:lnTo>
                    <a:pt x="7979" y="4209"/>
                  </a:lnTo>
                  <a:close/>
                  <a:moveTo>
                    <a:pt x="0" y="0"/>
                  </a:moveTo>
                  <a:lnTo>
                    <a:pt x="27532" y="40333"/>
                  </a:lnTo>
                  <a:lnTo>
                    <a:pt x="0" y="80666"/>
                  </a:lnTo>
                  <a:lnTo>
                    <a:pt x="24638" y="80666"/>
                  </a:lnTo>
                  <a:lnTo>
                    <a:pt x="42262" y="54888"/>
                  </a:lnTo>
                  <a:lnTo>
                    <a:pt x="59886" y="80666"/>
                  </a:lnTo>
                  <a:lnTo>
                    <a:pt x="84524" y="80666"/>
                  </a:lnTo>
                  <a:lnTo>
                    <a:pt x="56992" y="40333"/>
                  </a:lnTo>
                  <a:lnTo>
                    <a:pt x="84524" y="0"/>
                  </a:lnTo>
                  <a:lnTo>
                    <a:pt x="59886" y="0"/>
                  </a:lnTo>
                  <a:lnTo>
                    <a:pt x="42262" y="25866"/>
                  </a:lnTo>
                  <a:lnTo>
                    <a:pt x="24638" y="0"/>
                  </a:lnTo>
                  <a:close/>
                </a:path>
              </a:pathLst>
            </a:custGeom>
            <a:solidFill>
              <a:srgbClr val="CE1F39"/>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374" name="Google Shape;374;p17"/>
            <p:cNvSpPr/>
            <p:nvPr/>
          </p:nvSpPr>
          <p:spPr>
            <a:xfrm>
              <a:off x="5106550" y="2033300"/>
              <a:ext cx="651050" cy="1595800"/>
            </a:xfrm>
            <a:custGeom>
              <a:avLst/>
              <a:gdLst/>
              <a:ahLst/>
              <a:cxnLst/>
              <a:rect l="l" t="t" r="r" b="b"/>
              <a:pathLst>
                <a:path w="26042" h="63832" extrusionOk="0">
                  <a:moveTo>
                    <a:pt x="1" y="0"/>
                  </a:moveTo>
                  <a:lnTo>
                    <a:pt x="21746" y="31916"/>
                  </a:lnTo>
                  <a:lnTo>
                    <a:pt x="1" y="63831"/>
                  </a:lnTo>
                  <a:lnTo>
                    <a:pt x="4297" y="63831"/>
                  </a:lnTo>
                  <a:lnTo>
                    <a:pt x="26042" y="31916"/>
                  </a:lnTo>
                  <a:lnTo>
                    <a:pt x="4297" y="0"/>
                  </a:lnTo>
                  <a:close/>
                </a:path>
              </a:pathLst>
            </a:custGeom>
            <a:solidFill>
              <a:srgbClr val="CE1F39"/>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375" name="Google Shape;375;p17"/>
            <p:cNvSpPr/>
            <p:nvPr/>
          </p:nvSpPr>
          <p:spPr>
            <a:xfrm>
              <a:off x="5764150" y="2831175"/>
              <a:ext cx="247725" cy="725575"/>
            </a:xfrm>
            <a:custGeom>
              <a:avLst/>
              <a:gdLst/>
              <a:ahLst/>
              <a:cxnLst/>
              <a:rect l="l" t="t" r="r" b="b"/>
              <a:pathLst>
                <a:path w="9909" h="29023" extrusionOk="0">
                  <a:moveTo>
                    <a:pt x="9909" y="1"/>
                  </a:moveTo>
                  <a:lnTo>
                    <a:pt x="1" y="14556"/>
                  </a:lnTo>
                  <a:lnTo>
                    <a:pt x="9909" y="29023"/>
                  </a:lnTo>
                  <a:lnTo>
                    <a:pt x="9909" y="1"/>
                  </a:lnTo>
                  <a:close/>
                </a:path>
              </a:pathLst>
            </a:custGeom>
            <a:solidFill>
              <a:srgbClr val="9C182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376" name="Google Shape;376;p17"/>
            <p:cNvSpPr/>
            <p:nvPr/>
          </p:nvSpPr>
          <p:spPr>
            <a:xfrm>
              <a:off x="6842625" y="1822875"/>
              <a:ext cx="197300" cy="236750"/>
            </a:xfrm>
            <a:custGeom>
              <a:avLst/>
              <a:gdLst/>
              <a:ahLst/>
              <a:cxnLst/>
              <a:rect l="l" t="t" r="r" b="b"/>
              <a:pathLst>
                <a:path w="7892" h="9470" extrusionOk="0">
                  <a:moveTo>
                    <a:pt x="1" y="0"/>
                  </a:moveTo>
                  <a:lnTo>
                    <a:pt x="1" y="1754"/>
                  </a:lnTo>
                  <a:lnTo>
                    <a:pt x="2719" y="1754"/>
                  </a:lnTo>
                  <a:lnTo>
                    <a:pt x="2719" y="9469"/>
                  </a:lnTo>
                  <a:lnTo>
                    <a:pt x="5086" y="9469"/>
                  </a:lnTo>
                  <a:lnTo>
                    <a:pt x="5086" y="1754"/>
                  </a:lnTo>
                  <a:lnTo>
                    <a:pt x="7892" y="1754"/>
                  </a:lnTo>
                  <a:lnTo>
                    <a:pt x="7892" y="0"/>
                  </a:lnTo>
                  <a:close/>
                </a:path>
              </a:pathLst>
            </a:custGeom>
            <a:solidFill>
              <a:srgbClr val="CE0E2D"/>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377" name="Google Shape;377;p17"/>
            <p:cNvSpPr/>
            <p:nvPr/>
          </p:nvSpPr>
          <p:spPr>
            <a:xfrm>
              <a:off x="7064025" y="1822875"/>
              <a:ext cx="254300" cy="236750"/>
            </a:xfrm>
            <a:custGeom>
              <a:avLst/>
              <a:gdLst/>
              <a:ahLst/>
              <a:cxnLst/>
              <a:rect l="l" t="t" r="r" b="b"/>
              <a:pathLst>
                <a:path w="10172" h="9470" extrusionOk="0">
                  <a:moveTo>
                    <a:pt x="0" y="0"/>
                  </a:moveTo>
                  <a:lnTo>
                    <a:pt x="0" y="9469"/>
                  </a:lnTo>
                  <a:lnTo>
                    <a:pt x="2280" y="9469"/>
                  </a:lnTo>
                  <a:lnTo>
                    <a:pt x="2280" y="7277"/>
                  </a:lnTo>
                  <a:lnTo>
                    <a:pt x="2017" y="2718"/>
                  </a:lnTo>
                  <a:lnTo>
                    <a:pt x="4297" y="9469"/>
                  </a:lnTo>
                  <a:lnTo>
                    <a:pt x="5875" y="9469"/>
                  </a:lnTo>
                  <a:lnTo>
                    <a:pt x="8155" y="2718"/>
                  </a:lnTo>
                  <a:lnTo>
                    <a:pt x="7892" y="7277"/>
                  </a:lnTo>
                  <a:lnTo>
                    <a:pt x="7892" y="9469"/>
                  </a:lnTo>
                  <a:lnTo>
                    <a:pt x="10171" y="9469"/>
                  </a:lnTo>
                  <a:lnTo>
                    <a:pt x="10171" y="0"/>
                  </a:lnTo>
                  <a:lnTo>
                    <a:pt x="7190" y="0"/>
                  </a:lnTo>
                  <a:lnTo>
                    <a:pt x="5086" y="6576"/>
                  </a:lnTo>
                  <a:lnTo>
                    <a:pt x="2982" y="0"/>
                  </a:lnTo>
                  <a:close/>
                </a:path>
              </a:pathLst>
            </a:custGeom>
            <a:solidFill>
              <a:srgbClr val="CE0E2D"/>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grpSp>
      <p:cxnSp>
        <p:nvCxnSpPr>
          <p:cNvPr id="378" name="Google Shape;378;p17"/>
          <p:cNvCxnSpPr/>
          <p:nvPr/>
        </p:nvCxnSpPr>
        <p:spPr>
          <a:xfrm>
            <a:off x="1570539" y="306247"/>
            <a:ext cx="0" cy="463200"/>
          </a:xfrm>
          <a:prstGeom prst="straightConnector1">
            <a:avLst/>
          </a:prstGeom>
          <a:noFill/>
          <a:ln w="9525" cap="flat" cmpd="sng">
            <a:solidFill>
              <a:schemeClr val="lt2"/>
            </a:solidFill>
            <a:prstDash val="solid"/>
            <a:round/>
            <a:headEnd type="none" w="sm" len="sm"/>
            <a:tailEnd type="none" w="sm" len="sm"/>
          </a:ln>
        </p:spPr>
      </p:cxn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Alt title w/custom img, no chevron">
  <p:cSld name="Alt title w/custom img, no chevron">
    <p:bg>
      <p:bgPr>
        <a:solidFill>
          <a:schemeClr val="lt1"/>
        </a:solidFill>
        <a:effectLst/>
      </p:bgPr>
    </p:bg>
    <p:spTree>
      <p:nvGrpSpPr>
        <p:cNvPr id="1" name="Shape 379"/>
        <p:cNvGrpSpPr/>
        <p:nvPr/>
      </p:nvGrpSpPr>
      <p:grpSpPr>
        <a:xfrm>
          <a:off x="0" y="0"/>
          <a:ext cx="0" cy="0"/>
          <a:chOff x="0" y="0"/>
          <a:chExt cx="0" cy="0"/>
        </a:xfrm>
      </p:grpSpPr>
      <p:sp>
        <p:nvSpPr>
          <p:cNvPr id="380" name="Google Shape;380;p18"/>
          <p:cNvSpPr txBox="1">
            <a:spLocks noGrp="1"/>
          </p:cNvSpPr>
          <p:nvPr>
            <p:ph type="ctrTitle"/>
          </p:nvPr>
        </p:nvSpPr>
        <p:spPr>
          <a:xfrm>
            <a:off x="311700" y="1979276"/>
            <a:ext cx="4716600" cy="1410600"/>
          </a:xfrm>
          <a:prstGeom prst="rect">
            <a:avLst/>
          </a:prstGeom>
          <a:noFill/>
          <a:ln>
            <a:noFill/>
          </a:ln>
        </p:spPr>
        <p:txBody>
          <a:bodyPr spcFirstLastPara="1" wrap="square" lIns="91425" tIns="91425" rIns="91425" bIns="91425" anchor="b" anchorCtr="0">
            <a:normAutofit/>
          </a:bodyPr>
          <a:lstStyle>
            <a:lvl1pPr lvl="0" algn="l" rtl="0">
              <a:lnSpc>
                <a:spcPct val="95000"/>
              </a:lnSpc>
              <a:spcBef>
                <a:spcPts val="0"/>
              </a:spcBef>
              <a:spcAft>
                <a:spcPts val="0"/>
              </a:spcAft>
              <a:buSzPts val="4200"/>
              <a:buNone/>
              <a:defRPr sz="4199"/>
            </a:lvl1pPr>
            <a:lvl2pPr lvl="1" algn="ctr" rtl="0">
              <a:lnSpc>
                <a:spcPct val="95000"/>
              </a:lnSpc>
              <a:spcBef>
                <a:spcPts val="0"/>
              </a:spcBef>
              <a:spcAft>
                <a:spcPts val="0"/>
              </a:spcAft>
              <a:buSzPts val="5200"/>
              <a:buNone/>
              <a:defRPr sz="5199"/>
            </a:lvl2pPr>
            <a:lvl3pPr lvl="2" algn="ctr" rtl="0">
              <a:lnSpc>
                <a:spcPct val="95000"/>
              </a:lnSpc>
              <a:spcBef>
                <a:spcPts val="0"/>
              </a:spcBef>
              <a:spcAft>
                <a:spcPts val="0"/>
              </a:spcAft>
              <a:buSzPts val="5200"/>
              <a:buNone/>
              <a:defRPr sz="5199"/>
            </a:lvl3pPr>
            <a:lvl4pPr lvl="3" algn="ctr" rtl="0">
              <a:lnSpc>
                <a:spcPct val="95000"/>
              </a:lnSpc>
              <a:spcBef>
                <a:spcPts val="0"/>
              </a:spcBef>
              <a:spcAft>
                <a:spcPts val="0"/>
              </a:spcAft>
              <a:buSzPts val="5200"/>
              <a:buNone/>
              <a:defRPr sz="5199"/>
            </a:lvl4pPr>
            <a:lvl5pPr lvl="4" algn="ctr" rtl="0">
              <a:lnSpc>
                <a:spcPct val="95000"/>
              </a:lnSpc>
              <a:spcBef>
                <a:spcPts val="0"/>
              </a:spcBef>
              <a:spcAft>
                <a:spcPts val="0"/>
              </a:spcAft>
              <a:buSzPts val="5200"/>
              <a:buNone/>
              <a:defRPr sz="5199"/>
            </a:lvl5pPr>
            <a:lvl6pPr lvl="5" algn="ctr" rtl="0">
              <a:lnSpc>
                <a:spcPct val="95000"/>
              </a:lnSpc>
              <a:spcBef>
                <a:spcPts val="0"/>
              </a:spcBef>
              <a:spcAft>
                <a:spcPts val="0"/>
              </a:spcAft>
              <a:buSzPts val="5200"/>
              <a:buNone/>
              <a:defRPr sz="5199"/>
            </a:lvl6pPr>
            <a:lvl7pPr lvl="6" algn="ctr" rtl="0">
              <a:lnSpc>
                <a:spcPct val="95000"/>
              </a:lnSpc>
              <a:spcBef>
                <a:spcPts val="0"/>
              </a:spcBef>
              <a:spcAft>
                <a:spcPts val="0"/>
              </a:spcAft>
              <a:buSzPts val="5200"/>
              <a:buNone/>
              <a:defRPr sz="5199"/>
            </a:lvl7pPr>
            <a:lvl8pPr lvl="7" algn="ctr" rtl="0">
              <a:lnSpc>
                <a:spcPct val="95000"/>
              </a:lnSpc>
              <a:spcBef>
                <a:spcPts val="0"/>
              </a:spcBef>
              <a:spcAft>
                <a:spcPts val="0"/>
              </a:spcAft>
              <a:buSzPts val="5200"/>
              <a:buNone/>
              <a:defRPr sz="5199"/>
            </a:lvl8pPr>
            <a:lvl9pPr lvl="8" algn="ctr" rtl="0">
              <a:lnSpc>
                <a:spcPct val="95000"/>
              </a:lnSpc>
              <a:spcBef>
                <a:spcPts val="0"/>
              </a:spcBef>
              <a:spcAft>
                <a:spcPts val="0"/>
              </a:spcAft>
              <a:buSzPts val="5200"/>
              <a:buNone/>
              <a:defRPr sz="5199"/>
            </a:lvl9pPr>
          </a:lstStyle>
          <a:p>
            <a:endParaRPr/>
          </a:p>
        </p:txBody>
      </p:sp>
      <p:sp>
        <p:nvSpPr>
          <p:cNvPr id="381" name="Google Shape;381;p18"/>
          <p:cNvSpPr txBox="1">
            <a:spLocks noGrp="1"/>
          </p:cNvSpPr>
          <p:nvPr>
            <p:ph type="subTitle" idx="1"/>
          </p:nvPr>
        </p:nvSpPr>
        <p:spPr>
          <a:xfrm>
            <a:off x="311700" y="1502250"/>
            <a:ext cx="4716600" cy="518400"/>
          </a:xfrm>
          <a:prstGeom prst="rect">
            <a:avLst/>
          </a:prstGeom>
          <a:noFill/>
          <a:ln>
            <a:noFill/>
          </a:ln>
        </p:spPr>
        <p:txBody>
          <a:bodyPr spcFirstLastPara="1" wrap="square" lIns="91425" tIns="91425" rIns="91425" bIns="91425" anchor="t" anchorCtr="0">
            <a:normAutofit/>
          </a:bodyPr>
          <a:lstStyle>
            <a:lvl1pPr lvl="0" algn="l" rtl="0">
              <a:lnSpc>
                <a:spcPct val="100000"/>
              </a:lnSpc>
              <a:spcBef>
                <a:spcPts val="0"/>
              </a:spcBef>
              <a:spcAft>
                <a:spcPts val="0"/>
              </a:spcAft>
              <a:buClr>
                <a:schemeClr val="dk2"/>
              </a:buClr>
              <a:buSzPts val="2000"/>
              <a:buNone/>
              <a:defRPr sz="2000">
                <a:solidFill>
                  <a:schemeClr val="dk2"/>
                </a:solidFill>
              </a:defRPr>
            </a:lvl1pPr>
            <a:lvl2pPr lvl="1" algn="l" rtl="0">
              <a:lnSpc>
                <a:spcPct val="100000"/>
              </a:lnSpc>
              <a:spcBef>
                <a:spcPts val="0"/>
              </a:spcBef>
              <a:spcAft>
                <a:spcPts val="0"/>
              </a:spcAft>
              <a:buClr>
                <a:schemeClr val="dk2"/>
              </a:buClr>
              <a:buSzPts val="2000"/>
              <a:buNone/>
              <a:defRPr sz="2000">
                <a:solidFill>
                  <a:schemeClr val="dk2"/>
                </a:solidFill>
              </a:defRPr>
            </a:lvl2pPr>
            <a:lvl3pPr lvl="2" algn="l" rtl="0">
              <a:lnSpc>
                <a:spcPct val="100000"/>
              </a:lnSpc>
              <a:spcBef>
                <a:spcPts val="0"/>
              </a:spcBef>
              <a:spcAft>
                <a:spcPts val="0"/>
              </a:spcAft>
              <a:buClr>
                <a:schemeClr val="dk2"/>
              </a:buClr>
              <a:buSzPts val="2000"/>
              <a:buNone/>
              <a:defRPr sz="2000">
                <a:solidFill>
                  <a:schemeClr val="dk2"/>
                </a:solidFill>
              </a:defRPr>
            </a:lvl3pPr>
            <a:lvl4pPr lvl="3" algn="l" rtl="0">
              <a:lnSpc>
                <a:spcPct val="100000"/>
              </a:lnSpc>
              <a:spcBef>
                <a:spcPts val="0"/>
              </a:spcBef>
              <a:spcAft>
                <a:spcPts val="0"/>
              </a:spcAft>
              <a:buClr>
                <a:schemeClr val="dk2"/>
              </a:buClr>
              <a:buSzPts val="2000"/>
              <a:buNone/>
              <a:defRPr sz="2000">
                <a:solidFill>
                  <a:schemeClr val="dk2"/>
                </a:solidFill>
              </a:defRPr>
            </a:lvl4pPr>
            <a:lvl5pPr lvl="4" algn="l" rtl="0">
              <a:lnSpc>
                <a:spcPct val="100000"/>
              </a:lnSpc>
              <a:spcBef>
                <a:spcPts val="0"/>
              </a:spcBef>
              <a:spcAft>
                <a:spcPts val="0"/>
              </a:spcAft>
              <a:buClr>
                <a:schemeClr val="dk2"/>
              </a:buClr>
              <a:buSzPts val="2000"/>
              <a:buNone/>
              <a:defRPr sz="2000">
                <a:solidFill>
                  <a:schemeClr val="dk2"/>
                </a:solidFill>
              </a:defRPr>
            </a:lvl5pPr>
            <a:lvl6pPr lvl="5" algn="l" rtl="0">
              <a:lnSpc>
                <a:spcPct val="100000"/>
              </a:lnSpc>
              <a:spcBef>
                <a:spcPts val="0"/>
              </a:spcBef>
              <a:spcAft>
                <a:spcPts val="0"/>
              </a:spcAft>
              <a:buClr>
                <a:schemeClr val="dk2"/>
              </a:buClr>
              <a:buSzPts val="2000"/>
              <a:buNone/>
              <a:defRPr sz="2000">
                <a:solidFill>
                  <a:schemeClr val="dk2"/>
                </a:solidFill>
              </a:defRPr>
            </a:lvl6pPr>
            <a:lvl7pPr lvl="6" algn="l" rtl="0">
              <a:lnSpc>
                <a:spcPct val="100000"/>
              </a:lnSpc>
              <a:spcBef>
                <a:spcPts val="0"/>
              </a:spcBef>
              <a:spcAft>
                <a:spcPts val="0"/>
              </a:spcAft>
              <a:buClr>
                <a:schemeClr val="dk2"/>
              </a:buClr>
              <a:buSzPts val="2000"/>
              <a:buNone/>
              <a:defRPr sz="2000">
                <a:solidFill>
                  <a:schemeClr val="dk2"/>
                </a:solidFill>
              </a:defRPr>
            </a:lvl7pPr>
            <a:lvl8pPr lvl="7" algn="l" rtl="0">
              <a:lnSpc>
                <a:spcPct val="100000"/>
              </a:lnSpc>
              <a:spcBef>
                <a:spcPts val="0"/>
              </a:spcBef>
              <a:spcAft>
                <a:spcPts val="0"/>
              </a:spcAft>
              <a:buClr>
                <a:schemeClr val="dk2"/>
              </a:buClr>
              <a:buSzPts val="2000"/>
              <a:buNone/>
              <a:defRPr sz="2000">
                <a:solidFill>
                  <a:schemeClr val="dk2"/>
                </a:solidFill>
              </a:defRPr>
            </a:lvl8pPr>
            <a:lvl9pPr lvl="8" algn="l" rtl="0">
              <a:lnSpc>
                <a:spcPct val="100000"/>
              </a:lnSpc>
              <a:spcBef>
                <a:spcPts val="0"/>
              </a:spcBef>
              <a:spcAft>
                <a:spcPts val="0"/>
              </a:spcAft>
              <a:buClr>
                <a:schemeClr val="dk2"/>
              </a:buClr>
              <a:buSzPts val="2000"/>
              <a:buNone/>
              <a:defRPr sz="2000">
                <a:solidFill>
                  <a:schemeClr val="dk2"/>
                </a:solidFill>
              </a:defRPr>
            </a:lvl9pPr>
          </a:lstStyle>
          <a:p>
            <a:endParaRPr/>
          </a:p>
        </p:txBody>
      </p:sp>
      <p:grpSp>
        <p:nvGrpSpPr>
          <p:cNvPr id="382" name="Google Shape;382;p18"/>
          <p:cNvGrpSpPr/>
          <p:nvPr/>
        </p:nvGrpSpPr>
        <p:grpSpPr>
          <a:xfrm>
            <a:off x="455002" y="401910"/>
            <a:ext cx="908390" cy="258739"/>
            <a:chOff x="238125" y="1822850"/>
            <a:chExt cx="7080200" cy="2016675"/>
          </a:xfrm>
        </p:grpSpPr>
        <p:sp>
          <p:nvSpPr>
            <p:cNvPr id="383" name="Google Shape;383;p18"/>
            <p:cNvSpPr/>
            <p:nvPr/>
          </p:nvSpPr>
          <p:spPr>
            <a:xfrm>
              <a:off x="238125" y="1822875"/>
              <a:ext cx="2435325" cy="2016650"/>
            </a:xfrm>
            <a:custGeom>
              <a:avLst/>
              <a:gdLst/>
              <a:ahLst/>
              <a:cxnLst/>
              <a:rect l="l" t="t" r="r" b="b"/>
              <a:pathLst>
                <a:path w="97413" h="80666" extrusionOk="0">
                  <a:moveTo>
                    <a:pt x="0" y="0"/>
                  </a:moveTo>
                  <a:lnTo>
                    <a:pt x="0" y="51030"/>
                  </a:lnTo>
                  <a:cubicBezTo>
                    <a:pt x="0" y="71547"/>
                    <a:pt x="12012" y="80666"/>
                    <a:pt x="27444" y="80666"/>
                  </a:cubicBezTo>
                  <a:cubicBezTo>
                    <a:pt x="36738" y="80666"/>
                    <a:pt x="44103" y="77071"/>
                    <a:pt x="48750" y="70144"/>
                  </a:cubicBezTo>
                  <a:cubicBezTo>
                    <a:pt x="53310" y="77071"/>
                    <a:pt x="60675" y="80666"/>
                    <a:pt x="69969" y="80666"/>
                  </a:cubicBezTo>
                  <a:cubicBezTo>
                    <a:pt x="85488" y="80666"/>
                    <a:pt x="97413" y="71547"/>
                    <a:pt x="97413" y="51030"/>
                  </a:cubicBezTo>
                  <a:lnTo>
                    <a:pt x="97413" y="0"/>
                  </a:lnTo>
                  <a:lnTo>
                    <a:pt x="78386" y="0"/>
                  </a:lnTo>
                  <a:lnTo>
                    <a:pt x="78386" y="51030"/>
                  </a:lnTo>
                  <a:cubicBezTo>
                    <a:pt x="78386" y="59886"/>
                    <a:pt x="73914" y="63130"/>
                    <a:pt x="68303" y="63130"/>
                  </a:cubicBezTo>
                  <a:cubicBezTo>
                    <a:pt x="62691" y="63130"/>
                    <a:pt x="58220" y="59886"/>
                    <a:pt x="58220" y="51030"/>
                  </a:cubicBezTo>
                  <a:lnTo>
                    <a:pt x="58220" y="0"/>
                  </a:lnTo>
                  <a:lnTo>
                    <a:pt x="39193" y="0"/>
                  </a:lnTo>
                  <a:lnTo>
                    <a:pt x="39193" y="51030"/>
                  </a:lnTo>
                  <a:cubicBezTo>
                    <a:pt x="39193" y="59886"/>
                    <a:pt x="34897" y="63130"/>
                    <a:pt x="29110" y="63130"/>
                  </a:cubicBezTo>
                  <a:cubicBezTo>
                    <a:pt x="23323" y="63130"/>
                    <a:pt x="19027" y="59886"/>
                    <a:pt x="19027" y="51030"/>
                  </a:cubicBezTo>
                  <a:lnTo>
                    <a:pt x="19027" y="0"/>
                  </a:lnTo>
                  <a:close/>
                </a:path>
              </a:pathLst>
            </a:custGeom>
            <a:solidFill>
              <a:srgbClr val="CE1F39"/>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384" name="Google Shape;384;p18"/>
            <p:cNvSpPr/>
            <p:nvPr/>
          </p:nvSpPr>
          <p:spPr>
            <a:xfrm>
              <a:off x="2870725" y="1822850"/>
              <a:ext cx="2018850" cy="2016675"/>
            </a:xfrm>
            <a:custGeom>
              <a:avLst/>
              <a:gdLst/>
              <a:ahLst/>
              <a:cxnLst/>
              <a:rect l="l" t="t" r="r" b="b"/>
              <a:pathLst>
                <a:path w="80754" h="80667" extrusionOk="0">
                  <a:moveTo>
                    <a:pt x="40333" y="18151"/>
                  </a:moveTo>
                  <a:cubicBezTo>
                    <a:pt x="49276" y="18151"/>
                    <a:pt x="57080" y="23499"/>
                    <a:pt x="60587" y="31215"/>
                  </a:cubicBezTo>
                  <a:lnTo>
                    <a:pt x="20166" y="31390"/>
                  </a:lnTo>
                  <a:cubicBezTo>
                    <a:pt x="23586" y="23587"/>
                    <a:pt x="31302" y="18238"/>
                    <a:pt x="40333" y="18151"/>
                  </a:cubicBezTo>
                  <a:close/>
                  <a:moveTo>
                    <a:pt x="40407" y="1"/>
                  </a:moveTo>
                  <a:cubicBezTo>
                    <a:pt x="40353" y="1"/>
                    <a:pt x="40299" y="1"/>
                    <a:pt x="40245" y="1"/>
                  </a:cubicBezTo>
                  <a:cubicBezTo>
                    <a:pt x="17974" y="89"/>
                    <a:pt x="0" y="18238"/>
                    <a:pt x="88" y="40509"/>
                  </a:cubicBezTo>
                  <a:cubicBezTo>
                    <a:pt x="88" y="62726"/>
                    <a:pt x="18237" y="80667"/>
                    <a:pt x="40347" y="80667"/>
                  </a:cubicBezTo>
                  <a:cubicBezTo>
                    <a:pt x="40401" y="80667"/>
                    <a:pt x="40454" y="80667"/>
                    <a:pt x="40508" y="80667"/>
                  </a:cubicBezTo>
                  <a:cubicBezTo>
                    <a:pt x="56992" y="80667"/>
                    <a:pt x="71021" y="70759"/>
                    <a:pt x="77334" y="56642"/>
                  </a:cubicBezTo>
                  <a:lnTo>
                    <a:pt x="77334" y="56642"/>
                  </a:lnTo>
                  <a:lnTo>
                    <a:pt x="55326" y="56730"/>
                  </a:lnTo>
                  <a:cubicBezTo>
                    <a:pt x="51381" y="60237"/>
                    <a:pt x="46208" y="62517"/>
                    <a:pt x="40508" y="62517"/>
                  </a:cubicBezTo>
                  <a:cubicBezTo>
                    <a:pt x="30513" y="62517"/>
                    <a:pt x="22008" y="55941"/>
                    <a:pt x="19202" y="46910"/>
                  </a:cubicBezTo>
                  <a:lnTo>
                    <a:pt x="80227" y="46647"/>
                  </a:lnTo>
                  <a:cubicBezTo>
                    <a:pt x="80578" y="44542"/>
                    <a:pt x="80754" y="42438"/>
                    <a:pt x="80754" y="40246"/>
                  </a:cubicBezTo>
                  <a:cubicBezTo>
                    <a:pt x="80666" y="18029"/>
                    <a:pt x="62604" y="1"/>
                    <a:pt x="40407" y="1"/>
                  </a:cubicBezTo>
                  <a:close/>
                </a:path>
              </a:pathLst>
            </a:custGeom>
            <a:solidFill>
              <a:srgbClr val="CE1F39"/>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385" name="Google Shape;385;p18"/>
            <p:cNvSpPr/>
            <p:nvPr/>
          </p:nvSpPr>
          <p:spPr>
            <a:xfrm>
              <a:off x="4707625" y="1822875"/>
              <a:ext cx="2113100" cy="2016650"/>
            </a:xfrm>
            <a:custGeom>
              <a:avLst/>
              <a:gdLst/>
              <a:ahLst/>
              <a:cxnLst/>
              <a:rect l="l" t="t" r="r" b="b"/>
              <a:pathLst>
                <a:path w="84524" h="80666" extrusionOk="0">
                  <a:moveTo>
                    <a:pt x="22446" y="4209"/>
                  </a:moveTo>
                  <a:lnTo>
                    <a:pt x="47084" y="40333"/>
                  </a:lnTo>
                  <a:lnTo>
                    <a:pt x="22446" y="76457"/>
                  </a:lnTo>
                  <a:lnTo>
                    <a:pt x="7979" y="76457"/>
                  </a:lnTo>
                  <a:lnTo>
                    <a:pt x="32617" y="40333"/>
                  </a:lnTo>
                  <a:lnTo>
                    <a:pt x="7979" y="4209"/>
                  </a:lnTo>
                  <a:close/>
                  <a:moveTo>
                    <a:pt x="0" y="0"/>
                  </a:moveTo>
                  <a:lnTo>
                    <a:pt x="27532" y="40333"/>
                  </a:lnTo>
                  <a:lnTo>
                    <a:pt x="0" y="80666"/>
                  </a:lnTo>
                  <a:lnTo>
                    <a:pt x="24638" y="80666"/>
                  </a:lnTo>
                  <a:lnTo>
                    <a:pt x="42262" y="54888"/>
                  </a:lnTo>
                  <a:lnTo>
                    <a:pt x="59886" y="80666"/>
                  </a:lnTo>
                  <a:lnTo>
                    <a:pt x="84524" y="80666"/>
                  </a:lnTo>
                  <a:lnTo>
                    <a:pt x="56992" y="40333"/>
                  </a:lnTo>
                  <a:lnTo>
                    <a:pt x="84524" y="0"/>
                  </a:lnTo>
                  <a:lnTo>
                    <a:pt x="59886" y="0"/>
                  </a:lnTo>
                  <a:lnTo>
                    <a:pt x="42262" y="25866"/>
                  </a:lnTo>
                  <a:lnTo>
                    <a:pt x="24638" y="0"/>
                  </a:lnTo>
                  <a:close/>
                </a:path>
              </a:pathLst>
            </a:custGeom>
            <a:solidFill>
              <a:srgbClr val="CE1F39"/>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386" name="Google Shape;386;p18"/>
            <p:cNvSpPr/>
            <p:nvPr/>
          </p:nvSpPr>
          <p:spPr>
            <a:xfrm>
              <a:off x="5106550" y="2033300"/>
              <a:ext cx="651050" cy="1595800"/>
            </a:xfrm>
            <a:custGeom>
              <a:avLst/>
              <a:gdLst/>
              <a:ahLst/>
              <a:cxnLst/>
              <a:rect l="l" t="t" r="r" b="b"/>
              <a:pathLst>
                <a:path w="26042" h="63832" extrusionOk="0">
                  <a:moveTo>
                    <a:pt x="1" y="0"/>
                  </a:moveTo>
                  <a:lnTo>
                    <a:pt x="21746" y="31916"/>
                  </a:lnTo>
                  <a:lnTo>
                    <a:pt x="1" y="63831"/>
                  </a:lnTo>
                  <a:lnTo>
                    <a:pt x="4297" y="63831"/>
                  </a:lnTo>
                  <a:lnTo>
                    <a:pt x="26042" y="31916"/>
                  </a:lnTo>
                  <a:lnTo>
                    <a:pt x="4297" y="0"/>
                  </a:lnTo>
                  <a:close/>
                </a:path>
              </a:pathLst>
            </a:custGeom>
            <a:solidFill>
              <a:srgbClr val="CE1F39"/>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387" name="Google Shape;387;p18"/>
            <p:cNvSpPr/>
            <p:nvPr/>
          </p:nvSpPr>
          <p:spPr>
            <a:xfrm>
              <a:off x="5764150" y="2831175"/>
              <a:ext cx="247725" cy="725575"/>
            </a:xfrm>
            <a:custGeom>
              <a:avLst/>
              <a:gdLst/>
              <a:ahLst/>
              <a:cxnLst/>
              <a:rect l="l" t="t" r="r" b="b"/>
              <a:pathLst>
                <a:path w="9909" h="29023" extrusionOk="0">
                  <a:moveTo>
                    <a:pt x="9909" y="1"/>
                  </a:moveTo>
                  <a:lnTo>
                    <a:pt x="1" y="14556"/>
                  </a:lnTo>
                  <a:lnTo>
                    <a:pt x="9909" y="29023"/>
                  </a:lnTo>
                  <a:lnTo>
                    <a:pt x="9909" y="1"/>
                  </a:lnTo>
                  <a:close/>
                </a:path>
              </a:pathLst>
            </a:custGeom>
            <a:solidFill>
              <a:srgbClr val="9C182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388" name="Google Shape;388;p18"/>
            <p:cNvSpPr/>
            <p:nvPr/>
          </p:nvSpPr>
          <p:spPr>
            <a:xfrm>
              <a:off x="6842625" y="1822875"/>
              <a:ext cx="197300" cy="236750"/>
            </a:xfrm>
            <a:custGeom>
              <a:avLst/>
              <a:gdLst/>
              <a:ahLst/>
              <a:cxnLst/>
              <a:rect l="l" t="t" r="r" b="b"/>
              <a:pathLst>
                <a:path w="7892" h="9470" extrusionOk="0">
                  <a:moveTo>
                    <a:pt x="1" y="0"/>
                  </a:moveTo>
                  <a:lnTo>
                    <a:pt x="1" y="1754"/>
                  </a:lnTo>
                  <a:lnTo>
                    <a:pt x="2719" y="1754"/>
                  </a:lnTo>
                  <a:lnTo>
                    <a:pt x="2719" y="9469"/>
                  </a:lnTo>
                  <a:lnTo>
                    <a:pt x="5086" y="9469"/>
                  </a:lnTo>
                  <a:lnTo>
                    <a:pt x="5086" y="1754"/>
                  </a:lnTo>
                  <a:lnTo>
                    <a:pt x="7892" y="1754"/>
                  </a:lnTo>
                  <a:lnTo>
                    <a:pt x="7892" y="0"/>
                  </a:lnTo>
                  <a:close/>
                </a:path>
              </a:pathLst>
            </a:custGeom>
            <a:solidFill>
              <a:srgbClr val="CE0E2D"/>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389" name="Google Shape;389;p18"/>
            <p:cNvSpPr/>
            <p:nvPr/>
          </p:nvSpPr>
          <p:spPr>
            <a:xfrm>
              <a:off x="7064025" y="1822875"/>
              <a:ext cx="254300" cy="236750"/>
            </a:xfrm>
            <a:custGeom>
              <a:avLst/>
              <a:gdLst/>
              <a:ahLst/>
              <a:cxnLst/>
              <a:rect l="l" t="t" r="r" b="b"/>
              <a:pathLst>
                <a:path w="10172" h="9470" extrusionOk="0">
                  <a:moveTo>
                    <a:pt x="0" y="0"/>
                  </a:moveTo>
                  <a:lnTo>
                    <a:pt x="0" y="9469"/>
                  </a:lnTo>
                  <a:lnTo>
                    <a:pt x="2280" y="9469"/>
                  </a:lnTo>
                  <a:lnTo>
                    <a:pt x="2280" y="7277"/>
                  </a:lnTo>
                  <a:lnTo>
                    <a:pt x="2017" y="2718"/>
                  </a:lnTo>
                  <a:lnTo>
                    <a:pt x="4297" y="9469"/>
                  </a:lnTo>
                  <a:lnTo>
                    <a:pt x="5875" y="9469"/>
                  </a:lnTo>
                  <a:lnTo>
                    <a:pt x="8155" y="2718"/>
                  </a:lnTo>
                  <a:lnTo>
                    <a:pt x="7892" y="7277"/>
                  </a:lnTo>
                  <a:lnTo>
                    <a:pt x="7892" y="9469"/>
                  </a:lnTo>
                  <a:lnTo>
                    <a:pt x="10171" y="9469"/>
                  </a:lnTo>
                  <a:lnTo>
                    <a:pt x="10171" y="0"/>
                  </a:lnTo>
                  <a:lnTo>
                    <a:pt x="7190" y="0"/>
                  </a:lnTo>
                  <a:lnTo>
                    <a:pt x="5086" y="6576"/>
                  </a:lnTo>
                  <a:lnTo>
                    <a:pt x="2982" y="0"/>
                  </a:lnTo>
                  <a:close/>
                </a:path>
              </a:pathLst>
            </a:custGeom>
            <a:solidFill>
              <a:srgbClr val="CE0E2D"/>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grpSp>
      <p:cxnSp>
        <p:nvCxnSpPr>
          <p:cNvPr id="390" name="Google Shape;390;p18"/>
          <p:cNvCxnSpPr/>
          <p:nvPr/>
        </p:nvCxnSpPr>
        <p:spPr>
          <a:xfrm>
            <a:off x="1570539" y="306247"/>
            <a:ext cx="0" cy="463200"/>
          </a:xfrm>
          <a:prstGeom prst="straightConnector1">
            <a:avLst/>
          </a:prstGeom>
          <a:noFill/>
          <a:ln w="9525" cap="flat" cmpd="sng">
            <a:solidFill>
              <a:schemeClr val="lt2"/>
            </a:solidFill>
            <a:prstDash val="solid"/>
            <a:round/>
            <a:headEnd type="none" w="sm" len="sm"/>
            <a:tailEnd type="none" w="sm" len="sm"/>
          </a:ln>
        </p:spPr>
      </p:cxn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Alt title w/custom img, bg color">
  <p:cSld name="Alt title w/custom img, bg color">
    <p:bg>
      <p:bgPr>
        <a:solidFill>
          <a:srgbClr val="E4F5FD"/>
        </a:solidFill>
        <a:effectLst/>
      </p:bgPr>
    </p:bg>
    <p:spTree>
      <p:nvGrpSpPr>
        <p:cNvPr id="1" name="Shape 391"/>
        <p:cNvGrpSpPr/>
        <p:nvPr/>
      </p:nvGrpSpPr>
      <p:grpSpPr>
        <a:xfrm>
          <a:off x="0" y="0"/>
          <a:ext cx="0" cy="0"/>
          <a:chOff x="0" y="0"/>
          <a:chExt cx="0" cy="0"/>
        </a:xfrm>
      </p:grpSpPr>
      <p:sp>
        <p:nvSpPr>
          <p:cNvPr id="392" name="Google Shape;392;p19"/>
          <p:cNvSpPr/>
          <p:nvPr/>
        </p:nvSpPr>
        <p:spPr>
          <a:xfrm>
            <a:off x="0" y="0"/>
            <a:ext cx="9144000" cy="1079400"/>
          </a:xfrm>
          <a:prstGeom prst="rect">
            <a:avLst/>
          </a:prstGeom>
          <a:solidFill>
            <a:schemeClr val="lt1"/>
          </a:solidFill>
          <a:ln>
            <a:noFill/>
          </a:ln>
        </p:spPr>
        <p:txBody>
          <a:bodyPr spcFirstLastPara="1" wrap="square" lIns="91400" tIns="91400" rIns="91400" bIns="91400"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grpSp>
        <p:nvGrpSpPr>
          <p:cNvPr id="393" name="Google Shape;393;p19"/>
          <p:cNvGrpSpPr/>
          <p:nvPr/>
        </p:nvGrpSpPr>
        <p:grpSpPr>
          <a:xfrm>
            <a:off x="2622652" y="3587453"/>
            <a:ext cx="2377550" cy="653782"/>
            <a:chOff x="2159414" y="3486447"/>
            <a:chExt cx="2606105" cy="720500"/>
          </a:xfrm>
        </p:grpSpPr>
        <p:grpSp>
          <p:nvGrpSpPr>
            <p:cNvPr id="394" name="Google Shape;394;p19"/>
            <p:cNvGrpSpPr/>
            <p:nvPr/>
          </p:nvGrpSpPr>
          <p:grpSpPr>
            <a:xfrm>
              <a:off x="2159414" y="3486447"/>
              <a:ext cx="2606105" cy="49200"/>
              <a:chOff x="2159414" y="3486447"/>
              <a:chExt cx="2606105" cy="49200"/>
            </a:xfrm>
          </p:grpSpPr>
          <p:sp>
            <p:nvSpPr>
              <p:cNvPr id="395" name="Google Shape;395;p19"/>
              <p:cNvSpPr/>
              <p:nvPr/>
            </p:nvSpPr>
            <p:spPr>
              <a:xfrm>
                <a:off x="2159414"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396" name="Google Shape;396;p19"/>
              <p:cNvSpPr/>
              <p:nvPr/>
            </p:nvSpPr>
            <p:spPr>
              <a:xfrm>
                <a:off x="2329855"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397" name="Google Shape;397;p19"/>
              <p:cNvSpPr/>
              <p:nvPr/>
            </p:nvSpPr>
            <p:spPr>
              <a:xfrm>
                <a:off x="2500295"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398" name="Google Shape;398;p19"/>
              <p:cNvSpPr/>
              <p:nvPr/>
            </p:nvSpPr>
            <p:spPr>
              <a:xfrm>
                <a:off x="2670735"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399" name="Google Shape;399;p19"/>
              <p:cNvSpPr/>
              <p:nvPr/>
            </p:nvSpPr>
            <p:spPr>
              <a:xfrm>
                <a:off x="2841176"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400" name="Google Shape;400;p19"/>
              <p:cNvSpPr/>
              <p:nvPr/>
            </p:nvSpPr>
            <p:spPr>
              <a:xfrm>
                <a:off x="3011616"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401" name="Google Shape;401;p19"/>
              <p:cNvSpPr/>
              <p:nvPr/>
            </p:nvSpPr>
            <p:spPr>
              <a:xfrm>
                <a:off x="3182056"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402" name="Google Shape;402;p19"/>
              <p:cNvSpPr/>
              <p:nvPr/>
            </p:nvSpPr>
            <p:spPr>
              <a:xfrm>
                <a:off x="3352497"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403" name="Google Shape;403;p19"/>
              <p:cNvSpPr/>
              <p:nvPr/>
            </p:nvSpPr>
            <p:spPr>
              <a:xfrm>
                <a:off x="3522937"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404" name="Google Shape;404;p19"/>
              <p:cNvSpPr/>
              <p:nvPr/>
            </p:nvSpPr>
            <p:spPr>
              <a:xfrm>
                <a:off x="3693377"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405" name="Google Shape;405;p19"/>
              <p:cNvSpPr/>
              <p:nvPr/>
            </p:nvSpPr>
            <p:spPr>
              <a:xfrm>
                <a:off x="3863818"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406" name="Google Shape;406;p19"/>
              <p:cNvSpPr/>
              <p:nvPr/>
            </p:nvSpPr>
            <p:spPr>
              <a:xfrm>
                <a:off x="4034258"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407" name="Google Shape;407;p19"/>
              <p:cNvSpPr/>
              <p:nvPr/>
            </p:nvSpPr>
            <p:spPr>
              <a:xfrm>
                <a:off x="4204698"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408" name="Google Shape;408;p19"/>
              <p:cNvSpPr/>
              <p:nvPr/>
            </p:nvSpPr>
            <p:spPr>
              <a:xfrm>
                <a:off x="4375139"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409" name="Google Shape;409;p19"/>
              <p:cNvSpPr/>
              <p:nvPr/>
            </p:nvSpPr>
            <p:spPr>
              <a:xfrm>
                <a:off x="4545579"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410" name="Google Shape;410;p19"/>
              <p:cNvSpPr/>
              <p:nvPr/>
            </p:nvSpPr>
            <p:spPr>
              <a:xfrm>
                <a:off x="4716019"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grpSp>
        <p:grpSp>
          <p:nvGrpSpPr>
            <p:cNvPr id="411" name="Google Shape;411;p19"/>
            <p:cNvGrpSpPr/>
            <p:nvPr/>
          </p:nvGrpSpPr>
          <p:grpSpPr>
            <a:xfrm>
              <a:off x="2159414" y="3652838"/>
              <a:ext cx="2606105" cy="49200"/>
              <a:chOff x="2159414" y="3486447"/>
              <a:chExt cx="2606105" cy="49200"/>
            </a:xfrm>
          </p:grpSpPr>
          <p:sp>
            <p:nvSpPr>
              <p:cNvPr id="412" name="Google Shape;412;p19"/>
              <p:cNvSpPr/>
              <p:nvPr/>
            </p:nvSpPr>
            <p:spPr>
              <a:xfrm>
                <a:off x="2159414"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413" name="Google Shape;413;p19"/>
              <p:cNvSpPr/>
              <p:nvPr/>
            </p:nvSpPr>
            <p:spPr>
              <a:xfrm>
                <a:off x="2329855"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414" name="Google Shape;414;p19"/>
              <p:cNvSpPr/>
              <p:nvPr/>
            </p:nvSpPr>
            <p:spPr>
              <a:xfrm>
                <a:off x="2500295"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415" name="Google Shape;415;p19"/>
              <p:cNvSpPr/>
              <p:nvPr/>
            </p:nvSpPr>
            <p:spPr>
              <a:xfrm>
                <a:off x="2670735"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416" name="Google Shape;416;p19"/>
              <p:cNvSpPr/>
              <p:nvPr/>
            </p:nvSpPr>
            <p:spPr>
              <a:xfrm>
                <a:off x="2841176"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417" name="Google Shape;417;p19"/>
              <p:cNvSpPr/>
              <p:nvPr/>
            </p:nvSpPr>
            <p:spPr>
              <a:xfrm>
                <a:off x="3011616"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418" name="Google Shape;418;p19"/>
              <p:cNvSpPr/>
              <p:nvPr/>
            </p:nvSpPr>
            <p:spPr>
              <a:xfrm>
                <a:off x="3182056"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419" name="Google Shape;419;p19"/>
              <p:cNvSpPr/>
              <p:nvPr/>
            </p:nvSpPr>
            <p:spPr>
              <a:xfrm>
                <a:off x="3352497"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420" name="Google Shape;420;p19"/>
              <p:cNvSpPr/>
              <p:nvPr/>
            </p:nvSpPr>
            <p:spPr>
              <a:xfrm>
                <a:off x="3522937"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421" name="Google Shape;421;p19"/>
              <p:cNvSpPr/>
              <p:nvPr/>
            </p:nvSpPr>
            <p:spPr>
              <a:xfrm>
                <a:off x="3693377"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422" name="Google Shape;422;p19"/>
              <p:cNvSpPr/>
              <p:nvPr/>
            </p:nvSpPr>
            <p:spPr>
              <a:xfrm>
                <a:off x="3863818"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423" name="Google Shape;423;p19"/>
              <p:cNvSpPr/>
              <p:nvPr/>
            </p:nvSpPr>
            <p:spPr>
              <a:xfrm>
                <a:off x="4034258"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424" name="Google Shape;424;p19"/>
              <p:cNvSpPr/>
              <p:nvPr/>
            </p:nvSpPr>
            <p:spPr>
              <a:xfrm>
                <a:off x="4204698"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425" name="Google Shape;425;p19"/>
              <p:cNvSpPr/>
              <p:nvPr/>
            </p:nvSpPr>
            <p:spPr>
              <a:xfrm>
                <a:off x="4375139"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426" name="Google Shape;426;p19"/>
              <p:cNvSpPr/>
              <p:nvPr/>
            </p:nvSpPr>
            <p:spPr>
              <a:xfrm>
                <a:off x="4545579"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427" name="Google Shape;427;p19"/>
              <p:cNvSpPr/>
              <p:nvPr/>
            </p:nvSpPr>
            <p:spPr>
              <a:xfrm>
                <a:off x="4716019"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grpSp>
        <p:grpSp>
          <p:nvGrpSpPr>
            <p:cNvPr id="428" name="Google Shape;428;p19"/>
            <p:cNvGrpSpPr/>
            <p:nvPr/>
          </p:nvGrpSpPr>
          <p:grpSpPr>
            <a:xfrm>
              <a:off x="2159414" y="3819188"/>
              <a:ext cx="2606105" cy="49200"/>
              <a:chOff x="2159414" y="3486447"/>
              <a:chExt cx="2606105" cy="49200"/>
            </a:xfrm>
          </p:grpSpPr>
          <p:sp>
            <p:nvSpPr>
              <p:cNvPr id="429" name="Google Shape;429;p19"/>
              <p:cNvSpPr/>
              <p:nvPr/>
            </p:nvSpPr>
            <p:spPr>
              <a:xfrm>
                <a:off x="2159414"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430" name="Google Shape;430;p19"/>
              <p:cNvSpPr/>
              <p:nvPr/>
            </p:nvSpPr>
            <p:spPr>
              <a:xfrm>
                <a:off x="2329855"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431" name="Google Shape;431;p19"/>
              <p:cNvSpPr/>
              <p:nvPr/>
            </p:nvSpPr>
            <p:spPr>
              <a:xfrm>
                <a:off x="2500295"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432" name="Google Shape;432;p19"/>
              <p:cNvSpPr/>
              <p:nvPr/>
            </p:nvSpPr>
            <p:spPr>
              <a:xfrm>
                <a:off x="2670735"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433" name="Google Shape;433;p19"/>
              <p:cNvSpPr/>
              <p:nvPr/>
            </p:nvSpPr>
            <p:spPr>
              <a:xfrm>
                <a:off x="2841176"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434" name="Google Shape;434;p19"/>
              <p:cNvSpPr/>
              <p:nvPr/>
            </p:nvSpPr>
            <p:spPr>
              <a:xfrm>
                <a:off x="3011616"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435" name="Google Shape;435;p19"/>
              <p:cNvSpPr/>
              <p:nvPr/>
            </p:nvSpPr>
            <p:spPr>
              <a:xfrm>
                <a:off x="3182056"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436" name="Google Shape;436;p19"/>
              <p:cNvSpPr/>
              <p:nvPr/>
            </p:nvSpPr>
            <p:spPr>
              <a:xfrm>
                <a:off x="3352497"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437" name="Google Shape;437;p19"/>
              <p:cNvSpPr/>
              <p:nvPr/>
            </p:nvSpPr>
            <p:spPr>
              <a:xfrm>
                <a:off x="3522937"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438" name="Google Shape;438;p19"/>
              <p:cNvSpPr/>
              <p:nvPr/>
            </p:nvSpPr>
            <p:spPr>
              <a:xfrm>
                <a:off x="3693377"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439" name="Google Shape;439;p19"/>
              <p:cNvSpPr/>
              <p:nvPr/>
            </p:nvSpPr>
            <p:spPr>
              <a:xfrm>
                <a:off x="3863818"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440" name="Google Shape;440;p19"/>
              <p:cNvSpPr/>
              <p:nvPr/>
            </p:nvSpPr>
            <p:spPr>
              <a:xfrm>
                <a:off x="4034258"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441" name="Google Shape;441;p19"/>
              <p:cNvSpPr/>
              <p:nvPr/>
            </p:nvSpPr>
            <p:spPr>
              <a:xfrm>
                <a:off x="4204698"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442" name="Google Shape;442;p19"/>
              <p:cNvSpPr/>
              <p:nvPr/>
            </p:nvSpPr>
            <p:spPr>
              <a:xfrm>
                <a:off x="4375139"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443" name="Google Shape;443;p19"/>
              <p:cNvSpPr/>
              <p:nvPr/>
            </p:nvSpPr>
            <p:spPr>
              <a:xfrm>
                <a:off x="4545579"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444" name="Google Shape;444;p19"/>
              <p:cNvSpPr/>
              <p:nvPr/>
            </p:nvSpPr>
            <p:spPr>
              <a:xfrm>
                <a:off x="4716019"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grpSp>
        <p:grpSp>
          <p:nvGrpSpPr>
            <p:cNvPr id="445" name="Google Shape;445;p19"/>
            <p:cNvGrpSpPr/>
            <p:nvPr/>
          </p:nvGrpSpPr>
          <p:grpSpPr>
            <a:xfrm>
              <a:off x="2159414" y="3983540"/>
              <a:ext cx="2606105" cy="49200"/>
              <a:chOff x="2159414" y="3486447"/>
              <a:chExt cx="2606105" cy="49200"/>
            </a:xfrm>
          </p:grpSpPr>
          <p:sp>
            <p:nvSpPr>
              <p:cNvPr id="446" name="Google Shape;446;p19"/>
              <p:cNvSpPr/>
              <p:nvPr/>
            </p:nvSpPr>
            <p:spPr>
              <a:xfrm>
                <a:off x="2159414"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447" name="Google Shape;447;p19"/>
              <p:cNvSpPr/>
              <p:nvPr/>
            </p:nvSpPr>
            <p:spPr>
              <a:xfrm>
                <a:off x="2329855"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448" name="Google Shape;448;p19"/>
              <p:cNvSpPr/>
              <p:nvPr/>
            </p:nvSpPr>
            <p:spPr>
              <a:xfrm>
                <a:off x="2500295"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449" name="Google Shape;449;p19"/>
              <p:cNvSpPr/>
              <p:nvPr/>
            </p:nvSpPr>
            <p:spPr>
              <a:xfrm>
                <a:off x="2670735"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450" name="Google Shape;450;p19"/>
              <p:cNvSpPr/>
              <p:nvPr/>
            </p:nvSpPr>
            <p:spPr>
              <a:xfrm>
                <a:off x="2841176"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451" name="Google Shape;451;p19"/>
              <p:cNvSpPr/>
              <p:nvPr/>
            </p:nvSpPr>
            <p:spPr>
              <a:xfrm>
                <a:off x="3011616"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452" name="Google Shape;452;p19"/>
              <p:cNvSpPr/>
              <p:nvPr/>
            </p:nvSpPr>
            <p:spPr>
              <a:xfrm>
                <a:off x="3182056"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453" name="Google Shape;453;p19"/>
              <p:cNvSpPr/>
              <p:nvPr/>
            </p:nvSpPr>
            <p:spPr>
              <a:xfrm>
                <a:off x="3352497"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454" name="Google Shape;454;p19"/>
              <p:cNvSpPr/>
              <p:nvPr/>
            </p:nvSpPr>
            <p:spPr>
              <a:xfrm>
                <a:off x="3522937"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455" name="Google Shape;455;p19"/>
              <p:cNvSpPr/>
              <p:nvPr/>
            </p:nvSpPr>
            <p:spPr>
              <a:xfrm>
                <a:off x="3693377"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456" name="Google Shape;456;p19"/>
              <p:cNvSpPr/>
              <p:nvPr/>
            </p:nvSpPr>
            <p:spPr>
              <a:xfrm>
                <a:off x="3863818"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457" name="Google Shape;457;p19"/>
              <p:cNvSpPr/>
              <p:nvPr/>
            </p:nvSpPr>
            <p:spPr>
              <a:xfrm>
                <a:off x="4034258"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458" name="Google Shape;458;p19"/>
              <p:cNvSpPr/>
              <p:nvPr/>
            </p:nvSpPr>
            <p:spPr>
              <a:xfrm>
                <a:off x="4204698"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459" name="Google Shape;459;p19"/>
              <p:cNvSpPr/>
              <p:nvPr/>
            </p:nvSpPr>
            <p:spPr>
              <a:xfrm>
                <a:off x="4375139"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460" name="Google Shape;460;p19"/>
              <p:cNvSpPr/>
              <p:nvPr/>
            </p:nvSpPr>
            <p:spPr>
              <a:xfrm>
                <a:off x="4545579"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461" name="Google Shape;461;p19"/>
              <p:cNvSpPr/>
              <p:nvPr/>
            </p:nvSpPr>
            <p:spPr>
              <a:xfrm>
                <a:off x="4716019"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grpSp>
        <p:grpSp>
          <p:nvGrpSpPr>
            <p:cNvPr id="462" name="Google Shape;462;p19"/>
            <p:cNvGrpSpPr/>
            <p:nvPr/>
          </p:nvGrpSpPr>
          <p:grpSpPr>
            <a:xfrm>
              <a:off x="2159414" y="4157747"/>
              <a:ext cx="2606105" cy="49200"/>
              <a:chOff x="2159414" y="3486447"/>
              <a:chExt cx="2606105" cy="49200"/>
            </a:xfrm>
          </p:grpSpPr>
          <p:sp>
            <p:nvSpPr>
              <p:cNvPr id="463" name="Google Shape;463;p19"/>
              <p:cNvSpPr/>
              <p:nvPr/>
            </p:nvSpPr>
            <p:spPr>
              <a:xfrm>
                <a:off x="2159414"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464" name="Google Shape;464;p19"/>
              <p:cNvSpPr/>
              <p:nvPr/>
            </p:nvSpPr>
            <p:spPr>
              <a:xfrm>
                <a:off x="2329855"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465" name="Google Shape;465;p19"/>
              <p:cNvSpPr/>
              <p:nvPr/>
            </p:nvSpPr>
            <p:spPr>
              <a:xfrm>
                <a:off x="2500295"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466" name="Google Shape;466;p19"/>
              <p:cNvSpPr/>
              <p:nvPr/>
            </p:nvSpPr>
            <p:spPr>
              <a:xfrm>
                <a:off x="2670735"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467" name="Google Shape;467;p19"/>
              <p:cNvSpPr/>
              <p:nvPr/>
            </p:nvSpPr>
            <p:spPr>
              <a:xfrm>
                <a:off x="2841176"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468" name="Google Shape;468;p19"/>
              <p:cNvSpPr/>
              <p:nvPr/>
            </p:nvSpPr>
            <p:spPr>
              <a:xfrm>
                <a:off x="3011616"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469" name="Google Shape;469;p19"/>
              <p:cNvSpPr/>
              <p:nvPr/>
            </p:nvSpPr>
            <p:spPr>
              <a:xfrm>
                <a:off x="3182056"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470" name="Google Shape;470;p19"/>
              <p:cNvSpPr/>
              <p:nvPr/>
            </p:nvSpPr>
            <p:spPr>
              <a:xfrm>
                <a:off x="3352497"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471" name="Google Shape;471;p19"/>
              <p:cNvSpPr/>
              <p:nvPr/>
            </p:nvSpPr>
            <p:spPr>
              <a:xfrm>
                <a:off x="3522937"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472" name="Google Shape;472;p19"/>
              <p:cNvSpPr/>
              <p:nvPr/>
            </p:nvSpPr>
            <p:spPr>
              <a:xfrm>
                <a:off x="3693377"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473" name="Google Shape;473;p19"/>
              <p:cNvSpPr/>
              <p:nvPr/>
            </p:nvSpPr>
            <p:spPr>
              <a:xfrm>
                <a:off x="3863818"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474" name="Google Shape;474;p19"/>
              <p:cNvSpPr/>
              <p:nvPr/>
            </p:nvSpPr>
            <p:spPr>
              <a:xfrm>
                <a:off x="4034258"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475" name="Google Shape;475;p19"/>
              <p:cNvSpPr/>
              <p:nvPr/>
            </p:nvSpPr>
            <p:spPr>
              <a:xfrm>
                <a:off x="4204698"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476" name="Google Shape;476;p19"/>
              <p:cNvSpPr/>
              <p:nvPr/>
            </p:nvSpPr>
            <p:spPr>
              <a:xfrm>
                <a:off x="4375139"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477" name="Google Shape;477;p19"/>
              <p:cNvSpPr/>
              <p:nvPr/>
            </p:nvSpPr>
            <p:spPr>
              <a:xfrm>
                <a:off x="4545579"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478" name="Google Shape;478;p19"/>
              <p:cNvSpPr/>
              <p:nvPr/>
            </p:nvSpPr>
            <p:spPr>
              <a:xfrm>
                <a:off x="4716019"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grpSp>
      </p:grpSp>
      <p:sp>
        <p:nvSpPr>
          <p:cNvPr id="479" name="Google Shape;479;p19"/>
          <p:cNvSpPr txBox="1">
            <a:spLocks noGrp="1"/>
          </p:cNvSpPr>
          <p:nvPr>
            <p:ph type="ctrTitle"/>
          </p:nvPr>
        </p:nvSpPr>
        <p:spPr>
          <a:xfrm>
            <a:off x="311700" y="1979276"/>
            <a:ext cx="4725600" cy="1410600"/>
          </a:xfrm>
          <a:prstGeom prst="rect">
            <a:avLst/>
          </a:prstGeom>
          <a:noFill/>
          <a:ln>
            <a:noFill/>
          </a:ln>
        </p:spPr>
        <p:txBody>
          <a:bodyPr spcFirstLastPara="1" wrap="square" lIns="91425" tIns="91425" rIns="91425" bIns="91425" anchor="b" anchorCtr="0">
            <a:normAutofit/>
          </a:bodyPr>
          <a:lstStyle>
            <a:lvl1pPr lvl="0" algn="l" rtl="0">
              <a:lnSpc>
                <a:spcPct val="95000"/>
              </a:lnSpc>
              <a:spcBef>
                <a:spcPts val="0"/>
              </a:spcBef>
              <a:spcAft>
                <a:spcPts val="0"/>
              </a:spcAft>
              <a:buSzPts val="4200"/>
              <a:buNone/>
              <a:defRPr sz="4199"/>
            </a:lvl1pPr>
            <a:lvl2pPr lvl="1" algn="ctr" rtl="0">
              <a:lnSpc>
                <a:spcPct val="95000"/>
              </a:lnSpc>
              <a:spcBef>
                <a:spcPts val="0"/>
              </a:spcBef>
              <a:spcAft>
                <a:spcPts val="0"/>
              </a:spcAft>
              <a:buSzPts val="5200"/>
              <a:buNone/>
              <a:defRPr sz="5199"/>
            </a:lvl2pPr>
            <a:lvl3pPr lvl="2" algn="ctr" rtl="0">
              <a:lnSpc>
                <a:spcPct val="95000"/>
              </a:lnSpc>
              <a:spcBef>
                <a:spcPts val="0"/>
              </a:spcBef>
              <a:spcAft>
                <a:spcPts val="0"/>
              </a:spcAft>
              <a:buSzPts val="5200"/>
              <a:buNone/>
              <a:defRPr sz="5199"/>
            </a:lvl3pPr>
            <a:lvl4pPr lvl="3" algn="ctr" rtl="0">
              <a:lnSpc>
                <a:spcPct val="95000"/>
              </a:lnSpc>
              <a:spcBef>
                <a:spcPts val="0"/>
              </a:spcBef>
              <a:spcAft>
                <a:spcPts val="0"/>
              </a:spcAft>
              <a:buSzPts val="5200"/>
              <a:buNone/>
              <a:defRPr sz="5199"/>
            </a:lvl4pPr>
            <a:lvl5pPr lvl="4" algn="ctr" rtl="0">
              <a:lnSpc>
                <a:spcPct val="95000"/>
              </a:lnSpc>
              <a:spcBef>
                <a:spcPts val="0"/>
              </a:spcBef>
              <a:spcAft>
                <a:spcPts val="0"/>
              </a:spcAft>
              <a:buSzPts val="5200"/>
              <a:buNone/>
              <a:defRPr sz="5199"/>
            </a:lvl5pPr>
            <a:lvl6pPr lvl="5" algn="ctr" rtl="0">
              <a:lnSpc>
                <a:spcPct val="95000"/>
              </a:lnSpc>
              <a:spcBef>
                <a:spcPts val="0"/>
              </a:spcBef>
              <a:spcAft>
                <a:spcPts val="0"/>
              </a:spcAft>
              <a:buSzPts val="5200"/>
              <a:buNone/>
              <a:defRPr sz="5199"/>
            </a:lvl6pPr>
            <a:lvl7pPr lvl="6" algn="ctr" rtl="0">
              <a:lnSpc>
                <a:spcPct val="95000"/>
              </a:lnSpc>
              <a:spcBef>
                <a:spcPts val="0"/>
              </a:spcBef>
              <a:spcAft>
                <a:spcPts val="0"/>
              </a:spcAft>
              <a:buSzPts val="5200"/>
              <a:buNone/>
              <a:defRPr sz="5199"/>
            </a:lvl7pPr>
            <a:lvl8pPr lvl="7" algn="ctr" rtl="0">
              <a:lnSpc>
                <a:spcPct val="95000"/>
              </a:lnSpc>
              <a:spcBef>
                <a:spcPts val="0"/>
              </a:spcBef>
              <a:spcAft>
                <a:spcPts val="0"/>
              </a:spcAft>
              <a:buSzPts val="5200"/>
              <a:buNone/>
              <a:defRPr sz="5199"/>
            </a:lvl8pPr>
            <a:lvl9pPr lvl="8" algn="ctr" rtl="0">
              <a:lnSpc>
                <a:spcPct val="95000"/>
              </a:lnSpc>
              <a:spcBef>
                <a:spcPts val="0"/>
              </a:spcBef>
              <a:spcAft>
                <a:spcPts val="0"/>
              </a:spcAft>
              <a:buSzPts val="5200"/>
              <a:buNone/>
              <a:defRPr sz="5199"/>
            </a:lvl9pPr>
          </a:lstStyle>
          <a:p>
            <a:endParaRPr/>
          </a:p>
        </p:txBody>
      </p:sp>
      <p:sp>
        <p:nvSpPr>
          <p:cNvPr id="480" name="Google Shape;480;p19"/>
          <p:cNvSpPr txBox="1">
            <a:spLocks noGrp="1"/>
          </p:cNvSpPr>
          <p:nvPr>
            <p:ph type="subTitle" idx="1"/>
          </p:nvPr>
        </p:nvSpPr>
        <p:spPr>
          <a:xfrm>
            <a:off x="311700" y="1502250"/>
            <a:ext cx="4725600" cy="518400"/>
          </a:xfrm>
          <a:prstGeom prst="rect">
            <a:avLst/>
          </a:prstGeom>
          <a:noFill/>
          <a:ln>
            <a:noFill/>
          </a:ln>
        </p:spPr>
        <p:txBody>
          <a:bodyPr spcFirstLastPara="1" wrap="square" lIns="91425" tIns="91425" rIns="91425" bIns="91425" anchor="t" anchorCtr="0">
            <a:normAutofit/>
          </a:bodyPr>
          <a:lstStyle>
            <a:lvl1pPr lvl="0" algn="l" rtl="0">
              <a:lnSpc>
                <a:spcPct val="100000"/>
              </a:lnSpc>
              <a:spcBef>
                <a:spcPts val="0"/>
              </a:spcBef>
              <a:spcAft>
                <a:spcPts val="0"/>
              </a:spcAft>
              <a:buClr>
                <a:schemeClr val="dk2"/>
              </a:buClr>
              <a:buSzPts val="2000"/>
              <a:buNone/>
              <a:defRPr sz="2000">
                <a:solidFill>
                  <a:schemeClr val="dk2"/>
                </a:solidFill>
              </a:defRPr>
            </a:lvl1pPr>
            <a:lvl2pPr lvl="1" algn="l" rtl="0">
              <a:lnSpc>
                <a:spcPct val="100000"/>
              </a:lnSpc>
              <a:spcBef>
                <a:spcPts val="0"/>
              </a:spcBef>
              <a:spcAft>
                <a:spcPts val="0"/>
              </a:spcAft>
              <a:buClr>
                <a:schemeClr val="dk2"/>
              </a:buClr>
              <a:buSzPts val="2000"/>
              <a:buNone/>
              <a:defRPr sz="2000">
                <a:solidFill>
                  <a:schemeClr val="dk2"/>
                </a:solidFill>
              </a:defRPr>
            </a:lvl2pPr>
            <a:lvl3pPr lvl="2" algn="l" rtl="0">
              <a:lnSpc>
                <a:spcPct val="100000"/>
              </a:lnSpc>
              <a:spcBef>
                <a:spcPts val="0"/>
              </a:spcBef>
              <a:spcAft>
                <a:spcPts val="0"/>
              </a:spcAft>
              <a:buClr>
                <a:schemeClr val="dk2"/>
              </a:buClr>
              <a:buSzPts val="2000"/>
              <a:buNone/>
              <a:defRPr sz="2000">
                <a:solidFill>
                  <a:schemeClr val="dk2"/>
                </a:solidFill>
              </a:defRPr>
            </a:lvl3pPr>
            <a:lvl4pPr lvl="3" algn="l" rtl="0">
              <a:lnSpc>
                <a:spcPct val="100000"/>
              </a:lnSpc>
              <a:spcBef>
                <a:spcPts val="0"/>
              </a:spcBef>
              <a:spcAft>
                <a:spcPts val="0"/>
              </a:spcAft>
              <a:buClr>
                <a:schemeClr val="dk2"/>
              </a:buClr>
              <a:buSzPts val="2000"/>
              <a:buNone/>
              <a:defRPr sz="2000">
                <a:solidFill>
                  <a:schemeClr val="dk2"/>
                </a:solidFill>
              </a:defRPr>
            </a:lvl4pPr>
            <a:lvl5pPr lvl="4" algn="l" rtl="0">
              <a:lnSpc>
                <a:spcPct val="100000"/>
              </a:lnSpc>
              <a:spcBef>
                <a:spcPts val="0"/>
              </a:spcBef>
              <a:spcAft>
                <a:spcPts val="0"/>
              </a:spcAft>
              <a:buClr>
                <a:schemeClr val="dk2"/>
              </a:buClr>
              <a:buSzPts val="2000"/>
              <a:buNone/>
              <a:defRPr sz="2000">
                <a:solidFill>
                  <a:schemeClr val="dk2"/>
                </a:solidFill>
              </a:defRPr>
            </a:lvl5pPr>
            <a:lvl6pPr lvl="5" algn="l" rtl="0">
              <a:lnSpc>
                <a:spcPct val="100000"/>
              </a:lnSpc>
              <a:spcBef>
                <a:spcPts val="0"/>
              </a:spcBef>
              <a:spcAft>
                <a:spcPts val="0"/>
              </a:spcAft>
              <a:buClr>
                <a:schemeClr val="dk2"/>
              </a:buClr>
              <a:buSzPts val="2000"/>
              <a:buNone/>
              <a:defRPr sz="2000">
                <a:solidFill>
                  <a:schemeClr val="dk2"/>
                </a:solidFill>
              </a:defRPr>
            </a:lvl6pPr>
            <a:lvl7pPr lvl="6" algn="l" rtl="0">
              <a:lnSpc>
                <a:spcPct val="100000"/>
              </a:lnSpc>
              <a:spcBef>
                <a:spcPts val="0"/>
              </a:spcBef>
              <a:spcAft>
                <a:spcPts val="0"/>
              </a:spcAft>
              <a:buClr>
                <a:schemeClr val="dk2"/>
              </a:buClr>
              <a:buSzPts val="2000"/>
              <a:buNone/>
              <a:defRPr sz="2000">
                <a:solidFill>
                  <a:schemeClr val="dk2"/>
                </a:solidFill>
              </a:defRPr>
            </a:lvl7pPr>
            <a:lvl8pPr lvl="7" algn="l" rtl="0">
              <a:lnSpc>
                <a:spcPct val="100000"/>
              </a:lnSpc>
              <a:spcBef>
                <a:spcPts val="0"/>
              </a:spcBef>
              <a:spcAft>
                <a:spcPts val="0"/>
              </a:spcAft>
              <a:buClr>
                <a:schemeClr val="dk2"/>
              </a:buClr>
              <a:buSzPts val="2000"/>
              <a:buNone/>
              <a:defRPr sz="2000">
                <a:solidFill>
                  <a:schemeClr val="dk2"/>
                </a:solidFill>
              </a:defRPr>
            </a:lvl8pPr>
            <a:lvl9pPr lvl="8" algn="l" rtl="0">
              <a:lnSpc>
                <a:spcPct val="100000"/>
              </a:lnSpc>
              <a:spcBef>
                <a:spcPts val="0"/>
              </a:spcBef>
              <a:spcAft>
                <a:spcPts val="0"/>
              </a:spcAft>
              <a:buClr>
                <a:schemeClr val="dk2"/>
              </a:buClr>
              <a:buSzPts val="2000"/>
              <a:buNone/>
              <a:defRPr sz="2000">
                <a:solidFill>
                  <a:schemeClr val="dk2"/>
                </a:solidFill>
              </a:defRPr>
            </a:lvl9pPr>
          </a:lstStyle>
          <a:p>
            <a:endParaRPr/>
          </a:p>
        </p:txBody>
      </p:sp>
      <p:grpSp>
        <p:nvGrpSpPr>
          <p:cNvPr id="481" name="Google Shape;481;p19"/>
          <p:cNvGrpSpPr/>
          <p:nvPr/>
        </p:nvGrpSpPr>
        <p:grpSpPr>
          <a:xfrm>
            <a:off x="455002" y="401910"/>
            <a:ext cx="908390" cy="258739"/>
            <a:chOff x="238125" y="1822850"/>
            <a:chExt cx="7080200" cy="2016675"/>
          </a:xfrm>
        </p:grpSpPr>
        <p:sp>
          <p:nvSpPr>
            <p:cNvPr id="482" name="Google Shape;482;p19"/>
            <p:cNvSpPr/>
            <p:nvPr/>
          </p:nvSpPr>
          <p:spPr>
            <a:xfrm>
              <a:off x="238125" y="1822875"/>
              <a:ext cx="2435325" cy="2016650"/>
            </a:xfrm>
            <a:custGeom>
              <a:avLst/>
              <a:gdLst/>
              <a:ahLst/>
              <a:cxnLst/>
              <a:rect l="l" t="t" r="r" b="b"/>
              <a:pathLst>
                <a:path w="97413" h="80666" extrusionOk="0">
                  <a:moveTo>
                    <a:pt x="0" y="0"/>
                  </a:moveTo>
                  <a:lnTo>
                    <a:pt x="0" y="51030"/>
                  </a:lnTo>
                  <a:cubicBezTo>
                    <a:pt x="0" y="71547"/>
                    <a:pt x="12012" y="80666"/>
                    <a:pt x="27444" y="80666"/>
                  </a:cubicBezTo>
                  <a:cubicBezTo>
                    <a:pt x="36738" y="80666"/>
                    <a:pt x="44103" y="77071"/>
                    <a:pt x="48750" y="70144"/>
                  </a:cubicBezTo>
                  <a:cubicBezTo>
                    <a:pt x="53310" y="77071"/>
                    <a:pt x="60675" y="80666"/>
                    <a:pt x="69969" y="80666"/>
                  </a:cubicBezTo>
                  <a:cubicBezTo>
                    <a:pt x="85488" y="80666"/>
                    <a:pt x="97413" y="71547"/>
                    <a:pt x="97413" y="51030"/>
                  </a:cubicBezTo>
                  <a:lnTo>
                    <a:pt x="97413" y="0"/>
                  </a:lnTo>
                  <a:lnTo>
                    <a:pt x="78386" y="0"/>
                  </a:lnTo>
                  <a:lnTo>
                    <a:pt x="78386" y="51030"/>
                  </a:lnTo>
                  <a:cubicBezTo>
                    <a:pt x="78386" y="59886"/>
                    <a:pt x="73914" y="63130"/>
                    <a:pt x="68303" y="63130"/>
                  </a:cubicBezTo>
                  <a:cubicBezTo>
                    <a:pt x="62691" y="63130"/>
                    <a:pt x="58220" y="59886"/>
                    <a:pt x="58220" y="51030"/>
                  </a:cubicBezTo>
                  <a:lnTo>
                    <a:pt x="58220" y="0"/>
                  </a:lnTo>
                  <a:lnTo>
                    <a:pt x="39193" y="0"/>
                  </a:lnTo>
                  <a:lnTo>
                    <a:pt x="39193" y="51030"/>
                  </a:lnTo>
                  <a:cubicBezTo>
                    <a:pt x="39193" y="59886"/>
                    <a:pt x="34897" y="63130"/>
                    <a:pt x="29110" y="63130"/>
                  </a:cubicBezTo>
                  <a:cubicBezTo>
                    <a:pt x="23323" y="63130"/>
                    <a:pt x="19027" y="59886"/>
                    <a:pt x="19027" y="51030"/>
                  </a:cubicBezTo>
                  <a:lnTo>
                    <a:pt x="19027" y="0"/>
                  </a:lnTo>
                  <a:close/>
                </a:path>
              </a:pathLst>
            </a:custGeom>
            <a:solidFill>
              <a:srgbClr val="CE1F39"/>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483" name="Google Shape;483;p19"/>
            <p:cNvSpPr/>
            <p:nvPr/>
          </p:nvSpPr>
          <p:spPr>
            <a:xfrm>
              <a:off x="2870725" y="1822850"/>
              <a:ext cx="2018850" cy="2016675"/>
            </a:xfrm>
            <a:custGeom>
              <a:avLst/>
              <a:gdLst/>
              <a:ahLst/>
              <a:cxnLst/>
              <a:rect l="l" t="t" r="r" b="b"/>
              <a:pathLst>
                <a:path w="80754" h="80667" extrusionOk="0">
                  <a:moveTo>
                    <a:pt x="40333" y="18151"/>
                  </a:moveTo>
                  <a:cubicBezTo>
                    <a:pt x="49276" y="18151"/>
                    <a:pt x="57080" y="23499"/>
                    <a:pt x="60587" y="31215"/>
                  </a:cubicBezTo>
                  <a:lnTo>
                    <a:pt x="20166" y="31390"/>
                  </a:lnTo>
                  <a:cubicBezTo>
                    <a:pt x="23586" y="23587"/>
                    <a:pt x="31302" y="18238"/>
                    <a:pt x="40333" y="18151"/>
                  </a:cubicBezTo>
                  <a:close/>
                  <a:moveTo>
                    <a:pt x="40407" y="1"/>
                  </a:moveTo>
                  <a:cubicBezTo>
                    <a:pt x="40353" y="1"/>
                    <a:pt x="40299" y="1"/>
                    <a:pt x="40245" y="1"/>
                  </a:cubicBezTo>
                  <a:cubicBezTo>
                    <a:pt x="17974" y="89"/>
                    <a:pt x="0" y="18238"/>
                    <a:pt x="88" y="40509"/>
                  </a:cubicBezTo>
                  <a:cubicBezTo>
                    <a:pt x="88" y="62726"/>
                    <a:pt x="18237" y="80667"/>
                    <a:pt x="40347" y="80667"/>
                  </a:cubicBezTo>
                  <a:cubicBezTo>
                    <a:pt x="40401" y="80667"/>
                    <a:pt x="40454" y="80667"/>
                    <a:pt x="40508" y="80667"/>
                  </a:cubicBezTo>
                  <a:cubicBezTo>
                    <a:pt x="56992" y="80667"/>
                    <a:pt x="71021" y="70759"/>
                    <a:pt x="77334" y="56642"/>
                  </a:cubicBezTo>
                  <a:lnTo>
                    <a:pt x="77334" y="56642"/>
                  </a:lnTo>
                  <a:lnTo>
                    <a:pt x="55326" y="56730"/>
                  </a:lnTo>
                  <a:cubicBezTo>
                    <a:pt x="51381" y="60237"/>
                    <a:pt x="46208" y="62517"/>
                    <a:pt x="40508" y="62517"/>
                  </a:cubicBezTo>
                  <a:cubicBezTo>
                    <a:pt x="30513" y="62517"/>
                    <a:pt x="22008" y="55941"/>
                    <a:pt x="19202" y="46910"/>
                  </a:cubicBezTo>
                  <a:lnTo>
                    <a:pt x="80227" y="46647"/>
                  </a:lnTo>
                  <a:cubicBezTo>
                    <a:pt x="80578" y="44542"/>
                    <a:pt x="80754" y="42438"/>
                    <a:pt x="80754" y="40246"/>
                  </a:cubicBezTo>
                  <a:cubicBezTo>
                    <a:pt x="80666" y="18029"/>
                    <a:pt x="62604" y="1"/>
                    <a:pt x="40407" y="1"/>
                  </a:cubicBezTo>
                  <a:close/>
                </a:path>
              </a:pathLst>
            </a:custGeom>
            <a:solidFill>
              <a:srgbClr val="CE1F39"/>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484" name="Google Shape;484;p19"/>
            <p:cNvSpPr/>
            <p:nvPr/>
          </p:nvSpPr>
          <p:spPr>
            <a:xfrm>
              <a:off x="4707625" y="1822875"/>
              <a:ext cx="2113100" cy="2016650"/>
            </a:xfrm>
            <a:custGeom>
              <a:avLst/>
              <a:gdLst/>
              <a:ahLst/>
              <a:cxnLst/>
              <a:rect l="l" t="t" r="r" b="b"/>
              <a:pathLst>
                <a:path w="84524" h="80666" extrusionOk="0">
                  <a:moveTo>
                    <a:pt x="22446" y="4209"/>
                  </a:moveTo>
                  <a:lnTo>
                    <a:pt x="47084" y="40333"/>
                  </a:lnTo>
                  <a:lnTo>
                    <a:pt x="22446" y="76457"/>
                  </a:lnTo>
                  <a:lnTo>
                    <a:pt x="7979" y="76457"/>
                  </a:lnTo>
                  <a:lnTo>
                    <a:pt x="32617" y="40333"/>
                  </a:lnTo>
                  <a:lnTo>
                    <a:pt x="7979" y="4209"/>
                  </a:lnTo>
                  <a:close/>
                  <a:moveTo>
                    <a:pt x="0" y="0"/>
                  </a:moveTo>
                  <a:lnTo>
                    <a:pt x="27532" y="40333"/>
                  </a:lnTo>
                  <a:lnTo>
                    <a:pt x="0" y="80666"/>
                  </a:lnTo>
                  <a:lnTo>
                    <a:pt x="24638" y="80666"/>
                  </a:lnTo>
                  <a:lnTo>
                    <a:pt x="42262" y="54888"/>
                  </a:lnTo>
                  <a:lnTo>
                    <a:pt x="59886" y="80666"/>
                  </a:lnTo>
                  <a:lnTo>
                    <a:pt x="84524" y="80666"/>
                  </a:lnTo>
                  <a:lnTo>
                    <a:pt x="56992" y="40333"/>
                  </a:lnTo>
                  <a:lnTo>
                    <a:pt x="84524" y="0"/>
                  </a:lnTo>
                  <a:lnTo>
                    <a:pt x="59886" y="0"/>
                  </a:lnTo>
                  <a:lnTo>
                    <a:pt x="42262" y="25866"/>
                  </a:lnTo>
                  <a:lnTo>
                    <a:pt x="24638" y="0"/>
                  </a:lnTo>
                  <a:close/>
                </a:path>
              </a:pathLst>
            </a:custGeom>
            <a:solidFill>
              <a:srgbClr val="CE1F39"/>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485" name="Google Shape;485;p19"/>
            <p:cNvSpPr/>
            <p:nvPr/>
          </p:nvSpPr>
          <p:spPr>
            <a:xfrm>
              <a:off x="5106550" y="2033300"/>
              <a:ext cx="651050" cy="1595800"/>
            </a:xfrm>
            <a:custGeom>
              <a:avLst/>
              <a:gdLst/>
              <a:ahLst/>
              <a:cxnLst/>
              <a:rect l="l" t="t" r="r" b="b"/>
              <a:pathLst>
                <a:path w="26042" h="63832" extrusionOk="0">
                  <a:moveTo>
                    <a:pt x="1" y="0"/>
                  </a:moveTo>
                  <a:lnTo>
                    <a:pt x="21746" y="31916"/>
                  </a:lnTo>
                  <a:lnTo>
                    <a:pt x="1" y="63831"/>
                  </a:lnTo>
                  <a:lnTo>
                    <a:pt x="4297" y="63831"/>
                  </a:lnTo>
                  <a:lnTo>
                    <a:pt x="26042" y="31916"/>
                  </a:lnTo>
                  <a:lnTo>
                    <a:pt x="4297" y="0"/>
                  </a:lnTo>
                  <a:close/>
                </a:path>
              </a:pathLst>
            </a:custGeom>
            <a:solidFill>
              <a:srgbClr val="CE1F39"/>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486" name="Google Shape;486;p19"/>
            <p:cNvSpPr/>
            <p:nvPr/>
          </p:nvSpPr>
          <p:spPr>
            <a:xfrm>
              <a:off x="5764150" y="2831175"/>
              <a:ext cx="247725" cy="725575"/>
            </a:xfrm>
            <a:custGeom>
              <a:avLst/>
              <a:gdLst/>
              <a:ahLst/>
              <a:cxnLst/>
              <a:rect l="l" t="t" r="r" b="b"/>
              <a:pathLst>
                <a:path w="9909" h="29023" extrusionOk="0">
                  <a:moveTo>
                    <a:pt x="9909" y="1"/>
                  </a:moveTo>
                  <a:lnTo>
                    <a:pt x="1" y="14556"/>
                  </a:lnTo>
                  <a:lnTo>
                    <a:pt x="9909" y="29023"/>
                  </a:lnTo>
                  <a:lnTo>
                    <a:pt x="9909" y="1"/>
                  </a:lnTo>
                  <a:close/>
                </a:path>
              </a:pathLst>
            </a:custGeom>
            <a:solidFill>
              <a:srgbClr val="9C182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487" name="Google Shape;487;p19"/>
            <p:cNvSpPr/>
            <p:nvPr/>
          </p:nvSpPr>
          <p:spPr>
            <a:xfrm>
              <a:off x="6842625" y="1822875"/>
              <a:ext cx="197300" cy="236750"/>
            </a:xfrm>
            <a:custGeom>
              <a:avLst/>
              <a:gdLst/>
              <a:ahLst/>
              <a:cxnLst/>
              <a:rect l="l" t="t" r="r" b="b"/>
              <a:pathLst>
                <a:path w="7892" h="9470" extrusionOk="0">
                  <a:moveTo>
                    <a:pt x="1" y="0"/>
                  </a:moveTo>
                  <a:lnTo>
                    <a:pt x="1" y="1754"/>
                  </a:lnTo>
                  <a:lnTo>
                    <a:pt x="2719" y="1754"/>
                  </a:lnTo>
                  <a:lnTo>
                    <a:pt x="2719" y="9469"/>
                  </a:lnTo>
                  <a:lnTo>
                    <a:pt x="5086" y="9469"/>
                  </a:lnTo>
                  <a:lnTo>
                    <a:pt x="5086" y="1754"/>
                  </a:lnTo>
                  <a:lnTo>
                    <a:pt x="7892" y="1754"/>
                  </a:lnTo>
                  <a:lnTo>
                    <a:pt x="7892" y="0"/>
                  </a:lnTo>
                  <a:close/>
                </a:path>
              </a:pathLst>
            </a:custGeom>
            <a:solidFill>
              <a:srgbClr val="CE0E2D"/>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488" name="Google Shape;488;p19"/>
            <p:cNvSpPr/>
            <p:nvPr/>
          </p:nvSpPr>
          <p:spPr>
            <a:xfrm>
              <a:off x="7064025" y="1822875"/>
              <a:ext cx="254300" cy="236750"/>
            </a:xfrm>
            <a:custGeom>
              <a:avLst/>
              <a:gdLst/>
              <a:ahLst/>
              <a:cxnLst/>
              <a:rect l="l" t="t" r="r" b="b"/>
              <a:pathLst>
                <a:path w="10172" h="9470" extrusionOk="0">
                  <a:moveTo>
                    <a:pt x="0" y="0"/>
                  </a:moveTo>
                  <a:lnTo>
                    <a:pt x="0" y="9469"/>
                  </a:lnTo>
                  <a:lnTo>
                    <a:pt x="2280" y="9469"/>
                  </a:lnTo>
                  <a:lnTo>
                    <a:pt x="2280" y="7277"/>
                  </a:lnTo>
                  <a:lnTo>
                    <a:pt x="2017" y="2718"/>
                  </a:lnTo>
                  <a:lnTo>
                    <a:pt x="4297" y="9469"/>
                  </a:lnTo>
                  <a:lnTo>
                    <a:pt x="5875" y="9469"/>
                  </a:lnTo>
                  <a:lnTo>
                    <a:pt x="8155" y="2718"/>
                  </a:lnTo>
                  <a:lnTo>
                    <a:pt x="7892" y="7277"/>
                  </a:lnTo>
                  <a:lnTo>
                    <a:pt x="7892" y="9469"/>
                  </a:lnTo>
                  <a:lnTo>
                    <a:pt x="10171" y="9469"/>
                  </a:lnTo>
                  <a:lnTo>
                    <a:pt x="10171" y="0"/>
                  </a:lnTo>
                  <a:lnTo>
                    <a:pt x="7190" y="0"/>
                  </a:lnTo>
                  <a:lnTo>
                    <a:pt x="5086" y="6576"/>
                  </a:lnTo>
                  <a:lnTo>
                    <a:pt x="2982" y="0"/>
                  </a:lnTo>
                  <a:close/>
                </a:path>
              </a:pathLst>
            </a:custGeom>
            <a:solidFill>
              <a:srgbClr val="CE0E2D"/>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grpSp>
      <p:cxnSp>
        <p:nvCxnSpPr>
          <p:cNvPr id="489" name="Google Shape;489;p19"/>
          <p:cNvCxnSpPr/>
          <p:nvPr/>
        </p:nvCxnSpPr>
        <p:spPr>
          <a:xfrm>
            <a:off x="1570539" y="306247"/>
            <a:ext cx="0" cy="463200"/>
          </a:xfrm>
          <a:prstGeom prst="straightConnector1">
            <a:avLst/>
          </a:prstGeom>
          <a:noFill/>
          <a:ln w="9525" cap="flat" cmpd="sng">
            <a:solidFill>
              <a:schemeClr val="lt2"/>
            </a:solidFill>
            <a:prstDash val="solid"/>
            <a:round/>
            <a:headEnd type="none" w="sm" len="sm"/>
            <a:tailEnd type="none" w="sm" len="sm"/>
          </a:ln>
        </p:spPr>
      </p:cxnSp>
      <p:sp>
        <p:nvSpPr>
          <p:cNvPr id="490" name="Google Shape;490;p19"/>
          <p:cNvSpPr/>
          <p:nvPr/>
        </p:nvSpPr>
        <p:spPr>
          <a:xfrm>
            <a:off x="6884051" y="1502251"/>
            <a:ext cx="2259938" cy="2970091"/>
          </a:xfrm>
          <a:custGeom>
            <a:avLst/>
            <a:gdLst/>
            <a:ahLst/>
            <a:cxnLst/>
            <a:rect l="l" t="t" r="r" b="b"/>
            <a:pathLst>
              <a:path w="154976" h="203675" extrusionOk="0">
                <a:moveTo>
                  <a:pt x="101837" y="0"/>
                </a:moveTo>
                <a:cubicBezTo>
                  <a:pt x="45696" y="0"/>
                  <a:pt x="0" y="45696"/>
                  <a:pt x="0" y="101837"/>
                </a:cubicBezTo>
                <a:cubicBezTo>
                  <a:pt x="0" y="157979"/>
                  <a:pt x="45696" y="203675"/>
                  <a:pt x="101837" y="203675"/>
                </a:cubicBezTo>
                <a:cubicBezTo>
                  <a:pt x="121291" y="203675"/>
                  <a:pt x="139439" y="198191"/>
                  <a:pt x="154976" y="188660"/>
                </a:cubicBezTo>
                <a:lnTo>
                  <a:pt x="154976" y="184874"/>
                </a:lnTo>
                <a:cubicBezTo>
                  <a:pt x="139569" y="194666"/>
                  <a:pt x="121421" y="200411"/>
                  <a:pt x="101837" y="200411"/>
                </a:cubicBezTo>
                <a:cubicBezTo>
                  <a:pt x="47524" y="200411"/>
                  <a:pt x="3264" y="156281"/>
                  <a:pt x="3264" y="101837"/>
                </a:cubicBezTo>
                <a:cubicBezTo>
                  <a:pt x="3264" y="47524"/>
                  <a:pt x="47524" y="3264"/>
                  <a:pt x="101837" y="3264"/>
                </a:cubicBezTo>
                <a:cubicBezTo>
                  <a:pt x="121421" y="3264"/>
                  <a:pt x="139700" y="9009"/>
                  <a:pt x="154976" y="18931"/>
                </a:cubicBezTo>
                <a:lnTo>
                  <a:pt x="154976" y="15014"/>
                </a:lnTo>
                <a:cubicBezTo>
                  <a:pt x="139569" y="5484"/>
                  <a:pt x="121291" y="0"/>
                  <a:pt x="101837" y="0"/>
                </a:cubicBezTo>
                <a:close/>
              </a:path>
            </a:pathLst>
          </a:custGeom>
          <a:solidFill>
            <a:schemeClr val="accent4"/>
          </a:solidFill>
          <a:ln>
            <a:noFill/>
          </a:ln>
        </p:spPr>
        <p:txBody>
          <a:bodyPr spcFirstLastPara="1" wrap="square" lIns="91400" tIns="91400" rIns="91400" bIns="91400"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Alt title w/shapes &amp; imgs">
  <p:cSld name="Alt title w/shapes &amp; imgs">
    <p:bg>
      <p:bgPr>
        <a:solidFill>
          <a:schemeClr val="dk1"/>
        </a:solidFill>
        <a:effectLst/>
      </p:bgPr>
    </p:bg>
    <p:spTree>
      <p:nvGrpSpPr>
        <p:cNvPr id="1" name="Shape 491"/>
        <p:cNvGrpSpPr/>
        <p:nvPr/>
      </p:nvGrpSpPr>
      <p:grpSpPr>
        <a:xfrm>
          <a:off x="0" y="0"/>
          <a:ext cx="0" cy="0"/>
          <a:chOff x="0" y="0"/>
          <a:chExt cx="0" cy="0"/>
        </a:xfrm>
      </p:grpSpPr>
      <p:sp>
        <p:nvSpPr>
          <p:cNvPr id="492" name="Google Shape;492;p20"/>
          <p:cNvSpPr/>
          <p:nvPr/>
        </p:nvSpPr>
        <p:spPr>
          <a:xfrm>
            <a:off x="6292681" y="-27"/>
            <a:ext cx="1425900" cy="1425900"/>
          </a:xfrm>
          <a:prstGeom prst="rect">
            <a:avLst/>
          </a:prstGeom>
          <a:solidFill>
            <a:schemeClr val="accent3"/>
          </a:solidFill>
          <a:ln>
            <a:noFill/>
          </a:ln>
        </p:spPr>
        <p:txBody>
          <a:bodyPr spcFirstLastPara="1" wrap="square" lIns="91400" tIns="91400" rIns="91400" bIns="91400"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pic>
        <p:nvPicPr>
          <p:cNvPr id="493" name="Google Shape;493;p20"/>
          <p:cNvPicPr preferRelativeResize="0"/>
          <p:nvPr/>
        </p:nvPicPr>
        <p:blipFill rotWithShape="1">
          <a:blip r:embed="rId2">
            <a:alphaModFix/>
          </a:blip>
          <a:srcRect t="18093" r="4251" b="18086"/>
          <a:stretch/>
        </p:blipFill>
        <p:spPr>
          <a:xfrm>
            <a:off x="6292663" y="0"/>
            <a:ext cx="1425900" cy="1425900"/>
          </a:xfrm>
          <a:prstGeom prst="ellipse">
            <a:avLst/>
          </a:prstGeom>
          <a:noFill/>
          <a:ln>
            <a:noFill/>
          </a:ln>
        </p:spPr>
      </p:pic>
      <p:sp>
        <p:nvSpPr>
          <p:cNvPr id="494" name="Google Shape;494;p20"/>
          <p:cNvSpPr txBox="1">
            <a:spLocks noGrp="1"/>
          </p:cNvSpPr>
          <p:nvPr>
            <p:ph type="ctrTitle"/>
          </p:nvPr>
        </p:nvSpPr>
        <p:spPr>
          <a:xfrm>
            <a:off x="311700" y="1521701"/>
            <a:ext cx="4725600" cy="1410600"/>
          </a:xfrm>
          <a:prstGeom prst="rect">
            <a:avLst/>
          </a:prstGeom>
          <a:noFill/>
          <a:ln>
            <a:noFill/>
          </a:ln>
        </p:spPr>
        <p:txBody>
          <a:bodyPr spcFirstLastPara="1" wrap="square" lIns="91425" tIns="91425" rIns="91425" bIns="91425" anchor="b" anchorCtr="0">
            <a:normAutofit/>
          </a:bodyPr>
          <a:lstStyle>
            <a:lvl1pPr lvl="0" algn="l" rtl="0">
              <a:lnSpc>
                <a:spcPct val="95000"/>
              </a:lnSpc>
              <a:spcBef>
                <a:spcPts val="0"/>
              </a:spcBef>
              <a:spcAft>
                <a:spcPts val="0"/>
              </a:spcAft>
              <a:buClr>
                <a:schemeClr val="lt1"/>
              </a:buClr>
              <a:buSzPts val="4200"/>
              <a:buNone/>
              <a:defRPr sz="4199">
                <a:solidFill>
                  <a:schemeClr val="lt1"/>
                </a:solidFill>
              </a:defRPr>
            </a:lvl1pPr>
            <a:lvl2pPr lvl="1" algn="ctr" rtl="0">
              <a:lnSpc>
                <a:spcPct val="95000"/>
              </a:lnSpc>
              <a:spcBef>
                <a:spcPts val="0"/>
              </a:spcBef>
              <a:spcAft>
                <a:spcPts val="0"/>
              </a:spcAft>
              <a:buClr>
                <a:schemeClr val="lt1"/>
              </a:buClr>
              <a:buSzPts val="5200"/>
              <a:buNone/>
              <a:defRPr sz="5199">
                <a:solidFill>
                  <a:schemeClr val="lt1"/>
                </a:solidFill>
              </a:defRPr>
            </a:lvl2pPr>
            <a:lvl3pPr lvl="2" algn="ctr" rtl="0">
              <a:lnSpc>
                <a:spcPct val="95000"/>
              </a:lnSpc>
              <a:spcBef>
                <a:spcPts val="0"/>
              </a:spcBef>
              <a:spcAft>
                <a:spcPts val="0"/>
              </a:spcAft>
              <a:buClr>
                <a:schemeClr val="lt1"/>
              </a:buClr>
              <a:buSzPts val="5200"/>
              <a:buNone/>
              <a:defRPr sz="5199">
                <a:solidFill>
                  <a:schemeClr val="lt1"/>
                </a:solidFill>
              </a:defRPr>
            </a:lvl3pPr>
            <a:lvl4pPr lvl="3" algn="ctr" rtl="0">
              <a:lnSpc>
                <a:spcPct val="95000"/>
              </a:lnSpc>
              <a:spcBef>
                <a:spcPts val="0"/>
              </a:spcBef>
              <a:spcAft>
                <a:spcPts val="0"/>
              </a:spcAft>
              <a:buClr>
                <a:schemeClr val="lt1"/>
              </a:buClr>
              <a:buSzPts val="5200"/>
              <a:buNone/>
              <a:defRPr sz="5199">
                <a:solidFill>
                  <a:schemeClr val="lt1"/>
                </a:solidFill>
              </a:defRPr>
            </a:lvl4pPr>
            <a:lvl5pPr lvl="4" algn="ctr" rtl="0">
              <a:lnSpc>
                <a:spcPct val="95000"/>
              </a:lnSpc>
              <a:spcBef>
                <a:spcPts val="0"/>
              </a:spcBef>
              <a:spcAft>
                <a:spcPts val="0"/>
              </a:spcAft>
              <a:buClr>
                <a:schemeClr val="lt1"/>
              </a:buClr>
              <a:buSzPts val="5200"/>
              <a:buNone/>
              <a:defRPr sz="5199">
                <a:solidFill>
                  <a:schemeClr val="lt1"/>
                </a:solidFill>
              </a:defRPr>
            </a:lvl5pPr>
            <a:lvl6pPr lvl="5" algn="ctr" rtl="0">
              <a:lnSpc>
                <a:spcPct val="95000"/>
              </a:lnSpc>
              <a:spcBef>
                <a:spcPts val="0"/>
              </a:spcBef>
              <a:spcAft>
                <a:spcPts val="0"/>
              </a:spcAft>
              <a:buClr>
                <a:schemeClr val="lt1"/>
              </a:buClr>
              <a:buSzPts val="5200"/>
              <a:buNone/>
              <a:defRPr sz="5199">
                <a:solidFill>
                  <a:schemeClr val="lt1"/>
                </a:solidFill>
              </a:defRPr>
            </a:lvl6pPr>
            <a:lvl7pPr lvl="6" algn="ctr" rtl="0">
              <a:lnSpc>
                <a:spcPct val="95000"/>
              </a:lnSpc>
              <a:spcBef>
                <a:spcPts val="0"/>
              </a:spcBef>
              <a:spcAft>
                <a:spcPts val="0"/>
              </a:spcAft>
              <a:buClr>
                <a:schemeClr val="lt1"/>
              </a:buClr>
              <a:buSzPts val="5200"/>
              <a:buNone/>
              <a:defRPr sz="5199">
                <a:solidFill>
                  <a:schemeClr val="lt1"/>
                </a:solidFill>
              </a:defRPr>
            </a:lvl7pPr>
            <a:lvl8pPr lvl="7" algn="ctr" rtl="0">
              <a:lnSpc>
                <a:spcPct val="95000"/>
              </a:lnSpc>
              <a:spcBef>
                <a:spcPts val="0"/>
              </a:spcBef>
              <a:spcAft>
                <a:spcPts val="0"/>
              </a:spcAft>
              <a:buClr>
                <a:schemeClr val="lt1"/>
              </a:buClr>
              <a:buSzPts val="5200"/>
              <a:buNone/>
              <a:defRPr sz="5199">
                <a:solidFill>
                  <a:schemeClr val="lt1"/>
                </a:solidFill>
              </a:defRPr>
            </a:lvl8pPr>
            <a:lvl9pPr lvl="8" algn="ctr" rtl="0">
              <a:lnSpc>
                <a:spcPct val="95000"/>
              </a:lnSpc>
              <a:spcBef>
                <a:spcPts val="0"/>
              </a:spcBef>
              <a:spcAft>
                <a:spcPts val="0"/>
              </a:spcAft>
              <a:buClr>
                <a:schemeClr val="lt1"/>
              </a:buClr>
              <a:buSzPts val="5200"/>
              <a:buNone/>
              <a:defRPr sz="5199">
                <a:solidFill>
                  <a:schemeClr val="lt1"/>
                </a:solidFill>
              </a:defRPr>
            </a:lvl9pPr>
          </a:lstStyle>
          <a:p>
            <a:endParaRPr/>
          </a:p>
        </p:txBody>
      </p:sp>
      <p:sp>
        <p:nvSpPr>
          <p:cNvPr id="495" name="Google Shape;495;p20"/>
          <p:cNvSpPr txBox="1">
            <a:spLocks noGrp="1"/>
          </p:cNvSpPr>
          <p:nvPr>
            <p:ph type="subTitle" idx="1"/>
          </p:nvPr>
        </p:nvSpPr>
        <p:spPr>
          <a:xfrm>
            <a:off x="311700" y="3032101"/>
            <a:ext cx="4725600" cy="518400"/>
          </a:xfrm>
          <a:prstGeom prst="rect">
            <a:avLst/>
          </a:prstGeom>
          <a:noFill/>
          <a:ln>
            <a:noFill/>
          </a:ln>
        </p:spPr>
        <p:txBody>
          <a:bodyPr spcFirstLastPara="1" wrap="square" lIns="91425" tIns="91425" rIns="91425" bIns="91425" anchor="t" anchorCtr="0">
            <a:normAutofit/>
          </a:bodyPr>
          <a:lstStyle>
            <a:lvl1pPr lvl="0" algn="l" rtl="0">
              <a:lnSpc>
                <a:spcPct val="100000"/>
              </a:lnSpc>
              <a:spcBef>
                <a:spcPts val="0"/>
              </a:spcBef>
              <a:spcAft>
                <a:spcPts val="0"/>
              </a:spcAft>
              <a:buClr>
                <a:schemeClr val="lt2"/>
              </a:buClr>
              <a:buSzPts val="2000"/>
              <a:buNone/>
              <a:defRPr sz="2000">
                <a:solidFill>
                  <a:schemeClr val="lt2"/>
                </a:solidFill>
              </a:defRPr>
            </a:lvl1pPr>
            <a:lvl2pPr lvl="1" algn="l" rtl="0">
              <a:lnSpc>
                <a:spcPct val="100000"/>
              </a:lnSpc>
              <a:spcBef>
                <a:spcPts val="0"/>
              </a:spcBef>
              <a:spcAft>
                <a:spcPts val="0"/>
              </a:spcAft>
              <a:buClr>
                <a:schemeClr val="lt2"/>
              </a:buClr>
              <a:buSzPts val="2000"/>
              <a:buNone/>
              <a:defRPr sz="2000">
                <a:solidFill>
                  <a:schemeClr val="lt2"/>
                </a:solidFill>
              </a:defRPr>
            </a:lvl2pPr>
            <a:lvl3pPr lvl="2" algn="l" rtl="0">
              <a:lnSpc>
                <a:spcPct val="100000"/>
              </a:lnSpc>
              <a:spcBef>
                <a:spcPts val="0"/>
              </a:spcBef>
              <a:spcAft>
                <a:spcPts val="0"/>
              </a:spcAft>
              <a:buClr>
                <a:schemeClr val="lt2"/>
              </a:buClr>
              <a:buSzPts val="2000"/>
              <a:buNone/>
              <a:defRPr sz="2000">
                <a:solidFill>
                  <a:schemeClr val="lt2"/>
                </a:solidFill>
              </a:defRPr>
            </a:lvl3pPr>
            <a:lvl4pPr lvl="3" algn="l" rtl="0">
              <a:lnSpc>
                <a:spcPct val="100000"/>
              </a:lnSpc>
              <a:spcBef>
                <a:spcPts val="0"/>
              </a:spcBef>
              <a:spcAft>
                <a:spcPts val="0"/>
              </a:spcAft>
              <a:buClr>
                <a:schemeClr val="lt2"/>
              </a:buClr>
              <a:buSzPts val="2000"/>
              <a:buNone/>
              <a:defRPr sz="2000">
                <a:solidFill>
                  <a:schemeClr val="lt2"/>
                </a:solidFill>
              </a:defRPr>
            </a:lvl4pPr>
            <a:lvl5pPr lvl="4" algn="l" rtl="0">
              <a:lnSpc>
                <a:spcPct val="100000"/>
              </a:lnSpc>
              <a:spcBef>
                <a:spcPts val="0"/>
              </a:spcBef>
              <a:spcAft>
                <a:spcPts val="0"/>
              </a:spcAft>
              <a:buClr>
                <a:schemeClr val="lt2"/>
              </a:buClr>
              <a:buSzPts val="2000"/>
              <a:buNone/>
              <a:defRPr sz="2000">
                <a:solidFill>
                  <a:schemeClr val="lt2"/>
                </a:solidFill>
              </a:defRPr>
            </a:lvl5pPr>
            <a:lvl6pPr lvl="5" algn="l" rtl="0">
              <a:lnSpc>
                <a:spcPct val="100000"/>
              </a:lnSpc>
              <a:spcBef>
                <a:spcPts val="0"/>
              </a:spcBef>
              <a:spcAft>
                <a:spcPts val="0"/>
              </a:spcAft>
              <a:buClr>
                <a:schemeClr val="lt2"/>
              </a:buClr>
              <a:buSzPts val="2000"/>
              <a:buNone/>
              <a:defRPr sz="2000">
                <a:solidFill>
                  <a:schemeClr val="lt2"/>
                </a:solidFill>
              </a:defRPr>
            </a:lvl6pPr>
            <a:lvl7pPr lvl="6" algn="l" rtl="0">
              <a:lnSpc>
                <a:spcPct val="100000"/>
              </a:lnSpc>
              <a:spcBef>
                <a:spcPts val="0"/>
              </a:spcBef>
              <a:spcAft>
                <a:spcPts val="0"/>
              </a:spcAft>
              <a:buClr>
                <a:schemeClr val="lt2"/>
              </a:buClr>
              <a:buSzPts val="2000"/>
              <a:buNone/>
              <a:defRPr sz="2000">
                <a:solidFill>
                  <a:schemeClr val="lt2"/>
                </a:solidFill>
              </a:defRPr>
            </a:lvl7pPr>
            <a:lvl8pPr lvl="7" algn="l" rtl="0">
              <a:lnSpc>
                <a:spcPct val="100000"/>
              </a:lnSpc>
              <a:spcBef>
                <a:spcPts val="0"/>
              </a:spcBef>
              <a:spcAft>
                <a:spcPts val="0"/>
              </a:spcAft>
              <a:buClr>
                <a:schemeClr val="lt2"/>
              </a:buClr>
              <a:buSzPts val="2000"/>
              <a:buNone/>
              <a:defRPr sz="2000">
                <a:solidFill>
                  <a:schemeClr val="lt2"/>
                </a:solidFill>
              </a:defRPr>
            </a:lvl8pPr>
            <a:lvl9pPr lvl="8" algn="l" rtl="0">
              <a:lnSpc>
                <a:spcPct val="100000"/>
              </a:lnSpc>
              <a:spcBef>
                <a:spcPts val="0"/>
              </a:spcBef>
              <a:spcAft>
                <a:spcPts val="0"/>
              </a:spcAft>
              <a:buClr>
                <a:schemeClr val="lt2"/>
              </a:buClr>
              <a:buSzPts val="2000"/>
              <a:buNone/>
              <a:defRPr sz="2000">
                <a:solidFill>
                  <a:schemeClr val="lt2"/>
                </a:solidFill>
              </a:defRPr>
            </a:lvl9pPr>
          </a:lstStyle>
          <a:p>
            <a:endParaRPr/>
          </a:p>
        </p:txBody>
      </p:sp>
      <p:grpSp>
        <p:nvGrpSpPr>
          <p:cNvPr id="496" name="Google Shape;496;p20"/>
          <p:cNvGrpSpPr/>
          <p:nvPr/>
        </p:nvGrpSpPr>
        <p:grpSpPr>
          <a:xfrm>
            <a:off x="455002" y="401910"/>
            <a:ext cx="908390" cy="258739"/>
            <a:chOff x="238125" y="1822850"/>
            <a:chExt cx="7080200" cy="2016675"/>
          </a:xfrm>
        </p:grpSpPr>
        <p:sp>
          <p:nvSpPr>
            <p:cNvPr id="497" name="Google Shape;497;p20"/>
            <p:cNvSpPr/>
            <p:nvPr/>
          </p:nvSpPr>
          <p:spPr>
            <a:xfrm>
              <a:off x="238125" y="1822875"/>
              <a:ext cx="2435325" cy="2016650"/>
            </a:xfrm>
            <a:custGeom>
              <a:avLst/>
              <a:gdLst/>
              <a:ahLst/>
              <a:cxnLst/>
              <a:rect l="l" t="t" r="r" b="b"/>
              <a:pathLst>
                <a:path w="97413" h="80666" extrusionOk="0">
                  <a:moveTo>
                    <a:pt x="0" y="0"/>
                  </a:moveTo>
                  <a:lnTo>
                    <a:pt x="0" y="51030"/>
                  </a:lnTo>
                  <a:cubicBezTo>
                    <a:pt x="0" y="71547"/>
                    <a:pt x="12012" y="80666"/>
                    <a:pt x="27444" y="80666"/>
                  </a:cubicBezTo>
                  <a:cubicBezTo>
                    <a:pt x="36738" y="80666"/>
                    <a:pt x="44103" y="77071"/>
                    <a:pt x="48750" y="70144"/>
                  </a:cubicBezTo>
                  <a:cubicBezTo>
                    <a:pt x="53310" y="77071"/>
                    <a:pt x="60675" y="80666"/>
                    <a:pt x="69969" y="80666"/>
                  </a:cubicBezTo>
                  <a:cubicBezTo>
                    <a:pt x="85488" y="80666"/>
                    <a:pt x="97413" y="71547"/>
                    <a:pt x="97413" y="51030"/>
                  </a:cubicBezTo>
                  <a:lnTo>
                    <a:pt x="97413" y="0"/>
                  </a:lnTo>
                  <a:lnTo>
                    <a:pt x="78386" y="0"/>
                  </a:lnTo>
                  <a:lnTo>
                    <a:pt x="78386" y="51030"/>
                  </a:lnTo>
                  <a:cubicBezTo>
                    <a:pt x="78386" y="59886"/>
                    <a:pt x="73914" y="63130"/>
                    <a:pt x="68303" y="63130"/>
                  </a:cubicBezTo>
                  <a:cubicBezTo>
                    <a:pt x="62691" y="63130"/>
                    <a:pt x="58220" y="59886"/>
                    <a:pt x="58220" y="51030"/>
                  </a:cubicBezTo>
                  <a:lnTo>
                    <a:pt x="58220" y="0"/>
                  </a:lnTo>
                  <a:lnTo>
                    <a:pt x="39193" y="0"/>
                  </a:lnTo>
                  <a:lnTo>
                    <a:pt x="39193" y="51030"/>
                  </a:lnTo>
                  <a:cubicBezTo>
                    <a:pt x="39193" y="59886"/>
                    <a:pt x="34897" y="63130"/>
                    <a:pt x="29110" y="63130"/>
                  </a:cubicBezTo>
                  <a:cubicBezTo>
                    <a:pt x="23323" y="63130"/>
                    <a:pt x="19027" y="59886"/>
                    <a:pt x="19027" y="51030"/>
                  </a:cubicBezTo>
                  <a:lnTo>
                    <a:pt x="19027" y="0"/>
                  </a:lnTo>
                  <a:close/>
                </a:path>
              </a:pathLst>
            </a:custGeom>
            <a:solidFill>
              <a:srgbClr val="CE1F39"/>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498" name="Google Shape;498;p20"/>
            <p:cNvSpPr/>
            <p:nvPr/>
          </p:nvSpPr>
          <p:spPr>
            <a:xfrm>
              <a:off x="2870725" y="1822850"/>
              <a:ext cx="2018850" cy="2016675"/>
            </a:xfrm>
            <a:custGeom>
              <a:avLst/>
              <a:gdLst/>
              <a:ahLst/>
              <a:cxnLst/>
              <a:rect l="l" t="t" r="r" b="b"/>
              <a:pathLst>
                <a:path w="80754" h="80667" extrusionOk="0">
                  <a:moveTo>
                    <a:pt x="40333" y="18151"/>
                  </a:moveTo>
                  <a:cubicBezTo>
                    <a:pt x="49276" y="18151"/>
                    <a:pt x="57080" y="23499"/>
                    <a:pt x="60587" y="31215"/>
                  </a:cubicBezTo>
                  <a:lnTo>
                    <a:pt x="20166" y="31390"/>
                  </a:lnTo>
                  <a:cubicBezTo>
                    <a:pt x="23586" y="23587"/>
                    <a:pt x="31302" y="18238"/>
                    <a:pt x="40333" y="18151"/>
                  </a:cubicBezTo>
                  <a:close/>
                  <a:moveTo>
                    <a:pt x="40407" y="1"/>
                  </a:moveTo>
                  <a:cubicBezTo>
                    <a:pt x="40353" y="1"/>
                    <a:pt x="40299" y="1"/>
                    <a:pt x="40245" y="1"/>
                  </a:cubicBezTo>
                  <a:cubicBezTo>
                    <a:pt x="17974" y="89"/>
                    <a:pt x="0" y="18238"/>
                    <a:pt x="88" y="40509"/>
                  </a:cubicBezTo>
                  <a:cubicBezTo>
                    <a:pt x="88" y="62726"/>
                    <a:pt x="18237" y="80667"/>
                    <a:pt x="40347" y="80667"/>
                  </a:cubicBezTo>
                  <a:cubicBezTo>
                    <a:pt x="40401" y="80667"/>
                    <a:pt x="40454" y="80667"/>
                    <a:pt x="40508" y="80667"/>
                  </a:cubicBezTo>
                  <a:cubicBezTo>
                    <a:pt x="56992" y="80667"/>
                    <a:pt x="71021" y="70759"/>
                    <a:pt x="77334" y="56642"/>
                  </a:cubicBezTo>
                  <a:lnTo>
                    <a:pt x="77334" y="56642"/>
                  </a:lnTo>
                  <a:lnTo>
                    <a:pt x="55326" y="56730"/>
                  </a:lnTo>
                  <a:cubicBezTo>
                    <a:pt x="51381" y="60237"/>
                    <a:pt x="46208" y="62517"/>
                    <a:pt x="40508" y="62517"/>
                  </a:cubicBezTo>
                  <a:cubicBezTo>
                    <a:pt x="30513" y="62517"/>
                    <a:pt x="22008" y="55941"/>
                    <a:pt x="19202" y="46910"/>
                  </a:cubicBezTo>
                  <a:lnTo>
                    <a:pt x="80227" y="46647"/>
                  </a:lnTo>
                  <a:cubicBezTo>
                    <a:pt x="80578" y="44542"/>
                    <a:pt x="80754" y="42438"/>
                    <a:pt x="80754" y="40246"/>
                  </a:cubicBezTo>
                  <a:cubicBezTo>
                    <a:pt x="80666" y="18029"/>
                    <a:pt x="62604" y="1"/>
                    <a:pt x="40407" y="1"/>
                  </a:cubicBezTo>
                  <a:close/>
                </a:path>
              </a:pathLst>
            </a:custGeom>
            <a:solidFill>
              <a:srgbClr val="CE1F39"/>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499" name="Google Shape;499;p20"/>
            <p:cNvSpPr/>
            <p:nvPr/>
          </p:nvSpPr>
          <p:spPr>
            <a:xfrm>
              <a:off x="4707625" y="1822875"/>
              <a:ext cx="2113100" cy="2016650"/>
            </a:xfrm>
            <a:custGeom>
              <a:avLst/>
              <a:gdLst/>
              <a:ahLst/>
              <a:cxnLst/>
              <a:rect l="l" t="t" r="r" b="b"/>
              <a:pathLst>
                <a:path w="84524" h="80666" extrusionOk="0">
                  <a:moveTo>
                    <a:pt x="22446" y="4209"/>
                  </a:moveTo>
                  <a:lnTo>
                    <a:pt x="47084" y="40333"/>
                  </a:lnTo>
                  <a:lnTo>
                    <a:pt x="22446" y="76457"/>
                  </a:lnTo>
                  <a:lnTo>
                    <a:pt x="7979" y="76457"/>
                  </a:lnTo>
                  <a:lnTo>
                    <a:pt x="32617" y="40333"/>
                  </a:lnTo>
                  <a:lnTo>
                    <a:pt x="7979" y="4209"/>
                  </a:lnTo>
                  <a:close/>
                  <a:moveTo>
                    <a:pt x="0" y="0"/>
                  </a:moveTo>
                  <a:lnTo>
                    <a:pt x="27532" y="40333"/>
                  </a:lnTo>
                  <a:lnTo>
                    <a:pt x="0" y="80666"/>
                  </a:lnTo>
                  <a:lnTo>
                    <a:pt x="24638" y="80666"/>
                  </a:lnTo>
                  <a:lnTo>
                    <a:pt x="42262" y="54888"/>
                  </a:lnTo>
                  <a:lnTo>
                    <a:pt x="59886" y="80666"/>
                  </a:lnTo>
                  <a:lnTo>
                    <a:pt x="84524" y="80666"/>
                  </a:lnTo>
                  <a:lnTo>
                    <a:pt x="56992" y="40333"/>
                  </a:lnTo>
                  <a:lnTo>
                    <a:pt x="84524" y="0"/>
                  </a:lnTo>
                  <a:lnTo>
                    <a:pt x="59886" y="0"/>
                  </a:lnTo>
                  <a:lnTo>
                    <a:pt x="42262" y="25866"/>
                  </a:lnTo>
                  <a:lnTo>
                    <a:pt x="24638" y="0"/>
                  </a:lnTo>
                  <a:close/>
                </a:path>
              </a:pathLst>
            </a:custGeom>
            <a:solidFill>
              <a:srgbClr val="CE1F39"/>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500" name="Google Shape;500;p20"/>
            <p:cNvSpPr/>
            <p:nvPr/>
          </p:nvSpPr>
          <p:spPr>
            <a:xfrm>
              <a:off x="5106550" y="2033300"/>
              <a:ext cx="651050" cy="1595800"/>
            </a:xfrm>
            <a:custGeom>
              <a:avLst/>
              <a:gdLst/>
              <a:ahLst/>
              <a:cxnLst/>
              <a:rect l="l" t="t" r="r" b="b"/>
              <a:pathLst>
                <a:path w="26042" h="63832" extrusionOk="0">
                  <a:moveTo>
                    <a:pt x="1" y="0"/>
                  </a:moveTo>
                  <a:lnTo>
                    <a:pt x="21746" y="31916"/>
                  </a:lnTo>
                  <a:lnTo>
                    <a:pt x="1" y="63831"/>
                  </a:lnTo>
                  <a:lnTo>
                    <a:pt x="4297" y="63831"/>
                  </a:lnTo>
                  <a:lnTo>
                    <a:pt x="26042" y="31916"/>
                  </a:lnTo>
                  <a:lnTo>
                    <a:pt x="4297" y="0"/>
                  </a:lnTo>
                  <a:close/>
                </a:path>
              </a:pathLst>
            </a:custGeom>
            <a:solidFill>
              <a:srgbClr val="CE1F39"/>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501" name="Google Shape;501;p20"/>
            <p:cNvSpPr/>
            <p:nvPr/>
          </p:nvSpPr>
          <p:spPr>
            <a:xfrm>
              <a:off x="5764150" y="2831175"/>
              <a:ext cx="247725" cy="725575"/>
            </a:xfrm>
            <a:custGeom>
              <a:avLst/>
              <a:gdLst/>
              <a:ahLst/>
              <a:cxnLst/>
              <a:rect l="l" t="t" r="r" b="b"/>
              <a:pathLst>
                <a:path w="9909" h="29023" extrusionOk="0">
                  <a:moveTo>
                    <a:pt x="9909" y="1"/>
                  </a:moveTo>
                  <a:lnTo>
                    <a:pt x="1" y="14556"/>
                  </a:lnTo>
                  <a:lnTo>
                    <a:pt x="9909" y="29023"/>
                  </a:lnTo>
                  <a:lnTo>
                    <a:pt x="9909" y="1"/>
                  </a:lnTo>
                  <a:close/>
                </a:path>
              </a:pathLst>
            </a:custGeom>
            <a:solidFill>
              <a:srgbClr val="9C182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502" name="Google Shape;502;p20"/>
            <p:cNvSpPr/>
            <p:nvPr/>
          </p:nvSpPr>
          <p:spPr>
            <a:xfrm>
              <a:off x="6842625" y="1822875"/>
              <a:ext cx="197300" cy="236750"/>
            </a:xfrm>
            <a:custGeom>
              <a:avLst/>
              <a:gdLst/>
              <a:ahLst/>
              <a:cxnLst/>
              <a:rect l="l" t="t" r="r" b="b"/>
              <a:pathLst>
                <a:path w="7892" h="9470" extrusionOk="0">
                  <a:moveTo>
                    <a:pt x="1" y="0"/>
                  </a:moveTo>
                  <a:lnTo>
                    <a:pt x="1" y="1754"/>
                  </a:lnTo>
                  <a:lnTo>
                    <a:pt x="2719" y="1754"/>
                  </a:lnTo>
                  <a:lnTo>
                    <a:pt x="2719" y="9469"/>
                  </a:lnTo>
                  <a:lnTo>
                    <a:pt x="5086" y="9469"/>
                  </a:lnTo>
                  <a:lnTo>
                    <a:pt x="5086" y="1754"/>
                  </a:lnTo>
                  <a:lnTo>
                    <a:pt x="7892" y="1754"/>
                  </a:lnTo>
                  <a:lnTo>
                    <a:pt x="7892" y="0"/>
                  </a:lnTo>
                  <a:close/>
                </a:path>
              </a:pathLst>
            </a:custGeom>
            <a:solidFill>
              <a:srgbClr val="CE0E2D"/>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503" name="Google Shape;503;p20"/>
            <p:cNvSpPr/>
            <p:nvPr/>
          </p:nvSpPr>
          <p:spPr>
            <a:xfrm>
              <a:off x="7064025" y="1822875"/>
              <a:ext cx="254300" cy="236750"/>
            </a:xfrm>
            <a:custGeom>
              <a:avLst/>
              <a:gdLst/>
              <a:ahLst/>
              <a:cxnLst/>
              <a:rect l="l" t="t" r="r" b="b"/>
              <a:pathLst>
                <a:path w="10172" h="9470" extrusionOk="0">
                  <a:moveTo>
                    <a:pt x="0" y="0"/>
                  </a:moveTo>
                  <a:lnTo>
                    <a:pt x="0" y="9469"/>
                  </a:lnTo>
                  <a:lnTo>
                    <a:pt x="2280" y="9469"/>
                  </a:lnTo>
                  <a:lnTo>
                    <a:pt x="2280" y="7277"/>
                  </a:lnTo>
                  <a:lnTo>
                    <a:pt x="2017" y="2718"/>
                  </a:lnTo>
                  <a:lnTo>
                    <a:pt x="4297" y="9469"/>
                  </a:lnTo>
                  <a:lnTo>
                    <a:pt x="5875" y="9469"/>
                  </a:lnTo>
                  <a:lnTo>
                    <a:pt x="8155" y="2718"/>
                  </a:lnTo>
                  <a:lnTo>
                    <a:pt x="7892" y="7277"/>
                  </a:lnTo>
                  <a:lnTo>
                    <a:pt x="7892" y="9469"/>
                  </a:lnTo>
                  <a:lnTo>
                    <a:pt x="10171" y="9469"/>
                  </a:lnTo>
                  <a:lnTo>
                    <a:pt x="10171" y="0"/>
                  </a:lnTo>
                  <a:lnTo>
                    <a:pt x="7190" y="0"/>
                  </a:lnTo>
                  <a:lnTo>
                    <a:pt x="5086" y="6576"/>
                  </a:lnTo>
                  <a:lnTo>
                    <a:pt x="2982" y="0"/>
                  </a:lnTo>
                  <a:close/>
                </a:path>
              </a:pathLst>
            </a:custGeom>
            <a:solidFill>
              <a:srgbClr val="CE0E2D"/>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grpSp>
      <p:sp>
        <p:nvSpPr>
          <p:cNvPr id="504" name="Google Shape;504;p20"/>
          <p:cNvSpPr/>
          <p:nvPr/>
        </p:nvSpPr>
        <p:spPr>
          <a:xfrm>
            <a:off x="6292725" y="2851350"/>
            <a:ext cx="2851800" cy="1425900"/>
          </a:xfrm>
          <a:prstGeom prst="rect">
            <a:avLst/>
          </a:prstGeom>
          <a:solidFill>
            <a:schemeClr val="accent4"/>
          </a:solidFill>
          <a:ln>
            <a:noFill/>
          </a:ln>
        </p:spPr>
        <p:txBody>
          <a:bodyPr spcFirstLastPara="1" wrap="square" lIns="91400" tIns="91400" rIns="91400" bIns="91400"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505" name="Google Shape;505;p20"/>
          <p:cNvSpPr/>
          <p:nvPr/>
        </p:nvSpPr>
        <p:spPr>
          <a:xfrm>
            <a:off x="7718506" y="-27"/>
            <a:ext cx="1425900" cy="1425900"/>
          </a:xfrm>
          <a:prstGeom prst="rect">
            <a:avLst/>
          </a:prstGeom>
          <a:solidFill>
            <a:schemeClr val="accent2"/>
          </a:solidFill>
          <a:ln>
            <a:noFill/>
          </a:ln>
        </p:spPr>
        <p:txBody>
          <a:bodyPr spcFirstLastPara="1" wrap="square" lIns="91400" tIns="91400" rIns="91400" bIns="91400"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506" name="Google Shape;506;p20"/>
          <p:cNvSpPr/>
          <p:nvPr/>
        </p:nvSpPr>
        <p:spPr>
          <a:xfrm>
            <a:off x="0" y="4272050"/>
            <a:ext cx="9144000" cy="871200"/>
          </a:xfrm>
          <a:prstGeom prst="rect">
            <a:avLst/>
          </a:prstGeom>
          <a:solidFill>
            <a:schemeClr val="lt1"/>
          </a:solidFill>
          <a:ln>
            <a:noFill/>
          </a:ln>
        </p:spPr>
        <p:txBody>
          <a:bodyPr spcFirstLastPara="1" wrap="square" lIns="91400" tIns="91400" rIns="91400" bIns="91400"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pic>
        <p:nvPicPr>
          <p:cNvPr id="507" name="Google Shape;507;p20"/>
          <p:cNvPicPr preferRelativeResize="0"/>
          <p:nvPr/>
        </p:nvPicPr>
        <p:blipFill rotWithShape="1">
          <a:blip r:embed="rId3">
            <a:alphaModFix/>
          </a:blip>
          <a:srcRect l="33473" t="11983" r="24193" b="24544"/>
          <a:stretch/>
        </p:blipFill>
        <p:spPr>
          <a:xfrm>
            <a:off x="7718501" y="1425501"/>
            <a:ext cx="1425776" cy="1425899"/>
          </a:xfrm>
          <a:prstGeom prst="rect">
            <a:avLst/>
          </a:prstGeom>
          <a:noFill/>
          <a:ln>
            <a:noFill/>
          </a:ln>
        </p:spPr>
      </p:pic>
      <p:pic>
        <p:nvPicPr>
          <p:cNvPr id="508" name="Google Shape;508;p20"/>
          <p:cNvPicPr preferRelativeResize="0"/>
          <p:nvPr/>
        </p:nvPicPr>
        <p:blipFill rotWithShape="1">
          <a:blip r:embed="rId4">
            <a:alphaModFix/>
          </a:blip>
          <a:srcRect/>
          <a:stretch/>
        </p:blipFill>
        <p:spPr>
          <a:xfrm>
            <a:off x="6292200" y="2727426"/>
            <a:ext cx="2851800" cy="1549825"/>
          </a:xfrm>
          <a:prstGeom prst="rect">
            <a:avLst/>
          </a:prstGeom>
          <a:noFill/>
          <a:ln>
            <a:noFill/>
          </a:ln>
        </p:spPr>
      </p:pic>
      <p:grpSp>
        <p:nvGrpSpPr>
          <p:cNvPr id="509" name="Google Shape;509;p20"/>
          <p:cNvGrpSpPr/>
          <p:nvPr/>
        </p:nvGrpSpPr>
        <p:grpSpPr>
          <a:xfrm>
            <a:off x="5825946" y="3085919"/>
            <a:ext cx="1376700" cy="330600"/>
            <a:chOff x="5457350" y="2701375"/>
            <a:chExt cx="1376700" cy="330600"/>
          </a:xfrm>
        </p:grpSpPr>
        <p:sp>
          <p:nvSpPr>
            <p:cNvPr id="510" name="Google Shape;510;p20"/>
            <p:cNvSpPr/>
            <p:nvPr/>
          </p:nvSpPr>
          <p:spPr>
            <a:xfrm>
              <a:off x="5457350" y="2701375"/>
              <a:ext cx="1376700" cy="330600"/>
            </a:xfrm>
            <a:prstGeom prst="roundRect">
              <a:avLst>
                <a:gd name="adj" fmla="val 12757"/>
              </a:avLst>
            </a:prstGeom>
            <a:solidFill>
              <a:srgbClr val="F2F8FC"/>
            </a:solidFill>
            <a:ln>
              <a:noFill/>
            </a:ln>
          </p:spPr>
          <p:txBody>
            <a:bodyPr spcFirstLastPara="1" wrap="square" lIns="329175" tIns="82275" rIns="0" bIns="91425" anchor="ctr" anchorCtr="0">
              <a:noAutofit/>
            </a:bodyPr>
            <a:lstStyle/>
            <a:p>
              <a:pPr marL="0" marR="0" lvl="0" indent="0" algn="l" rtl="0">
                <a:lnSpc>
                  <a:spcPct val="100000"/>
                </a:lnSpc>
                <a:spcBef>
                  <a:spcPts val="0"/>
                </a:spcBef>
                <a:spcAft>
                  <a:spcPts val="0"/>
                </a:spcAft>
                <a:buClr>
                  <a:srgbClr val="000000"/>
                </a:buClr>
                <a:buSzPts val="700"/>
                <a:buFont typeface="Arial"/>
                <a:buNone/>
              </a:pPr>
              <a:r>
                <a:rPr lang="en" sz="700" b="0" i="0" u="none" strike="noStrike" cap="none">
                  <a:solidFill>
                    <a:schemeClr val="dk2"/>
                  </a:solidFill>
                  <a:latin typeface="Inter Medium"/>
                  <a:ea typeface="Inter Medium"/>
                  <a:cs typeface="Inter Medium"/>
                  <a:sym typeface="Inter Medium"/>
                </a:rPr>
                <a:t>HSA Setup Complete</a:t>
              </a:r>
              <a:endParaRPr sz="700" b="0" i="0" u="none" strike="noStrike" cap="none">
                <a:solidFill>
                  <a:schemeClr val="dk2"/>
                </a:solidFill>
                <a:latin typeface="Inter Medium"/>
                <a:ea typeface="Inter Medium"/>
                <a:cs typeface="Inter Medium"/>
                <a:sym typeface="Inter Medium"/>
              </a:endParaRPr>
            </a:p>
          </p:txBody>
        </p:sp>
        <p:grpSp>
          <p:nvGrpSpPr>
            <p:cNvPr id="511" name="Google Shape;511;p20"/>
            <p:cNvGrpSpPr/>
            <p:nvPr/>
          </p:nvGrpSpPr>
          <p:grpSpPr>
            <a:xfrm>
              <a:off x="5541202" y="2774463"/>
              <a:ext cx="183000" cy="183000"/>
              <a:chOff x="5541202" y="2774463"/>
              <a:chExt cx="183000" cy="183000"/>
            </a:xfrm>
          </p:grpSpPr>
          <p:sp>
            <p:nvSpPr>
              <p:cNvPr id="512" name="Google Shape;512;p20"/>
              <p:cNvSpPr/>
              <p:nvPr/>
            </p:nvSpPr>
            <p:spPr>
              <a:xfrm>
                <a:off x="5541202" y="2774463"/>
                <a:ext cx="183000" cy="183000"/>
              </a:xfrm>
              <a:prstGeom prst="ellipse">
                <a:avLst/>
              </a:prstGeom>
              <a:solidFill>
                <a:schemeClr val="accent4"/>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513" name="Google Shape;513;p20"/>
              <p:cNvSpPr/>
              <p:nvPr/>
            </p:nvSpPr>
            <p:spPr>
              <a:xfrm>
                <a:off x="5589189" y="2832432"/>
                <a:ext cx="91335" cy="60919"/>
              </a:xfrm>
              <a:custGeom>
                <a:avLst/>
                <a:gdLst/>
                <a:ahLst/>
                <a:cxnLst/>
                <a:rect l="l" t="t" r="r" b="b"/>
                <a:pathLst>
                  <a:path w="86573" h="60919" extrusionOk="0">
                    <a:moveTo>
                      <a:pt x="83735" y="0"/>
                    </a:moveTo>
                    <a:cubicBezTo>
                      <a:pt x="83092" y="0"/>
                      <a:pt x="82486" y="227"/>
                      <a:pt x="82032" y="681"/>
                    </a:cubicBezTo>
                    <a:lnTo>
                      <a:pt x="27849" y="54864"/>
                    </a:lnTo>
                    <a:lnTo>
                      <a:pt x="4541" y="31557"/>
                    </a:lnTo>
                    <a:cubicBezTo>
                      <a:pt x="4087" y="31103"/>
                      <a:pt x="3481" y="30876"/>
                      <a:pt x="2838" y="30876"/>
                    </a:cubicBezTo>
                    <a:cubicBezTo>
                      <a:pt x="2195" y="30876"/>
                      <a:pt x="1514" y="31103"/>
                      <a:pt x="908" y="31557"/>
                    </a:cubicBezTo>
                    <a:cubicBezTo>
                      <a:pt x="0" y="32465"/>
                      <a:pt x="0" y="34281"/>
                      <a:pt x="908" y="35189"/>
                    </a:cubicBezTo>
                    <a:lnTo>
                      <a:pt x="26033" y="60313"/>
                    </a:lnTo>
                    <a:cubicBezTo>
                      <a:pt x="26638" y="60616"/>
                      <a:pt x="27243" y="60918"/>
                      <a:pt x="27849" y="60918"/>
                    </a:cubicBezTo>
                    <a:cubicBezTo>
                      <a:pt x="28454" y="60918"/>
                      <a:pt x="29060" y="60616"/>
                      <a:pt x="29665" y="60313"/>
                    </a:cubicBezTo>
                    <a:lnTo>
                      <a:pt x="85665" y="4314"/>
                    </a:lnTo>
                    <a:cubicBezTo>
                      <a:pt x="86573" y="3406"/>
                      <a:pt x="86573" y="1892"/>
                      <a:pt x="85665" y="681"/>
                    </a:cubicBezTo>
                    <a:cubicBezTo>
                      <a:pt x="85059" y="227"/>
                      <a:pt x="84378" y="0"/>
                      <a:pt x="83735"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grpSp>
      </p:grpSp>
      <p:sp>
        <p:nvSpPr>
          <p:cNvPr id="514" name="Google Shape;514;p20"/>
          <p:cNvSpPr/>
          <p:nvPr/>
        </p:nvSpPr>
        <p:spPr>
          <a:xfrm>
            <a:off x="1455724" y="4566256"/>
            <a:ext cx="431416" cy="266843"/>
          </a:xfrm>
          <a:custGeom>
            <a:avLst/>
            <a:gdLst/>
            <a:ahLst/>
            <a:cxnLst/>
            <a:rect l="l" t="t" r="r" b="b"/>
            <a:pathLst>
              <a:path w="26821" h="16587" extrusionOk="0">
                <a:moveTo>
                  <a:pt x="25863" y="13108"/>
                </a:moveTo>
                <a:lnTo>
                  <a:pt x="25863" y="13209"/>
                </a:lnTo>
                <a:lnTo>
                  <a:pt x="25964" y="13209"/>
                </a:lnTo>
                <a:lnTo>
                  <a:pt x="25964" y="13461"/>
                </a:lnTo>
                <a:lnTo>
                  <a:pt x="26014" y="13461"/>
                </a:lnTo>
                <a:lnTo>
                  <a:pt x="26014" y="13209"/>
                </a:lnTo>
                <a:lnTo>
                  <a:pt x="26115" y="13209"/>
                </a:lnTo>
                <a:lnTo>
                  <a:pt x="26115" y="13108"/>
                </a:lnTo>
                <a:close/>
                <a:moveTo>
                  <a:pt x="26216" y="13108"/>
                </a:moveTo>
                <a:lnTo>
                  <a:pt x="26216" y="13461"/>
                </a:lnTo>
                <a:lnTo>
                  <a:pt x="26266" y="13461"/>
                </a:lnTo>
                <a:lnTo>
                  <a:pt x="26266" y="13209"/>
                </a:lnTo>
                <a:lnTo>
                  <a:pt x="26317" y="13411"/>
                </a:lnTo>
                <a:lnTo>
                  <a:pt x="26417" y="13411"/>
                </a:lnTo>
                <a:lnTo>
                  <a:pt x="26468" y="13209"/>
                </a:lnTo>
                <a:lnTo>
                  <a:pt x="26468" y="13461"/>
                </a:lnTo>
                <a:lnTo>
                  <a:pt x="26569" y="13461"/>
                </a:lnTo>
                <a:lnTo>
                  <a:pt x="26569" y="13108"/>
                </a:lnTo>
                <a:lnTo>
                  <a:pt x="26468" y="13108"/>
                </a:lnTo>
                <a:lnTo>
                  <a:pt x="26367" y="13361"/>
                </a:lnTo>
                <a:lnTo>
                  <a:pt x="26266" y="13108"/>
                </a:lnTo>
                <a:close/>
                <a:moveTo>
                  <a:pt x="13410" y="1816"/>
                </a:moveTo>
                <a:cubicBezTo>
                  <a:pt x="13310" y="1866"/>
                  <a:pt x="13158" y="1967"/>
                  <a:pt x="13057" y="2068"/>
                </a:cubicBezTo>
                <a:cubicBezTo>
                  <a:pt x="11343" y="3580"/>
                  <a:pt x="10234" y="5798"/>
                  <a:pt x="10234" y="8319"/>
                </a:cubicBezTo>
                <a:cubicBezTo>
                  <a:pt x="10234" y="10789"/>
                  <a:pt x="11343" y="13058"/>
                  <a:pt x="13057" y="14570"/>
                </a:cubicBezTo>
                <a:cubicBezTo>
                  <a:pt x="13158" y="14671"/>
                  <a:pt x="13310" y="14722"/>
                  <a:pt x="13410" y="14823"/>
                </a:cubicBezTo>
                <a:cubicBezTo>
                  <a:pt x="13511" y="14722"/>
                  <a:pt x="13612" y="14671"/>
                  <a:pt x="13713" y="14570"/>
                </a:cubicBezTo>
                <a:cubicBezTo>
                  <a:pt x="15477" y="13058"/>
                  <a:pt x="16587" y="10789"/>
                  <a:pt x="16587" y="8319"/>
                </a:cubicBezTo>
                <a:cubicBezTo>
                  <a:pt x="16587" y="5798"/>
                  <a:pt x="15477" y="3580"/>
                  <a:pt x="13713" y="2068"/>
                </a:cubicBezTo>
                <a:cubicBezTo>
                  <a:pt x="13612" y="1967"/>
                  <a:pt x="13511" y="1866"/>
                  <a:pt x="13410" y="1816"/>
                </a:cubicBezTo>
                <a:close/>
                <a:moveTo>
                  <a:pt x="8268" y="1"/>
                </a:moveTo>
                <a:cubicBezTo>
                  <a:pt x="3680" y="1"/>
                  <a:pt x="0" y="3732"/>
                  <a:pt x="0" y="8319"/>
                </a:cubicBezTo>
                <a:cubicBezTo>
                  <a:pt x="0" y="12907"/>
                  <a:pt x="3680" y="16587"/>
                  <a:pt x="8268" y="16587"/>
                </a:cubicBezTo>
                <a:cubicBezTo>
                  <a:pt x="9982" y="16587"/>
                  <a:pt x="11545" y="16083"/>
                  <a:pt x="12856" y="15226"/>
                </a:cubicBezTo>
                <a:cubicBezTo>
                  <a:pt x="12805" y="15175"/>
                  <a:pt x="12705" y="15125"/>
                  <a:pt x="12654" y="15075"/>
                </a:cubicBezTo>
                <a:cubicBezTo>
                  <a:pt x="10688" y="13361"/>
                  <a:pt x="9579" y="10890"/>
                  <a:pt x="9579" y="8319"/>
                </a:cubicBezTo>
                <a:cubicBezTo>
                  <a:pt x="9579" y="5748"/>
                  <a:pt x="10688" y="3278"/>
                  <a:pt x="12654" y="1564"/>
                </a:cubicBezTo>
                <a:cubicBezTo>
                  <a:pt x="12705" y="1513"/>
                  <a:pt x="12805" y="1463"/>
                  <a:pt x="12856" y="1413"/>
                </a:cubicBezTo>
                <a:cubicBezTo>
                  <a:pt x="11545" y="556"/>
                  <a:pt x="9982" y="1"/>
                  <a:pt x="8268" y="1"/>
                </a:cubicBezTo>
                <a:close/>
                <a:moveTo>
                  <a:pt x="18502" y="1"/>
                </a:moveTo>
                <a:cubicBezTo>
                  <a:pt x="16839" y="1"/>
                  <a:pt x="15225" y="505"/>
                  <a:pt x="13915" y="1413"/>
                </a:cubicBezTo>
                <a:cubicBezTo>
                  <a:pt x="14015" y="1463"/>
                  <a:pt x="14066" y="1513"/>
                  <a:pt x="14116" y="1564"/>
                </a:cubicBezTo>
                <a:cubicBezTo>
                  <a:pt x="16082" y="3278"/>
                  <a:pt x="17191" y="5748"/>
                  <a:pt x="17191" y="8319"/>
                </a:cubicBezTo>
                <a:cubicBezTo>
                  <a:pt x="17191" y="10890"/>
                  <a:pt x="16082" y="13361"/>
                  <a:pt x="14116" y="15024"/>
                </a:cubicBezTo>
                <a:cubicBezTo>
                  <a:pt x="14066" y="15125"/>
                  <a:pt x="14015" y="15175"/>
                  <a:pt x="13915" y="15226"/>
                </a:cubicBezTo>
                <a:cubicBezTo>
                  <a:pt x="15225" y="16083"/>
                  <a:pt x="16839" y="16587"/>
                  <a:pt x="18502" y="16587"/>
                </a:cubicBezTo>
                <a:cubicBezTo>
                  <a:pt x="23090" y="16587"/>
                  <a:pt x="26821" y="12907"/>
                  <a:pt x="26821" y="8319"/>
                </a:cubicBezTo>
                <a:cubicBezTo>
                  <a:pt x="26821" y="3732"/>
                  <a:pt x="23090" y="1"/>
                  <a:pt x="18502" y="1"/>
                </a:cubicBezTo>
                <a:close/>
              </a:path>
            </a:pathLst>
          </a:custGeom>
          <a:solidFill>
            <a:srgbClr val="7C868F">
              <a:alpha val="61570"/>
            </a:srgbClr>
          </a:solidFill>
          <a:ln>
            <a:noFill/>
          </a:ln>
        </p:spPr>
        <p:txBody>
          <a:bodyPr spcFirstLastPara="1" wrap="square" lIns="91400" tIns="91400" rIns="91400" bIns="91400"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grpSp>
        <p:nvGrpSpPr>
          <p:cNvPr id="515" name="Google Shape;515;p20"/>
          <p:cNvGrpSpPr/>
          <p:nvPr/>
        </p:nvGrpSpPr>
        <p:grpSpPr>
          <a:xfrm>
            <a:off x="2446250" y="4626182"/>
            <a:ext cx="845188" cy="162953"/>
            <a:chOff x="3701600" y="2570125"/>
            <a:chExt cx="1503625" cy="289900"/>
          </a:xfrm>
        </p:grpSpPr>
        <p:sp>
          <p:nvSpPr>
            <p:cNvPr id="516" name="Google Shape;516;p20"/>
            <p:cNvSpPr/>
            <p:nvPr/>
          </p:nvSpPr>
          <p:spPr>
            <a:xfrm>
              <a:off x="3886875" y="2575175"/>
              <a:ext cx="185300" cy="177725"/>
            </a:xfrm>
            <a:custGeom>
              <a:avLst/>
              <a:gdLst/>
              <a:ahLst/>
              <a:cxnLst/>
              <a:rect l="l" t="t" r="r" b="b"/>
              <a:pathLst>
                <a:path w="7412" h="7109" extrusionOk="0">
                  <a:moveTo>
                    <a:pt x="4386" y="0"/>
                  </a:moveTo>
                  <a:cubicBezTo>
                    <a:pt x="2471" y="0"/>
                    <a:pt x="807" y="1362"/>
                    <a:pt x="404" y="3529"/>
                  </a:cubicBezTo>
                  <a:cubicBezTo>
                    <a:pt x="0" y="5748"/>
                    <a:pt x="1109" y="7109"/>
                    <a:pt x="3328" y="7109"/>
                  </a:cubicBezTo>
                  <a:cubicBezTo>
                    <a:pt x="5092" y="7109"/>
                    <a:pt x="6554" y="6050"/>
                    <a:pt x="7058" y="4286"/>
                  </a:cubicBezTo>
                  <a:lnTo>
                    <a:pt x="4941" y="4286"/>
                  </a:lnTo>
                  <a:cubicBezTo>
                    <a:pt x="4739" y="4941"/>
                    <a:pt x="4286" y="5445"/>
                    <a:pt x="3580" y="5445"/>
                  </a:cubicBezTo>
                  <a:cubicBezTo>
                    <a:pt x="2471" y="5445"/>
                    <a:pt x="2420" y="4538"/>
                    <a:pt x="2571" y="3630"/>
                  </a:cubicBezTo>
                  <a:cubicBezTo>
                    <a:pt x="2824" y="2319"/>
                    <a:pt x="3378" y="1664"/>
                    <a:pt x="4185" y="1664"/>
                  </a:cubicBezTo>
                  <a:cubicBezTo>
                    <a:pt x="4891" y="1664"/>
                    <a:pt x="5243" y="2067"/>
                    <a:pt x="5193" y="2773"/>
                  </a:cubicBezTo>
                  <a:lnTo>
                    <a:pt x="7260" y="2773"/>
                  </a:lnTo>
                  <a:cubicBezTo>
                    <a:pt x="7411" y="1059"/>
                    <a:pt x="6403" y="0"/>
                    <a:pt x="4386" y="0"/>
                  </a:cubicBezTo>
                  <a:close/>
                </a:path>
              </a:pathLst>
            </a:custGeom>
            <a:solidFill>
              <a:srgbClr val="7C868F">
                <a:alpha val="6157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517" name="Google Shape;517;p20"/>
            <p:cNvSpPr/>
            <p:nvPr/>
          </p:nvSpPr>
          <p:spPr>
            <a:xfrm>
              <a:off x="3724275" y="2570125"/>
              <a:ext cx="173975" cy="182775"/>
            </a:xfrm>
            <a:custGeom>
              <a:avLst/>
              <a:gdLst/>
              <a:ahLst/>
              <a:cxnLst/>
              <a:rect l="l" t="t" r="r" b="b"/>
              <a:pathLst>
                <a:path w="6959" h="7311" extrusionOk="0">
                  <a:moveTo>
                    <a:pt x="4236" y="1"/>
                  </a:moveTo>
                  <a:cubicBezTo>
                    <a:pt x="2471" y="1"/>
                    <a:pt x="1110" y="757"/>
                    <a:pt x="858" y="2219"/>
                  </a:cubicBezTo>
                  <a:cubicBezTo>
                    <a:pt x="354" y="4891"/>
                    <a:pt x="4488" y="4135"/>
                    <a:pt x="4286" y="5193"/>
                  </a:cubicBezTo>
                  <a:cubicBezTo>
                    <a:pt x="4236" y="5546"/>
                    <a:pt x="3832" y="5697"/>
                    <a:pt x="3278" y="5697"/>
                  </a:cubicBezTo>
                  <a:cubicBezTo>
                    <a:pt x="3026" y="5697"/>
                    <a:pt x="2824" y="5647"/>
                    <a:pt x="2673" y="5546"/>
                  </a:cubicBezTo>
                  <a:cubicBezTo>
                    <a:pt x="2471" y="5445"/>
                    <a:pt x="2370" y="5244"/>
                    <a:pt x="2370" y="4992"/>
                  </a:cubicBezTo>
                  <a:lnTo>
                    <a:pt x="202" y="4992"/>
                  </a:lnTo>
                  <a:cubicBezTo>
                    <a:pt x="1" y="6252"/>
                    <a:pt x="959" y="7311"/>
                    <a:pt x="2874" y="7311"/>
                  </a:cubicBezTo>
                  <a:cubicBezTo>
                    <a:pt x="4790" y="7311"/>
                    <a:pt x="6252" y="6554"/>
                    <a:pt x="6504" y="4941"/>
                  </a:cubicBezTo>
                  <a:cubicBezTo>
                    <a:pt x="6958" y="2421"/>
                    <a:pt x="2874" y="3076"/>
                    <a:pt x="3076" y="2017"/>
                  </a:cubicBezTo>
                  <a:cubicBezTo>
                    <a:pt x="3076" y="1765"/>
                    <a:pt x="3328" y="1614"/>
                    <a:pt x="3832" y="1614"/>
                  </a:cubicBezTo>
                  <a:cubicBezTo>
                    <a:pt x="4084" y="1614"/>
                    <a:pt x="4286" y="1664"/>
                    <a:pt x="4437" y="1765"/>
                  </a:cubicBezTo>
                  <a:cubicBezTo>
                    <a:pt x="4589" y="1816"/>
                    <a:pt x="4639" y="1967"/>
                    <a:pt x="4639" y="2219"/>
                  </a:cubicBezTo>
                  <a:lnTo>
                    <a:pt x="6807" y="2219"/>
                  </a:lnTo>
                  <a:cubicBezTo>
                    <a:pt x="6857" y="959"/>
                    <a:pt x="6151" y="1"/>
                    <a:pt x="4236" y="1"/>
                  </a:cubicBezTo>
                  <a:close/>
                </a:path>
              </a:pathLst>
            </a:custGeom>
            <a:solidFill>
              <a:srgbClr val="7C868F">
                <a:alpha val="6157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518" name="Google Shape;518;p20"/>
            <p:cNvSpPr/>
            <p:nvPr/>
          </p:nvSpPr>
          <p:spPr>
            <a:xfrm>
              <a:off x="4059550" y="2578950"/>
              <a:ext cx="190325" cy="170175"/>
            </a:xfrm>
            <a:custGeom>
              <a:avLst/>
              <a:gdLst/>
              <a:ahLst/>
              <a:cxnLst/>
              <a:rect l="l" t="t" r="r" b="b"/>
              <a:pathLst>
                <a:path w="7613" h="6807" extrusionOk="0">
                  <a:moveTo>
                    <a:pt x="1210" y="1"/>
                  </a:moveTo>
                  <a:lnTo>
                    <a:pt x="0" y="6806"/>
                  </a:lnTo>
                  <a:lnTo>
                    <a:pt x="2168" y="6806"/>
                  </a:lnTo>
                  <a:lnTo>
                    <a:pt x="2622" y="4185"/>
                  </a:lnTo>
                  <a:lnTo>
                    <a:pt x="4689" y="4185"/>
                  </a:lnTo>
                  <a:lnTo>
                    <a:pt x="4235" y="6806"/>
                  </a:lnTo>
                  <a:lnTo>
                    <a:pt x="6453" y="6806"/>
                  </a:lnTo>
                  <a:lnTo>
                    <a:pt x="7613" y="1"/>
                  </a:lnTo>
                  <a:lnTo>
                    <a:pt x="5394" y="1"/>
                  </a:lnTo>
                  <a:lnTo>
                    <a:pt x="5042" y="2269"/>
                  </a:lnTo>
                  <a:lnTo>
                    <a:pt x="2975" y="2269"/>
                  </a:lnTo>
                  <a:lnTo>
                    <a:pt x="3378" y="1"/>
                  </a:lnTo>
                  <a:close/>
                </a:path>
              </a:pathLst>
            </a:custGeom>
            <a:solidFill>
              <a:srgbClr val="7C868F">
                <a:alpha val="6157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519" name="Google Shape;519;p20"/>
            <p:cNvSpPr/>
            <p:nvPr/>
          </p:nvSpPr>
          <p:spPr>
            <a:xfrm>
              <a:off x="4239775" y="2578950"/>
              <a:ext cx="190325" cy="170175"/>
            </a:xfrm>
            <a:custGeom>
              <a:avLst/>
              <a:gdLst/>
              <a:ahLst/>
              <a:cxnLst/>
              <a:rect l="l" t="t" r="r" b="b"/>
              <a:pathLst>
                <a:path w="7613" h="6807" extrusionOk="0">
                  <a:moveTo>
                    <a:pt x="1160" y="1"/>
                  </a:moveTo>
                  <a:lnTo>
                    <a:pt x="0" y="6806"/>
                  </a:lnTo>
                  <a:lnTo>
                    <a:pt x="2067" y="6806"/>
                  </a:lnTo>
                  <a:lnTo>
                    <a:pt x="2572" y="3832"/>
                  </a:lnTo>
                  <a:lnTo>
                    <a:pt x="4386" y="6806"/>
                  </a:lnTo>
                  <a:lnTo>
                    <a:pt x="6403" y="6806"/>
                  </a:lnTo>
                  <a:lnTo>
                    <a:pt x="7613" y="1"/>
                  </a:lnTo>
                  <a:lnTo>
                    <a:pt x="5546" y="1"/>
                  </a:lnTo>
                  <a:lnTo>
                    <a:pt x="5042" y="3328"/>
                  </a:lnTo>
                  <a:lnTo>
                    <a:pt x="3227" y="1"/>
                  </a:lnTo>
                  <a:close/>
                </a:path>
              </a:pathLst>
            </a:custGeom>
            <a:solidFill>
              <a:srgbClr val="7C868F">
                <a:alpha val="6157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520" name="Google Shape;520;p20"/>
            <p:cNvSpPr/>
            <p:nvPr/>
          </p:nvSpPr>
          <p:spPr>
            <a:xfrm>
              <a:off x="4421275" y="2578950"/>
              <a:ext cx="165125" cy="170175"/>
            </a:xfrm>
            <a:custGeom>
              <a:avLst/>
              <a:gdLst/>
              <a:ahLst/>
              <a:cxnLst/>
              <a:rect l="l" t="t" r="r" b="b"/>
              <a:pathLst>
                <a:path w="6605" h="6807" extrusionOk="0">
                  <a:moveTo>
                    <a:pt x="1160" y="1"/>
                  </a:moveTo>
                  <a:lnTo>
                    <a:pt x="0" y="6806"/>
                  </a:lnTo>
                  <a:lnTo>
                    <a:pt x="5546" y="6806"/>
                  </a:lnTo>
                  <a:lnTo>
                    <a:pt x="5848" y="5193"/>
                  </a:lnTo>
                  <a:lnTo>
                    <a:pt x="2470" y="5193"/>
                  </a:lnTo>
                  <a:lnTo>
                    <a:pt x="2622" y="4135"/>
                  </a:lnTo>
                  <a:lnTo>
                    <a:pt x="4840" y="4135"/>
                  </a:lnTo>
                  <a:lnTo>
                    <a:pt x="5092" y="2572"/>
                  </a:lnTo>
                  <a:lnTo>
                    <a:pt x="2924" y="2572"/>
                  </a:lnTo>
                  <a:lnTo>
                    <a:pt x="3075" y="1563"/>
                  </a:lnTo>
                  <a:lnTo>
                    <a:pt x="6352" y="1563"/>
                  </a:lnTo>
                  <a:lnTo>
                    <a:pt x="6604" y="1"/>
                  </a:lnTo>
                  <a:close/>
                </a:path>
              </a:pathLst>
            </a:custGeom>
            <a:solidFill>
              <a:srgbClr val="7C868F">
                <a:alpha val="6157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521" name="Google Shape;521;p20"/>
            <p:cNvSpPr/>
            <p:nvPr/>
          </p:nvSpPr>
          <p:spPr>
            <a:xfrm>
              <a:off x="4824575" y="2578950"/>
              <a:ext cx="165150" cy="170175"/>
            </a:xfrm>
            <a:custGeom>
              <a:avLst/>
              <a:gdLst/>
              <a:ahLst/>
              <a:cxnLst/>
              <a:rect l="l" t="t" r="r" b="b"/>
              <a:pathLst>
                <a:path w="6606" h="6807" extrusionOk="0">
                  <a:moveTo>
                    <a:pt x="1160" y="1"/>
                  </a:moveTo>
                  <a:lnTo>
                    <a:pt x="1" y="6806"/>
                  </a:lnTo>
                  <a:lnTo>
                    <a:pt x="5546" y="6806"/>
                  </a:lnTo>
                  <a:lnTo>
                    <a:pt x="5849" y="5193"/>
                  </a:lnTo>
                  <a:lnTo>
                    <a:pt x="2471" y="5193"/>
                  </a:lnTo>
                  <a:lnTo>
                    <a:pt x="2622" y="4135"/>
                  </a:lnTo>
                  <a:lnTo>
                    <a:pt x="4841" y="4135"/>
                  </a:lnTo>
                  <a:lnTo>
                    <a:pt x="5042" y="2572"/>
                  </a:lnTo>
                  <a:lnTo>
                    <a:pt x="2925" y="2572"/>
                  </a:lnTo>
                  <a:lnTo>
                    <a:pt x="3076" y="1563"/>
                  </a:lnTo>
                  <a:lnTo>
                    <a:pt x="6303" y="1563"/>
                  </a:lnTo>
                  <a:lnTo>
                    <a:pt x="6605" y="1"/>
                  </a:lnTo>
                  <a:close/>
                </a:path>
              </a:pathLst>
            </a:custGeom>
            <a:solidFill>
              <a:srgbClr val="7C868F">
                <a:alpha val="6157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522" name="Google Shape;522;p20"/>
            <p:cNvSpPr/>
            <p:nvPr/>
          </p:nvSpPr>
          <p:spPr>
            <a:xfrm>
              <a:off x="4576300" y="2578950"/>
              <a:ext cx="83200" cy="170175"/>
            </a:xfrm>
            <a:custGeom>
              <a:avLst/>
              <a:gdLst/>
              <a:ahLst/>
              <a:cxnLst/>
              <a:rect l="l" t="t" r="r" b="b"/>
              <a:pathLst>
                <a:path w="3328" h="6807" extrusionOk="0">
                  <a:moveTo>
                    <a:pt x="1160" y="1"/>
                  </a:moveTo>
                  <a:lnTo>
                    <a:pt x="0" y="6806"/>
                  </a:lnTo>
                  <a:lnTo>
                    <a:pt x="2118" y="6806"/>
                  </a:lnTo>
                  <a:lnTo>
                    <a:pt x="3327" y="1"/>
                  </a:lnTo>
                  <a:close/>
                </a:path>
              </a:pathLst>
            </a:custGeom>
            <a:solidFill>
              <a:srgbClr val="7C868F">
                <a:alpha val="6157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523" name="Google Shape;523;p20"/>
            <p:cNvSpPr/>
            <p:nvPr/>
          </p:nvSpPr>
          <p:spPr>
            <a:xfrm>
              <a:off x="4649400" y="2578950"/>
              <a:ext cx="185300" cy="170175"/>
            </a:xfrm>
            <a:custGeom>
              <a:avLst/>
              <a:gdLst/>
              <a:ahLst/>
              <a:cxnLst/>
              <a:rect l="l" t="t" r="r" b="b"/>
              <a:pathLst>
                <a:path w="7412" h="6807" extrusionOk="0">
                  <a:moveTo>
                    <a:pt x="3529" y="1541"/>
                  </a:moveTo>
                  <a:cubicBezTo>
                    <a:pt x="4000" y="1541"/>
                    <a:pt x="4739" y="1631"/>
                    <a:pt x="4941" y="2168"/>
                  </a:cubicBezTo>
                  <a:cubicBezTo>
                    <a:pt x="5193" y="2773"/>
                    <a:pt x="4890" y="3933"/>
                    <a:pt x="4638" y="4336"/>
                  </a:cubicBezTo>
                  <a:cubicBezTo>
                    <a:pt x="4386" y="4639"/>
                    <a:pt x="4185" y="5092"/>
                    <a:pt x="2470" y="5092"/>
                  </a:cubicBezTo>
                  <a:lnTo>
                    <a:pt x="3126" y="1563"/>
                  </a:lnTo>
                  <a:cubicBezTo>
                    <a:pt x="3126" y="1563"/>
                    <a:pt x="3294" y="1541"/>
                    <a:pt x="3529" y="1541"/>
                  </a:cubicBezTo>
                  <a:close/>
                  <a:moveTo>
                    <a:pt x="4403" y="1"/>
                  </a:moveTo>
                  <a:cubicBezTo>
                    <a:pt x="4392" y="1"/>
                    <a:pt x="4386" y="1"/>
                    <a:pt x="4386" y="1"/>
                  </a:cubicBezTo>
                  <a:lnTo>
                    <a:pt x="1210" y="1"/>
                  </a:lnTo>
                  <a:lnTo>
                    <a:pt x="0" y="6806"/>
                  </a:lnTo>
                  <a:lnTo>
                    <a:pt x="2672" y="6806"/>
                  </a:lnTo>
                  <a:cubicBezTo>
                    <a:pt x="4235" y="6806"/>
                    <a:pt x="4739" y="6554"/>
                    <a:pt x="5445" y="6151"/>
                  </a:cubicBezTo>
                  <a:cubicBezTo>
                    <a:pt x="6151" y="5697"/>
                    <a:pt x="7411" y="3832"/>
                    <a:pt x="7109" y="1866"/>
                  </a:cubicBezTo>
                  <a:cubicBezTo>
                    <a:pt x="6773" y="46"/>
                    <a:pt x="4618" y="1"/>
                    <a:pt x="4403" y="1"/>
                  </a:cubicBezTo>
                  <a:close/>
                </a:path>
              </a:pathLst>
            </a:custGeom>
            <a:solidFill>
              <a:srgbClr val="7C868F">
                <a:alpha val="6157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524" name="Google Shape;524;p20"/>
            <p:cNvSpPr/>
            <p:nvPr/>
          </p:nvSpPr>
          <p:spPr>
            <a:xfrm>
              <a:off x="4975825" y="2578800"/>
              <a:ext cx="177725" cy="170325"/>
            </a:xfrm>
            <a:custGeom>
              <a:avLst/>
              <a:gdLst/>
              <a:ahLst/>
              <a:cxnLst/>
              <a:rect l="l" t="t" r="r" b="b"/>
              <a:pathLst>
                <a:path w="7109" h="6813" extrusionOk="0">
                  <a:moveTo>
                    <a:pt x="3645" y="1600"/>
                  </a:moveTo>
                  <a:cubicBezTo>
                    <a:pt x="4032" y="1600"/>
                    <a:pt x="4499" y="1631"/>
                    <a:pt x="4639" y="1771"/>
                  </a:cubicBezTo>
                  <a:cubicBezTo>
                    <a:pt x="5042" y="2074"/>
                    <a:pt x="4840" y="2679"/>
                    <a:pt x="4387" y="2830"/>
                  </a:cubicBezTo>
                  <a:cubicBezTo>
                    <a:pt x="4160" y="2931"/>
                    <a:pt x="3769" y="2956"/>
                    <a:pt x="3435" y="2956"/>
                  </a:cubicBezTo>
                  <a:cubicBezTo>
                    <a:pt x="3101" y="2956"/>
                    <a:pt x="2824" y="2931"/>
                    <a:pt x="2824" y="2931"/>
                  </a:cubicBezTo>
                  <a:lnTo>
                    <a:pt x="3076" y="1620"/>
                  </a:lnTo>
                  <a:cubicBezTo>
                    <a:pt x="3076" y="1620"/>
                    <a:pt x="3335" y="1600"/>
                    <a:pt x="3645" y="1600"/>
                  </a:cubicBezTo>
                  <a:close/>
                  <a:moveTo>
                    <a:pt x="4924" y="1"/>
                  </a:moveTo>
                  <a:cubicBezTo>
                    <a:pt x="4809" y="1"/>
                    <a:pt x="4739" y="7"/>
                    <a:pt x="4739" y="7"/>
                  </a:cubicBezTo>
                  <a:lnTo>
                    <a:pt x="1160" y="7"/>
                  </a:lnTo>
                  <a:lnTo>
                    <a:pt x="1" y="6812"/>
                  </a:lnTo>
                  <a:lnTo>
                    <a:pt x="2168" y="6812"/>
                  </a:lnTo>
                  <a:lnTo>
                    <a:pt x="2572" y="4443"/>
                  </a:lnTo>
                  <a:lnTo>
                    <a:pt x="3378" y="4443"/>
                  </a:lnTo>
                  <a:cubicBezTo>
                    <a:pt x="4437" y="4443"/>
                    <a:pt x="4185" y="5250"/>
                    <a:pt x="4185" y="5250"/>
                  </a:cubicBezTo>
                  <a:lnTo>
                    <a:pt x="3933" y="6812"/>
                  </a:lnTo>
                  <a:lnTo>
                    <a:pt x="6101" y="6812"/>
                  </a:lnTo>
                  <a:cubicBezTo>
                    <a:pt x="6101" y="6812"/>
                    <a:pt x="6302" y="5754"/>
                    <a:pt x="6454" y="4796"/>
                  </a:cubicBezTo>
                  <a:cubicBezTo>
                    <a:pt x="6605" y="3838"/>
                    <a:pt x="5546" y="3636"/>
                    <a:pt x="5546" y="3636"/>
                  </a:cubicBezTo>
                  <a:cubicBezTo>
                    <a:pt x="6605" y="3284"/>
                    <a:pt x="7109" y="2326"/>
                    <a:pt x="6857" y="1116"/>
                  </a:cubicBezTo>
                  <a:cubicBezTo>
                    <a:pt x="6654" y="99"/>
                    <a:pt x="5401" y="1"/>
                    <a:pt x="4924" y="1"/>
                  </a:cubicBezTo>
                  <a:close/>
                </a:path>
              </a:pathLst>
            </a:custGeom>
            <a:solidFill>
              <a:srgbClr val="7C868F">
                <a:alpha val="6157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525" name="Google Shape;525;p20"/>
            <p:cNvSpPr/>
            <p:nvPr/>
          </p:nvSpPr>
          <p:spPr>
            <a:xfrm>
              <a:off x="3701600" y="2785650"/>
              <a:ext cx="1421725" cy="74375"/>
            </a:xfrm>
            <a:custGeom>
              <a:avLst/>
              <a:gdLst/>
              <a:ahLst/>
              <a:cxnLst/>
              <a:rect l="l" t="t" r="r" b="b"/>
              <a:pathLst>
                <a:path w="56869" h="2975" extrusionOk="0">
                  <a:moveTo>
                    <a:pt x="504" y="0"/>
                  </a:moveTo>
                  <a:lnTo>
                    <a:pt x="0" y="2975"/>
                  </a:lnTo>
                  <a:lnTo>
                    <a:pt x="56364" y="2975"/>
                  </a:lnTo>
                  <a:lnTo>
                    <a:pt x="56868" y="51"/>
                  </a:lnTo>
                  <a:lnTo>
                    <a:pt x="25661" y="51"/>
                  </a:lnTo>
                  <a:lnTo>
                    <a:pt x="22939" y="2319"/>
                  </a:lnTo>
                  <a:lnTo>
                    <a:pt x="23342" y="0"/>
                  </a:lnTo>
                  <a:close/>
                </a:path>
              </a:pathLst>
            </a:custGeom>
            <a:solidFill>
              <a:srgbClr val="7C868F">
                <a:alpha val="6157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526" name="Google Shape;526;p20"/>
            <p:cNvSpPr/>
            <p:nvPr/>
          </p:nvSpPr>
          <p:spPr>
            <a:xfrm>
              <a:off x="5158575" y="2578950"/>
              <a:ext cx="20200" cy="25225"/>
            </a:xfrm>
            <a:custGeom>
              <a:avLst/>
              <a:gdLst/>
              <a:ahLst/>
              <a:cxnLst/>
              <a:rect l="l" t="t" r="r" b="b"/>
              <a:pathLst>
                <a:path w="808" h="1009" extrusionOk="0">
                  <a:moveTo>
                    <a:pt x="1" y="1"/>
                  </a:moveTo>
                  <a:lnTo>
                    <a:pt x="1" y="101"/>
                  </a:lnTo>
                  <a:lnTo>
                    <a:pt x="354" y="101"/>
                  </a:lnTo>
                  <a:lnTo>
                    <a:pt x="354" y="1009"/>
                  </a:lnTo>
                  <a:lnTo>
                    <a:pt x="454" y="1009"/>
                  </a:lnTo>
                  <a:lnTo>
                    <a:pt x="454" y="101"/>
                  </a:lnTo>
                  <a:lnTo>
                    <a:pt x="807" y="101"/>
                  </a:lnTo>
                  <a:lnTo>
                    <a:pt x="807" y="1"/>
                  </a:lnTo>
                  <a:close/>
                </a:path>
              </a:pathLst>
            </a:custGeom>
            <a:solidFill>
              <a:srgbClr val="7C868F">
                <a:alpha val="6157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527" name="Google Shape;527;p20"/>
            <p:cNvSpPr/>
            <p:nvPr/>
          </p:nvSpPr>
          <p:spPr>
            <a:xfrm>
              <a:off x="5182525" y="2578950"/>
              <a:ext cx="22700" cy="25225"/>
            </a:xfrm>
            <a:custGeom>
              <a:avLst/>
              <a:gdLst/>
              <a:ahLst/>
              <a:cxnLst/>
              <a:rect l="l" t="t" r="r" b="b"/>
              <a:pathLst>
                <a:path w="908" h="1009" extrusionOk="0">
                  <a:moveTo>
                    <a:pt x="1" y="1"/>
                  </a:moveTo>
                  <a:lnTo>
                    <a:pt x="1" y="1009"/>
                  </a:lnTo>
                  <a:lnTo>
                    <a:pt x="101" y="1009"/>
                  </a:lnTo>
                  <a:lnTo>
                    <a:pt x="101" y="152"/>
                  </a:lnTo>
                  <a:lnTo>
                    <a:pt x="404" y="1009"/>
                  </a:lnTo>
                  <a:lnTo>
                    <a:pt x="505" y="1009"/>
                  </a:lnTo>
                  <a:lnTo>
                    <a:pt x="807" y="152"/>
                  </a:lnTo>
                  <a:lnTo>
                    <a:pt x="807" y="1009"/>
                  </a:lnTo>
                  <a:lnTo>
                    <a:pt x="908" y="1009"/>
                  </a:lnTo>
                  <a:lnTo>
                    <a:pt x="908" y="1"/>
                  </a:lnTo>
                  <a:lnTo>
                    <a:pt x="757" y="1"/>
                  </a:lnTo>
                  <a:lnTo>
                    <a:pt x="505" y="706"/>
                  </a:lnTo>
                  <a:cubicBezTo>
                    <a:pt x="505" y="757"/>
                    <a:pt x="454" y="807"/>
                    <a:pt x="454" y="858"/>
                  </a:cubicBezTo>
                  <a:cubicBezTo>
                    <a:pt x="454" y="807"/>
                    <a:pt x="404" y="757"/>
                    <a:pt x="404" y="706"/>
                  </a:cubicBezTo>
                  <a:lnTo>
                    <a:pt x="152" y="1"/>
                  </a:lnTo>
                  <a:close/>
                </a:path>
              </a:pathLst>
            </a:custGeom>
            <a:solidFill>
              <a:srgbClr val="7C868F">
                <a:alpha val="6157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grpSp>
      <p:grpSp>
        <p:nvGrpSpPr>
          <p:cNvPr id="528" name="Google Shape;528;p20"/>
          <p:cNvGrpSpPr/>
          <p:nvPr/>
        </p:nvGrpSpPr>
        <p:grpSpPr>
          <a:xfrm>
            <a:off x="5267234" y="4595311"/>
            <a:ext cx="908377" cy="201300"/>
            <a:chOff x="5577025" y="2564875"/>
            <a:chExt cx="1764525" cy="390950"/>
          </a:xfrm>
        </p:grpSpPr>
        <p:sp>
          <p:nvSpPr>
            <p:cNvPr id="529" name="Google Shape;529;p20"/>
            <p:cNvSpPr/>
            <p:nvPr/>
          </p:nvSpPr>
          <p:spPr>
            <a:xfrm>
              <a:off x="5938750" y="2654575"/>
              <a:ext cx="3800" cy="7575"/>
            </a:xfrm>
            <a:custGeom>
              <a:avLst/>
              <a:gdLst/>
              <a:ahLst/>
              <a:cxnLst/>
              <a:rect l="l" t="t" r="r" b="b"/>
              <a:pathLst>
                <a:path w="152" h="303" extrusionOk="0">
                  <a:moveTo>
                    <a:pt x="0" y="0"/>
                  </a:moveTo>
                  <a:cubicBezTo>
                    <a:pt x="51" y="101"/>
                    <a:pt x="101" y="202"/>
                    <a:pt x="152" y="303"/>
                  </a:cubicBezTo>
                  <a:cubicBezTo>
                    <a:pt x="101" y="202"/>
                    <a:pt x="51" y="101"/>
                    <a:pt x="0" y="0"/>
                  </a:cubicBezTo>
                  <a:close/>
                </a:path>
              </a:pathLst>
            </a:custGeom>
            <a:solidFill>
              <a:srgbClr val="7C868F">
                <a:alpha val="6157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530" name="Google Shape;530;p20"/>
            <p:cNvSpPr/>
            <p:nvPr/>
          </p:nvSpPr>
          <p:spPr>
            <a:xfrm>
              <a:off x="5612300" y="2854975"/>
              <a:ext cx="1300" cy="2525"/>
            </a:xfrm>
            <a:custGeom>
              <a:avLst/>
              <a:gdLst/>
              <a:ahLst/>
              <a:cxnLst/>
              <a:rect l="l" t="t" r="r" b="b"/>
              <a:pathLst>
                <a:path w="52" h="101" extrusionOk="0">
                  <a:moveTo>
                    <a:pt x="51" y="101"/>
                  </a:moveTo>
                  <a:cubicBezTo>
                    <a:pt x="1" y="101"/>
                    <a:pt x="1" y="51"/>
                    <a:pt x="1" y="0"/>
                  </a:cubicBezTo>
                  <a:cubicBezTo>
                    <a:pt x="1" y="51"/>
                    <a:pt x="1" y="101"/>
                    <a:pt x="51" y="101"/>
                  </a:cubicBezTo>
                  <a:close/>
                </a:path>
              </a:pathLst>
            </a:custGeom>
            <a:solidFill>
              <a:srgbClr val="7C868F">
                <a:alpha val="6157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531" name="Google Shape;531;p20"/>
            <p:cNvSpPr/>
            <p:nvPr/>
          </p:nvSpPr>
          <p:spPr>
            <a:xfrm>
              <a:off x="5577025" y="2564875"/>
              <a:ext cx="360475" cy="281300"/>
            </a:xfrm>
            <a:custGeom>
              <a:avLst/>
              <a:gdLst/>
              <a:ahLst/>
              <a:cxnLst/>
              <a:rect l="l" t="t" r="r" b="b"/>
              <a:pathLst>
                <a:path w="14419" h="11252" extrusionOk="0">
                  <a:moveTo>
                    <a:pt x="7964" y="0"/>
                  </a:moveTo>
                  <a:cubicBezTo>
                    <a:pt x="4781" y="0"/>
                    <a:pt x="1788" y="1996"/>
                    <a:pt x="706" y="5202"/>
                  </a:cubicBezTo>
                  <a:cubicBezTo>
                    <a:pt x="0" y="7269"/>
                    <a:pt x="252" y="9436"/>
                    <a:pt x="1210" y="11251"/>
                  </a:cubicBezTo>
                  <a:cubicBezTo>
                    <a:pt x="2269" y="10495"/>
                    <a:pt x="6050" y="7974"/>
                    <a:pt x="6857" y="7521"/>
                  </a:cubicBezTo>
                  <a:cubicBezTo>
                    <a:pt x="7512" y="7168"/>
                    <a:pt x="8470" y="6613"/>
                    <a:pt x="8470" y="6613"/>
                  </a:cubicBezTo>
                  <a:lnTo>
                    <a:pt x="7966" y="5807"/>
                  </a:lnTo>
                  <a:lnTo>
                    <a:pt x="4689" y="3185"/>
                  </a:lnTo>
                  <a:lnTo>
                    <a:pt x="5143" y="2883"/>
                  </a:lnTo>
                  <a:lnTo>
                    <a:pt x="10335" y="5555"/>
                  </a:lnTo>
                  <a:cubicBezTo>
                    <a:pt x="11394" y="5000"/>
                    <a:pt x="12301" y="4546"/>
                    <a:pt x="13310" y="4093"/>
                  </a:cubicBezTo>
                  <a:cubicBezTo>
                    <a:pt x="13663" y="3891"/>
                    <a:pt x="14066" y="3740"/>
                    <a:pt x="14419" y="3538"/>
                  </a:cubicBezTo>
                  <a:cubicBezTo>
                    <a:pt x="13511" y="2126"/>
                    <a:pt x="12150" y="1017"/>
                    <a:pt x="10436" y="412"/>
                  </a:cubicBezTo>
                  <a:cubicBezTo>
                    <a:pt x="9619" y="133"/>
                    <a:pt x="8785" y="0"/>
                    <a:pt x="7964" y="0"/>
                  </a:cubicBezTo>
                  <a:close/>
                </a:path>
              </a:pathLst>
            </a:custGeom>
            <a:solidFill>
              <a:srgbClr val="7C868F">
                <a:alpha val="6157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532" name="Google Shape;532;p20"/>
            <p:cNvSpPr/>
            <p:nvPr/>
          </p:nvSpPr>
          <p:spPr>
            <a:xfrm>
              <a:off x="5613575" y="2668425"/>
              <a:ext cx="361750" cy="279925"/>
            </a:xfrm>
            <a:custGeom>
              <a:avLst/>
              <a:gdLst/>
              <a:ahLst/>
              <a:cxnLst/>
              <a:rect l="l" t="t" r="r" b="b"/>
              <a:pathLst>
                <a:path w="14470" h="11197" extrusionOk="0">
                  <a:moveTo>
                    <a:pt x="13310" y="1"/>
                  </a:moveTo>
                  <a:cubicBezTo>
                    <a:pt x="12957" y="253"/>
                    <a:pt x="12654" y="505"/>
                    <a:pt x="12301" y="707"/>
                  </a:cubicBezTo>
                  <a:cubicBezTo>
                    <a:pt x="11394" y="1312"/>
                    <a:pt x="10537" y="1917"/>
                    <a:pt x="9579" y="2522"/>
                  </a:cubicBezTo>
                  <a:lnTo>
                    <a:pt x="9226" y="8370"/>
                  </a:lnTo>
                  <a:lnTo>
                    <a:pt x="8772" y="8622"/>
                  </a:lnTo>
                  <a:lnTo>
                    <a:pt x="8117" y="4488"/>
                  </a:lnTo>
                  <a:lnTo>
                    <a:pt x="7714" y="3631"/>
                  </a:lnTo>
                  <a:cubicBezTo>
                    <a:pt x="7714" y="3631"/>
                    <a:pt x="6705" y="4185"/>
                    <a:pt x="6050" y="4589"/>
                  </a:cubicBezTo>
                  <a:cubicBezTo>
                    <a:pt x="5243" y="5042"/>
                    <a:pt x="1210" y="7008"/>
                    <a:pt x="0" y="7613"/>
                  </a:cubicBezTo>
                  <a:cubicBezTo>
                    <a:pt x="908" y="9025"/>
                    <a:pt x="2269" y="10185"/>
                    <a:pt x="4033" y="10789"/>
                  </a:cubicBezTo>
                  <a:cubicBezTo>
                    <a:pt x="4841" y="11066"/>
                    <a:pt x="5666" y="11196"/>
                    <a:pt x="6478" y="11196"/>
                  </a:cubicBezTo>
                  <a:cubicBezTo>
                    <a:pt x="9671" y="11196"/>
                    <a:pt x="12678" y="9175"/>
                    <a:pt x="13764" y="6000"/>
                  </a:cubicBezTo>
                  <a:cubicBezTo>
                    <a:pt x="14469" y="3933"/>
                    <a:pt x="14217" y="1765"/>
                    <a:pt x="13310" y="1"/>
                  </a:cubicBezTo>
                  <a:close/>
                </a:path>
              </a:pathLst>
            </a:custGeom>
            <a:solidFill>
              <a:srgbClr val="7C868F">
                <a:alpha val="6157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533" name="Google Shape;533;p20"/>
            <p:cNvSpPr/>
            <p:nvPr/>
          </p:nvSpPr>
          <p:spPr>
            <a:xfrm>
              <a:off x="5613575" y="2857500"/>
              <a:ext cx="25" cy="1275"/>
            </a:xfrm>
            <a:custGeom>
              <a:avLst/>
              <a:gdLst/>
              <a:ahLst/>
              <a:cxnLst/>
              <a:rect l="l" t="t" r="r" b="b"/>
              <a:pathLst>
                <a:path w="1" h="51" extrusionOk="0">
                  <a:moveTo>
                    <a:pt x="0" y="50"/>
                  </a:moveTo>
                  <a:lnTo>
                    <a:pt x="0" y="50"/>
                  </a:lnTo>
                  <a:cubicBezTo>
                    <a:pt x="0" y="50"/>
                    <a:pt x="0" y="0"/>
                    <a:pt x="0" y="0"/>
                  </a:cubicBezTo>
                  <a:cubicBezTo>
                    <a:pt x="0" y="50"/>
                    <a:pt x="0" y="50"/>
                    <a:pt x="0" y="50"/>
                  </a:cubicBezTo>
                  <a:close/>
                </a:path>
              </a:pathLst>
            </a:custGeom>
            <a:solidFill>
              <a:srgbClr val="7C868F">
                <a:alpha val="6157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534" name="Google Shape;534;p20"/>
            <p:cNvSpPr/>
            <p:nvPr/>
          </p:nvSpPr>
          <p:spPr>
            <a:xfrm>
              <a:off x="5607275" y="2846150"/>
              <a:ext cx="5050" cy="8850"/>
            </a:xfrm>
            <a:custGeom>
              <a:avLst/>
              <a:gdLst/>
              <a:ahLst/>
              <a:cxnLst/>
              <a:rect l="l" t="t" r="r" b="b"/>
              <a:pathLst>
                <a:path w="202" h="354" extrusionOk="0">
                  <a:moveTo>
                    <a:pt x="0" y="0"/>
                  </a:moveTo>
                  <a:lnTo>
                    <a:pt x="0" y="0"/>
                  </a:lnTo>
                  <a:cubicBezTo>
                    <a:pt x="51" y="152"/>
                    <a:pt x="101" y="252"/>
                    <a:pt x="202" y="353"/>
                  </a:cubicBezTo>
                  <a:cubicBezTo>
                    <a:pt x="101" y="252"/>
                    <a:pt x="51" y="101"/>
                    <a:pt x="0" y="0"/>
                  </a:cubicBezTo>
                  <a:close/>
                </a:path>
              </a:pathLst>
            </a:custGeom>
            <a:solidFill>
              <a:srgbClr val="7C868F">
                <a:alpha val="6157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535" name="Google Shape;535;p20"/>
            <p:cNvSpPr/>
            <p:nvPr/>
          </p:nvSpPr>
          <p:spPr>
            <a:xfrm>
              <a:off x="5942525" y="2662150"/>
              <a:ext cx="3800" cy="6300"/>
            </a:xfrm>
            <a:custGeom>
              <a:avLst/>
              <a:gdLst/>
              <a:ahLst/>
              <a:cxnLst/>
              <a:rect l="l" t="t" r="r" b="b"/>
              <a:pathLst>
                <a:path w="152" h="252" extrusionOk="0">
                  <a:moveTo>
                    <a:pt x="1" y="0"/>
                  </a:moveTo>
                  <a:cubicBezTo>
                    <a:pt x="51" y="101"/>
                    <a:pt x="101" y="202"/>
                    <a:pt x="152" y="252"/>
                  </a:cubicBezTo>
                  <a:cubicBezTo>
                    <a:pt x="101" y="151"/>
                    <a:pt x="51" y="101"/>
                    <a:pt x="1" y="0"/>
                  </a:cubicBezTo>
                  <a:close/>
                </a:path>
              </a:pathLst>
            </a:custGeom>
            <a:solidFill>
              <a:srgbClr val="7C868F">
                <a:alpha val="6157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536" name="Google Shape;536;p20"/>
            <p:cNvSpPr/>
            <p:nvPr/>
          </p:nvSpPr>
          <p:spPr>
            <a:xfrm>
              <a:off x="5937475" y="2653325"/>
              <a:ext cx="1300" cy="1275"/>
            </a:xfrm>
            <a:custGeom>
              <a:avLst/>
              <a:gdLst/>
              <a:ahLst/>
              <a:cxnLst/>
              <a:rect l="l" t="t" r="r" b="b"/>
              <a:pathLst>
                <a:path w="52" h="51" extrusionOk="0">
                  <a:moveTo>
                    <a:pt x="1" y="0"/>
                  </a:moveTo>
                  <a:lnTo>
                    <a:pt x="1" y="0"/>
                  </a:lnTo>
                  <a:lnTo>
                    <a:pt x="51" y="50"/>
                  </a:lnTo>
                  <a:cubicBezTo>
                    <a:pt x="51" y="50"/>
                    <a:pt x="1" y="0"/>
                    <a:pt x="1" y="0"/>
                  </a:cubicBezTo>
                  <a:close/>
                </a:path>
              </a:pathLst>
            </a:custGeom>
            <a:solidFill>
              <a:srgbClr val="7C868F">
                <a:alpha val="6157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537" name="Google Shape;537;p20"/>
            <p:cNvSpPr/>
            <p:nvPr/>
          </p:nvSpPr>
          <p:spPr>
            <a:xfrm>
              <a:off x="7153725" y="2688600"/>
              <a:ext cx="187825" cy="200425"/>
            </a:xfrm>
            <a:custGeom>
              <a:avLst/>
              <a:gdLst/>
              <a:ahLst/>
              <a:cxnLst/>
              <a:rect l="l" t="t" r="r" b="b"/>
              <a:pathLst>
                <a:path w="7513" h="8017" extrusionOk="0">
                  <a:moveTo>
                    <a:pt x="6051" y="1009"/>
                  </a:moveTo>
                  <a:lnTo>
                    <a:pt x="6051" y="152"/>
                  </a:lnTo>
                  <a:lnTo>
                    <a:pt x="7513" y="152"/>
                  </a:lnTo>
                  <a:lnTo>
                    <a:pt x="7513" y="7865"/>
                  </a:lnTo>
                  <a:lnTo>
                    <a:pt x="6000" y="7865"/>
                  </a:lnTo>
                  <a:lnTo>
                    <a:pt x="6000" y="6958"/>
                  </a:lnTo>
                  <a:cubicBezTo>
                    <a:pt x="5446" y="7613"/>
                    <a:pt x="4690" y="8016"/>
                    <a:pt x="3580" y="8016"/>
                  </a:cubicBezTo>
                  <a:cubicBezTo>
                    <a:pt x="1413" y="8016"/>
                    <a:pt x="1" y="6302"/>
                    <a:pt x="1" y="3983"/>
                  </a:cubicBezTo>
                  <a:cubicBezTo>
                    <a:pt x="1" y="1715"/>
                    <a:pt x="1413" y="1"/>
                    <a:pt x="3580" y="1"/>
                  </a:cubicBezTo>
                  <a:cubicBezTo>
                    <a:pt x="4538" y="1"/>
                    <a:pt x="5446" y="353"/>
                    <a:pt x="6051" y="1009"/>
                  </a:cubicBezTo>
                  <a:close/>
                  <a:moveTo>
                    <a:pt x="5950" y="2521"/>
                  </a:moveTo>
                  <a:cubicBezTo>
                    <a:pt x="5496" y="1866"/>
                    <a:pt x="4740" y="1463"/>
                    <a:pt x="3832" y="1463"/>
                  </a:cubicBezTo>
                  <a:cubicBezTo>
                    <a:pt x="2471" y="1463"/>
                    <a:pt x="1564" y="2572"/>
                    <a:pt x="1564" y="4034"/>
                  </a:cubicBezTo>
                  <a:cubicBezTo>
                    <a:pt x="1564" y="5445"/>
                    <a:pt x="2421" y="6605"/>
                    <a:pt x="3832" y="6605"/>
                  </a:cubicBezTo>
                  <a:cubicBezTo>
                    <a:pt x="4740" y="6605"/>
                    <a:pt x="5496" y="6101"/>
                    <a:pt x="5950" y="5395"/>
                  </a:cubicBezTo>
                  <a:lnTo>
                    <a:pt x="5950" y="2521"/>
                  </a:lnTo>
                </a:path>
              </a:pathLst>
            </a:custGeom>
            <a:solidFill>
              <a:srgbClr val="7C868F">
                <a:alpha val="6157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538" name="Google Shape;538;p20"/>
            <p:cNvSpPr/>
            <p:nvPr/>
          </p:nvSpPr>
          <p:spPr>
            <a:xfrm>
              <a:off x="7076850" y="2616775"/>
              <a:ext cx="52975" cy="54200"/>
            </a:xfrm>
            <a:custGeom>
              <a:avLst/>
              <a:gdLst/>
              <a:ahLst/>
              <a:cxnLst/>
              <a:rect l="l" t="t" r="r" b="b"/>
              <a:pathLst>
                <a:path w="2119" h="2168" extrusionOk="0">
                  <a:moveTo>
                    <a:pt x="1" y="1059"/>
                  </a:moveTo>
                  <a:cubicBezTo>
                    <a:pt x="1" y="504"/>
                    <a:pt x="505" y="0"/>
                    <a:pt x="1059" y="0"/>
                  </a:cubicBezTo>
                  <a:cubicBezTo>
                    <a:pt x="1664" y="0"/>
                    <a:pt x="2118" y="504"/>
                    <a:pt x="2118" y="1059"/>
                  </a:cubicBezTo>
                  <a:cubicBezTo>
                    <a:pt x="2118" y="1664"/>
                    <a:pt x="1664" y="2168"/>
                    <a:pt x="1059" y="2168"/>
                  </a:cubicBezTo>
                  <a:cubicBezTo>
                    <a:pt x="505" y="2168"/>
                    <a:pt x="1" y="1664"/>
                    <a:pt x="1" y="1059"/>
                  </a:cubicBezTo>
                </a:path>
              </a:pathLst>
            </a:custGeom>
            <a:solidFill>
              <a:srgbClr val="7C868F">
                <a:alpha val="6157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539" name="Google Shape;539;p20"/>
            <p:cNvSpPr/>
            <p:nvPr/>
          </p:nvSpPr>
          <p:spPr>
            <a:xfrm>
              <a:off x="7084425" y="2692375"/>
              <a:ext cx="39075" cy="192875"/>
            </a:xfrm>
            <a:custGeom>
              <a:avLst/>
              <a:gdLst/>
              <a:ahLst/>
              <a:cxnLst/>
              <a:rect l="l" t="t" r="r" b="b"/>
              <a:pathLst>
                <a:path w="1563" h="7715" extrusionOk="0">
                  <a:moveTo>
                    <a:pt x="0" y="7714"/>
                  </a:moveTo>
                  <a:lnTo>
                    <a:pt x="1563" y="7714"/>
                  </a:lnTo>
                  <a:lnTo>
                    <a:pt x="1563" y="1"/>
                  </a:lnTo>
                  <a:lnTo>
                    <a:pt x="0" y="1"/>
                  </a:lnTo>
                  <a:close/>
                </a:path>
              </a:pathLst>
            </a:custGeom>
            <a:solidFill>
              <a:srgbClr val="7C868F">
                <a:alpha val="6157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540" name="Google Shape;540;p20"/>
            <p:cNvSpPr/>
            <p:nvPr/>
          </p:nvSpPr>
          <p:spPr>
            <a:xfrm>
              <a:off x="6857550" y="2621800"/>
              <a:ext cx="187825" cy="267225"/>
            </a:xfrm>
            <a:custGeom>
              <a:avLst/>
              <a:gdLst/>
              <a:ahLst/>
              <a:cxnLst/>
              <a:rect l="l" t="t" r="r" b="b"/>
              <a:pathLst>
                <a:path w="7513" h="10689" extrusionOk="0">
                  <a:moveTo>
                    <a:pt x="5949" y="1"/>
                  </a:moveTo>
                  <a:lnTo>
                    <a:pt x="7512" y="1"/>
                  </a:lnTo>
                  <a:lnTo>
                    <a:pt x="7512" y="10537"/>
                  </a:lnTo>
                  <a:lnTo>
                    <a:pt x="6000" y="10537"/>
                  </a:lnTo>
                  <a:lnTo>
                    <a:pt x="6000" y="9630"/>
                  </a:lnTo>
                  <a:cubicBezTo>
                    <a:pt x="5445" y="10285"/>
                    <a:pt x="4689" y="10688"/>
                    <a:pt x="3580" y="10688"/>
                  </a:cubicBezTo>
                  <a:cubicBezTo>
                    <a:pt x="1362" y="10688"/>
                    <a:pt x="1" y="8974"/>
                    <a:pt x="1" y="6655"/>
                  </a:cubicBezTo>
                  <a:cubicBezTo>
                    <a:pt x="1" y="4387"/>
                    <a:pt x="1362" y="2673"/>
                    <a:pt x="3580" y="2673"/>
                  </a:cubicBezTo>
                  <a:cubicBezTo>
                    <a:pt x="4487" y="2673"/>
                    <a:pt x="5344" y="3025"/>
                    <a:pt x="5949" y="3630"/>
                  </a:cubicBezTo>
                  <a:close/>
                  <a:moveTo>
                    <a:pt x="5949" y="5193"/>
                  </a:moveTo>
                  <a:cubicBezTo>
                    <a:pt x="5496" y="4538"/>
                    <a:pt x="4689" y="4135"/>
                    <a:pt x="3832" y="4135"/>
                  </a:cubicBezTo>
                  <a:cubicBezTo>
                    <a:pt x="2471" y="4135"/>
                    <a:pt x="1513" y="5244"/>
                    <a:pt x="1513" y="6706"/>
                  </a:cubicBezTo>
                  <a:cubicBezTo>
                    <a:pt x="1513" y="8117"/>
                    <a:pt x="2420" y="9277"/>
                    <a:pt x="3832" y="9277"/>
                  </a:cubicBezTo>
                  <a:cubicBezTo>
                    <a:pt x="4740" y="9277"/>
                    <a:pt x="5496" y="8773"/>
                    <a:pt x="5949" y="8067"/>
                  </a:cubicBezTo>
                  <a:lnTo>
                    <a:pt x="5949" y="5193"/>
                  </a:lnTo>
                </a:path>
              </a:pathLst>
            </a:custGeom>
            <a:solidFill>
              <a:srgbClr val="7C868F">
                <a:alpha val="6157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541" name="Google Shape;541;p20"/>
            <p:cNvSpPr/>
            <p:nvPr/>
          </p:nvSpPr>
          <p:spPr>
            <a:xfrm>
              <a:off x="6647075" y="2687350"/>
              <a:ext cx="189075" cy="201675"/>
            </a:xfrm>
            <a:custGeom>
              <a:avLst/>
              <a:gdLst/>
              <a:ahLst/>
              <a:cxnLst/>
              <a:rect l="l" t="t" r="r" b="b"/>
              <a:pathLst>
                <a:path w="7563" h="8067" extrusionOk="0">
                  <a:moveTo>
                    <a:pt x="3933" y="8066"/>
                  </a:moveTo>
                  <a:cubicBezTo>
                    <a:pt x="4638" y="8066"/>
                    <a:pt x="5243" y="7966"/>
                    <a:pt x="5798" y="7713"/>
                  </a:cubicBezTo>
                  <a:cubicBezTo>
                    <a:pt x="6403" y="7461"/>
                    <a:pt x="6907" y="7058"/>
                    <a:pt x="7310" y="6554"/>
                  </a:cubicBezTo>
                  <a:lnTo>
                    <a:pt x="6353" y="5546"/>
                  </a:lnTo>
                  <a:lnTo>
                    <a:pt x="6353" y="5546"/>
                  </a:lnTo>
                  <a:cubicBezTo>
                    <a:pt x="6050" y="5899"/>
                    <a:pt x="5697" y="6151"/>
                    <a:pt x="5294" y="6352"/>
                  </a:cubicBezTo>
                  <a:cubicBezTo>
                    <a:pt x="4891" y="6554"/>
                    <a:pt x="4487" y="6655"/>
                    <a:pt x="3983" y="6655"/>
                  </a:cubicBezTo>
                  <a:cubicBezTo>
                    <a:pt x="2773" y="6655"/>
                    <a:pt x="1765" y="5747"/>
                    <a:pt x="1614" y="4588"/>
                  </a:cubicBezTo>
                  <a:lnTo>
                    <a:pt x="7562" y="4588"/>
                  </a:lnTo>
                  <a:lnTo>
                    <a:pt x="7562" y="4537"/>
                  </a:lnTo>
                  <a:cubicBezTo>
                    <a:pt x="7562" y="4336"/>
                    <a:pt x="7562" y="4185"/>
                    <a:pt x="7562" y="3983"/>
                  </a:cubicBezTo>
                  <a:cubicBezTo>
                    <a:pt x="7562" y="1815"/>
                    <a:pt x="6000" y="0"/>
                    <a:pt x="3832" y="0"/>
                  </a:cubicBezTo>
                  <a:cubicBezTo>
                    <a:pt x="1664" y="0"/>
                    <a:pt x="0" y="1765"/>
                    <a:pt x="0" y="4033"/>
                  </a:cubicBezTo>
                  <a:cubicBezTo>
                    <a:pt x="0" y="6352"/>
                    <a:pt x="1664" y="8066"/>
                    <a:pt x="3933" y="8066"/>
                  </a:cubicBezTo>
                  <a:close/>
                  <a:moveTo>
                    <a:pt x="1664" y="3277"/>
                  </a:moveTo>
                  <a:lnTo>
                    <a:pt x="5949" y="3277"/>
                  </a:lnTo>
                  <a:cubicBezTo>
                    <a:pt x="5798" y="2218"/>
                    <a:pt x="4941" y="1412"/>
                    <a:pt x="3832" y="1412"/>
                  </a:cubicBezTo>
                  <a:cubicBezTo>
                    <a:pt x="3227" y="1412"/>
                    <a:pt x="2723" y="1664"/>
                    <a:pt x="2370" y="2017"/>
                  </a:cubicBezTo>
                  <a:cubicBezTo>
                    <a:pt x="1966" y="2370"/>
                    <a:pt x="1714" y="2823"/>
                    <a:pt x="1664" y="3277"/>
                  </a:cubicBezTo>
                </a:path>
              </a:pathLst>
            </a:custGeom>
            <a:solidFill>
              <a:srgbClr val="7C868F">
                <a:alpha val="6157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542" name="Google Shape;542;p20"/>
            <p:cNvSpPr/>
            <p:nvPr/>
          </p:nvSpPr>
          <p:spPr>
            <a:xfrm>
              <a:off x="6440375" y="2688600"/>
              <a:ext cx="187825" cy="267225"/>
            </a:xfrm>
            <a:custGeom>
              <a:avLst/>
              <a:gdLst/>
              <a:ahLst/>
              <a:cxnLst/>
              <a:rect l="l" t="t" r="r" b="b"/>
              <a:pathLst>
                <a:path w="7513" h="10689" extrusionOk="0">
                  <a:moveTo>
                    <a:pt x="1513" y="7058"/>
                  </a:moveTo>
                  <a:lnTo>
                    <a:pt x="1513" y="10688"/>
                  </a:lnTo>
                  <a:lnTo>
                    <a:pt x="0" y="10688"/>
                  </a:lnTo>
                  <a:lnTo>
                    <a:pt x="0" y="202"/>
                  </a:lnTo>
                  <a:lnTo>
                    <a:pt x="1513" y="202"/>
                  </a:lnTo>
                  <a:lnTo>
                    <a:pt x="1513" y="1059"/>
                  </a:lnTo>
                  <a:cubicBezTo>
                    <a:pt x="2067" y="404"/>
                    <a:pt x="2824" y="1"/>
                    <a:pt x="3933" y="1"/>
                  </a:cubicBezTo>
                  <a:cubicBezTo>
                    <a:pt x="6100" y="1"/>
                    <a:pt x="7512" y="1715"/>
                    <a:pt x="7512" y="3983"/>
                  </a:cubicBezTo>
                  <a:cubicBezTo>
                    <a:pt x="7512" y="6302"/>
                    <a:pt x="6100" y="8016"/>
                    <a:pt x="3933" y="8016"/>
                  </a:cubicBezTo>
                  <a:cubicBezTo>
                    <a:pt x="2975" y="8016"/>
                    <a:pt x="2118" y="7663"/>
                    <a:pt x="1513" y="7058"/>
                  </a:cubicBezTo>
                  <a:close/>
                  <a:moveTo>
                    <a:pt x="1563" y="5496"/>
                  </a:moveTo>
                  <a:cubicBezTo>
                    <a:pt x="2017" y="6151"/>
                    <a:pt x="2773" y="6554"/>
                    <a:pt x="3681" y="6554"/>
                  </a:cubicBezTo>
                  <a:cubicBezTo>
                    <a:pt x="5042" y="6554"/>
                    <a:pt x="5949" y="5445"/>
                    <a:pt x="5949" y="3983"/>
                  </a:cubicBezTo>
                  <a:cubicBezTo>
                    <a:pt x="5949" y="2572"/>
                    <a:pt x="5092" y="1412"/>
                    <a:pt x="3681" y="1412"/>
                  </a:cubicBezTo>
                  <a:cubicBezTo>
                    <a:pt x="2773" y="1412"/>
                    <a:pt x="2017" y="1916"/>
                    <a:pt x="1563" y="2622"/>
                  </a:cubicBezTo>
                  <a:lnTo>
                    <a:pt x="1563" y="5496"/>
                  </a:lnTo>
                </a:path>
              </a:pathLst>
            </a:custGeom>
            <a:solidFill>
              <a:srgbClr val="7C868F">
                <a:alpha val="6157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543" name="Google Shape;543;p20"/>
            <p:cNvSpPr/>
            <p:nvPr/>
          </p:nvSpPr>
          <p:spPr>
            <a:xfrm>
              <a:off x="6231150" y="2693650"/>
              <a:ext cx="191600" cy="191600"/>
            </a:xfrm>
            <a:custGeom>
              <a:avLst/>
              <a:gdLst/>
              <a:ahLst/>
              <a:cxnLst/>
              <a:rect l="l" t="t" r="r" b="b"/>
              <a:pathLst>
                <a:path w="7664" h="7664" extrusionOk="0">
                  <a:moveTo>
                    <a:pt x="2874" y="3680"/>
                  </a:moveTo>
                  <a:lnTo>
                    <a:pt x="152" y="0"/>
                  </a:lnTo>
                  <a:lnTo>
                    <a:pt x="2067" y="0"/>
                  </a:lnTo>
                  <a:lnTo>
                    <a:pt x="3882" y="2521"/>
                  </a:lnTo>
                  <a:lnTo>
                    <a:pt x="5647" y="0"/>
                  </a:lnTo>
                  <a:lnTo>
                    <a:pt x="7563" y="0"/>
                  </a:lnTo>
                  <a:lnTo>
                    <a:pt x="4840" y="3731"/>
                  </a:lnTo>
                  <a:lnTo>
                    <a:pt x="7663" y="7663"/>
                  </a:lnTo>
                  <a:lnTo>
                    <a:pt x="5748" y="7663"/>
                  </a:lnTo>
                  <a:lnTo>
                    <a:pt x="3832" y="4941"/>
                  </a:lnTo>
                  <a:lnTo>
                    <a:pt x="1916" y="7663"/>
                  </a:lnTo>
                  <a:lnTo>
                    <a:pt x="0" y="7663"/>
                  </a:lnTo>
                  <a:lnTo>
                    <a:pt x="2824" y="3680"/>
                  </a:lnTo>
                </a:path>
              </a:pathLst>
            </a:custGeom>
            <a:solidFill>
              <a:srgbClr val="7C868F">
                <a:alpha val="6157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544" name="Google Shape;544;p20"/>
            <p:cNvSpPr/>
            <p:nvPr/>
          </p:nvSpPr>
          <p:spPr>
            <a:xfrm>
              <a:off x="6063525" y="2628100"/>
              <a:ext cx="152525" cy="257150"/>
            </a:xfrm>
            <a:custGeom>
              <a:avLst/>
              <a:gdLst/>
              <a:ahLst/>
              <a:cxnLst/>
              <a:rect l="l" t="t" r="r" b="b"/>
              <a:pathLst>
                <a:path w="6101" h="10286" extrusionOk="0">
                  <a:moveTo>
                    <a:pt x="1765" y="5748"/>
                  </a:moveTo>
                  <a:lnTo>
                    <a:pt x="5748" y="5748"/>
                  </a:lnTo>
                  <a:lnTo>
                    <a:pt x="5748" y="4286"/>
                  </a:lnTo>
                  <a:lnTo>
                    <a:pt x="1765" y="4286"/>
                  </a:lnTo>
                  <a:lnTo>
                    <a:pt x="1765" y="1513"/>
                  </a:lnTo>
                  <a:lnTo>
                    <a:pt x="6050" y="1513"/>
                  </a:lnTo>
                  <a:lnTo>
                    <a:pt x="6050" y="1"/>
                  </a:lnTo>
                  <a:lnTo>
                    <a:pt x="0" y="1"/>
                  </a:lnTo>
                  <a:lnTo>
                    <a:pt x="0" y="10285"/>
                  </a:lnTo>
                  <a:lnTo>
                    <a:pt x="6100" y="10285"/>
                  </a:lnTo>
                  <a:lnTo>
                    <a:pt x="6100" y="8773"/>
                  </a:lnTo>
                  <a:lnTo>
                    <a:pt x="1765" y="8773"/>
                  </a:lnTo>
                  <a:lnTo>
                    <a:pt x="1765" y="5748"/>
                  </a:lnTo>
                  <a:close/>
                </a:path>
              </a:pathLst>
            </a:custGeom>
            <a:solidFill>
              <a:srgbClr val="7C868F">
                <a:alpha val="6157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grpSp>
      <p:grpSp>
        <p:nvGrpSpPr>
          <p:cNvPr id="545" name="Google Shape;545;p20"/>
          <p:cNvGrpSpPr/>
          <p:nvPr/>
        </p:nvGrpSpPr>
        <p:grpSpPr>
          <a:xfrm>
            <a:off x="3882460" y="4590169"/>
            <a:ext cx="682107" cy="266863"/>
            <a:chOff x="238125" y="2500825"/>
            <a:chExt cx="1678825" cy="656650"/>
          </a:xfrm>
        </p:grpSpPr>
        <p:sp>
          <p:nvSpPr>
            <p:cNvPr id="546" name="Google Shape;546;p20"/>
            <p:cNvSpPr/>
            <p:nvPr/>
          </p:nvSpPr>
          <p:spPr>
            <a:xfrm>
              <a:off x="238125" y="2592825"/>
              <a:ext cx="429800" cy="274775"/>
            </a:xfrm>
            <a:custGeom>
              <a:avLst/>
              <a:gdLst/>
              <a:ahLst/>
              <a:cxnLst/>
              <a:rect l="l" t="t" r="r" b="b"/>
              <a:pathLst>
                <a:path w="17192" h="10991" extrusionOk="0">
                  <a:moveTo>
                    <a:pt x="4084" y="0"/>
                  </a:moveTo>
                  <a:lnTo>
                    <a:pt x="0" y="10990"/>
                  </a:lnTo>
                  <a:lnTo>
                    <a:pt x="4436" y="10990"/>
                  </a:lnTo>
                  <a:lnTo>
                    <a:pt x="5848" y="6302"/>
                  </a:lnTo>
                  <a:cubicBezTo>
                    <a:pt x="5999" y="5848"/>
                    <a:pt x="6100" y="5394"/>
                    <a:pt x="6201" y="4941"/>
                  </a:cubicBezTo>
                  <a:lnTo>
                    <a:pt x="6352" y="4941"/>
                  </a:lnTo>
                  <a:cubicBezTo>
                    <a:pt x="6352" y="5394"/>
                    <a:pt x="6352" y="5848"/>
                    <a:pt x="6403" y="6352"/>
                  </a:cubicBezTo>
                  <a:lnTo>
                    <a:pt x="7209" y="10990"/>
                  </a:lnTo>
                  <a:lnTo>
                    <a:pt x="9881" y="10990"/>
                  </a:lnTo>
                  <a:lnTo>
                    <a:pt x="12604" y="6050"/>
                  </a:lnTo>
                  <a:cubicBezTo>
                    <a:pt x="12805" y="5697"/>
                    <a:pt x="12957" y="5344"/>
                    <a:pt x="13108" y="4941"/>
                  </a:cubicBezTo>
                  <a:lnTo>
                    <a:pt x="13209" y="4941"/>
                  </a:lnTo>
                  <a:lnTo>
                    <a:pt x="12755" y="10990"/>
                  </a:lnTo>
                  <a:lnTo>
                    <a:pt x="17191" y="10990"/>
                  </a:lnTo>
                  <a:lnTo>
                    <a:pt x="17091" y="0"/>
                  </a:lnTo>
                  <a:lnTo>
                    <a:pt x="12402" y="0"/>
                  </a:lnTo>
                  <a:lnTo>
                    <a:pt x="10184" y="4285"/>
                  </a:lnTo>
                  <a:cubicBezTo>
                    <a:pt x="9982" y="4789"/>
                    <a:pt x="9780" y="5243"/>
                    <a:pt x="9579" y="5747"/>
                  </a:cubicBezTo>
                  <a:lnTo>
                    <a:pt x="9478" y="5747"/>
                  </a:lnTo>
                  <a:lnTo>
                    <a:pt x="8772" y="0"/>
                  </a:lnTo>
                  <a:close/>
                </a:path>
              </a:pathLst>
            </a:custGeom>
            <a:solidFill>
              <a:srgbClr val="7C868F">
                <a:alpha val="6157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547" name="Google Shape;547;p20"/>
            <p:cNvSpPr/>
            <p:nvPr/>
          </p:nvSpPr>
          <p:spPr>
            <a:xfrm>
              <a:off x="651500" y="2669700"/>
              <a:ext cx="215550" cy="201675"/>
            </a:xfrm>
            <a:custGeom>
              <a:avLst/>
              <a:gdLst/>
              <a:ahLst/>
              <a:cxnLst/>
              <a:rect l="l" t="t" r="r" b="b"/>
              <a:pathLst>
                <a:path w="8622" h="8067" extrusionOk="0">
                  <a:moveTo>
                    <a:pt x="5950" y="0"/>
                  </a:moveTo>
                  <a:cubicBezTo>
                    <a:pt x="3228" y="0"/>
                    <a:pt x="959" y="1765"/>
                    <a:pt x="505" y="4084"/>
                  </a:cubicBezTo>
                  <a:cubicBezTo>
                    <a:pt x="1" y="6655"/>
                    <a:pt x="1866" y="8067"/>
                    <a:pt x="4740" y="8067"/>
                  </a:cubicBezTo>
                  <a:cubicBezTo>
                    <a:pt x="5547" y="8067"/>
                    <a:pt x="6303" y="7915"/>
                    <a:pt x="7059" y="7714"/>
                  </a:cubicBezTo>
                  <a:lnTo>
                    <a:pt x="7815" y="4538"/>
                  </a:lnTo>
                  <a:lnTo>
                    <a:pt x="7815" y="4538"/>
                  </a:lnTo>
                  <a:cubicBezTo>
                    <a:pt x="7261" y="4891"/>
                    <a:pt x="6656" y="5092"/>
                    <a:pt x="6000" y="5143"/>
                  </a:cubicBezTo>
                  <a:cubicBezTo>
                    <a:pt x="5295" y="5143"/>
                    <a:pt x="4790" y="4588"/>
                    <a:pt x="4942" y="4033"/>
                  </a:cubicBezTo>
                  <a:cubicBezTo>
                    <a:pt x="5085" y="3315"/>
                    <a:pt x="5683" y="2870"/>
                    <a:pt x="6391" y="2870"/>
                  </a:cubicBezTo>
                  <a:cubicBezTo>
                    <a:pt x="6428" y="2870"/>
                    <a:pt x="6466" y="2871"/>
                    <a:pt x="6504" y="2874"/>
                  </a:cubicBezTo>
                  <a:cubicBezTo>
                    <a:pt x="7059" y="2874"/>
                    <a:pt x="7614" y="3126"/>
                    <a:pt x="8017" y="3529"/>
                  </a:cubicBezTo>
                  <a:lnTo>
                    <a:pt x="8622" y="353"/>
                  </a:lnTo>
                  <a:cubicBezTo>
                    <a:pt x="7714" y="101"/>
                    <a:pt x="6857" y="0"/>
                    <a:pt x="5950" y="0"/>
                  </a:cubicBezTo>
                  <a:close/>
                </a:path>
              </a:pathLst>
            </a:custGeom>
            <a:solidFill>
              <a:srgbClr val="7C868F">
                <a:alpha val="6157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548" name="Google Shape;548;p20"/>
            <p:cNvSpPr/>
            <p:nvPr/>
          </p:nvSpPr>
          <p:spPr>
            <a:xfrm>
              <a:off x="851900" y="2592825"/>
              <a:ext cx="228150" cy="274775"/>
            </a:xfrm>
            <a:custGeom>
              <a:avLst/>
              <a:gdLst/>
              <a:ahLst/>
              <a:cxnLst/>
              <a:rect l="l" t="t" r="r" b="b"/>
              <a:pathLst>
                <a:path w="9126" h="10991" extrusionOk="0">
                  <a:moveTo>
                    <a:pt x="2018" y="0"/>
                  </a:moveTo>
                  <a:lnTo>
                    <a:pt x="1" y="10990"/>
                  </a:lnTo>
                  <a:lnTo>
                    <a:pt x="8471" y="10990"/>
                  </a:lnTo>
                  <a:lnTo>
                    <a:pt x="9126" y="7461"/>
                  </a:lnTo>
                  <a:lnTo>
                    <a:pt x="5244" y="7461"/>
                  </a:lnTo>
                  <a:lnTo>
                    <a:pt x="6605" y="0"/>
                  </a:lnTo>
                  <a:close/>
                </a:path>
              </a:pathLst>
            </a:custGeom>
            <a:solidFill>
              <a:srgbClr val="7C868F">
                <a:alpha val="6157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549" name="Google Shape;549;p20"/>
            <p:cNvSpPr/>
            <p:nvPr/>
          </p:nvSpPr>
          <p:spPr>
            <a:xfrm>
              <a:off x="1039700" y="2669675"/>
              <a:ext cx="316100" cy="201700"/>
            </a:xfrm>
            <a:custGeom>
              <a:avLst/>
              <a:gdLst/>
              <a:ahLst/>
              <a:cxnLst/>
              <a:rect l="l" t="t" r="r" b="b"/>
              <a:pathLst>
                <a:path w="12644" h="8068" extrusionOk="0">
                  <a:moveTo>
                    <a:pt x="6513" y="2065"/>
                  </a:moveTo>
                  <a:cubicBezTo>
                    <a:pt x="6544" y="2065"/>
                    <a:pt x="6574" y="2066"/>
                    <a:pt x="6605" y="2068"/>
                  </a:cubicBezTo>
                  <a:lnTo>
                    <a:pt x="6857" y="2068"/>
                  </a:lnTo>
                  <a:cubicBezTo>
                    <a:pt x="7311" y="2169"/>
                    <a:pt x="7664" y="2623"/>
                    <a:pt x="7563" y="3077"/>
                  </a:cubicBezTo>
                  <a:lnTo>
                    <a:pt x="5345" y="3077"/>
                  </a:lnTo>
                  <a:cubicBezTo>
                    <a:pt x="5440" y="2502"/>
                    <a:pt x="5945" y="2065"/>
                    <a:pt x="6513" y="2065"/>
                  </a:cubicBezTo>
                  <a:close/>
                  <a:moveTo>
                    <a:pt x="6996" y="0"/>
                  </a:moveTo>
                  <a:cubicBezTo>
                    <a:pt x="6950" y="0"/>
                    <a:pt x="6904" y="1"/>
                    <a:pt x="6857" y="1"/>
                  </a:cubicBezTo>
                  <a:cubicBezTo>
                    <a:pt x="3782" y="1"/>
                    <a:pt x="1009" y="1564"/>
                    <a:pt x="505" y="4135"/>
                  </a:cubicBezTo>
                  <a:cubicBezTo>
                    <a:pt x="1" y="6807"/>
                    <a:pt x="2521" y="8068"/>
                    <a:pt x="5546" y="8068"/>
                  </a:cubicBezTo>
                  <a:cubicBezTo>
                    <a:pt x="7765" y="8068"/>
                    <a:pt x="10537" y="7211"/>
                    <a:pt x="11546" y="5345"/>
                  </a:cubicBezTo>
                  <a:lnTo>
                    <a:pt x="6958" y="5345"/>
                  </a:lnTo>
                  <a:cubicBezTo>
                    <a:pt x="6756" y="5749"/>
                    <a:pt x="6353" y="6001"/>
                    <a:pt x="5899" y="6001"/>
                  </a:cubicBezTo>
                  <a:cubicBezTo>
                    <a:pt x="4891" y="6001"/>
                    <a:pt x="4891" y="5295"/>
                    <a:pt x="5042" y="4690"/>
                  </a:cubicBezTo>
                  <a:lnTo>
                    <a:pt x="11848" y="4690"/>
                  </a:lnTo>
                  <a:cubicBezTo>
                    <a:pt x="12644" y="1805"/>
                    <a:pt x="10349" y="0"/>
                    <a:pt x="6996" y="0"/>
                  </a:cubicBezTo>
                  <a:close/>
                </a:path>
              </a:pathLst>
            </a:custGeom>
            <a:solidFill>
              <a:srgbClr val="7C868F">
                <a:alpha val="6157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550" name="Google Shape;550;p20"/>
            <p:cNvSpPr/>
            <p:nvPr/>
          </p:nvSpPr>
          <p:spPr>
            <a:xfrm>
              <a:off x="1323275" y="2669700"/>
              <a:ext cx="318900" cy="201675"/>
            </a:xfrm>
            <a:custGeom>
              <a:avLst/>
              <a:gdLst/>
              <a:ahLst/>
              <a:cxnLst/>
              <a:rect l="l" t="t" r="r" b="b"/>
              <a:pathLst>
                <a:path w="12756" h="8067" extrusionOk="0">
                  <a:moveTo>
                    <a:pt x="6508" y="2921"/>
                  </a:moveTo>
                  <a:cubicBezTo>
                    <a:pt x="6540" y="2921"/>
                    <a:pt x="6573" y="2922"/>
                    <a:pt x="6605" y="2924"/>
                  </a:cubicBezTo>
                  <a:cubicBezTo>
                    <a:pt x="7362" y="2924"/>
                    <a:pt x="7815" y="3429"/>
                    <a:pt x="7714" y="4084"/>
                  </a:cubicBezTo>
                  <a:cubicBezTo>
                    <a:pt x="7523" y="4706"/>
                    <a:pt x="6923" y="5146"/>
                    <a:pt x="6259" y="5146"/>
                  </a:cubicBezTo>
                  <a:cubicBezTo>
                    <a:pt x="6223" y="5146"/>
                    <a:pt x="6187" y="5145"/>
                    <a:pt x="6152" y="5143"/>
                  </a:cubicBezTo>
                  <a:cubicBezTo>
                    <a:pt x="5446" y="5143"/>
                    <a:pt x="4942" y="4689"/>
                    <a:pt x="5093" y="4084"/>
                  </a:cubicBezTo>
                  <a:lnTo>
                    <a:pt x="5042" y="4084"/>
                  </a:lnTo>
                  <a:cubicBezTo>
                    <a:pt x="5235" y="3411"/>
                    <a:pt x="5840" y="2921"/>
                    <a:pt x="6508" y="2921"/>
                  </a:cubicBezTo>
                  <a:close/>
                  <a:moveTo>
                    <a:pt x="7210" y="0"/>
                  </a:moveTo>
                  <a:cubicBezTo>
                    <a:pt x="4034" y="0"/>
                    <a:pt x="1060" y="1412"/>
                    <a:pt x="556" y="4134"/>
                  </a:cubicBezTo>
                  <a:cubicBezTo>
                    <a:pt x="1" y="6705"/>
                    <a:pt x="2572" y="8067"/>
                    <a:pt x="5597" y="8067"/>
                  </a:cubicBezTo>
                  <a:cubicBezTo>
                    <a:pt x="8571" y="8067"/>
                    <a:pt x="11697" y="6705"/>
                    <a:pt x="12201" y="4134"/>
                  </a:cubicBezTo>
                  <a:cubicBezTo>
                    <a:pt x="12756" y="1412"/>
                    <a:pt x="10336" y="0"/>
                    <a:pt x="7210" y="0"/>
                  </a:cubicBezTo>
                  <a:close/>
                </a:path>
              </a:pathLst>
            </a:custGeom>
            <a:solidFill>
              <a:srgbClr val="7C868F">
                <a:alpha val="6157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551" name="Google Shape;551;p20"/>
            <p:cNvSpPr/>
            <p:nvPr/>
          </p:nvSpPr>
          <p:spPr>
            <a:xfrm>
              <a:off x="1605600" y="2571400"/>
              <a:ext cx="311350" cy="299975"/>
            </a:xfrm>
            <a:custGeom>
              <a:avLst/>
              <a:gdLst/>
              <a:ahLst/>
              <a:cxnLst/>
              <a:rect l="l" t="t" r="r" b="b"/>
              <a:pathLst>
                <a:path w="12454" h="11999" extrusionOk="0">
                  <a:moveTo>
                    <a:pt x="6151" y="6856"/>
                  </a:moveTo>
                  <a:cubicBezTo>
                    <a:pt x="6605" y="6957"/>
                    <a:pt x="6908" y="7461"/>
                    <a:pt x="6857" y="7915"/>
                  </a:cubicBezTo>
                  <a:cubicBezTo>
                    <a:pt x="6706" y="8570"/>
                    <a:pt x="6151" y="9024"/>
                    <a:pt x="5496" y="9075"/>
                  </a:cubicBezTo>
                  <a:cubicBezTo>
                    <a:pt x="5395" y="9075"/>
                    <a:pt x="5294" y="9075"/>
                    <a:pt x="5194" y="9024"/>
                  </a:cubicBezTo>
                  <a:cubicBezTo>
                    <a:pt x="4740" y="8873"/>
                    <a:pt x="4437" y="8419"/>
                    <a:pt x="4589" y="7965"/>
                  </a:cubicBezTo>
                  <a:cubicBezTo>
                    <a:pt x="4689" y="7310"/>
                    <a:pt x="5244" y="6856"/>
                    <a:pt x="5899" y="6856"/>
                  </a:cubicBezTo>
                  <a:close/>
                  <a:moveTo>
                    <a:pt x="8118" y="0"/>
                  </a:moveTo>
                  <a:lnTo>
                    <a:pt x="7513" y="3277"/>
                  </a:lnTo>
                  <a:lnTo>
                    <a:pt x="7412" y="5092"/>
                  </a:lnTo>
                  <a:lnTo>
                    <a:pt x="7261" y="5092"/>
                  </a:lnTo>
                  <a:cubicBezTo>
                    <a:pt x="6656" y="4336"/>
                    <a:pt x="5748" y="3882"/>
                    <a:pt x="4790" y="3882"/>
                  </a:cubicBezTo>
                  <a:cubicBezTo>
                    <a:pt x="2270" y="3882"/>
                    <a:pt x="656" y="6100"/>
                    <a:pt x="303" y="8016"/>
                  </a:cubicBezTo>
                  <a:cubicBezTo>
                    <a:pt x="1" y="9881"/>
                    <a:pt x="858" y="11999"/>
                    <a:pt x="3278" y="11999"/>
                  </a:cubicBezTo>
                  <a:cubicBezTo>
                    <a:pt x="4488" y="11999"/>
                    <a:pt x="5597" y="11494"/>
                    <a:pt x="6454" y="10688"/>
                  </a:cubicBezTo>
                  <a:lnTo>
                    <a:pt x="6555" y="10688"/>
                  </a:lnTo>
                  <a:lnTo>
                    <a:pt x="6252" y="11797"/>
                  </a:lnTo>
                  <a:lnTo>
                    <a:pt x="10285" y="11797"/>
                  </a:lnTo>
                  <a:lnTo>
                    <a:pt x="12453" y="0"/>
                  </a:lnTo>
                  <a:close/>
                </a:path>
              </a:pathLst>
            </a:custGeom>
            <a:solidFill>
              <a:srgbClr val="7C868F">
                <a:alpha val="6157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552" name="Google Shape;552;p20"/>
            <p:cNvSpPr/>
            <p:nvPr/>
          </p:nvSpPr>
          <p:spPr>
            <a:xfrm>
              <a:off x="758650" y="2907900"/>
              <a:ext cx="307550" cy="249575"/>
            </a:xfrm>
            <a:custGeom>
              <a:avLst/>
              <a:gdLst/>
              <a:ahLst/>
              <a:cxnLst/>
              <a:rect l="l" t="t" r="r" b="b"/>
              <a:pathLst>
                <a:path w="12302" h="9983" extrusionOk="0">
                  <a:moveTo>
                    <a:pt x="7915" y="1"/>
                  </a:moveTo>
                  <a:lnTo>
                    <a:pt x="0" y="9982"/>
                  </a:lnTo>
                  <a:lnTo>
                    <a:pt x="5344" y="9982"/>
                  </a:lnTo>
                  <a:lnTo>
                    <a:pt x="12301" y="1"/>
                  </a:lnTo>
                  <a:close/>
                </a:path>
              </a:pathLst>
            </a:custGeom>
            <a:solidFill>
              <a:srgbClr val="7C868F">
                <a:alpha val="6157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553" name="Google Shape;553;p20"/>
            <p:cNvSpPr/>
            <p:nvPr/>
          </p:nvSpPr>
          <p:spPr>
            <a:xfrm>
              <a:off x="1189700" y="2590300"/>
              <a:ext cx="92025" cy="54225"/>
            </a:xfrm>
            <a:custGeom>
              <a:avLst/>
              <a:gdLst/>
              <a:ahLst/>
              <a:cxnLst/>
              <a:rect l="l" t="t" r="r" b="b"/>
              <a:pathLst>
                <a:path w="3681" h="2169" extrusionOk="0">
                  <a:moveTo>
                    <a:pt x="1865" y="0"/>
                  </a:moveTo>
                  <a:lnTo>
                    <a:pt x="0" y="2168"/>
                  </a:lnTo>
                  <a:lnTo>
                    <a:pt x="1765" y="2168"/>
                  </a:lnTo>
                  <a:lnTo>
                    <a:pt x="3680" y="0"/>
                  </a:lnTo>
                  <a:close/>
                </a:path>
              </a:pathLst>
            </a:custGeom>
            <a:solidFill>
              <a:srgbClr val="7C868F">
                <a:alpha val="6157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554" name="Google Shape;554;p20"/>
            <p:cNvSpPr/>
            <p:nvPr/>
          </p:nvSpPr>
          <p:spPr>
            <a:xfrm>
              <a:off x="1256500" y="2542400"/>
              <a:ext cx="60500" cy="22725"/>
            </a:xfrm>
            <a:custGeom>
              <a:avLst/>
              <a:gdLst/>
              <a:ahLst/>
              <a:cxnLst/>
              <a:rect l="l" t="t" r="r" b="b"/>
              <a:pathLst>
                <a:path w="2420" h="909" extrusionOk="0">
                  <a:moveTo>
                    <a:pt x="1008" y="1"/>
                  </a:moveTo>
                  <a:lnTo>
                    <a:pt x="0" y="908"/>
                  </a:lnTo>
                  <a:lnTo>
                    <a:pt x="1613" y="908"/>
                  </a:lnTo>
                  <a:lnTo>
                    <a:pt x="2420" y="1"/>
                  </a:lnTo>
                  <a:close/>
                </a:path>
              </a:pathLst>
            </a:custGeom>
            <a:solidFill>
              <a:srgbClr val="7C868F">
                <a:alpha val="6157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555" name="Google Shape;555;p20"/>
            <p:cNvSpPr/>
            <p:nvPr/>
          </p:nvSpPr>
          <p:spPr>
            <a:xfrm>
              <a:off x="1294300" y="2500825"/>
              <a:ext cx="49175" cy="18925"/>
            </a:xfrm>
            <a:custGeom>
              <a:avLst/>
              <a:gdLst/>
              <a:ahLst/>
              <a:cxnLst/>
              <a:rect l="l" t="t" r="r" b="b"/>
              <a:pathLst>
                <a:path w="1967" h="757" extrusionOk="0">
                  <a:moveTo>
                    <a:pt x="807" y="0"/>
                  </a:moveTo>
                  <a:lnTo>
                    <a:pt x="0" y="756"/>
                  </a:lnTo>
                  <a:lnTo>
                    <a:pt x="1311" y="756"/>
                  </a:lnTo>
                  <a:lnTo>
                    <a:pt x="1967" y="0"/>
                  </a:lnTo>
                  <a:close/>
                </a:path>
              </a:pathLst>
            </a:custGeom>
            <a:solidFill>
              <a:srgbClr val="7C868F">
                <a:alpha val="6157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556" name="Google Shape;556;p20"/>
            <p:cNvSpPr/>
            <p:nvPr/>
          </p:nvSpPr>
          <p:spPr>
            <a:xfrm>
              <a:off x="1077525" y="2905300"/>
              <a:ext cx="89500" cy="102275"/>
            </a:xfrm>
            <a:custGeom>
              <a:avLst/>
              <a:gdLst/>
              <a:ahLst/>
              <a:cxnLst/>
              <a:rect l="l" t="t" r="r" b="b"/>
              <a:pathLst>
                <a:path w="3580" h="4091" extrusionOk="0">
                  <a:moveTo>
                    <a:pt x="2068" y="1"/>
                  </a:moveTo>
                  <a:cubicBezTo>
                    <a:pt x="1257" y="1"/>
                    <a:pt x="599" y="590"/>
                    <a:pt x="454" y="1365"/>
                  </a:cubicBezTo>
                  <a:cubicBezTo>
                    <a:pt x="403" y="1768"/>
                    <a:pt x="605" y="2222"/>
                    <a:pt x="958" y="2373"/>
                  </a:cubicBezTo>
                  <a:cubicBezTo>
                    <a:pt x="1160" y="2474"/>
                    <a:pt x="1311" y="2524"/>
                    <a:pt x="1513" y="2524"/>
                  </a:cubicBezTo>
                  <a:cubicBezTo>
                    <a:pt x="1765" y="2625"/>
                    <a:pt x="1865" y="2676"/>
                    <a:pt x="1815" y="2827"/>
                  </a:cubicBezTo>
                  <a:cubicBezTo>
                    <a:pt x="1815" y="2978"/>
                    <a:pt x="1714" y="3029"/>
                    <a:pt x="1513" y="3029"/>
                  </a:cubicBezTo>
                  <a:cubicBezTo>
                    <a:pt x="1160" y="3029"/>
                    <a:pt x="807" y="2877"/>
                    <a:pt x="555" y="2575"/>
                  </a:cubicBezTo>
                  <a:lnTo>
                    <a:pt x="0" y="3633"/>
                  </a:lnTo>
                  <a:lnTo>
                    <a:pt x="303" y="3785"/>
                  </a:lnTo>
                  <a:cubicBezTo>
                    <a:pt x="706" y="3986"/>
                    <a:pt x="1059" y="4087"/>
                    <a:pt x="1462" y="4087"/>
                  </a:cubicBezTo>
                  <a:cubicBezTo>
                    <a:pt x="1496" y="4089"/>
                    <a:pt x="1529" y="4090"/>
                    <a:pt x="1562" y="4090"/>
                  </a:cubicBezTo>
                  <a:cubicBezTo>
                    <a:pt x="2381" y="4090"/>
                    <a:pt x="3132" y="3499"/>
                    <a:pt x="3277" y="2676"/>
                  </a:cubicBezTo>
                  <a:cubicBezTo>
                    <a:pt x="3277" y="2323"/>
                    <a:pt x="3126" y="2020"/>
                    <a:pt x="2874" y="1819"/>
                  </a:cubicBezTo>
                  <a:cubicBezTo>
                    <a:pt x="2723" y="1718"/>
                    <a:pt x="2521" y="1617"/>
                    <a:pt x="2269" y="1567"/>
                  </a:cubicBezTo>
                  <a:cubicBezTo>
                    <a:pt x="1966" y="1466"/>
                    <a:pt x="1865" y="1415"/>
                    <a:pt x="1865" y="1314"/>
                  </a:cubicBezTo>
                  <a:cubicBezTo>
                    <a:pt x="1916" y="1163"/>
                    <a:pt x="2017" y="1113"/>
                    <a:pt x="2168" y="1113"/>
                  </a:cubicBezTo>
                  <a:cubicBezTo>
                    <a:pt x="2470" y="1113"/>
                    <a:pt x="2773" y="1264"/>
                    <a:pt x="2975" y="1466"/>
                  </a:cubicBezTo>
                  <a:lnTo>
                    <a:pt x="3580" y="407"/>
                  </a:lnTo>
                  <a:lnTo>
                    <a:pt x="3327" y="256"/>
                  </a:lnTo>
                  <a:cubicBezTo>
                    <a:pt x="2975" y="105"/>
                    <a:pt x="2571" y="4"/>
                    <a:pt x="2168" y="4"/>
                  </a:cubicBezTo>
                  <a:cubicBezTo>
                    <a:pt x="2135" y="2"/>
                    <a:pt x="2101" y="1"/>
                    <a:pt x="2068" y="1"/>
                  </a:cubicBezTo>
                  <a:close/>
                </a:path>
              </a:pathLst>
            </a:custGeom>
            <a:solidFill>
              <a:srgbClr val="7C868F">
                <a:alpha val="6157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557" name="Google Shape;557;p20"/>
            <p:cNvSpPr/>
            <p:nvPr/>
          </p:nvSpPr>
          <p:spPr>
            <a:xfrm>
              <a:off x="1169525" y="2906650"/>
              <a:ext cx="108425" cy="101050"/>
            </a:xfrm>
            <a:custGeom>
              <a:avLst/>
              <a:gdLst/>
              <a:ahLst/>
              <a:cxnLst/>
              <a:rect l="l" t="t" r="r" b="b"/>
              <a:pathLst>
                <a:path w="4337" h="4042" extrusionOk="0">
                  <a:moveTo>
                    <a:pt x="2319" y="1210"/>
                  </a:moveTo>
                  <a:cubicBezTo>
                    <a:pt x="2622" y="1260"/>
                    <a:pt x="2874" y="1613"/>
                    <a:pt x="2824" y="1966"/>
                  </a:cubicBezTo>
                  <a:lnTo>
                    <a:pt x="2824" y="2017"/>
                  </a:lnTo>
                  <a:cubicBezTo>
                    <a:pt x="2824" y="2420"/>
                    <a:pt x="2471" y="2823"/>
                    <a:pt x="2017" y="2823"/>
                  </a:cubicBezTo>
                  <a:lnTo>
                    <a:pt x="1916" y="2823"/>
                  </a:lnTo>
                  <a:cubicBezTo>
                    <a:pt x="1563" y="2722"/>
                    <a:pt x="1311" y="2370"/>
                    <a:pt x="1412" y="2017"/>
                  </a:cubicBezTo>
                  <a:cubicBezTo>
                    <a:pt x="1412" y="1613"/>
                    <a:pt x="1765" y="1260"/>
                    <a:pt x="2219" y="1210"/>
                  </a:cubicBezTo>
                  <a:close/>
                  <a:moveTo>
                    <a:pt x="2269" y="0"/>
                  </a:moveTo>
                  <a:cubicBezTo>
                    <a:pt x="1110" y="0"/>
                    <a:pt x="101" y="857"/>
                    <a:pt x="0" y="2067"/>
                  </a:cubicBezTo>
                  <a:cubicBezTo>
                    <a:pt x="0" y="2117"/>
                    <a:pt x="0" y="2218"/>
                    <a:pt x="0" y="2319"/>
                  </a:cubicBezTo>
                  <a:cubicBezTo>
                    <a:pt x="48" y="3270"/>
                    <a:pt x="858" y="4042"/>
                    <a:pt x="1838" y="4042"/>
                  </a:cubicBezTo>
                  <a:cubicBezTo>
                    <a:pt x="1897" y="4042"/>
                    <a:pt x="1957" y="4039"/>
                    <a:pt x="2017" y="4033"/>
                  </a:cubicBezTo>
                  <a:cubicBezTo>
                    <a:pt x="3177" y="4033"/>
                    <a:pt x="4185" y="3126"/>
                    <a:pt x="4286" y="1966"/>
                  </a:cubicBezTo>
                  <a:cubicBezTo>
                    <a:pt x="4336" y="1412"/>
                    <a:pt x="4134" y="857"/>
                    <a:pt x="3731" y="504"/>
                  </a:cubicBezTo>
                  <a:cubicBezTo>
                    <a:pt x="3328" y="151"/>
                    <a:pt x="2824" y="0"/>
                    <a:pt x="2269" y="0"/>
                  </a:cubicBezTo>
                  <a:close/>
                </a:path>
              </a:pathLst>
            </a:custGeom>
            <a:solidFill>
              <a:srgbClr val="7C868F">
                <a:alpha val="6157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558" name="Google Shape;558;p20"/>
            <p:cNvSpPr/>
            <p:nvPr/>
          </p:nvSpPr>
          <p:spPr>
            <a:xfrm>
              <a:off x="1279175" y="2907900"/>
              <a:ext cx="79425" cy="97075"/>
            </a:xfrm>
            <a:custGeom>
              <a:avLst/>
              <a:gdLst/>
              <a:ahLst/>
              <a:cxnLst/>
              <a:rect l="l" t="t" r="r" b="b"/>
              <a:pathLst>
                <a:path w="3177" h="3883" extrusionOk="0">
                  <a:moveTo>
                    <a:pt x="757" y="1"/>
                  </a:moveTo>
                  <a:lnTo>
                    <a:pt x="0" y="3882"/>
                  </a:lnTo>
                  <a:lnTo>
                    <a:pt x="1362" y="3882"/>
                  </a:lnTo>
                  <a:lnTo>
                    <a:pt x="1664" y="2521"/>
                  </a:lnTo>
                  <a:lnTo>
                    <a:pt x="2622" y="2521"/>
                  </a:lnTo>
                  <a:lnTo>
                    <a:pt x="2824" y="1463"/>
                  </a:lnTo>
                  <a:lnTo>
                    <a:pt x="1866" y="1463"/>
                  </a:lnTo>
                  <a:lnTo>
                    <a:pt x="1916" y="1059"/>
                  </a:lnTo>
                  <a:lnTo>
                    <a:pt x="2975" y="1059"/>
                  </a:lnTo>
                  <a:lnTo>
                    <a:pt x="3177" y="1"/>
                  </a:lnTo>
                  <a:close/>
                </a:path>
              </a:pathLst>
            </a:custGeom>
            <a:solidFill>
              <a:srgbClr val="7C868F">
                <a:alpha val="6157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559" name="Google Shape;559;p20"/>
            <p:cNvSpPr/>
            <p:nvPr/>
          </p:nvSpPr>
          <p:spPr>
            <a:xfrm>
              <a:off x="1361100" y="2907900"/>
              <a:ext cx="75650" cy="97075"/>
            </a:xfrm>
            <a:custGeom>
              <a:avLst/>
              <a:gdLst/>
              <a:ahLst/>
              <a:cxnLst/>
              <a:rect l="l" t="t" r="r" b="b"/>
              <a:pathLst>
                <a:path w="3026" h="3883" extrusionOk="0">
                  <a:moveTo>
                    <a:pt x="252" y="1"/>
                  </a:moveTo>
                  <a:lnTo>
                    <a:pt x="0" y="1210"/>
                  </a:lnTo>
                  <a:lnTo>
                    <a:pt x="706" y="1210"/>
                  </a:lnTo>
                  <a:lnTo>
                    <a:pt x="152" y="3882"/>
                  </a:lnTo>
                  <a:lnTo>
                    <a:pt x="1614" y="3882"/>
                  </a:lnTo>
                  <a:lnTo>
                    <a:pt x="2118" y="1210"/>
                  </a:lnTo>
                  <a:lnTo>
                    <a:pt x="2773" y="1210"/>
                  </a:lnTo>
                  <a:lnTo>
                    <a:pt x="3025" y="1"/>
                  </a:lnTo>
                  <a:close/>
                </a:path>
              </a:pathLst>
            </a:custGeom>
            <a:solidFill>
              <a:srgbClr val="7C868F">
                <a:alpha val="6157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560" name="Google Shape;560;p20"/>
            <p:cNvSpPr/>
            <p:nvPr/>
          </p:nvSpPr>
          <p:spPr>
            <a:xfrm>
              <a:off x="1443025" y="2907900"/>
              <a:ext cx="150000" cy="97075"/>
            </a:xfrm>
            <a:custGeom>
              <a:avLst/>
              <a:gdLst/>
              <a:ahLst/>
              <a:cxnLst/>
              <a:rect l="l" t="t" r="r" b="b"/>
              <a:pathLst>
                <a:path w="6000" h="3883" extrusionOk="0">
                  <a:moveTo>
                    <a:pt x="6000" y="1"/>
                  </a:moveTo>
                  <a:lnTo>
                    <a:pt x="5973" y="50"/>
                  </a:lnTo>
                  <a:lnTo>
                    <a:pt x="5973" y="50"/>
                  </a:lnTo>
                  <a:lnTo>
                    <a:pt x="6000" y="51"/>
                  </a:lnTo>
                  <a:lnTo>
                    <a:pt x="6000" y="1"/>
                  </a:lnTo>
                  <a:close/>
                  <a:moveTo>
                    <a:pt x="0" y="1"/>
                  </a:moveTo>
                  <a:lnTo>
                    <a:pt x="505" y="3882"/>
                  </a:lnTo>
                  <a:lnTo>
                    <a:pt x="1765" y="3882"/>
                  </a:lnTo>
                  <a:lnTo>
                    <a:pt x="2219" y="2824"/>
                  </a:lnTo>
                  <a:lnTo>
                    <a:pt x="2370" y="2471"/>
                  </a:lnTo>
                  <a:cubicBezTo>
                    <a:pt x="2471" y="2269"/>
                    <a:pt x="2521" y="2118"/>
                    <a:pt x="2572" y="1916"/>
                  </a:cubicBezTo>
                  <a:lnTo>
                    <a:pt x="2572" y="1815"/>
                  </a:lnTo>
                  <a:lnTo>
                    <a:pt x="2622" y="1815"/>
                  </a:lnTo>
                  <a:lnTo>
                    <a:pt x="2622" y="1967"/>
                  </a:lnTo>
                  <a:cubicBezTo>
                    <a:pt x="2622" y="2219"/>
                    <a:pt x="2622" y="2420"/>
                    <a:pt x="2622" y="2622"/>
                  </a:cubicBezTo>
                  <a:lnTo>
                    <a:pt x="2723" y="3882"/>
                  </a:lnTo>
                  <a:lnTo>
                    <a:pt x="3882" y="3882"/>
                  </a:lnTo>
                  <a:lnTo>
                    <a:pt x="5973" y="50"/>
                  </a:lnTo>
                  <a:lnTo>
                    <a:pt x="5973" y="50"/>
                  </a:lnTo>
                  <a:lnTo>
                    <a:pt x="4437" y="1"/>
                  </a:lnTo>
                  <a:lnTo>
                    <a:pt x="3933" y="1261"/>
                  </a:lnTo>
                  <a:cubicBezTo>
                    <a:pt x="3731" y="1563"/>
                    <a:pt x="3630" y="1967"/>
                    <a:pt x="3580" y="2320"/>
                  </a:cubicBezTo>
                  <a:lnTo>
                    <a:pt x="3529" y="2320"/>
                  </a:lnTo>
                  <a:lnTo>
                    <a:pt x="3529" y="2168"/>
                  </a:lnTo>
                  <a:cubicBezTo>
                    <a:pt x="3529" y="1967"/>
                    <a:pt x="3529" y="1715"/>
                    <a:pt x="3529" y="1463"/>
                  </a:cubicBezTo>
                  <a:lnTo>
                    <a:pt x="3479" y="1"/>
                  </a:lnTo>
                  <a:lnTo>
                    <a:pt x="2319" y="1"/>
                  </a:lnTo>
                  <a:lnTo>
                    <a:pt x="1765" y="1261"/>
                  </a:lnTo>
                  <a:cubicBezTo>
                    <a:pt x="1614" y="1563"/>
                    <a:pt x="1513" y="1866"/>
                    <a:pt x="1462" y="2219"/>
                  </a:cubicBezTo>
                  <a:lnTo>
                    <a:pt x="1462" y="2320"/>
                  </a:lnTo>
                  <a:lnTo>
                    <a:pt x="1412" y="2320"/>
                  </a:lnTo>
                  <a:cubicBezTo>
                    <a:pt x="1412" y="2168"/>
                    <a:pt x="1412" y="2219"/>
                    <a:pt x="1412" y="2017"/>
                  </a:cubicBezTo>
                  <a:lnTo>
                    <a:pt x="1412" y="1"/>
                  </a:lnTo>
                  <a:close/>
                </a:path>
              </a:pathLst>
            </a:custGeom>
            <a:solidFill>
              <a:srgbClr val="7C868F">
                <a:alpha val="6157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561" name="Google Shape;561;p20"/>
            <p:cNvSpPr/>
            <p:nvPr/>
          </p:nvSpPr>
          <p:spPr>
            <a:xfrm>
              <a:off x="1560225" y="2907900"/>
              <a:ext cx="102125" cy="97075"/>
            </a:xfrm>
            <a:custGeom>
              <a:avLst/>
              <a:gdLst/>
              <a:ahLst/>
              <a:cxnLst/>
              <a:rect l="l" t="t" r="r" b="b"/>
              <a:pathLst>
                <a:path w="4085" h="3883" extrusionOk="0">
                  <a:moveTo>
                    <a:pt x="2673" y="1210"/>
                  </a:moveTo>
                  <a:cubicBezTo>
                    <a:pt x="2622" y="1311"/>
                    <a:pt x="2622" y="1412"/>
                    <a:pt x="2622" y="1513"/>
                  </a:cubicBezTo>
                  <a:lnTo>
                    <a:pt x="2622" y="2471"/>
                  </a:lnTo>
                  <a:lnTo>
                    <a:pt x="2118" y="2471"/>
                  </a:lnTo>
                  <a:lnTo>
                    <a:pt x="2421" y="1815"/>
                  </a:lnTo>
                  <a:cubicBezTo>
                    <a:pt x="2522" y="1614"/>
                    <a:pt x="2572" y="1412"/>
                    <a:pt x="2622" y="1210"/>
                  </a:cubicBezTo>
                  <a:close/>
                  <a:moveTo>
                    <a:pt x="2068" y="1"/>
                  </a:moveTo>
                  <a:lnTo>
                    <a:pt x="1" y="3882"/>
                  </a:lnTo>
                  <a:lnTo>
                    <a:pt x="1463" y="3882"/>
                  </a:lnTo>
                  <a:lnTo>
                    <a:pt x="1715" y="3378"/>
                  </a:lnTo>
                  <a:lnTo>
                    <a:pt x="2673" y="3378"/>
                  </a:lnTo>
                  <a:lnTo>
                    <a:pt x="2673" y="3882"/>
                  </a:lnTo>
                  <a:lnTo>
                    <a:pt x="4085" y="3882"/>
                  </a:lnTo>
                  <a:lnTo>
                    <a:pt x="3631" y="1"/>
                  </a:lnTo>
                  <a:close/>
                </a:path>
              </a:pathLst>
            </a:custGeom>
            <a:solidFill>
              <a:srgbClr val="7C868F">
                <a:alpha val="6157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562" name="Google Shape;562;p20"/>
            <p:cNvSpPr/>
            <p:nvPr/>
          </p:nvSpPr>
          <p:spPr>
            <a:xfrm>
              <a:off x="1672400" y="2907575"/>
              <a:ext cx="97075" cy="97400"/>
            </a:xfrm>
            <a:custGeom>
              <a:avLst/>
              <a:gdLst/>
              <a:ahLst/>
              <a:cxnLst/>
              <a:rect l="l" t="t" r="r" b="b"/>
              <a:pathLst>
                <a:path w="3883" h="3896" extrusionOk="0">
                  <a:moveTo>
                    <a:pt x="2017" y="1072"/>
                  </a:moveTo>
                  <a:cubicBezTo>
                    <a:pt x="2370" y="1072"/>
                    <a:pt x="2522" y="1123"/>
                    <a:pt x="2471" y="1375"/>
                  </a:cubicBezTo>
                  <a:cubicBezTo>
                    <a:pt x="2421" y="1627"/>
                    <a:pt x="2219" y="1778"/>
                    <a:pt x="1917" y="1778"/>
                  </a:cubicBezTo>
                  <a:lnTo>
                    <a:pt x="1816" y="1778"/>
                  </a:lnTo>
                  <a:lnTo>
                    <a:pt x="1917" y="1072"/>
                  </a:lnTo>
                  <a:close/>
                  <a:moveTo>
                    <a:pt x="2492" y="1"/>
                  </a:moveTo>
                  <a:cubicBezTo>
                    <a:pt x="2419" y="1"/>
                    <a:pt x="2345" y="5"/>
                    <a:pt x="2269" y="14"/>
                  </a:cubicBezTo>
                  <a:lnTo>
                    <a:pt x="757" y="14"/>
                  </a:lnTo>
                  <a:lnTo>
                    <a:pt x="1" y="3895"/>
                  </a:lnTo>
                  <a:lnTo>
                    <a:pt x="1362" y="3895"/>
                  </a:lnTo>
                  <a:lnTo>
                    <a:pt x="1513" y="3240"/>
                  </a:lnTo>
                  <a:cubicBezTo>
                    <a:pt x="1564" y="3089"/>
                    <a:pt x="1564" y="2887"/>
                    <a:pt x="1564" y="2736"/>
                  </a:cubicBezTo>
                  <a:lnTo>
                    <a:pt x="1564" y="2433"/>
                  </a:lnTo>
                  <a:lnTo>
                    <a:pt x="1614" y="2433"/>
                  </a:lnTo>
                  <a:cubicBezTo>
                    <a:pt x="1665" y="2635"/>
                    <a:pt x="1715" y="2786"/>
                    <a:pt x="1765" y="2938"/>
                  </a:cubicBezTo>
                  <a:lnTo>
                    <a:pt x="2017" y="3895"/>
                  </a:lnTo>
                  <a:lnTo>
                    <a:pt x="3530" y="3895"/>
                  </a:lnTo>
                  <a:lnTo>
                    <a:pt x="2824" y="2383"/>
                  </a:lnTo>
                  <a:cubicBezTo>
                    <a:pt x="3026" y="2383"/>
                    <a:pt x="3227" y="2282"/>
                    <a:pt x="3429" y="2131"/>
                  </a:cubicBezTo>
                  <a:cubicBezTo>
                    <a:pt x="3681" y="1929"/>
                    <a:pt x="3832" y="1627"/>
                    <a:pt x="3883" y="1274"/>
                  </a:cubicBezTo>
                  <a:cubicBezTo>
                    <a:pt x="3883" y="921"/>
                    <a:pt x="3732" y="568"/>
                    <a:pt x="3479" y="316"/>
                  </a:cubicBezTo>
                  <a:cubicBezTo>
                    <a:pt x="3185" y="106"/>
                    <a:pt x="2856" y="1"/>
                    <a:pt x="2492" y="1"/>
                  </a:cubicBezTo>
                  <a:close/>
                </a:path>
              </a:pathLst>
            </a:custGeom>
            <a:solidFill>
              <a:srgbClr val="7C868F">
                <a:alpha val="6157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563" name="Google Shape;563;p20"/>
            <p:cNvSpPr/>
            <p:nvPr/>
          </p:nvSpPr>
          <p:spPr>
            <a:xfrm>
              <a:off x="1773225" y="2907900"/>
              <a:ext cx="81950" cy="97075"/>
            </a:xfrm>
            <a:custGeom>
              <a:avLst/>
              <a:gdLst/>
              <a:ahLst/>
              <a:cxnLst/>
              <a:rect l="l" t="t" r="r" b="b"/>
              <a:pathLst>
                <a:path w="3278" h="3883" extrusionOk="0">
                  <a:moveTo>
                    <a:pt x="757" y="1"/>
                  </a:moveTo>
                  <a:lnTo>
                    <a:pt x="1" y="3882"/>
                  </a:lnTo>
                  <a:lnTo>
                    <a:pt x="2572" y="3882"/>
                  </a:lnTo>
                  <a:lnTo>
                    <a:pt x="2774" y="2824"/>
                  </a:lnTo>
                  <a:lnTo>
                    <a:pt x="1614" y="2824"/>
                  </a:lnTo>
                  <a:lnTo>
                    <a:pt x="1715" y="2420"/>
                  </a:lnTo>
                  <a:lnTo>
                    <a:pt x="2723" y="2420"/>
                  </a:lnTo>
                  <a:lnTo>
                    <a:pt x="2925" y="1463"/>
                  </a:lnTo>
                  <a:lnTo>
                    <a:pt x="1866" y="1463"/>
                  </a:lnTo>
                  <a:lnTo>
                    <a:pt x="1967" y="1009"/>
                  </a:lnTo>
                  <a:lnTo>
                    <a:pt x="3127" y="1009"/>
                  </a:lnTo>
                  <a:lnTo>
                    <a:pt x="3278" y="1"/>
                  </a:lnTo>
                  <a:close/>
                </a:path>
              </a:pathLst>
            </a:custGeom>
            <a:solidFill>
              <a:srgbClr val="7C868F">
                <a:alpha val="6157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564" name="Google Shape;564;p20"/>
            <p:cNvSpPr/>
            <p:nvPr/>
          </p:nvSpPr>
          <p:spPr>
            <a:xfrm>
              <a:off x="1865250" y="2909150"/>
              <a:ext cx="20175" cy="20200"/>
            </a:xfrm>
            <a:custGeom>
              <a:avLst/>
              <a:gdLst/>
              <a:ahLst/>
              <a:cxnLst/>
              <a:rect l="l" t="t" r="r" b="b"/>
              <a:pathLst>
                <a:path w="807" h="808" extrusionOk="0">
                  <a:moveTo>
                    <a:pt x="353" y="203"/>
                  </a:moveTo>
                  <a:cubicBezTo>
                    <a:pt x="404" y="203"/>
                    <a:pt x="454" y="203"/>
                    <a:pt x="454" y="303"/>
                  </a:cubicBezTo>
                  <a:cubicBezTo>
                    <a:pt x="454" y="354"/>
                    <a:pt x="404" y="354"/>
                    <a:pt x="353" y="354"/>
                  </a:cubicBezTo>
                  <a:lnTo>
                    <a:pt x="353" y="203"/>
                  </a:lnTo>
                  <a:close/>
                  <a:moveTo>
                    <a:pt x="303" y="152"/>
                  </a:moveTo>
                  <a:lnTo>
                    <a:pt x="303" y="606"/>
                  </a:lnTo>
                  <a:lnTo>
                    <a:pt x="353" y="606"/>
                  </a:lnTo>
                  <a:lnTo>
                    <a:pt x="353" y="404"/>
                  </a:lnTo>
                  <a:lnTo>
                    <a:pt x="504" y="606"/>
                  </a:lnTo>
                  <a:lnTo>
                    <a:pt x="555" y="606"/>
                  </a:lnTo>
                  <a:lnTo>
                    <a:pt x="404" y="404"/>
                  </a:lnTo>
                  <a:cubicBezTo>
                    <a:pt x="454" y="404"/>
                    <a:pt x="504" y="354"/>
                    <a:pt x="504" y="303"/>
                  </a:cubicBezTo>
                  <a:cubicBezTo>
                    <a:pt x="555" y="152"/>
                    <a:pt x="404" y="152"/>
                    <a:pt x="353" y="152"/>
                  </a:cubicBezTo>
                  <a:close/>
                  <a:moveTo>
                    <a:pt x="504" y="51"/>
                  </a:moveTo>
                  <a:cubicBezTo>
                    <a:pt x="656" y="102"/>
                    <a:pt x="756" y="253"/>
                    <a:pt x="756" y="404"/>
                  </a:cubicBezTo>
                  <a:cubicBezTo>
                    <a:pt x="756" y="556"/>
                    <a:pt x="555" y="707"/>
                    <a:pt x="404" y="707"/>
                  </a:cubicBezTo>
                  <a:lnTo>
                    <a:pt x="353" y="707"/>
                  </a:lnTo>
                  <a:cubicBezTo>
                    <a:pt x="202" y="707"/>
                    <a:pt x="51" y="556"/>
                    <a:pt x="101" y="404"/>
                  </a:cubicBezTo>
                  <a:cubicBezTo>
                    <a:pt x="101" y="203"/>
                    <a:pt x="252" y="51"/>
                    <a:pt x="454" y="51"/>
                  </a:cubicBezTo>
                  <a:close/>
                  <a:moveTo>
                    <a:pt x="454" y="1"/>
                  </a:moveTo>
                  <a:cubicBezTo>
                    <a:pt x="202" y="1"/>
                    <a:pt x="51" y="152"/>
                    <a:pt x="0" y="404"/>
                  </a:cubicBezTo>
                  <a:lnTo>
                    <a:pt x="0" y="455"/>
                  </a:lnTo>
                  <a:cubicBezTo>
                    <a:pt x="51" y="656"/>
                    <a:pt x="202" y="808"/>
                    <a:pt x="404" y="808"/>
                  </a:cubicBezTo>
                  <a:cubicBezTo>
                    <a:pt x="605" y="808"/>
                    <a:pt x="807" y="606"/>
                    <a:pt x="807" y="404"/>
                  </a:cubicBezTo>
                  <a:lnTo>
                    <a:pt x="807" y="354"/>
                  </a:lnTo>
                  <a:cubicBezTo>
                    <a:pt x="807" y="152"/>
                    <a:pt x="605" y="1"/>
                    <a:pt x="454" y="1"/>
                  </a:cubicBezTo>
                  <a:close/>
                </a:path>
              </a:pathLst>
            </a:custGeom>
            <a:solidFill>
              <a:srgbClr val="7C868F">
                <a:alpha val="6157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grpSp>
      <p:grpSp>
        <p:nvGrpSpPr>
          <p:cNvPr id="565" name="Google Shape;565;p20"/>
          <p:cNvGrpSpPr/>
          <p:nvPr/>
        </p:nvGrpSpPr>
        <p:grpSpPr>
          <a:xfrm>
            <a:off x="6779578" y="4626182"/>
            <a:ext cx="845188" cy="162953"/>
            <a:chOff x="3701600" y="2570125"/>
            <a:chExt cx="1503625" cy="289900"/>
          </a:xfrm>
        </p:grpSpPr>
        <p:sp>
          <p:nvSpPr>
            <p:cNvPr id="566" name="Google Shape;566;p20"/>
            <p:cNvSpPr/>
            <p:nvPr/>
          </p:nvSpPr>
          <p:spPr>
            <a:xfrm>
              <a:off x="3886875" y="2575175"/>
              <a:ext cx="185300" cy="177725"/>
            </a:xfrm>
            <a:custGeom>
              <a:avLst/>
              <a:gdLst/>
              <a:ahLst/>
              <a:cxnLst/>
              <a:rect l="l" t="t" r="r" b="b"/>
              <a:pathLst>
                <a:path w="7412" h="7109" extrusionOk="0">
                  <a:moveTo>
                    <a:pt x="4386" y="0"/>
                  </a:moveTo>
                  <a:cubicBezTo>
                    <a:pt x="2471" y="0"/>
                    <a:pt x="807" y="1362"/>
                    <a:pt x="404" y="3529"/>
                  </a:cubicBezTo>
                  <a:cubicBezTo>
                    <a:pt x="0" y="5748"/>
                    <a:pt x="1109" y="7109"/>
                    <a:pt x="3328" y="7109"/>
                  </a:cubicBezTo>
                  <a:cubicBezTo>
                    <a:pt x="5092" y="7109"/>
                    <a:pt x="6554" y="6050"/>
                    <a:pt x="7058" y="4286"/>
                  </a:cubicBezTo>
                  <a:lnTo>
                    <a:pt x="4941" y="4286"/>
                  </a:lnTo>
                  <a:cubicBezTo>
                    <a:pt x="4739" y="4941"/>
                    <a:pt x="4286" y="5445"/>
                    <a:pt x="3580" y="5445"/>
                  </a:cubicBezTo>
                  <a:cubicBezTo>
                    <a:pt x="2471" y="5445"/>
                    <a:pt x="2420" y="4538"/>
                    <a:pt x="2571" y="3630"/>
                  </a:cubicBezTo>
                  <a:cubicBezTo>
                    <a:pt x="2824" y="2319"/>
                    <a:pt x="3378" y="1664"/>
                    <a:pt x="4185" y="1664"/>
                  </a:cubicBezTo>
                  <a:cubicBezTo>
                    <a:pt x="4891" y="1664"/>
                    <a:pt x="5243" y="2067"/>
                    <a:pt x="5193" y="2773"/>
                  </a:cubicBezTo>
                  <a:lnTo>
                    <a:pt x="7260" y="2773"/>
                  </a:lnTo>
                  <a:cubicBezTo>
                    <a:pt x="7411" y="1059"/>
                    <a:pt x="6403" y="0"/>
                    <a:pt x="4386" y="0"/>
                  </a:cubicBezTo>
                  <a:close/>
                </a:path>
              </a:pathLst>
            </a:custGeom>
            <a:solidFill>
              <a:srgbClr val="7C868F">
                <a:alpha val="6157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567" name="Google Shape;567;p20"/>
            <p:cNvSpPr/>
            <p:nvPr/>
          </p:nvSpPr>
          <p:spPr>
            <a:xfrm>
              <a:off x="3724275" y="2570125"/>
              <a:ext cx="173975" cy="182775"/>
            </a:xfrm>
            <a:custGeom>
              <a:avLst/>
              <a:gdLst/>
              <a:ahLst/>
              <a:cxnLst/>
              <a:rect l="l" t="t" r="r" b="b"/>
              <a:pathLst>
                <a:path w="6959" h="7311" extrusionOk="0">
                  <a:moveTo>
                    <a:pt x="4236" y="1"/>
                  </a:moveTo>
                  <a:cubicBezTo>
                    <a:pt x="2471" y="1"/>
                    <a:pt x="1110" y="757"/>
                    <a:pt x="858" y="2219"/>
                  </a:cubicBezTo>
                  <a:cubicBezTo>
                    <a:pt x="354" y="4891"/>
                    <a:pt x="4488" y="4135"/>
                    <a:pt x="4286" y="5193"/>
                  </a:cubicBezTo>
                  <a:cubicBezTo>
                    <a:pt x="4236" y="5546"/>
                    <a:pt x="3832" y="5697"/>
                    <a:pt x="3278" y="5697"/>
                  </a:cubicBezTo>
                  <a:cubicBezTo>
                    <a:pt x="3026" y="5697"/>
                    <a:pt x="2824" y="5647"/>
                    <a:pt x="2673" y="5546"/>
                  </a:cubicBezTo>
                  <a:cubicBezTo>
                    <a:pt x="2471" y="5445"/>
                    <a:pt x="2370" y="5244"/>
                    <a:pt x="2370" y="4992"/>
                  </a:cubicBezTo>
                  <a:lnTo>
                    <a:pt x="202" y="4992"/>
                  </a:lnTo>
                  <a:cubicBezTo>
                    <a:pt x="1" y="6252"/>
                    <a:pt x="959" y="7311"/>
                    <a:pt x="2874" y="7311"/>
                  </a:cubicBezTo>
                  <a:cubicBezTo>
                    <a:pt x="4790" y="7311"/>
                    <a:pt x="6252" y="6554"/>
                    <a:pt x="6504" y="4941"/>
                  </a:cubicBezTo>
                  <a:cubicBezTo>
                    <a:pt x="6958" y="2421"/>
                    <a:pt x="2874" y="3076"/>
                    <a:pt x="3076" y="2017"/>
                  </a:cubicBezTo>
                  <a:cubicBezTo>
                    <a:pt x="3076" y="1765"/>
                    <a:pt x="3328" y="1614"/>
                    <a:pt x="3832" y="1614"/>
                  </a:cubicBezTo>
                  <a:cubicBezTo>
                    <a:pt x="4084" y="1614"/>
                    <a:pt x="4286" y="1664"/>
                    <a:pt x="4437" y="1765"/>
                  </a:cubicBezTo>
                  <a:cubicBezTo>
                    <a:pt x="4589" y="1816"/>
                    <a:pt x="4639" y="1967"/>
                    <a:pt x="4639" y="2219"/>
                  </a:cubicBezTo>
                  <a:lnTo>
                    <a:pt x="6807" y="2219"/>
                  </a:lnTo>
                  <a:cubicBezTo>
                    <a:pt x="6857" y="959"/>
                    <a:pt x="6151" y="1"/>
                    <a:pt x="4236" y="1"/>
                  </a:cubicBezTo>
                  <a:close/>
                </a:path>
              </a:pathLst>
            </a:custGeom>
            <a:solidFill>
              <a:srgbClr val="7C868F">
                <a:alpha val="6157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568" name="Google Shape;568;p20"/>
            <p:cNvSpPr/>
            <p:nvPr/>
          </p:nvSpPr>
          <p:spPr>
            <a:xfrm>
              <a:off x="4059550" y="2578950"/>
              <a:ext cx="190325" cy="170175"/>
            </a:xfrm>
            <a:custGeom>
              <a:avLst/>
              <a:gdLst/>
              <a:ahLst/>
              <a:cxnLst/>
              <a:rect l="l" t="t" r="r" b="b"/>
              <a:pathLst>
                <a:path w="7613" h="6807" extrusionOk="0">
                  <a:moveTo>
                    <a:pt x="1210" y="1"/>
                  </a:moveTo>
                  <a:lnTo>
                    <a:pt x="0" y="6806"/>
                  </a:lnTo>
                  <a:lnTo>
                    <a:pt x="2168" y="6806"/>
                  </a:lnTo>
                  <a:lnTo>
                    <a:pt x="2622" y="4185"/>
                  </a:lnTo>
                  <a:lnTo>
                    <a:pt x="4689" y="4185"/>
                  </a:lnTo>
                  <a:lnTo>
                    <a:pt x="4235" y="6806"/>
                  </a:lnTo>
                  <a:lnTo>
                    <a:pt x="6453" y="6806"/>
                  </a:lnTo>
                  <a:lnTo>
                    <a:pt x="7613" y="1"/>
                  </a:lnTo>
                  <a:lnTo>
                    <a:pt x="5394" y="1"/>
                  </a:lnTo>
                  <a:lnTo>
                    <a:pt x="5042" y="2269"/>
                  </a:lnTo>
                  <a:lnTo>
                    <a:pt x="2975" y="2269"/>
                  </a:lnTo>
                  <a:lnTo>
                    <a:pt x="3378" y="1"/>
                  </a:lnTo>
                  <a:close/>
                </a:path>
              </a:pathLst>
            </a:custGeom>
            <a:solidFill>
              <a:srgbClr val="7C868F">
                <a:alpha val="6157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569" name="Google Shape;569;p20"/>
            <p:cNvSpPr/>
            <p:nvPr/>
          </p:nvSpPr>
          <p:spPr>
            <a:xfrm>
              <a:off x="4239775" y="2578950"/>
              <a:ext cx="190325" cy="170175"/>
            </a:xfrm>
            <a:custGeom>
              <a:avLst/>
              <a:gdLst/>
              <a:ahLst/>
              <a:cxnLst/>
              <a:rect l="l" t="t" r="r" b="b"/>
              <a:pathLst>
                <a:path w="7613" h="6807" extrusionOk="0">
                  <a:moveTo>
                    <a:pt x="1160" y="1"/>
                  </a:moveTo>
                  <a:lnTo>
                    <a:pt x="0" y="6806"/>
                  </a:lnTo>
                  <a:lnTo>
                    <a:pt x="2067" y="6806"/>
                  </a:lnTo>
                  <a:lnTo>
                    <a:pt x="2572" y="3832"/>
                  </a:lnTo>
                  <a:lnTo>
                    <a:pt x="4386" y="6806"/>
                  </a:lnTo>
                  <a:lnTo>
                    <a:pt x="6403" y="6806"/>
                  </a:lnTo>
                  <a:lnTo>
                    <a:pt x="7613" y="1"/>
                  </a:lnTo>
                  <a:lnTo>
                    <a:pt x="5546" y="1"/>
                  </a:lnTo>
                  <a:lnTo>
                    <a:pt x="5042" y="3328"/>
                  </a:lnTo>
                  <a:lnTo>
                    <a:pt x="3227" y="1"/>
                  </a:lnTo>
                  <a:close/>
                </a:path>
              </a:pathLst>
            </a:custGeom>
            <a:solidFill>
              <a:srgbClr val="7C868F">
                <a:alpha val="6157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570" name="Google Shape;570;p20"/>
            <p:cNvSpPr/>
            <p:nvPr/>
          </p:nvSpPr>
          <p:spPr>
            <a:xfrm>
              <a:off x="4421275" y="2578950"/>
              <a:ext cx="165125" cy="170175"/>
            </a:xfrm>
            <a:custGeom>
              <a:avLst/>
              <a:gdLst/>
              <a:ahLst/>
              <a:cxnLst/>
              <a:rect l="l" t="t" r="r" b="b"/>
              <a:pathLst>
                <a:path w="6605" h="6807" extrusionOk="0">
                  <a:moveTo>
                    <a:pt x="1160" y="1"/>
                  </a:moveTo>
                  <a:lnTo>
                    <a:pt x="0" y="6806"/>
                  </a:lnTo>
                  <a:lnTo>
                    <a:pt x="5546" y="6806"/>
                  </a:lnTo>
                  <a:lnTo>
                    <a:pt x="5848" y="5193"/>
                  </a:lnTo>
                  <a:lnTo>
                    <a:pt x="2470" y="5193"/>
                  </a:lnTo>
                  <a:lnTo>
                    <a:pt x="2622" y="4135"/>
                  </a:lnTo>
                  <a:lnTo>
                    <a:pt x="4840" y="4135"/>
                  </a:lnTo>
                  <a:lnTo>
                    <a:pt x="5092" y="2572"/>
                  </a:lnTo>
                  <a:lnTo>
                    <a:pt x="2924" y="2572"/>
                  </a:lnTo>
                  <a:lnTo>
                    <a:pt x="3075" y="1563"/>
                  </a:lnTo>
                  <a:lnTo>
                    <a:pt x="6352" y="1563"/>
                  </a:lnTo>
                  <a:lnTo>
                    <a:pt x="6604" y="1"/>
                  </a:lnTo>
                  <a:close/>
                </a:path>
              </a:pathLst>
            </a:custGeom>
            <a:solidFill>
              <a:srgbClr val="7C868F">
                <a:alpha val="6157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571" name="Google Shape;571;p20"/>
            <p:cNvSpPr/>
            <p:nvPr/>
          </p:nvSpPr>
          <p:spPr>
            <a:xfrm>
              <a:off x="4824575" y="2578950"/>
              <a:ext cx="165150" cy="170175"/>
            </a:xfrm>
            <a:custGeom>
              <a:avLst/>
              <a:gdLst/>
              <a:ahLst/>
              <a:cxnLst/>
              <a:rect l="l" t="t" r="r" b="b"/>
              <a:pathLst>
                <a:path w="6606" h="6807" extrusionOk="0">
                  <a:moveTo>
                    <a:pt x="1160" y="1"/>
                  </a:moveTo>
                  <a:lnTo>
                    <a:pt x="1" y="6806"/>
                  </a:lnTo>
                  <a:lnTo>
                    <a:pt x="5546" y="6806"/>
                  </a:lnTo>
                  <a:lnTo>
                    <a:pt x="5849" y="5193"/>
                  </a:lnTo>
                  <a:lnTo>
                    <a:pt x="2471" y="5193"/>
                  </a:lnTo>
                  <a:lnTo>
                    <a:pt x="2622" y="4135"/>
                  </a:lnTo>
                  <a:lnTo>
                    <a:pt x="4841" y="4135"/>
                  </a:lnTo>
                  <a:lnTo>
                    <a:pt x="5042" y="2572"/>
                  </a:lnTo>
                  <a:lnTo>
                    <a:pt x="2925" y="2572"/>
                  </a:lnTo>
                  <a:lnTo>
                    <a:pt x="3076" y="1563"/>
                  </a:lnTo>
                  <a:lnTo>
                    <a:pt x="6303" y="1563"/>
                  </a:lnTo>
                  <a:lnTo>
                    <a:pt x="6605" y="1"/>
                  </a:lnTo>
                  <a:close/>
                </a:path>
              </a:pathLst>
            </a:custGeom>
            <a:solidFill>
              <a:srgbClr val="7C868F">
                <a:alpha val="6157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572" name="Google Shape;572;p20"/>
            <p:cNvSpPr/>
            <p:nvPr/>
          </p:nvSpPr>
          <p:spPr>
            <a:xfrm>
              <a:off x="4576300" y="2578950"/>
              <a:ext cx="83200" cy="170175"/>
            </a:xfrm>
            <a:custGeom>
              <a:avLst/>
              <a:gdLst/>
              <a:ahLst/>
              <a:cxnLst/>
              <a:rect l="l" t="t" r="r" b="b"/>
              <a:pathLst>
                <a:path w="3328" h="6807" extrusionOk="0">
                  <a:moveTo>
                    <a:pt x="1160" y="1"/>
                  </a:moveTo>
                  <a:lnTo>
                    <a:pt x="0" y="6806"/>
                  </a:lnTo>
                  <a:lnTo>
                    <a:pt x="2118" y="6806"/>
                  </a:lnTo>
                  <a:lnTo>
                    <a:pt x="3327" y="1"/>
                  </a:lnTo>
                  <a:close/>
                </a:path>
              </a:pathLst>
            </a:custGeom>
            <a:solidFill>
              <a:srgbClr val="7C868F">
                <a:alpha val="6157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573" name="Google Shape;573;p20"/>
            <p:cNvSpPr/>
            <p:nvPr/>
          </p:nvSpPr>
          <p:spPr>
            <a:xfrm>
              <a:off x="4649400" y="2578950"/>
              <a:ext cx="185300" cy="170175"/>
            </a:xfrm>
            <a:custGeom>
              <a:avLst/>
              <a:gdLst/>
              <a:ahLst/>
              <a:cxnLst/>
              <a:rect l="l" t="t" r="r" b="b"/>
              <a:pathLst>
                <a:path w="7412" h="6807" extrusionOk="0">
                  <a:moveTo>
                    <a:pt x="3529" y="1541"/>
                  </a:moveTo>
                  <a:cubicBezTo>
                    <a:pt x="4000" y="1541"/>
                    <a:pt x="4739" y="1631"/>
                    <a:pt x="4941" y="2168"/>
                  </a:cubicBezTo>
                  <a:cubicBezTo>
                    <a:pt x="5193" y="2773"/>
                    <a:pt x="4890" y="3933"/>
                    <a:pt x="4638" y="4336"/>
                  </a:cubicBezTo>
                  <a:cubicBezTo>
                    <a:pt x="4386" y="4639"/>
                    <a:pt x="4185" y="5092"/>
                    <a:pt x="2470" y="5092"/>
                  </a:cubicBezTo>
                  <a:lnTo>
                    <a:pt x="3126" y="1563"/>
                  </a:lnTo>
                  <a:cubicBezTo>
                    <a:pt x="3126" y="1563"/>
                    <a:pt x="3294" y="1541"/>
                    <a:pt x="3529" y="1541"/>
                  </a:cubicBezTo>
                  <a:close/>
                  <a:moveTo>
                    <a:pt x="4403" y="1"/>
                  </a:moveTo>
                  <a:cubicBezTo>
                    <a:pt x="4392" y="1"/>
                    <a:pt x="4386" y="1"/>
                    <a:pt x="4386" y="1"/>
                  </a:cubicBezTo>
                  <a:lnTo>
                    <a:pt x="1210" y="1"/>
                  </a:lnTo>
                  <a:lnTo>
                    <a:pt x="0" y="6806"/>
                  </a:lnTo>
                  <a:lnTo>
                    <a:pt x="2672" y="6806"/>
                  </a:lnTo>
                  <a:cubicBezTo>
                    <a:pt x="4235" y="6806"/>
                    <a:pt x="4739" y="6554"/>
                    <a:pt x="5445" y="6151"/>
                  </a:cubicBezTo>
                  <a:cubicBezTo>
                    <a:pt x="6151" y="5697"/>
                    <a:pt x="7411" y="3832"/>
                    <a:pt x="7109" y="1866"/>
                  </a:cubicBezTo>
                  <a:cubicBezTo>
                    <a:pt x="6773" y="46"/>
                    <a:pt x="4618" y="1"/>
                    <a:pt x="4403" y="1"/>
                  </a:cubicBezTo>
                  <a:close/>
                </a:path>
              </a:pathLst>
            </a:custGeom>
            <a:solidFill>
              <a:srgbClr val="7C868F">
                <a:alpha val="6157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574" name="Google Shape;574;p20"/>
            <p:cNvSpPr/>
            <p:nvPr/>
          </p:nvSpPr>
          <p:spPr>
            <a:xfrm>
              <a:off x="4975825" y="2578800"/>
              <a:ext cx="177725" cy="170325"/>
            </a:xfrm>
            <a:custGeom>
              <a:avLst/>
              <a:gdLst/>
              <a:ahLst/>
              <a:cxnLst/>
              <a:rect l="l" t="t" r="r" b="b"/>
              <a:pathLst>
                <a:path w="7109" h="6813" extrusionOk="0">
                  <a:moveTo>
                    <a:pt x="3645" y="1600"/>
                  </a:moveTo>
                  <a:cubicBezTo>
                    <a:pt x="4032" y="1600"/>
                    <a:pt x="4499" y="1631"/>
                    <a:pt x="4639" y="1771"/>
                  </a:cubicBezTo>
                  <a:cubicBezTo>
                    <a:pt x="5042" y="2074"/>
                    <a:pt x="4840" y="2679"/>
                    <a:pt x="4387" y="2830"/>
                  </a:cubicBezTo>
                  <a:cubicBezTo>
                    <a:pt x="4160" y="2931"/>
                    <a:pt x="3769" y="2956"/>
                    <a:pt x="3435" y="2956"/>
                  </a:cubicBezTo>
                  <a:cubicBezTo>
                    <a:pt x="3101" y="2956"/>
                    <a:pt x="2824" y="2931"/>
                    <a:pt x="2824" y="2931"/>
                  </a:cubicBezTo>
                  <a:lnTo>
                    <a:pt x="3076" y="1620"/>
                  </a:lnTo>
                  <a:cubicBezTo>
                    <a:pt x="3076" y="1620"/>
                    <a:pt x="3335" y="1600"/>
                    <a:pt x="3645" y="1600"/>
                  </a:cubicBezTo>
                  <a:close/>
                  <a:moveTo>
                    <a:pt x="4924" y="1"/>
                  </a:moveTo>
                  <a:cubicBezTo>
                    <a:pt x="4809" y="1"/>
                    <a:pt x="4739" y="7"/>
                    <a:pt x="4739" y="7"/>
                  </a:cubicBezTo>
                  <a:lnTo>
                    <a:pt x="1160" y="7"/>
                  </a:lnTo>
                  <a:lnTo>
                    <a:pt x="1" y="6812"/>
                  </a:lnTo>
                  <a:lnTo>
                    <a:pt x="2168" y="6812"/>
                  </a:lnTo>
                  <a:lnTo>
                    <a:pt x="2572" y="4443"/>
                  </a:lnTo>
                  <a:lnTo>
                    <a:pt x="3378" y="4443"/>
                  </a:lnTo>
                  <a:cubicBezTo>
                    <a:pt x="4437" y="4443"/>
                    <a:pt x="4185" y="5250"/>
                    <a:pt x="4185" y="5250"/>
                  </a:cubicBezTo>
                  <a:lnTo>
                    <a:pt x="3933" y="6812"/>
                  </a:lnTo>
                  <a:lnTo>
                    <a:pt x="6101" y="6812"/>
                  </a:lnTo>
                  <a:cubicBezTo>
                    <a:pt x="6101" y="6812"/>
                    <a:pt x="6302" y="5754"/>
                    <a:pt x="6454" y="4796"/>
                  </a:cubicBezTo>
                  <a:cubicBezTo>
                    <a:pt x="6605" y="3838"/>
                    <a:pt x="5546" y="3636"/>
                    <a:pt x="5546" y="3636"/>
                  </a:cubicBezTo>
                  <a:cubicBezTo>
                    <a:pt x="6605" y="3284"/>
                    <a:pt x="7109" y="2326"/>
                    <a:pt x="6857" y="1116"/>
                  </a:cubicBezTo>
                  <a:cubicBezTo>
                    <a:pt x="6654" y="99"/>
                    <a:pt x="5401" y="1"/>
                    <a:pt x="4924" y="1"/>
                  </a:cubicBezTo>
                  <a:close/>
                </a:path>
              </a:pathLst>
            </a:custGeom>
            <a:solidFill>
              <a:srgbClr val="7C868F">
                <a:alpha val="6157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575" name="Google Shape;575;p20"/>
            <p:cNvSpPr/>
            <p:nvPr/>
          </p:nvSpPr>
          <p:spPr>
            <a:xfrm>
              <a:off x="3701600" y="2785650"/>
              <a:ext cx="1421725" cy="74375"/>
            </a:xfrm>
            <a:custGeom>
              <a:avLst/>
              <a:gdLst/>
              <a:ahLst/>
              <a:cxnLst/>
              <a:rect l="l" t="t" r="r" b="b"/>
              <a:pathLst>
                <a:path w="56869" h="2975" extrusionOk="0">
                  <a:moveTo>
                    <a:pt x="504" y="0"/>
                  </a:moveTo>
                  <a:lnTo>
                    <a:pt x="0" y="2975"/>
                  </a:lnTo>
                  <a:lnTo>
                    <a:pt x="56364" y="2975"/>
                  </a:lnTo>
                  <a:lnTo>
                    <a:pt x="56868" y="51"/>
                  </a:lnTo>
                  <a:lnTo>
                    <a:pt x="25661" y="51"/>
                  </a:lnTo>
                  <a:lnTo>
                    <a:pt x="22939" y="2319"/>
                  </a:lnTo>
                  <a:lnTo>
                    <a:pt x="23342" y="0"/>
                  </a:lnTo>
                  <a:close/>
                </a:path>
              </a:pathLst>
            </a:custGeom>
            <a:solidFill>
              <a:srgbClr val="7C868F">
                <a:alpha val="6157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576" name="Google Shape;576;p20"/>
            <p:cNvSpPr/>
            <p:nvPr/>
          </p:nvSpPr>
          <p:spPr>
            <a:xfrm>
              <a:off x="5158575" y="2578950"/>
              <a:ext cx="20200" cy="25225"/>
            </a:xfrm>
            <a:custGeom>
              <a:avLst/>
              <a:gdLst/>
              <a:ahLst/>
              <a:cxnLst/>
              <a:rect l="l" t="t" r="r" b="b"/>
              <a:pathLst>
                <a:path w="808" h="1009" extrusionOk="0">
                  <a:moveTo>
                    <a:pt x="1" y="1"/>
                  </a:moveTo>
                  <a:lnTo>
                    <a:pt x="1" y="101"/>
                  </a:lnTo>
                  <a:lnTo>
                    <a:pt x="354" y="101"/>
                  </a:lnTo>
                  <a:lnTo>
                    <a:pt x="354" y="1009"/>
                  </a:lnTo>
                  <a:lnTo>
                    <a:pt x="454" y="1009"/>
                  </a:lnTo>
                  <a:lnTo>
                    <a:pt x="454" y="101"/>
                  </a:lnTo>
                  <a:lnTo>
                    <a:pt x="807" y="101"/>
                  </a:lnTo>
                  <a:lnTo>
                    <a:pt x="807" y="1"/>
                  </a:lnTo>
                  <a:close/>
                </a:path>
              </a:pathLst>
            </a:custGeom>
            <a:solidFill>
              <a:srgbClr val="7C868F">
                <a:alpha val="6157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577" name="Google Shape;577;p20"/>
            <p:cNvSpPr/>
            <p:nvPr/>
          </p:nvSpPr>
          <p:spPr>
            <a:xfrm>
              <a:off x="5182525" y="2578950"/>
              <a:ext cx="22700" cy="25225"/>
            </a:xfrm>
            <a:custGeom>
              <a:avLst/>
              <a:gdLst/>
              <a:ahLst/>
              <a:cxnLst/>
              <a:rect l="l" t="t" r="r" b="b"/>
              <a:pathLst>
                <a:path w="908" h="1009" extrusionOk="0">
                  <a:moveTo>
                    <a:pt x="1" y="1"/>
                  </a:moveTo>
                  <a:lnTo>
                    <a:pt x="1" y="1009"/>
                  </a:lnTo>
                  <a:lnTo>
                    <a:pt x="101" y="1009"/>
                  </a:lnTo>
                  <a:lnTo>
                    <a:pt x="101" y="152"/>
                  </a:lnTo>
                  <a:lnTo>
                    <a:pt x="404" y="1009"/>
                  </a:lnTo>
                  <a:lnTo>
                    <a:pt x="505" y="1009"/>
                  </a:lnTo>
                  <a:lnTo>
                    <a:pt x="807" y="152"/>
                  </a:lnTo>
                  <a:lnTo>
                    <a:pt x="807" y="1009"/>
                  </a:lnTo>
                  <a:lnTo>
                    <a:pt x="908" y="1009"/>
                  </a:lnTo>
                  <a:lnTo>
                    <a:pt x="908" y="1"/>
                  </a:lnTo>
                  <a:lnTo>
                    <a:pt x="757" y="1"/>
                  </a:lnTo>
                  <a:lnTo>
                    <a:pt x="505" y="706"/>
                  </a:lnTo>
                  <a:cubicBezTo>
                    <a:pt x="505" y="757"/>
                    <a:pt x="454" y="807"/>
                    <a:pt x="454" y="858"/>
                  </a:cubicBezTo>
                  <a:cubicBezTo>
                    <a:pt x="454" y="807"/>
                    <a:pt x="404" y="757"/>
                    <a:pt x="404" y="706"/>
                  </a:cubicBezTo>
                  <a:lnTo>
                    <a:pt x="152" y="1"/>
                  </a:lnTo>
                  <a:close/>
                </a:path>
              </a:pathLst>
            </a:custGeom>
            <a:solidFill>
              <a:srgbClr val="7C868F">
                <a:alpha val="6157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grpSp>
      <p:sp>
        <p:nvSpPr>
          <p:cNvPr id="578" name="Google Shape;578;p20"/>
          <p:cNvSpPr/>
          <p:nvPr/>
        </p:nvSpPr>
        <p:spPr>
          <a:xfrm>
            <a:off x="8227998" y="4566256"/>
            <a:ext cx="431416" cy="266843"/>
          </a:xfrm>
          <a:custGeom>
            <a:avLst/>
            <a:gdLst/>
            <a:ahLst/>
            <a:cxnLst/>
            <a:rect l="l" t="t" r="r" b="b"/>
            <a:pathLst>
              <a:path w="26821" h="16587" extrusionOk="0">
                <a:moveTo>
                  <a:pt x="25863" y="13108"/>
                </a:moveTo>
                <a:lnTo>
                  <a:pt x="25863" y="13209"/>
                </a:lnTo>
                <a:lnTo>
                  <a:pt x="25964" y="13209"/>
                </a:lnTo>
                <a:lnTo>
                  <a:pt x="25964" y="13461"/>
                </a:lnTo>
                <a:lnTo>
                  <a:pt x="26014" y="13461"/>
                </a:lnTo>
                <a:lnTo>
                  <a:pt x="26014" y="13209"/>
                </a:lnTo>
                <a:lnTo>
                  <a:pt x="26115" y="13209"/>
                </a:lnTo>
                <a:lnTo>
                  <a:pt x="26115" y="13108"/>
                </a:lnTo>
                <a:close/>
                <a:moveTo>
                  <a:pt x="26216" y="13108"/>
                </a:moveTo>
                <a:lnTo>
                  <a:pt x="26216" y="13461"/>
                </a:lnTo>
                <a:lnTo>
                  <a:pt x="26266" y="13461"/>
                </a:lnTo>
                <a:lnTo>
                  <a:pt x="26266" y="13209"/>
                </a:lnTo>
                <a:lnTo>
                  <a:pt x="26317" y="13411"/>
                </a:lnTo>
                <a:lnTo>
                  <a:pt x="26417" y="13411"/>
                </a:lnTo>
                <a:lnTo>
                  <a:pt x="26468" y="13209"/>
                </a:lnTo>
                <a:lnTo>
                  <a:pt x="26468" y="13461"/>
                </a:lnTo>
                <a:lnTo>
                  <a:pt x="26569" y="13461"/>
                </a:lnTo>
                <a:lnTo>
                  <a:pt x="26569" y="13108"/>
                </a:lnTo>
                <a:lnTo>
                  <a:pt x="26468" y="13108"/>
                </a:lnTo>
                <a:lnTo>
                  <a:pt x="26367" y="13361"/>
                </a:lnTo>
                <a:lnTo>
                  <a:pt x="26266" y="13108"/>
                </a:lnTo>
                <a:close/>
                <a:moveTo>
                  <a:pt x="13410" y="1816"/>
                </a:moveTo>
                <a:cubicBezTo>
                  <a:pt x="13310" y="1866"/>
                  <a:pt x="13158" y="1967"/>
                  <a:pt x="13057" y="2068"/>
                </a:cubicBezTo>
                <a:cubicBezTo>
                  <a:pt x="11343" y="3580"/>
                  <a:pt x="10234" y="5798"/>
                  <a:pt x="10234" y="8319"/>
                </a:cubicBezTo>
                <a:cubicBezTo>
                  <a:pt x="10234" y="10789"/>
                  <a:pt x="11343" y="13058"/>
                  <a:pt x="13057" y="14570"/>
                </a:cubicBezTo>
                <a:cubicBezTo>
                  <a:pt x="13158" y="14671"/>
                  <a:pt x="13310" y="14722"/>
                  <a:pt x="13410" y="14823"/>
                </a:cubicBezTo>
                <a:cubicBezTo>
                  <a:pt x="13511" y="14722"/>
                  <a:pt x="13612" y="14671"/>
                  <a:pt x="13713" y="14570"/>
                </a:cubicBezTo>
                <a:cubicBezTo>
                  <a:pt x="15477" y="13058"/>
                  <a:pt x="16587" y="10789"/>
                  <a:pt x="16587" y="8319"/>
                </a:cubicBezTo>
                <a:cubicBezTo>
                  <a:pt x="16587" y="5798"/>
                  <a:pt x="15477" y="3580"/>
                  <a:pt x="13713" y="2068"/>
                </a:cubicBezTo>
                <a:cubicBezTo>
                  <a:pt x="13612" y="1967"/>
                  <a:pt x="13511" y="1866"/>
                  <a:pt x="13410" y="1816"/>
                </a:cubicBezTo>
                <a:close/>
                <a:moveTo>
                  <a:pt x="8268" y="1"/>
                </a:moveTo>
                <a:cubicBezTo>
                  <a:pt x="3680" y="1"/>
                  <a:pt x="0" y="3732"/>
                  <a:pt x="0" y="8319"/>
                </a:cubicBezTo>
                <a:cubicBezTo>
                  <a:pt x="0" y="12907"/>
                  <a:pt x="3680" y="16587"/>
                  <a:pt x="8268" y="16587"/>
                </a:cubicBezTo>
                <a:cubicBezTo>
                  <a:pt x="9982" y="16587"/>
                  <a:pt x="11545" y="16083"/>
                  <a:pt x="12856" y="15226"/>
                </a:cubicBezTo>
                <a:cubicBezTo>
                  <a:pt x="12805" y="15175"/>
                  <a:pt x="12705" y="15125"/>
                  <a:pt x="12654" y="15075"/>
                </a:cubicBezTo>
                <a:cubicBezTo>
                  <a:pt x="10688" y="13361"/>
                  <a:pt x="9579" y="10890"/>
                  <a:pt x="9579" y="8319"/>
                </a:cubicBezTo>
                <a:cubicBezTo>
                  <a:pt x="9579" y="5748"/>
                  <a:pt x="10688" y="3278"/>
                  <a:pt x="12654" y="1564"/>
                </a:cubicBezTo>
                <a:cubicBezTo>
                  <a:pt x="12705" y="1513"/>
                  <a:pt x="12805" y="1463"/>
                  <a:pt x="12856" y="1413"/>
                </a:cubicBezTo>
                <a:cubicBezTo>
                  <a:pt x="11545" y="556"/>
                  <a:pt x="9982" y="1"/>
                  <a:pt x="8268" y="1"/>
                </a:cubicBezTo>
                <a:close/>
                <a:moveTo>
                  <a:pt x="18502" y="1"/>
                </a:moveTo>
                <a:cubicBezTo>
                  <a:pt x="16839" y="1"/>
                  <a:pt x="15225" y="505"/>
                  <a:pt x="13915" y="1413"/>
                </a:cubicBezTo>
                <a:cubicBezTo>
                  <a:pt x="14015" y="1463"/>
                  <a:pt x="14066" y="1513"/>
                  <a:pt x="14116" y="1564"/>
                </a:cubicBezTo>
                <a:cubicBezTo>
                  <a:pt x="16082" y="3278"/>
                  <a:pt x="17191" y="5748"/>
                  <a:pt x="17191" y="8319"/>
                </a:cubicBezTo>
                <a:cubicBezTo>
                  <a:pt x="17191" y="10890"/>
                  <a:pt x="16082" y="13361"/>
                  <a:pt x="14116" y="15024"/>
                </a:cubicBezTo>
                <a:cubicBezTo>
                  <a:pt x="14066" y="15125"/>
                  <a:pt x="14015" y="15175"/>
                  <a:pt x="13915" y="15226"/>
                </a:cubicBezTo>
                <a:cubicBezTo>
                  <a:pt x="15225" y="16083"/>
                  <a:pt x="16839" y="16587"/>
                  <a:pt x="18502" y="16587"/>
                </a:cubicBezTo>
                <a:cubicBezTo>
                  <a:pt x="23090" y="16587"/>
                  <a:pt x="26821" y="12907"/>
                  <a:pt x="26821" y="8319"/>
                </a:cubicBezTo>
                <a:cubicBezTo>
                  <a:pt x="26821" y="3732"/>
                  <a:pt x="23090" y="1"/>
                  <a:pt x="18502" y="1"/>
                </a:cubicBezTo>
                <a:close/>
              </a:path>
            </a:pathLst>
          </a:custGeom>
          <a:solidFill>
            <a:srgbClr val="7C868F">
              <a:alpha val="61570"/>
            </a:srgbClr>
          </a:solidFill>
          <a:ln>
            <a:noFill/>
          </a:ln>
        </p:spPr>
        <p:txBody>
          <a:bodyPr spcFirstLastPara="1" wrap="square" lIns="91400" tIns="91400" rIns="91400" bIns="91400"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579" name="Google Shape;579;p20"/>
          <p:cNvSpPr txBox="1"/>
          <p:nvPr/>
        </p:nvSpPr>
        <p:spPr>
          <a:xfrm>
            <a:off x="327649" y="4545776"/>
            <a:ext cx="1012800" cy="307800"/>
          </a:xfrm>
          <a:prstGeom prst="rect">
            <a:avLst/>
          </a:prstGeom>
          <a:noFill/>
          <a:ln>
            <a:noFill/>
          </a:ln>
        </p:spPr>
        <p:txBody>
          <a:bodyPr spcFirstLastPara="1" wrap="square" lIns="91400" tIns="91400" rIns="91400" bIns="91400" anchor="t" anchorCtr="0">
            <a:spAutoFit/>
          </a:bodyPr>
          <a:lstStyle/>
          <a:p>
            <a:pPr marL="0" marR="0" lvl="0" indent="0" algn="l" rtl="0">
              <a:lnSpc>
                <a:spcPct val="100000"/>
              </a:lnSpc>
              <a:spcBef>
                <a:spcPts val="0"/>
              </a:spcBef>
              <a:spcAft>
                <a:spcPts val="0"/>
              </a:spcAft>
              <a:buClr>
                <a:srgbClr val="000000"/>
              </a:buClr>
              <a:buSzPts val="800"/>
              <a:buFont typeface="Arial"/>
              <a:buNone/>
            </a:pPr>
            <a:r>
              <a:rPr lang="en" sz="800" b="0" i="0" u="none" strike="noStrike" cap="none">
                <a:solidFill>
                  <a:schemeClr val="dk2"/>
                </a:solidFill>
                <a:latin typeface="Inter Medium"/>
                <a:ea typeface="Inter Medium"/>
                <a:cs typeface="Inter Medium"/>
                <a:sym typeface="Inter Medium"/>
              </a:rPr>
              <a:t>Trusted by:</a:t>
            </a:r>
            <a:endParaRPr sz="800" b="0" i="0" u="none" strike="noStrike" cap="none">
              <a:solidFill>
                <a:schemeClr val="dk2"/>
              </a:solidFill>
              <a:latin typeface="Inter Medium"/>
              <a:ea typeface="Inter Medium"/>
              <a:cs typeface="Inter Medium"/>
              <a:sym typeface="Inter Medium"/>
            </a:endParaRPr>
          </a:p>
        </p:txBody>
      </p:sp>
      <p:grpSp>
        <p:nvGrpSpPr>
          <p:cNvPr id="580" name="Google Shape;580;p20"/>
          <p:cNvGrpSpPr/>
          <p:nvPr/>
        </p:nvGrpSpPr>
        <p:grpSpPr>
          <a:xfrm>
            <a:off x="6292190" y="1426141"/>
            <a:ext cx="1425849" cy="1425202"/>
            <a:chOff x="1189450" y="238125"/>
            <a:chExt cx="5177375" cy="5175025"/>
          </a:xfrm>
        </p:grpSpPr>
        <p:sp>
          <p:nvSpPr>
            <p:cNvPr id="581" name="Google Shape;581;p20"/>
            <p:cNvSpPr/>
            <p:nvPr/>
          </p:nvSpPr>
          <p:spPr>
            <a:xfrm>
              <a:off x="3342550" y="261725"/>
              <a:ext cx="75550" cy="51950"/>
            </a:xfrm>
            <a:custGeom>
              <a:avLst/>
              <a:gdLst/>
              <a:ahLst/>
              <a:cxnLst/>
              <a:rect l="l" t="t" r="r" b="b"/>
              <a:pathLst>
                <a:path w="3022" h="2078" extrusionOk="0">
                  <a:moveTo>
                    <a:pt x="2927" y="0"/>
                  </a:moveTo>
                  <a:cubicBezTo>
                    <a:pt x="1889" y="189"/>
                    <a:pt x="944" y="284"/>
                    <a:pt x="0" y="473"/>
                  </a:cubicBezTo>
                  <a:cubicBezTo>
                    <a:pt x="0" y="473"/>
                    <a:pt x="0" y="473"/>
                    <a:pt x="0" y="567"/>
                  </a:cubicBezTo>
                  <a:cubicBezTo>
                    <a:pt x="0" y="1417"/>
                    <a:pt x="661" y="2078"/>
                    <a:pt x="1511" y="2078"/>
                  </a:cubicBezTo>
                  <a:cubicBezTo>
                    <a:pt x="2361" y="2078"/>
                    <a:pt x="3022" y="1417"/>
                    <a:pt x="3022" y="567"/>
                  </a:cubicBezTo>
                  <a:cubicBezTo>
                    <a:pt x="3022" y="378"/>
                    <a:pt x="2927" y="189"/>
                    <a:pt x="2927"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582" name="Google Shape;582;p20"/>
            <p:cNvSpPr/>
            <p:nvPr/>
          </p:nvSpPr>
          <p:spPr>
            <a:xfrm>
              <a:off x="3540850" y="242825"/>
              <a:ext cx="75575" cy="70850"/>
            </a:xfrm>
            <a:custGeom>
              <a:avLst/>
              <a:gdLst/>
              <a:ahLst/>
              <a:cxnLst/>
              <a:rect l="l" t="t" r="r" b="b"/>
              <a:pathLst>
                <a:path w="3023" h="2834" extrusionOk="0">
                  <a:moveTo>
                    <a:pt x="2267" y="1"/>
                  </a:moveTo>
                  <a:cubicBezTo>
                    <a:pt x="1700" y="1"/>
                    <a:pt x="1228" y="95"/>
                    <a:pt x="662" y="95"/>
                  </a:cubicBezTo>
                  <a:cubicBezTo>
                    <a:pt x="284" y="379"/>
                    <a:pt x="1" y="756"/>
                    <a:pt x="1" y="1323"/>
                  </a:cubicBezTo>
                  <a:lnTo>
                    <a:pt x="95" y="1323"/>
                  </a:lnTo>
                  <a:cubicBezTo>
                    <a:pt x="95" y="2173"/>
                    <a:pt x="756" y="2834"/>
                    <a:pt x="1511" y="2834"/>
                  </a:cubicBezTo>
                  <a:cubicBezTo>
                    <a:pt x="2361" y="2834"/>
                    <a:pt x="3022" y="2173"/>
                    <a:pt x="3022" y="1323"/>
                  </a:cubicBezTo>
                  <a:cubicBezTo>
                    <a:pt x="3022" y="756"/>
                    <a:pt x="2739" y="284"/>
                    <a:pt x="2267"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583" name="Google Shape;583;p20"/>
            <p:cNvSpPr/>
            <p:nvPr/>
          </p:nvSpPr>
          <p:spPr>
            <a:xfrm>
              <a:off x="3741525" y="238125"/>
              <a:ext cx="73200" cy="75550"/>
            </a:xfrm>
            <a:custGeom>
              <a:avLst/>
              <a:gdLst/>
              <a:ahLst/>
              <a:cxnLst/>
              <a:rect l="l" t="t" r="r" b="b"/>
              <a:pathLst>
                <a:path w="2928" h="3022" extrusionOk="0">
                  <a:moveTo>
                    <a:pt x="1511" y="0"/>
                  </a:moveTo>
                  <a:cubicBezTo>
                    <a:pt x="661" y="0"/>
                    <a:pt x="0" y="661"/>
                    <a:pt x="0" y="1511"/>
                  </a:cubicBezTo>
                  <a:cubicBezTo>
                    <a:pt x="0" y="2361"/>
                    <a:pt x="661" y="3022"/>
                    <a:pt x="1417" y="3022"/>
                  </a:cubicBezTo>
                  <a:lnTo>
                    <a:pt x="1511" y="3022"/>
                  </a:lnTo>
                  <a:cubicBezTo>
                    <a:pt x="2267" y="3022"/>
                    <a:pt x="2928" y="2361"/>
                    <a:pt x="2928" y="1511"/>
                  </a:cubicBezTo>
                  <a:cubicBezTo>
                    <a:pt x="2928" y="661"/>
                    <a:pt x="2267"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584" name="Google Shape;584;p20"/>
            <p:cNvSpPr/>
            <p:nvPr/>
          </p:nvSpPr>
          <p:spPr>
            <a:xfrm>
              <a:off x="2745250" y="429350"/>
              <a:ext cx="75575" cy="73200"/>
            </a:xfrm>
            <a:custGeom>
              <a:avLst/>
              <a:gdLst/>
              <a:ahLst/>
              <a:cxnLst/>
              <a:rect l="l" t="t" r="r" b="b"/>
              <a:pathLst>
                <a:path w="3023" h="2928" extrusionOk="0">
                  <a:moveTo>
                    <a:pt x="1983" y="0"/>
                  </a:moveTo>
                  <a:cubicBezTo>
                    <a:pt x="1417" y="283"/>
                    <a:pt x="756" y="567"/>
                    <a:pt x="189" y="756"/>
                  </a:cubicBezTo>
                  <a:cubicBezTo>
                    <a:pt x="95" y="945"/>
                    <a:pt x="0" y="1133"/>
                    <a:pt x="0" y="1417"/>
                  </a:cubicBezTo>
                  <a:cubicBezTo>
                    <a:pt x="0" y="2267"/>
                    <a:pt x="661" y="2833"/>
                    <a:pt x="1511" y="2833"/>
                  </a:cubicBezTo>
                  <a:lnTo>
                    <a:pt x="1511" y="2928"/>
                  </a:lnTo>
                  <a:cubicBezTo>
                    <a:pt x="2361" y="2928"/>
                    <a:pt x="3022" y="2267"/>
                    <a:pt x="3022" y="1417"/>
                  </a:cubicBezTo>
                  <a:cubicBezTo>
                    <a:pt x="3022" y="756"/>
                    <a:pt x="2550" y="189"/>
                    <a:pt x="1983"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585" name="Google Shape;585;p20"/>
            <p:cNvSpPr/>
            <p:nvPr/>
          </p:nvSpPr>
          <p:spPr>
            <a:xfrm>
              <a:off x="2945925" y="426975"/>
              <a:ext cx="73200" cy="75575"/>
            </a:xfrm>
            <a:custGeom>
              <a:avLst/>
              <a:gdLst/>
              <a:ahLst/>
              <a:cxnLst/>
              <a:rect l="l" t="t" r="r" b="b"/>
              <a:pathLst>
                <a:path w="2928" h="3023" extrusionOk="0">
                  <a:moveTo>
                    <a:pt x="1417" y="1"/>
                  </a:moveTo>
                  <a:cubicBezTo>
                    <a:pt x="661" y="1"/>
                    <a:pt x="0" y="662"/>
                    <a:pt x="0" y="1512"/>
                  </a:cubicBezTo>
                  <a:cubicBezTo>
                    <a:pt x="0" y="2362"/>
                    <a:pt x="661" y="3023"/>
                    <a:pt x="1417" y="3023"/>
                  </a:cubicBezTo>
                  <a:cubicBezTo>
                    <a:pt x="2266" y="3023"/>
                    <a:pt x="2928" y="2362"/>
                    <a:pt x="2928" y="1512"/>
                  </a:cubicBezTo>
                  <a:cubicBezTo>
                    <a:pt x="2928" y="662"/>
                    <a:pt x="2266" y="1"/>
                    <a:pt x="1417"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586" name="Google Shape;586;p20"/>
            <p:cNvSpPr/>
            <p:nvPr/>
          </p:nvSpPr>
          <p:spPr>
            <a:xfrm>
              <a:off x="3144225" y="426975"/>
              <a:ext cx="73225" cy="75575"/>
            </a:xfrm>
            <a:custGeom>
              <a:avLst/>
              <a:gdLst/>
              <a:ahLst/>
              <a:cxnLst/>
              <a:rect l="l" t="t" r="r" b="b"/>
              <a:pathLst>
                <a:path w="2929" h="3023" extrusionOk="0">
                  <a:moveTo>
                    <a:pt x="1511" y="1"/>
                  </a:moveTo>
                  <a:cubicBezTo>
                    <a:pt x="662" y="1"/>
                    <a:pt x="1" y="662"/>
                    <a:pt x="1" y="1512"/>
                  </a:cubicBezTo>
                  <a:cubicBezTo>
                    <a:pt x="1" y="2362"/>
                    <a:pt x="662" y="3023"/>
                    <a:pt x="1417" y="3023"/>
                  </a:cubicBezTo>
                  <a:lnTo>
                    <a:pt x="1511" y="3023"/>
                  </a:lnTo>
                  <a:cubicBezTo>
                    <a:pt x="2267" y="3023"/>
                    <a:pt x="2928" y="2362"/>
                    <a:pt x="2928" y="1512"/>
                  </a:cubicBezTo>
                  <a:cubicBezTo>
                    <a:pt x="2928" y="662"/>
                    <a:pt x="2267"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587" name="Google Shape;587;p20"/>
            <p:cNvSpPr/>
            <p:nvPr/>
          </p:nvSpPr>
          <p:spPr>
            <a:xfrm>
              <a:off x="3342550" y="426975"/>
              <a:ext cx="75550" cy="75575"/>
            </a:xfrm>
            <a:custGeom>
              <a:avLst/>
              <a:gdLst/>
              <a:ahLst/>
              <a:cxnLst/>
              <a:rect l="l" t="t" r="r" b="b"/>
              <a:pathLst>
                <a:path w="3022" h="3023" extrusionOk="0">
                  <a:moveTo>
                    <a:pt x="1511" y="1"/>
                  </a:moveTo>
                  <a:cubicBezTo>
                    <a:pt x="661" y="1"/>
                    <a:pt x="0" y="662"/>
                    <a:pt x="0" y="1512"/>
                  </a:cubicBezTo>
                  <a:cubicBezTo>
                    <a:pt x="0" y="2362"/>
                    <a:pt x="661" y="3023"/>
                    <a:pt x="1511" y="3023"/>
                  </a:cubicBezTo>
                  <a:cubicBezTo>
                    <a:pt x="2361" y="3023"/>
                    <a:pt x="3022" y="2362"/>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588" name="Google Shape;588;p20"/>
            <p:cNvSpPr/>
            <p:nvPr/>
          </p:nvSpPr>
          <p:spPr>
            <a:xfrm>
              <a:off x="3540850" y="426975"/>
              <a:ext cx="75575" cy="75575"/>
            </a:xfrm>
            <a:custGeom>
              <a:avLst/>
              <a:gdLst/>
              <a:ahLst/>
              <a:cxnLst/>
              <a:rect l="l" t="t" r="r" b="b"/>
              <a:pathLst>
                <a:path w="3023" h="3023" extrusionOk="0">
                  <a:moveTo>
                    <a:pt x="1511" y="1"/>
                  </a:moveTo>
                  <a:cubicBezTo>
                    <a:pt x="756" y="1"/>
                    <a:pt x="1" y="662"/>
                    <a:pt x="95" y="1512"/>
                  </a:cubicBezTo>
                  <a:cubicBezTo>
                    <a:pt x="95" y="2362"/>
                    <a:pt x="756" y="3023"/>
                    <a:pt x="1511" y="3023"/>
                  </a:cubicBezTo>
                  <a:cubicBezTo>
                    <a:pt x="2361" y="3023"/>
                    <a:pt x="3022" y="2362"/>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589" name="Google Shape;589;p20"/>
            <p:cNvSpPr/>
            <p:nvPr/>
          </p:nvSpPr>
          <p:spPr>
            <a:xfrm>
              <a:off x="3741525" y="426975"/>
              <a:ext cx="73200" cy="75575"/>
            </a:xfrm>
            <a:custGeom>
              <a:avLst/>
              <a:gdLst/>
              <a:ahLst/>
              <a:cxnLst/>
              <a:rect l="l" t="t" r="r" b="b"/>
              <a:pathLst>
                <a:path w="2928" h="3023" extrusionOk="0">
                  <a:moveTo>
                    <a:pt x="1511" y="1"/>
                  </a:moveTo>
                  <a:cubicBezTo>
                    <a:pt x="661" y="1"/>
                    <a:pt x="0" y="662"/>
                    <a:pt x="0" y="1512"/>
                  </a:cubicBezTo>
                  <a:cubicBezTo>
                    <a:pt x="0" y="2362"/>
                    <a:pt x="661" y="3023"/>
                    <a:pt x="1417" y="3023"/>
                  </a:cubicBezTo>
                  <a:lnTo>
                    <a:pt x="1511" y="3023"/>
                  </a:lnTo>
                  <a:cubicBezTo>
                    <a:pt x="2267" y="3023"/>
                    <a:pt x="2928" y="2362"/>
                    <a:pt x="2928" y="1512"/>
                  </a:cubicBezTo>
                  <a:cubicBezTo>
                    <a:pt x="2928" y="662"/>
                    <a:pt x="2267"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590" name="Google Shape;590;p20"/>
            <p:cNvSpPr/>
            <p:nvPr/>
          </p:nvSpPr>
          <p:spPr>
            <a:xfrm>
              <a:off x="2350975" y="627650"/>
              <a:ext cx="70850" cy="63775"/>
            </a:xfrm>
            <a:custGeom>
              <a:avLst/>
              <a:gdLst/>
              <a:ahLst/>
              <a:cxnLst/>
              <a:rect l="l" t="t" r="r" b="b"/>
              <a:pathLst>
                <a:path w="2834" h="2551" extrusionOk="0">
                  <a:moveTo>
                    <a:pt x="2362" y="1"/>
                  </a:moveTo>
                  <a:cubicBezTo>
                    <a:pt x="1606" y="473"/>
                    <a:pt x="756" y="945"/>
                    <a:pt x="1" y="1512"/>
                  </a:cubicBezTo>
                  <a:cubicBezTo>
                    <a:pt x="190" y="2078"/>
                    <a:pt x="662" y="2550"/>
                    <a:pt x="1323" y="2550"/>
                  </a:cubicBezTo>
                  <a:cubicBezTo>
                    <a:pt x="2173" y="2550"/>
                    <a:pt x="2834" y="1889"/>
                    <a:pt x="2834" y="1039"/>
                  </a:cubicBezTo>
                  <a:cubicBezTo>
                    <a:pt x="2834" y="567"/>
                    <a:pt x="2645" y="190"/>
                    <a:pt x="2362"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591" name="Google Shape;591;p20"/>
            <p:cNvSpPr/>
            <p:nvPr/>
          </p:nvSpPr>
          <p:spPr>
            <a:xfrm>
              <a:off x="2546925" y="615850"/>
              <a:ext cx="75575" cy="75575"/>
            </a:xfrm>
            <a:custGeom>
              <a:avLst/>
              <a:gdLst/>
              <a:ahLst/>
              <a:cxnLst/>
              <a:rect l="l" t="t" r="r" b="b"/>
              <a:pathLst>
                <a:path w="3023" h="3023" extrusionOk="0">
                  <a:moveTo>
                    <a:pt x="1512" y="1"/>
                  </a:moveTo>
                  <a:cubicBezTo>
                    <a:pt x="662" y="1"/>
                    <a:pt x="1" y="662"/>
                    <a:pt x="1" y="1511"/>
                  </a:cubicBezTo>
                  <a:cubicBezTo>
                    <a:pt x="1" y="2361"/>
                    <a:pt x="662" y="3022"/>
                    <a:pt x="1512" y="3022"/>
                  </a:cubicBezTo>
                  <a:cubicBezTo>
                    <a:pt x="2362" y="3022"/>
                    <a:pt x="3023" y="2361"/>
                    <a:pt x="3023" y="1511"/>
                  </a:cubicBezTo>
                  <a:cubicBezTo>
                    <a:pt x="3023" y="662"/>
                    <a:pt x="2267" y="1"/>
                    <a:pt x="1512"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592" name="Google Shape;592;p20"/>
            <p:cNvSpPr/>
            <p:nvPr/>
          </p:nvSpPr>
          <p:spPr>
            <a:xfrm>
              <a:off x="2745250" y="615850"/>
              <a:ext cx="75575" cy="75575"/>
            </a:xfrm>
            <a:custGeom>
              <a:avLst/>
              <a:gdLst/>
              <a:ahLst/>
              <a:cxnLst/>
              <a:rect l="l" t="t" r="r" b="b"/>
              <a:pathLst>
                <a:path w="3023" h="3023" extrusionOk="0">
                  <a:moveTo>
                    <a:pt x="1511" y="1"/>
                  </a:moveTo>
                  <a:cubicBezTo>
                    <a:pt x="661" y="1"/>
                    <a:pt x="0" y="662"/>
                    <a:pt x="0" y="1511"/>
                  </a:cubicBezTo>
                  <a:cubicBezTo>
                    <a:pt x="0" y="2361"/>
                    <a:pt x="661" y="3022"/>
                    <a:pt x="1511" y="3022"/>
                  </a:cubicBezTo>
                  <a:cubicBezTo>
                    <a:pt x="2361" y="3022"/>
                    <a:pt x="3022" y="2361"/>
                    <a:pt x="3022" y="1511"/>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593" name="Google Shape;593;p20"/>
            <p:cNvSpPr/>
            <p:nvPr/>
          </p:nvSpPr>
          <p:spPr>
            <a:xfrm>
              <a:off x="2945925" y="615850"/>
              <a:ext cx="73200" cy="75575"/>
            </a:xfrm>
            <a:custGeom>
              <a:avLst/>
              <a:gdLst/>
              <a:ahLst/>
              <a:cxnLst/>
              <a:rect l="l" t="t" r="r" b="b"/>
              <a:pathLst>
                <a:path w="2928" h="3023" extrusionOk="0">
                  <a:moveTo>
                    <a:pt x="1417" y="1"/>
                  </a:moveTo>
                  <a:cubicBezTo>
                    <a:pt x="661" y="1"/>
                    <a:pt x="0" y="662"/>
                    <a:pt x="0" y="1511"/>
                  </a:cubicBezTo>
                  <a:cubicBezTo>
                    <a:pt x="0" y="2361"/>
                    <a:pt x="661" y="3022"/>
                    <a:pt x="1417" y="3022"/>
                  </a:cubicBezTo>
                  <a:cubicBezTo>
                    <a:pt x="2266" y="3022"/>
                    <a:pt x="2928" y="2361"/>
                    <a:pt x="2928" y="1511"/>
                  </a:cubicBezTo>
                  <a:cubicBezTo>
                    <a:pt x="2928" y="662"/>
                    <a:pt x="2266" y="1"/>
                    <a:pt x="1417"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594" name="Google Shape;594;p20"/>
            <p:cNvSpPr/>
            <p:nvPr/>
          </p:nvSpPr>
          <p:spPr>
            <a:xfrm>
              <a:off x="3144225" y="615850"/>
              <a:ext cx="73225" cy="75575"/>
            </a:xfrm>
            <a:custGeom>
              <a:avLst/>
              <a:gdLst/>
              <a:ahLst/>
              <a:cxnLst/>
              <a:rect l="l" t="t" r="r" b="b"/>
              <a:pathLst>
                <a:path w="2929" h="3023" extrusionOk="0">
                  <a:moveTo>
                    <a:pt x="1511" y="1"/>
                  </a:moveTo>
                  <a:cubicBezTo>
                    <a:pt x="662" y="1"/>
                    <a:pt x="1" y="662"/>
                    <a:pt x="1" y="1511"/>
                  </a:cubicBezTo>
                  <a:cubicBezTo>
                    <a:pt x="1" y="2361"/>
                    <a:pt x="662" y="3022"/>
                    <a:pt x="1417" y="3022"/>
                  </a:cubicBezTo>
                  <a:lnTo>
                    <a:pt x="1511" y="3022"/>
                  </a:lnTo>
                  <a:cubicBezTo>
                    <a:pt x="2267" y="3022"/>
                    <a:pt x="2928" y="2361"/>
                    <a:pt x="2928" y="1511"/>
                  </a:cubicBezTo>
                  <a:cubicBezTo>
                    <a:pt x="2928" y="662"/>
                    <a:pt x="2267"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595" name="Google Shape;595;p20"/>
            <p:cNvSpPr/>
            <p:nvPr/>
          </p:nvSpPr>
          <p:spPr>
            <a:xfrm>
              <a:off x="3342550" y="615850"/>
              <a:ext cx="75550" cy="75575"/>
            </a:xfrm>
            <a:custGeom>
              <a:avLst/>
              <a:gdLst/>
              <a:ahLst/>
              <a:cxnLst/>
              <a:rect l="l" t="t" r="r" b="b"/>
              <a:pathLst>
                <a:path w="3022" h="3023" extrusionOk="0">
                  <a:moveTo>
                    <a:pt x="1511" y="1"/>
                  </a:moveTo>
                  <a:cubicBezTo>
                    <a:pt x="661" y="1"/>
                    <a:pt x="0" y="662"/>
                    <a:pt x="0" y="1511"/>
                  </a:cubicBezTo>
                  <a:cubicBezTo>
                    <a:pt x="0" y="2361"/>
                    <a:pt x="661" y="3022"/>
                    <a:pt x="1511" y="3022"/>
                  </a:cubicBezTo>
                  <a:cubicBezTo>
                    <a:pt x="2361" y="3022"/>
                    <a:pt x="3022" y="2361"/>
                    <a:pt x="3022" y="1511"/>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596" name="Google Shape;596;p20"/>
            <p:cNvSpPr/>
            <p:nvPr/>
          </p:nvSpPr>
          <p:spPr>
            <a:xfrm>
              <a:off x="3540850" y="615850"/>
              <a:ext cx="75575" cy="75575"/>
            </a:xfrm>
            <a:custGeom>
              <a:avLst/>
              <a:gdLst/>
              <a:ahLst/>
              <a:cxnLst/>
              <a:rect l="l" t="t" r="r" b="b"/>
              <a:pathLst>
                <a:path w="3023" h="3023" extrusionOk="0">
                  <a:moveTo>
                    <a:pt x="1511" y="1"/>
                  </a:moveTo>
                  <a:cubicBezTo>
                    <a:pt x="756" y="1"/>
                    <a:pt x="1" y="662"/>
                    <a:pt x="95" y="1511"/>
                  </a:cubicBezTo>
                  <a:cubicBezTo>
                    <a:pt x="95" y="2361"/>
                    <a:pt x="756" y="3022"/>
                    <a:pt x="1511" y="3022"/>
                  </a:cubicBezTo>
                  <a:cubicBezTo>
                    <a:pt x="2361" y="3022"/>
                    <a:pt x="3022" y="2361"/>
                    <a:pt x="3022" y="1511"/>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597" name="Google Shape;597;p20"/>
            <p:cNvSpPr/>
            <p:nvPr/>
          </p:nvSpPr>
          <p:spPr>
            <a:xfrm>
              <a:off x="3741525" y="615850"/>
              <a:ext cx="73200" cy="75575"/>
            </a:xfrm>
            <a:custGeom>
              <a:avLst/>
              <a:gdLst/>
              <a:ahLst/>
              <a:cxnLst/>
              <a:rect l="l" t="t" r="r" b="b"/>
              <a:pathLst>
                <a:path w="2928" h="3023" extrusionOk="0">
                  <a:moveTo>
                    <a:pt x="1511" y="1"/>
                  </a:moveTo>
                  <a:cubicBezTo>
                    <a:pt x="661" y="1"/>
                    <a:pt x="0" y="662"/>
                    <a:pt x="0" y="1511"/>
                  </a:cubicBezTo>
                  <a:cubicBezTo>
                    <a:pt x="0" y="2361"/>
                    <a:pt x="661" y="3022"/>
                    <a:pt x="1417" y="3022"/>
                  </a:cubicBezTo>
                  <a:lnTo>
                    <a:pt x="1511" y="3022"/>
                  </a:lnTo>
                  <a:cubicBezTo>
                    <a:pt x="2267" y="3022"/>
                    <a:pt x="2928" y="2361"/>
                    <a:pt x="2928" y="1511"/>
                  </a:cubicBezTo>
                  <a:cubicBezTo>
                    <a:pt x="2928" y="662"/>
                    <a:pt x="2267"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598" name="Google Shape;598;p20"/>
            <p:cNvSpPr/>
            <p:nvPr/>
          </p:nvSpPr>
          <p:spPr>
            <a:xfrm>
              <a:off x="2147950" y="804725"/>
              <a:ext cx="75575" cy="75575"/>
            </a:xfrm>
            <a:custGeom>
              <a:avLst/>
              <a:gdLst/>
              <a:ahLst/>
              <a:cxnLst/>
              <a:rect l="l" t="t" r="r" b="b"/>
              <a:pathLst>
                <a:path w="3023" h="3023"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599" name="Google Shape;599;p20"/>
            <p:cNvSpPr/>
            <p:nvPr/>
          </p:nvSpPr>
          <p:spPr>
            <a:xfrm>
              <a:off x="2346250" y="804725"/>
              <a:ext cx="75575" cy="75575"/>
            </a:xfrm>
            <a:custGeom>
              <a:avLst/>
              <a:gdLst/>
              <a:ahLst/>
              <a:cxnLst/>
              <a:rect l="l" t="t" r="r" b="b"/>
              <a:pathLst>
                <a:path w="3023" h="3023" extrusionOk="0">
                  <a:moveTo>
                    <a:pt x="1512" y="0"/>
                  </a:moveTo>
                  <a:cubicBezTo>
                    <a:pt x="756" y="0"/>
                    <a:pt x="1" y="661"/>
                    <a:pt x="95" y="1511"/>
                  </a:cubicBezTo>
                  <a:cubicBezTo>
                    <a:pt x="95" y="2361"/>
                    <a:pt x="756" y="3022"/>
                    <a:pt x="1512" y="3022"/>
                  </a:cubicBezTo>
                  <a:cubicBezTo>
                    <a:pt x="2362" y="3022"/>
                    <a:pt x="3023" y="2361"/>
                    <a:pt x="3023" y="1511"/>
                  </a:cubicBezTo>
                  <a:cubicBezTo>
                    <a:pt x="3023" y="661"/>
                    <a:pt x="2362" y="0"/>
                    <a:pt x="1512"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600" name="Google Shape;600;p20"/>
            <p:cNvSpPr/>
            <p:nvPr/>
          </p:nvSpPr>
          <p:spPr>
            <a:xfrm>
              <a:off x="2546925" y="804725"/>
              <a:ext cx="75575" cy="75575"/>
            </a:xfrm>
            <a:custGeom>
              <a:avLst/>
              <a:gdLst/>
              <a:ahLst/>
              <a:cxnLst/>
              <a:rect l="l" t="t" r="r" b="b"/>
              <a:pathLst>
                <a:path w="3023" h="3023" extrusionOk="0">
                  <a:moveTo>
                    <a:pt x="1512" y="0"/>
                  </a:moveTo>
                  <a:cubicBezTo>
                    <a:pt x="662" y="0"/>
                    <a:pt x="1" y="661"/>
                    <a:pt x="1" y="1511"/>
                  </a:cubicBezTo>
                  <a:cubicBezTo>
                    <a:pt x="1" y="2361"/>
                    <a:pt x="662" y="3022"/>
                    <a:pt x="1512" y="3022"/>
                  </a:cubicBezTo>
                  <a:cubicBezTo>
                    <a:pt x="2362" y="3022"/>
                    <a:pt x="3023" y="2361"/>
                    <a:pt x="3023" y="1511"/>
                  </a:cubicBezTo>
                  <a:cubicBezTo>
                    <a:pt x="3023" y="661"/>
                    <a:pt x="2267" y="0"/>
                    <a:pt x="1512"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601" name="Google Shape;601;p20"/>
            <p:cNvSpPr/>
            <p:nvPr/>
          </p:nvSpPr>
          <p:spPr>
            <a:xfrm>
              <a:off x="2745250" y="804725"/>
              <a:ext cx="75575" cy="75575"/>
            </a:xfrm>
            <a:custGeom>
              <a:avLst/>
              <a:gdLst/>
              <a:ahLst/>
              <a:cxnLst/>
              <a:rect l="l" t="t" r="r" b="b"/>
              <a:pathLst>
                <a:path w="3023" h="3023"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602" name="Google Shape;602;p20"/>
            <p:cNvSpPr/>
            <p:nvPr/>
          </p:nvSpPr>
          <p:spPr>
            <a:xfrm>
              <a:off x="2945925" y="804725"/>
              <a:ext cx="73200" cy="75575"/>
            </a:xfrm>
            <a:custGeom>
              <a:avLst/>
              <a:gdLst/>
              <a:ahLst/>
              <a:cxnLst/>
              <a:rect l="l" t="t" r="r" b="b"/>
              <a:pathLst>
                <a:path w="2928" h="3023" extrusionOk="0">
                  <a:moveTo>
                    <a:pt x="1417" y="0"/>
                  </a:moveTo>
                  <a:cubicBezTo>
                    <a:pt x="661" y="0"/>
                    <a:pt x="0" y="661"/>
                    <a:pt x="0" y="1511"/>
                  </a:cubicBezTo>
                  <a:cubicBezTo>
                    <a:pt x="0" y="2361"/>
                    <a:pt x="661" y="3022"/>
                    <a:pt x="1417" y="3022"/>
                  </a:cubicBezTo>
                  <a:cubicBezTo>
                    <a:pt x="2266" y="3022"/>
                    <a:pt x="2928" y="2361"/>
                    <a:pt x="2928" y="1511"/>
                  </a:cubicBezTo>
                  <a:cubicBezTo>
                    <a:pt x="2928" y="661"/>
                    <a:pt x="2266" y="0"/>
                    <a:pt x="1417"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603" name="Google Shape;603;p20"/>
            <p:cNvSpPr/>
            <p:nvPr/>
          </p:nvSpPr>
          <p:spPr>
            <a:xfrm>
              <a:off x="3144225" y="804725"/>
              <a:ext cx="73225" cy="75575"/>
            </a:xfrm>
            <a:custGeom>
              <a:avLst/>
              <a:gdLst/>
              <a:ahLst/>
              <a:cxnLst/>
              <a:rect l="l" t="t" r="r" b="b"/>
              <a:pathLst>
                <a:path w="2929" h="3023" extrusionOk="0">
                  <a:moveTo>
                    <a:pt x="1511" y="0"/>
                  </a:moveTo>
                  <a:cubicBezTo>
                    <a:pt x="662" y="0"/>
                    <a:pt x="1" y="661"/>
                    <a:pt x="1" y="1511"/>
                  </a:cubicBezTo>
                  <a:cubicBezTo>
                    <a:pt x="1" y="2361"/>
                    <a:pt x="662" y="3022"/>
                    <a:pt x="1417" y="3022"/>
                  </a:cubicBezTo>
                  <a:lnTo>
                    <a:pt x="1511" y="3022"/>
                  </a:lnTo>
                  <a:cubicBezTo>
                    <a:pt x="2267" y="3022"/>
                    <a:pt x="2928" y="2361"/>
                    <a:pt x="2928" y="1511"/>
                  </a:cubicBezTo>
                  <a:cubicBezTo>
                    <a:pt x="2928" y="661"/>
                    <a:pt x="2267"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604" name="Google Shape;604;p20"/>
            <p:cNvSpPr/>
            <p:nvPr/>
          </p:nvSpPr>
          <p:spPr>
            <a:xfrm>
              <a:off x="3342550" y="804725"/>
              <a:ext cx="75550" cy="75575"/>
            </a:xfrm>
            <a:custGeom>
              <a:avLst/>
              <a:gdLst/>
              <a:ahLst/>
              <a:cxnLst/>
              <a:rect l="l" t="t" r="r" b="b"/>
              <a:pathLst>
                <a:path w="3022" h="3023"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605" name="Google Shape;605;p20"/>
            <p:cNvSpPr/>
            <p:nvPr/>
          </p:nvSpPr>
          <p:spPr>
            <a:xfrm>
              <a:off x="3540850" y="804725"/>
              <a:ext cx="75575" cy="75575"/>
            </a:xfrm>
            <a:custGeom>
              <a:avLst/>
              <a:gdLst/>
              <a:ahLst/>
              <a:cxnLst/>
              <a:rect l="l" t="t" r="r" b="b"/>
              <a:pathLst>
                <a:path w="3023" h="3023" extrusionOk="0">
                  <a:moveTo>
                    <a:pt x="1511" y="0"/>
                  </a:moveTo>
                  <a:cubicBezTo>
                    <a:pt x="756" y="0"/>
                    <a:pt x="1" y="661"/>
                    <a:pt x="95" y="1511"/>
                  </a:cubicBezTo>
                  <a:cubicBezTo>
                    <a:pt x="95" y="2361"/>
                    <a:pt x="756"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606" name="Google Shape;606;p20"/>
            <p:cNvSpPr/>
            <p:nvPr/>
          </p:nvSpPr>
          <p:spPr>
            <a:xfrm>
              <a:off x="3741525" y="804725"/>
              <a:ext cx="73200" cy="75575"/>
            </a:xfrm>
            <a:custGeom>
              <a:avLst/>
              <a:gdLst/>
              <a:ahLst/>
              <a:cxnLst/>
              <a:rect l="l" t="t" r="r" b="b"/>
              <a:pathLst>
                <a:path w="2928" h="3023" extrusionOk="0">
                  <a:moveTo>
                    <a:pt x="1511" y="0"/>
                  </a:moveTo>
                  <a:cubicBezTo>
                    <a:pt x="661" y="0"/>
                    <a:pt x="0" y="661"/>
                    <a:pt x="0" y="1511"/>
                  </a:cubicBezTo>
                  <a:cubicBezTo>
                    <a:pt x="0" y="2361"/>
                    <a:pt x="661" y="3022"/>
                    <a:pt x="1417" y="3022"/>
                  </a:cubicBezTo>
                  <a:lnTo>
                    <a:pt x="1511" y="3022"/>
                  </a:lnTo>
                  <a:cubicBezTo>
                    <a:pt x="2267" y="3022"/>
                    <a:pt x="2928" y="2361"/>
                    <a:pt x="2928" y="1511"/>
                  </a:cubicBezTo>
                  <a:cubicBezTo>
                    <a:pt x="2928" y="661"/>
                    <a:pt x="2267"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607" name="Google Shape;607;p20"/>
            <p:cNvSpPr/>
            <p:nvPr/>
          </p:nvSpPr>
          <p:spPr>
            <a:xfrm>
              <a:off x="1949625" y="993600"/>
              <a:ext cx="75575" cy="75550"/>
            </a:xfrm>
            <a:custGeom>
              <a:avLst/>
              <a:gdLst/>
              <a:ahLst/>
              <a:cxnLst/>
              <a:rect l="l" t="t" r="r" b="b"/>
              <a:pathLst>
                <a:path w="3023" h="3022"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608" name="Google Shape;608;p20"/>
            <p:cNvSpPr/>
            <p:nvPr/>
          </p:nvSpPr>
          <p:spPr>
            <a:xfrm>
              <a:off x="2147950" y="993600"/>
              <a:ext cx="75575" cy="75550"/>
            </a:xfrm>
            <a:custGeom>
              <a:avLst/>
              <a:gdLst/>
              <a:ahLst/>
              <a:cxnLst/>
              <a:rect l="l" t="t" r="r" b="b"/>
              <a:pathLst>
                <a:path w="3023" h="3022"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609" name="Google Shape;609;p20"/>
            <p:cNvSpPr/>
            <p:nvPr/>
          </p:nvSpPr>
          <p:spPr>
            <a:xfrm>
              <a:off x="2346250" y="993600"/>
              <a:ext cx="75575" cy="75550"/>
            </a:xfrm>
            <a:custGeom>
              <a:avLst/>
              <a:gdLst/>
              <a:ahLst/>
              <a:cxnLst/>
              <a:rect l="l" t="t" r="r" b="b"/>
              <a:pathLst>
                <a:path w="3023" h="3022" extrusionOk="0">
                  <a:moveTo>
                    <a:pt x="1512" y="0"/>
                  </a:moveTo>
                  <a:cubicBezTo>
                    <a:pt x="756" y="0"/>
                    <a:pt x="1" y="661"/>
                    <a:pt x="95" y="1511"/>
                  </a:cubicBezTo>
                  <a:cubicBezTo>
                    <a:pt x="95" y="2361"/>
                    <a:pt x="756" y="3022"/>
                    <a:pt x="1512" y="3022"/>
                  </a:cubicBezTo>
                  <a:cubicBezTo>
                    <a:pt x="2362" y="3022"/>
                    <a:pt x="3023" y="2361"/>
                    <a:pt x="3023" y="1511"/>
                  </a:cubicBezTo>
                  <a:cubicBezTo>
                    <a:pt x="3023" y="661"/>
                    <a:pt x="2362" y="0"/>
                    <a:pt x="1512"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610" name="Google Shape;610;p20"/>
            <p:cNvSpPr/>
            <p:nvPr/>
          </p:nvSpPr>
          <p:spPr>
            <a:xfrm>
              <a:off x="2546925" y="993600"/>
              <a:ext cx="75575" cy="75550"/>
            </a:xfrm>
            <a:custGeom>
              <a:avLst/>
              <a:gdLst/>
              <a:ahLst/>
              <a:cxnLst/>
              <a:rect l="l" t="t" r="r" b="b"/>
              <a:pathLst>
                <a:path w="3023" h="3022" extrusionOk="0">
                  <a:moveTo>
                    <a:pt x="1512" y="0"/>
                  </a:moveTo>
                  <a:cubicBezTo>
                    <a:pt x="662" y="0"/>
                    <a:pt x="1" y="661"/>
                    <a:pt x="1" y="1511"/>
                  </a:cubicBezTo>
                  <a:cubicBezTo>
                    <a:pt x="1" y="2361"/>
                    <a:pt x="662" y="3022"/>
                    <a:pt x="1512" y="3022"/>
                  </a:cubicBezTo>
                  <a:cubicBezTo>
                    <a:pt x="2362" y="3022"/>
                    <a:pt x="3023" y="2361"/>
                    <a:pt x="3023" y="1511"/>
                  </a:cubicBezTo>
                  <a:cubicBezTo>
                    <a:pt x="3023" y="661"/>
                    <a:pt x="2267" y="0"/>
                    <a:pt x="1512"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611" name="Google Shape;611;p20"/>
            <p:cNvSpPr/>
            <p:nvPr/>
          </p:nvSpPr>
          <p:spPr>
            <a:xfrm>
              <a:off x="2745250" y="993600"/>
              <a:ext cx="75575" cy="75550"/>
            </a:xfrm>
            <a:custGeom>
              <a:avLst/>
              <a:gdLst/>
              <a:ahLst/>
              <a:cxnLst/>
              <a:rect l="l" t="t" r="r" b="b"/>
              <a:pathLst>
                <a:path w="3023" h="3022"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612" name="Google Shape;612;p20"/>
            <p:cNvSpPr/>
            <p:nvPr/>
          </p:nvSpPr>
          <p:spPr>
            <a:xfrm>
              <a:off x="2945925" y="993600"/>
              <a:ext cx="73200" cy="75550"/>
            </a:xfrm>
            <a:custGeom>
              <a:avLst/>
              <a:gdLst/>
              <a:ahLst/>
              <a:cxnLst/>
              <a:rect l="l" t="t" r="r" b="b"/>
              <a:pathLst>
                <a:path w="2928" h="3022" extrusionOk="0">
                  <a:moveTo>
                    <a:pt x="1417" y="0"/>
                  </a:moveTo>
                  <a:cubicBezTo>
                    <a:pt x="661" y="0"/>
                    <a:pt x="0" y="661"/>
                    <a:pt x="0" y="1511"/>
                  </a:cubicBezTo>
                  <a:cubicBezTo>
                    <a:pt x="0" y="2361"/>
                    <a:pt x="661" y="3022"/>
                    <a:pt x="1417" y="3022"/>
                  </a:cubicBezTo>
                  <a:cubicBezTo>
                    <a:pt x="2266" y="3022"/>
                    <a:pt x="2928" y="2361"/>
                    <a:pt x="2928" y="1511"/>
                  </a:cubicBezTo>
                  <a:cubicBezTo>
                    <a:pt x="2928" y="661"/>
                    <a:pt x="2266" y="0"/>
                    <a:pt x="1417"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613" name="Google Shape;613;p20"/>
            <p:cNvSpPr/>
            <p:nvPr/>
          </p:nvSpPr>
          <p:spPr>
            <a:xfrm>
              <a:off x="3144225" y="993600"/>
              <a:ext cx="73225" cy="75550"/>
            </a:xfrm>
            <a:custGeom>
              <a:avLst/>
              <a:gdLst/>
              <a:ahLst/>
              <a:cxnLst/>
              <a:rect l="l" t="t" r="r" b="b"/>
              <a:pathLst>
                <a:path w="2929" h="3022" extrusionOk="0">
                  <a:moveTo>
                    <a:pt x="1511" y="0"/>
                  </a:moveTo>
                  <a:cubicBezTo>
                    <a:pt x="662" y="0"/>
                    <a:pt x="1" y="661"/>
                    <a:pt x="1" y="1511"/>
                  </a:cubicBezTo>
                  <a:cubicBezTo>
                    <a:pt x="1" y="2361"/>
                    <a:pt x="662" y="3022"/>
                    <a:pt x="1417" y="3022"/>
                  </a:cubicBezTo>
                  <a:lnTo>
                    <a:pt x="1511" y="3022"/>
                  </a:lnTo>
                  <a:cubicBezTo>
                    <a:pt x="2267" y="3022"/>
                    <a:pt x="2928" y="2361"/>
                    <a:pt x="2928" y="1511"/>
                  </a:cubicBezTo>
                  <a:cubicBezTo>
                    <a:pt x="2928" y="661"/>
                    <a:pt x="2267"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614" name="Google Shape;614;p20"/>
            <p:cNvSpPr/>
            <p:nvPr/>
          </p:nvSpPr>
          <p:spPr>
            <a:xfrm>
              <a:off x="3342550" y="993600"/>
              <a:ext cx="75550" cy="75550"/>
            </a:xfrm>
            <a:custGeom>
              <a:avLst/>
              <a:gdLst/>
              <a:ahLst/>
              <a:cxnLst/>
              <a:rect l="l" t="t" r="r" b="b"/>
              <a:pathLst>
                <a:path w="3022" h="3022"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615" name="Google Shape;615;p20"/>
            <p:cNvSpPr/>
            <p:nvPr/>
          </p:nvSpPr>
          <p:spPr>
            <a:xfrm>
              <a:off x="3540850" y="993600"/>
              <a:ext cx="75575" cy="75550"/>
            </a:xfrm>
            <a:custGeom>
              <a:avLst/>
              <a:gdLst/>
              <a:ahLst/>
              <a:cxnLst/>
              <a:rect l="l" t="t" r="r" b="b"/>
              <a:pathLst>
                <a:path w="3023" h="3022" extrusionOk="0">
                  <a:moveTo>
                    <a:pt x="1511" y="0"/>
                  </a:moveTo>
                  <a:cubicBezTo>
                    <a:pt x="756" y="0"/>
                    <a:pt x="1" y="661"/>
                    <a:pt x="95" y="1511"/>
                  </a:cubicBezTo>
                  <a:cubicBezTo>
                    <a:pt x="95" y="2361"/>
                    <a:pt x="756"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616" name="Google Shape;616;p20"/>
            <p:cNvSpPr/>
            <p:nvPr/>
          </p:nvSpPr>
          <p:spPr>
            <a:xfrm>
              <a:off x="3741525" y="993600"/>
              <a:ext cx="73200" cy="75550"/>
            </a:xfrm>
            <a:custGeom>
              <a:avLst/>
              <a:gdLst/>
              <a:ahLst/>
              <a:cxnLst/>
              <a:rect l="l" t="t" r="r" b="b"/>
              <a:pathLst>
                <a:path w="2928" h="3022" extrusionOk="0">
                  <a:moveTo>
                    <a:pt x="1511" y="0"/>
                  </a:moveTo>
                  <a:cubicBezTo>
                    <a:pt x="661" y="0"/>
                    <a:pt x="0" y="661"/>
                    <a:pt x="0" y="1511"/>
                  </a:cubicBezTo>
                  <a:cubicBezTo>
                    <a:pt x="0" y="2361"/>
                    <a:pt x="661" y="3022"/>
                    <a:pt x="1417" y="3022"/>
                  </a:cubicBezTo>
                  <a:lnTo>
                    <a:pt x="1511" y="3022"/>
                  </a:lnTo>
                  <a:cubicBezTo>
                    <a:pt x="2267" y="3022"/>
                    <a:pt x="2928" y="2361"/>
                    <a:pt x="2928" y="1511"/>
                  </a:cubicBezTo>
                  <a:cubicBezTo>
                    <a:pt x="2928" y="661"/>
                    <a:pt x="2267"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617" name="Google Shape;617;p20"/>
            <p:cNvSpPr/>
            <p:nvPr/>
          </p:nvSpPr>
          <p:spPr>
            <a:xfrm>
              <a:off x="1751325" y="1182450"/>
              <a:ext cx="73200" cy="75575"/>
            </a:xfrm>
            <a:custGeom>
              <a:avLst/>
              <a:gdLst/>
              <a:ahLst/>
              <a:cxnLst/>
              <a:rect l="l" t="t" r="r" b="b"/>
              <a:pathLst>
                <a:path w="2928" h="3023" extrusionOk="0">
                  <a:moveTo>
                    <a:pt x="1511" y="1"/>
                  </a:moveTo>
                  <a:cubicBezTo>
                    <a:pt x="1322" y="1"/>
                    <a:pt x="1134" y="95"/>
                    <a:pt x="945" y="95"/>
                  </a:cubicBezTo>
                  <a:cubicBezTo>
                    <a:pt x="661" y="473"/>
                    <a:pt x="378" y="851"/>
                    <a:pt x="0" y="1228"/>
                  </a:cubicBezTo>
                  <a:cubicBezTo>
                    <a:pt x="0" y="1323"/>
                    <a:pt x="0" y="1417"/>
                    <a:pt x="0" y="1512"/>
                  </a:cubicBezTo>
                  <a:cubicBezTo>
                    <a:pt x="0" y="2362"/>
                    <a:pt x="661" y="3023"/>
                    <a:pt x="1417" y="3023"/>
                  </a:cubicBezTo>
                  <a:lnTo>
                    <a:pt x="1511" y="3023"/>
                  </a:lnTo>
                  <a:cubicBezTo>
                    <a:pt x="2267" y="3023"/>
                    <a:pt x="2928" y="2362"/>
                    <a:pt x="2928" y="1512"/>
                  </a:cubicBezTo>
                  <a:cubicBezTo>
                    <a:pt x="2928" y="662"/>
                    <a:pt x="2267"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618" name="Google Shape;618;p20"/>
            <p:cNvSpPr/>
            <p:nvPr/>
          </p:nvSpPr>
          <p:spPr>
            <a:xfrm>
              <a:off x="1949625" y="1182450"/>
              <a:ext cx="75575" cy="73225"/>
            </a:xfrm>
            <a:custGeom>
              <a:avLst/>
              <a:gdLst/>
              <a:ahLst/>
              <a:cxnLst/>
              <a:rect l="l" t="t" r="r" b="b"/>
              <a:pathLst>
                <a:path w="3023" h="2929" extrusionOk="0">
                  <a:moveTo>
                    <a:pt x="1512" y="1"/>
                  </a:moveTo>
                  <a:cubicBezTo>
                    <a:pt x="662" y="1"/>
                    <a:pt x="1" y="662"/>
                    <a:pt x="1" y="1512"/>
                  </a:cubicBezTo>
                  <a:cubicBezTo>
                    <a:pt x="1" y="2362"/>
                    <a:pt x="662" y="2928"/>
                    <a:pt x="1512" y="2928"/>
                  </a:cubicBezTo>
                  <a:cubicBezTo>
                    <a:pt x="2362" y="2928"/>
                    <a:pt x="3023" y="2267"/>
                    <a:pt x="3023" y="1512"/>
                  </a:cubicBezTo>
                  <a:cubicBezTo>
                    <a:pt x="3023" y="662"/>
                    <a:pt x="2362" y="1"/>
                    <a:pt x="1512"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619" name="Google Shape;619;p20"/>
            <p:cNvSpPr/>
            <p:nvPr/>
          </p:nvSpPr>
          <p:spPr>
            <a:xfrm>
              <a:off x="2147950" y="1182450"/>
              <a:ext cx="75575" cy="73225"/>
            </a:xfrm>
            <a:custGeom>
              <a:avLst/>
              <a:gdLst/>
              <a:ahLst/>
              <a:cxnLst/>
              <a:rect l="l" t="t" r="r" b="b"/>
              <a:pathLst>
                <a:path w="3023" h="2929" extrusionOk="0">
                  <a:moveTo>
                    <a:pt x="1511" y="1"/>
                  </a:moveTo>
                  <a:cubicBezTo>
                    <a:pt x="661" y="1"/>
                    <a:pt x="0" y="662"/>
                    <a:pt x="0" y="1512"/>
                  </a:cubicBezTo>
                  <a:cubicBezTo>
                    <a:pt x="0" y="2362"/>
                    <a:pt x="661" y="2928"/>
                    <a:pt x="1511" y="2928"/>
                  </a:cubicBezTo>
                  <a:cubicBezTo>
                    <a:pt x="2361" y="2928"/>
                    <a:pt x="3022" y="2267"/>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620" name="Google Shape;620;p20"/>
            <p:cNvSpPr/>
            <p:nvPr/>
          </p:nvSpPr>
          <p:spPr>
            <a:xfrm>
              <a:off x="2346250" y="1182450"/>
              <a:ext cx="75575" cy="73225"/>
            </a:xfrm>
            <a:custGeom>
              <a:avLst/>
              <a:gdLst/>
              <a:ahLst/>
              <a:cxnLst/>
              <a:rect l="l" t="t" r="r" b="b"/>
              <a:pathLst>
                <a:path w="3023" h="2929" extrusionOk="0">
                  <a:moveTo>
                    <a:pt x="1512" y="1"/>
                  </a:moveTo>
                  <a:cubicBezTo>
                    <a:pt x="756" y="1"/>
                    <a:pt x="1" y="662"/>
                    <a:pt x="95" y="1512"/>
                  </a:cubicBezTo>
                  <a:cubicBezTo>
                    <a:pt x="95" y="2362"/>
                    <a:pt x="756" y="2928"/>
                    <a:pt x="1512" y="2928"/>
                  </a:cubicBezTo>
                  <a:cubicBezTo>
                    <a:pt x="2362" y="2928"/>
                    <a:pt x="3023" y="2267"/>
                    <a:pt x="3023" y="1512"/>
                  </a:cubicBezTo>
                  <a:cubicBezTo>
                    <a:pt x="3023" y="662"/>
                    <a:pt x="2362" y="1"/>
                    <a:pt x="1512"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621" name="Google Shape;621;p20"/>
            <p:cNvSpPr/>
            <p:nvPr/>
          </p:nvSpPr>
          <p:spPr>
            <a:xfrm>
              <a:off x="2546925" y="1182450"/>
              <a:ext cx="75575" cy="73225"/>
            </a:xfrm>
            <a:custGeom>
              <a:avLst/>
              <a:gdLst/>
              <a:ahLst/>
              <a:cxnLst/>
              <a:rect l="l" t="t" r="r" b="b"/>
              <a:pathLst>
                <a:path w="3023" h="2929" extrusionOk="0">
                  <a:moveTo>
                    <a:pt x="1512" y="1"/>
                  </a:moveTo>
                  <a:cubicBezTo>
                    <a:pt x="662" y="1"/>
                    <a:pt x="1" y="662"/>
                    <a:pt x="1" y="1512"/>
                  </a:cubicBezTo>
                  <a:cubicBezTo>
                    <a:pt x="1" y="2362"/>
                    <a:pt x="662" y="2928"/>
                    <a:pt x="1512" y="2928"/>
                  </a:cubicBezTo>
                  <a:cubicBezTo>
                    <a:pt x="2362" y="2928"/>
                    <a:pt x="3023" y="2267"/>
                    <a:pt x="3023" y="1512"/>
                  </a:cubicBezTo>
                  <a:cubicBezTo>
                    <a:pt x="3023" y="662"/>
                    <a:pt x="2267" y="1"/>
                    <a:pt x="1512"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622" name="Google Shape;622;p20"/>
            <p:cNvSpPr/>
            <p:nvPr/>
          </p:nvSpPr>
          <p:spPr>
            <a:xfrm>
              <a:off x="2745250" y="1182450"/>
              <a:ext cx="75575" cy="73225"/>
            </a:xfrm>
            <a:custGeom>
              <a:avLst/>
              <a:gdLst/>
              <a:ahLst/>
              <a:cxnLst/>
              <a:rect l="l" t="t" r="r" b="b"/>
              <a:pathLst>
                <a:path w="3023" h="2929" extrusionOk="0">
                  <a:moveTo>
                    <a:pt x="1511" y="1"/>
                  </a:moveTo>
                  <a:cubicBezTo>
                    <a:pt x="661" y="1"/>
                    <a:pt x="0" y="662"/>
                    <a:pt x="0" y="1512"/>
                  </a:cubicBezTo>
                  <a:cubicBezTo>
                    <a:pt x="0" y="2362"/>
                    <a:pt x="661" y="2928"/>
                    <a:pt x="1511" y="2928"/>
                  </a:cubicBezTo>
                  <a:cubicBezTo>
                    <a:pt x="2361" y="2928"/>
                    <a:pt x="3022" y="2267"/>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623" name="Google Shape;623;p20"/>
            <p:cNvSpPr/>
            <p:nvPr/>
          </p:nvSpPr>
          <p:spPr>
            <a:xfrm>
              <a:off x="2945925" y="1182450"/>
              <a:ext cx="73200" cy="73225"/>
            </a:xfrm>
            <a:custGeom>
              <a:avLst/>
              <a:gdLst/>
              <a:ahLst/>
              <a:cxnLst/>
              <a:rect l="l" t="t" r="r" b="b"/>
              <a:pathLst>
                <a:path w="2928" h="2929" extrusionOk="0">
                  <a:moveTo>
                    <a:pt x="1417" y="1"/>
                  </a:moveTo>
                  <a:cubicBezTo>
                    <a:pt x="661" y="1"/>
                    <a:pt x="0" y="662"/>
                    <a:pt x="0" y="1512"/>
                  </a:cubicBezTo>
                  <a:cubicBezTo>
                    <a:pt x="0" y="2362"/>
                    <a:pt x="661" y="2928"/>
                    <a:pt x="1417" y="2928"/>
                  </a:cubicBezTo>
                  <a:cubicBezTo>
                    <a:pt x="2266" y="2928"/>
                    <a:pt x="2928" y="2267"/>
                    <a:pt x="2928" y="1512"/>
                  </a:cubicBezTo>
                  <a:cubicBezTo>
                    <a:pt x="2928" y="662"/>
                    <a:pt x="2266" y="1"/>
                    <a:pt x="1417"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624" name="Google Shape;624;p20"/>
            <p:cNvSpPr/>
            <p:nvPr/>
          </p:nvSpPr>
          <p:spPr>
            <a:xfrm>
              <a:off x="3144225" y="1182450"/>
              <a:ext cx="73225" cy="73225"/>
            </a:xfrm>
            <a:custGeom>
              <a:avLst/>
              <a:gdLst/>
              <a:ahLst/>
              <a:cxnLst/>
              <a:rect l="l" t="t" r="r" b="b"/>
              <a:pathLst>
                <a:path w="2929" h="2929" extrusionOk="0">
                  <a:moveTo>
                    <a:pt x="1511" y="1"/>
                  </a:moveTo>
                  <a:cubicBezTo>
                    <a:pt x="662" y="1"/>
                    <a:pt x="1" y="662"/>
                    <a:pt x="1" y="1512"/>
                  </a:cubicBezTo>
                  <a:cubicBezTo>
                    <a:pt x="1" y="2362"/>
                    <a:pt x="662" y="2928"/>
                    <a:pt x="1417" y="2928"/>
                  </a:cubicBezTo>
                  <a:lnTo>
                    <a:pt x="1511" y="2928"/>
                  </a:lnTo>
                  <a:cubicBezTo>
                    <a:pt x="2267" y="2928"/>
                    <a:pt x="2928" y="2267"/>
                    <a:pt x="2928" y="1512"/>
                  </a:cubicBezTo>
                  <a:cubicBezTo>
                    <a:pt x="2928" y="662"/>
                    <a:pt x="2267"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625" name="Google Shape;625;p20"/>
            <p:cNvSpPr/>
            <p:nvPr/>
          </p:nvSpPr>
          <p:spPr>
            <a:xfrm>
              <a:off x="3342550" y="1182450"/>
              <a:ext cx="75550" cy="73225"/>
            </a:xfrm>
            <a:custGeom>
              <a:avLst/>
              <a:gdLst/>
              <a:ahLst/>
              <a:cxnLst/>
              <a:rect l="l" t="t" r="r" b="b"/>
              <a:pathLst>
                <a:path w="3022" h="2929" extrusionOk="0">
                  <a:moveTo>
                    <a:pt x="1511" y="1"/>
                  </a:moveTo>
                  <a:cubicBezTo>
                    <a:pt x="661" y="1"/>
                    <a:pt x="0" y="662"/>
                    <a:pt x="0" y="1512"/>
                  </a:cubicBezTo>
                  <a:cubicBezTo>
                    <a:pt x="0" y="2362"/>
                    <a:pt x="661" y="2928"/>
                    <a:pt x="1511" y="2928"/>
                  </a:cubicBezTo>
                  <a:cubicBezTo>
                    <a:pt x="2361" y="2928"/>
                    <a:pt x="3022" y="2267"/>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626" name="Google Shape;626;p20"/>
            <p:cNvSpPr/>
            <p:nvPr/>
          </p:nvSpPr>
          <p:spPr>
            <a:xfrm>
              <a:off x="3540850" y="1182450"/>
              <a:ext cx="75575" cy="73225"/>
            </a:xfrm>
            <a:custGeom>
              <a:avLst/>
              <a:gdLst/>
              <a:ahLst/>
              <a:cxnLst/>
              <a:rect l="l" t="t" r="r" b="b"/>
              <a:pathLst>
                <a:path w="3023" h="2929" extrusionOk="0">
                  <a:moveTo>
                    <a:pt x="1511" y="1"/>
                  </a:moveTo>
                  <a:cubicBezTo>
                    <a:pt x="756" y="1"/>
                    <a:pt x="1" y="662"/>
                    <a:pt x="95" y="1512"/>
                  </a:cubicBezTo>
                  <a:cubicBezTo>
                    <a:pt x="95" y="2362"/>
                    <a:pt x="756" y="2928"/>
                    <a:pt x="1511" y="2928"/>
                  </a:cubicBezTo>
                  <a:cubicBezTo>
                    <a:pt x="2361" y="2928"/>
                    <a:pt x="3022" y="2267"/>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627" name="Google Shape;627;p20"/>
            <p:cNvSpPr/>
            <p:nvPr/>
          </p:nvSpPr>
          <p:spPr>
            <a:xfrm>
              <a:off x="3741525" y="1182450"/>
              <a:ext cx="73200" cy="73225"/>
            </a:xfrm>
            <a:custGeom>
              <a:avLst/>
              <a:gdLst/>
              <a:ahLst/>
              <a:cxnLst/>
              <a:rect l="l" t="t" r="r" b="b"/>
              <a:pathLst>
                <a:path w="2928" h="2929" extrusionOk="0">
                  <a:moveTo>
                    <a:pt x="1511" y="1"/>
                  </a:moveTo>
                  <a:cubicBezTo>
                    <a:pt x="661" y="1"/>
                    <a:pt x="0" y="662"/>
                    <a:pt x="0" y="1512"/>
                  </a:cubicBezTo>
                  <a:cubicBezTo>
                    <a:pt x="0" y="2362"/>
                    <a:pt x="661" y="2928"/>
                    <a:pt x="1417" y="2928"/>
                  </a:cubicBezTo>
                  <a:lnTo>
                    <a:pt x="1511" y="2928"/>
                  </a:lnTo>
                  <a:cubicBezTo>
                    <a:pt x="2267" y="2928"/>
                    <a:pt x="2928" y="2267"/>
                    <a:pt x="2928" y="1512"/>
                  </a:cubicBezTo>
                  <a:cubicBezTo>
                    <a:pt x="2928" y="662"/>
                    <a:pt x="2267"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628" name="Google Shape;628;p20"/>
            <p:cNvSpPr/>
            <p:nvPr/>
          </p:nvSpPr>
          <p:spPr>
            <a:xfrm>
              <a:off x="1751325" y="1371325"/>
              <a:ext cx="73200" cy="73200"/>
            </a:xfrm>
            <a:custGeom>
              <a:avLst/>
              <a:gdLst/>
              <a:ahLst/>
              <a:cxnLst/>
              <a:rect l="l" t="t" r="r" b="b"/>
              <a:pathLst>
                <a:path w="2928" h="2928" extrusionOk="0">
                  <a:moveTo>
                    <a:pt x="1511" y="1"/>
                  </a:moveTo>
                  <a:cubicBezTo>
                    <a:pt x="661" y="1"/>
                    <a:pt x="0" y="662"/>
                    <a:pt x="0" y="1511"/>
                  </a:cubicBezTo>
                  <a:cubicBezTo>
                    <a:pt x="0" y="2361"/>
                    <a:pt x="661" y="2928"/>
                    <a:pt x="1417" y="2928"/>
                  </a:cubicBezTo>
                  <a:lnTo>
                    <a:pt x="1511" y="2928"/>
                  </a:lnTo>
                  <a:cubicBezTo>
                    <a:pt x="2267" y="2928"/>
                    <a:pt x="2928" y="2267"/>
                    <a:pt x="2928" y="1511"/>
                  </a:cubicBezTo>
                  <a:cubicBezTo>
                    <a:pt x="2928" y="662"/>
                    <a:pt x="2267"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629" name="Google Shape;629;p20"/>
            <p:cNvSpPr/>
            <p:nvPr/>
          </p:nvSpPr>
          <p:spPr>
            <a:xfrm>
              <a:off x="1949625" y="1371325"/>
              <a:ext cx="75575" cy="73200"/>
            </a:xfrm>
            <a:custGeom>
              <a:avLst/>
              <a:gdLst/>
              <a:ahLst/>
              <a:cxnLst/>
              <a:rect l="l" t="t" r="r" b="b"/>
              <a:pathLst>
                <a:path w="3023" h="2928" extrusionOk="0">
                  <a:moveTo>
                    <a:pt x="1512" y="1"/>
                  </a:moveTo>
                  <a:cubicBezTo>
                    <a:pt x="662" y="1"/>
                    <a:pt x="1" y="662"/>
                    <a:pt x="1" y="1511"/>
                  </a:cubicBezTo>
                  <a:cubicBezTo>
                    <a:pt x="1" y="2361"/>
                    <a:pt x="662" y="2928"/>
                    <a:pt x="1512" y="2928"/>
                  </a:cubicBezTo>
                  <a:cubicBezTo>
                    <a:pt x="2362" y="2928"/>
                    <a:pt x="3023" y="2267"/>
                    <a:pt x="3023" y="1511"/>
                  </a:cubicBezTo>
                  <a:cubicBezTo>
                    <a:pt x="3023" y="662"/>
                    <a:pt x="2362" y="1"/>
                    <a:pt x="1512"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630" name="Google Shape;630;p20"/>
            <p:cNvSpPr/>
            <p:nvPr/>
          </p:nvSpPr>
          <p:spPr>
            <a:xfrm>
              <a:off x="2147950" y="1371325"/>
              <a:ext cx="75575" cy="73200"/>
            </a:xfrm>
            <a:custGeom>
              <a:avLst/>
              <a:gdLst/>
              <a:ahLst/>
              <a:cxnLst/>
              <a:rect l="l" t="t" r="r" b="b"/>
              <a:pathLst>
                <a:path w="3023" h="2928" extrusionOk="0">
                  <a:moveTo>
                    <a:pt x="1511" y="1"/>
                  </a:moveTo>
                  <a:cubicBezTo>
                    <a:pt x="661" y="1"/>
                    <a:pt x="0" y="662"/>
                    <a:pt x="0" y="1511"/>
                  </a:cubicBezTo>
                  <a:cubicBezTo>
                    <a:pt x="0" y="2361"/>
                    <a:pt x="661" y="2928"/>
                    <a:pt x="1511" y="2928"/>
                  </a:cubicBezTo>
                  <a:cubicBezTo>
                    <a:pt x="2361" y="2928"/>
                    <a:pt x="3022" y="2267"/>
                    <a:pt x="3022" y="1511"/>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631" name="Google Shape;631;p20"/>
            <p:cNvSpPr/>
            <p:nvPr/>
          </p:nvSpPr>
          <p:spPr>
            <a:xfrm>
              <a:off x="2346250" y="1371325"/>
              <a:ext cx="75575" cy="73200"/>
            </a:xfrm>
            <a:custGeom>
              <a:avLst/>
              <a:gdLst/>
              <a:ahLst/>
              <a:cxnLst/>
              <a:rect l="l" t="t" r="r" b="b"/>
              <a:pathLst>
                <a:path w="3023" h="2928" extrusionOk="0">
                  <a:moveTo>
                    <a:pt x="1512" y="1"/>
                  </a:moveTo>
                  <a:cubicBezTo>
                    <a:pt x="756" y="1"/>
                    <a:pt x="1" y="662"/>
                    <a:pt x="95" y="1511"/>
                  </a:cubicBezTo>
                  <a:cubicBezTo>
                    <a:pt x="95" y="2361"/>
                    <a:pt x="756" y="2928"/>
                    <a:pt x="1512" y="2928"/>
                  </a:cubicBezTo>
                  <a:cubicBezTo>
                    <a:pt x="2362" y="2928"/>
                    <a:pt x="3023" y="2267"/>
                    <a:pt x="3023" y="1511"/>
                  </a:cubicBezTo>
                  <a:cubicBezTo>
                    <a:pt x="3023" y="662"/>
                    <a:pt x="2362" y="1"/>
                    <a:pt x="1512"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632" name="Google Shape;632;p20"/>
            <p:cNvSpPr/>
            <p:nvPr/>
          </p:nvSpPr>
          <p:spPr>
            <a:xfrm>
              <a:off x="2546925" y="1371325"/>
              <a:ext cx="75575" cy="73200"/>
            </a:xfrm>
            <a:custGeom>
              <a:avLst/>
              <a:gdLst/>
              <a:ahLst/>
              <a:cxnLst/>
              <a:rect l="l" t="t" r="r" b="b"/>
              <a:pathLst>
                <a:path w="3023" h="2928" extrusionOk="0">
                  <a:moveTo>
                    <a:pt x="1512" y="1"/>
                  </a:moveTo>
                  <a:cubicBezTo>
                    <a:pt x="662" y="1"/>
                    <a:pt x="1" y="662"/>
                    <a:pt x="1" y="1511"/>
                  </a:cubicBezTo>
                  <a:cubicBezTo>
                    <a:pt x="1" y="2361"/>
                    <a:pt x="662" y="2928"/>
                    <a:pt x="1512" y="2928"/>
                  </a:cubicBezTo>
                  <a:cubicBezTo>
                    <a:pt x="2362" y="2928"/>
                    <a:pt x="3023" y="2267"/>
                    <a:pt x="3023" y="1511"/>
                  </a:cubicBezTo>
                  <a:cubicBezTo>
                    <a:pt x="3023" y="662"/>
                    <a:pt x="2267" y="1"/>
                    <a:pt x="1512"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633" name="Google Shape;633;p20"/>
            <p:cNvSpPr/>
            <p:nvPr/>
          </p:nvSpPr>
          <p:spPr>
            <a:xfrm>
              <a:off x="2745250" y="1371325"/>
              <a:ext cx="75575" cy="73200"/>
            </a:xfrm>
            <a:custGeom>
              <a:avLst/>
              <a:gdLst/>
              <a:ahLst/>
              <a:cxnLst/>
              <a:rect l="l" t="t" r="r" b="b"/>
              <a:pathLst>
                <a:path w="3023" h="2928" extrusionOk="0">
                  <a:moveTo>
                    <a:pt x="1511" y="1"/>
                  </a:moveTo>
                  <a:cubicBezTo>
                    <a:pt x="661" y="1"/>
                    <a:pt x="0" y="662"/>
                    <a:pt x="0" y="1511"/>
                  </a:cubicBezTo>
                  <a:cubicBezTo>
                    <a:pt x="0" y="2361"/>
                    <a:pt x="661" y="2928"/>
                    <a:pt x="1511" y="2928"/>
                  </a:cubicBezTo>
                  <a:cubicBezTo>
                    <a:pt x="2361" y="2928"/>
                    <a:pt x="3022" y="2267"/>
                    <a:pt x="3022" y="1511"/>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634" name="Google Shape;634;p20"/>
            <p:cNvSpPr/>
            <p:nvPr/>
          </p:nvSpPr>
          <p:spPr>
            <a:xfrm>
              <a:off x="2945925" y="1371325"/>
              <a:ext cx="73200" cy="73200"/>
            </a:xfrm>
            <a:custGeom>
              <a:avLst/>
              <a:gdLst/>
              <a:ahLst/>
              <a:cxnLst/>
              <a:rect l="l" t="t" r="r" b="b"/>
              <a:pathLst>
                <a:path w="2928" h="2928" extrusionOk="0">
                  <a:moveTo>
                    <a:pt x="1417" y="1"/>
                  </a:moveTo>
                  <a:cubicBezTo>
                    <a:pt x="661" y="1"/>
                    <a:pt x="0" y="662"/>
                    <a:pt x="0" y="1511"/>
                  </a:cubicBezTo>
                  <a:cubicBezTo>
                    <a:pt x="0" y="2361"/>
                    <a:pt x="661" y="2928"/>
                    <a:pt x="1417" y="2928"/>
                  </a:cubicBezTo>
                  <a:cubicBezTo>
                    <a:pt x="2266" y="2928"/>
                    <a:pt x="2928" y="2267"/>
                    <a:pt x="2928" y="1511"/>
                  </a:cubicBezTo>
                  <a:cubicBezTo>
                    <a:pt x="2928" y="662"/>
                    <a:pt x="2266" y="1"/>
                    <a:pt x="1417"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635" name="Google Shape;635;p20"/>
            <p:cNvSpPr/>
            <p:nvPr/>
          </p:nvSpPr>
          <p:spPr>
            <a:xfrm>
              <a:off x="3144225" y="1371325"/>
              <a:ext cx="73225" cy="73200"/>
            </a:xfrm>
            <a:custGeom>
              <a:avLst/>
              <a:gdLst/>
              <a:ahLst/>
              <a:cxnLst/>
              <a:rect l="l" t="t" r="r" b="b"/>
              <a:pathLst>
                <a:path w="2929" h="2928" extrusionOk="0">
                  <a:moveTo>
                    <a:pt x="1511" y="1"/>
                  </a:moveTo>
                  <a:cubicBezTo>
                    <a:pt x="662" y="1"/>
                    <a:pt x="1" y="662"/>
                    <a:pt x="1" y="1511"/>
                  </a:cubicBezTo>
                  <a:cubicBezTo>
                    <a:pt x="1" y="2361"/>
                    <a:pt x="662" y="2928"/>
                    <a:pt x="1417" y="2928"/>
                  </a:cubicBezTo>
                  <a:lnTo>
                    <a:pt x="1511" y="2928"/>
                  </a:lnTo>
                  <a:cubicBezTo>
                    <a:pt x="2267" y="2928"/>
                    <a:pt x="2928" y="2267"/>
                    <a:pt x="2928" y="1511"/>
                  </a:cubicBezTo>
                  <a:cubicBezTo>
                    <a:pt x="2928" y="662"/>
                    <a:pt x="2267"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636" name="Google Shape;636;p20"/>
            <p:cNvSpPr/>
            <p:nvPr/>
          </p:nvSpPr>
          <p:spPr>
            <a:xfrm>
              <a:off x="3342550" y="1371325"/>
              <a:ext cx="75550" cy="73200"/>
            </a:xfrm>
            <a:custGeom>
              <a:avLst/>
              <a:gdLst/>
              <a:ahLst/>
              <a:cxnLst/>
              <a:rect l="l" t="t" r="r" b="b"/>
              <a:pathLst>
                <a:path w="3022" h="2928" extrusionOk="0">
                  <a:moveTo>
                    <a:pt x="1511" y="1"/>
                  </a:moveTo>
                  <a:cubicBezTo>
                    <a:pt x="661" y="1"/>
                    <a:pt x="0" y="662"/>
                    <a:pt x="0" y="1511"/>
                  </a:cubicBezTo>
                  <a:cubicBezTo>
                    <a:pt x="0" y="2361"/>
                    <a:pt x="661" y="2928"/>
                    <a:pt x="1511" y="2928"/>
                  </a:cubicBezTo>
                  <a:cubicBezTo>
                    <a:pt x="2361" y="2928"/>
                    <a:pt x="3022" y="2267"/>
                    <a:pt x="3022" y="1511"/>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637" name="Google Shape;637;p20"/>
            <p:cNvSpPr/>
            <p:nvPr/>
          </p:nvSpPr>
          <p:spPr>
            <a:xfrm>
              <a:off x="3540850" y="1371325"/>
              <a:ext cx="75575" cy="73200"/>
            </a:xfrm>
            <a:custGeom>
              <a:avLst/>
              <a:gdLst/>
              <a:ahLst/>
              <a:cxnLst/>
              <a:rect l="l" t="t" r="r" b="b"/>
              <a:pathLst>
                <a:path w="3023" h="2928" extrusionOk="0">
                  <a:moveTo>
                    <a:pt x="1511" y="1"/>
                  </a:moveTo>
                  <a:cubicBezTo>
                    <a:pt x="756" y="1"/>
                    <a:pt x="1" y="662"/>
                    <a:pt x="95" y="1511"/>
                  </a:cubicBezTo>
                  <a:cubicBezTo>
                    <a:pt x="95" y="2361"/>
                    <a:pt x="756" y="2928"/>
                    <a:pt x="1511" y="2928"/>
                  </a:cubicBezTo>
                  <a:cubicBezTo>
                    <a:pt x="2361" y="2928"/>
                    <a:pt x="3022" y="2267"/>
                    <a:pt x="3022" y="1511"/>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638" name="Google Shape;638;p20"/>
            <p:cNvSpPr/>
            <p:nvPr/>
          </p:nvSpPr>
          <p:spPr>
            <a:xfrm>
              <a:off x="3741525" y="1371325"/>
              <a:ext cx="73200" cy="73200"/>
            </a:xfrm>
            <a:custGeom>
              <a:avLst/>
              <a:gdLst/>
              <a:ahLst/>
              <a:cxnLst/>
              <a:rect l="l" t="t" r="r" b="b"/>
              <a:pathLst>
                <a:path w="2928" h="2928" extrusionOk="0">
                  <a:moveTo>
                    <a:pt x="1511" y="1"/>
                  </a:moveTo>
                  <a:cubicBezTo>
                    <a:pt x="661" y="1"/>
                    <a:pt x="0" y="662"/>
                    <a:pt x="0" y="1511"/>
                  </a:cubicBezTo>
                  <a:cubicBezTo>
                    <a:pt x="0" y="2361"/>
                    <a:pt x="661" y="2928"/>
                    <a:pt x="1417" y="2928"/>
                  </a:cubicBezTo>
                  <a:lnTo>
                    <a:pt x="1511" y="2928"/>
                  </a:lnTo>
                  <a:cubicBezTo>
                    <a:pt x="2267" y="2928"/>
                    <a:pt x="2928" y="2267"/>
                    <a:pt x="2928" y="1511"/>
                  </a:cubicBezTo>
                  <a:cubicBezTo>
                    <a:pt x="2928" y="662"/>
                    <a:pt x="2267"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639" name="Google Shape;639;p20"/>
            <p:cNvSpPr/>
            <p:nvPr/>
          </p:nvSpPr>
          <p:spPr>
            <a:xfrm>
              <a:off x="1550650" y="1560200"/>
              <a:ext cx="75575" cy="73200"/>
            </a:xfrm>
            <a:custGeom>
              <a:avLst/>
              <a:gdLst/>
              <a:ahLst/>
              <a:cxnLst/>
              <a:rect l="l" t="t" r="r" b="b"/>
              <a:pathLst>
                <a:path w="3023" h="2928" extrusionOk="0">
                  <a:moveTo>
                    <a:pt x="1511" y="0"/>
                  </a:moveTo>
                  <a:cubicBezTo>
                    <a:pt x="756" y="0"/>
                    <a:pt x="0" y="661"/>
                    <a:pt x="95" y="1511"/>
                  </a:cubicBezTo>
                  <a:cubicBezTo>
                    <a:pt x="95" y="2361"/>
                    <a:pt x="756" y="2928"/>
                    <a:pt x="1511" y="2928"/>
                  </a:cubicBezTo>
                  <a:cubicBezTo>
                    <a:pt x="2361" y="2928"/>
                    <a:pt x="3022" y="2267"/>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640" name="Google Shape;640;p20"/>
            <p:cNvSpPr/>
            <p:nvPr/>
          </p:nvSpPr>
          <p:spPr>
            <a:xfrm>
              <a:off x="1751325" y="1560200"/>
              <a:ext cx="73200" cy="73200"/>
            </a:xfrm>
            <a:custGeom>
              <a:avLst/>
              <a:gdLst/>
              <a:ahLst/>
              <a:cxnLst/>
              <a:rect l="l" t="t" r="r" b="b"/>
              <a:pathLst>
                <a:path w="2928" h="2928" extrusionOk="0">
                  <a:moveTo>
                    <a:pt x="1511" y="0"/>
                  </a:moveTo>
                  <a:cubicBezTo>
                    <a:pt x="661" y="0"/>
                    <a:pt x="0" y="661"/>
                    <a:pt x="0" y="1511"/>
                  </a:cubicBezTo>
                  <a:cubicBezTo>
                    <a:pt x="0" y="2361"/>
                    <a:pt x="661" y="2928"/>
                    <a:pt x="1417" y="2928"/>
                  </a:cubicBezTo>
                  <a:lnTo>
                    <a:pt x="1511" y="2928"/>
                  </a:lnTo>
                  <a:cubicBezTo>
                    <a:pt x="2267" y="2928"/>
                    <a:pt x="2928" y="2267"/>
                    <a:pt x="2928" y="1511"/>
                  </a:cubicBezTo>
                  <a:cubicBezTo>
                    <a:pt x="2928" y="661"/>
                    <a:pt x="2267"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641" name="Google Shape;641;p20"/>
            <p:cNvSpPr/>
            <p:nvPr/>
          </p:nvSpPr>
          <p:spPr>
            <a:xfrm>
              <a:off x="1949625" y="1560200"/>
              <a:ext cx="75575" cy="73200"/>
            </a:xfrm>
            <a:custGeom>
              <a:avLst/>
              <a:gdLst/>
              <a:ahLst/>
              <a:cxnLst/>
              <a:rect l="l" t="t" r="r" b="b"/>
              <a:pathLst>
                <a:path w="3023" h="2928" extrusionOk="0">
                  <a:moveTo>
                    <a:pt x="1512" y="0"/>
                  </a:moveTo>
                  <a:cubicBezTo>
                    <a:pt x="662" y="0"/>
                    <a:pt x="1" y="661"/>
                    <a:pt x="1" y="1511"/>
                  </a:cubicBezTo>
                  <a:cubicBezTo>
                    <a:pt x="1" y="2361"/>
                    <a:pt x="662" y="2928"/>
                    <a:pt x="1512" y="2928"/>
                  </a:cubicBezTo>
                  <a:cubicBezTo>
                    <a:pt x="2362" y="2928"/>
                    <a:pt x="3023" y="2267"/>
                    <a:pt x="3023" y="1511"/>
                  </a:cubicBezTo>
                  <a:cubicBezTo>
                    <a:pt x="3023" y="661"/>
                    <a:pt x="2362" y="0"/>
                    <a:pt x="1512"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642" name="Google Shape;642;p20"/>
            <p:cNvSpPr/>
            <p:nvPr/>
          </p:nvSpPr>
          <p:spPr>
            <a:xfrm>
              <a:off x="2147950" y="1560200"/>
              <a:ext cx="75575" cy="73200"/>
            </a:xfrm>
            <a:custGeom>
              <a:avLst/>
              <a:gdLst/>
              <a:ahLst/>
              <a:cxnLst/>
              <a:rect l="l" t="t" r="r" b="b"/>
              <a:pathLst>
                <a:path w="3023" h="2928" extrusionOk="0">
                  <a:moveTo>
                    <a:pt x="1511" y="0"/>
                  </a:moveTo>
                  <a:cubicBezTo>
                    <a:pt x="661" y="0"/>
                    <a:pt x="0" y="661"/>
                    <a:pt x="0" y="1511"/>
                  </a:cubicBezTo>
                  <a:cubicBezTo>
                    <a:pt x="0" y="2361"/>
                    <a:pt x="661" y="2928"/>
                    <a:pt x="1511" y="2928"/>
                  </a:cubicBezTo>
                  <a:cubicBezTo>
                    <a:pt x="2361" y="2928"/>
                    <a:pt x="3022" y="2267"/>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643" name="Google Shape;643;p20"/>
            <p:cNvSpPr/>
            <p:nvPr/>
          </p:nvSpPr>
          <p:spPr>
            <a:xfrm>
              <a:off x="2346250" y="1560200"/>
              <a:ext cx="75575" cy="73200"/>
            </a:xfrm>
            <a:custGeom>
              <a:avLst/>
              <a:gdLst/>
              <a:ahLst/>
              <a:cxnLst/>
              <a:rect l="l" t="t" r="r" b="b"/>
              <a:pathLst>
                <a:path w="3023" h="2928" extrusionOk="0">
                  <a:moveTo>
                    <a:pt x="1512" y="0"/>
                  </a:moveTo>
                  <a:cubicBezTo>
                    <a:pt x="756" y="0"/>
                    <a:pt x="1" y="661"/>
                    <a:pt x="95" y="1511"/>
                  </a:cubicBezTo>
                  <a:cubicBezTo>
                    <a:pt x="95" y="2361"/>
                    <a:pt x="756" y="2928"/>
                    <a:pt x="1512" y="2928"/>
                  </a:cubicBezTo>
                  <a:cubicBezTo>
                    <a:pt x="2362" y="2928"/>
                    <a:pt x="3023" y="2267"/>
                    <a:pt x="3023" y="1511"/>
                  </a:cubicBezTo>
                  <a:cubicBezTo>
                    <a:pt x="3023" y="661"/>
                    <a:pt x="2362" y="0"/>
                    <a:pt x="1512"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644" name="Google Shape;644;p20"/>
            <p:cNvSpPr/>
            <p:nvPr/>
          </p:nvSpPr>
          <p:spPr>
            <a:xfrm>
              <a:off x="2546925" y="1560200"/>
              <a:ext cx="75575" cy="73200"/>
            </a:xfrm>
            <a:custGeom>
              <a:avLst/>
              <a:gdLst/>
              <a:ahLst/>
              <a:cxnLst/>
              <a:rect l="l" t="t" r="r" b="b"/>
              <a:pathLst>
                <a:path w="3023" h="2928" extrusionOk="0">
                  <a:moveTo>
                    <a:pt x="1512" y="0"/>
                  </a:moveTo>
                  <a:cubicBezTo>
                    <a:pt x="662" y="0"/>
                    <a:pt x="1" y="661"/>
                    <a:pt x="1" y="1511"/>
                  </a:cubicBezTo>
                  <a:cubicBezTo>
                    <a:pt x="1" y="2361"/>
                    <a:pt x="662" y="2928"/>
                    <a:pt x="1512" y="2928"/>
                  </a:cubicBezTo>
                  <a:cubicBezTo>
                    <a:pt x="2362" y="2928"/>
                    <a:pt x="3023" y="2267"/>
                    <a:pt x="3023" y="1511"/>
                  </a:cubicBezTo>
                  <a:cubicBezTo>
                    <a:pt x="3023" y="661"/>
                    <a:pt x="2267" y="0"/>
                    <a:pt x="1512"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645" name="Google Shape;645;p20"/>
            <p:cNvSpPr/>
            <p:nvPr/>
          </p:nvSpPr>
          <p:spPr>
            <a:xfrm>
              <a:off x="2745250" y="1560200"/>
              <a:ext cx="75575" cy="73200"/>
            </a:xfrm>
            <a:custGeom>
              <a:avLst/>
              <a:gdLst/>
              <a:ahLst/>
              <a:cxnLst/>
              <a:rect l="l" t="t" r="r" b="b"/>
              <a:pathLst>
                <a:path w="3023" h="2928" extrusionOk="0">
                  <a:moveTo>
                    <a:pt x="1511" y="0"/>
                  </a:moveTo>
                  <a:cubicBezTo>
                    <a:pt x="661" y="0"/>
                    <a:pt x="0" y="661"/>
                    <a:pt x="0" y="1511"/>
                  </a:cubicBezTo>
                  <a:cubicBezTo>
                    <a:pt x="0" y="2361"/>
                    <a:pt x="661" y="2928"/>
                    <a:pt x="1511" y="2928"/>
                  </a:cubicBezTo>
                  <a:cubicBezTo>
                    <a:pt x="2361" y="2928"/>
                    <a:pt x="3022" y="2267"/>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646" name="Google Shape;646;p20"/>
            <p:cNvSpPr/>
            <p:nvPr/>
          </p:nvSpPr>
          <p:spPr>
            <a:xfrm>
              <a:off x="2945925" y="1560200"/>
              <a:ext cx="73200" cy="73200"/>
            </a:xfrm>
            <a:custGeom>
              <a:avLst/>
              <a:gdLst/>
              <a:ahLst/>
              <a:cxnLst/>
              <a:rect l="l" t="t" r="r" b="b"/>
              <a:pathLst>
                <a:path w="2928" h="2928" extrusionOk="0">
                  <a:moveTo>
                    <a:pt x="1417" y="0"/>
                  </a:moveTo>
                  <a:cubicBezTo>
                    <a:pt x="661" y="0"/>
                    <a:pt x="0" y="661"/>
                    <a:pt x="0" y="1511"/>
                  </a:cubicBezTo>
                  <a:cubicBezTo>
                    <a:pt x="0" y="2361"/>
                    <a:pt x="661" y="2928"/>
                    <a:pt x="1417" y="2928"/>
                  </a:cubicBezTo>
                  <a:cubicBezTo>
                    <a:pt x="2266" y="2928"/>
                    <a:pt x="2928" y="2267"/>
                    <a:pt x="2928" y="1511"/>
                  </a:cubicBezTo>
                  <a:cubicBezTo>
                    <a:pt x="2928" y="661"/>
                    <a:pt x="2266" y="0"/>
                    <a:pt x="1417"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647" name="Google Shape;647;p20"/>
            <p:cNvSpPr/>
            <p:nvPr/>
          </p:nvSpPr>
          <p:spPr>
            <a:xfrm>
              <a:off x="3144225" y="1560200"/>
              <a:ext cx="73225" cy="73200"/>
            </a:xfrm>
            <a:custGeom>
              <a:avLst/>
              <a:gdLst/>
              <a:ahLst/>
              <a:cxnLst/>
              <a:rect l="l" t="t" r="r" b="b"/>
              <a:pathLst>
                <a:path w="2929" h="2928" extrusionOk="0">
                  <a:moveTo>
                    <a:pt x="1511" y="0"/>
                  </a:moveTo>
                  <a:cubicBezTo>
                    <a:pt x="662" y="0"/>
                    <a:pt x="1" y="661"/>
                    <a:pt x="1" y="1511"/>
                  </a:cubicBezTo>
                  <a:cubicBezTo>
                    <a:pt x="1" y="2361"/>
                    <a:pt x="662" y="2928"/>
                    <a:pt x="1417" y="2928"/>
                  </a:cubicBezTo>
                  <a:lnTo>
                    <a:pt x="1511" y="2928"/>
                  </a:lnTo>
                  <a:cubicBezTo>
                    <a:pt x="2267" y="2928"/>
                    <a:pt x="2928" y="2267"/>
                    <a:pt x="2928" y="1511"/>
                  </a:cubicBezTo>
                  <a:cubicBezTo>
                    <a:pt x="2928" y="661"/>
                    <a:pt x="2267"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648" name="Google Shape;648;p20"/>
            <p:cNvSpPr/>
            <p:nvPr/>
          </p:nvSpPr>
          <p:spPr>
            <a:xfrm>
              <a:off x="3342550" y="1560200"/>
              <a:ext cx="75550" cy="73200"/>
            </a:xfrm>
            <a:custGeom>
              <a:avLst/>
              <a:gdLst/>
              <a:ahLst/>
              <a:cxnLst/>
              <a:rect l="l" t="t" r="r" b="b"/>
              <a:pathLst>
                <a:path w="3022" h="2928" extrusionOk="0">
                  <a:moveTo>
                    <a:pt x="1511" y="0"/>
                  </a:moveTo>
                  <a:cubicBezTo>
                    <a:pt x="661" y="0"/>
                    <a:pt x="0" y="661"/>
                    <a:pt x="0" y="1511"/>
                  </a:cubicBezTo>
                  <a:cubicBezTo>
                    <a:pt x="0" y="2361"/>
                    <a:pt x="661" y="2928"/>
                    <a:pt x="1511" y="2928"/>
                  </a:cubicBezTo>
                  <a:cubicBezTo>
                    <a:pt x="2361" y="2928"/>
                    <a:pt x="3022" y="2267"/>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649" name="Google Shape;649;p20"/>
            <p:cNvSpPr/>
            <p:nvPr/>
          </p:nvSpPr>
          <p:spPr>
            <a:xfrm>
              <a:off x="3540850" y="1560200"/>
              <a:ext cx="75575" cy="73200"/>
            </a:xfrm>
            <a:custGeom>
              <a:avLst/>
              <a:gdLst/>
              <a:ahLst/>
              <a:cxnLst/>
              <a:rect l="l" t="t" r="r" b="b"/>
              <a:pathLst>
                <a:path w="3023" h="2928" extrusionOk="0">
                  <a:moveTo>
                    <a:pt x="1511" y="0"/>
                  </a:moveTo>
                  <a:cubicBezTo>
                    <a:pt x="756" y="0"/>
                    <a:pt x="1" y="661"/>
                    <a:pt x="95" y="1511"/>
                  </a:cubicBezTo>
                  <a:cubicBezTo>
                    <a:pt x="95" y="2361"/>
                    <a:pt x="756" y="2928"/>
                    <a:pt x="1511" y="2928"/>
                  </a:cubicBezTo>
                  <a:cubicBezTo>
                    <a:pt x="2361" y="2928"/>
                    <a:pt x="3022" y="2267"/>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650" name="Google Shape;650;p20"/>
            <p:cNvSpPr/>
            <p:nvPr/>
          </p:nvSpPr>
          <p:spPr>
            <a:xfrm>
              <a:off x="3741525" y="1560200"/>
              <a:ext cx="73200" cy="73200"/>
            </a:xfrm>
            <a:custGeom>
              <a:avLst/>
              <a:gdLst/>
              <a:ahLst/>
              <a:cxnLst/>
              <a:rect l="l" t="t" r="r" b="b"/>
              <a:pathLst>
                <a:path w="2928" h="2928" extrusionOk="0">
                  <a:moveTo>
                    <a:pt x="1511" y="0"/>
                  </a:moveTo>
                  <a:cubicBezTo>
                    <a:pt x="661" y="0"/>
                    <a:pt x="0" y="661"/>
                    <a:pt x="0" y="1511"/>
                  </a:cubicBezTo>
                  <a:cubicBezTo>
                    <a:pt x="0" y="2361"/>
                    <a:pt x="661" y="2928"/>
                    <a:pt x="1417" y="2928"/>
                  </a:cubicBezTo>
                  <a:lnTo>
                    <a:pt x="1511" y="2928"/>
                  </a:lnTo>
                  <a:cubicBezTo>
                    <a:pt x="2267" y="2928"/>
                    <a:pt x="2928" y="2267"/>
                    <a:pt x="2928" y="1511"/>
                  </a:cubicBezTo>
                  <a:cubicBezTo>
                    <a:pt x="2928" y="661"/>
                    <a:pt x="2267"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651" name="Google Shape;651;p20"/>
            <p:cNvSpPr/>
            <p:nvPr/>
          </p:nvSpPr>
          <p:spPr>
            <a:xfrm>
              <a:off x="1550650" y="1749075"/>
              <a:ext cx="75575" cy="75550"/>
            </a:xfrm>
            <a:custGeom>
              <a:avLst/>
              <a:gdLst/>
              <a:ahLst/>
              <a:cxnLst/>
              <a:rect l="l" t="t" r="r" b="b"/>
              <a:pathLst>
                <a:path w="3023" h="3022" extrusionOk="0">
                  <a:moveTo>
                    <a:pt x="1511" y="0"/>
                  </a:moveTo>
                  <a:cubicBezTo>
                    <a:pt x="756" y="0"/>
                    <a:pt x="0" y="661"/>
                    <a:pt x="95" y="1511"/>
                  </a:cubicBezTo>
                  <a:cubicBezTo>
                    <a:pt x="95" y="2361"/>
                    <a:pt x="756"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652" name="Google Shape;652;p20"/>
            <p:cNvSpPr/>
            <p:nvPr/>
          </p:nvSpPr>
          <p:spPr>
            <a:xfrm>
              <a:off x="1751325" y="1749075"/>
              <a:ext cx="73200" cy="75550"/>
            </a:xfrm>
            <a:custGeom>
              <a:avLst/>
              <a:gdLst/>
              <a:ahLst/>
              <a:cxnLst/>
              <a:rect l="l" t="t" r="r" b="b"/>
              <a:pathLst>
                <a:path w="2928" h="3022" extrusionOk="0">
                  <a:moveTo>
                    <a:pt x="1511" y="0"/>
                  </a:moveTo>
                  <a:cubicBezTo>
                    <a:pt x="661" y="0"/>
                    <a:pt x="0" y="661"/>
                    <a:pt x="0" y="1511"/>
                  </a:cubicBezTo>
                  <a:cubicBezTo>
                    <a:pt x="0" y="2361"/>
                    <a:pt x="661" y="3022"/>
                    <a:pt x="1417" y="3022"/>
                  </a:cubicBezTo>
                  <a:lnTo>
                    <a:pt x="1511" y="3022"/>
                  </a:lnTo>
                  <a:cubicBezTo>
                    <a:pt x="2267" y="3022"/>
                    <a:pt x="2928" y="2361"/>
                    <a:pt x="2928" y="1511"/>
                  </a:cubicBezTo>
                  <a:cubicBezTo>
                    <a:pt x="2928" y="661"/>
                    <a:pt x="2267"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653" name="Google Shape;653;p20"/>
            <p:cNvSpPr/>
            <p:nvPr/>
          </p:nvSpPr>
          <p:spPr>
            <a:xfrm>
              <a:off x="1949625" y="1749075"/>
              <a:ext cx="75575" cy="75550"/>
            </a:xfrm>
            <a:custGeom>
              <a:avLst/>
              <a:gdLst/>
              <a:ahLst/>
              <a:cxnLst/>
              <a:rect l="l" t="t" r="r" b="b"/>
              <a:pathLst>
                <a:path w="3023" h="3022"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654" name="Google Shape;654;p20"/>
            <p:cNvSpPr/>
            <p:nvPr/>
          </p:nvSpPr>
          <p:spPr>
            <a:xfrm>
              <a:off x="2147950" y="1749075"/>
              <a:ext cx="75575" cy="75550"/>
            </a:xfrm>
            <a:custGeom>
              <a:avLst/>
              <a:gdLst/>
              <a:ahLst/>
              <a:cxnLst/>
              <a:rect l="l" t="t" r="r" b="b"/>
              <a:pathLst>
                <a:path w="3023" h="3022"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655" name="Google Shape;655;p20"/>
            <p:cNvSpPr/>
            <p:nvPr/>
          </p:nvSpPr>
          <p:spPr>
            <a:xfrm>
              <a:off x="2346250" y="1749075"/>
              <a:ext cx="75575" cy="75550"/>
            </a:xfrm>
            <a:custGeom>
              <a:avLst/>
              <a:gdLst/>
              <a:ahLst/>
              <a:cxnLst/>
              <a:rect l="l" t="t" r="r" b="b"/>
              <a:pathLst>
                <a:path w="3023" h="3022" extrusionOk="0">
                  <a:moveTo>
                    <a:pt x="1512" y="0"/>
                  </a:moveTo>
                  <a:cubicBezTo>
                    <a:pt x="756" y="0"/>
                    <a:pt x="1" y="661"/>
                    <a:pt x="95" y="1511"/>
                  </a:cubicBezTo>
                  <a:cubicBezTo>
                    <a:pt x="95" y="2361"/>
                    <a:pt x="756" y="3022"/>
                    <a:pt x="1512" y="3022"/>
                  </a:cubicBezTo>
                  <a:cubicBezTo>
                    <a:pt x="2362" y="3022"/>
                    <a:pt x="3023" y="2361"/>
                    <a:pt x="3023" y="1511"/>
                  </a:cubicBezTo>
                  <a:cubicBezTo>
                    <a:pt x="3023" y="661"/>
                    <a:pt x="2362" y="0"/>
                    <a:pt x="1512"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656" name="Google Shape;656;p20"/>
            <p:cNvSpPr/>
            <p:nvPr/>
          </p:nvSpPr>
          <p:spPr>
            <a:xfrm>
              <a:off x="2546925" y="1749075"/>
              <a:ext cx="75575" cy="75550"/>
            </a:xfrm>
            <a:custGeom>
              <a:avLst/>
              <a:gdLst/>
              <a:ahLst/>
              <a:cxnLst/>
              <a:rect l="l" t="t" r="r" b="b"/>
              <a:pathLst>
                <a:path w="3023" h="3022" extrusionOk="0">
                  <a:moveTo>
                    <a:pt x="1512" y="0"/>
                  </a:moveTo>
                  <a:cubicBezTo>
                    <a:pt x="662" y="0"/>
                    <a:pt x="1" y="661"/>
                    <a:pt x="1" y="1511"/>
                  </a:cubicBezTo>
                  <a:cubicBezTo>
                    <a:pt x="1" y="2361"/>
                    <a:pt x="662" y="3022"/>
                    <a:pt x="1512" y="3022"/>
                  </a:cubicBezTo>
                  <a:cubicBezTo>
                    <a:pt x="2362" y="3022"/>
                    <a:pt x="3023" y="2361"/>
                    <a:pt x="3023" y="1511"/>
                  </a:cubicBezTo>
                  <a:cubicBezTo>
                    <a:pt x="3023" y="661"/>
                    <a:pt x="2267" y="0"/>
                    <a:pt x="1512"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657" name="Google Shape;657;p20"/>
            <p:cNvSpPr/>
            <p:nvPr/>
          </p:nvSpPr>
          <p:spPr>
            <a:xfrm>
              <a:off x="2745250" y="1749075"/>
              <a:ext cx="75575" cy="75550"/>
            </a:xfrm>
            <a:custGeom>
              <a:avLst/>
              <a:gdLst/>
              <a:ahLst/>
              <a:cxnLst/>
              <a:rect l="l" t="t" r="r" b="b"/>
              <a:pathLst>
                <a:path w="3023" h="3022"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658" name="Google Shape;658;p20"/>
            <p:cNvSpPr/>
            <p:nvPr/>
          </p:nvSpPr>
          <p:spPr>
            <a:xfrm>
              <a:off x="2945925" y="1749075"/>
              <a:ext cx="73200" cy="75550"/>
            </a:xfrm>
            <a:custGeom>
              <a:avLst/>
              <a:gdLst/>
              <a:ahLst/>
              <a:cxnLst/>
              <a:rect l="l" t="t" r="r" b="b"/>
              <a:pathLst>
                <a:path w="2928" h="3022" extrusionOk="0">
                  <a:moveTo>
                    <a:pt x="1417" y="0"/>
                  </a:moveTo>
                  <a:cubicBezTo>
                    <a:pt x="661" y="0"/>
                    <a:pt x="0" y="661"/>
                    <a:pt x="0" y="1511"/>
                  </a:cubicBezTo>
                  <a:cubicBezTo>
                    <a:pt x="0" y="2361"/>
                    <a:pt x="661" y="3022"/>
                    <a:pt x="1417" y="3022"/>
                  </a:cubicBezTo>
                  <a:cubicBezTo>
                    <a:pt x="2266" y="3022"/>
                    <a:pt x="2928" y="2361"/>
                    <a:pt x="2928" y="1511"/>
                  </a:cubicBezTo>
                  <a:cubicBezTo>
                    <a:pt x="2928" y="661"/>
                    <a:pt x="2266" y="0"/>
                    <a:pt x="1417"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659" name="Google Shape;659;p20"/>
            <p:cNvSpPr/>
            <p:nvPr/>
          </p:nvSpPr>
          <p:spPr>
            <a:xfrm>
              <a:off x="3144225" y="1749075"/>
              <a:ext cx="73225" cy="75550"/>
            </a:xfrm>
            <a:custGeom>
              <a:avLst/>
              <a:gdLst/>
              <a:ahLst/>
              <a:cxnLst/>
              <a:rect l="l" t="t" r="r" b="b"/>
              <a:pathLst>
                <a:path w="2929" h="3022" extrusionOk="0">
                  <a:moveTo>
                    <a:pt x="1511" y="0"/>
                  </a:moveTo>
                  <a:cubicBezTo>
                    <a:pt x="662" y="0"/>
                    <a:pt x="1" y="661"/>
                    <a:pt x="1" y="1511"/>
                  </a:cubicBezTo>
                  <a:cubicBezTo>
                    <a:pt x="1" y="2361"/>
                    <a:pt x="662" y="3022"/>
                    <a:pt x="1417" y="3022"/>
                  </a:cubicBezTo>
                  <a:lnTo>
                    <a:pt x="1511" y="3022"/>
                  </a:lnTo>
                  <a:cubicBezTo>
                    <a:pt x="2267" y="3022"/>
                    <a:pt x="2928" y="2361"/>
                    <a:pt x="2928" y="1511"/>
                  </a:cubicBezTo>
                  <a:cubicBezTo>
                    <a:pt x="2928" y="661"/>
                    <a:pt x="2267"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660" name="Google Shape;660;p20"/>
            <p:cNvSpPr/>
            <p:nvPr/>
          </p:nvSpPr>
          <p:spPr>
            <a:xfrm>
              <a:off x="3342550" y="1749075"/>
              <a:ext cx="75550" cy="75550"/>
            </a:xfrm>
            <a:custGeom>
              <a:avLst/>
              <a:gdLst/>
              <a:ahLst/>
              <a:cxnLst/>
              <a:rect l="l" t="t" r="r" b="b"/>
              <a:pathLst>
                <a:path w="3022" h="3022"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661" name="Google Shape;661;p20"/>
            <p:cNvSpPr/>
            <p:nvPr/>
          </p:nvSpPr>
          <p:spPr>
            <a:xfrm>
              <a:off x="3540850" y="1749075"/>
              <a:ext cx="75575" cy="75550"/>
            </a:xfrm>
            <a:custGeom>
              <a:avLst/>
              <a:gdLst/>
              <a:ahLst/>
              <a:cxnLst/>
              <a:rect l="l" t="t" r="r" b="b"/>
              <a:pathLst>
                <a:path w="3023" h="3022" extrusionOk="0">
                  <a:moveTo>
                    <a:pt x="1511" y="0"/>
                  </a:moveTo>
                  <a:cubicBezTo>
                    <a:pt x="756" y="0"/>
                    <a:pt x="1" y="661"/>
                    <a:pt x="95" y="1511"/>
                  </a:cubicBezTo>
                  <a:cubicBezTo>
                    <a:pt x="95" y="2361"/>
                    <a:pt x="756"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662" name="Google Shape;662;p20"/>
            <p:cNvSpPr/>
            <p:nvPr/>
          </p:nvSpPr>
          <p:spPr>
            <a:xfrm>
              <a:off x="3741525" y="1749075"/>
              <a:ext cx="73200" cy="75550"/>
            </a:xfrm>
            <a:custGeom>
              <a:avLst/>
              <a:gdLst/>
              <a:ahLst/>
              <a:cxnLst/>
              <a:rect l="l" t="t" r="r" b="b"/>
              <a:pathLst>
                <a:path w="2928" h="3022" extrusionOk="0">
                  <a:moveTo>
                    <a:pt x="1511" y="0"/>
                  </a:moveTo>
                  <a:cubicBezTo>
                    <a:pt x="661" y="0"/>
                    <a:pt x="0" y="661"/>
                    <a:pt x="0" y="1511"/>
                  </a:cubicBezTo>
                  <a:cubicBezTo>
                    <a:pt x="0" y="2361"/>
                    <a:pt x="661" y="3022"/>
                    <a:pt x="1417" y="3022"/>
                  </a:cubicBezTo>
                  <a:lnTo>
                    <a:pt x="1511" y="3022"/>
                  </a:lnTo>
                  <a:cubicBezTo>
                    <a:pt x="2267" y="3022"/>
                    <a:pt x="2928" y="2361"/>
                    <a:pt x="2928" y="1511"/>
                  </a:cubicBezTo>
                  <a:cubicBezTo>
                    <a:pt x="2928" y="661"/>
                    <a:pt x="2267"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663" name="Google Shape;663;p20"/>
            <p:cNvSpPr/>
            <p:nvPr/>
          </p:nvSpPr>
          <p:spPr>
            <a:xfrm>
              <a:off x="1352325" y="1937925"/>
              <a:ext cx="75575" cy="75575"/>
            </a:xfrm>
            <a:custGeom>
              <a:avLst/>
              <a:gdLst/>
              <a:ahLst/>
              <a:cxnLst/>
              <a:rect l="l" t="t" r="r" b="b"/>
              <a:pathLst>
                <a:path w="3023" h="3023" extrusionOk="0">
                  <a:moveTo>
                    <a:pt x="1512" y="1"/>
                  </a:moveTo>
                  <a:cubicBezTo>
                    <a:pt x="662" y="1"/>
                    <a:pt x="1" y="662"/>
                    <a:pt x="1" y="1512"/>
                  </a:cubicBezTo>
                  <a:cubicBezTo>
                    <a:pt x="1" y="2362"/>
                    <a:pt x="662" y="3023"/>
                    <a:pt x="1512" y="3023"/>
                  </a:cubicBezTo>
                  <a:cubicBezTo>
                    <a:pt x="2362" y="3023"/>
                    <a:pt x="3023" y="2267"/>
                    <a:pt x="3023" y="1512"/>
                  </a:cubicBezTo>
                  <a:cubicBezTo>
                    <a:pt x="3023" y="662"/>
                    <a:pt x="2362" y="1"/>
                    <a:pt x="1512"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664" name="Google Shape;664;p20"/>
            <p:cNvSpPr/>
            <p:nvPr/>
          </p:nvSpPr>
          <p:spPr>
            <a:xfrm>
              <a:off x="1550650" y="1937925"/>
              <a:ext cx="75575" cy="75575"/>
            </a:xfrm>
            <a:custGeom>
              <a:avLst/>
              <a:gdLst/>
              <a:ahLst/>
              <a:cxnLst/>
              <a:rect l="l" t="t" r="r" b="b"/>
              <a:pathLst>
                <a:path w="3023" h="3023" extrusionOk="0">
                  <a:moveTo>
                    <a:pt x="1511" y="1"/>
                  </a:moveTo>
                  <a:cubicBezTo>
                    <a:pt x="756" y="1"/>
                    <a:pt x="0" y="662"/>
                    <a:pt x="95" y="1512"/>
                  </a:cubicBezTo>
                  <a:cubicBezTo>
                    <a:pt x="95" y="2362"/>
                    <a:pt x="756" y="3023"/>
                    <a:pt x="1511" y="3023"/>
                  </a:cubicBezTo>
                  <a:cubicBezTo>
                    <a:pt x="2361" y="3023"/>
                    <a:pt x="3022" y="2267"/>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665" name="Google Shape;665;p20"/>
            <p:cNvSpPr/>
            <p:nvPr/>
          </p:nvSpPr>
          <p:spPr>
            <a:xfrm>
              <a:off x="1751325" y="1937925"/>
              <a:ext cx="73200" cy="75575"/>
            </a:xfrm>
            <a:custGeom>
              <a:avLst/>
              <a:gdLst/>
              <a:ahLst/>
              <a:cxnLst/>
              <a:rect l="l" t="t" r="r" b="b"/>
              <a:pathLst>
                <a:path w="2928" h="3023" extrusionOk="0">
                  <a:moveTo>
                    <a:pt x="1511" y="1"/>
                  </a:moveTo>
                  <a:cubicBezTo>
                    <a:pt x="661" y="1"/>
                    <a:pt x="0" y="662"/>
                    <a:pt x="0" y="1512"/>
                  </a:cubicBezTo>
                  <a:cubicBezTo>
                    <a:pt x="0" y="2362"/>
                    <a:pt x="661" y="3023"/>
                    <a:pt x="1417" y="3023"/>
                  </a:cubicBezTo>
                  <a:lnTo>
                    <a:pt x="1511" y="3023"/>
                  </a:lnTo>
                  <a:cubicBezTo>
                    <a:pt x="2267" y="3023"/>
                    <a:pt x="2928" y="2267"/>
                    <a:pt x="2928" y="1512"/>
                  </a:cubicBezTo>
                  <a:cubicBezTo>
                    <a:pt x="2928" y="662"/>
                    <a:pt x="2267"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666" name="Google Shape;666;p20"/>
            <p:cNvSpPr/>
            <p:nvPr/>
          </p:nvSpPr>
          <p:spPr>
            <a:xfrm>
              <a:off x="1949625" y="1937925"/>
              <a:ext cx="75575" cy="75575"/>
            </a:xfrm>
            <a:custGeom>
              <a:avLst/>
              <a:gdLst/>
              <a:ahLst/>
              <a:cxnLst/>
              <a:rect l="l" t="t" r="r" b="b"/>
              <a:pathLst>
                <a:path w="3023" h="3023" extrusionOk="0">
                  <a:moveTo>
                    <a:pt x="1512" y="1"/>
                  </a:moveTo>
                  <a:cubicBezTo>
                    <a:pt x="662" y="1"/>
                    <a:pt x="1" y="662"/>
                    <a:pt x="1" y="1512"/>
                  </a:cubicBezTo>
                  <a:cubicBezTo>
                    <a:pt x="1" y="2362"/>
                    <a:pt x="662" y="3023"/>
                    <a:pt x="1512" y="3023"/>
                  </a:cubicBezTo>
                  <a:cubicBezTo>
                    <a:pt x="2362" y="3023"/>
                    <a:pt x="3023" y="2267"/>
                    <a:pt x="3023" y="1512"/>
                  </a:cubicBezTo>
                  <a:cubicBezTo>
                    <a:pt x="3023" y="662"/>
                    <a:pt x="2362" y="1"/>
                    <a:pt x="1512"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667" name="Google Shape;667;p20"/>
            <p:cNvSpPr/>
            <p:nvPr/>
          </p:nvSpPr>
          <p:spPr>
            <a:xfrm>
              <a:off x="2147950" y="1937925"/>
              <a:ext cx="75575" cy="75575"/>
            </a:xfrm>
            <a:custGeom>
              <a:avLst/>
              <a:gdLst/>
              <a:ahLst/>
              <a:cxnLst/>
              <a:rect l="l" t="t" r="r" b="b"/>
              <a:pathLst>
                <a:path w="3023" h="3023" extrusionOk="0">
                  <a:moveTo>
                    <a:pt x="1511" y="1"/>
                  </a:moveTo>
                  <a:cubicBezTo>
                    <a:pt x="661" y="1"/>
                    <a:pt x="0" y="662"/>
                    <a:pt x="0" y="1512"/>
                  </a:cubicBezTo>
                  <a:cubicBezTo>
                    <a:pt x="0" y="2362"/>
                    <a:pt x="661" y="3023"/>
                    <a:pt x="1511" y="3023"/>
                  </a:cubicBezTo>
                  <a:cubicBezTo>
                    <a:pt x="2361" y="3023"/>
                    <a:pt x="3022" y="2267"/>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668" name="Google Shape;668;p20"/>
            <p:cNvSpPr/>
            <p:nvPr/>
          </p:nvSpPr>
          <p:spPr>
            <a:xfrm>
              <a:off x="2346250" y="1937925"/>
              <a:ext cx="75575" cy="75575"/>
            </a:xfrm>
            <a:custGeom>
              <a:avLst/>
              <a:gdLst/>
              <a:ahLst/>
              <a:cxnLst/>
              <a:rect l="l" t="t" r="r" b="b"/>
              <a:pathLst>
                <a:path w="3023" h="3023" extrusionOk="0">
                  <a:moveTo>
                    <a:pt x="1512" y="1"/>
                  </a:moveTo>
                  <a:cubicBezTo>
                    <a:pt x="756" y="1"/>
                    <a:pt x="1" y="662"/>
                    <a:pt x="95" y="1512"/>
                  </a:cubicBezTo>
                  <a:cubicBezTo>
                    <a:pt x="95" y="2362"/>
                    <a:pt x="756" y="3023"/>
                    <a:pt x="1512" y="3023"/>
                  </a:cubicBezTo>
                  <a:cubicBezTo>
                    <a:pt x="2362" y="3023"/>
                    <a:pt x="3023" y="2267"/>
                    <a:pt x="3023" y="1512"/>
                  </a:cubicBezTo>
                  <a:cubicBezTo>
                    <a:pt x="3023" y="662"/>
                    <a:pt x="2362" y="1"/>
                    <a:pt x="1512"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669" name="Google Shape;669;p20"/>
            <p:cNvSpPr/>
            <p:nvPr/>
          </p:nvSpPr>
          <p:spPr>
            <a:xfrm>
              <a:off x="2546925" y="1937925"/>
              <a:ext cx="75575" cy="75575"/>
            </a:xfrm>
            <a:custGeom>
              <a:avLst/>
              <a:gdLst/>
              <a:ahLst/>
              <a:cxnLst/>
              <a:rect l="l" t="t" r="r" b="b"/>
              <a:pathLst>
                <a:path w="3023" h="3023" extrusionOk="0">
                  <a:moveTo>
                    <a:pt x="1512" y="1"/>
                  </a:moveTo>
                  <a:cubicBezTo>
                    <a:pt x="662" y="1"/>
                    <a:pt x="1" y="662"/>
                    <a:pt x="1" y="1512"/>
                  </a:cubicBezTo>
                  <a:cubicBezTo>
                    <a:pt x="1" y="2362"/>
                    <a:pt x="662" y="3023"/>
                    <a:pt x="1512" y="3023"/>
                  </a:cubicBezTo>
                  <a:cubicBezTo>
                    <a:pt x="2362" y="3023"/>
                    <a:pt x="3023" y="2267"/>
                    <a:pt x="3023" y="1512"/>
                  </a:cubicBezTo>
                  <a:cubicBezTo>
                    <a:pt x="3023" y="662"/>
                    <a:pt x="2267" y="1"/>
                    <a:pt x="1512"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670" name="Google Shape;670;p20"/>
            <p:cNvSpPr/>
            <p:nvPr/>
          </p:nvSpPr>
          <p:spPr>
            <a:xfrm>
              <a:off x="2745250" y="1937925"/>
              <a:ext cx="75575" cy="75575"/>
            </a:xfrm>
            <a:custGeom>
              <a:avLst/>
              <a:gdLst/>
              <a:ahLst/>
              <a:cxnLst/>
              <a:rect l="l" t="t" r="r" b="b"/>
              <a:pathLst>
                <a:path w="3023" h="3023" extrusionOk="0">
                  <a:moveTo>
                    <a:pt x="1511" y="1"/>
                  </a:moveTo>
                  <a:cubicBezTo>
                    <a:pt x="661" y="1"/>
                    <a:pt x="0" y="662"/>
                    <a:pt x="0" y="1512"/>
                  </a:cubicBezTo>
                  <a:cubicBezTo>
                    <a:pt x="0" y="2362"/>
                    <a:pt x="661" y="3023"/>
                    <a:pt x="1511" y="3023"/>
                  </a:cubicBezTo>
                  <a:cubicBezTo>
                    <a:pt x="2361" y="3023"/>
                    <a:pt x="3022" y="2267"/>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671" name="Google Shape;671;p20"/>
            <p:cNvSpPr/>
            <p:nvPr/>
          </p:nvSpPr>
          <p:spPr>
            <a:xfrm>
              <a:off x="2945925" y="1937925"/>
              <a:ext cx="73200" cy="75575"/>
            </a:xfrm>
            <a:custGeom>
              <a:avLst/>
              <a:gdLst/>
              <a:ahLst/>
              <a:cxnLst/>
              <a:rect l="l" t="t" r="r" b="b"/>
              <a:pathLst>
                <a:path w="2928" h="3023" extrusionOk="0">
                  <a:moveTo>
                    <a:pt x="1417" y="1"/>
                  </a:moveTo>
                  <a:cubicBezTo>
                    <a:pt x="661" y="1"/>
                    <a:pt x="0" y="662"/>
                    <a:pt x="0" y="1512"/>
                  </a:cubicBezTo>
                  <a:cubicBezTo>
                    <a:pt x="0" y="2362"/>
                    <a:pt x="661" y="3023"/>
                    <a:pt x="1417" y="3023"/>
                  </a:cubicBezTo>
                  <a:cubicBezTo>
                    <a:pt x="2266" y="3023"/>
                    <a:pt x="2928" y="2267"/>
                    <a:pt x="2928" y="1512"/>
                  </a:cubicBezTo>
                  <a:cubicBezTo>
                    <a:pt x="2928" y="662"/>
                    <a:pt x="2266" y="1"/>
                    <a:pt x="1417"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672" name="Google Shape;672;p20"/>
            <p:cNvSpPr/>
            <p:nvPr/>
          </p:nvSpPr>
          <p:spPr>
            <a:xfrm>
              <a:off x="3144225" y="1937925"/>
              <a:ext cx="73225" cy="75575"/>
            </a:xfrm>
            <a:custGeom>
              <a:avLst/>
              <a:gdLst/>
              <a:ahLst/>
              <a:cxnLst/>
              <a:rect l="l" t="t" r="r" b="b"/>
              <a:pathLst>
                <a:path w="2929" h="3023" extrusionOk="0">
                  <a:moveTo>
                    <a:pt x="1511" y="1"/>
                  </a:moveTo>
                  <a:cubicBezTo>
                    <a:pt x="662" y="1"/>
                    <a:pt x="1" y="662"/>
                    <a:pt x="1" y="1512"/>
                  </a:cubicBezTo>
                  <a:cubicBezTo>
                    <a:pt x="1" y="2362"/>
                    <a:pt x="662" y="3023"/>
                    <a:pt x="1417" y="3023"/>
                  </a:cubicBezTo>
                  <a:lnTo>
                    <a:pt x="1511" y="3023"/>
                  </a:lnTo>
                  <a:cubicBezTo>
                    <a:pt x="2267" y="3023"/>
                    <a:pt x="2928" y="2267"/>
                    <a:pt x="2928" y="1512"/>
                  </a:cubicBezTo>
                  <a:cubicBezTo>
                    <a:pt x="2928" y="662"/>
                    <a:pt x="2267"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673" name="Google Shape;673;p20"/>
            <p:cNvSpPr/>
            <p:nvPr/>
          </p:nvSpPr>
          <p:spPr>
            <a:xfrm>
              <a:off x="3342550" y="1937925"/>
              <a:ext cx="75550" cy="75575"/>
            </a:xfrm>
            <a:custGeom>
              <a:avLst/>
              <a:gdLst/>
              <a:ahLst/>
              <a:cxnLst/>
              <a:rect l="l" t="t" r="r" b="b"/>
              <a:pathLst>
                <a:path w="3022" h="3023" extrusionOk="0">
                  <a:moveTo>
                    <a:pt x="1511" y="1"/>
                  </a:moveTo>
                  <a:cubicBezTo>
                    <a:pt x="661" y="1"/>
                    <a:pt x="0" y="662"/>
                    <a:pt x="0" y="1512"/>
                  </a:cubicBezTo>
                  <a:cubicBezTo>
                    <a:pt x="0" y="2362"/>
                    <a:pt x="661" y="3023"/>
                    <a:pt x="1511" y="3023"/>
                  </a:cubicBezTo>
                  <a:cubicBezTo>
                    <a:pt x="2361" y="3023"/>
                    <a:pt x="3022" y="2267"/>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674" name="Google Shape;674;p20"/>
            <p:cNvSpPr/>
            <p:nvPr/>
          </p:nvSpPr>
          <p:spPr>
            <a:xfrm>
              <a:off x="3540850" y="1937925"/>
              <a:ext cx="75575" cy="75575"/>
            </a:xfrm>
            <a:custGeom>
              <a:avLst/>
              <a:gdLst/>
              <a:ahLst/>
              <a:cxnLst/>
              <a:rect l="l" t="t" r="r" b="b"/>
              <a:pathLst>
                <a:path w="3023" h="3023" extrusionOk="0">
                  <a:moveTo>
                    <a:pt x="1511" y="1"/>
                  </a:moveTo>
                  <a:cubicBezTo>
                    <a:pt x="756" y="1"/>
                    <a:pt x="1" y="662"/>
                    <a:pt x="95" y="1512"/>
                  </a:cubicBezTo>
                  <a:cubicBezTo>
                    <a:pt x="95" y="2362"/>
                    <a:pt x="756" y="3023"/>
                    <a:pt x="1511" y="3023"/>
                  </a:cubicBezTo>
                  <a:cubicBezTo>
                    <a:pt x="2361" y="3023"/>
                    <a:pt x="3022" y="2267"/>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675" name="Google Shape;675;p20"/>
            <p:cNvSpPr/>
            <p:nvPr/>
          </p:nvSpPr>
          <p:spPr>
            <a:xfrm>
              <a:off x="3741525" y="1937925"/>
              <a:ext cx="73200" cy="75575"/>
            </a:xfrm>
            <a:custGeom>
              <a:avLst/>
              <a:gdLst/>
              <a:ahLst/>
              <a:cxnLst/>
              <a:rect l="l" t="t" r="r" b="b"/>
              <a:pathLst>
                <a:path w="2928" h="3023" extrusionOk="0">
                  <a:moveTo>
                    <a:pt x="1511" y="1"/>
                  </a:moveTo>
                  <a:cubicBezTo>
                    <a:pt x="661" y="1"/>
                    <a:pt x="0" y="662"/>
                    <a:pt x="0" y="1512"/>
                  </a:cubicBezTo>
                  <a:cubicBezTo>
                    <a:pt x="0" y="2362"/>
                    <a:pt x="661" y="3023"/>
                    <a:pt x="1417" y="3023"/>
                  </a:cubicBezTo>
                  <a:lnTo>
                    <a:pt x="1511" y="3023"/>
                  </a:lnTo>
                  <a:cubicBezTo>
                    <a:pt x="2267" y="3023"/>
                    <a:pt x="2928" y="2267"/>
                    <a:pt x="2928" y="1512"/>
                  </a:cubicBezTo>
                  <a:cubicBezTo>
                    <a:pt x="2928" y="662"/>
                    <a:pt x="2267"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676" name="Google Shape;676;p20"/>
            <p:cNvSpPr/>
            <p:nvPr/>
          </p:nvSpPr>
          <p:spPr>
            <a:xfrm>
              <a:off x="1352325" y="2126800"/>
              <a:ext cx="75575" cy="75575"/>
            </a:xfrm>
            <a:custGeom>
              <a:avLst/>
              <a:gdLst/>
              <a:ahLst/>
              <a:cxnLst/>
              <a:rect l="l" t="t" r="r" b="b"/>
              <a:pathLst>
                <a:path w="3023" h="3023" extrusionOk="0">
                  <a:moveTo>
                    <a:pt x="1512" y="1"/>
                  </a:moveTo>
                  <a:cubicBezTo>
                    <a:pt x="662" y="1"/>
                    <a:pt x="1" y="662"/>
                    <a:pt x="1" y="1511"/>
                  </a:cubicBezTo>
                  <a:cubicBezTo>
                    <a:pt x="1" y="2361"/>
                    <a:pt x="662" y="3022"/>
                    <a:pt x="1512" y="3022"/>
                  </a:cubicBezTo>
                  <a:cubicBezTo>
                    <a:pt x="2362" y="3022"/>
                    <a:pt x="3023" y="2361"/>
                    <a:pt x="3023" y="1511"/>
                  </a:cubicBezTo>
                  <a:cubicBezTo>
                    <a:pt x="3023" y="662"/>
                    <a:pt x="2362" y="1"/>
                    <a:pt x="1512"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677" name="Google Shape;677;p20"/>
            <p:cNvSpPr/>
            <p:nvPr/>
          </p:nvSpPr>
          <p:spPr>
            <a:xfrm>
              <a:off x="1550650" y="2126800"/>
              <a:ext cx="75575" cy="75575"/>
            </a:xfrm>
            <a:custGeom>
              <a:avLst/>
              <a:gdLst/>
              <a:ahLst/>
              <a:cxnLst/>
              <a:rect l="l" t="t" r="r" b="b"/>
              <a:pathLst>
                <a:path w="3023" h="3023" extrusionOk="0">
                  <a:moveTo>
                    <a:pt x="1511" y="1"/>
                  </a:moveTo>
                  <a:cubicBezTo>
                    <a:pt x="756" y="1"/>
                    <a:pt x="0" y="662"/>
                    <a:pt x="95" y="1511"/>
                  </a:cubicBezTo>
                  <a:cubicBezTo>
                    <a:pt x="95" y="2361"/>
                    <a:pt x="756" y="3022"/>
                    <a:pt x="1511" y="3022"/>
                  </a:cubicBezTo>
                  <a:cubicBezTo>
                    <a:pt x="2361" y="3022"/>
                    <a:pt x="3022" y="2361"/>
                    <a:pt x="3022" y="1511"/>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678" name="Google Shape;678;p20"/>
            <p:cNvSpPr/>
            <p:nvPr/>
          </p:nvSpPr>
          <p:spPr>
            <a:xfrm>
              <a:off x="1751325" y="2126800"/>
              <a:ext cx="73200" cy="75575"/>
            </a:xfrm>
            <a:custGeom>
              <a:avLst/>
              <a:gdLst/>
              <a:ahLst/>
              <a:cxnLst/>
              <a:rect l="l" t="t" r="r" b="b"/>
              <a:pathLst>
                <a:path w="2928" h="3023" extrusionOk="0">
                  <a:moveTo>
                    <a:pt x="1511" y="1"/>
                  </a:moveTo>
                  <a:cubicBezTo>
                    <a:pt x="661" y="1"/>
                    <a:pt x="0" y="662"/>
                    <a:pt x="0" y="1511"/>
                  </a:cubicBezTo>
                  <a:cubicBezTo>
                    <a:pt x="0" y="2361"/>
                    <a:pt x="661" y="3022"/>
                    <a:pt x="1417" y="3022"/>
                  </a:cubicBezTo>
                  <a:lnTo>
                    <a:pt x="1511" y="3022"/>
                  </a:lnTo>
                  <a:cubicBezTo>
                    <a:pt x="2267" y="3022"/>
                    <a:pt x="2928" y="2361"/>
                    <a:pt x="2928" y="1511"/>
                  </a:cubicBezTo>
                  <a:cubicBezTo>
                    <a:pt x="2928" y="662"/>
                    <a:pt x="2267"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679" name="Google Shape;679;p20"/>
            <p:cNvSpPr/>
            <p:nvPr/>
          </p:nvSpPr>
          <p:spPr>
            <a:xfrm>
              <a:off x="1949625" y="2126800"/>
              <a:ext cx="75575" cy="75575"/>
            </a:xfrm>
            <a:custGeom>
              <a:avLst/>
              <a:gdLst/>
              <a:ahLst/>
              <a:cxnLst/>
              <a:rect l="l" t="t" r="r" b="b"/>
              <a:pathLst>
                <a:path w="3023" h="3023" extrusionOk="0">
                  <a:moveTo>
                    <a:pt x="1512" y="1"/>
                  </a:moveTo>
                  <a:cubicBezTo>
                    <a:pt x="662" y="1"/>
                    <a:pt x="1" y="662"/>
                    <a:pt x="1" y="1511"/>
                  </a:cubicBezTo>
                  <a:cubicBezTo>
                    <a:pt x="1" y="2361"/>
                    <a:pt x="662" y="3022"/>
                    <a:pt x="1512" y="3022"/>
                  </a:cubicBezTo>
                  <a:cubicBezTo>
                    <a:pt x="2362" y="3022"/>
                    <a:pt x="3023" y="2361"/>
                    <a:pt x="3023" y="1511"/>
                  </a:cubicBezTo>
                  <a:cubicBezTo>
                    <a:pt x="3023" y="662"/>
                    <a:pt x="2362" y="1"/>
                    <a:pt x="1512"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680" name="Google Shape;680;p20"/>
            <p:cNvSpPr/>
            <p:nvPr/>
          </p:nvSpPr>
          <p:spPr>
            <a:xfrm>
              <a:off x="2147950" y="2126800"/>
              <a:ext cx="75575" cy="75575"/>
            </a:xfrm>
            <a:custGeom>
              <a:avLst/>
              <a:gdLst/>
              <a:ahLst/>
              <a:cxnLst/>
              <a:rect l="l" t="t" r="r" b="b"/>
              <a:pathLst>
                <a:path w="3023" h="3023" extrusionOk="0">
                  <a:moveTo>
                    <a:pt x="1511" y="1"/>
                  </a:moveTo>
                  <a:cubicBezTo>
                    <a:pt x="661" y="1"/>
                    <a:pt x="0" y="662"/>
                    <a:pt x="0" y="1511"/>
                  </a:cubicBezTo>
                  <a:cubicBezTo>
                    <a:pt x="0" y="2361"/>
                    <a:pt x="661" y="3022"/>
                    <a:pt x="1511" y="3022"/>
                  </a:cubicBezTo>
                  <a:cubicBezTo>
                    <a:pt x="2361" y="3022"/>
                    <a:pt x="3022" y="2361"/>
                    <a:pt x="3022" y="1511"/>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681" name="Google Shape;681;p20"/>
            <p:cNvSpPr/>
            <p:nvPr/>
          </p:nvSpPr>
          <p:spPr>
            <a:xfrm>
              <a:off x="2346250" y="2126800"/>
              <a:ext cx="75575" cy="75575"/>
            </a:xfrm>
            <a:custGeom>
              <a:avLst/>
              <a:gdLst/>
              <a:ahLst/>
              <a:cxnLst/>
              <a:rect l="l" t="t" r="r" b="b"/>
              <a:pathLst>
                <a:path w="3023" h="3023" extrusionOk="0">
                  <a:moveTo>
                    <a:pt x="1512" y="1"/>
                  </a:moveTo>
                  <a:cubicBezTo>
                    <a:pt x="756" y="1"/>
                    <a:pt x="1" y="662"/>
                    <a:pt x="95" y="1511"/>
                  </a:cubicBezTo>
                  <a:cubicBezTo>
                    <a:pt x="95" y="2361"/>
                    <a:pt x="756" y="3022"/>
                    <a:pt x="1512" y="3022"/>
                  </a:cubicBezTo>
                  <a:cubicBezTo>
                    <a:pt x="2362" y="3022"/>
                    <a:pt x="3023" y="2361"/>
                    <a:pt x="3023" y="1511"/>
                  </a:cubicBezTo>
                  <a:cubicBezTo>
                    <a:pt x="3023" y="662"/>
                    <a:pt x="2362" y="1"/>
                    <a:pt x="1512"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682" name="Google Shape;682;p20"/>
            <p:cNvSpPr/>
            <p:nvPr/>
          </p:nvSpPr>
          <p:spPr>
            <a:xfrm>
              <a:off x="2546925" y="2126800"/>
              <a:ext cx="75575" cy="75575"/>
            </a:xfrm>
            <a:custGeom>
              <a:avLst/>
              <a:gdLst/>
              <a:ahLst/>
              <a:cxnLst/>
              <a:rect l="l" t="t" r="r" b="b"/>
              <a:pathLst>
                <a:path w="3023" h="3023" extrusionOk="0">
                  <a:moveTo>
                    <a:pt x="1512" y="1"/>
                  </a:moveTo>
                  <a:cubicBezTo>
                    <a:pt x="662" y="1"/>
                    <a:pt x="1" y="662"/>
                    <a:pt x="1" y="1511"/>
                  </a:cubicBezTo>
                  <a:cubicBezTo>
                    <a:pt x="1" y="2361"/>
                    <a:pt x="662" y="3022"/>
                    <a:pt x="1512" y="3022"/>
                  </a:cubicBezTo>
                  <a:cubicBezTo>
                    <a:pt x="2362" y="3022"/>
                    <a:pt x="3023" y="2361"/>
                    <a:pt x="3023" y="1511"/>
                  </a:cubicBezTo>
                  <a:cubicBezTo>
                    <a:pt x="3023" y="662"/>
                    <a:pt x="2267" y="1"/>
                    <a:pt x="1512"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683" name="Google Shape;683;p20"/>
            <p:cNvSpPr/>
            <p:nvPr/>
          </p:nvSpPr>
          <p:spPr>
            <a:xfrm>
              <a:off x="2745250" y="2126800"/>
              <a:ext cx="75575" cy="75575"/>
            </a:xfrm>
            <a:custGeom>
              <a:avLst/>
              <a:gdLst/>
              <a:ahLst/>
              <a:cxnLst/>
              <a:rect l="l" t="t" r="r" b="b"/>
              <a:pathLst>
                <a:path w="3023" h="3023" extrusionOk="0">
                  <a:moveTo>
                    <a:pt x="1511" y="1"/>
                  </a:moveTo>
                  <a:cubicBezTo>
                    <a:pt x="661" y="1"/>
                    <a:pt x="0" y="662"/>
                    <a:pt x="0" y="1511"/>
                  </a:cubicBezTo>
                  <a:cubicBezTo>
                    <a:pt x="0" y="2361"/>
                    <a:pt x="661" y="3022"/>
                    <a:pt x="1511" y="3022"/>
                  </a:cubicBezTo>
                  <a:cubicBezTo>
                    <a:pt x="2361" y="3022"/>
                    <a:pt x="3022" y="2361"/>
                    <a:pt x="3022" y="1511"/>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684" name="Google Shape;684;p20"/>
            <p:cNvSpPr/>
            <p:nvPr/>
          </p:nvSpPr>
          <p:spPr>
            <a:xfrm>
              <a:off x="2945925" y="2126800"/>
              <a:ext cx="73200" cy="75575"/>
            </a:xfrm>
            <a:custGeom>
              <a:avLst/>
              <a:gdLst/>
              <a:ahLst/>
              <a:cxnLst/>
              <a:rect l="l" t="t" r="r" b="b"/>
              <a:pathLst>
                <a:path w="2928" h="3023" extrusionOk="0">
                  <a:moveTo>
                    <a:pt x="1417" y="1"/>
                  </a:moveTo>
                  <a:cubicBezTo>
                    <a:pt x="661" y="1"/>
                    <a:pt x="0" y="662"/>
                    <a:pt x="0" y="1511"/>
                  </a:cubicBezTo>
                  <a:cubicBezTo>
                    <a:pt x="0" y="2361"/>
                    <a:pt x="661" y="3022"/>
                    <a:pt x="1417" y="3022"/>
                  </a:cubicBezTo>
                  <a:cubicBezTo>
                    <a:pt x="2266" y="3022"/>
                    <a:pt x="2928" y="2361"/>
                    <a:pt x="2928" y="1511"/>
                  </a:cubicBezTo>
                  <a:cubicBezTo>
                    <a:pt x="2928" y="662"/>
                    <a:pt x="2266" y="1"/>
                    <a:pt x="1417"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685" name="Google Shape;685;p20"/>
            <p:cNvSpPr/>
            <p:nvPr/>
          </p:nvSpPr>
          <p:spPr>
            <a:xfrm>
              <a:off x="3144225" y="2126800"/>
              <a:ext cx="73225" cy="75575"/>
            </a:xfrm>
            <a:custGeom>
              <a:avLst/>
              <a:gdLst/>
              <a:ahLst/>
              <a:cxnLst/>
              <a:rect l="l" t="t" r="r" b="b"/>
              <a:pathLst>
                <a:path w="2929" h="3023" extrusionOk="0">
                  <a:moveTo>
                    <a:pt x="1511" y="1"/>
                  </a:moveTo>
                  <a:cubicBezTo>
                    <a:pt x="662" y="1"/>
                    <a:pt x="1" y="662"/>
                    <a:pt x="1" y="1511"/>
                  </a:cubicBezTo>
                  <a:cubicBezTo>
                    <a:pt x="1" y="2361"/>
                    <a:pt x="662" y="3022"/>
                    <a:pt x="1417" y="3022"/>
                  </a:cubicBezTo>
                  <a:lnTo>
                    <a:pt x="1511" y="3022"/>
                  </a:lnTo>
                  <a:cubicBezTo>
                    <a:pt x="2267" y="3022"/>
                    <a:pt x="2928" y="2361"/>
                    <a:pt x="2928" y="1511"/>
                  </a:cubicBezTo>
                  <a:cubicBezTo>
                    <a:pt x="2928" y="662"/>
                    <a:pt x="2267"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686" name="Google Shape;686;p20"/>
            <p:cNvSpPr/>
            <p:nvPr/>
          </p:nvSpPr>
          <p:spPr>
            <a:xfrm>
              <a:off x="3342550" y="2126800"/>
              <a:ext cx="75550" cy="75575"/>
            </a:xfrm>
            <a:custGeom>
              <a:avLst/>
              <a:gdLst/>
              <a:ahLst/>
              <a:cxnLst/>
              <a:rect l="l" t="t" r="r" b="b"/>
              <a:pathLst>
                <a:path w="3022" h="3023" extrusionOk="0">
                  <a:moveTo>
                    <a:pt x="1511" y="1"/>
                  </a:moveTo>
                  <a:cubicBezTo>
                    <a:pt x="661" y="1"/>
                    <a:pt x="0" y="662"/>
                    <a:pt x="0" y="1511"/>
                  </a:cubicBezTo>
                  <a:cubicBezTo>
                    <a:pt x="0" y="2361"/>
                    <a:pt x="661" y="3022"/>
                    <a:pt x="1511" y="3022"/>
                  </a:cubicBezTo>
                  <a:cubicBezTo>
                    <a:pt x="2361" y="3022"/>
                    <a:pt x="3022" y="2361"/>
                    <a:pt x="3022" y="1511"/>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687" name="Google Shape;687;p20"/>
            <p:cNvSpPr/>
            <p:nvPr/>
          </p:nvSpPr>
          <p:spPr>
            <a:xfrm>
              <a:off x="3540850" y="2126800"/>
              <a:ext cx="75575" cy="75575"/>
            </a:xfrm>
            <a:custGeom>
              <a:avLst/>
              <a:gdLst/>
              <a:ahLst/>
              <a:cxnLst/>
              <a:rect l="l" t="t" r="r" b="b"/>
              <a:pathLst>
                <a:path w="3023" h="3023" extrusionOk="0">
                  <a:moveTo>
                    <a:pt x="1511" y="1"/>
                  </a:moveTo>
                  <a:cubicBezTo>
                    <a:pt x="756" y="1"/>
                    <a:pt x="1" y="662"/>
                    <a:pt x="95" y="1511"/>
                  </a:cubicBezTo>
                  <a:cubicBezTo>
                    <a:pt x="95" y="2361"/>
                    <a:pt x="756" y="3022"/>
                    <a:pt x="1511" y="3022"/>
                  </a:cubicBezTo>
                  <a:cubicBezTo>
                    <a:pt x="2361" y="3022"/>
                    <a:pt x="3022" y="2361"/>
                    <a:pt x="3022" y="1511"/>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688" name="Google Shape;688;p20"/>
            <p:cNvSpPr/>
            <p:nvPr/>
          </p:nvSpPr>
          <p:spPr>
            <a:xfrm>
              <a:off x="3741525" y="2126800"/>
              <a:ext cx="73200" cy="75575"/>
            </a:xfrm>
            <a:custGeom>
              <a:avLst/>
              <a:gdLst/>
              <a:ahLst/>
              <a:cxnLst/>
              <a:rect l="l" t="t" r="r" b="b"/>
              <a:pathLst>
                <a:path w="2928" h="3023" extrusionOk="0">
                  <a:moveTo>
                    <a:pt x="1511" y="1"/>
                  </a:moveTo>
                  <a:cubicBezTo>
                    <a:pt x="661" y="1"/>
                    <a:pt x="0" y="662"/>
                    <a:pt x="0" y="1511"/>
                  </a:cubicBezTo>
                  <a:cubicBezTo>
                    <a:pt x="0" y="2361"/>
                    <a:pt x="661" y="3022"/>
                    <a:pt x="1417" y="3022"/>
                  </a:cubicBezTo>
                  <a:lnTo>
                    <a:pt x="1511" y="3022"/>
                  </a:lnTo>
                  <a:cubicBezTo>
                    <a:pt x="2267" y="3022"/>
                    <a:pt x="2928" y="2361"/>
                    <a:pt x="2928" y="1511"/>
                  </a:cubicBezTo>
                  <a:cubicBezTo>
                    <a:pt x="2928" y="662"/>
                    <a:pt x="2267"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689" name="Google Shape;689;p20"/>
            <p:cNvSpPr/>
            <p:nvPr/>
          </p:nvSpPr>
          <p:spPr>
            <a:xfrm>
              <a:off x="1352325" y="2315675"/>
              <a:ext cx="75575" cy="75575"/>
            </a:xfrm>
            <a:custGeom>
              <a:avLst/>
              <a:gdLst/>
              <a:ahLst/>
              <a:cxnLst/>
              <a:rect l="l" t="t" r="r" b="b"/>
              <a:pathLst>
                <a:path w="3023" h="3023"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690" name="Google Shape;690;p20"/>
            <p:cNvSpPr/>
            <p:nvPr/>
          </p:nvSpPr>
          <p:spPr>
            <a:xfrm>
              <a:off x="1550650" y="2315675"/>
              <a:ext cx="75575" cy="75575"/>
            </a:xfrm>
            <a:custGeom>
              <a:avLst/>
              <a:gdLst/>
              <a:ahLst/>
              <a:cxnLst/>
              <a:rect l="l" t="t" r="r" b="b"/>
              <a:pathLst>
                <a:path w="3023" h="3023" extrusionOk="0">
                  <a:moveTo>
                    <a:pt x="1511" y="0"/>
                  </a:moveTo>
                  <a:cubicBezTo>
                    <a:pt x="756" y="0"/>
                    <a:pt x="0" y="661"/>
                    <a:pt x="95" y="1511"/>
                  </a:cubicBezTo>
                  <a:cubicBezTo>
                    <a:pt x="95" y="2361"/>
                    <a:pt x="756"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691" name="Google Shape;691;p20"/>
            <p:cNvSpPr/>
            <p:nvPr/>
          </p:nvSpPr>
          <p:spPr>
            <a:xfrm>
              <a:off x="1751325" y="2315675"/>
              <a:ext cx="73200" cy="75575"/>
            </a:xfrm>
            <a:custGeom>
              <a:avLst/>
              <a:gdLst/>
              <a:ahLst/>
              <a:cxnLst/>
              <a:rect l="l" t="t" r="r" b="b"/>
              <a:pathLst>
                <a:path w="2928" h="3023" extrusionOk="0">
                  <a:moveTo>
                    <a:pt x="1511" y="0"/>
                  </a:moveTo>
                  <a:cubicBezTo>
                    <a:pt x="661" y="0"/>
                    <a:pt x="0" y="661"/>
                    <a:pt x="0" y="1511"/>
                  </a:cubicBezTo>
                  <a:cubicBezTo>
                    <a:pt x="0" y="2361"/>
                    <a:pt x="661" y="3022"/>
                    <a:pt x="1417" y="3022"/>
                  </a:cubicBezTo>
                  <a:lnTo>
                    <a:pt x="1511" y="3022"/>
                  </a:lnTo>
                  <a:cubicBezTo>
                    <a:pt x="2267" y="3022"/>
                    <a:pt x="2928" y="2361"/>
                    <a:pt x="2928" y="1511"/>
                  </a:cubicBezTo>
                  <a:cubicBezTo>
                    <a:pt x="2928" y="661"/>
                    <a:pt x="2267"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692" name="Google Shape;692;p20"/>
            <p:cNvSpPr/>
            <p:nvPr/>
          </p:nvSpPr>
          <p:spPr>
            <a:xfrm>
              <a:off x="1949625" y="2315675"/>
              <a:ext cx="75575" cy="75575"/>
            </a:xfrm>
            <a:custGeom>
              <a:avLst/>
              <a:gdLst/>
              <a:ahLst/>
              <a:cxnLst/>
              <a:rect l="l" t="t" r="r" b="b"/>
              <a:pathLst>
                <a:path w="3023" h="3023"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693" name="Google Shape;693;p20"/>
            <p:cNvSpPr/>
            <p:nvPr/>
          </p:nvSpPr>
          <p:spPr>
            <a:xfrm>
              <a:off x="2147950" y="2315675"/>
              <a:ext cx="75575" cy="75575"/>
            </a:xfrm>
            <a:custGeom>
              <a:avLst/>
              <a:gdLst/>
              <a:ahLst/>
              <a:cxnLst/>
              <a:rect l="l" t="t" r="r" b="b"/>
              <a:pathLst>
                <a:path w="3023" h="3023"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694" name="Google Shape;694;p20"/>
            <p:cNvSpPr/>
            <p:nvPr/>
          </p:nvSpPr>
          <p:spPr>
            <a:xfrm>
              <a:off x="2346250" y="2315675"/>
              <a:ext cx="75575" cy="75575"/>
            </a:xfrm>
            <a:custGeom>
              <a:avLst/>
              <a:gdLst/>
              <a:ahLst/>
              <a:cxnLst/>
              <a:rect l="l" t="t" r="r" b="b"/>
              <a:pathLst>
                <a:path w="3023" h="3023" extrusionOk="0">
                  <a:moveTo>
                    <a:pt x="1512" y="0"/>
                  </a:moveTo>
                  <a:cubicBezTo>
                    <a:pt x="756" y="0"/>
                    <a:pt x="1" y="661"/>
                    <a:pt x="95" y="1511"/>
                  </a:cubicBezTo>
                  <a:cubicBezTo>
                    <a:pt x="95" y="2361"/>
                    <a:pt x="756" y="3022"/>
                    <a:pt x="1512" y="3022"/>
                  </a:cubicBezTo>
                  <a:cubicBezTo>
                    <a:pt x="2362" y="3022"/>
                    <a:pt x="3023" y="2361"/>
                    <a:pt x="3023" y="1511"/>
                  </a:cubicBezTo>
                  <a:cubicBezTo>
                    <a:pt x="3023" y="661"/>
                    <a:pt x="2362" y="0"/>
                    <a:pt x="1512"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695" name="Google Shape;695;p20"/>
            <p:cNvSpPr/>
            <p:nvPr/>
          </p:nvSpPr>
          <p:spPr>
            <a:xfrm>
              <a:off x="2546925" y="2315675"/>
              <a:ext cx="75575" cy="75575"/>
            </a:xfrm>
            <a:custGeom>
              <a:avLst/>
              <a:gdLst/>
              <a:ahLst/>
              <a:cxnLst/>
              <a:rect l="l" t="t" r="r" b="b"/>
              <a:pathLst>
                <a:path w="3023" h="3023" extrusionOk="0">
                  <a:moveTo>
                    <a:pt x="1512" y="0"/>
                  </a:moveTo>
                  <a:cubicBezTo>
                    <a:pt x="662" y="0"/>
                    <a:pt x="1" y="661"/>
                    <a:pt x="1" y="1511"/>
                  </a:cubicBezTo>
                  <a:cubicBezTo>
                    <a:pt x="1" y="2361"/>
                    <a:pt x="662" y="3022"/>
                    <a:pt x="1512" y="3022"/>
                  </a:cubicBezTo>
                  <a:cubicBezTo>
                    <a:pt x="2362" y="3022"/>
                    <a:pt x="3023" y="2361"/>
                    <a:pt x="3023" y="1511"/>
                  </a:cubicBezTo>
                  <a:cubicBezTo>
                    <a:pt x="3023" y="661"/>
                    <a:pt x="2267" y="0"/>
                    <a:pt x="1512"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696" name="Google Shape;696;p20"/>
            <p:cNvSpPr/>
            <p:nvPr/>
          </p:nvSpPr>
          <p:spPr>
            <a:xfrm>
              <a:off x="2745250" y="2315675"/>
              <a:ext cx="75575" cy="75575"/>
            </a:xfrm>
            <a:custGeom>
              <a:avLst/>
              <a:gdLst/>
              <a:ahLst/>
              <a:cxnLst/>
              <a:rect l="l" t="t" r="r" b="b"/>
              <a:pathLst>
                <a:path w="3023" h="3023"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697" name="Google Shape;697;p20"/>
            <p:cNvSpPr/>
            <p:nvPr/>
          </p:nvSpPr>
          <p:spPr>
            <a:xfrm>
              <a:off x="2945925" y="2315675"/>
              <a:ext cx="73200" cy="75575"/>
            </a:xfrm>
            <a:custGeom>
              <a:avLst/>
              <a:gdLst/>
              <a:ahLst/>
              <a:cxnLst/>
              <a:rect l="l" t="t" r="r" b="b"/>
              <a:pathLst>
                <a:path w="2928" h="3023" extrusionOk="0">
                  <a:moveTo>
                    <a:pt x="1417" y="0"/>
                  </a:moveTo>
                  <a:cubicBezTo>
                    <a:pt x="661" y="0"/>
                    <a:pt x="0" y="661"/>
                    <a:pt x="0" y="1511"/>
                  </a:cubicBezTo>
                  <a:cubicBezTo>
                    <a:pt x="0" y="2361"/>
                    <a:pt x="661" y="3022"/>
                    <a:pt x="1417" y="3022"/>
                  </a:cubicBezTo>
                  <a:cubicBezTo>
                    <a:pt x="2266" y="3022"/>
                    <a:pt x="2928" y="2361"/>
                    <a:pt x="2928" y="1511"/>
                  </a:cubicBezTo>
                  <a:cubicBezTo>
                    <a:pt x="2928" y="661"/>
                    <a:pt x="2266" y="0"/>
                    <a:pt x="1417"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698" name="Google Shape;698;p20"/>
            <p:cNvSpPr/>
            <p:nvPr/>
          </p:nvSpPr>
          <p:spPr>
            <a:xfrm>
              <a:off x="3144225" y="2315675"/>
              <a:ext cx="73225" cy="75575"/>
            </a:xfrm>
            <a:custGeom>
              <a:avLst/>
              <a:gdLst/>
              <a:ahLst/>
              <a:cxnLst/>
              <a:rect l="l" t="t" r="r" b="b"/>
              <a:pathLst>
                <a:path w="2929" h="3023" extrusionOk="0">
                  <a:moveTo>
                    <a:pt x="1511" y="0"/>
                  </a:moveTo>
                  <a:cubicBezTo>
                    <a:pt x="662" y="0"/>
                    <a:pt x="1" y="661"/>
                    <a:pt x="1" y="1511"/>
                  </a:cubicBezTo>
                  <a:cubicBezTo>
                    <a:pt x="1" y="2361"/>
                    <a:pt x="662" y="3022"/>
                    <a:pt x="1417" y="3022"/>
                  </a:cubicBezTo>
                  <a:lnTo>
                    <a:pt x="1511" y="3022"/>
                  </a:lnTo>
                  <a:cubicBezTo>
                    <a:pt x="2267" y="3022"/>
                    <a:pt x="2928" y="2361"/>
                    <a:pt x="2928" y="1511"/>
                  </a:cubicBezTo>
                  <a:cubicBezTo>
                    <a:pt x="2928" y="661"/>
                    <a:pt x="2267"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699" name="Google Shape;699;p20"/>
            <p:cNvSpPr/>
            <p:nvPr/>
          </p:nvSpPr>
          <p:spPr>
            <a:xfrm>
              <a:off x="3342550" y="2315675"/>
              <a:ext cx="75550" cy="75575"/>
            </a:xfrm>
            <a:custGeom>
              <a:avLst/>
              <a:gdLst/>
              <a:ahLst/>
              <a:cxnLst/>
              <a:rect l="l" t="t" r="r" b="b"/>
              <a:pathLst>
                <a:path w="3022" h="3023"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700" name="Google Shape;700;p20"/>
            <p:cNvSpPr/>
            <p:nvPr/>
          </p:nvSpPr>
          <p:spPr>
            <a:xfrm>
              <a:off x="3540850" y="2315675"/>
              <a:ext cx="75575" cy="75575"/>
            </a:xfrm>
            <a:custGeom>
              <a:avLst/>
              <a:gdLst/>
              <a:ahLst/>
              <a:cxnLst/>
              <a:rect l="l" t="t" r="r" b="b"/>
              <a:pathLst>
                <a:path w="3023" h="3023" extrusionOk="0">
                  <a:moveTo>
                    <a:pt x="1511" y="0"/>
                  </a:moveTo>
                  <a:cubicBezTo>
                    <a:pt x="756" y="0"/>
                    <a:pt x="1" y="661"/>
                    <a:pt x="95" y="1511"/>
                  </a:cubicBezTo>
                  <a:cubicBezTo>
                    <a:pt x="95" y="2361"/>
                    <a:pt x="756"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701" name="Google Shape;701;p20"/>
            <p:cNvSpPr/>
            <p:nvPr/>
          </p:nvSpPr>
          <p:spPr>
            <a:xfrm>
              <a:off x="3741525" y="2315675"/>
              <a:ext cx="73200" cy="75575"/>
            </a:xfrm>
            <a:custGeom>
              <a:avLst/>
              <a:gdLst/>
              <a:ahLst/>
              <a:cxnLst/>
              <a:rect l="l" t="t" r="r" b="b"/>
              <a:pathLst>
                <a:path w="2928" h="3023" extrusionOk="0">
                  <a:moveTo>
                    <a:pt x="1511" y="0"/>
                  </a:moveTo>
                  <a:cubicBezTo>
                    <a:pt x="661" y="0"/>
                    <a:pt x="0" y="661"/>
                    <a:pt x="0" y="1511"/>
                  </a:cubicBezTo>
                  <a:cubicBezTo>
                    <a:pt x="0" y="2361"/>
                    <a:pt x="661" y="3022"/>
                    <a:pt x="1417" y="3022"/>
                  </a:cubicBezTo>
                  <a:lnTo>
                    <a:pt x="1511" y="3022"/>
                  </a:lnTo>
                  <a:cubicBezTo>
                    <a:pt x="2267" y="3022"/>
                    <a:pt x="2928" y="2361"/>
                    <a:pt x="2928" y="1511"/>
                  </a:cubicBezTo>
                  <a:cubicBezTo>
                    <a:pt x="2928" y="661"/>
                    <a:pt x="2267"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702" name="Google Shape;702;p20"/>
            <p:cNvSpPr/>
            <p:nvPr/>
          </p:nvSpPr>
          <p:spPr>
            <a:xfrm>
              <a:off x="1201250" y="2509250"/>
              <a:ext cx="25975" cy="68500"/>
            </a:xfrm>
            <a:custGeom>
              <a:avLst/>
              <a:gdLst/>
              <a:ahLst/>
              <a:cxnLst/>
              <a:rect l="l" t="t" r="r" b="b"/>
              <a:pathLst>
                <a:path w="1039" h="2740" extrusionOk="0">
                  <a:moveTo>
                    <a:pt x="283" y="1"/>
                  </a:moveTo>
                  <a:cubicBezTo>
                    <a:pt x="189" y="945"/>
                    <a:pt x="95" y="1795"/>
                    <a:pt x="0" y="2740"/>
                  </a:cubicBezTo>
                  <a:cubicBezTo>
                    <a:pt x="567" y="2551"/>
                    <a:pt x="1039" y="1984"/>
                    <a:pt x="1039" y="1323"/>
                  </a:cubicBezTo>
                  <a:cubicBezTo>
                    <a:pt x="1039" y="756"/>
                    <a:pt x="756" y="284"/>
                    <a:pt x="283"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703" name="Google Shape;703;p20"/>
            <p:cNvSpPr/>
            <p:nvPr/>
          </p:nvSpPr>
          <p:spPr>
            <a:xfrm>
              <a:off x="1352325" y="2504550"/>
              <a:ext cx="75575" cy="75550"/>
            </a:xfrm>
            <a:custGeom>
              <a:avLst/>
              <a:gdLst/>
              <a:ahLst/>
              <a:cxnLst/>
              <a:rect l="l" t="t" r="r" b="b"/>
              <a:pathLst>
                <a:path w="3023" h="3022"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704" name="Google Shape;704;p20"/>
            <p:cNvSpPr/>
            <p:nvPr/>
          </p:nvSpPr>
          <p:spPr>
            <a:xfrm>
              <a:off x="1550650" y="2504550"/>
              <a:ext cx="75575" cy="75550"/>
            </a:xfrm>
            <a:custGeom>
              <a:avLst/>
              <a:gdLst/>
              <a:ahLst/>
              <a:cxnLst/>
              <a:rect l="l" t="t" r="r" b="b"/>
              <a:pathLst>
                <a:path w="3023" h="3022" extrusionOk="0">
                  <a:moveTo>
                    <a:pt x="1511" y="0"/>
                  </a:moveTo>
                  <a:cubicBezTo>
                    <a:pt x="756" y="0"/>
                    <a:pt x="0" y="661"/>
                    <a:pt x="95" y="1511"/>
                  </a:cubicBezTo>
                  <a:cubicBezTo>
                    <a:pt x="95" y="2361"/>
                    <a:pt x="756"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705" name="Google Shape;705;p20"/>
            <p:cNvSpPr/>
            <p:nvPr/>
          </p:nvSpPr>
          <p:spPr>
            <a:xfrm>
              <a:off x="1751325" y="2504550"/>
              <a:ext cx="73200" cy="75550"/>
            </a:xfrm>
            <a:custGeom>
              <a:avLst/>
              <a:gdLst/>
              <a:ahLst/>
              <a:cxnLst/>
              <a:rect l="l" t="t" r="r" b="b"/>
              <a:pathLst>
                <a:path w="2928" h="3022" extrusionOk="0">
                  <a:moveTo>
                    <a:pt x="1511" y="0"/>
                  </a:moveTo>
                  <a:cubicBezTo>
                    <a:pt x="661" y="0"/>
                    <a:pt x="0" y="661"/>
                    <a:pt x="0" y="1511"/>
                  </a:cubicBezTo>
                  <a:cubicBezTo>
                    <a:pt x="0" y="2361"/>
                    <a:pt x="661" y="3022"/>
                    <a:pt x="1417" y="3022"/>
                  </a:cubicBezTo>
                  <a:lnTo>
                    <a:pt x="1511" y="3022"/>
                  </a:lnTo>
                  <a:cubicBezTo>
                    <a:pt x="2267" y="3022"/>
                    <a:pt x="2928" y="2361"/>
                    <a:pt x="2928" y="1511"/>
                  </a:cubicBezTo>
                  <a:cubicBezTo>
                    <a:pt x="2928" y="661"/>
                    <a:pt x="2267"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706" name="Google Shape;706;p20"/>
            <p:cNvSpPr/>
            <p:nvPr/>
          </p:nvSpPr>
          <p:spPr>
            <a:xfrm>
              <a:off x="1949625" y="2504550"/>
              <a:ext cx="75575" cy="75550"/>
            </a:xfrm>
            <a:custGeom>
              <a:avLst/>
              <a:gdLst/>
              <a:ahLst/>
              <a:cxnLst/>
              <a:rect l="l" t="t" r="r" b="b"/>
              <a:pathLst>
                <a:path w="3023" h="3022"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707" name="Google Shape;707;p20"/>
            <p:cNvSpPr/>
            <p:nvPr/>
          </p:nvSpPr>
          <p:spPr>
            <a:xfrm>
              <a:off x="2147950" y="2504550"/>
              <a:ext cx="75575" cy="75550"/>
            </a:xfrm>
            <a:custGeom>
              <a:avLst/>
              <a:gdLst/>
              <a:ahLst/>
              <a:cxnLst/>
              <a:rect l="l" t="t" r="r" b="b"/>
              <a:pathLst>
                <a:path w="3023" h="3022"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708" name="Google Shape;708;p20"/>
            <p:cNvSpPr/>
            <p:nvPr/>
          </p:nvSpPr>
          <p:spPr>
            <a:xfrm>
              <a:off x="2346250" y="2504550"/>
              <a:ext cx="75575" cy="75550"/>
            </a:xfrm>
            <a:custGeom>
              <a:avLst/>
              <a:gdLst/>
              <a:ahLst/>
              <a:cxnLst/>
              <a:rect l="l" t="t" r="r" b="b"/>
              <a:pathLst>
                <a:path w="3023" h="3022" extrusionOk="0">
                  <a:moveTo>
                    <a:pt x="1512" y="0"/>
                  </a:moveTo>
                  <a:cubicBezTo>
                    <a:pt x="756" y="0"/>
                    <a:pt x="1" y="661"/>
                    <a:pt x="95" y="1511"/>
                  </a:cubicBezTo>
                  <a:cubicBezTo>
                    <a:pt x="95" y="2361"/>
                    <a:pt x="756" y="3022"/>
                    <a:pt x="1512" y="3022"/>
                  </a:cubicBezTo>
                  <a:cubicBezTo>
                    <a:pt x="2362" y="3022"/>
                    <a:pt x="3023" y="2361"/>
                    <a:pt x="3023" y="1511"/>
                  </a:cubicBezTo>
                  <a:cubicBezTo>
                    <a:pt x="3023" y="661"/>
                    <a:pt x="2362" y="0"/>
                    <a:pt x="1512"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709" name="Google Shape;709;p20"/>
            <p:cNvSpPr/>
            <p:nvPr/>
          </p:nvSpPr>
          <p:spPr>
            <a:xfrm>
              <a:off x="2546925" y="2504550"/>
              <a:ext cx="75575" cy="75550"/>
            </a:xfrm>
            <a:custGeom>
              <a:avLst/>
              <a:gdLst/>
              <a:ahLst/>
              <a:cxnLst/>
              <a:rect l="l" t="t" r="r" b="b"/>
              <a:pathLst>
                <a:path w="3023" h="3022" extrusionOk="0">
                  <a:moveTo>
                    <a:pt x="1512" y="0"/>
                  </a:moveTo>
                  <a:cubicBezTo>
                    <a:pt x="662" y="0"/>
                    <a:pt x="1" y="661"/>
                    <a:pt x="1" y="1511"/>
                  </a:cubicBezTo>
                  <a:cubicBezTo>
                    <a:pt x="1" y="2361"/>
                    <a:pt x="662" y="3022"/>
                    <a:pt x="1512" y="3022"/>
                  </a:cubicBezTo>
                  <a:cubicBezTo>
                    <a:pt x="2362" y="3022"/>
                    <a:pt x="3023" y="2361"/>
                    <a:pt x="3023" y="1511"/>
                  </a:cubicBezTo>
                  <a:cubicBezTo>
                    <a:pt x="3023" y="661"/>
                    <a:pt x="2267" y="0"/>
                    <a:pt x="1512"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710" name="Google Shape;710;p20"/>
            <p:cNvSpPr/>
            <p:nvPr/>
          </p:nvSpPr>
          <p:spPr>
            <a:xfrm>
              <a:off x="2745250" y="2504550"/>
              <a:ext cx="75575" cy="75550"/>
            </a:xfrm>
            <a:custGeom>
              <a:avLst/>
              <a:gdLst/>
              <a:ahLst/>
              <a:cxnLst/>
              <a:rect l="l" t="t" r="r" b="b"/>
              <a:pathLst>
                <a:path w="3023" h="3022"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711" name="Google Shape;711;p20"/>
            <p:cNvSpPr/>
            <p:nvPr/>
          </p:nvSpPr>
          <p:spPr>
            <a:xfrm>
              <a:off x="2945925" y="2504550"/>
              <a:ext cx="73200" cy="75550"/>
            </a:xfrm>
            <a:custGeom>
              <a:avLst/>
              <a:gdLst/>
              <a:ahLst/>
              <a:cxnLst/>
              <a:rect l="l" t="t" r="r" b="b"/>
              <a:pathLst>
                <a:path w="2928" h="3022" extrusionOk="0">
                  <a:moveTo>
                    <a:pt x="1417" y="0"/>
                  </a:moveTo>
                  <a:cubicBezTo>
                    <a:pt x="661" y="0"/>
                    <a:pt x="0" y="661"/>
                    <a:pt x="0" y="1511"/>
                  </a:cubicBezTo>
                  <a:cubicBezTo>
                    <a:pt x="0" y="2361"/>
                    <a:pt x="661" y="3022"/>
                    <a:pt x="1417" y="3022"/>
                  </a:cubicBezTo>
                  <a:cubicBezTo>
                    <a:pt x="2266" y="3022"/>
                    <a:pt x="2928" y="2361"/>
                    <a:pt x="2928" y="1511"/>
                  </a:cubicBezTo>
                  <a:cubicBezTo>
                    <a:pt x="2928" y="661"/>
                    <a:pt x="2266" y="0"/>
                    <a:pt x="1417"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712" name="Google Shape;712;p20"/>
            <p:cNvSpPr/>
            <p:nvPr/>
          </p:nvSpPr>
          <p:spPr>
            <a:xfrm>
              <a:off x="3144225" y="2504550"/>
              <a:ext cx="73225" cy="75550"/>
            </a:xfrm>
            <a:custGeom>
              <a:avLst/>
              <a:gdLst/>
              <a:ahLst/>
              <a:cxnLst/>
              <a:rect l="l" t="t" r="r" b="b"/>
              <a:pathLst>
                <a:path w="2929" h="3022" extrusionOk="0">
                  <a:moveTo>
                    <a:pt x="1511" y="0"/>
                  </a:moveTo>
                  <a:cubicBezTo>
                    <a:pt x="662" y="0"/>
                    <a:pt x="1" y="661"/>
                    <a:pt x="1" y="1511"/>
                  </a:cubicBezTo>
                  <a:cubicBezTo>
                    <a:pt x="1" y="2361"/>
                    <a:pt x="662" y="3022"/>
                    <a:pt x="1417" y="3022"/>
                  </a:cubicBezTo>
                  <a:lnTo>
                    <a:pt x="1511" y="3022"/>
                  </a:lnTo>
                  <a:cubicBezTo>
                    <a:pt x="2267" y="3022"/>
                    <a:pt x="2928" y="2361"/>
                    <a:pt x="2928" y="1511"/>
                  </a:cubicBezTo>
                  <a:cubicBezTo>
                    <a:pt x="2928" y="661"/>
                    <a:pt x="2267"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713" name="Google Shape;713;p20"/>
            <p:cNvSpPr/>
            <p:nvPr/>
          </p:nvSpPr>
          <p:spPr>
            <a:xfrm>
              <a:off x="3342550" y="2504550"/>
              <a:ext cx="75550" cy="75550"/>
            </a:xfrm>
            <a:custGeom>
              <a:avLst/>
              <a:gdLst/>
              <a:ahLst/>
              <a:cxnLst/>
              <a:rect l="l" t="t" r="r" b="b"/>
              <a:pathLst>
                <a:path w="3022" h="3022"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714" name="Google Shape;714;p20"/>
            <p:cNvSpPr/>
            <p:nvPr/>
          </p:nvSpPr>
          <p:spPr>
            <a:xfrm>
              <a:off x="3540850" y="2504550"/>
              <a:ext cx="75575" cy="75550"/>
            </a:xfrm>
            <a:custGeom>
              <a:avLst/>
              <a:gdLst/>
              <a:ahLst/>
              <a:cxnLst/>
              <a:rect l="l" t="t" r="r" b="b"/>
              <a:pathLst>
                <a:path w="3023" h="3022" extrusionOk="0">
                  <a:moveTo>
                    <a:pt x="1511" y="0"/>
                  </a:moveTo>
                  <a:cubicBezTo>
                    <a:pt x="756" y="0"/>
                    <a:pt x="1" y="661"/>
                    <a:pt x="95" y="1511"/>
                  </a:cubicBezTo>
                  <a:cubicBezTo>
                    <a:pt x="95" y="2361"/>
                    <a:pt x="756"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715" name="Google Shape;715;p20"/>
            <p:cNvSpPr/>
            <p:nvPr/>
          </p:nvSpPr>
          <p:spPr>
            <a:xfrm>
              <a:off x="3741525" y="2504550"/>
              <a:ext cx="73200" cy="75550"/>
            </a:xfrm>
            <a:custGeom>
              <a:avLst/>
              <a:gdLst/>
              <a:ahLst/>
              <a:cxnLst/>
              <a:rect l="l" t="t" r="r" b="b"/>
              <a:pathLst>
                <a:path w="2928" h="3022" extrusionOk="0">
                  <a:moveTo>
                    <a:pt x="1511" y="0"/>
                  </a:moveTo>
                  <a:cubicBezTo>
                    <a:pt x="661" y="0"/>
                    <a:pt x="0" y="661"/>
                    <a:pt x="0" y="1511"/>
                  </a:cubicBezTo>
                  <a:cubicBezTo>
                    <a:pt x="0" y="2361"/>
                    <a:pt x="661" y="3022"/>
                    <a:pt x="1417" y="3022"/>
                  </a:cubicBezTo>
                  <a:lnTo>
                    <a:pt x="1511" y="3022"/>
                  </a:lnTo>
                  <a:cubicBezTo>
                    <a:pt x="2267" y="3022"/>
                    <a:pt x="2928" y="2361"/>
                    <a:pt x="2928" y="1511"/>
                  </a:cubicBezTo>
                  <a:cubicBezTo>
                    <a:pt x="2928" y="661"/>
                    <a:pt x="2267"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716" name="Google Shape;716;p20"/>
            <p:cNvSpPr/>
            <p:nvPr/>
          </p:nvSpPr>
          <p:spPr>
            <a:xfrm>
              <a:off x="1189450" y="2693400"/>
              <a:ext cx="37775" cy="75575"/>
            </a:xfrm>
            <a:custGeom>
              <a:avLst/>
              <a:gdLst/>
              <a:ahLst/>
              <a:cxnLst/>
              <a:rect l="l" t="t" r="r" b="b"/>
              <a:pathLst>
                <a:path w="1511" h="3023" extrusionOk="0">
                  <a:moveTo>
                    <a:pt x="94" y="1"/>
                  </a:moveTo>
                  <a:cubicBezTo>
                    <a:pt x="94" y="1040"/>
                    <a:pt x="0" y="1984"/>
                    <a:pt x="0" y="2928"/>
                  </a:cubicBezTo>
                  <a:lnTo>
                    <a:pt x="94" y="2928"/>
                  </a:lnTo>
                  <a:lnTo>
                    <a:pt x="94" y="3023"/>
                  </a:lnTo>
                  <a:cubicBezTo>
                    <a:pt x="850" y="3023"/>
                    <a:pt x="1511" y="2362"/>
                    <a:pt x="1511" y="1512"/>
                  </a:cubicBezTo>
                  <a:cubicBezTo>
                    <a:pt x="1511" y="662"/>
                    <a:pt x="944" y="1"/>
                    <a:pt x="94"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717" name="Google Shape;717;p20"/>
            <p:cNvSpPr/>
            <p:nvPr/>
          </p:nvSpPr>
          <p:spPr>
            <a:xfrm>
              <a:off x="1352325" y="2693400"/>
              <a:ext cx="75575" cy="75575"/>
            </a:xfrm>
            <a:custGeom>
              <a:avLst/>
              <a:gdLst/>
              <a:ahLst/>
              <a:cxnLst/>
              <a:rect l="l" t="t" r="r" b="b"/>
              <a:pathLst>
                <a:path w="3023" h="3023" extrusionOk="0">
                  <a:moveTo>
                    <a:pt x="1512" y="1"/>
                  </a:moveTo>
                  <a:cubicBezTo>
                    <a:pt x="662" y="1"/>
                    <a:pt x="1" y="662"/>
                    <a:pt x="1" y="1512"/>
                  </a:cubicBezTo>
                  <a:cubicBezTo>
                    <a:pt x="1" y="2362"/>
                    <a:pt x="662" y="3023"/>
                    <a:pt x="1512" y="3023"/>
                  </a:cubicBezTo>
                  <a:cubicBezTo>
                    <a:pt x="2362" y="3023"/>
                    <a:pt x="3023" y="2362"/>
                    <a:pt x="3023" y="1512"/>
                  </a:cubicBezTo>
                  <a:cubicBezTo>
                    <a:pt x="3023" y="662"/>
                    <a:pt x="2362" y="1"/>
                    <a:pt x="1512"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718" name="Google Shape;718;p20"/>
            <p:cNvSpPr/>
            <p:nvPr/>
          </p:nvSpPr>
          <p:spPr>
            <a:xfrm>
              <a:off x="1550650" y="2693400"/>
              <a:ext cx="75575" cy="75575"/>
            </a:xfrm>
            <a:custGeom>
              <a:avLst/>
              <a:gdLst/>
              <a:ahLst/>
              <a:cxnLst/>
              <a:rect l="l" t="t" r="r" b="b"/>
              <a:pathLst>
                <a:path w="3023" h="3023" extrusionOk="0">
                  <a:moveTo>
                    <a:pt x="1511" y="1"/>
                  </a:moveTo>
                  <a:cubicBezTo>
                    <a:pt x="756" y="1"/>
                    <a:pt x="0" y="662"/>
                    <a:pt x="95" y="1512"/>
                  </a:cubicBezTo>
                  <a:cubicBezTo>
                    <a:pt x="95" y="2362"/>
                    <a:pt x="756" y="3023"/>
                    <a:pt x="1511" y="3023"/>
                  </a:cubicBezTo>
                  <a:cubicBezTo>
                    <a:pt x="2361" y="3023"/>
                    <a:pt x="3022" y="2362"/>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719" name="Google Shape;719;p20"/>
            <p:cNvSpPr/>
            <p:nvPr/>
          </p:nvSpPr>
          <p:spPr>
            <a:xfrm>
              <a:off x="1751325" y="2693400"/>
              <a:ext cx="73200" cy="75575"/>
            </a:xfrm>
            <a:custGeom>
              <a:avLst/>
              <a:gdLst/>
              <a:ahLst/>
              <a:cxnLst/>
              <a:rect l="l" t="t" r="r" b="b"/>
              <a:pathLst>
                <a:path w="2928" h="3023" extrusionOk="0">
                  <a:moveTo>
                    <a:pt x="1511" y="1"/>
                  </a:moveTo>
                  <a:cubicBezTo>
                    <a:pt x="661" y="1"/>
                    <a:pt x="0" y="662"/>
                    <a:pt x="0" y="1512"/>
                  </a:cubicBezTo>
                  <a:cubicBezTo>
                    <a:pt x="0" y="2362"/>
                    <a:pt x="661" y="3023"/>
                    <a:pt x="1417" y="3023"/>
                  </a:cubicBezTo>
                  <a:lnTo>
                    <a:pt x="1511" y="3023"/>
                  </a:lnTo>
                  <a:cubicBezTo>
                    <a:pt x="2267" y="3023"/>
                    <a:pt x="2928" y="2362"/>
                    <a:pt x="2928" y="1512"/>
                  </a:cubicBezTo>
                  <a:cubicBezTo>
                    <a:pt x="2928" y="662"/>
                    <a:pt x="2267"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720" name="Google Shape;720;p20"/>
            <p:cNvSpPr/>
            <p:nvPr/>
          </p:nvSpPr>
          <p:spPr>
            <a:xfrm>
              <a:off x="1949625" y="2693400"/>
              <a:ext cx="75575" cy="75575"/>
            </a:xfrm>
            <a:custGeom>
              <a:avLst/>
              <a:gdLst/>
              <a:ahLst/>
              <a:cxnLst/>
              <a:rect l="l" t="t" r="r" b="b"/>
              <a:pathLst>
                <a:path w="3023" h="3023" extrusionOk="0">
                  <a:moveTo>
                    <a:pt x="1512" y="1"/>
                  </a:moveTo>
                  <a:cubicBezTo>
                    <a:pt x="662" y="1"/>
                    <a:pt x="1" y="662"/>
                    <a:pt x="1" y="1512"/>
                  </a:cubicBezTo>
                  <a:cubicBezTo>
                    <a:pt x="1" y="2362"/>
                    <a:pt x="662" y="3023"/>
                    <a:pt x="1512" y="3023"/>
                  </a:cubicBezTo>
                  <a:cubicBezTo>
                    <a:pt x="2362" y="3023"/>
                    <a:pt x="3023" y="2362"/>
                    <a:pt x="3023" y="1512"/>
                  </a:cubicBezTo>
                  <a:cubicBezTo>
                    <a:pt x="3023" y="662"/>
                    <a:pt x="2362" y="1"/>
                    <a:pt x="1512"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721" name="Google Shape;721;p20"/>
            <p:cNvSpPr/>
            <p:nvPr/>
          </p:nvSpPr>
          <p:spPr>
            <a:xfrm>
              <a:off x="2147950" y="2693400"/>
              <a:ext cx="75575" cy="75575"/>
            </a:xfrm>
            <a:custGeom>
              <a:avLst/>
              <a:gdLst/>
              <a:ahLst/>
              <a:cxnLst/>
              <a:rect l="l" t="t" r="r" b="b"/>
              <a:pathLst>
                <a:path w="3023" h="3023" extrusionOk="0">
                  <a:moveTo>
                    <a:pt x="1511" y="1"/>
                  </a:moveTo>
                  <a:cubicBezTo>
                    <a:pt x="661" y="1"/>
                    <a:pt x="0" y="662"/>
                    <a:pt x="0" y="1512"/>
                  </a:cubicBezTo>
                  <a:cubicBezTo>
                    <a:pt x="0" y="2362"/>
                    <a:pt x="661" y="3023"/>
                    <a:pt x="1511" y="3023"/>
                  </a:cubicBezTo>
                  <a:cubicBezTo>
                    <a:pt x="2361" y="3023"/>
                    <a:pt x="3022" y="2362"/>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722" name="Google Shape;722;p20"/>
            <p:cNvSpPr/>
            <p:nvPr/>
          </p:nvSpPr>
          <p:spPr>
            <a:xfrm>
              <a:off x="2346250" y="2693400"/>
              <a:ext cx="75575" cy="75575"/>
            </a:xfrm>
            <a:custGeom>
              <a:avLst/>
              <a:gdLst/>
              <a:ahLst/>
              <a:cxnLst/>
              <a:rect l="l" t="t" r="r" b="b"/>
              <a:pathLst>
                <a:path w="3023" h="3023" extrusionOk="0">
                  <a:moveTo>
                    <a:pt x="1512" y="1"/>
                  </a:moveTo>
                  <a:cubicBezTo>
                    <a:pt x="756" y="1"/>
                    <a:pt x="1" y="662"/>
                    <a:pt x="95" y="1512"/>
                  </a:cubicBezTo>
                  <a:cubicBezTo>
                    <a:pt x="95" y="2362"/>
                    <a:pt x="756" y="3023"/>
                    <a:pt x="1512" y="3023"/>
                  </a:cubicBezTo>
                  <a:cubicBezTo>
                    <a:pt x="2362" y="3023"/>
                    <a:pt x="3023" y="2362"/>
                    <a:pt x="3023" y="1512"/>
                  </a:cubicBezTo>
                  <a:cubicBezTo>
                    <a:pt x="3023" y="662"/>
                    <a:pt x="2362" y="1"/>
                    <a:pt x="1512"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723" name="Google Shape;723;p20"/>
            <p:cNvSpPr/>
            <p:nvPr/>
          </p:nvSpPr>
          <p:spPr>
            <a:xfrm>
              <a:off x="2546925" y="2693400"/>
              <a:ext cx="75575" cy="75575"/>
            </a:xfrm>
            <a:custGeom>
              <a:avLst/>
              <a:gdLst/>
              <a:ahLst/>
              <a:cxnLst/>
              <a:rect l="l" t="t" r="r" b="b"/>
              <a:pathLst>
                <a:path w="3023" h="3023" extrusionOk="0">
                  <a:moveTo>
                    <a:pt x="1512" y="1"/>
                  </a:moveTo>
                  <a:cubicBezTo>
                    <a:pt x="662" y="1"/>
                    <a:pt x="1" y="662"/>
                    <a:pt x="1" y="1512"/>
                  </a:cubicBezTo>
                  <a:cubicBezTo>
                    <a:pt x="1" y="2362"/>
                    <a:pt x="662" y="3023"/>
                    <a:pt x="1512" y="3023"/>
                  </a:cubicBezTo>
                  <a:cubicBezTo>
                    <a:pt x="2362" y="3023"/>
                    <a:pt x="3023" y="2362"/>
                    <a:pt x="3023" y="1512"/>
                  </a:cubicBezTo>
                  <a:cubicBezTo>
                    <a:pt x="3023" y="662"/>
                    <a:pt x="2267" y="1"/>
                    <a:pt x="1512"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724" name="Google Shape;724;p20"/>
            <p:cNvSpPr/>
            <p:nvPr/>
          </p:nvSpPr>
          <p:spPr>
            <a:xfrm>
              <a:off x="2745250" y="2693400"/>
              <a:ext cx="75575" cy="75575"/>
            </a:xfrm>
            <a:custGeom>
              <a:avLst/>
              <a:gdLst/>
              <a:ahLst/>
              <a:cxnLst/>
              <a:rect l="l" t="t" r="r" b="b"/>
              <a:pathLst>
                <a:path w="3023" h="3023" extrusionOk="0">
                  <a:moveTo>
                    <a:pt x="1511" y="1"/>
                  </a:moveTo>
                  <a:cubicBezTo>
                    <a:pt x="661" y="1"/>
                    <a:pt x="0" y="662"/>
                    <a:pt x="0" y="1512"/>
                  </a:cubicBezTo>
                  <a:cubicBezTo>
                    <a:pt x="0" y="2362"/>
                    <a:pt x="661" y="3023"/>
                    <a:pt x="1511" y="3023"/>
                  </a:cubicBezTo>
                  <a:cubicBezTo>
                    <a:pt x="2361" y="3023"/>
                    <a:pt x="3022" y="2362"/>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725" name="Google Shape;725;p20"/>
            <p:cNvSpPr/>
            <p:nvPr/>
          </p:nvSpPr>
          <p:spPr>
            <a:xfrm>
              <a:off x="2945925" y="2693400"/>
              <a:ext cx="73200" cy="75575"/>
            </a:xfrm>
            <a:custGeom>
              <a:avLst/>
              <a:gdLst/>
              <a:ahLst/>
              <a:cxnLst/>
              <a:rect l="l" t="t" r="r" b="b"/>
              <a:pathLst>
                <a:path w="2928" h="3023" extrusionOk="0">
                  <a:moveTo>
                    <a:pt x="1417" y="1"/>
                  </a:moveTo>
                  <a:cubicBezTo>
                    <a:pt x="661" y="1"/>
                    <a:pt x="0" y="662"/>
                    <a:pt x="0" y="1512"/>
                  </a:cubicBezTo>
                  <a:cubicBezTo>
                    <a:pt x="0" y="2362"/>
                    <a:pt x="661" y="3023"/>
                    <a:pt x="1417" y="3023"/>
                  </a:cubicBezTo>
                  <a:cubicBezTo>
                    <a:pt x="2266" y="3023"/>
                    <a:pt x="2928" y="2362"/>
                    <a:pt x="2928" y="1512"/>
                  </a:cubicBezTo>
                  <a:cubicBezTo>
                    <a:pt x="2928" y="662"/>
                    <a:pt x="2266" y="1"/>
                    <a:pt x="1417"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726" name="Google Shape;726;p20"/>
            <p:cNvSpPr/>
            <p:nvPr/>
          </p:nvSpPr>
          <p:spPr>
            <a:xfrm>
              <a:off x="3144225" y="2693400"/>
              <a:ext cx="73225" cy="75575"/>
            </a:xfrm>
            <a:custGeom>
              <a:avLst/>
              <a:gdLst/>
              <a:ahLst/>
              <a:cxnLst/>
              <a:rect l="l" t="t" r="r" b="b"/>
              <a:pathLst>
                <a:path w="2929" h="3023" extrusionOk="0">
                  <a:moveTo>
                    <a:pt x="1511" y="1"/>
                  </a:moveTo>
                  <a:cubicBezTo>
                    <a:pt x="662" y="1"/>
                    <a:pt x="1" y="662"/>
                    <a:pt x="1" y="1512"/>
                  </a:cubicBezTo>
                  <a:cubicBezTo>
                    <a:pt x="1" y="2362"/>
                    <a:pt x="662" y="3023"/>
                    <a:pt x="1417" y="3023"/>
                  </a:cubicBezTo>
                  <a:lnTo>
                    <a:pt x="1511" y="3023"/>
                  </a:lnTo>
                  <a:cubicBezTo>
                    <a:pt x="2267" y="3023"/>
                    <a:pt x="2928" y="2362"/>
                    <a:pt x="2928" y="1512"/>
                  </a:cubicBezTo>
                  <a:cubicBezTo>
                    <a:pt x="2928" y="662"/>
                    <a:pt x="2267"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727" name="Google Shape;727;p20"/>
            <p:cNvSpPr/>
            <p:nvPr/>
          </p:nvSpPr>
          <p:spPr>
            <a:xfrm>
              <a:off x="3342550" y="2693400"/>
              <a:ext cx="75550" cy="75575"/>
            </a:xfrm>
            <a:custGeom>
              <a:avLst/>
              <a:gdLst/>
              <a:ahLst/>
              <a:cxnLst/>
              <a:rect l="l" t="t" r="r" b="b"/>
              <a:pathLst>
                <a:path w="3022" h="3023" extrusionOk="0">
                  <a:moveTo>
                    <a:pt x="1511" y="1"/>
                  </a:moveTo>
                  <a:cubicBezTo>
                    <a:pt x="661" y="1"/>
                    <a:pt x="0" y="662"/>
                    <a:pt x="0" y="1512"/>
                  </a:cubicBezTo>
                  <a:cubicBezTo>
                    <a:pt x="0" y="2362"/>
                    <a:pt x="661" y="3023"/>
                    <a:pt x="1511" y="3023"/>
                  </a:cubicBezTo>
                  <a:cubicBezTo>
                    <a:pt x="2361" y="3023"/>
                    <a:pt x="3022" y="2362"/>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728" name="Google Shape;728;p20"/>
            <p:cNvSpPr/>
            <p:nvPr/>
          </p:nvSpPr>
          <p:spPr>
            <a:xfrm>
              <a:off x="3540850" y="2693400"/>
              <a:ext cx="75575" cy="75575"/>
            </a:xfrm>
            <a:custGeom>
              <a:avLst/>
              <a:gdLst/>
              <a:ahLst/>
              <a:cxnLst/>
              <a:rect l="l" t="t" r="r" b="b"/>
              <a:pathLst>
                <a:path w="3023" h="3023" extrusionOk="0">
                  <a:moveTo>
                    <a:pt x="1511" y="1"/>
                  </a:moveTo>
                  <a:cubicBezTo>
                    <a:pt x="756" y="1"/>
                    <a:pt x="1" y="662"/>
                    <a:pt x="95" y="1512"/>
                  </a:cubicBezTo>
                  <a:cubicBezTo>
                    <a:pt x="95" y="2362"/>
                    <a:pt x="756" y="3023"/>
                    <a:pt x="1511" y="3023"/>
                  </a:cubicBezTo>
                  <a:cubicBezTo>
                    <a:pt x="2361" y="3023"/>
                    <a:pt x="3022" y="2362"/>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729" name="Google Shape;729;p20"/>
            <p:cNvSpPr/>
            <p:nvPr/>
          </p:nvSpPr>
          <p:spPr>
            <a:xfrm>
              <a:off x="3741525" y="2693400"/>
              <a:ext cx="73200" cy="75575"/>
            </a:xfrm>
            <a:custGeom>
              <a:avLst/>
              <a:gdLst/>
              <a:ahLst/>
              <a:cxnLst/>
              <a:rect l="l" t="t" r="r" b="b"/>
              <a:pathLst>
                <a:path w="2928" h="3023" extrusionOk="0">
                  <a:moveTo>
                    <a:pt x="1511" y="1"/>
                  </a:moveTo>
                  <a:cubicBezTo>
                    <a:pt x="661" y="1"/>
                    <a:pt x="0" y="662"/>
                    <a:pt x="0" y="1512"/>
                  </a:cubicBezTo>
                  <a:cubicBezTo>
                    <a:pt x="0" y="2362"/>
                    <a:pt x="661" y="3023"/>
                    <a:pt x="1417" y="3023"/>
                  </a:cubicBezTo>
                  <a:lnTo>
                    <a:pt x="1511" y="3023"/>
                  </a:lnTo>
                  <a:cubicBezTo>
                    <a:pt x="2267" y="3023"/>
                    <a:pt x="2928" y="2362"/>
                    <a:pt x="2928" y="1512"/>
                  </a:cubicBezTo>
                  <a:cubicBezTo>
                    <a:pt x="2928" y="662"/>
                    <a:pt x="2267"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730" name="Google Shape;730;p20"/>
            <p:cNvSpPr/>
            <p:nvPr/>
          </p:nvSpPr>
          <p:spPr>
            <a:xfrm>
              <a:off x="3342550" y="5337575"/>
              <a:ext cx="75550" cy="49600"/>
            </a:xfrm>
            <a:custGeom>
              <a:avLst/>
              <a:gdLst/>
              <a:ahLst/>
              <a:cxnLst/>
              <a:rect l="l" t="t" r="r" b="b"/>
              <a:pathLst>
                <a:path w="3022" h="1984" extrusionOk="0">
                  <a:moveTo>
                    <a:pt x="1511" y="0"/>
                  </a:moveTo>
                  <a:cubicBezTo>
                    <a:pt x="661" y="0"/>
                    <a:pt x="0" y="661"/>
                    <a:pt x="0" y="1511"/>
                  </a:cubicBezTo>
                  <a:cubicBezTo>
                    <a:pt x="0" y="1511"/>
                    <a:pt x="0" y="1511"/>
                    <a:pt x="0" y="1606"/>
                  </a:cubicBezTo>
                  <a:cubicBezTo>
                    <a:pt x="944" y="1700"/>
                    <a:pt x="1889" y="1889"/>
                    <a:pt x="2927" y="1983"/>
                  </a:cubicBezTo>
                  <a:cubicBezTo>
                    <a:pt x="2927" y="1889"/>
                    <a:pt x="3022" y="1700"/>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731" name="Google Shape;731;p20"/>
            <p:cNvSpPr/>
            <p:nvPr/>
          </p:nvSpPr>
          <p:spPr>
            <a:xfrm>
              <a:off x="3540850" y="5337575"/>
              <a:ext cx="75575" cy="70850"/>
            </a:xfrm>
            <a:custGeom>
              <a:avLst/>
              <a:gdLst/>
              <a:ahLst/>
              <a:cxnLst/>
              <a:rect l="l" t="t" r="r" b="b"/>
              <a:pathLst>
                <a:path w="3023" h="2834" extrusionOk="0">
                  <a:moveTo>
                    <a:pt x="1511" y="0"/>
                  </a:moveTo>
                  <a:cubicBezTo>
                    <a:pt x="756" y="0"/>
                    <a:pt x="95" y="661"/>
                    <a:pt x="95" y="1511"/>
                  </a:cubicBezTo>
                  <a:lnTo>
                    <a:pt x="1" y="1511"/>
                  </a:lnTo>
                  <a:cubicBezTo>
                    <a:pt x="1" y="1983"/>
                    <a:pt x="284" y="2361"/>
                    <a:pt x="662" y="2645"/>
                  </a:cubicBezTo>
                  <a:cubicBezTo>
                    <a:pt x="1228" y="2739"/>
                    <a:pt x="1700" y="2739"/>
                    <a:pt x="2267" y="2833"/>
                  </a:cubicBezTo>
                  <a:cubicBezTo>
                    <a:pt x="2739" y="2550"/>
                    <a:pt x="3022" y="2078"/>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732" name="Google Shape;732;p20"/>
            <p:cNvSpPr/>
            <p:nvPr/>
          </p:nvSpPr>
          <p:spPr>
            <a:xfrm>
              <a:off x="3741525" y="5337575"/>
              <a:ext cx="73200" cy="75575"/>
            </a:xfrm>
            <a:custGeom>
              <a:avLst/>
              <a:gdLst/>
              <a:ahLst/>
              <a:cxnLst/>
              <a:rect l="l" t="t" r="r" b="b"/>
              <a:pathLst>
                <a:path w="2928" h="3023" extrusionOk="0">
                  <a:moveTo>
                    <a:pt x="1417" y="0"/>
                  </a:moveTo>
                  <a:cubicBezTo>
                    <a:pt x="661" y="0"/>
                    <a:pt x="0" y="661"/>
                    <a:pt x="0" y="1511"/>
                  </a:cubicBezTo>
                  <a:cubicBezTo>
                    <a:pt x="0" y="2361"/>
                    <a:pt x="661" y="3022"/>
                    <a:pt x="1511" y="3022"/>
                  </a:cubicBezTo>
                  <a:cubicBezTo>
                    <a:pt x="2267" y="3022"/>
                    <a:pt x="2928" y="2361"/>
                    <a:pt x="2928" y="1511"/>
                  </a:cubicBezTo>
                  <a:cubicBezTo>
                    <a:pt x="2928" y="661"/>
                    <a:pt x="2267"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733" name="Google Shape;733;p20"/>
            <p:cNvSpPr/>
            <p:nvPr/>
          </p:nvSpPr>
          <p:spPr>
            <a:xfrm>
              <a:off x="2745250" y="5148700"/>
              <a:ext cx="75575" cy="73225"/>
            </a:xfrm>
            <a:custGeom>
              <a:avLst/>
              <a:gdLst/>
              <a:ahLst/>
              <a:cxnLst/>
              <a:rect l="l" t="t" r="r" b="b"/>
              <a:pathLst>
                <a:path w="3023" h="2929" extrusionOk="0">
                  <a:moveTo>
                    <a:pt x="1511" y="1"/>
                  </a:moveTo>
                  <a:cubicBezTo>
                    <a:pt x="661" y="1"/>
                    <a:pt x="0" y="662"/>
                    <a:pt x="0" y="1512"/>
                  </a:cubicBezTo>
                  <a:cubicBezTo>
                    <a:pt x="0" y="1700"/>
                    <a:pt x="95" y="1889"/>
                    <a:pt x="189" y="2078"/>
                  </a:cubicBezTo>
                  <a:cubicBezTo>
                    <a:pt x="756" y="2361"/>
                    <a:pt x="1417" y="2645"/>
                    <a:pt x="1983" y="2928"/>
                  </a:cubicBezTo>
                  <a:cubicBezTo>
                    <a:pt x="2550" y="2645"/>
                    <a:pt x="3022" y="2173"/>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734" name="Google Shape;734;p20"/>
            <p:cNvSpPr/>
            <p:nvPr/>
          </p:nvSpPr>
          <p:spPr>
            <a:xfrm>
              <a:off x="2945925" y="5148700"/>
              <a:ext cx="73200" cy="75575"/>
            </a:xfrm>
            <a:custGeom>
              <a:avLst/>
              <a:gdLst/>
              <a:ahLst/>
              <a:cxnLst/>
              <a:rect l="l" t="t" r="r" b="b"/>
              <a:pathLst>
                <a:path w="2928" h="3023" extrusionOk="0">
                  <a:moveTo>
                    <a:pt x="1417" y="1"/>
                  </a:moveTo>
                  <a:cubicBezTo>
                    <a:pt x="661" y="1"/>
                    <a:pt x="0" y="662"/>
                    <a:pt x="0" y="1512"/>
                  </a:cubicBezTo>
                  <a:cubicBezTo>
                    <a:pt x="0" y="2361"/>
                    <a:pt x="661" y="3023"/>
                    <a:pt x="1417" y="3023"/>
                  </a:cubicBezTo>
                  <a:cubicBezTo>
                    <a:pt x="2266" y="3023"/>
                    <a:pt x="2928" y="2361"/>
                    <a:pt x="2928" y="1512"/>
                  </a:cubicBezTo>
                  <a:cubicBezTo>
                    <a:pt x="2928" y="662"/>
                    <a:pt x="2266" y="1"/>
                    <a:pt x="1417"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735" name="Google Shape;735;p20"/>
            <p:cNvSpPr/>
            <p:nvPr/>
          </p:nvSpPr>
          <p:spPr>
            <a:xfrm>
              <a:off x="3144225" y="5148700"/>
              <a:ext cx="73225" cy="75575"/>
            </a:xfrm>
            <a:custGeom>
              <a:avLst/>
              <a:gdLst/>
              <a:ahLst/>
              <a:cxnLst/>
              <a:rect l="l" t="t" r="r" b="b"/>
              <a:pathLst>
                <a:path w="2929" h="3023" extrusionOk="0">
                  <a:moveTo>
                    <a:pt x="1417" y="1"/>
                  </a:moveTo>
                  <a:cubicBezTo>
                    <a:pt x="662" y="1"/>
                    <a:pt x="1" y="662"/>
                    <a:pt x="1" y="1512"/>
                  </a:cubicBezTo>
                  <a:cubicBezTo>
                    <a:pt x="1" y="2361"/>
                    <a:pt x="662" y="3023"/>
                    <a:pt x="1511" y="3023"/>
                  </a:cubicBezTo>
                  <a:cubicBezTo>
                    <a:pt x="2267" y="3023"/>
                    <a:pt x="2928" y="2361"/>
                    <a:pt x="2928" y="1512"/>
                  </a:cubicBezTo>
                  <a:cubicBezTo>
                    <a:pt x="2928" y="662"/>
                    <a:pt x="2267"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736" name="Google Shape;736;p20"/>
            <p:cNvSpPr/>
            <p:nvPr/>
          </p:nvSpPr>
          <p:spPr>
            <a:xfrm>
              <a:off x="3342550" y="5148700"/>
              <a:ext cx="75550" cy="75575"/>
            </a:xfrm>
            <a:custGeom>
              <a:avLst/>
              <a:gdLst/>
              <a:ahLst/>
              <a:cxnLst/>
              <a:rect l="l" t="t" r="r" b="b"/>
              <a:pathLst>
                <a:path w="3022" h="3023" extrusionOk="0">
                  <a:moveTo>
                    <a:pt x="1511" y="1"/>
                  </a:moveTo>
                  <a:cubicBezTo>
                    <a:pt x="661" y="1"/>
                    <a:pt x="0" y="662"/>
                    <a:pt x="0" y="1512"/>
                  </a:cubicBezTo>
                  <a:cubicBezTo>
                    <a:pt x="0" y="2361"/>
                    <a:pt x="661" y="3023"/>
                    <a:pt x="1511" y="3023"/>
                  </a:cubicBezTo>
                  <a:cubicBezTo>
                    <a:pt x="2361" y="3023"/>
                    <a:pt x="3022" y="2361"/>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737" name="Google Shape;737;p20"/>
            <p:cNvSpPr/>
            <p:nvPr/>
          </p:nvSpPr>
          <p:spPr>
            <a:xfrm>
              <a:off x="3540850" y="5148700"/>
              <a:ext cx="75575" cy="75575"/>
            </a:xfrm>
            <a:custGeom>
              <a:avLst/>
              <a:gdLst/>
              <a:ahLst/>
              <a:cxnLst/>
              <a:rect l="l" t="t" r="r" b="b"/>
              <a:pathLst>
                <a:path w="3023" h="3023" extrusionOk="0">
                  <a:moveTo>
                    <a:pt x="1511" y="1"/>
                  </a:moveTo>
                  <a:cubicBezTo>
                    <a:pt x="756" y="1"/>
                    <a:pt x="95" y="662"/>
                    <a:pt x="95" y="1512"/>
                  </a:cubicBezTo>
                  <a:cubicBezTo>
                    <a:pt x="1" y="2361"/>
                    <a:pt x="756" y="3023"/>
                    <a:pt x="1511" y="3023"/>
                  </a:cubicBezTo>
                  <a:cubicBezTo>
                    <a:pt x="2361" y="3023"/>
                    <a:pt x="3022" y="2361"/>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738" name="Google Shape;738;p20"/>
            <p:cNvSpPr/>
            <p:nvPr/>
          </p:nvSpPr>
          <p:spPr>
            <a:xfrm>
              <a:off x="3741525" y="5148700"/>
              <a:ext cx="73200" cy="75575"/>
            </a:xfrm>
            <a:custGeom>
              <a:avLst/>
              <a:gdLst/>
              <a:ahLst/>
              <a:cxnLst/>
              <a:rect l="l" t="t" r="r" b="b"/>
              <a:pathLst>
                <a:path w="2928" h="3023" extrusionOk="0">
                  <a:moveTo>
                    <a:pt x="1417" y="1"/>
                  </a:moveTo>
                  <a:cubicBezTo>
                    <a:pt x="661" y="1"/>
                    <a:pt x="0" y="662"/>
                    <a:pt x="0" y="1512"/>
                  </a:cubicBezTo>
                  <a:cubicBezTo>
                    <a:pt x="0" y="2361"/>
                    <a:pt x="661" y="3023"/>
                    <a:pt x="1511" y="3023"/>
                  </a:cubicBezTo>
                  <a:cubicBezTo>
                    <a:pt x="2267" y="3023"/>
                    <a:pt x="2928" y="2361"/>
                    <a:pt x="2928" y="1512"/>
                  </a:cubicBezTo>
                  <a:cubicBezTo>
                    <a:pt x="2928" y="662"/>
                    <a:pt x="2267"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739" name="Google Shape;739;p20"/>
            <p:cNvSpPr/>
            <p:nvPr/>
          </p:nvSpPr>
          <p:spPr>
            <a:xfrm>
              <a:off x="2350975" y="4959825"/>
              <a:ext cx="70850" cy="63775"/>
            </a:xfrm>
            <a:custGeom>
              <a:avLst/>
              <a:gdLst/>
              <a:ahLst/>
              <a:cxnLst/>
              <a:rect l="l" t="t" r="r" b="b"/>
              <a:pathLst>
                <a:path w="2834" h="2551" extrusionOk="0">
                  <a:moveTo>
                    <a:pt x="1323" y="1"/>
                  </a:moveTo>
                  <a:cubicBezTo>
                    <a:pt x="662" y="1"/>
                    <a:pt x="190" y="379"/>
                    <a:pt x="1" y="1040"/>
                  </a:cubicBezTo>
                  <a:cubicBezTo>
                    <a:pt x="756" y="1512"/>
                    <a:pt x="1606" y="2078"/>
                    <a:pt x="2362" y="2551"/>
                  </a:cubicBezTo>
                  <a:cubicBezTo>
                    <a:pt x="2645" y="2267"/>
                    <a:pt x="2834" y="1890"/>
                    <a:pt x="2834" y="1512"/>
                  </a:cubicBezTo>
                  <a:cubicBezTo>
                    <a:pt x="2834" y="662"/>
                    <a:pt x="2173" y="1"/>
                    <a:pt x="1323"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740" name="Google Shape;740;p20"/>
            <p:cNvSpPr/>
            <p:nvPr/>
          </p:nvSpPr>
          <p:spPr>
            <a:xfrm>
              <a:off x="2546925" y="4959825"/>
              <a:ext cx="75575" cy="75575"/>
            </a:xfrm>
            <a:custGeom>
              <a:avLst/>
              <a:gdLst/>
              <a:ahLst/>
              <a:cxnLst/>
              <a:rect l="l" t="t" r="r" b="b"/>
              <a:pathLst>
                <a:path w="3023" h="3023" extrusionOk="0">
                  <a:moveTo>
                    <a:pt x="1512" y="1"/>
                  </a:moveTo>
                  <a:cubicBezTo>
                    <a:pt x="662" y="1"/>
                    <a:pt x="1" y="662"/>
                    <a:pt x="1" y="1512"/>
                  </a:cubicBezTo>
                  <a:cubicBezTo>
                    <a:pt x="1" y="2362"/>
                    <a:pt x="662" y="3023"/>
                    <a:pt x="1512" y="3023"/>
                  </a:cubicBezTo>
                  <a:cubicBezTo>
                    <a:pt x="2267" y="3023"/>
                    <a:pt x="3023" y="2362"/>
                    <a:pt x="3023" y="1512"/>
                  </a:cubicBezTo>
                  <a:cubicBezTo>
                    <a:pt x="3023" y="662"/>
                    <a:pt x="2362" y="1"/>
                    <a:pt x="1512"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741" name="Google Shape;741;p20"/>
            <p:cNvSpPr/>
            <p:nvPr/>
          </p:nvSpPr>
          <p:spPr>
            <a:xfrm>
              <a:off x="2745250" y="4959825"/>
              <a:ext cx="75575" cy="75575"/>
            </a:xfrm>
            <a:custGeom>
              <a:avLst/>
              <a:gdLst/>
              <a:ahLst/>
              <a:cxnLst/>
              <a:rect l="l" t="t" r="r" b="b"/>
              <a:pathLst>
                <a:path w="3023" h="3023" extrusionOk="0">
                  <a:moveTo>
                    <a:pt x="1511" y="1"/>
                  </a:moveTo>
                  <a:cubicBezTo>
                    <a:pt x="661" y="1"/>
                    <a:pt x="0" y="662"/>
                    <a:pt x="0" y="1512"/>
                  </a:cubicBezTo>
                  <a:cubicBezTo>
                    <a:pt x="0" y="2362"/>
                    <a:pt x="661" y="3023"/>
                    <a:pt x="1511" y="3023"/>
                  </a:cubicBezTo>
                  <a:cubicBezTo>
                    <a:pt x="2361" y="3023"/>
                    <a:pt x="3022" y="2362"/>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742" name="Google Shape;742;p20"/>
            <p:cNvSpPr/>
            <p:nvPr/>
          </p:nvSpPr>
          <p:spPr>
            <a:xfrm>
              <a:off x="2945925" y="4959825"/>
              <a:ext cx="73200" cy="75575"/>
            </a:xfrm>
            <a:custGeom>
              <a:avLst/>
              <a:gdLst/>
              <a:ahLst/>
              <a:cxnLst/>
              <a:rect l="l" t="t" r="r" b="b"/>
              <a:pathLst>
                <a:path w="2928" h="3023" extrusionOk="0">
                  <a:moveTo>
                    <a:pt x="1417" y="1"/>
                  </a:moveTo>
                  <a:cubicBezTo>
                    <a:pt x="661" y="1"/>
                    <a:pt x="0" y="662"/>
                    <a:pt x="0" y="1512"/>
                  </a:cubicBezTo>
                  <a:cubicBezTo>
                    <a:pt x="0" y="2362"/>
                    <a:pt x="661" y="3023"/>
                    <a:pt x="1417" y="3023"/>
                  </a:cubicBezTo>
                  <a:cubicBezTo>
                    <a:pt x="2266" y="3023"/>
                    <a:pt x="2928" y="2362"/>
                    <a:pt x="2928" y="1512"/>
                  </a:cubicBezTo>
                  <a:cubicBezTo>
                    <a:pt x="2928" y="662"/>
                    <a:pt x="2266" y="1"/>
                    <a:pt x="1417"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743" name="Google Shape;743;p20"/>
            <p:cNvSpPr/>
            <p:nvPr/>
          </p:nvSpPr>
          <p:spPr>
            <a:xfrm>
              <a:off x="3144225" y="4959825"/>
              <a:ext cx="73225" cy="75575"/>
            </a:xfrm>
            <a:custGeom>
              <a:avLst/>
              <a:gdLst/>
              <a:ahLst/>
              <a:cxnLst/>
              <a:rect l="l" t="t" r="r" b="b"/>
              <a:pathLst>
                <a:path w="2929" h="3023" extrusionOk="0">
                  <a:moveTo>
                    <a:pt x="1417" y="1"/>
                  </a:moveTo>
                  <a:cubicBezTo>
                    <a:pt x="662" y="1"/>
                    <a:pt x="1" y="662"/>
                    <a:pt x="1" y="1512"/>
                  </a:cubicBezTo>
                  <a:cubicBezTo>
                    <a:pt x="1" y="2362"/>
                    <a:pt x="662" y="3023"/>
                    <a:pt x="1511" y="3023"/>
                  </a:cubicBezTo>
                  <a:cubicBezTo>
                    <a:pt x="2267" y="3023"/>
                    <a:pt x="2928" y="2362"/>
                    <a:pt x="2928" y="1512"/>
                  </a:cubicBezTo>
                  <a:cubicBezTo>
                    <a:pt x="2928" y="662"/>
                    <a:pt x="2267"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744" name="Google Shape;744;p20"/>
            <p:cNvSpPr/>
            <p:nvPr/>
          </p:nvSpPr>
          <p:spPr>
            <a:xfrm>
              <a:off x="3342550" y="4959825"/>
              <a:ext cx="75550" cy="75575"/>
            </a:xfrm>
            <a:custGeom>
              <a:avLst/>
              <a:gdLst/>
              <a:ahLst/>
              <a:cxnLst/>
              <a:rect l="l" t="t" r="r" b="b"/>
              <a:pathLst>
                <a:path w="3022" h="3023" extrusionOk="0">
                  <a:moveTo>
                    <a:pt x="1511" y="1"/>
                  </a:moveTo>
                  <a:cubicBezTo>
                    <a:pt x="661" y="1"/>
                    <a:pt x="0" y="662"/>
                    <a:pt x="0" y="1512"/>
                  </a:cubicBezTo>
                  <a:cubicBezTo>
                    <a:pt x="0" y="2362"/>
                    <a:pt x="661" y="3023"/>
                    <a:pt x="1511" y="3023"/>
                  </a:cubicBezTo>
                  <a:cubicBezTo>
                    <a:pt x="2361" y="3023"/>
                    <a:pt x="3022" y="2362"/>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745" name="Google Shape;745;p20"/>
            <p:cNvSpPr/>
            <p:nvPr/>
          </p:nvSpPr>
          <p:spPr>
            <a:xfrm>
              <a:off x="3540850" y="4959825"/>
              <a:ext cx="75575" cy="75575"/>
            </a:xfrm>
            <a:custGeom>
              <a:avLst/>
              <a:gdLst/>
              <a:ahLst/>
              <a:cxnLst/>
              <a:rect l="l" t="t" r="r" b="b"/>
              <a:pathLst>
                <a:path w="3023" h="3023" extrusionOk="0">
                  <a:moveTo>
                    <a:pt x="1511" y="1"/>
                  </a:moveTo>
                  <a:cubicBezTo>
                    <a:pt x="756" y="1"/>
                    <a:pt x="95" y="662"/>
                    <a:pt x="95" y="1512"/>
                  </a:cubicBezTo>
                  <a:cubicBezTo>
                    <a:pt x="1" y="2362"/>
                    <a:pt x="756" y="3023"/>
                    <a:pt x="1511" y="3023"/>
                  </a:cubicBezTo>
                  <a:cubicBezTo>
                    <a:pt x="2361" y="3023"/>
                    <a:pt x="3022" y="2362"/>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746" name="Google Shape;746;p20"/>
            <p:cNvSpPr/>
            <p:nvPr/>
          </p:nvSpPr>
          <p:spPr>
            <a:xfrm>
              <a:off x="3741525" y="4959825"/>
              <a:ext cx="73200" cy="75575"/>
            </a:xfrm>
            <a:custGeom>
              <a:avLst/>
              <a:gdLst/>
              <a:ahLst/>
              <a:cxnLst/>
              <a:rect l="l" t="t" r="r" b="b"/>
              <a:pathLst>
                <a:path w="2928" h="3023" extrusionOk="0">
                  <a:moveTo>
                    <a:pt x="1417" y="1"/>
                  </a:moveTo>
                  <a:cubicBezTo>
                    <a:pt x="661" y="1"/>
                    <a:pt x="0" y="662"/>
                    <a:pt x="0" y="1512"/>
                  </a:cubicBezTo>
                  <a:cubicBezTo>
                    <a:pt x="0" y="2362"/>
                    <a:pt x="661" y="3023"/>
                    <a:pt x="1511" y="3023"/>
                  </a:cubicBezTo>
                  <a:cubicBezTo>
                    <a:pt x="2267" y="3023"/>
                    <a:pt x="2928" y="2362"/>
                    <a:pt x="2928" y="1512"/>
                  </a:cubicBezTo>
                  <a:cubicBezTo>
                    <a:pt x="2928" y="662"/>
                    <a:pt x="2267"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747" name="Google Shape;747;p20"/>
            <p:cNvSpPr/>
            <p:nvPr/>
          </p:nvSpPr>
          <p:spPr>
            <a:xfrm>
              <a:off x="2147950" y="4770975"/>
              <a:ext cx="75575" cy="75550"/>
            </a:xfrm>
            <a:custGeom>
              <a:avLst/>
              <a:gdLst/>
              <a:ahLst/>
              <a:cxnLst/>
              <a:rect l="l" t="t" r="r" b="b"/>
              <a:pathLst>
                <a:path w="3023" h="3022"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748" name="Google Shape;748;p20"/>
            <p:cNvSpPr/>
            <p:nvPr/>
          </p:nvSpPr>
          <p:spPr>
            <a:xfrm>
              <a:off x="2346250" y="4770975"/>
              <a:ext cx="75575" cy="75550"/>
            </a:xfrm>
            <a:custGeom>
              <a:avLst/>
              <a:gdLst/>
              <a:ahLst/>
              <a:cxnLst/>
              <a:rect l="l" t="t" r="r" b="b"/>
              <a:pathLst>
                <a:path w="3023" h="3022" extrusionOk="0">
                  <a:moveTo>
                    <a:pt x="1512" y="0"/>
                  </a:moveTo>
                  <a:cubicBezTo>
                    <a:pt x="756" y="0"/>
                    <a:pt x="95" y="661"/>
                    <a:pt x="95" y="1511"/>
                  </a:cubicBezTo>
                  <a:cubicBezTo>
                    <a:pt x="1" y="2361"/>
                    <a:pt x="756" y="3022"/>
                    <a:pt x="1512" y="3022"/>
                  </a:cubicBezTo>
                  <a:cubicBezTo>
                    <a:pt x="2362" y="3022"/>
                    <a:pt x="3023" y="2361"/>
                    <a:pt x="3023" y="1511"/>
                  </a:cubicBezTo>
                  <a:cubicBezTo>
                    <a:pt x="3023" y="661"/>
                    <a:pt x="2362" y="0"/>
                    <a:pt x="1512"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749" name="Google Shape;749;p20"/>
            <p:cNvSpPr/>
            <p:nvPr/>
          </p:nvSpPr>
          <p:spPr>
            <a:xfrm>
              <a:off x="2546925" y="4770975"/>
              <a:ext cx="75575" cy="75550"/>
            </a:xfrm>
            <a:custGeom>
              <a:avLst/>
              <a:gdLst/>
              <a:ahLst/>
              <a:cxnLst/>
              <a:rect l="l" t="t" r="r" b="b"/>
              <a:pathLst>
                <a:path w="3023" h="3022" extrusionOk="0">
                  <a:moveTo>
                    <a:pt x="1512" y="0"/>
                  </a:moveTo>
                  <a:cubicBezTo>
                    <a:pt x="662" y="0"/>
                    <a:pt x="1" y="661"/>
                    <a:pt x="1" y="1511"/>
                  </a:cubicBezTo>
                  <a:cubicBezTo>
                    <a:pt x="1" y="2361"/>
                    <a:pt x="662" y="3022"/>
                    <a:pt x="1512" y="3022"/>
                  </a:cubicBezTo>
                  <a:cubicBezTo>
                    <a:pt x="2267" y="3022"/>
                    <a:pt x="3023" y="2361"/>
                    <a:pt x="3023" y="1511"/>
                  </a:cubicBezTo>
                  <a:cubicBezTo>
                    <a:pt x="3023" y="661"/>
                    <a:pt x="2362" y="0"/>
                    <a:pt x="1512"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750" name="Google Shape;750;p20"/>
            <p:cNvSpPr/>
            <p:nvPr/>
          </p:nvSpPr>
          <p:spPr>
            <a:xfrm>
              <a:off x="2745250" y="4770975"/>
              <a:ext cx="75575" cy="75550"/>
            </a:xfrm>
            <a:custGeom>
              <a:avLst/>
              <a:gdLst/>
              <a:ahLst/>
              <a:cxnLst/>
              <a:rect l="l" t="t" r="r" b="b"/>
              <a:pathLst>
                <a:path w="3023" h="3022"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751" name="Google Shape;751;p20"/>
            <p:cNvSpPr/>
            <p:nvPr/>
          </p:nvSpPr>
          <p:spPr>
            <a:xfrm>
              <a:off x="2945925" y="4770975"/>
              <a:ext cx="73200" cy="75550"/>
            </a:xfrm>
            <a:custGeom>
              <a:avLst/>
              <a:gdLst/>
              <a:ahLst/>
              <a:cxnLst/>
              <a:rect l="l" t="t" r="r" b="b"/>
              <a:pathLst>
                <a:path w="2928" h="3022" extrusionOk="0">
                  <a:moveTo>
                    <a:pt x="1417" y="0"/>
                  </a:moveTo>
                  <a:cubicBezTo>
                    <a:pt x="661" y="0"/>
                    <a:pt x="0" y="661"/>
                    <a:pt x="0" y="1511"/>
                  </a:cubicBezTo>
                  <a:cubicBezTo>
                    <a:pt x="0" y="2361"/>
                    <a:pt x="661" y="3022"/>
                    <a:pt x="1417" y="3022"/>
                  </a:cubicBezTo>
                  <a:cubicBezTo>
                    <a:pt x="2266" y="3022"/>
                    <a:pt x="2928" y="2361"/>
                    <a:pt x="2928" y="1511"/>
                  </a:cubicBezTo>
                  <a:cubicBezTo>
                    <a:pt x="2928" y="661"/>
                    <a:pt x="2266" y="0"/>
                    <a:pt x="1417"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752" name="Google Shape;752;p20"/>
            <p:cNvSpPr/>
            <p:nvPr/>
          </p:nvSpPr>
          <p:spPr>
            <a:xfrm>
              <a:off x="3144225" y="4770975"/>
              <a:ext cx="73225" cy="75550"/>
            </a:xfrm>
            <a:custGeom>
              <a:avLst/>
              <a:gdLst/>
              <a:ahLst/>
              <a:cxnLst/>
              <a:rect l="l" t="t" r="r" b="b"/>
              <a:pathLst>
                <a:path w="2929" h="3022" extrusionOk="0">
                  <a:moveTo>
                    <a:pt x="1417" y="0"/>
                  </a:moveTo>
                  <a:cubicBezTo>
                    <a:pt x="662" y="0"/>
                    <a:pt x="1" y="661"/>
                    <a:pt x="1" y="1511"/>
                  </a:cubicBezTo>
                  <a:cubicBezTo>
                    <a:pt x="1" y="2361"/>
                    <a:pt x="662" y="3022"/>
                    <a:pt x="1511" y="3022"/>
                  </a:cubicBezTo>
                  <a:cubicBezTo>
                    <a:pt x="2267" y="3022"/>
                    <a:pt x="2928" y="2361"/>
                    <a:pt x="2928" y="1511"/>
                  </a:cubicBezTo>
                  <a:cubicBezTo>
                    <a:pt x="2928" y="661"/>
                    <a:pt x="2267"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753" name="Google Shape;753;p20"/>
            <p:cNvSpPr/>
            <p:nvPr/>
          </p:nvSpPr>
          <p:spPr>
            <a:xfrm>
              <a:off x="3342550" y="4770975"/>
              <a:ext cx="75550" cy="75550"/>
            </a:xfrm>
            <a:custGeom>
              <a:avLst/>
              <a:gdLst/>
              <a:ahLst/>
              <a:cxnLst/>
              <a:rect l="l" t="t" r="r" b="b"/>
              <a:pathLst>
                <a:path w="3022" h="3022"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754" name="Google Shape;754;p20"/>
            <p:cNvSpPr/>
            <p:nvPr/>
          </p:nvSpPr>
          <p:spPr>
            <a:xfrm>
              <a:off x="3540850" y="4770975"/>
              <a:ext cx="75575" cy="75550"/>
            </a:xfrm>
            <a:custGeom>
              <a:avLst/>
              <a:gdLst/>
              <a:ahLst/>
              <a:cxnLst/>
              <a:rect l="l" t="t" r="r" b="b"/>
              <a:pathLst>
                <a:path w="3023" h="3022" extrusionOk="0">
                  <a:moveTo>
                    <a:pt x="1511" y="0"/>
                  </a:moveTo>
                  <a:cubicBezTo>
                    <a:pt x="756" y="0"/>
                    <a:pt x="95" y="661"/>
                    <a:pt x="95" y="1511"/>
                  </a:cubicBezTo>
                  <a:cubicBezTo>
                    <a:pt x="1" y="2361"/>
                    <a:pt x="756"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755" name="Google Shape;755;p20"/>
            <p:cNvSpPr/>
            <p:nvPr/>
          </p:nvSpPr>
          <p:spPr>
            <a:xfrm>
              <a:off x="3741525" y="4770975"/>
              <a:ext cx="73200" cy="75550"/>
            </a:xfrm>
            <a:custGeom>
              <a:avLst/>
              <a:gdLst/>
              <a:ahLst/>
              <a:cxnLst/>
              <a:rect l="l" t="t" r="r" b="b"/>
              <a:pathLst>
                <a:path w="2928" h="3022" extrusionOk="0">
                  <a:moveTo>
                    <a:pt x="1417" y="0"/>
                  </a:moveTo>
                  <a:cubicBezTo>
                    <a:pt x="661" y="0"/>
                    <a:pt x="0" y="661"/>
                    <a:pt x="0" y="1511"/>
                  </a:cubicBezTo>
                  <a:cubicBezTo>
                    <a:pt x="0" y="2361"/>
                    <a:pt x="661" y="3022"/>
                    <a:pt x="1511" y="3022"/>
                  </a:cubicBezTo>
                  <a:cubicBezTo>
                    <a:pt x="2267" y="3022"/>
                    <a:pt x="2928" y="2361"/>
                    <a:pt x="2928" y="1511"/>
                  </a:cubicBezTo>
                  <a:cubicBezTo>
                    <a:pt x="2928" y="661"/>
                    <a:pt x="2267"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756" name="Google Shape;756;p20"/>
            <p:cNvSpPr/>
            <p:nvPr/>
          </p:nvSpPr>
          <p:spPr>
            <a:xfrm>
              <a:off x="1949625" y="4582100"/>
              <a:ext cx="75575" cy="75575"/>
            </a:xfrm>
            <a:custGeom>
              <a:avLst/>
              <a:gdLst/>
              <a:ahLst/>
              <a:cxnLst/>
              <a:rect l="l" t="t" r="r" b="b"/>
              <a:pathLst>
                <a:path w="3023" h="3023"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757" name="Google Shape;757;p20"/>
            <p:cNvSpPr/>
            <p:nvPr/>
          </p:nvSpPr>
          <p:spPr>
            <a:xfrm>
              <a:off x="2147950" y="4582100"/>
              <a:ext cx="75575" cy="75575"/>
            </a:xfrm>
            <a:custGeom>
              <a:avLst/>
              <a:gdLst/>
              <a:ahLst/>
              <a:cxnLst/>
              <a:rect l="l" t="t" r="r" b="b"/>
              <a:pathLst>
                <a:path w="3023" h="3023"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758" name="Google Shape;758;p20"/>
            <p:cNvSpPr/>
            <p:nvPr/>
          </p:nvSpPr>
          <p:spPr>
            <a:xfrm>
              <a:off x="2346250" y="4582100"/>
              <a:ext cx="75575" cy="75575"/>
            </a:xfrm>
            <a:custGeom>
              <a:avLst/>
              <a:gdLst/>
              <a:ahLst/>
              <a:cxnLst/>
              <a:rect l="l" t="t" r="r" b="b"/>
              <a:pathLst>
                <a:path w="3023" h="3023" extrusionOk="0">
                  <a:moveTo>
                    <a:pt x="1512" y="0"/>
                  </a:moveTo>
                  <a:cubicBezTo>
                    <a:pt x="756" y="0"/>
                    <a:pt x="95" y="661"/>
                    <a:pt x="95" y="1511"/>
                  </a:cubicBezTo>
                  <a:cubicBezTo>
                    <a:pt x="1" y="2361"/>
                    <a:pt x="756" y="3022"/>
                    <a:pt x="1512" y="3022"/>
                  </a:cubicBezTo>
                  <a:cubicBezTo>
                    <a:pt x="2362" y="3022"/>
                    <a:pt x="3023" y="2361"/>
                    <a:pt x="3023" y="1511"/>
                  </a:cubicBezTo>
                  <a:cubicBezTo>
                    <a:pt x="3023" y="661"/>
                    <a:pt x="2362" y="0"/>
                    <a:pt x="1512"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759" name="Google Shape;759;p20"/>
            <p:cNvSpPr/>
            <p:nvPr/>
          </p:nvSpPr>
          <p:spPr>
            <a:xfrm>
              <a:off x="2546925" y="4582100"/>
              <a:ext cx="75575" cy="75575"/>
            </a:xfrm>
            <a:custGeom>
              <a:avLst/>
              <a:gdLst/>
              <a:ahLst/>
              <a:cxnLst/>
              <a:rect l="l" t="t" r="r" b="b"/>
              <a:pathLst>
                <a:path w="3023" h="3023" extrusionOk="0">
                  <a:moveTo>
                    <a:pt x="1512" y="0"/>
                  </a:moveTo>
                  <a:cubicBezTo>
                    <a:pt x="662" y="0"/>
                    <a:pt x="1" y="661"/>
                    <a:pt x="1" y="1511"/>
                  </a:cubicBezTo>
                  <a:cubicBezTo>
                    <a:pt x="1" y="2361"/>
                    <a:pt x="662" y="3022"/>
                    <a:pt x="1512" y="3022"/>
                  </a:cubicBezTo>
                  <a:cubicBezTo>
                    <a:pt x="2267" y="3022"/>
                    <a:pt x="3023" y="2361"/>
                    <a:pt x="3023" y="1511"/>
                  </a:cubicBezTo>
                  <a:cubicBezTo>
                    <a:pt x="3023" y="661"/>
                    <a:pt x="2362" y="0"/>
                    <a:pt x="1512"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760" name="Google Shape;760;p20"/>
            <p:cNvSpPr/>
            <p:nvPr/>
          </p:nvSpPr>
          <p:spPr>
            <a:xfrm>
              <a:off x="2745250" y="4582100"/>
              <a:ext cx="75575" cy="75575"/>
            </a:xfrm>
            <a:custGeom>
              <a:avLst/>
              <a:gdLst/>
              <a:ahLst/>
              <a:cxnLst/>
              <a:rect l="l" t="t" r="r" b="b"/>
              <a:pathLst>
                <a:path w="3023" h="3023"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761" name="Google Shape;761;p20"/>
            <p:cNvSpPr/>
            <p:nvPr/>
          </p:nvSpPr>
          <p:spPr>
            <a:xfrm>
              <a:off x="2945925" y="4582100"/>
              <a:ext cx="73200" cy="75575"/>
            </a:xfrm>
            <a:custGeom>
              <a:avLst/>
              <a:gdLst/>
              <a:ahLst/>
              <a:cxnLst/>
              <a:rect l="l" t="t" r="r" b="b"/>
              <a:pathLst>
                <a:path w="2928" h="3023" extrusionOk="0">
                  <a:moveTo>
                    <a:pt x="1417" y="0"/>
                  </a:moveTo>
                  <a:cubicBezTo>
                    <a:pt x="661" y="0"/>
                    <a:pt x="0" y="661"/>
                    <a:pt x="0" y="1511"/>
                  </a:cubicBezTo>
                  <a:cubicBezTo>
                    <a:pt x="0" y="2361"/>
                    <a:pt x="661" y="3022"/>
                    <a:pt x="1417" y="3022"/>
                  </a:cubicBezTo>
                  <a:cubicBezTo>
                    <a:pt x="2266" y="3022"/>
                    <a:pt x="2928" y="2361"/>
                    <a:pt x="2928" y="1511"/>
                  </a:cubicBezTo>
                  <a:cubicBezTo>
                    <a:pt x="2928" y="661"/>
                    <a:pt x="2266" y="0"/>
                    <a:pt x="1417"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762" name="Google Shape;762;p20"/>
            <p:cNvSpPr/>
            <p:nvPr/>
          </p:nvSpPr>
          <p:spPr>
            <a:xfrm>
              <a:off x="3144225" y="4582100"/>
              <a:ext cx="73225" cy="75575"/>
            </a:xfrm>
            <a:custGeom>
              <a:avLst/>
              <a:gdLst/>
              <a:ahLst/>
              <a:cxnLst/>
              <a:rect l="l" t="t" r="r" b="b"/>
              <a:pathLst>
                <a:path w="2929" h="3023" extrusionOk="0">
                  <a:moveTo>
                    <a:pt x="1417" y="0"/>
                  </a:moveTo>
                  <a:cubicBezTo>
                    <a:pt x="662" y="0"/>
                    <a:pt x="1" y="661"/>
                    <a:pt x="1" y="1511"/>
                  </a:cubicBezTo>
                  <a:cubicBezTo>
                    <a:pt x="1" y="2361"/>
                    <a:pt x="662" y="3022"/>
                    <a:pt x="1511" y="3022"/>
                  </a:cubicBezTo>
                  <a:cubicBezTo>
                    <a:pt x="2267" y="3022"/>
                    <a:pt x="2928" y="2361"/>
                    <a:pt x="2928" y="1511"/>
                  </a:cubicBezTo>
                  <a:cubicBezTo>
                    <a:pt x="2928" y="661"/>
                    <a:pt x="2267"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763" name="Google Shape;763;p20"/>
            <p:cNvSpPr/>
            <p:nvPr/>
          </p:nvSpPr>
          <p:spPr>
            <a:xfrm>
              <a:off x="3342550" y="4582100"/>
              <a:ext cx="75550" cy="75575"/>
            </a:xfrm>
            <a:custGeom>
              <a:avLst/>
              <a:gdLst/>
              <a:ahLst/>
              <a:cxnLst/>
              <a:rect l="l" t="t" r="r" b="b"/>
              <a:pathLst>
                <a:path w="3022" h="3023"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764" name="Google Shape;764;p20"/>
            <p:cNvSpPr/>
            <p:nvPr/>
          </p:nvSpPr>
          <p:spPr>
            <a:xfrm>
              <a:off x="3540850" y="4582100"/>
              <a:ext cx="75575" cy="75575"/>
            </a:xfrm>
            <a:custGeom>
              <a:avLst/>
              <a:gdLst/>
              <a:ahLst/>
              <a:cxnLst/>
              <a:rect l="l" t="t" r="r" b="b"/>
              <a:pathLst>
                <a:path w="3023" h="3023" extrusionOk="0">
                  <a:moveTo>
                    <a:pt x="1511" y="0"/>
                  </a:moveTo>
                  <a:cubicBezTo>
                    <a:pt x="756" y="0"/>
                    <a:pt x="95" y="661"/>
                    <a:pt x="95" y="1511"/>
                  </a:cubicBezTo>
                  <a:cubicBezTo>
                    <a:pt x="1" y="2361"/>
                    <a:pt x="756"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765" name="Google Shape;765;p20"/>
            <p:cNvSpPr/>
            <p:nvPr/>
          </p:nvSpPr>
          <p:spPr>
            <a:xfrm>
              <a:off x="3741525" y="4582100"/>
              <a:ext cx="73200" cy="75575"/>
            </a:xfrm>
            <a:custGeom>
              <a:avLst/>
              <a:gdLst/>
              <a:ahLst/>
              <a:cxnLst/>
              <a:rect l="l" t="t" r="r" b="b"/>
              <a:pathLst>
                <a:path w="2928" h="3023" extrusionOk="0">
                  <a:moveTo>
                    <a:pt x="1417" y="0"/>
                  </a:moveTo>
                  <a:cubicBezTo>
                    <a:pt x="661" y="0"/>
                    <a:pt x="0" y="661"/>
                    <a:pt x="0" y="1511"/>
                  </a:cubicBezTo>
                  <a:cubicBezTo>
                    <a:pt x="0" y="2361"/>
                    <a:pt x="661" y="3022"/>
                    <a:pt x="1511" y="3022"/>
                  </a:cubicBezTo>
                  <a:cubicBezTo>
                    <a:pt x="2267" y="3022"/>
                    <a:pt x="2928" y="2361"/>
                    <a:pt x="2928" y="1511"/>
                  </a:cubicBezTo>
                  <a:cubicBezTo>
                    <a:pt x="2928" y="661"/>
                    <a:pt x="2267"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766" name="Google Shape;766;p20"/>
            <p:cNvSpPr/>
            <p:nvPr/>
          </p:nvSpPr>
          <p:spPr>
            <a:xfrm>
              <a:off x="1751325" y="4393225"/>
              <a:ext cx="73200" cy="75575"/>
            </a:xfrm>
            <a:custGeom>
              <a:avLst/>
              <a:gdLst/>
              <a:ahLst/>
              <a:cxnLst/>
              <a:rect l="l" t="t" r="r" b="b"/>
              <a:pathLst>
                <a:path w="2928" h="3023" extrusionOk="0">
                  <a:moveTo>
                    <a:pt x="1417" y="1"/>
                  </a:moveTo>
                  <a:cubicBezTo>
                    <a:pt x="661" y="1"/>
                    <a:pt x="0" y="662"/>
                    <a:pt x="0" y="1512"/>
                  </a:cubicBezTo>
                  <a:cubicBezTo>
                    <a:pt x="0" y="1606"/>
                    <a:pt x="0" y="1700"/>
                    <a:pt x="0" y="1795"/>
                  </a:cubicBezTo>
                  <a:cubicBezTo>
                    <a:pt x="378" y="2173"/>
                    <a:pt x="661" y="2456"/>
                    <a:pt x="945" y="2834"/>
                  </a:cubicBezTo>
                  <a:cubicBezTo>
                    <a:pt x="1134" y="2928"/>
                    <a:pt x="1322" y="3023"/>
                    <a:pt x="1511" y="3023"/>
                  </a:cubicBezTo>
                  <a:cubicBezTo>
                    <a:pt x="2267" y="3023"/>
                    <a:pt x="2928" y="2361"/>
                    <a:pt x="2928" y="1512"/>
                  </a:cubicBezTo>
                  <a:cubicBezTo>
                    <a:pt x="2928" y="662"/>
                    <a:pt x="2267"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767" name="Google Shape;767;p20"/>
            <p:cNvSpPr/>
            <p:nvPr/>
          </p:nvSpPr>
          <p:spPr>
            <a:xfrm>
              <a:off x="1949625" y="4393225"/>
              <a:ext cx="75575" cy="75575"/>
            </a:xfrm>
            <a:custGeom>
              <a:avLst/>
              <a:gdLst/>
              <a:ahLst/>
              <a:cxnLst/>
              <a:rect l="l" t="t" r="r" b="b"/>
              <a:pathLst>
                <a:path w="3023" h="3023" extrusionOk="0">
                  <a:moveTo>
                    <a:pt x="1512" y="1"/>
                  </a:moveTo>
                  <a:cubicBezTo>
                    <a:pt x="662" y="1"/>
                    <a:pt x="1" y="662"/>
                    <a:pt x="1" y="1512"/>
                  </a:cubicBezTo>
                  <a:cubicBezTo>
                    <a:pt x="1" y="2361"/>
                    <a:pt x="662" y="3023"/>
                    <a:pt x="1512" y="3023"/>
                  </a:cubicBezTo>
                  <a:cubicBezTo>
                    <a:pt x="2362" y="3023"/>
                    <a:pt x="3023" y="2361"/>
                    <a:pt x="3023" y="1512"/>
                  </a:cubicBezTo>
                  <a:cubicBezTo>
                    <a:pt x="3023" y="662"/>
                    <a:pt x="2362" y="1"/>
                    <a:pt x="1512"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768" name="Google Shape;768;p20"/>
            <p:cNvSpPr/>
            <p:nvPr/>
          </p:nvSpPr>
          <p:spPr>
            <a:xfrm>
              <a:off x="2147950" y="4393225"/>
              <a:ext cx="75575" cy="75575"/>
            </a:xfrm>
            <a:custGeom>
              <a:avLst/>
              <a:gdLst/>
              <a:ahLst/>
              <a:cxnLst/>
              <a:rect l="l" t="t" r="r" b="b"/>
              <a:pathLst>
                <a:path w="3023" h="3023" extrusionOk="0">
                  <a:moveTo>
                    <a:pt x="1511" y="1"/>
                  </a:moveTo>
                  <a:cubicBezTo>
                    <a:pt x="661" y="1"/>
                    <a:pt x="0" y="662"/>
                    <a:pt x="0" y="1512"/>
                  </a:cubicBezTo>
                  <a:cubicBezTo>
                    <a:pt x="0" y="2361"/>
                    <a:pt x="661" y="3023"/>
                    <a:pt x="1511" y="3023"/>
                  </a:cubicBezTo>
                  <a:cubicBezTo>
                    <a:pt x="2361" y="3023"/>
                    <a:pt x="3022" y="2361"/>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769" name="Google Shape;769;p20"/>
            <p:cNvSpPr/>
            <p:nvPr/>
          </p:nvSpPr>
          <p:spPr>
            <a:xfrm>
              <a:off x="2346250" y="4393225"/>
              <a:ext cx="75575" cy="75575"/>
            </a:xfrm>
            <a:custGeom>
              <a:avLst/>
              <a:gdLst/>
              <a:ahLst/>
              <a:cxnLst/>
              <a:rect l="l" t="t" r="r" b="b"/>
              <a:pathLst>
                <a:path w="3023" h="3023" extrusionOk="0">
                  <a:moveTo>
                    <a:pt x="1512" y="1"/>
                  </a:moveTo>
                  <a:cubicBezTo>
                    <a:pt x="756" y="1"/>
                    <a:pt x="95" y="662"/>
                    <a:pt x="95" y="1512"/>
                  </a:cubicBezTo>
                  <a:cubicBezTo>
                    <a:pt x="1" y="2361"/>
                    <a:pt x="756" y="3023"/>
                    <a:pt x="1512" y="3023"/>
                  </a:cubicBezTo>
                  <a:cubicBezTo>
                    <a:pt x="2362" y="3023"/>
                    <a:pt x="3023" y="2361"/>
                    <a:pt x="3023" y="1512"/>
                  </a:cubicBezTo>
                  <a:cubicBezTo>
                    <a:pt x="3023" y="662"/>
                    <a:pt x="2362" y="1"/>
                    <a:pt x="1512"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770" name="Google Shape;770;p20"/>
            <p:cNvSpPr/>
            <p:nvPr/>
          </p:nvSpPr>
          <p:spPr>
            <a:xfrm>
              <a:off x="2546925" y="4393225"/>
              <a:ext cx="75575" cy="75575"/>
            </a:xfrm>
            <a:custGeom>
              <a:avLst/>
              <a:gdLst/>
              <a:ahLst/>
              <a:cxnLst/>
              <a:rect l="l" t="t" r="r" b="b"/>
              <a:pathLst>
                <a:path w="3023" h="3023" extrusionOk="0">
                  <a:moveTo>
                    <a:pt x="1512" y="1"/>
                  </a:moveTo>
                  <a:cubicBezTo>
                    <a:pt x="662" y="1"/>
                    <a:pt x="1" y="662"/>
                    <a:pt x="1" y="1512"/>
                  </a:cubicBezTo>
                  <a:cubicBezTo>
                    <a:pt x="1" y="2361"/>
                    <a:pt x="662" y="3023"/>
                    <a:pt x="1512" y="3023"/>
                  </a:cubicBezTo>
                  <a:cubicBezTo>
                    <a:pt x="2267" y="3023"/>
                    <a:pt x="3023" y="2361"/>
                    <a:pt x="3023" y="1512"/>
                  </a:cubicBezTo>
                  <a:cubicBezTo>
                    <a:pt x="3023" y="662"/>
                    <a:pt x="2362" y="1"/>
                    <a:pt x="1512"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771" name="Google Shape;771;p20"/>
            <p:cNvSpPr/>
            <p:nvPr/>
          </p:nvSpPr>
          <p:spPr>
            <a:xfrm>
              <a:off x="2745250" y="4393225"/>
              <a:ext cx="75575" cy="75575"/>
            </a:xfrm>
            <a:custGeom>
              <a:avLst/>
              <a:gdLst/>
              <a:ahLst/>
              <a:cxnLst/>
              <a:rect l="l" t="t" r="r" b="b"/>
              <a:pathLst>
                <a:path w="3023" h="3023" extrusionOk="0">
                  <a:moveTo>
                    <a:pt x="1511" y="1"/>
                  </a:moveTo>
                  <a:cubicBezTo>
                    <a:pt x="661" y="1"/>
                    <a:pt x="0" y="662"/>
                    <a:pt x="0" y="1512"/>
                  </a:cubicBezTo>
                  <a:cubicBezTo>
                    <a:pt x="0" y="2361"/>
                    <a:pt x="661" y="3023"/>
                    <a:pt x="1511" y="3023"/>
                  </a:cubicBezTo>
                  <a:cubicBezTo>
                    <a:pt x="2361" y="3023"/>
                    <a:pt x="3022" y="2361"/>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772" name="Google Shape;772;p20"/>
            <p:cNvSpPr/>
            <p:nvPr/>
          </p:nvSpPr>
          <p:spPr>
            <a:xfrm>
              <a:off x="2945925" y="4393225"/>
              <a:ext cx="73200" cy="75575"/>
            </a:xfrm>
            <a:custGeom>
              <a:avLst/>
              <a:gdLst/>
              <a:ahLst/>
              <a:cxnLst/>
              <a:rect l="l" t="t" r="r" b="b"/>
              <a:pathLst>
                <a:path w="2928" h="3023" extrusionOk="0">
                  <a:moveTo>
                    <a:pt x="1417" y="1"/>
                  </a:moveTo>
                  <a:cubicBezTo>
                    <a:pt x="661" y="1"/>
                    <a:pt x="0" y="662"/>
                    <a:pt x="0" y="1512"/>
                  </a:cubicBezTo>
                  <a:cubicBezTo>
                    <a:pt x="0" y="2361"/>
                    <a:pt x="661" y="3023"/>
                    <a:pt x="1417" y="3023"/>
                  </a:cubicBezTo>
                  <a:cubicBezTo>
                    <a:pt x="2266" y="3023"/>
                    <a:pt x="2928" y="2361"/>
                    <a:pt x="2928" y="1512"/>
                  </a:cubicBezTo>
                  <a:cubicBezTo>
                    <a:pt x="2928" y="662"/>
                    <a:pt x="2266" y="1"/>
                    <a:pt x="1417"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773" name="Google Shape;773;p20"/>
            <p:cNvSpPr/>
            <p:nvPr/>
          </p:nvSpPr>
          <p:spPr>
            <a:xfrm>
              <a:off x="3144225" y="4393225"/>
              <a:ext cx="73225" cy="75575"/>
            </a:xfrm>
            <a:custGeom>
              <a:avLst/>
              <a:gdLst/>
              <a:ahLst/>
              <a:cxnLst/>
              <a:rect l="l" t="t" r="r" b="b"/>
              <a:pathLst>
                <a:path w="2929" h="3023" extrusionOk="0">
                  <a:moveTo>
                    <a:pt x="1417" y="1"/>
                  </a:moveTo>
                  <a:cubicBezTo>
                    <a:pt x="662" y="1"/>
                    <a:pt x="1" y="662"/>
                    <a:pt x="1" y="1512"/>
                  </a:cubicBezTo>
                  <a:cubicBezTo>
                    <a:pt x="1" y="2361"/>
                    <a:pt x="662" y="3023"/>
                    <a:pt x="1511" y="3023"/>
                  </a:cubicBezTo>
                  <a:cubicBezTo>
                    <a:pt x="2267" y="3023"/>
                    <a:pt x="2928" y="2361"/>
                    <a:pt x="2928" y="1512"/>
                  </a:cubicBezTo>
                  <a:cubicBezTo>
                    <a:pt x="2928" y="662"/>
                    <a:pt x="2267"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774" name="Google Shape;774;p20"/>
            <p:cNvSpPr/>
            <p:nvPr/>
          </p:nvSpPr>
          <p:spPr>
            <a:xfrm>
              <a:off x="3342550" y="4393225"/>
              <a:ext cx="75550" cy="75575"/>
            </a:xfrm>
            <a:custGeom>
              <a:avLst/>
              <a:gdLst/>
              <a:ahLst/>
              <a:cxnLst/>
              <a:rect l="l" t="t" r="r" b="b"/>
              <a:pathLst>
                <a:path w="3022" h="3023" extrusionOk="0">
                  <a:moveTo>
                    <a:pt x="1511" y="1"/>
                  </a:moveTo>
                  <a:cubicBezTo>
                    <a:pt x="661" y="1"/>
                    <a:pt x="0" y="662"/>
                    <a:pt x="0" y="1512"/>
                  </a:cubicBezTo>
                  <a:cubicBezTo>
                    <a:pt x="0" y="2361"/>
                    <a:pt x="661" y="3023"/>
                    <a:pt x="1511" y="3023"/>
                  </a:cubicBezTo>
                  <a:cubicBezTo>
                    <a:pt x="2361" y="3023"/>
                    <a:pt x="3022" y="2361"/>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775" name="Google Shape;775;p20"/>
            <p:cNvSpPr/>
            <p:nvPr/>
          </p:nvSpPr>
          <p:spPr>
            <a:xfrm>
              <a:off x="3540850" y="4393225"/>
              <a:ext cx="75575" cy="75575"/>
            </a:xfrm>
            <a:custGeom>
              <a:avLst/>
              <a:gdLst/>
              <a:ahLst/>
              <a:cxnLst/>
              <a:rect l="l" t="t" r="r" b="b"/>
              <a:pathLst>
                <a:path w="3023" h="3023" extrusionOk="0">
                  <a:moveTo>
                    <a:pt x="1511" y="1"/>
                  </a:moveTo>
                  <a:cubicBezTo>
                    <a:pt x="756" y="1"/>
                    <a:pt x="95" y="662"/>
                    <a:pt x="95" y="1512"/>
                  </a:cubicBezTo>
                  <a:cubicBezTo>
                    <a:pt x="1" y="2361"/>
                    <a:pt x="756" y="3023"/>
                    <a:pt x="1511" y="3023"/>
                  </a:cubicBezTo>
                  <a:cubicBezTo>
                    <a:pt x="2361" y="3023"/>
                    <a:pt x="3022" y="2361"/>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776" name="Google Shape;776;p20"/>
            <p:cNvSpPr/>
            <p:nvPr/>
          </p:nvSpPr>
          <p:spPr>
            <a:xfrm>
              <a:off x="3741525" y="4393225"/>
              <a:ext cx="73200" cy="75575"/>
            </a:xfrm>
            <a:custGeom>
              <a:avLst/>
              <a:gdLst/>
              <a:ahLst/>
              <a:cxnLst/>
              <a:rect l="l" t="t" r="r" b="b"/>
              <a:pathLst>
                <a:path w="2928" h="3023" extrusionOk="0">
                  <a:moveTo>
                    <a:pt x="1417" y="1"/>
                  </a:moveTo>
                  <a:cubicBezTo>
                    <a:pt x="661" y="1"/>
                    <a:pt x="0" y="662"/>
                    <a:pt x="0" y="1512"/>
                  </a:cubicBezTo>
                  <a:cubicBezTo>
                    <a:pt x="0" y="2361"/>
                    <a:pt x="661" y="3023"/>
                    <a:pt x="1511" y="3023"/>
                  </a:cubicBezTo>
                  <a:cubicBezTo>
                    <a:pt x="2267" y="3023"/>
                    <a:pt x="2928" y="2361"/>
                    <a:pt x="2928" y="1512"/>
                  </a:cubicBezTo>
                  <a:cubicBezTo>
                    <a:pt x="2928" y="662"/>
                    <a:pt x="2267"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777" name="Google Shape;777;p20"/>
            <p:cNvSpPr/>
            <p:nvPr/>
          </p:nvSpPr>
          <p:spPr>
            <a:xfrm>
              <a:off x="1751325" y="4204350"/>
              <a:ext cx="73200" cy="73225"/>
            </a:xfrm>
            <a:custGeom>
              <a:avLst/>
              <a:gdLst/>
              <a:ahLst/>
              <a:cxnLst/>
              <a:rect l="l" t="t" r="r" b="b"/>
              <a:pathLst>
                <a:path w="2928" h="2929" extrusionOk="0">
                  <a:moveTo>
                    <a:pt x="1417" y="1"/>
                  </a:moveTo>
                  <a:cubicBezTo>
                    <a:pt x="661" y="1"/>
                    <a:pt x="0" y="662"/>
                    <a:pt x="0" y="1512"/>
                  </a:cubicBezTo>
                  <a:cubicBezTo>
                    <a:pt x="0" y="2267"/>
                    <a:pt x="661" y="2928"/>
                    <a:pt x="1511" y="2928"/>
                  </a:cubicBezTo>
                  <a:cubicBezTo>
                    <a:pt x="2267" y="2928"/>
                    <a:pt x="2928" y="2362"/>
                    <a:pt x="2928" y="1512"/>
                  </a:cubicBezTo>
                  <a:cubicBezTo>
                    <a:pt x="2928" y="662"/>
                    <a:pt x="2267"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778" name="Google Shape;778;p20"/>
            <p:cNvSpPr/>
            <p:nvPr/>
          </p:nvSpPr>
          <p:spPr>
            <a:xfrm>
              <a:off x="1949625" y="4204350"/>
              <a:ext cx="75575" cy="73225"/>
            </a:xfrm>
            <a:custGeom>
              <a:avLst/>
              <a:gdLst/>
              <a:ahLst/>
              <a:cxnLst/>
              <a:rect l="l" t="t" r="r" b="b"/>
              <a:pathLst>
                <a:path w="3023" h="2929" extrusionOk="0">
                  <a:moveTo>
                    <a:pt x="1512" y="1"/>
                  </a:moveTo>
                  <a:cubicBezTo>
                    <a:pt x="662" y="1"/>
                    <a:pt x="1" y="662"/>
                    <a:pt x="1" y="1512"/>
                  </a:cubicBezTo>
                  <a:cubicBezTo>
                    <a:pt x="1" y="2267"/>
                    <a:pt x="662" y="2928"/>
                    <a:pt x="1512" y="2928"/>
                  </a:cubicBezTo>
                  <a:cubicBezTo>
                    <a:pt x="2362" y="2928"/>
                    <a:pt x="3023" y="2362"/>
                    <a:pt x="3023" y="1512"/>
                  </a:cubicBezTo>
                  <a:cubicBezTo>
                    <a:pt x="3023" y="662"/>
                    <a:pt x="2362" y="1"/>
                    <a:pt x="1512"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779" name="Google Shape;779;p20"/>
            <p:cNvSpPr/>
            <p:nvPr/>
          </p:nvSpPr>
          <p:spPr>
            <a:xfrm>
              <a:off x="2147950" y="4204350"/>
              <a:ext cx="75575" cy="73225"/>
            </a:xfrm>
            <a:custGeom>
              <a:avLst/>
              <a:gdLst/>
              <a:ahLst/>
              <a:cxnLst/>
              <a:rect l="l" t="t" r="r" b="b"/>
              <a:pathLst>
                <a:path w="3023" h="2929" extrusionOk="0">
                  <a:moveTo>
                    <a:pt x="1511" y="1"/>
                  </a:moveTo>
                  <a:cubicBezTo>
                    <a:pt x="661" y="1"/>
                    <a:pt x="0" y="662"/>
                    <a:pt x="0" y="1512"/>
                  </a:cubicBezTo>
                  <a:cubicBezTo>
                    <a:pt x="0" y="2267"/>
                    <a:pt x="661" y="2928"/>
                    <a:pt x="1511" y="2928"/>
                  </a:cubicBezTo>
                  <a:cubicBezTo>
                    <a:pt x="2361" y="2928"/>
                    <a:pt x="3022" y="2362"/>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780" name="Google Shape;780;p20"/>
            <p:cNvSpPr/>
            <p:nvPr/>
          </p:nvSpPr>
          <p:spPr>
            <a:xfrm>
              <a:off x="2346250" y="4204350"/>
              <a:ext cx="75575" cy="73225"/>
            </a:xfrm>
            <a:custGeom>
              <a:avLst/>
              <a:gdLst/>
              <a:ahLst/>
              <a:cxnLst/>
              <a:rect l="l" t="t" r="r" b="b"/>
              <a:pathLst>
                <a:path w="3023" h="2929" extrusionOk="0">
                  <a:moveTo>
                    <a:pt x="1512" y="1"/>
                  </a:moveTo>
                  <a:cubicBezTo>
                    <a:pt x="756" y="1"/>
                    <a:pt x="95" y="662"/>
                    <a:pt x="95" y="1512"/>
                  </a:cubicBezTo>
                  <a:cubicBezTo>
                    <a:pt x="1" y="2267"/>
                    <a:pt x="756" y="2928"/>
                    <a:pt x="1512" y="2928"/>
                  </a:cubicBezTo>
                  <a:cubicBezTo>
                    <a:pt x="2362" y="2928"/>
                    <a:pt x="3023" y="2362"/>
                    <a:pt x="3023" y="1512"/>
                  </a:cubicBezTo>
                  <a:cubicBezTo>
                    <a:pt x="3023" y="662"/>
                    <a:pt x="2362" y="1"/>
                    <a:pt x="1512"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781" name="Google Shape;781;p20"/>
            <p:cNvSpPr/>
            <p:nvPr/>
          </p:nvSpPr>
          <p:spPr>
            <a:xfrm>
              <a:off x="2546925" y="4204350"/>
              <a:ext cx="75575" cy="73225"/>
            </a:xfrm>
            <a:custGeom>
              <a:avLst/>
              <a:gdLst/>
              <a:ahLst/>
              <a:cxnLst/>
              <a:rect l="l" t="t" r="r" b="b"/>
              <a:pathLst>
                <a:path w="3023" h="2929" extrusionOk="0">
                  <a:moveTo>
                    <a:pt x="1512" y="1"/>
                  </a:moveTo>
                  <a:cubicBezTo>
                    <a:pt x="662" y="1"/>
                    <a:pt x="1" y="662"/>
                    <a:pt x="1" y="1512"/>
                  </a:cubicBezTo>
                  <a:cubicBezTo>
                    <a:pt x="1" y="2267"/>
                    <a:pt x="662" y="2928"/>
                    <a:pt x="1512" y="2928"/>
                  </a:cubicBezTo>
                  <a:cubicBezTo>
                    <a:pt x="2267" y="2928"/>
                    <a:pt x="3023" y="2362"/>
                    <a:pt x="3023" y="1512"/>
                  </a:cubicBezTo>
                  <a:cubicBezTo>
                    <a:pt x="3023" y="662"/>
                    <a:pt x="2362" y="1"/>
                    <a:pt x="1512"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782" name="Google Shape;782;p20"/>
            <p:cNvSpPr/>
            <p:nvPr/>
          </p:nvSpPr>
          <p:spPr>
            <a:xfrm>
              <a:off x="2745250" y="4204350"/>
              <a:ext cx="75575" cy="73225"/>
            </a:xfrm>
            <a:custGeom>
              <a:avLst/>
              <a:gdLst/>
              <a:ahLst/>
              <a:cxnLst/>
              <a:rect l="l" t="t" r="r" b="b"/>
              <a:pathLst>
                <a:path w="3023" h="2929" extrusionOk="0">
                  <a:moveTo>
                    <a:pt x="1511" y="1"/>
                  </a:moveTo>
                  <a:cubicBezTo>
                    <a:pt x="661" y="1"/>
                    <a:pt x="0" y="662"/>
                    <a:pt x="0" y="1512"/>
                  </a:cubicBezTo>
                  <a:cubicBezTo>
                    <a:pt x="0" y="2267"/>
                    <a:pt x="661" y="2928"/>
                    <a:pt x="1511" y="2928"/>
                  </a:cubicBezTo>
                  <a:cubicBezTo>
                    <a:pt x="2361" y="2928"/>
                    <a:pt x="3022" y="2362"/>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783" name="Google Shape;783;p20"/>
            <p:cNvSpPr/>
            <p:nvPr/>
          </p:nvSpPr>
          <p:spPr>
            <a:xfrm>
              <a:off x="2945925" y="4204350"/>
              <a:ext cx="73200" cy="73225"/>
            </a:xfrm>
            <a:custGeom>
              <a:avLst/>
              <a:gdLst/>
              <a:ahLst/>
              <a:cxnLst/>
              <a:rect l="l" t="t" r="r" b="b"/>
              <a:pathLst>
                <a:path w="2928" h="2929" extrusionOk="0">
                  <a:moveTo>
                    <a:pt x="1417" y="1"/>
                  </a:moveTo>
                  <a:cubicBezTo>
                    <a:pt x="661" y="1"/>
                    <a:pt x="0" y="662"/>
                    <a:pt x="0" y="1512"/>
                  </a:cubicBezTo>
                  <a:cubicBezTo>
                    <a:pt x="0" y="2267"/>
                    <a:pt x="661" y="2928"/>
                    <a:pt x="1417" y="2928"/>
                  </a:cubicBezTo>
                  <a:cubicBezTo>
                    <a:pt x="2266" y="2928"/>
                    <a:pt x="2928" y="2362"/>
                    <a:pt x="2928" y="1512"/>
                  </a:cubicBezTo>
                  <a:cubicBezTo>
                    <a:pt x="2928" y="662"/>
                    <a:pt x="2266" y="1"/>
                    <a:pt x="1417"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784" name="Google Shape;784;p20"/>
            <p:cNvSpPr/>
            <p:nvPr/>
          </p:nvSpPr>
          <p:spPr>
            <a:xfrm>
              <a:off x="3144225" y="4204350"/>
              <a:ext cx="73225" cy="73225"/>
            </a:xfrm>
            <a:custGeom>
              <a:avLst/>
              <a:gdLst/>
              <a:ahLst/>
              <a:cxnLst/>
              <a:rect l="l" t="t" r="r" b="b"/>
              <a:pathLst>
                <a:path w="2929" h="2929" extrusionOk="0">
                  <a:moveTo>
                    <a:pt x="1417" y="1"/>
                  </a:moveTo>
                  <a:cubicBezTo>
                    <a:pt x="662" y="1"/>
                    <a:pt x="1" y="662"/>
                    <a:pt x="1" y="1512"/>
                  </a:cubicBezTo>
                  <a:cubicBezTo>
                    <a:pt x="1" y="2267"/>
                    <a:pt x="662" y="2928"/>
                    <a:pt x="1511" y="2928"/>
                  </a:cubicBezTo>
                  <a:cubicBezTo>
                    <a:pt x="2267" y="2928"/>
                    <a:pt x="2928" y="2362"/>
                    <a:pt x="2928" y="1512"/>
                  </a:cubicBezTo>
                  <a:cubicBezTo>
                    <a:pt x="2928" y="662"/>
                    <a:pt x="2267"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785" name="Google Shape;785;p20"/>
            <p:cNvSpPr/>
            <p:nvPr/>
          </p:nvSpPr>
          <p:spPr>
            <a:xfrm>
              <a:off x="3342550" y="4204350"/>
              <a:ext cx="75550" cy="73225"/>
            </a:xfrm>
            <a:custGeom>
              <a:avLst/>
              <a:gdLst/>
              <a:ahLst/>
              <a:cxnLst/>
              <a:rect l="l" t="t" r="r" b="b"/>
              <a:pathLst>
                <a:path w="3022" h="2929" extrusionOk="0">
                  <a:moveTo>
                    <a:pt x="1511" y="1"/>
                  </a:moveTo>
                  <a:cubicBezTo>
                    <a:pt x="661" y="1"/>
                    <a:pt x="0" y="662"/>
                    <a:pt x="0" y="1512"/>
                  </a:cubicBezTo>
                  <a:cubicBezTo>
                    <a:pt x="0" y="2267"/>
                    <a:pt x="661" y="2928"/>
                    <a:pt x="1511" y="2928"/>
                  </a:cubicBezTo>
                  <a:cubicBezTo>
                    <a:pt x="2361" y="2928"/>
                    <a:pt x="3022" y="2362"/>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786" name="Google Shape;786;p20"/>
            <p:cNvSpPr/>
            <p:nvPr/>
          </p:nvSpPr>
          <p:spPr>
            <a:xfrm>
              <a:off x="3540850" y="4204350"/>
              <a:ext cx="75575" cy="73225"/>
            </a:xfrm>
            <a:custGeom>
              <a:avLst/>
              <a:gdLst/>
              <a:ahLst/>
              <a:cxnLst/>
              <a:rect l="l" t="t" r="r" b="b"/>
              <a:pathLst>
                <a:path w="3023" h="2929" extrusionOk="0">
                  <a:moveTo>
                    <a:pt x="1511" y="1"/>
                  </a:moveTo>
                  <a:cubicBezTo>
                    <a:pt x="756" y="1"/>
                    <a:pt x="95" y="662"/>
                    <a:pt x="95" y="1512"/>
                  </a:cubicBezTo>
                  <a:cubicBezTo>
                    <a:pt x="1" y="2267"/>
                    <a:pt x="756" y="2928"/>
                    <a:pt x="1511" y="2928"/>
                  </a:cubicBezTo>
                  <a:cubicBezTo>
                    <a:pt x="2361" y="2928"/>
                    <a:pt x="3022" y="2362"/>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787" name="Google Shape;787;p20"/>
            <p:cNvSpPr/>
            <p:nvPr/>
          </p:nvSpPr>
          <p:spPr>
            <a:xfrm>
              <a:off x="3741525" y="4204350"/>
              <a:ext cx="73200" cy="73225"/>
            </a:xfrm>
            <a:custGeom>
              <a:avLst/>
              <a:gdLst/>
              <a:ahLst/>
              <a:cxnLst/>
              <a:rect l="l" t="t" r="r" b="b"/>
              <a:pathLst>
                <a:path w="2928" h="2929" extrusionOk="0">
                  <a:moveTo>
                    <a:pt x="1417" y="1"/>
                  </a:moveTo>
                  <a:cubicBezTo>
                    <a:pt x="661" y="1"/>
                    <a:pt x="0" y="662"/>
                    <a:pt x="0" y="1512"/>
                  </a:cubicBezTo>
                  <a:cubicBezTo>
                    <a:pt x="0" y="2267"/>
                    <a:pt x="661" y="2928"/>
                    <a:pt x="1511" y="2928"/>
                  </a:cubicBezTo>
                  <a:cubicBezTo>
                    <a:pt x="2267" y="2928"/>
                    <a:pt x="2928" y="2362"/>
                    <a:pt x="2928" y="1512"/>
                  </a:cubicBezTo>
                  <a:cubicBezTo>
                    <a:pt x="2928" y="662"/>
                    <a:pt x="2267"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788" name="Google Shape;788;p20"/>
            <p:cNvSpPr/>
            <p:nvPr/>
          </p:nvSpPr>
          <p:spPr>
            <a:xfrm>
              <a:off x="1550650" y="4015500"/>
              <a:ext cx="75575" cy="75550"/>
            </a:xfrm>
            <a:custGeom>
              <a:avLst/>
              <a:gdLst/>
              <a:ahLst/>
              <a:cxnLst/>
              <a:rect l="l" t="t" r="r" b="b"/>
              <a:pathLst>
                <a:path w="3023" h="3022" extrusionOk="0">
                  <a:moveTo>
                    <a:pt x="1511" y="0"/>
                  </a:moveTo>
                  <a:cubicBezTo>
                    <a:pt x="756" y="0"/>
                    <a:pt x="95" y="661"/>
                    <a:pt x="95" y="1511"/>
                  </a:cubicBezTo>
                  <a:cubicBezTo>
                    <a:pt x="0" y="2361"/>
                    <a:pt x="756"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789" name="Google Shape;789;p20"/>
            <p:cNvSpPr/>
            <p:nvPr/>
          </p:nvSpPr>
          <p:spPr>
            <a:xfrm>
              <a:off x="1751325" y="4015500"/>
              <a:ext cx="73200" cy="75550"/>
            </a:xfrm>
            <a:custGeom>
              <a:avLst/>
              <a:gdLst/>
              <a:ahLst/>
              <a:cxnLst/>
              <a:rect l="l" t="t" r="r" b="b"/>
              <a:pathLst>
                <a:path w="2928" h="3022" extrusionOk="0">
                  <a:moveTo>
                    <a:pt x="1417" y="0"/>
                  </a:moveTo>
                  <a:cubicBezTo>
                    <a:pt x="661" y="0"/>
                    <a:pt x="0" y="661"/>
                    <a:pt x="0" y="1511"/>
                  </a:cubicBezTo>
                  <a:cubicBezTo>
                    <a:pt x="0" y="2361"/>
                    <a:pt x="661" y="3022"/>
                    <a:pt x="1511" y="3022"/>
                  </a:cubicBezTo>
                  <a:cubicBezTo>
                    <a:pt x="2267" y="3022"/>
                    <a:pt x="2928" y="2361"/>
                    <a:pt x="2928" y="1511"/>
                  </a:cubicBezTo>
                  <a:cubicBezTo>
                    <a:pt x="2928" y="661"/>
                    <a:pt x="2267"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790" name="Google Shape;790;p20"/>
            <p:cNvSpPr/>
            <p:nvPr/>
          </p:nvSpPr>
          <p:spPr>
            <a:xfrm>
              <a:off x="1949625" y="4015500"/>
              <a:ext cx="75575" cy="75550"/>
            </a:xfrm>
            <a:custGeom>
              <a:avLst/>
              <a:gdLst/>
              <a:ahLst/>
              <a:cxnLst/>
              <a:rect l="l" t="t" r="r" b="b"/>
              <a:pathLst>
                <a:path w="3023" h="3022"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791" name="Google Shape;791;p20"/>
            <p:cNvSpPr/>
            <p:nvPr/>
          </p:nvSpPr>
          <p:spPr>
            <a:xfrm>
              <a:off x="2147950" y="4015500"/>
              <a:ext cx="75575" cy="75550"/>
            </a:xfrm>
            <a:custGeom>
              <a:avLst/>
              <a:gdLst/>
              <a:ahLst/>
              <a:cxnLst/>
              <a:rect l="l" t="t" r="r" b="b"/>
              <a:pathLst>
                <a:path w="3023" h="3022"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792" name="Google Shape;792;p20"/>
            <p:cNvSpPr/>
            <p:nvPr/>
          </p:nvSpPr>
          <p:spPr>
            <a:xfrm>
              <a:off x="2346250" y="4015500"/>
              <a:ext cx="75575" cy="75550"/>
            </a:xfrm>
            <a:custGeom>
              <a:avLst/>
              <a:gdLst/>
              <a:ahLst/>
              <a:cxnLst/>
              <a:rect l="l" t="t" r="r" b="b"/>
              <a:pathLst>
                <a:path w="3023" h="3022" extrusionOk="0">
                  <a:moveTo>
                    <a:pt x="1512" y="0"/>
                  </a:moveTo>
                  <a:cubicBezTo>
                    <a:pt x="756" y="0"/>
                    <a:pt x="95" y="661"/>
                    <a:pt x="95" y="1511"/>
                  </a:cubicBezTo>
                  <a:cubicBezTo>
                    <a:pt x="1" y="2361"/>
                    <a:pt x="756" y="3022"/>
                    <a:pt x="1512" y="3022"/>
                  </a:cubicBezTo>
                  <a:cubicBezTo>
                    <a:pt x="2362" y="3022"/>
                    <a:pt x="3023" y="2361"/>
                    <a:pt x="3023" y="1511"/>
                  </a:cubicBezTo>
                  <a:cubicBezTo>
                    <a:pt x="3023" y="661"/>
                    <a:pt x="2362" y="0"/>
                    <a:pt x="1512"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793" name="Google Shape;793;p20"/>
            <p:cNvSpPr/>
            <p:nvPr/>
          </p:nvSpPr>
          <p:spPr>
            <a:xfrm>
              <a:off x="2546925" y="4015500"/>
              <a:ext cx="75575" cy="75550"/>
            </a:xfrm>
            <a:custGeom>
              <a:avLst/>
              <a:gdLst/>
              <a:ahLst/>
              <a:cxnLst/>
              <a:rect l="l" t="t" r="r" b="b"/>
              <a:pathLst>
                <a:path w="3023" h="3022" extrusionOk="0">
                  <a:moveTo>
                    <a:pt x="1512" y="0"/>
                  </a:moveTo>
                  <a:cubicBezTo>
                    <a:pt x="662" y="0"/>
                    <a:pt x="1" y="661"/>
                    <a:pt x="1" y="1511"/>
                  </a:cubicBezTo>
                  <a:cubicBezTo>
                    <a:pt x="1" y="2361"/>
                    <a:pt x="662" y="3022"/>
                    <a:pt x="1512" y="3022"/>
                  </a:cubicBezTo>
                  <a:cubicBezTo>
                    <a:pt x="2267" y="3022"/>
                    <a:pt x="3023" y="2361"/>
                    <a:pt x="3023" y="1511"/>
                  </a:cubicBezTo>
                  <a:cubicBezTo>
                    <a:pt x="3023" y="661"/>
                    <a:pt x="2362" y="0"/>
                    <a:pt x="1512"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794" name="Google Shape;794;p20"/>
            <p:cNvSpPr/>
            <p:nvPr/>
          </p:nvSpPr>
          <p:spPr>
            <a:xfrm>
              <a:off x="2745250" y="4015500"/>
              <a:ext cx="75575" cy="75550"/>
            </a:xfrm>
            <a:custGeom>
              <a:avLst/>
              <a:gdLst/>
              <a:ahLst/>
              <a:cxnLst/>
              <a:rect l="l" t="t" r="r" b="b"/>
              <a:pathLst>
                <a:path w="3023" h="3022"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795" name="Google Shape;795;p20"/>
            <p:cNvSpPr/>
            <p:nvPr/>
          </p:nvSpPr>
          <p:spPr>
            <a:xfrm>
              <a:off x="2945925" y="4015500"/>
              <a:ext cx="73200" cy="75550"/>
            </a:xfrm>
            <a:custGeom>
              <a:avLst/>
              <a:gdLst/>
              <a:ahLst/>
              <a:cxnLst/>
              <a:rect l="l" t="t" r="r" b="b"/>
              <a:pathLst>
                <a:path w="2928" h="3022" extrusionOk="0">
                  <a:moveTo>
                    <a:pt x="1417" y="0"/>
                  </a:moveTo>
                  <a:cubicBezTo>
                    <a:pt x="661" y="0"/>
                    <a:pt x="0" y="661"/>
                    <a:pt x="0" y="1511"/>
                  </a:cubicBezTo>
                  <a:cubicBezTo>
                    <a:pt x="0" y="2361"/>
                    <a:pt x="661" y="3022"/>
                    <a:pt x="1417" y="3022"/>
                  </a:cubicBezTo>
                  <a:cubicBezTo>
                    <a:pt x="2266" y="3022"/>
                    <a:pt x="2928" y="2361"/>
                    <a:pt x="2928" y="1511"/>
                  </a:cubicBezTo>
                  <a:cubicBezTo>
                    <a:pt x="2928" y="661"/>
                    <a:pt x="2266" y="0"/>
                    <a:pt x="1417"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796" name="Google Shape;796;p20"/>
            <p:cNvSpPr/>
            <p:nvPr/>
          </p:nvSpPr>
          <p:spPr>
            <a:xfrm>
              <a:off x="3144225" y="4015500"/>
              <a:ext cx="73225" cy="75550"/>
            </a:xfrm>
            <a:custGeom>
              <a:avLst/>
              <a:gdLst/>
              <a:ahLst/>
              <a:cxnLst/>
              <a:rect l="l" t="t" r="r" b="b"/>
              <a:pathLst>
                <a:path w="2929" h="3022" extrusionOk="0">
                  <a:moveTo>
                    <a:pt x="1417" y="0"/>
                  </a:moveTo>
                  <a:cubicBezTo>
                    <a:pt x="662" y="0"/>
                    <a:pt x="1" y="661"/>
                    <a:pt x="1" y="1511"/>
                  </a:cubicBezTo>
                  <a:cubicBezTo>
                    <a:pt x="1" y="2361"/>
                    <a:pt x="662" y="3022"/>
                    <a:pt x="1511" y="3022"/>
                  </a:cubicBezTo>
                  <a:cubicBezTo>
                    <a:pt x="2267" y="3022"/>
                    <a:pt x="2928" y="2361"/>
                    <a:pt x="2928" y="1511"/>
                  </a:cubicBezTo>
                  <a:cubicBezTo>
                    <a:pt x="2928" y="661"/>
                    <a:pt x="2267"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797" name="Google Shape;797;p20"/>
            <p:cNvSpPr/>
            <p:nvPr/>
          </p:nvSpPr>
          <p:spPr>
            <a:xfrm>
              <a:off x="3342550" y="4015500"/>
              <a:ext cx="75550" cy="75550"/>
            </a:xfrm>
            <a:custGeom>
              <a:avLst/>
              <a:gdLst/>
              <a:ahLst/>
              <a:cxnLst/>
              <a:rect l="l" t="t" r="r" b="b"/>
              <a:pathLst>
                <a:path w="3022" h="3022"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798" name="Google Shape;798;p20"/>
            <p:cNvSpPr/>
            <p:nvPr/>
          </p:nvSpPr>
          <p:spPr>
            <a:xfrm>
              <a:off x="3540850" y="4015500"/>
              <a:ext cx="75575" cy="75550"/>
            </a:xfrm>
            <a:custGeom>
              <a:avLst/>
              <a:gdLst/>
              <a:ahLst/>
              <a:cxnLst/>
              <a:rect l="l" t="t" r="r" b="b"/>
              <a:pathLst>
                <a:path w="3023" h="3022" extrusionOk="0">
                  <a:moveTo>
                    <a:pt x="1511" y="0"/>
                  </a:moveTo>
                  <a:cubicBezTo>
                    <a:pt x="756" y="0"/>
                    <a:pt x="95" y="661"/>
                    <a:pt x="95" y="1511"/>
                  </a:cubicBezTo>
                  <a:cubicBezTo>
                    <a:pt x="1" y="2361"/>
                    <a:pt x="756"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799" name="Google Shape;799;p20"/>
            <p:cNvSpPr/>
            <p:nvPr/>
          </p:nvSpPr>
          <p:spPr>
            <a:xfrm>
              <a:off x="3741525" y="4015500"/>
              <a:ext cx="73200" cy="75550"/>
            </a:xfrm>
            <a:custGeom>
              <a:avLst/>
              <a:gdLst/>
              <a:ahLst/>
              <a:cxnLst/>
              <a:rect l="l" t="t" r="r" b="b"/>
              <a:pathLst>
                <a:path w="2928" h="3022" extrusionOk="0">
                  <a:moveTo>
                    <a:pt x="1417" y="0"/>
                  </a:moveTo>
                  <a:cubicBezTo>
                    <a:pt x="661" y="0"/>
                    <a:pt x="0" y="661"/>
                    <a:pt x="0" y="1511"/>
                  </a:cubicBezTo>
                  <a:cubicBezTo>
                    <a:pt x="0" y="2361"/>
                    <a:pt x="661" y="3022"/>
                    <a:pt x="1511" y="3022"/>
                  </a:cubicBezTo>
                  <a:cubicBezTo>
                    <a:pt x="2267" y="3022"/>
                    <a:pt x="2928" y="2361"/>
                    <a:pt x="2928" y="1511"/>
                  </a:cubicBezTo>
                  <a:cubicBezTo>
                    <a:pt x="2928" y="661"/>
                    <a:pt x="2267"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800" name="Google Shape;800;p20"/>
            <p:cNvSpPr/>
            <p:nvPr/>
          </p:nvSpPr>
          <p:spPr>
            <a:xfrm>
              <a:off x="1550650" y="3826625"/>
              <a:ext cx="75575" cy="75575"/>
            </a:xfrm>
            <a:custGeom>
              <a:avLst/>
              <a:gdLst/>
              <a:ahLst/>
              <a:cxnLst/>
              <a:rect l="l" t="t" r="r" b="b"/>
              <a:pathLst>
                <a:path w="3023" h="3023" extrusionOk="0">
                  <a:moveTo>
                    <a:pt x="1511" y="0"/>
                  </a:moveTo>
                  <a:cubicBezTo>
                    <a:pt x="756" y="0"/>
                    <a:pt x="95" y="661"/>
                    <a:pt x="95" y="1511"/>
                  </a:cubicBezTo>
                  <a:cubicBezTo>
                    <a:pt x="0" y="2361"/>
                    <a:pt x="756"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801" name="Google Shape;801;p20"/>
            <p:cNvSpPr/>
            <p:nvPr/>
          </p:nvSpPr>
          <p:spPr>
            <a:xfrm>
              <a:off x="1751325" y="3826625"/>
              <a:ext cx="73200" cy="75575"/>
            </a:xfrm>
            <a:custGeom>
              <a:avLst/>
              <a:gdLst/>
              <a:ahLst/>
              <a:cxnLst/>
              <a:rect l="l" t="t" r="r" b="b"/>
              <a:pathLst>
                <a:path w="2928" h="3023" extrusionOk="0">
                  <a:moveTo>
                    <a:pt x="1417" y="0"/>
                  </a:moveTo>
                  <a:cubicBezTo>
                    <a:pt x="661" y="0"/>
                    <a:pt x="0" y="661"/>
                    <a:pt x="0" y="1511"/>
                  </a:cubicBezTo>
                  <a:cubicBezTo>
                    <a:pt x="0" y="2361"/>
                    <a:pt x="661" y="3022"/>
                    <a:pt x="1511" y="3022"/>
                  </a:cubicBezTo>
                  <a:cubicBezTo>
                    <a:pt x="2267" y="3022"/>
                    <a:pt x="2928" y="2361"/>
                    <a:pt x="2928" y="1511"/>
                  </a:cubicBezTo>
                  <a:cubicBezTo>
                    <a:pt x="2928" y="661"/>
                    <a:pt x="2267"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802" name="Google Shape;802;p20"/>
            <p:cNvSpPr/>
            <p:nvPr/>
          </p:nvSpPr>
          <p:spPr>
            <a:xfrm>
              <a:off x="1949625" y="3826625"/>
              <a:ext cx="75575" cy="75575"/>
            </a:xfrm>
            <a:custGeom>
              <a:avLst/>
              <a:gdLst/>
              <a:ahLst/>
              <a:cxnLst/>
              <a:rect l="l" t="t" r="r" b="b"/>
              <a:pathLst>
                <a:path w="3023" h="3023"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803" name="Google Shape;803;p20"/>
            <p:cNvSpPr/>
            <p:nvPr/>
          </p:nvSpPr>
          <p:spPr>
            <a:xfrm>
              <a:off x="2147950" y="3826625"/>
              <a:ext cx="75575" cy="75575"/>
            </a:xfrm>
            <a:custGeom>
              <a:avLst/>
              <a:gdLst/>
              <a:ahLst/>
              <a:cxnLst/>
              <a:rect l="l" t="t" r="r" b="b"/>
              <a:pathLst>
                <a:path w="3023" h="3023"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804" name="Google Shape;804;p20"/>
            <p:cNvSpPr/>
            <p:nvPr/>
          </p:nvSpPr>
          <p:spPr>
            <a:xfrm>
              <a:off x="2346250" y="3826625"/>
              <a:ext cx="75575" cy="75575"/>
            </a:xfrm>
            <a:custGeom>
              <a:avLst/>
              <a:gdLst/>
              <a:ahLst/>
              <a:cxnLst/>
              <a:rect l="l" t="t" r="r" b="b"/>
              <a:pathLst>
                <a:path w="3023" h="3023" extrusionOk="0">
                  <a:moveTo>
                    <a:pt x="1512" y="0"/>
                  </a:moveTo>
                  <a:cubicBezTo>
                    <a:pt x="756" y="0"/>
                    <a:pt x="95" y="661"/>
                    <a:pt x="95" y="1511"/>
                  </a:cubicBezTo>
                  <a:cubicBezTo>
                    <a:pt x="1" y="2361"/>
                    <a:pt x="756" y="3022"/>
                    <a:pt x="1512" y="3022"/>
                  </a:cubicBezTo>
                  <a:cubicBezTo>
                    <a:pt x="2362" y="3022"/>
                    <a:pt x="3023" y="2361"/>
                    <a:pt x="3023" y="1511"/>
                  </a:cubicBezTo>
                  <a:cubicBezTo>
                    <a:pt x="3023" y="661"/>
                    <a:pt x="2362" y="0"/>
                    <a:pt x="1512"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805" name="Google Shape;805;p20"/>
            <p:cNvSpPr/>
            <p:nvPr/>
          </p:nvSpPr>
          <p:spPr>
            <a:xfrm>
              <a:off x="2546925" y="3826625"/>
              <a:ext cx="75575" cy="75575"/>
            </a:xfrm>
            <a:custGeom>
              <a:avLst/>
              <a:gdLst/>
              <a:ahLst/>
              <a:cxnLst/>
              <a:rect l="l" t="t" r="r" b="b"/>
              <a:pathLst>
                <a:path w="3023" h="3023" extrusionOk="0">
                  <a:moveTo>
                    <a:pt x="1512" y="0"/>
                  </a:moveTo>
                  <a:cubicBezTo>
                    <a:pt x="662" y="0"/>
                    <a:pt x="1" y="661"/>
                    <a:pt x="1" y="1511"/>
                  </a:cubicBezTo>
                  <a:cubicBezTo>
                    <a:pt x="1" y="2361"/>
                    <a:pt x="662" y="3022"/>
                    <a:pt x="1512" y="3022"/>
                  </a:cubicBezTo>
                  <a:cubicBezTo>
                    <a:pt x="2267" y="3022"/>
                    <a:pt x="3023" y="2361"/>
                    <a:pt x="3023" y="1511"/>
                  </a:cubicBezTo>
                  <a:cubicBezTo>
                    <a:pt x="3023" y="661"/>
                    <a:pt x="2362" y="0"/>
                    <a:pt x="1512"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806" name="Google Shape;806;p20"/>
            <p:cNvSpPr/>
            <p:nvPr/>
          </p:nvSpPr>
          <p:spPr>
            <a:xfrm>
              <a:off x="2745250" y="3826625"/>
              <a:ext cx="75575" cy="75575"/>
            </a:xfrm>
            <a:custGeom>
              <a:avLst/>
              <a:gdLst/>
              <a:ahLst/>
              <a:cxnLst/>
              <a:rect l="l" t="t" r="r" b="b"/>
              <a:pathLst>
                <a:path w="3023" h="3023"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807" name="Google Shape;807;p20"/>
            <p:cNvSpPr/>
            <p:nvPr/>
          </p:nvSpPr>
          <p:spPr>
            <a:xfrm>
              <a:off x="2945925" y="3826625"/>
              <a:ext cx="73200" cy="75575"/>
            </a:xfrm>
            <a:custGeom>
              <a:avLst/>
              <a:gdLst/>
              <a:ahLst/>
              <a:cxnLst/>
              <a:rect l="l" t="t" r="r" b="b"/>
              <a:pathLst>
                <a:path w="2928" h="3023" extrusionOk="0">
                  <a:moveTo>
                    <a:pt x="1417" y="0"/>
                  </a:moveTo>
                  <a:cubicBezTo>
                    <a:pt x="661" y="0"/>
                    <a:pt x="0" y="661"/>
                    <a:pt x="0" y="1511"/>
                  </a:cubicBezTo>
                  <a:cubicBezTo>
                    <a:pt x="0" y="2361"/>
                    <a:pt x="661" y="3022"/>
                    <a:pt x="1417" y="3022"/>
                  </a:cubicBezTo>
                  <a:cubicBezTo>
                    <a:pt x="2266" y="3022"/>
                    <a:pt x="2928" y="2361"/>
                    <a:pt x="2928" y="1511"/>
                  </a:cubicBezTo>
                  <a:cubicBezTo>
                    <a:pt x="2928" y="661"/>
                    <a:pt x="2266" y="0"/>
                    <a:pt x="1417"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808" name="Google Shape;808;p20"/>
            <p:cNvSpPr/>
            <p:nvPr/>
          </p:nvSpPr>
          <p:spPr>
            <a:xfrm>
              <a:off x="3144225" y="3826625"/>
              <a:ext cx="73225" cy="75575"/>
            </a:xfrm>
            <a:custGeom>
              <a:avLst/>
              <a:gdLst/>
              <a:ahLst/>
              <a:cxnLst/>
              <a:rect l="l" t="t" r="r" b="b"/>
              <a:pathLst>
                <a:path w="2929" h="3023" extrusionOk="0">
                  <a:moveTo>
                    <a:pt x="1417" y="0"/>
                  </a:moveTo>
                  <a:cubicBezTo>
                    <a:pt x="662" y="0"/>
                    <a:pt x="1" y="661"/>
                    <a:pt x="1" y="1511"/>
                  </a:cubicBezTo>
                  <a:cubicBezTo>
                    <a:pt x="1" y="2361"/>
                    <a:pt x="662" y="3022"/>
                    <a:pt x="1511" y="3022"/>
                  </a:cubicBezTo>
                  <a:cubicBezTo>
                    <a:pt x="2267" y="3022"/>
                    <a:pt x="2928" y="2361"/>
                    <a:pt x="2928" y="1511"/>
                  </a:cubicBezTo>
                  <a:cubicBezTo>
                    <a:pt x="2928" y="661"/>
                    <a:pt x="2267"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809" name="Google Shape;809;p20"/>
            <p:cNvSpPr/>
            <p:nvPr/>
          </p:nvSpPr>
          <p:spPr>
            <a:xfrm>
              <a:off x="3342550" y="3826625"/>
              <a:ext cx="75550" cy="75575"/>
            </a:xfrm>
            <a:custGeom>
              <a:avLst/>
              <a:gdLst/>
              <a:ahLst/>
              <a:cxnLst/>
              <a:rect l="l" t="t" r="r" b="b"/>
              <a:pathLst>
                <a:path w="3022" h="3023"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810" name="Google Shape;810;p20"/>
            <p:cNvSpPr/>
            <p:nvPr/>
          </p:nvSpPr>
          <p:spPr>
            <a:xfrm>
              <a:off x="3540850" y="3826625"/>
              <a:ext cx="75575" cy="75575"/>
            </a:xfrm>
            <a:custGeom>
              <a:avLst/>
              <a:gdLst/>
              <a:ahLst/>
              <a:cxnLst/>
              <a:rect l="l" t="t" r="r" b="b"/>
              <a:pathLst>
                <a:path w="3023" h="3023" extrusionOk="0">
                  <a:moveTo>
                    <a:pt x="1511" y="0"/>
                  </a:moveTo>
                  <a:cubicBezTo>
                    <a:pt x="756" y="0"/>
                    <a:pt x="95" y="661"/>
                    <a:pt x="95" y="1511"/>
                  </a:cubicBezTo>
                  <a:cubicBezTo>
                    <a:pt x="1" y="2361"/>
                    <a:pt x="756"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811" name="Google Shape;811;p20"/>
            <p:cNvSpPr/>
            <p:nvPr/>
          </p:nvSpPr>
          <p:spPr>
            <a:xfrm>
              <a:off x="3741525" y="3826625"/>
              <a:ext cx="73200" cy="75575"/>
            </a:xfrm>
            <a:custGeom>
              <a:avLst/>
              <a:gdLst/>
              <a:ahLst/>
              <a:cxnLst/>
              <a:rect l="l" t="t" r="r" b="b"/>
              <a:pathLst>
                <a:path w="2928" h="3023" extrusionOk="0">
                  <a:moveTo>
                    <a:pt x="1417" y="0"/>
                  </a:moveTo>
                  <a:cubicBezTo>
                    <a:pt x="661" y="0"/>
                    <a:pt x="0" y="661"/>
                    <a:pt x="0" y="1511"/>
                  </a:cubicBezTo>
                  <a:cubicBezTo>
                    <a:pt x="0" y="2361"/>
                    <a:pt x="661" y="3022"/>
                    <a:pt x="1511" y="3022"/>
                  </a:cubicBezTo>
                  <a:cubicBezTo>
                    <a:pt x="2267" y="3022"/>
                    <a:pt x="2928" y="2361"/>
                    <a:pt x="2928" y="1511"/>
                  </a:cubicBezTo>
                  <a:cubicBezTo>
                    <a:pt x="2928" y="661"/>
                    <a:pt x="2267"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812" name="Google Shape;812;p20"/>
            <p:cNvSpPr/>
            <p:nvPr/>
          </p:nvSpPr>
          <p:spPr>
            <a:xfrm>
              <a:off x="1352325" y="3637750"/>
              <a:ext cx="75575" cy="75575"/>
            </a:xfrm>
            <a:custGeom>
              <a:avLst/>
              <a:gdLst/>
              <a:ahLst/>
              <a:cxnLst/>
              <a:rect l="l" t="t" r="r" b="b"/>
              <a:pathLst>
                <a:path w="3023" h="3023" extrusionOk="0">
                  <a:moveTo>
                    <a:pt x="1512" y="1"/>
                  </a:moveTo>
                  <a:cubicBezTo>
                    <a:pt x="662" y="1"/>
                    <a:pt x="1" y="662"/>
                    <a:pt x="1" y="1512"/>
                  </a:cubicBezTo>
                  <a:cubicBezTo>
                    <a:pt x="1" y="2361"/>
                    <a:pt x="662" y="3022"/>
                    <a:pt x="1512" y="3022"/>
                  </a:cubicBezTo>
                  <a:cubicBezTo>
                    <a:pt x="2362" y="3022"/>
                    <a:pt x="3023" y="2361"/>
                    <a:pt x="3023" y="1512"/>
                  </a:cubicBezTo>
                  <a:cubicBezTo>
                    <a:pt x="3023" y="662"/>
                    <a:pt x="2362" y="1"/>
                    <a:pt x="1512"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813" name="Google Shape;813;p20"/>
            <p:cNvSpPr/>
            <p:nvPr/>
          </p:nvSpPr>
          <p:spPr>
            <a:xfrm>
              <a:off x="1550650" y="3637750"/>
              <a:ext cx="75575" cy="75575"/>
            </a:xfrm>
            <a:custGeom>
              <a:avLst/>
              <a:gdLst/>
              <a:ahLst/>
              <a:cxnLst/>
              <a:rect l="l" t="t" r="r" b="b"/>
              <a:pathLst>
                <a:path w="3023" h="3023" extrusionOk="0">
                  <a:moveTo>
                    <a:pt x="1511" y="1"/>
                  </a:moveTo>
                  <a:cubicBezTo>
                    <a:pt x="756" y="1"/>
                    <a:pt x="95" y="662"/>
                    <a:pt x="95" y="1512"/>
                  </a:cubicBezTo>
                  <a:cubicBezTo>
                    <a:pt x="0" y="2361"/>
                    <a:pt x="756" y="3022"/>
                    <a:pt x="1511" y="3022"/>
                  </a:cubicBezTo>
                  <a:cubicBezTo>
                    <a:pt x="2361" y="3022"/>
                    <a:pt x="3022" y="2361"/>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814" name="Google Shape;814;p20"/>
            <p:cNvSpPr/>
            <p:nvPr/>
          </p:nvSpPr>
          <p:spPr>
            <a:xfrm>
              <a:off x="1751325" y="3637750"/>
              <a:ext cx="73200" cy="75575"/>
            </a:xfrm>
            <a:custGeom>
              <a:avLst/>
              <a:gdLst/>
              <a:ahLst/>
              <a:cxnLst/>
              <a:rect l="l" t="t" r="r" b="b"/>
              <a:pathLst>
                <a:path w="2928" h="3023" extrusionOk="0">
                  <a:moveTo>
                    <a:pt x="1417" y="1"/>
                  </a:moveTo>
                  <a:cubicBezTo>
                    <a:pt x="661" y="1"/>
                    <a:pt x="0" y="662"/>
                    <a:pt x="0" y="1512"/>
                  </a:cubicBezTo>
                  <a:cubicBezTo>
                    <a:pt x="0" y="2361"/>
                    <a:pt x="661" y="3022"/>
                    <a:pt x="1511" y="3022"/>
                  </a:cubicBezTo>
                  <a:cubicBezTo>
                    <a:pt x="2267" y="3022"/>
                    <a:pt x="2928" y="2361"/>
                    <a:pt x="2928" y="1512"/>
                  </a:cubicBezTo>
                  <a:cubicBezTo>
                    <a:pt x="2928" y="662"/>
                    <a:pt x="2267"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815" name="Google Shape;815;p20"/>
            <p:cNvSpPr/>
            <p:nvPr/>
          </p:nvSpPr>
          <p:spPr>
            <a:xfrm>
              <a:off x="1949625" y="3637750"/>
              <a:ext cx="75575" cy="75575"/>
            </a:xfrm>
            <a:custGeom>
              <a:avLst/>
              <a:gdLst/>
              <a:ahLst/>
              <a:cxnLst/>
              <a:rect l="l" t="t" r="r" b="b"/>
              <a:pathLst>
                <a:path w="3023" h="3023" extrusionOk="0">
                  <a:moveTo>
                    <a:pt x="1512" y="1"/>
                  </a:moveTo>
                  <a:cubicBezTo>
                    <a:pt x="662" y="1"/>
                    <a:pt x="1" y="662"/>
                    <a:pt x="1" y="1512"/>
                  </a:cubicBezTo>
                  <a:cubicBezTo>
                    <a:pt x="1" y="2361"/>
                    <a:pt x="662" y="3022"/>
                    <a:pt x="1512" y="3022"/>
                  </a:cubicBezTo>
                  <a:cubicBezTo>
                    <a:pt x="2362" y="3022"/>
                    <a:pt x="3023" y="2361"/>
                    <a:pt x="3023" y="1512"/>
                  </a:cubicBezTo>
                  <a:cubicBezTo>
                    <a:pt x="3023" y="662"/>
                    <a:pt x="2362" y="1"/>
                    <a:pt x="1512"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816" name="Google Shape;816;p20"/>
            <p:cNvSpPr/>
            <p:nvPr/>
          </p:nvSpPr>
          <p:spPr>
            <a:xfrm>
              <a:off x="2147950" y="3637750"/>
              <a:ext cx="75575" cy="75575"/>
            </a:xfrm>
            <a:custGeom>
              <a:avLst/>
              <a:gdLst/>
              <a:ahLst/>
              <a:cxnLst/>
              <a:rect l="l" t="t" r="r" b="b"/>
              <a:pathLst>
                <a:path w="3023" h="3023" extrusionOk="0">
                  <a:moveTo>
                    <a:pt x="1511" y="1"/>
                  </a:moveTo>
                  <a:cubicBezTo>
                    <a:pt x="661" y="1"/>
                    <a:pt x="0" y="662"/>
                    <a:pt x="0" y="1512"/>
                  </a:cubicBezTo>
                  <a:cubicBezTo>
                    <a:pt x="0" y="2361"/>
                    <a:pt x="661" y="3022"/>
                    <a:pt x="1511" y="3022"/>
                  </a:cubicBezTo>
                  <a:cubicBezTo>
                    <a:pt x="2361" y="3022"/>
                    <a:pt x="3022" y="2361"/>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817" name="Google Shape;817;p20"/>
            <p:cNvSpPr/>
            <p:nvPr/>
          </p:nvSpPr>
          <p:spPr>
            <a:xfrm>
              <a:off x="2346250" y="3637750"/>
              <a:ext cx="75575" cy="75575"/>
            </a:xfrm>
            <a:custGeom>
              <a:avLst/>
              <a:gdLst/>
              <a:ahLst/>
              <a:cxnLst/>
              <a:rect l="l" t="t" r="r" b="b"/>
              <a:pathLst>
                <a:path w="3023" h="3023" extrusionOk="0">
                  <a:moveTo>
                    <a:pt x="1512" y="1"/>
                  </a:moveTo>
                  <a:cubicBezTo>
                    <a:pt x="756" y="1"/>
                    <a:pt x="95" y="662"/>
                    <a:pt x="95" y="1512"/>
                  </a:cubicBezTo>
                  <a:cubicBezTo>
                    <a:pt x="1" y="2361"/>
                    <a:pt x="756" y="3022"/>
                    <a:pt x="1512" y="3022"/>
                  </a:cubicBezTo>
                  <a:cubicBezTo>
                    <a:pt x="2362" y="3022"/>
                    <a:pt x="3023" y="2361"/>
                    <a:pt x="3023" y="1512"/>
                  </a:cubicBezTo>
                  <a:cubicBezTo>
                    <a:pt x="3023" y="662"/>
                    <a:pt x="2362" y="1"/>
                    <a:pt x="1512"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818" name="Google Shape;818;p20"/>
            <p:cNvSpPr/>
            <p:nvPr/>
          </p:nvSpPr>
          <p:spPr>
            <a:xfrm>
              <a:off x="2546925" y="3637750"/>
              <a:ext cx="75575" cy="75575"/>
            </a:xfrm>
            <a:custGeom>
              <a:avLst/>
              <a:gdLst/>
              <a:ahLst/>
              <a:cxnLst/>
              <a:rect l="l" t="t" r="r" b="b"/>
              <a:pathLst>
                <a:path w="3023" h="3023" extrusionOk="0">
                  <a:moveTo>
                    <a:pt x="1512" y="1"/>
                  </a:moveTo>
                  <a:cubicBezTo>
                    <a:pt x="662" y="1"/>
                    <a:pt x="1" y="662"/>
                    <a:pt x="1" y="1512"/>
                  </a:cubicBezTo>
                  <a:cubicBezTo>
                    <a:pt x="1" y="2361"/>
                    <a:pt x="662" y="3022"/>
                    <a:pt x="1512" y="3022"/>
                  </a:cubicBezTo>
                  <a:cubicBezTo>
                    <a:pt x="2267" y="3022"/>
                    <a:pt x="3023" y="2361"/>
                    <a:pt x="3023" y="1512"/>
                  </a:cubicBezTo>
                  <a:cubicBezTo>
                    <a:pt x="3023" y="662"/>
                    <a:pt x="2362" y="1"/>
                    <a:pt x="1512"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819" name="Google Shape;819;p20"/>
            <p:cNvSpPr/>
            <p:nvPr/>
          </p:nvSpPr>
          <p:spPr>
            <a:xfrm>
              <a:off x="2745250" y="3637750"/>
              <a:ext cx="75575" cy="75575"/>
            </a:xfrm>
            <a:custGeom>
              <a:avLst/>
              <a:gdLst/>
              <a:ahLst/>
              <a:cxnLst/>
              <a:rect l="l" t="t" r="r" b="b"/>
              <a:pathLst>
                <a:path w="3023" h="3023" extrusionOk="0">
                  <a:moveTo>
                    <a:pt x="1511" y="1"/>
                  </a:moveTo>
                  <a:cubicBezTo>
                    <a:pt x="661" y="1"/>
                    <a:pt x="0" y="662"/>
                    <a:pt x="0" y="1512"/>
                  </a:cubicBezTo>
                  <a:cubicBezTo>
                    <a:pt x="0" y="2361"/>
                    <a:pt x="661" y="3022"/>
                    <a:pt x="1511" y="3022"/>
                  </a:cubicBezTo>
                  <a:cubicBezTo>
                    <a:pt x="2361" y="3022"/>
                    <a:pt x="3022" y="2361"/>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820" name="Google Shape;820;p20"/>
            <p:cNvSpPr/>
            <p:nvPr/>
          </p:nvSpPr>
          <p:spPr>
            <a:xfrm>
              <a:off x="2945925" y="3637750"/>
              <a:ext cx="73200" cy="75575"/>
            </a:xfrm>
            <a:custGeom>
              <a:avLst/>
              <a:gdLst/>
              <a:ahLst/>
              <a:cxnLst/>
              <a:rect l="l" t="t" r="r" b="b"/>
              <a:pathLst>
                <a:path w="2928" h="3023" extrusionOk="0">
                  <a:moveTo>
                    <a:pt x="1417" y="1"/>
                  </a:moveTo>
                  <a:cubicBezTo>
                    <a:pt x="661" y="1"/>
                    <a:pt x="0" y="662"/>
                    <a:pt x="0" y="1512"/>
                  </a:cubicBezTo>
                  <a:cubicBezTo>
                    <a:pt x="0" y="2361"/>
                    <a:pt x="661" y="3022"/>
                    <a:pt x="1417" y="3022"/>
                  </a:cubicBezTo>
                  <a:cubicBezTo>
                    <a:pt x="2266" y="3022"/>
                    <a:pt x="2928" y="2361"/>
                    <a:pt x="2928" y="1512"/>
                  </a:cubicBezTo>
                  <a:cubicBezTo>
                    <a:pt x="2928" y="662"/>
                    <a:pt x="2266" y="1"/>
                    <a:pt x="1417"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821" name="Google Shape;821;p20"/>
            <p:cNvSpPr/>
            <p:nvPr/>
          </p:nvSpPr>
          <p:spPr>
            <a:xfrm>
              <a:off x="3144225" y="3637750"/>
              <a:ext cx="73225" cy="75575"/>
            </a:xfrm>
            <a:custGeom>
              <a:avLst/>
              <a:gdLst/>
              <a:ahLst/>
              <a:cxnLst/>
              <a:rect l="l" t="t" r="r" b="b"/>
              <a:pathLst>
                <a:path w="2929" h="3023" extrusionOk="0">
                  <a:moveTo>
                    <a:pt x="1417" y="1"/>
                  </a:moveTo>
                  <a:cubicBezTo>
                    <a:pt x="662" y="1"/>
                    <a:pt x="1" y="662"/>
                    <a:pt x="1" y="1512"/>
                  </a:cubicBezTo>
                  <a:cubicBezTo>
                    <a:pt x="1" y="2361"/>
                    <a:pt x="662" y="3022"/>
                    <a:pt x="1511" y="3022"/>
                  </a:cubicBezTo>
                  <a:cubicBezTo>
                    <a:pt x="2267" y="3022"/>
                    <a:pt x="2928" y="2361"/>
                    <a:pt x="2928" y="1512"/>
                  </a:cubicBezTo>
                  <a:cubicBezTo>
                    <a:pt x="2928" y="662"/>
                    <a:pt x="2267"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822" name="Google Shape;822;p20"/>
            <p:cNvSpPr/>
            <p:nvPr/>
          </p:nvSpPr>
          <p:spPr>
            <a:xfrm>
              <a:off x="3342550" y="3637750"/>
              <a:ext cx="75550" cy="75575"/>
            </a:xfrm>
            <a:custGeom>
              <a:avLst/>
              <a:gdLst/>
              <a:ahLst/>
              <a:cxnLst/>
              <a:rect l="l" t="t" r="r" b="b"/>
              <a:pathLst>
                <a:path w="3022" h="3023" extrusionOk="0">
                  <a:moveTo>
                    <a:pt x="1511" y="1"/>
                  </a:moveTo>
                  <a:cubicBezTo>
                    <a:pt x="661" y="1"/>
                    <a:pt x="0" y="662"/>
                    <a:pt x="0" y="1512"/>
                  </a:cubicBezTo>
                  <a:cubicBezTo>
                    <a:pt x="0" y="2361"/>
                    <a:pt x="661" y="3022"/>
                    <a:pt x="1511" y="3022"/>
                  </a:cubicBezTo>
                  <a:cubicBezTo>
                    <a:pt x="2361" y="3022"/>
                    <a:pt x="3022" y="2361"/>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823" name="Google Shape;823;p20"/>
            <p:cNvSpPr/>
            <p:nvPr/>
          </p:nvSpPr>
          <p:spPr>
            <a:xfrm>
              <a:off x="3540850" y="3637750"/>
              <a:ext cx="75575" cy="75575"/>
            </a:xfrm>
            <a:custGeom>
              <a:avLst/>
              <a:gdLst/>
              <a:ahLst/>
              <a:cxnLst/>
              <a:rect l="l" t="t" r="r" b="b"/>
              <a:pathLst>
                <a:path w="3023" h="3023" extrusionOk="0">
                  <a:moveTo>
                    <a:pt x="1511" y="1"/>
                  </a:moveTo>
                  <a:cubicBezTo>
                    <a:pt x="756" y="1"/>
                    <a:pt x="95" y="662"/>
                    <a:pt x="95" y="1512"/>
                  </a:cubicBezTo>
                  <a:cubicBezTo>
                    <a:pt x="1" y="2361"/>
                    <a:pt x="756" y="3022"/>
                    <a:pt x="1511" y="3022"/>
                  </a:cubicBezTo>
                  <a:cubicBezTo>
                    <a:pt x="2361" y="3022"/>
                    <a:pt x="3022" y="2361"/>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824" name="Google Shape;824;p20"/>
            <p:cNvSpPr/>
            <p:nvPr/>
          </p:nvSpPr>
          <p:spPr>
            <a:xfrm>
              <a:off x="3741525" y="3637750"/>
              <a:ext cx="73200" cy="75575"/>
            </a:xfrm>
            <a:custGeom>
              <a:avLst/>
              <a:gdLst/>
              <a:ahLst/>
              <a:cxnLst/>
              <a:rect l="l" t="t" r="r" b="b"/>
              <a:pathLst>
                <a:path w="2928" h="3023" extrusionOk="0">
                  <a:moveTo>
                    <a:pt x="1417" y="1"/>
                  </a:moveTo>
                  <a:cubicBezTo>
                    <a:pt x="661" y="1"/>
                    <a:pt x="0" y="662"/>
                    <a:pt x="0" y="1512"/>
                  </a:cubicBezTo>
                  <a:cubicBezTo>
                    <a:pt x="0" y="2361"/>
                    <a:pt x="661" y="3022"/>
                    <a:pt x="1511" y="3022"/>
                  </a:cubicBezTo>
                  <a:cubicBezTo>
                    <a:pt x="2267" y="3022"/>
                    <a:pt x="2928" y="2361"/>
                    <a:pt x="2928" y="1512"/>
                  </a:cubicBezTo>
                  <a:cubicBezTo>
                    <a:pt x="2928" y="662"/>
                    <a:pt x="2267"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825" name="Google Shape;825;p20"/>
            <p:cNvSpPr/>
            <p:nvPr/>
          </p:nvSpPr>
          <p:spPr>
            <a:xfrm>
              <a:off x="1352325" y="3448875"/>
              <a:ext cx="75575" cy="75575"/>
            </a:xfrm>
            <a:custGeom>
              <a:avLst/>
              <a:gdLst/>
              <a:ahLst/>
              <a:cxnLst/>
              <a:rect l="l" t="t" r="r" b="b"/>
              <a:pathLst>
                <a:path w="3023" h="3023" extrusionOk="0">
                  <a:moveTo>
                    <a:pt x="1512" y="1"/>
                  </a:moveTo>
                  <a:cubicBezTo>
                    <a:pt x="662" y="1"/>
                    <a:pt x="1" y="662"/>
                    <a:pt x="1" y="1512"/>
                  </a:cubicBezTo>
                  <a:cubicBezTo>
                    <a:pt x="1" y="2362"/>
                    <a:pt x="662" y="3023"/>
                    <a:pt x="1512" y="3023"/>
                  </a:cubicBezTo>
                  <a:cubicBezTo>
                    <a:pt x="2362" y="3023"/>
                    <a:pt x="3023" y="2362"/>
                    <a:pt x="3023" y="1512"/>
                  </a:cubicBezTo>
                  <a:cubicBezTo>
                    <a:pt x="3023" y="662"/>
                    <a:pt x="2362" y="1"/>
                    <a:pt x="1512"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826" name="Google Shape;826;p20"/>
            <p:cNvSpPr/>
            <p:nvPr/>
          </p:nvSpPr>
          <p:spPr>
            <a:xfrm>
              <a:off x="1550650" y="3448875"/>
              <a:ext cx="75575" cy="75575"/>
            </a:xfrm>
            <a:custGeom>
              <a:avLst/>
              <a:gdLst/>
              <a:ahLst/>
              <a:cxnLst/>
              <a:rect l="l" t="t" r="r" b="b"/>
              <a:pathLst>
                <a:path w="3023" h="3023" extrusionOk="0">
                  <a:moveTo>
                    <a:pt x="1511" y="1"/>
                  </a:moveTo>
                  <a:cubicBezTo>
                    <a:pt x="756" y="1"/>
                    <a:pt x="95" y="662"/>
                    <a:pt x="95" y="1512"/>
                  </a:cubicBezTo>
                  <a:cubicBezTo>
                    <a:pt x="0" y="2362"/>
                    <a:pt x="756" y="3023"/>
                    <a:pt x="1511" y="3023"/>
                  </a:cubicBezTo>
                  <a:cubicBezTo>
                    <a:pt x="2361" y="3023"/>
                    <a:pt x="3022" y="2362"/>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827" name="Google Shape;827;p20"/>
            <p:cNvSpPr/>
            <p:nvPr/>
          </p:nvSpPr>
          <p:spPr>
            <a:xfrm>
              <a:off x="1751325" y="3448875"/>
              <a:ext cx="73200" cy="75575"/>
            </a:xfrm>
            <a:custGeom>
              <a:avLst/>
              <a:gdLst/>
              <a:ahLst/>
              <a:cxnLst/>
              <a:rect l="l" t="t" r="r" b="b"/>
              <a:pathLst>
                <a:path w="2928" h="3023" extrusionOk="0">
                  <a:moveTo>
                    <a:pt x="1417" y="1"/>
                  </a:moveTo>
                  <a:cubicBezTo>
                    <a:pt x="661" y="1"/>
                    <a:pt x="0" y="662"/>
                    <a:pt x="0" y="1512"/>
                  </a:cubicBezTo>
                  <a:cubicBezTo>
                    <a:pt x="0" y="2362"/>
                    <a:pt x="661" y="3023"/>
                    <a:pt x="1511" y="3023"/>
                  </a:cubicBezTo>
                  <a:cubicBezTo>
                    <a:pt x="2267" y="3023"/>
                    <a:pt x="2928" y="2362"/>
                    <a:pt x="2928" y="1512"/>
                  </a:cubicBezTo>
                  <a:cubicBezTo>
                    <a:pt x="2928" y="662"/>
                    <a:pt x="2267"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828" name="Google Shape;828;p20"/>
            <p:cNvSpPr/>
            <p:nvPr/>
          </p:nvSpPr>
          <p:spPr>
            <a:xfrm>
              <a:off x="1949625" y="3448875"/>
              <a:ext cx="75575" cy="75575"/>
            </a:xfrm>
            <a:custGeom>
              <a:avLst/>
              <a:gdLst/>
              <a:ahLst/>
              <a:cxnLst/>
              <a:rect l="l" t="t" r="r" b="b"/>
              <a:pathLst>
                <a:path w="3023" h="3023" extrusionOk="0">
                  <a:moveTo>
                    <a:pt x="1512" y="1"/>
                  </a:moveTo>
                  <a:cubicBezTo>
                    <a:pt x="662" y="1"/>
                    <a:pt x="1" y="662"/>
                    <a:pt x="1" y="1512"/>
                  </a:cubicBezTo>
                  <a:cubicBezTo>
                    <a:pt x="1" y="2362"/>
                    <a:pt x="662" y="3023"/>
                    <a:pt x="1512" y="3023"/>
                  </a:cubicBezTo>
                  <a:cubicBezTo>
                    <a:pt x="2362" y="3023"/>
                    <a:pt x="3023" y="2362"/>
                    <a:pt x="3023" y="1512"/>
                  </a:cubicBezTo>
                  <a:cubicBezTo>
                    <a:pt x="3023" y="662"/>
                    <a:pt x="2362" y="1"/>
                    <a:pt x="1512"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829" name="Google Shape;829;p20"/>
            <p:cNvSpPr/>
            <p:nvPr/>
          </p:nvSpPr>
          <p:spPr>
            <a:xfrm>
              <a:off x="2147950" y="3448875"/>
              <a:ext cx="75575" cy="75575"/>
            </a:xfrm>
            <a:custGeom>
              <a:avLst/>
              <a:gdLst/>
              <a:ahLst/>
              <a:cxnLst/>
              <a:rect l="l" t="t" r="r" b="b"/>
              <a:pathLst>
                <a:path w="3023" h="3023" extrusionOk="0">
                  <a:moveTo>
                    <a:pt x="1511" y="1"/>
                  </a:moveTo>
                  <a:cubicBezTo>
                    <a:pt x="661" y="1"/>
                    <a:pt x="0" y="662"/>
                    <a:pt x="0" y="1512"/>
                  </a:cubicBezTo>
                  <a:cubicBezTo>
                    <a:pt x="0" y="2362"/>
                    <a:pt x="661" y="3023"/>
                    <a:pt x="1511" y="3023"/>
                  </a:cubicBezTo>
                  <a:cubicBezTo>
                    <a:pt x="2361" y="3023"/>
                    <a:pt x="3022" y="2362"/>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830" name="Google Shape;830;p20"/>
            <p:cNvSpPr/>
            <p:nvPr/>
          </p:nvSpPr>
          <p:spPr>
            <a:xfrm>
              <a:off x="2346250" y="3448875"/>
              <a:ext cx="75575" cy="75575"/>
            </a:xfrm>
            <a:custGeom>
              <a:avLst/>
              <a:gdLst/>
              <a:ahLst/>
              <a:cxnLst/>
              <a:rect l="l" t="t" r="r" b="b"/>
              <a:pathLst>
                <a:path w="3023" h="3023" extrusionOk="0">
                  <a:moveTo>
                    <a:pt x="1512" y="1"/>
                  </a:moveTo>
                  <a:cubicBezTo>
                    <a:pt x="756" y="1"/>
                    <a:pt x="95" y="662"/>
                    <a:pt x="95" y="1512"/>
                  </a:cubicBezTo>
                  <a:cubicBezTo>
                    <a:pt x="1" y="2362"/>
                    <a:pt x="756" y="3023"/>
                    <a:pt x="1512" y="3023"/>
                  </a:cubicBezTo>
                  <a:cubicBezTo>
                    <a:pt x="2362" y="3023"/>
                    <a:pt x="3023" y="2362"/>
                    <a:pt x="3023" y="1512"/>
                  </a:cubicBezTo>
                  <a:cubicBezTo>
                    <a:pt x="3023" y="662"/>
                    <a:pt x="2362" y="1"/>
                    <a:pt x="1512"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831" name="Google Shape;831;p20"/>
            <p:cNvSpPr/>
            <p:nvPr/>
          </p:nvSpPr>
          <p:spPr>
            <a:xfrm>
              <a:off x="2546925" y="3448875"/>
              <a:ext cx="75575" cy="75575"/>
            </a:xfrm>
            <a:custGeom>
              <a:avLst/>
              <a:gdLst/>
              <a:ahLst/>
              <a:cxnLst/>
              <a:rect l="l" t="t" r="r" b="b"/>
              <a:pathLst>
                <a:path w="3023" h="3023" extrusionOk="0">
                  <a:moveTo>
                    <a:pt x="1512" y="1"/>
                  </a:moveTo>
                  <a:cubicBezTo>
                    <a:pt x="662" y="1"/>
                    <a:pt x="1" y="662"/>
                    <a:pt x="1" y="1512"/>
                  </a:cubicBezTo>
                  <a:cubicBezTo>
                    <a:pt x="1" y="2362"/>
                    <a:pt x="662" y="3023"/>
                    <a:pt x="1512" y="3023"/>
                  </a:cubicBezTo>
                  <a:cubicBezTo>
                    <a:pt x="2267" y="3023"/>
                    <a:pt x="3023" y="2362"/>
                    <a:pt x="3023" y="1512"/>
                  </a:cubicBezTo>
                  <a:cubicBezTo>
                    <a:pt x="3023" y="662"/>
                    <a:pt x="2362" y="1"/>
                    <a:pt x="1512"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832" name="Google Shape;832;p20"/>
            <p:cNvSpPr/>
            <p:nvPr/>
          </p:nvSpPr>
          <p:spPr>
            <a:xfrm>
              <a:off x="2745250" y="3448875"/>
              <a:ext cx="75575" cy="75575"/>
            </a:xfrm>
            <a:custGeom>
              <a:avLst/>
              <a:gdLst/>
              <a:ahLst/>
              <a:cxnLst/>
              <a:rect l="l" t="t" r="r" b="b"/>
              <a:pathLst>
                <a:path w="3023" h="3023" extrusionOk="0">
                  <a:moveTo>
                    <a:pt x="1511" y="1"/>
                  </a:moveTo>
                  <a:cubicBezTo>
                    <a:pt x="661" y="1"/>
                    <a:pt x="0" y="662"/>
                    <a:pt x="0" y="1512"/>
                  </a:cubicBezTo>
                  <a:cubicBezTo>
                    <a:pt x="0" y="2362"/>
                    <a:pt x="661" y="3023"/>
                    <a:pt x="1511" y="3023"/>
                  </a:cubicBezTo>
                  <a:cubicBezTo>
                    <a:pt x="2361" y="3023"/>
                    <a:pt x="3022" y="2362"/>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833" name="Google Shape;833;p20"/>
            <p:cNvSpPr/>
            <p:nvPr/>
          </p:nvSpPr>
          <p:spPr>
            <a:xfrm>
              <a:off x="2945925" y="3448875"/>
              <a:ext cx="73200" cy="75575"/>
            </a:xfrm>
            <a:custGeom>
              <a:avLst/>
              <a:gdLst/>
              <a:ahLst/>
              <a:cxnLst/>
              <a:rect l="l" t="t" r="r" b="b"/>
              <a:pathLst>
                <a:path w="2928" h="3023" extrusionOk="0">
                  <a:moveTo>
                    <a:pt x="1417" y="1"/>
                  </a:moveTo>
                  <a:cubicBezTo>
                    <a:pt x="661" y="1"/>
                    <a:pt x="0" y="662"/>
                    <a:pt x="0" y="1512"/>
                  </a:cubicBezTo>
                  <a:cubicBezTo>
                    <a:pt x="0" y="2362"/>
                    <a:pt x="661" y="3023"/>
                    <a:pt x="1417" y="3023"/>
                  </a:cubicBezTo>
                  <a:cubicBezTo>
                    <a:pt x="2266" y="3023"/>
                    <a:pt x="2928" y="2362"/>
                    <a:pt x="2928" y="1512"/>
                  </a:cubicBezTo>
                  <a:cubicBezTo>
                    <a:pt x="2928" y="662"/>
                    <a:pt x="2266" y="1"/>
                    <a:pt x="1417"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834" name="Google Shape;834;p20"/>
            <p:cNvSpPr/>
            <p:nvPr/>
          </p:nvSpPr>
          <p:spPr>
            <a:xfrm>
              <a:off x="3144225" y="3448875"/>
              <a:ext cx="73225" cy="75575"/>
            </a:xfrm>
            <a:custGeom>
              <a:avLst/>
              <a:gdLst/>
              <a:ahLst/>
              <a:cxnLst/>
              <a:rect l="l" t="t" r="r" b="b"/>
              <a:pathLst>
                <a:path w="2929" h="3023" extrusionOk="0">
                  <a:moveTo>
                    <a:pt x="1417" y="1"/>
                  </a:moveTo>
                  <a:cubicBezTo>
                    <a:pt x="662" y="1"/>
                    <a:pt x="1" y="662"/>
                    <a:pt x="1" y="1512"/>
                  </a:cubicBezTo>
                  <a:cubicBezTo>
                    <a:pt x="1" y="2362"/>
                    <a:pt x="662" y="3023"/>
                    <a:pt x="1511" y="3023"/>
                  </a:cubicBezTo>
                  <a:cubicBezTo>
                    <a:pt x="2267" y="3023"/>
                    <a:pt x="2928" y="2362"/>
                    <a:pt x="2928" y="1512"/>
                  </a:cubicBezTo>
                  <a:cubicBezTo>
                    <a:pt x="2928" y="662"/>
                    <a:pt x="2267"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835" name="Google Shape;835;p20"/>
            <p:cNvSpPr/>
            <p:nvPr/>
          </p:nvSpPr>
          <p:spPr>
            <a:xfrm>
              <a:off x="3342550" y="3448875"/>
              <a:ext cx="75550" cy="75575"/>
            </a:xfrm>
            <a:custGeom>
              <a:avLst/>
              <a:gdLst/>
              <a:ahLst/>
              <a:cxnLst/>
              <a:rect l="l" t="t" r="r" b="b"/>
              <a:pathLst>
                <a:path w="3022" h="3023" extrusionOk="0">
                  <a:moveTo>
                    <a:pt x="1511" y="1"/>
                  </a:moveTo>
                  <a:cubicBezTo>
                    <a:pt x="661" y="1"/>
                    <a:pt x="0" y="662"/>
                    <a:pt x="0" y="1512"/>
                  </a:cubicBezTo>
                  <a:cubicBezTo>
                    <a:pt x="0" y="2362"/>
                    <a:pt x="661" y="3023"/>
                    <a:pt x="1511" y="3023"/>
                  </a:cubicBezTo>
                  <a:cubicBezTo>
                    <a:pt x="2361" y="3023"/>
                    <a:pt x="3022" y="2362"/>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836" name="Google Shape;836;p20"/>
            <p:cNvSpPr/>
            <p:nvPr/>
          </p:nvSpPr>
          <p:spPr>
            <a:xfrm>
              <a:off x="3540850" y="3448875"/>
              <a:ext cx="75575" cy="75575"/>
            </a:xfrm>
            <a:custGeom>
              <a:avLst/>
              <a:gdLst/>
              <a:ahLst/>
              <a:cxnLst/>
              <a:rect l="l" t="t" r="r" b="b"/>
              <a:pathLst>
                <a:path w="3023" h="3023" extrusionOk="0">
                  <a:moveTo>
                    <a:pt x="1511" y="1"/>
                  </a:moveTo>
                  <a:cubicBezTo>
                    <a:pt x="756" y="1"/>
                    <a:pt x="95" y="662"/>
                    <a:pt x="95" y="1512"/>
                  </a:cubicBezTo>
                  <a:cubicBezTo>
                    <a:pt x="1" y="2362"/>
                    <a:pt x="756" y="3023"/>
                    <a:pt x="1511" y="3023"/>
                  </a:cubicBezTo>
                  <a:cubicBezTo>
                    <a:pt x="2361" y="3023"/>
                    <a:pt x="3022" y="2362"/>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837" name="Google Shape;837;p20"/>
            <p:cNvSpPr/>
            <p:nvPr/>
          </p:nvSpPr>
          <p:spPr>
            <a:xfrm>
              <a:off x="3741525" y="3448875"/>
              <a:ext cx="73200" cy="75575"/>
            </a:xfrm>
            <a:custGeom>
              <a:avLst/>
              <a:gdLst/>
              <a:ahLst/>
              <a:cxnLst/>
              <a:rect l="l" t="t" r="r" b="b"/>
              <a:pathLst>
                <a:path w="2928" h="3023" extrusionOk="0">
                  <a:moveTo>
                    <a:pt x="1417" y="1"/>
                  </a:moveTo>
                  <a:cubicBezTo>
                    <a:pt x="661" y="1"/>
                    <a:pt x="0" y="662"/>
                    <a:pt x="0" y="1512"/>
                  </a:cubicBezTo>
                  <a:cubicBezTo>
                    <a:pt x="0" y="2362"/>
                    <a:pt x="661" y="3023"/>
                    <a:pt x="1511" y="3023"/>
                  </a:cubicBezTo>
                  <a:cubicBezTo>
                    <a:pt x="2267" y="3023"/>
                    <a:pt x="2928" y="2362"/>
                    <a:pt x="2928" y="1512"/>
                  </a:cubicBezTo>
                  <a:cubicBezTo>
                    <a:pt x="2928" y="662"/>
                    <a:pt x="2267"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838" name="Google Shape;838;p20"/>
            <p:cNvSpPr/>
            <p:nvPr/>
          </p:nvSpPr>
          <p:spPr>
            <a:xfrm>
              <a:off x="1352325" y="3260025"/>
              <a:ext cx="75575" cy="75550"/>
            </a:xfrm>
            <a:custGeom>
              <a:avLst/>
              <a:gdLst/>
              <a:ahLst/>
              <a:cxnLst/>
              <a:rect l="l" t="t" r="r" b="b"/>
              <a:pathLst>
                <a:path w="3023" h="3022"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839" name="Google Shape;839;p20"/>
            <p:cNvSpPr/>
            <p:nvPr/>
          </p:nvSpPr>
          <p:spPr>
            <a:xfrm>
              <a:off x="1550650" y="3260025"/>
              <a:ext cx="75575" cy="75550"/>
            </a:xfrm>
            <a:custGeom>
              <a:avLst/>
              <a:gdLst/>
              <a:ahLst/>
              <a:cxnLst/>
              <a:rect l="l" t="t" r="r" b="b"/>
              <a:pathLst>
                <a:path w="3023" h="3022" extrusionOk="0">
                  <a:moveTo>
                    <a:pt x="1511" y="0"/>
                  </a:moveTo>
                  <a:cubicBezTo>
                    <a:pt x="756" y="0"/>
                    <a:pt x="95" y="661"/>
                    <a:pt x="95" y="1511"/>
                  </a:cubicBezTo>
                  <a:cubicBezTo>
                    <a:pt x="0" y="2361"/>
                    <a:pt x="756"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840" name="Google Shape;840;p20"/>
            <p:cNvSpPr/>
            <p:nvPr/>
          </p:nvSpPr>
          <p:spPr>
            <a:xfrm>
              <a:off x="1751325" y="3260025"/>
              <a:ext cx="73200" cy="75550"/>
            </a:xfrm>
            <a:custGeom>
              <a:avLst/>
              <a:gdLst/>
              <a:ahLst/>
              <a:cxnLst/>
              <a:rect l="l" t="t" r="r" b="b"/>
              <a:pathLst>
                <a:path w="2928" h="3022" extrusionOk="0">
                  <a:moveTo>
                    <a:pt x="1417" y="0"/>
                  </a:moveTo>
                  <a:cubicBezTo>
                    <a:pt x="661" y="0"/>
                    <a:pt x="0" y="661"/>
                    <a:pt x="0" y="1511"/>
                  </a:cubicBezTo>
                  <a:cubicBezTo>
                    <a:pt x="0" y="2361"/>
                    <a:pt x="661" y="3022"/>
                    <a:pt x="1511" y="3022"/>
                  </a:cubicBezTo>
                  <a:cubicBezTo>
                    <a:pt x="2267" y="3022"/>
                    <a:pt x="2928" y="2361"/>
                    <a:pt x="2928" y="1511"/>
                  </a:cubicBezTo>
                  <a:cubicBezTo>
                    <a:pt x="2928" y="661"/>
                    <a:pt x="2267"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841" name="Google Shape;841;p20"/>
            <p:cNvSpPr/>
            <p:nvPr/>
          </p:nvSpPr>
          <p:spPr>
            <a:xfrm>
              <a:off x="1949625" y="3260025"/>
              <a:ext cx="75575" cy="75550"/>
            </a:xfrm>
            <a:custGeom>
              <a:avLst/>
              <a:gdLst/>
              <a:ahLst/>
              <a:cxnLst/>
              <a:rect l="l" t="t" r="r" b="b"/>
              <a:pathLst>
                <a:path w="3023" h="3022"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842" name="Google Shape;842;p20"/>
            <p:cNvSpPr/>
            <p:nvPr/>
          </p:nvSpPr>
          <p:spPr>
            <a:xfrm>
              <a:off x="2147950" y="3260025"/>
              <a:ext cx="75575" cy="75550"/>
            </a:xfrm>
            <a:custGeom>
              <a:avLst/>
              <a:gdLst/>
              <a:ahLst/>
              <a:cxnLst/>
              <a:rect l="l" t="t" r="r" b="b"/>
              <a:pathLst>
                <a:path w="3023" h="3022"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843" name="Google Shape;843;p20"/>
            <p:cNvSpPr/>
            <p:nvPr/>
          </p:nvSpPr>
          <p:spPr>
            <a:xfrm>
              <a:off x="2346250" y="3260025"/>
              <a:ext cx="75575" cy="75550"/>
            </a:xfrm>
            <a:custGeom>
              <a:avLst/>
              <a:gdLst/>
              <a:ahLst/>
              <a:cxnLst/>
              <a:rect l="l" t="t" r="r" b="b"/>
              <a:pathLst>
                <a:path w="3023" h="3022" extrusionOk="0">
                  <a:moveTo>
                    <a:pt x="1512" y="0"/>
                  </a:moveTo>
                  <a:cubicBezTo>
                    <a:pt x="756" y="0"/>
                    <a:pt x="95" y="661"/>
                    <a:pt x="95" y="1511"/>
                  </a:cubicBezTo>
                  <a:cubicBezTo>
                    <a:pt x="1" y="2361"/>
                    <a:pt x="756" y="3022"/>
                    <a:pt x="1512" y="3022"/>
                  </a:cubicBezTo>
                  <a:cubicBezTo>
                    <a:pt x="2362" y="3022"/>
                    <a:pt x="3023" y="2361"/>
                    <a:pt x="3023" y="1511"/>
                  </a:cubicBezTo>
                  <a:cubicBezTo>
                    <a:pt x="3023" y="661"/>
                    <a:pt x="2362" y="0"/>
                    <a:pt x="1512"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844" name="Google Shape;844;p20"/>
            <p:cNvSpPr/>
            <p:nvPr/>
          </p:nvSpPr>
          <p:spPr>
            <a:xfrm>
              <a:off x="2546925" y="3260025"/>
              <a:ext cx="75575" cy="75550"/>
            </a:xfrm>
            <a:custGeom>
              <a:avLst/>
              <a:gdLst/>
              <a:ahLst/>
              <a:cxnLst/>
              <a:rect l="l" t="t" r="r" b="b"/>
              <a:pathLst>
                <a:path w="3023" h="3022" extrusionOk="0">
                  <a:moveTo>
                    <a:pt x="1512" y="0"/>
                  </a:moveTo>
                  <a:cubicBezTo>
                    <a:pt x="662" y="0"/>
                    <a:pt x="1" y="661"/>
                    <a:pt x="1" y="1511"/>
                  </a:cubicBezTo>
                  <a:cubicBezTo>
                    <a:pt x="1" y="2361"/>
                    <a:pt x="662" y="3022"/>
                    <a:pt x="1512" y="3022"/>
                  </a:cubicBezTo>
                  <a:cubicBezTo>
                    <a:pt x="2267" y="3022"/>
                    <a:pt x="3023" y="2361"/>
                    <a:pt x="3023" y="1511"/>
                  </a:cubicBezTo>
                  <a:cubicBezTo>
                    <a:pt x="3023" y="661"/>
                    <a:pt x="2362" y="0"/>
                    <a:pt x="1512"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845" name="Google Shape;845;p20"/>
            <p:cNvSpPr/>
            <p:nvPr/>
          </p:nvSpPr>
          <p:spPr>
            <a:xfrm>
              <a:off x="2745250" y="3260025"/>
              <a:ext cx="75575" cy="75550"/>
            </a:xfrm>
            <a:custGeom>
              <a:avLst/>
              <a:gdLst/>
              <a:ahLst/>
              <a:cxnLst/>
              <a:rect l="l" t="t" r="r" b="b"/>
              <a:pathLst>
                <a:path w="3023" h="3022"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846" name="Google Shape;846;p20"/>
            <p:cNvSpPr/>
            <p:nvPr/>
          </p:nvSpPr>
          <p:spPr>
            <a:xfrm>
              <a:off x="2945925" y="3260025"/>
              <a:ext cx="73200" cy="75550"/>
            </a:xfrm>
            <a:custGeom>
              <a:avLst/>
              <a:gdLst/>
              <a:ahLst/>
              <a:cxnLst/>
              <a:rect l="l" t="t" r="r" b="b"/>
              <a:pathLst>
                <a:path w="2928" h="3022" extrusionOk="0">
                  <a:moveTo>
                    <a:pt x="1417" y="0"/>
                  </a:moveTo>
                  <a:cubicBezTo>
                    <a:pt x="661" y="0"/>
                    <a:pt x="0" y="661"/>
                    <a:pt x="0" y="1511"/>
                  </a:cubicBezTo>
                  <a:cubicBezTo>
                    <a:pt x="0" y="2361"/>
                    <a:pt x="661" y="3022"/>
                    <a:pt x="1417" y="3022"/>
                  </a:cubicBezTo>
                  <a:cubicBezTo>
                    <a:pt x="2266" y="3022"/>
                    <a:pt x="2928" y="2361"/>
                    <a:pt x="2928" y="1511"/>
                  </a:cubicBezTo>
                  <a:cubicBezTo>
                    <a:pt x="2928" y="661"/>
                    <a:pt x="2266" y="0"/>
                    <a:pt x="1417"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847" name="Google Shape;847;p20"/>
            <p:cNvSpPr/>
            <p:nvPr/>
          </p:nvSpPr>
          <p:spPr>
            <a:xfrm>
              <a:off x="3144225" y="3260025"/>
              <a:ext cx="73225" cy="75550"/>
            </a:xfrm>
            <a:custGeom>
              <a:avLst/>
              <a:gdLst/>
              <a:ahLst/>
              <a:cxnLst/>
              <a:rect l="l" t="t" r="r" b="b"/>
              <a:pathLst>
                <a:path w="2929" h="3022" extrusionOk="0">
                  <a:moveTo>
                    <a:pt x="1417" y="0"/>
                  </a:moveTo>
                  <a:cubicBezTo>
                    <a:pt x="662" y="0"/>
                    <a:pt x="1" y="661"/>
                    <a:pt x="1" y="1511"/>
                  </a:cubicBezTo>
                  <a:cubicBezTo>
                    <a:pt x="1" y="2361"/>
                    <a:pt x="662" y="3022"/>
                    <a:pt x="1511" y="3022"/>
                  </a:cubicBezTo>
                  <a:cubicBezTo>
                    <a:pt x="2267" y="3022"/>
                    <a:pt x="2928" y="2361"/>
                    <a:pt x="2928" y="1511"/>
                  </a:cubicBezTo>
                  <a:cubicBezTo>
                    <a:pt x="2928" y="661"/>
                    <a:pt x="2267"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848" name="Google Shape;848;p20"/>
            <p:cNvSpPr/>
            <p:nvPr/>
          </p:nvSpPr>
          <p:spPr>
            <a:xfrm>
              <a:off x="3342550" y="3260025"/>
              <a:ext cx="75550" cy="75550"/>
            </a:xfrm>
            <a:custGeom>
              <a:avLst/>
              <a:gdLst/>
              <a:ahLst/>
              <a:cxnLst/>
              <a:rect l="l" t="t" r="r" b="b"/>
              <a:pathLst>
                <a:path w="3022" h="3022"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849" name="Google Shape;849;p20"/>
            <p:cNvSpPr/>
            <p:nvPr/>
          </p:nvSpPr>
          <p:spPr>
            <a:xfrm>
              <a:off x="3540850" y="3260025"/>
              <a:ext cx="75575" cy="75550"/>
            </a:xfrm>
            <a:custGeom>
              <a:avLst/>
              <a:gdLst/>
              <a:ahLst/>
              <a:cxnLst/>
              <a:rect l="l" t="t" r="r" b="b"/>
              <a:pathLst>
                <a:path w="3023" h="3022" extrusionOk="0">
                  <a:moveTo>
                    <a:pt x="1511" y="0"/>
                  </a:moveTo>
                  <a:cubicBezTo>
                    <a:pt x="756" y="0"/>
                    <a:pt x="95" y="661"/>
                    <a:pt x="95" y="1511"/>
                  </a:cubicBezTo>
                  <a:cubicBezTo>
                    <a:pt x="1" y="2361"/>
                    <a:pt x="756"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850" name="Google Shape;850;p20"/>
            <p:cNvSpPr/>
            <p:nvPr/>
          </p:nvSpPr>
          <p:spPr>
            <a:xfrm>
              <a:off x="3741525" y="3260025"/>
              <a:ext cx="73200" cy="75550"/>
            </a:xfrm>
            <a:custGeom>
              <a:avLst/>
              <a:gdLst/>
              <a:ahLst/>
              <a:cxnLst/>
              <a:rect l="l" t="t" r="r" b="b"/>
              <a:pathLst>
                <a:path w="2928" h="3022" extrusionOk="0">
                  <a:moveTo>
                    <a:pt x="1417" y="0"/>
                  </a:moveTo>
                  <a:cubicBezTo>
                    <a:pt x="661" y="0"/>
                    <a:pt x="0" y="661"/>
                    <a:pt x="0" y="1511"/>
                  </a:cubicBezTo>
                  <a:cubicBezTo>
                    <a:pt x="0" y="2361"/>
                    <a:pt x="661" y="3022"/>
                    <a:pt x="1511" y="3022"/>
                  </a:cubicBezTo>
                  <a:cubicBezTo>
                    <a:pt x="2267" y="3022"/>
                    <a:pt x="2928" y="2361"/>
                    <a:pt x="2928" y="1511"/>
                  </a:cubicBezTo>
                  <a:cubicBezTo>
                    <a:pt x="2928" y="661"/>
                    <a:pt x="2267"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851" name="Google Shape;851;p20"/>
            <p:cNvSpPr/>
            <p:nvPr/>
          </p:nvSpPr>
          <p:spPr>
            <a:xfrm>
              <a:off x="1201250" y="3073500"/>
              <a:ext cx="25975" cy="68500"/>
            </a:xfrm>
            <a:custGeom>
              <a:avLst/>
              <a:gdLst/>
              <a:ahLst/>
              <a:cxnLst/>
              <a:rect l="l" t="t" r="r" b="b"/>
              <a:pathLst>
                <a:path w="1039" h="2740" extrusionOk="0">
                  <a:moveTo>
                    <a:pt x="0" y="1"/>
                  </a:moveTo>
                  <a:lnTo>
                    <a:pt x="0" y="1"/>
                  </a:lnTo>
                  <a:cubicBezTo>
                    <a:pt x="95" y="851"/>
                    <a:pt x="189" y="1795"/>
                    <a:pt x="283" y="2739"/>
                  </a:cubicBezTo>
                  <a:cubicBezTo>
                    <a:pt x="756" y="2456"/>
                    <a:pt x="1039" y="1984"/>
                    <a:pt x="1039" y="1417"/>
                  </a:cubicBezTo>
                  <a:cubicBezTo>
                    <a:pt x="1039" y="662"/>
                    <a:pt x="567" y="190"/>
                    <a:pt x="0"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852" name="Google Shape;852;p20"/>
            <p:cNvSpPr/>
            <p:nvPr/>
          </p:nvSpPr>
          <p:spPr>
            <a:xfrm>
              <a:off x="1352325" y="3071150"/>
              <a:ext cx="75575" cy="75575"/>
            </a:xfrm>
            <a:custGeom>
              <a:avLst/>
              <a:gdLst/>
              <a:ahLst/>
              <a:cxnLst/>
              <a:rect l="l" t="t" r="r" b="b"/>
              <a:pathLst>
                <a:path w="3023" h="3023"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853" name="Google Shape;853;p20"/>
            <p:cNvSpPr/>
            <p:nvPr/>
          </p:nvSpPr>
          <p:spPr>
            <a:xfrm>
              <a:off x="1550650" y="3071150"/>
              <a:ext cx="75575" cy="75575"/>
            </a:xfrm>
            <a:custGeom>
              <a:avLst/>
              <a:gdLst/>
              <a:ahLst/>
              <a:cxnLst/>
              <a:rect l="l" t="t" r="r" b="b"/>
              <a:pathLst>
                <a:path w="3023" h="3023" extrusionOk="0">
                  <a:moveTo>
                    <a:pt x="1511" y="0"/>
                  </a:moveTo>
                  <a:cubicBezTo>
                    <a:pt x="756" y="0"/>
                    <a:pt x="95" y="661"/>
                    <a:pt x="95" y="1511"/>
                  </a:cubicBezTo>
                  <a:cubicBezTo>
                    <a:pt x="0" y="2361"/>
                    <a:pt x="756"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854" name="Google Shape;854;p20"/>
            <p:cNvSpPr/>
            <p:nvPr/>
          </p:nvSpPr>
          <p:spPr>
            <a:xfrm>
              <a:off x="1751325" y="3071150"/>
              <a:ext cx="73200" cy="75575"/>
            </a:xfrm>
            <a:custGeom>
              <a:avLst/>
              <a:gdLst/>
              <a:ahLst/>
              <a:cxnLst/>
              <a:rect l="l" t="t" r="r" b="b"/>
              <a:pathLst>
                <a:path w="2928" h="3023" extrusionOk="0">
                  <a:moveTo>
                    <a:pt x="1417" y="0"/>
                  </a:moveTo>
                  <a:cubicBezTo>
                    <a:pt x="661" y="0"/>
                    <a:pt x="0" y="661"/>
                    <a:pt x="0" y="1511"/>
                  </a:cubicBezTo>
                  <a:cubicBezTo>
                    <a:pt x="0" y="2361"/>
                    <a:pt x="661" y="3022"/>
                    <a:pt x="1511" y="3022"/>
                  </a:cubicBezTo>
                  <a:cubicBezTo>
                    <a:pt x="2267" y="3022"/>
                    <a:pt x="2928" y="2361"/>
                    <a:pt x="2928" y="1511"/>
                  </a:cubicBezTo>
                  <a:cubicBezTo>
                    <a:pt x="2928" y="661"/>
                    <a:pt x="2267"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855" name="Google Shape;855;p20"/>
            <p:cNvSpPr/>
            <p:nvPr/>
          </p:nvSpPr>
          <p:spPr>
            <a:xfrm>
              <a:off x="1949625" y="3071150"/>
              <a:ext cx="75575" cy="75575"/>
            </a:xfrm>
            <a:custGeom>
              <a:avLst/>
              <a:gdLst/>
              <a:ahLst/>
              <a:cxnLst/>
              <a:rect l="l" t="t" r="r" b="b"/>
              <a:pathLst>
                <a:path w="3023" h="3023"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856" name="Google Shape;856;p20"/>
            <p:cNvSpPr/>
            <p:nvPr/>
          </p:nvSpPr>
          <p:spPr>
            <a:xfrm>
              <a:off x="2147950" y="3071150"/>
              <a:ext cx="75575" cy="75575"/>
            </a:xfrm>
            <a:custGeom>
              <a:avLst/>
              <a:gdLst/>
              <a:ahLst/>
              <a:cxnLst/>
              <a:rect l="l" t="t" r="r" b="b"/>
              <a:pathLst>
                <a:path w="3023" h="3023"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857" name="Google Shape;857;p20"/>
            <p:cNvSpPr/>
            <p:nvPr/>
          </p:nvSpPr>
          <p:spPr>
            <a:xfrm>
              <a:off x="2346250" y="3071150"/>
              <a:ext cx="75575" cy="75575"/>
            </a:xfrm>
            <a:custGeom>
              <a:avLst/>
              <a:gdLst/>
              <a:ahLst/>
              <a:cxnLst/>
              <a:rect l="l" t="t" r="r" b="b"/>
              <a:pathLst>
                <a:path w="3023" h="3023" extrusionOk="0">
                  <a:moveTo>
                    <a:pt x="1512" y="0"/>
                  </a:moveTo>
                  <a:cubicBezTo>
                    <a:pt x="756" y="0"/>
                    <a:pt x="95" y="661"/>
                    <a:pt x="95" y="1511"/>
                  </a:cubicBezTo>
                  <a:cubicBezTo>
                    <a:pt x="1" y="2361"/>
                    <a:pt x="756" y="3022"/>
                    <a:pt x="1512" y="3022"/>
                  </a:cubicBezTo>
                  <a:cubicBezTo>
                    <a:pt x="2362" y="3022"/>
                    <a:pt x="3023" y="2361"/>
                    <a:pt x="3023" y="1511"/>
                  </a:cubicBezTo>
                  <a:cubicBezTo>
                    <a:pt x="3023" y="661"/>
                    <a:pt x="2362" y="0"/>
                    <a:pt x="1512"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858" name="Google Shape;858;p20"/>
            <p:cNvSpPr/>
            <p:nvPr/>
          </p:nvSpPr>
          <p:spPr>
            <a:xfrm>
              <a:off x="2546925" y="3071150"/>
              <a:ext cx="75575" cy="75575"/>
            </a:xfrm>
            <a:custGeom>
              <a:avLst/>
              <a:gdLst/>
              <a:ahLst/>
              <a:cxnLst/>
              <a:rect l="l" t="t" r="r" b="b"/>
              <a:pathLst>
                <a:path w="3023" h="3023" extrusionOk="0">
                  <a:moveTo>
                    <a:pt x="1512" y="0"/>
                  </a:moveTo>
                  <a:cubicBezTo>
                    <a:pt x="662" y="0"/>
                    <a:pt x="1" y="661"/>
                    <a:pt x="1" y="1511"/>
                  </a:cubicBezTo>
                  <a:cubicBezTo>
                    <a:pt x="1" y="2361"/>
                    <a:pt x="662" y="3022"/>
                    <a:pt x="1512" y="3022"/>
                  </a:cubicBezTo>
                  <a:cubicBezTo>
                    <a:pt x="2267" y="3022"/>
                    <a:pt x="3023" y="2361"/>
                    <a:pt x="3023" y="1511"/>
                  </a:cubicBezTo>
                  <a:cubicBezTo>
                    <a:pt x="3023" y="661"/>
                    <a:pt x="2362" y="0"/>
                    <a:pt x="1512"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859" name="Google Shape;859;p20"/>
            <p:cNvSpPr/>
            <p:nvPr/>
          </p:nvSpPr>
          <p:spPr>
            <a:xfrm>
              <a:off x="2745250" y="3071150"/>
              <a:ext cx="75575" cy="75575"/>
            </a:xfrm>
            <a:custGeom>
              <a:avLst/>
              <a:gdLst/>
              <a:ahLst/>
              <a:cxnLst/>
              <a:rect l="l" t="t" r="r" b="b"/>
              <a:pathLst>
                <a:path w="3023" h="3023"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860" name="Google Shape;860;p20"/>
            <p:cNvSpPr/>
            <p:nvPr/>
          </p:nvSpPr>
          <p:spPr>
            <a:xfrm>
              <a:off x="2945925" y="3071150"/>
              <a:ext cx="73200" cy="75575"/>
            </a:xfrm>
            <a:custGeom>
              <a:avLst/>
              <a:gdLst/>
              <a:ahLst/>
              <a:cxnLst/>
              <a:rect l="l" t="t" r="r" b="b"/>
              <a:pathLst>
                <a:path w="2928" h="3023" extrusionOk="0">
                  <a:moveTo>
                    <a:pt x="1417" y="0"/>
                  </a:moveTo>
                  <a:cubicBezTo>
                    <a:pt x="661" y="0"/>
                    <a:pt x="0" y="661"/>
                    <a:pt x="0" y="1511"/>
                  </a:cubicBezTo>
                  <a:cubicBezTo>
                    <a:pt x="0" y="2361"/>
                    <a:pt x="661" y="3022"/>
                    <a:pt x="1417" y="3022"/>
                  </a:cubicBezTo>
                  <a:cubicBezTo>
                    <a:pt x="2266" y="3022"/>
                    <a:pt x="2928" y="2361"/>
                    <a:pt x="2928" y="1511"/>
                  </a:cubicBezTo>
                  <a:cubicBezTo>
                    <a:pt x="2928" y="661"/>
                    <a:pt x="2266" y="0"/>
                    <a:pt x="1417"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861" name="Google Shape;861;p20"/>
            <p:cNvSpPr/>
            <p:nvPr/>
          </p:nvSpPr>
          <p:spPr>
            <a:xfrm>
              <a:off x="3144225" y="3071150"/>
              <a:ext cx="73225" cy="75575"/>
            </a:xfrm>
            <a:custGeom>
              <a:avLst/>
              <a:gdLst/>
              <a:ahLst/>
              <a:cxnLst/>
              <a:rect l="l" t="t" r="r" b="b"/>
              <a:pathLst>
                <a:path w="2929" h="3023" extrusionOk="0">
                  <a:moveTo>
                    <a:pt x="1417" y="0"/>
                  </a:moveTo>
                  <a:cubicBezTo>
                    <a:pt x="662" y="0"/>
                    <a:pt x="1" y="661"/>
                    <a:pt x="1" y="1511"/>
                  </a:cubicBezTo>
                  <a:cubicBezTo>
                    <a:pt x="1" y="2361"/>
                    <a:pt x="662" y="3022"/>
                    <a:pt x="1511" y="3022"/>
                  </a:cubicBezTo>
                  <a:cubicBezTo>
                    <a:pt x="2267" y="3022"/>
                    <a:pt x="2928" y="2361"/>
                    <a:pt x="2928" y="1511"/>
                  </a:cubicBezTo>
                  <a:cubicBezTo>
                    <a:pt x="2928" y="661"/>
                    <a:pt x="2267"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862" name="Google Shape;862;p20"/>
            <p:cNvSpPr/>
            <p:nvPr/>
          </p:nvSpPr>
          <p:spPr>
            <a:xfrm>
              <a:off x="3342550" y="3071150"/>
              <a:ext cx="75550" cy="75575"/>
            </a:xfrm>
            <a:custGeom>
              <a:avLst/>
              <a:gdLst/>
              <a:ahLst/>
              <a:cxnLst/>
              <a:rect l="l" t="t" r="r" b="b"/>
              <a:pathLst>
                <a:path w="3022" h="3023"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863" name="Google Shape;863;p20"/>
            <p:cNvSpPr/>
            <p:nvPr/>
          </p:nvSpPr>
          <p:spPr>
            <a:xfrm>
              <a:off x="3540850" y="3071150"/>
              <a:ext cx="75575" cy="75575"/>
            </a:xfrm>
            <a:custGeom>
              <a:avLst/>
              <a:gdLst/>
              <a:ahLst/>
              <a:cxnLst/>
              <a:rect l="l" t="t" r="r" b="b"/>
              <a:pathLst>
                <a:path w="3023" h="3023" extrusionOk="0">
                  <a:moveTo>
                    <a:pt x="1511" y="0"/>
                  </a:moveTo>
                  <a:cubicBezTo>
                    <a:pt x="756" y="0"/>
                    <a:pt x="95" y="661"/>
                    <a:pt x="95" y="1511"/>
                  </a:cubicBezTo>
                  <a:cubicBezTo>
                    <a:pt x="1" y="2361"/>
                    <a:pt x="756"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864" name="Google Shape;864;p20"/>
            <p:cNvSpPr/>
            <p:nvPr/>
          </p:nvSpPr>
          <p:spPr>
            <a:xfrm>
              <a:off x="3741525" y="3071150"/>
              <a:ext cx="73200" cy="75575"/>
            </a:xfrm>
            <a:custGeom>
              <a:avLst/>
              <a:gdLst/>
              <a:ahLst/>
              <a:cxnLst/>
              <a:rect l="l" t="t" r="r" b="b"/>
              <a:pathLst>
                <a:path w="2928" h="3023" extrusionOk="0">
                  <a:moveTo>
                    <a:pt x="1417" y="0"/>
                  </a:moveTo>
                  <a:cubicBezTo>
                    <a:pt x="661" y="0"/>
                    <a:pt x="0" y="661"/>
                    <a:pt x="0" y="1511"/>
                  </a:cubicBezTo>
                  <a:cubicBezTo>
                    <a:pt x="0" y="2361"/>
                    <a:pt x="661" y="3022"/>
                    <a:pt x="1511" y="3022"/>
                  </a:cubicBezTo>
                  <a:cubicBezTo>
                    <a:pt x="2267" y="3022"/>
                    <a:pt x="2928" y="2361"/>
                    <a:pt x="2928" y="1511"/>
                  </a:cubicBezTo>
                  <a:cubicBezTo>
                    <a:pt x="2928" y="661"/>
                    <a:pt x="2267"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865" name="Google Shape;865;p20"/>
            <p:cNvSpPr/>
            <p:nvPr/>
          </p:nvSpPr>
          <p:spPr>
            <a:xfrm>
              <a:off x="1189450" y="2882275"/>
              <a:ext cx="37775" cy="73225"/>
            </a:xfrm>
            <a:custGeom>
              <a:avLst/>
              <a:gdLst/>
              <a:ahLst/>
              <a:cxnLst/>
              <a:rect l="l" t="t" r="r" b="b"/>
              <a:pathLst>
                <a:path w="1511" h="2929" extrusionOk="0">
                  <a:moveTo>
                    <a:pt x="0" y="1"/>
                  </a:moveTo>
                  <a:cubicBezTo>
                    <a:pt x="0" y="1039"/>
                    <a:pt x="94" y="1984"/>
                    <a:pt x="94" y="2928"/>
                  </a:cubicBezTo>
                  <a:cubicBezTo>
                    <a:pt x="944" y="2928"/>
                    <a:pt x="1511" y="2361"/>
                    <a:pt x="1511" y="1512"/>
                  </a:cubicBezTo>
                  <a:cubicBezTo>
                    <a:pt x="1511" y="662"/>
                    <a:pt x="850" y="1"/>
                    <a:pt x="94"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866" name="Google Shape;866;p20"/>
            <p:cNvSpPr/>
            <p:nvPr/>
          </p:nvSpPr>
          <p:spPr>
            <a:xfrm>
              <a:off x="1352325" y="2882275"/>
              <a:ext cx="75575" cy="75575"/>
            </a:xfrm>
            <a:custGeom>
              <a:avLst/>
              <a:gdLst/>
              <a:ahLst/>
              <a:cxnLst/>
              <a:rect l="l" t="t" r="r" b="b"/>
              <a:pathLst>
                <a:path w="3023" h="3023" extrusionOk="0">
                  <a:moveTo>
                    <a:pt x="1512" y="1"/>
                  </a:moveTo>
                  <a:cubicBezTo>
                    <a:pt x="662" y="1"/>
                    <a:pt x="1" y="662"/>
                    <a:pt x="1" y="1512"/>
                  </a:cubicBezTo>
                  <a:cubicBezTo>
                    <a:pt x="1" y="2361"/>
                    <a:pt x="662" y="3022"/>
                    <a:pt x="1512" y="3022"/>
                  </a:cubicBezTo>
                  <a:cubicBezTo>
                    <a:pt x="2362" y="3022"/>
                    <a:pt x="3023" y="2361"/>
                    <a:pt x="3023" y="1512"/>
                  </a:cubicBezTo>
                  <a:cubicBezTo>
                    <a:pt x="3023" y="662"/>
                    <a:pt x="2362" y="1"/>
                    <a:pt x="1512"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867" name="Google Shape;867;p20"/>
            <p:cNvSpPr/>
            <p:nvPr/>
          </p:nvSpPr>
          <p:spPr>
            <a:xfrm>
              <a:off x="1550650" y="2882275"/>
              <a:ext cx="75575" cy="75575"/>
            </a:xfrm>
            <a:custGeom>
              <a:avLst/>
              <a:gdLst/>
              <a:ahLst/>
              <a:cxnLst/>
              <a:rect l="l" t="t" r="r" b="b"/>
              <a:pathLst>
                <a:path w="3023" h="3023" extrusionOk="0">
                  <a:moveTo>
                    <a:pt x="1511" y="1"/>
                  </a:moveTo>
                  <a:cubicBezTo>
                    <a:pt x="756" y="1"/>
                    <a:pt x="95" y="662"/>
                    <a:pt x="95" y="1512"/>
                  </a:cubicBezTo>
                  <a:cubicBezTo>
                    <a:pt x="0" y="2361"/>
                    <a:pt x="756" y="3022"/>
                    <a:pt x="1511" y="3022"/>
                  </a:cubicBezTo>
                  <a:cubicBezTo>
                    <a:pt x="2361" y="3022"/>
                    <a:pt x="3022" y="2361"/>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868" name="Google Shape;868;p20"/>
            <p:cNvSpPr/>
            <p:nvPr/>
          </p:nvSpPr>
          <p:spPr>
            <a:xfrm>
              <a:off x="1751325" y="2882275"/>
              <a:ext cx="73200" cy="75575"/>
            </a:xfrm>
            <a:custGeom>
              <a:avLst/>
              <a:gdLst/>
              <a:ahLst/>
              <a:cxnLst/>
              <a:rect l="l" t="t" r="r" b="b"/>
              <a:pathLst>
                <a:path w="2928" h="3023" extrusionOk="0">
                  <a:moveTo>
                    <a:pt x="1417" y="1"/>
                  </a:moveTo>
                  <a:cubicBezTo>
                    <a:pt x="661" y="1"/>
                    <a:pt x="0" y="662"/>
                    <a:pt x="0" y="1512"/>
                  </a:cubicBezTo>
                  <a:cubicBezTo>
                    <a:pt x="0" y="2361"/>
                    <a:pt x="661" y="3022"/>
                    <a:pt x="1511" y="3022"/>
                  </a:cubicBezTo>
                  <a:cubicBezTo>
                    <a:pt x="2267" y="3022"/>
                    <a:pt x="2928" y="2361"/>
                    <a:pt x="2928" y="1512"/>
                  </a:cubicBezTo>
                  <a:cubicBezTo>
                    <a:pt x="2928" y="662"/>
                    <a:pt x="2267"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869" name="Google Shape;869;p20"/>
            <p:cNvSpPr/>
            <p:nvPr/>
          </p:nvSpPr>
          <p:spPr>
            <a:xfrm>
              <a:off x="1949625" y="2882275"/>
              <a:ext cx="75575" cy="75575"/>
            </a:xfrm>
            <a:custGeom>
              <a:avLst/>
              <a:gdLst/>
              <a:ahLst/>
              <a:cxnLst/>
              <a:rect l="l" t="t" r="r" b="b"/>
              <a:pathLst>
                <a:path w="3023" h="3023" extrusionOk="0">
                  <a:moveTo>
                    <a:pt x="1512" y="1"/>
                  </a:moveTo>
                  <a:cubicBezTo>
                    <a:pt x="662" y="1"/>
                    <a:pt x="1" y="662"/>
                    <a:pt x="1" y="1512"/>
                  </a:cubicBezTo>
                  <a:cubicBezTo>
                    <a:pt x="1" y="2361"/>
                    <a:pt x="662" y="3022"/>
                    <a:pt x="1512" y="3022"/>
                  </a:cubicBezTo>
                  <a:cubicBezTo>
                    <a:pt x="2362" y="3022"/>
                    <a:pt x="3023" y="2361"/>
                    <a:pt x="3023" y="1512"/>
                  </a:cubicBezTo>
                  <a:cubicBezTo>
                    <a:pt x="3023" y="662"/>
                    <a:pt x="2362" y="1"/>
                    <a:pt x="1512"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870" name="Google Shape;870;p20"/>
            <p:cNvSpPr/>
            <p:nvPr/>
          </p:nvSpPr>
          <p:spPr>
            <a:xfrm>
              <a:off x="2147950" y="2882275"/>
              <a:ext cx="75575" cy="75575"/>
            </a:xfrm>
            <a:custGeom>
              <a:avLst/>
              <a:gdLst/>
              <a:ahLst/>
              <a:cxnLst/>
              <a:rect l="l" t="t" r="r" b="b"/>
              <a:pathLst>
                <a:path w="3023" h="3023" extrusionOk="0">
                  <a:moveTo>
                    <a:pt x="1511" y="1"/>
                  </a:moveTo>
                  <a:cubicBezTo>
                    <a:pt x="661" y="1"/>
                    <a:pt x="0" y="662"/>
                    <a:pt x="0" y="1512"/>
                  </a:cubicBezTo>
                  <a:cubicBezTo>
                    <a:pt x="0" y="2361"/>
                    <a:pt x="661" y="3022"/>
                    <a:pt x="1511" y="3022"/>
                  </a:cubicBezTo>
                  <a:cubicBezTo>
                    <a:pt x="2361" y="3022"/>
                    <a:pt x="3022" y="2361"/>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871" name="Google Shape;871;p20"/>
            <p:cNvSpPr/>
            <p:nvPr/>
          </p:nvSpPr>
          <p:spPr>
            <a:xfrm>
              <a:off x="2346250" y="2882275"/>
              <a:ext cx="75575" cy="75575"/>
            </a:xfrm>
            <a:custGeom>
              <a:avLst/>
              <a:gdLst/>
              <a:ahLst/>
              <a:cxnLst/>
              <a:rect l="l" t="t" r="r" b="b"/>
              <a:pathLst>
                <a:path w="3023" h="3023" extrusionOk="0">
                  <a:moveTo>
                    <a:pt x="1512" y="1"/>
                  </a:moveTo>
                  <a:cubicBezTo>
                    <a:pt x="756" y="1"/>
                    <a:pt x="95" y="662"/>
                    <a:pt x="95" y="1512"/>
                  </a:cubicBezTo>
                  <a:cubicBezTo>
                    <a:pt x="1" y="2361"/>
                    <a:pt x="756" y="3022"/>
                    <a:pt x="1512" y="3022"/>
                  </a:cubicBezTo>
                  <a:cubicBezTo>
                    <a:pt x="2362" y="3022"/>
                    <a:pt x="3023" y="2361"/>
                    <a:pt x="3023" y="1512"/>
                  </a:cubicBezTo>
                  <a:cubicBezTo>
                    <a:pt x="3023" y="662"/>
                    <a:pt x="2362" y="1"/>
                    <a:pt x="1512"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872" name="Google Shape;872;p20"/>
            <p:cNvSpPr/>
            <p:nvPr/>
          </p:nvSpPr>
          <p:spPr>
            <a:xfrm>
              <a:off x="2546925" y="2882275"/>
              <a:ext cx="75575" cy="75575"/>
            </a:xfrm>
            <a:custGeom>
              <a:avLst/>
              <a:gdLst/>
              <a:ahLst/>
              <a:cxnLst/>
              <a:rect l="l" t="t" r="r" b="b"/>
              <a:pathLst>
                <a:path w="3023" h="3023" extrusionOk="0">
                  <a:moveTo>
                    <a:pt x="1512" y="1"/>
                  </a:moveTo>
                  <a:cubicBezTo>
                    <a:pt x="662" y="1"/>
                    <a:pt x="1" y="662"/>
                    <a:pt x="1" y="1512"/>
                  </a:cubicBezTo>
                  <a:cubicBezTo>
                    <a:pt x="1" y="2361"/>
                    <a:pt x="662" y="3022"/>
                    <a:pt x="1512" y="3022"/>
                  </a:cubicBezTo>
                  <a:cubicBezTo>
                    <a:pt x="2267" y="3022"/>
                    <a:pt x="3023" y="2361"/>
                    <a:pt x="3023" y="1512"/>
                  </a:cubicBezTo>
                  <a:cubicBezTo>
                    <a:pt x="3023" y="662"/>
                    <a:pt x="2362" y="1"/>
                    <a:pt x="1512"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873" name="Google Shape;873;p20"/>
            <p:cNvSpPr/>
            <p:nvPr/>
          </p:nvSpPr>
          <p:spPr>
            <a:xfrm>
              <a:off x="2745250" y="2882275"/>
              <a:ext cx="75575" cy="75575"/>
            </a:xfrm>
            <a:custGeom>
              <a:avLst/>
              <a:gdLst/>
              <a:ahLst/>
              <a:cxnLst/>
              <a:rect l="l" t="t" r="r" b="b"/>
              <a:pathLst>
                <a:path w="3023" h="3023" extrusionOk="0">
                  <a:moveTo>
                    <a:pt x="1511" y="1"/>
                  </a:moveTo>
                  <a:cubicBezTo>
                    <a:pt x="661" y="1"/>
                    <a:pt x="0" y="662"/>
                    <a:pt x="0" y="1512"/>
                  </a:cubicBezTo>
                  <a:cubicBezTo>
                    <a:pt x="0" y="2361"/>
                    <a:pt x="661" y="3022"/>
                    <a:pt x="1511" y="3022"/>
                  </a:cubicBezTo>
                  <a:cubicBezTo>
                    <a:pt x="2361" y="3022"/>
                    <a:pt x="3022" y="2361"/>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874" name="Google Shape;874;p20"/>
            <p:cNvSpPr/>
            <p:nvPr/>
          </p:nvSpPr>
          <p:spPr>
            <a:xfrm>
              <a:off x="2945925" y="2882275"/>
              <a:ext cx="73200" cy="75575"/>
            </a:xfrm>
            <a:custGeom>
              <a:avLst/>
              <a:gdLst/>
              <a:ahLst/>
              <a:cxnLst/>
              <a:rect l="l" t="t" r="r" b="b"/>
              <a:pathLst>
                <a:path w="2928" h="3023" extrusionOk="0">
                  <a:moveTo>
                    <a:pt x="1417" y="1"/>
                  </a:moveTo>
                  <a:cubicBezTo>
                    <a:pt x="661" y="1"/>
                    <a:pt x="0" y="662"/>
                    <a:pt x="0" y="1512"/>
                  </a:cubicBezTo>
                  <a:cubicBezTo>
                    <a:pt x="0" y="2361"/>
                    <a:pt x="661" y="3022"/>
                    <a:pt x="1417" y="3022"/>
                  </a:cubicBezTo>
                  <a:cubicBezTo>
                    <a:pt x="2266" y="3022"/>
                    <a:pt x="2928" y="2361"/>
                    <a:pt x="2928" y="1512"/>
                  </a:cubicBezTo>
                  <a:cubicBezTo>
                    <a:pt x="2928" y="662"/>
                    <a:pt x="2266" y="1"/>
                    <a:pt x="1417"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875" name="Google Shape;875;p20"/>
            <p:cNvSpPr/>
            <p:nvPr/>
          </p:nvSpPr>
          <p:spPr>
            <a:xfrm>
              <a:off x="3144225" y="2882275"/>
              <a:ext cx="73225" cy="75575"/>
            </a:xfrm>
            <a:custGeom>
              <a:avLst/>
              <a:gdLst/>
              <a:ahLst/>
              <a:cxnLst/>
              <a:rect l="l" t="t" r="r" b="b"/>
              <a:pathLst>
                <a:path w="2929" h="3023" extrusionOk="0">
                  <a:moveTo>
                    <a:pt x="1417" y="1"/>
                  </a:moveTo>
                  <a:cubicBezTo>
                    <a:pt x="662" y="1"/>
                    <a:pt x="1" y="662"/>
                    <a:pt x="1" y="1512"/>
                  </a:cubicBezTo>
                  <a:cubicBezTo>
                    <a:pt x="1" y="2361"/>
                    <a:pt x="662" y="3022"/>
                    <a:pt x="1511" y="3022"/>
                  </a:cubicBezTo>
                  <a:cubicBezTo>
                    <a:pt x="2267" y="3022"/>
                    <a:pt x="2928" y="2361"/>
                    <a:pt x="2928" y="1512"/>
                  </a:cubicBezTo>
                  <a:cubicBezTo>
                    <a:pt x="2928" y="662"/>
                    <a:pt x="2267"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876" name="Google Shape;876;p20"/>
            <p:cNvSpPr/>
            <p:nvPr/>
          </p:nvSpPr>
          <p:spPr>
            <a:xfrm>
              <a:off x="3342550" y="2882275"/>
              <a:ext cx="75550" cy="75575"/>
            </a:xfrm>
            <a:custGeom>
              <a:avLst/>
              <a:gdLst/>
              <a:ahLst/>
              <a:cxnLst/>
              <a:rect l="l" t="t" r="r" b="b"/>
              <a:pathLst>
                <a:path w="3022" h="3023" extrusionOk="0">
                  <a:moveTo>
                    <a:pt x="1511" y="1"/>
                  </a:moveTo>
                  <a:cubicBezTo>
                    <a:pt x="661" y="1"/>
                    <a:pt x="0" y="662"/>
                    <a:pt x="0" y="1512"/>
                  </a:cubicBezTo>
                  <a:cubicBezTo>
                    <a:pt x="0" y="2361"/>
                    <a:pt x="661" y="3022"/>
                    <a:pt x="1511" y="3022"/>
                  </a:cubicBezTo>
                  <a:cubicBezTo>
                    <a:pt x="2361" y="3022"/>
                    <a:pt x="3022" y="2361"/>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877" name="Google Shape;877;p20"/>
            <p:cNvSpPr/>
            <p:nvPr/>
          </p:nvSpPr>
          <p:spPr>
            <a:xfrm>
              <a:off x="3540850" y="2882275"/>
              <a:ext cx="75575" cy="75575"/>
            </a:xfrm>
            <a:custGeom>
              <a:avLst/>
              <a:gdLst/>
              <a:ahLst/>
              <a:cxnLst/>
              <a:rect l="l" t="t" r="r" b="b"/>
              <a:pathLst>
                <a:path w="3023" h="3023" extrusionOk="0">
                  <a:moveTo>
                    <a:pt x="1511" y="1"/>
                  </a:moveTo>
                  <a:cubicBezTo>
                    <a:pt x="756" y="1"/>
                    <a:pt x="95" y="662"/>
                    <a:pt x="95" y="1512"/>
                  </a:cubicBezTo>
                  <a:cubicBezTo>
                    <a:pt x="1" y="2361"/>
                    <a:pt x="756" y="3022"/>
                    <a:pt x="1511" y="3022"/>
                  </a:cubicBezTo>
                  <a:cubicBezTo>
                    <a:pt x="2361" y="3022"/>
                    <a:pt x="3022" y="2361"/>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878" name="Google Shape;878;p20"/>
            <p:cNvSpPr/>
            <p:nvPr/>
          </p:nvSpPr>
          <p:spPr>
            <a:xfrm>
              <a:off x="3741525" y="2882275"/>
              <a:ext cx="73200" cy="75575"/>
            </a:xfrm>
            <a:custGeom>
              <a:avLst/>
              <a:gdLst/>
              <a:ahLst/>
              <a:cxnLst/>
              <a:rect l="l" t="t" r="r" b="b"/>
              <a:pathLst>
                <a:path w="2928" h="3023" extrusionOk="0">
                  <a:moveTo>
                    <a:pt x="1417" y="1"/>
                  </a:moveTo>
                  <a:cubicBezTo>
                    <a:pt x="661" y="1"/>
                    <a:pt x="0" y="662"/>
                    <a:pt x="0" y="1512"/>
                  </a:cubicBezTo>
                  <a:cubicBezTo>
                    <a:pt x="0" y="2361"/>
                    <a:pt x="661" y="3022"/>
                    <a:pt x="1511" y="3022"/>
                  </a:cubicBezTo>
                  <a:cubicBezTo>
                    <a:pt x="2267" y="3022"/>
                    <a:pt x="2928" y="2361"/>
                    <a:pt x="2928" y="1512"/>
                  </a:cubicBezTo>
                  <a:cubicBezTo>
                    <a:pt x="2928" y="662"/>
                    <a:pt x="2267"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879" name="Google Shape;879;p20"/>
            <p:cNvSpPr/>
            <p:nvPr/>
          </p:nvSpPr>
          <p:spPr>
            <a:xfrm>
              <a:off x="4138150" y="5337575"/>
              <a:ext cx="75575" cy="49600"/>
            </a:xfrm>
            <a:custGeom>
              <a:avLst/>
              <a:gdLst/>
              <a:ahLst/>
              <a:cxnLst/>
              <a:rect l="l" t="t" r="r" b="b"/>
              <a:pathLst>
                <a:path w="3023" h="1984" extrusionOk="0">
                  <a:moveTo>
                    <a:pt x="1511" y="0"/>
                  </a:moveTo>
                  <a:cubicBezTo>
                    <a:pt x="661" y="0"/>
                    <a:pt x="0" y="661"/>
                    <a:pt x="0" y="1511"/>
                  </a:cubicBezTo>
                  <a:cubicBezTo>
                    <a:pt x="0" y="1700"/>
                    <a:pt x="95" y="1889"/>
                    <a:pt x="95" y="1983"/>
                  </a:cubicBezTo>
                  <a:cubicBezTo>
                    <a:pt x="1039" y="1889"/>
                    <a:pt x="1983" y="1700"/>
                    <a:pt x="2928" y="1606"/>
                  </a:cubicBezTo>
                  <a:cubicBezTo>
                    <a:pt x="2928" y="1511"/>
                    <a:pt x="3022" y="151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880" name="Google Shape;880;p20"/>
            <p:cNvSpPr/>
            <p:nvPr/>
          </p:nvSpPr>
          <p:spPr>
            <a:xfrm>
              <a:off x="3939825" y="5337575"/>
              <a:ext cx="73225" cy="70850"/>
            </a:xfrm>
            <a:custGeom>
              <a:avLst/>
              <a:gdLst/>
              <a:ahLst/>
              <a:cxnLst/>
              <a:rect l="l" t="t" r="r" b="b"/>
              <a:pathLst>
                <a:path w="2929" h="2834" extrusionOk="0">
                  <a:moveTo>
                    <a:pt x="1512" y="0"/>
                  </a:moveTo>
                  <a:cubicBezTo>
                    <a:pt x="662" y="0"/>
                    <a:pt x="1" y="661"/>
                    <a:pt x="1" y="1511"/>
                  </a:cubicBezTo>
                  <a:cubicBezTo>
                    <a:pt x="1" y="2078"/>
                    <a:pt x="284" y="2550"/>
                    <a:pt x="756" y="2833"/>
                  </a:cubicBezTo>
                  <a:cubicBezTo>
                    <a:pt x="1323" y="2739"/>
                    <a:pt x="1795" y="2739"/>
                    <a:pt x="2362" y="2645"/>
                  </a:cubicBezTo>
                  <a:cubicBezTo>
                    <a:pt x="2739" y="2361"/>
                    <a:pt x="2928" y="1983"/>
                    <a:pt x="2928" y="1511"/>
                  </a:cubicBezTo>
                  <a:cubicBezTo>
                    <a:pt x="2928" y="661"/>
                    <a:pt x="2267" y="0"/>
                    <a:pt x="1512"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881" name="Google Shape;881;p20"/>
            <p:cNvSpPr/>
            <p:nvPr/>
          </p:nvSpPr>
          <p:spPr>
            <a:xfrm>
              <a:off x="4735450" y="5148700"/>
              <a:ext cx="75575" cy="73225"/>
            </a:xfrm>
            <a:custGeom>
              <a:avLst/>
              <a:gdLst/>
              <a:ahLst/>
              <a:cxnLst/>
              <a:rect l="l" t="t" r="r" b="b"/>
              <a:pathLst>
                <a:path w="3023" h="2929" extrusionOk="0">
                  <a:moveTo>
                    <a:pt x="1511" y="1"/>
                  </a:moveTo>
                  <a:cubicBezTo>
                    <a:pt x="661" y="1"/>
                    <a:pt x="0" y="662"/>
                    <a:pt x="0" y="1512"/>
                  </a:cubicBezTo>
                  <a:cubicBezTo>
                    <a:pt x="0" y="2173"/>
                    <a:pt x="378" y="2645"/>
                    <a:pt x="1039" y="2928"/>
                  </a:cubicBezTo>
                  <a:cubicBezTo>
                    <a:pt x="1606" y="2645"/>
                    <a:pt x="2267" y="2361"/>
                    <a:pt x="2833" y="2078"/>
                  </a:cubicBezTo>
                  <a:cubicBezTo>
                    <a:pt x="2928" y="1889"/>
                    <a:pt x="3022" y="1700"/>
                    <a:pt x="3022" y="1512"/>
                  </a:cubicBezTo>
                  <a:cubicBezTo>
                    <a:pt x="3022" y="662"/>
                    <a:pt x="2267"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882" name="Google Shape;882;p20"/>
            <p:cNvSpPr/>
            <p:nvPr/>
          </p:nvSpPr>
          <p:spPr>
            <a:xfrm>
              <a:off x="4537125" y="5148700"/>
              <a:ext cx="73225" cy="75575"/>
            </a:xfrm>
            <a:custGeom>
              <a:avLst/>
              <a:gdLst/>
              <a:ahLst/>
              <a:cxnLst/>
              <a:rect l="l" t="t" r="r" b="b"/>
              <a:pathLst>
                <a:path w="2929" h="3023" extrusionOk="0">
                  <a:moveTo>
                    <a:pt x="1417" y="1"/>
                  </a:moveTo>
                  <a:cubicBezTo>
                    <a:pt x="662" y="1"/>
                    <a:pt x="1" y="662"/>
                    <a:pt x="1" y="1512"/>
                  </a:cubicBezTo>
                  <a:cubicBezTo>
                    <a:pt x="1" y="2361"/>
                    <a:pt x="662" y="3023"/>
                    <a:pt x="1417" y="3023"/>
                  </a:cubicBezTo>
                  <a:cubicBezTo>
                    <a:pt x="2267" y="3023"/>
                    <a:pt x="2928" y="2361"/>
                    <a:pt x="2928" y="1512"/>
                  </a:cubicBezTo>
                  <a:cubicBezTo>
                    <a:pt x="2928" y="662"/>
                    <a:pt x="2267" y="1"/>
                    <a:pt x="1512"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883" name="Google Shape;883;p20"/>
            <p:cNvSpPr/>
            <p:nvPr/>
          </p:nvSpPr>
          <p:spPr>
            <a:xfrm>
              <a:off x="4336450" y="5148700"/>
              <a:ext cx="75575" cy="75575"/>
            </a:xfrm>
            <a:custGeom>
              <a:avLst/>
              <a:gdLst/>
              <a:ahLst/>
              <a:cxnLst/>
              <a:rect l="l" t="t" r="r" b="b"/>
              <a:pathLst>
                <a:path w="3023" h="3023" extrusionOk="0">
                  <a:moveTo>
                    <a:pt x="1512" y="1"/>
                  </a:moveTo>
                  <a:cubicBezTo>
                    <a:pt x="662" y="1"/>
                    <a:pt x="1" y="662"/>
                    <a:pt x="1" y="1512"/>
                  </a:cubicBezTo>
                  <a:cubicBezTo>
                    <a:pt x="1" y="2361"/>
                    <a:pt x="662" y="3023"/>
                    <a:pt x="1512" y="3023"/>
                  </a:cubicBezTo>
                  <a:cubicBezTo>
                    <a:pt x="2362" y="3023"/>
                    <a:pt x="3023" y="2361"/>
                    <a:pt x="3023" y="1512"/>
                  </a:cubicBezTo>
                  <a:cubicBezTo>
                    <a:pt x="3023" y="662"/>
                    <a:pt x="2362" y="1"/>
                    <a:pt x="1512"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884" name="Google Shape;884;p20"/>
            <p:cNvSpPr/>
            <p:nvPr/>
          </p:nvSpPr>
          <p:spPr>
            <a:xfrm>
              <a:off x="4138150" y="5148700"/>
              <a:ext cx="75575" cy="75575"/>
            </a:xfrm>
            <a:custGeom>
              <a:avLst/>
              <a:gdLst/>
              <a:ahLst/>
              <a:cxnLst/>
              <a:rect l="l" t="t" r="r" b="b"/>
              <a:pathLst>
                <a:path w="3023" h="3023" extrusionOk="0">
                  <a:moveTo>
                    <a:pt x="1511" y="1"/>
                  </a:moveTo>
                  <a:cubicBezTo>
                    <a:pt x="661" y="1"/>
                    <a:pt x="0" y="662"/>
                    <a:pt x="0" y="1512"/>
                  </a:cubicBezTo>
                  <a:cubicBezTo>
                    <a:pt x="0" y="2361"/>
                    <a:pt x="661" y="3023"/>
                    <a:pt x="1511" y="3023"/>
                  </a:cubicBezTo>
                  <a:cubicBezTo>
                    <a:pt x="2361" y="3023"/>
                    <a:pt x="3022" y="2361"/>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885" name="Google Shape;885;p20"/>
            <p:cNvSpPr/>
            <p:nvPr/>
          </p:nvSpPr>
          <p:spPr>
            <a:xfrm>
              <a:off x="3939825" y="5148700"/>
              <a:ext cx="73225" cy="75575"/>
            </a:xfrm>
            <a:custGeom>
              <a:avLst/>
              <a:gdLst/>
              <a:ahLst/>
              <a:cxnLst/>
              <a:rect l="l" t="t" r="r" b="b"/>
              <a:pathLst>
                <a:path w="2929" h="3023" extrusionOk="0">
                  <a:moveTo>
                    <a:pt x="1512" y="1"/>
                  </a:moveTo>
                  <a:cubicBezTo>
                    <a:pt x="662" y="1"/>
                    <a:pt x="1" y="662"/>
                    <a:pt x="1" y="1512"/>
                  </a:cubicBezTo>
                  <a:cubicBezTo>
                    <a:pt x="1" y="2361"/>
                    <a:pt x="662" y="3023"/>
                    <a:pt x="1512" y="3023"/>
                  </a:cubicBezTo>
                  <a:cubicBezTo>
                    <a:pt x="2267" y="3023"/>
                    <a:pt x="2928" y="2361"/>
                    <a:pt x="2928" y="1512"/>
                  </a:cubicBezTo>
                  <a:cubicBezTo>
                    <a:pt x="2928" y="662"/>
                    <a:pt x="2267" y="1"/>
                    <a:pt x="1512"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886" name="Google Shape;886;p20"/>
            <p:cNvSpPr/>
            <p:nvPr/>
          </p:nvSpPr>
          <p:spPr>
            <a:xfrm>
              <a:off x="5134425" y="4959825"/>
              <a:ext cx="70850" cy="63775"/>
            </a:xfrm>
            <a:custGeom>
              <a:avLst/>
              <a:gdLst/>
              <a:ahLst/>
              <a:cxnLst/>
              <a:rect l="l" t="t" r="r" b="b"/>
              <a:pathLst>
                <a:path w="2834" h="2551" extrusionOk="0">
                  <a:moveTo>
                    <a:pt x="1417" y="1"/>
                  </a:moveTo>
                  <a:cubicBezTo>
                    <a:pt x="662" y="1"/>
                    <a:pt x="1" y="662"/>
                    <a:pt x="1" y="1512"/>
                  </a:cubicBezTo>
                  <a:cubicBezTo>
                    <a:pt x="1" y="1890"/>
                    <a:pt x="189" y="2267"/>
                    <a:pt x="378" y="2551"/>
                  </a:cubicBezTo>
                  <a:cubicBezTo>
                    <a:pt x="1228" y="2078"/>
                    <a:pt x="2078" y="1512"/>
                    <a:pt x="2834" y="1040"/>
                  </a:cubicBezTo>
                  <a:cubicBezTo>
                    <a:pt x="2645" y="379"/>
                    <a:pt x="2078" y="1"/>
                    <a:pt x="1512"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887" name="Google Shape;887;p20"/>
            <p:cNvSpPr/>
            <p:nvPr/>
          </p:nvSpPr>
          <p:spPr>
            <a:xfrm>
              <a:off x="4933750" y="4959825"/>
              <a:ext cx="75575" cy="75575"/>
            </a:xfrm>
            <a:custGeom>
              <a:avLst/>
              <a:gdLst/>
              <a:ahLst/>
              <a:cxnLst/>
              <a:rect l="l" t="t" r="r" b="b"/>
              <a:pathLst>
                <a:path w="3023" h="3023" extrusionOk="0">
                  <a:moveTo>
                    <a:pt x="1512" y="1"/>
                  </a:moveTo>
                  <a:cubicBezTo>
                    <a:pt x="662" y="1"/>
                    <a:pt x="1" y="662"/>
                    <a:pt x="1" y="1512"/>
                  </a:cubicBezTo>
                  <a:cubicBezTo>
                    <a:pt x="1" y="2362"/>
                    <a:pt x="662" y="3023"/>
                    <a:pt x="1512" y="3023"/>
                  </a:cubicBezTo>
                  <a:cubicBezTo>
                    <a:pt x="2362" y="3023"/>
                    <a:pt x="3023" y="2362"/>
                    <a:pt x="3023" y="1512"/>
                  </a:cubicBezTo>
                  <a:cubicBezTo>
                    <a:pt x="3023" y="662"/>
                    <a:pt x="2362" y="1"/>
                    <a:pt x="1512"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888" name="Google Shape;888;p20"/>
            <p:cNvSpPr/>
            <p:nvPr/>
          </p:nvSpPr>
          <p:spPr>
            <a:xfrm>
              <a:off x="4735450" y="4959825"/>
              <a:ext cx="75575" cy="75575"/>
            </a:xfrm>
            <a:custGeom>
              <a:avLst/>
              <a:gdLst/>
              <a:ahLst/>
              <a:cxnLst/>
              <a:rect l="l" t="t" r="r" b="b"/>
              <a:pathLst>
                <a:path w="3023" h="3023" extrusionOk="0">
                  <a:moveTo>
                    <a:pt x="1511" y="1"/>
                  </a:moveTo>
                  <a:cubicBezTo>
                    <a:pt x="661" y="1"/>
                    <a:pt x="0" y="662"/>
                    <a:pt x="0" y="1512"/>
                  </a:cubicBezTo>
                  <a:cubicBezTo>
                    <a:pt x="0" y="2362"/>
                    <a:pt x="661" y="3023"/>
                    <a:pt x="1511" y="3023"/>
                  </a:cubicBezTo>
                  <a:cubicBezTo>
                    <a:pt x="2361" y="3023"/>
                    <a:pt x="3022" y="2362"/>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889" name="Google Shape;889;p20"/>
            <p:cNvSpPr/>
            <p:nvPr/>
          </p:nvSpPr>
          <p:spPr>
            <a:xfrm>
              <a:off x="4537125" y="4959825"/>
              <a:ext cx="73225" cy="75575"/>
            </a:xfrm>
            <a:custGeom>
              <a:avLst/>
              <a:gdLst/>
              <a:ahLst/>
              <a:cxnLst/>
              <a:rect l="l" t="t" r="r" b="b"/>
              <a:pathLst>
                <a:path w="2929" h="3023" extrusionOk="0">
                  <a:moveTo>
                    <a:pt x="1417" y="1"/>
                  </a:moveTo>
                  <a:cubicBezTo>
                    <a:pt x="662" y="1"/>
                    <a:pt x="1" y="662"/>
                    <a:pt x="1" y="1512"/>
                  </a:cubicBezTo>
                  <a:cubicBezTo>
                    <a:pt x="1" y="2362"/>
                    <a:pt x="662" y="3023"/>
                    <a:pt x="1417" y="3023"/>
                  </a:cubicBezTo>
                  <a:cubicBezTo>
                    <a:pt x="2267" y="3023"/>
                    <a:pt x="2928" y="2362"/>
                    <a:pt x="2928" y="1512"/>
                  </a:cubicBezTo>
                  <a:cubicBezTo>
                    <a:pt x="2928" y="662"/>
                    <a:pt x="2267" y="1"/>
                    <a:pt x="1512"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890" name="Google Shape;890;p20"/>
            <p:cNvSpPr/>
            <p:nvPr/>
          </p:nvSpPr>
          <p:spPr>
            <a:xfrm>
              <a:off x="4336450" y="4959825"/>
              <a:ext cx="75575" cy="75575"/>
            </a:xfrm>
            <a:custGeom>
              <a:avLst/>
              <a:gdLst/>
              <a:ahLst/>
              <a:cxnLst/>
              <a:rect l="l" t="t" r="r" b="b"/>
              <a:pathLst>
                <a:path w="3023" h="3023" extrusionOk="0">
                  <a:moveTo>
                    <a:pt x="1512" y="1"/>
                  </a:moveTo>
                  <a:cubicBezTo>
                    <a:pt x="662" y="1"/>
                    <a:pt x="1" y="662"/>
                    <a:pt x="1" y="1512"/>
                  </a:cubicBezTo>
                  <a:cubicBezTo>
                    <a:pt x="1" y="2362"/>
                    <a:pt x="662" y="3023"/>
                    <a:pt x="1512" y="3023"/>
                  </a:cubicBezTo>
                  <a:cubicBezTo>
                    <a:pt x="2362" y="3023"/>
                    <a:pt x="3023" y="2362"/>
                    <a:pt x="3023" y="1512"/>
                  </a:cubicBezTo>
                  <a:cubicBezTo>
                    <a:pt x="3023" y="662"/>
                    <a:pt x="2362" y="1"/>
                    <a:pt x="1512"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891" name="Google Shape;891;p20"/>
            <p:cNvSpPr/>
            <p:nvPr/>
          </p:nvSpPr>
          <p:spPr>
            <a:xfrm>
              <a:off x="4138150" y="4959825"/>
              <a:ext cx="75575" cy="75575"/>
            </a:xfrm>
            <a:custGeom>
              <a:avLst/>
              <a:gdLst/>
              <a:ahLst/>
              <a:cxnLst/>
              <a:rect l="l" t="t" r="r" b="b"/>
              <a:pathLst>
                <a:path w="3023" h="3023" extrusionOk="0">
                  <a:moveTo>
                    <a:pt x="1511" y="1"/>
                  </a:moveTo>
                  <a:cubicBezTo>
                    <a:pt x="661" y="1"/>
                    <a:pt x="0" y="662"/>
                    <a:pt x="0" y="1512"/>
                  </a:cubicBezTo>
                  <a:cubicBezTo>
                    <a:pt x="0" y="2362"/>
                    <a:pt x="661" y="3023"/>
                    <a:pt x="1511" y="3023"/>
                  </a:cubicBezTo>
                  <a:cubicBezTo>
                    <a:pt x="2361" y="3023"/>
                    <a:pt x="3022" y="2362"/>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892" name="Google Shape;892;p20"/>
            <p:cNvSpPr/>
            <p:nvPr/>
          </p:nvSpPr>
          <p:spPr>
            <a:xfrm>
              <a:off x="3939825" y="4959825"/>
              <a:ext cx="73225" cy="75575"/>
            </a:xfrm>
            <a:custGeom>
              <a:avLst/>
              <a:gdLst/>
              <a:ahLst/>
              <a:cxnLst/>
              <a:rect l="l" t="t" r="r" b="b"/>
              <a:pathLst>
                <a:path w="2929" h="3023" extrusionOk="0">
                  <a:moveTo>
                    <a:pt x="1512" y="1"/>
                  </a:moveTo>
                  <a:cubicBezTo>
                    <a:pt x="662" y="1"/>
                    <a:pt x="1" y="662"/>
                    <a:pt x="1" y="1512"/>
                  </a:cubicBezTo>
                  <a:cubicBezTo>
                    <a:pt x="1" y="2362"/>
                    <a:pt x="662" y="3023"/>
                    <a:pt x="1512" y="3023"/>
                  </a:cubicBezTo>
                  <a:cubicBezTo>
                    <a:pt x="2267" y="3023"/>
                    <a:pt x="2928" y="2362"/>
                    <a:pt x="2928" y="1512"/>
                  </a:cubicBezTo>
                  <a:cubicBezTo>
                    <a:pt x="2928" y="662"/>
                    <a:pt x="2267" y="1"/>
                    <a:pt x="1512"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893" name="Google Shape;893;p20"/>
            <p:cNvSpPr/>
            <p:nvPr/>
          </p:nvSpPr>
          <p:spPr>
            <a:xfrm>
              <a:off x="5332750" y="4770975"/>
              <a:ext cx="75550" cy="75550"/>
            </a:xfrm>
            <a:custGeom>
              <a:avLst/>
              <a:gdLst/>
              <a:ahLst/>
              <a:cxnLst/>
              <a:rect l="l" t="t" r="r" b="b"/>
              <a:pathLst>
                <a:path w="3022" h="3022" extrusionOk="0">
                  <a:moveTo>
                    <a:pt x="1511" y="0"/>
                  </a:moveTo>
                  <a:cubicBezTo>
                    <a:pt x="661" y="0"/>
                    <a:pt x="0" y="661"/>
                    <a:pt x="0" y="1511"/>
                  </a:cubicBezTo>
                  <a:cubicBezTo>
                    <a:pt x="0" y="2361"/>
                    <a:pt x="661" y="3022"/>
                    <a:pt x="1511" y="3022"/>
                  </a:cubicBezTo>
                  <a:cubicBezTo>
                    <a:pt x="2267" y="3022"/>
                    <a:pt x="3022" y="2361"/>
                    <a:pt x="2928" y="1511"/>
                  </a:cubicBezTo>
                  <a:cubicBezTo>
                    <a:pt x="2928" y="661"/>
                    <a:pt x="2267"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894" name="Google Shape;894;p20"/>
            <p:cNvSpPr/>
            <p:nvPr/>
          </p:nvSpPr>
          <p:spPr>
            <a:xfrm>
              <a:off x="5134425" y="4770975"/>
              <a:ext cx="73225" cy="75550"/>
            </a:xfrm>
            <a:custGeom>
              <a:avLst/>
              <a:gdLst/>
              <a:ahLst/>
              <a:cxnLst/>
              <a:rect l="l" t="t" r="r" b="b"/>
              <a:pathLst>
                <a:path w="2929" h="3022" extrusionOk="0">
                  <a:moveTo>
                    <a:pt x="1417" y="0"/>
                  </a:moveTo>
                  <a:cubicBezTo>
                    <a:pt x="662" y="0"/>
                    <a:pt x="1" y="661"/>
                    <a:pt x="1" y="1511"/>
                  </a:cubicBezTo>
                  <a:cubicBezTo>
                    <a:pt x="1" y="2361"/>
                    <a:pt x="662" y="3022"/>
                    <a:pt x="1417" y="3022"/>
                  </a:cubicBezTo>
                  <a:cubicBezTo>
                    <a:pt x="2267" y="3022"/>
                    <a:pt x="2928" y="2361"/>
                    <a:pt x="2928" y="1511"/>
                  </a:cubicBezTo>
                  <a:cubicBezTo>
                    <a:pt x="2928" y="661"/>
                    <a:pt x="2267" y="0"/>
                    <a:pt x="1417"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895" name="Google Shape;895;p20"/>
            <p:cNvSpPr/>
            <p:nvPr/>
          </p:nvSpPr>
          <p:spPr>
            <a:xfrm>
              <a:off x="4933750" y="4770975"/>
              <a:ext cx="75575" cy="75550"/>
            </a:xfrm>
            <a:custGeom>
              <a:avLst/>
              <a:gdLst/>
              <a:ahLst/>
              <a:cxnLst/>
              <a:rect l="l" t="t" r="r" b="b"/>
              <a:pathLst>
                <a:path w="3023" h="3022"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896" name="Google Shape;896;p20"/>
            <p:cNvSpPr/>
            <p:nvPr/>
          </p:nvSpPr>
          <p:spPr>
            <a:xfrm>
              <a:off x="4735450" y="4770975"/>
              <a:ext cx="75575" cy="75550"/>
            </a:xfrm>
            <a:custGeom>
              <a:avLst/>
              <a:gdLst/>
              <a:ahLst/>
              <a:cxnLst/>
              <a:rect l="l" t="t" r="r" b="b"/>
              <a:pathLst>
                <a:path w="3023" h="3022"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897" name="Google Shape;897;p20"/>
            <p:cNvSpPr/>
            <p:nvPr/>
          </p:nvSpPr>
          <p:spPr>
            <a:xfrm>
              <a:off x="4537125" y="4770975"/>
              <a:ext cx="73225" cy="75550"/>
            </a:xfrm>
            <a:custGeom>
              <a:avLst/>
              <a:gdLst/>
              <a:ahLst/>
              <a:cxnLst/>
              <a:rect l="l" t="t" r="r" b="b"/>
              <a:pathLst>
                <a:path w="2929" h="3022" extrusionOk="0">
                  <a:moveTo>
                    <a:pt x="1417" y="0"/>
                  </a:moveTo>
                  <a:cubicBezTo>
                    <a:pt x="662" y="0"/>
                    <a:pt x="1" y="661"/>
                    <a:pt x="1" y="1511"/>
                  </a:cubicBezTo>
                  <a:cubicBezTo>
                    <a:pt x="1" y="2361"/>
                    <a:pt x="662" y="3022"/>
                    <a:pt x="1417" y="3022"/>
                  </a:cubicBezTo>
                  <a:cubicBezTo>
                    <a:pt x="2267" y="3022"/>
                    <a:pt x="2928" y="2361"/>
                    <a:pt x="2928" y="1511"/>
                  </a:cubicBezTo>
                  <a:cubicBezTo>
                    <a:pt x="2928" y="661"/>
                    <a:pt x="2267" y="0"/>
                    <a:pt x="1512"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898" name="Google Shape;898;p20"/>
            <p:cNvSpPr/>
            <p:nvPr/>
          </p:nvSpPr>
          <p:spPr>
            <a:xfrm>
              <a:off x="4336450" y="4770975"/>
              <a:ext cx="75575" cy="75550"/>
            </a:xfrm>
            <a:custGeom>
              <a:avLst/>
              <a:gdLst/>
              <a:ahLst/>
              <a:cxnLst/>
              <a:rect l="l" t="t" r="r" b="b"/>
              <a:pathLst>
                <a:path w="3023" h="3022"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899" name="Google Shape;899;p20"/>
            <p:cNvSpPr/>
            <p:nvPr/>
          </p:nvSpPr>
          <p:spPr>
            <a:xfrm>
              <a:off x="4138150" y="4770975"/>
              <a:ext cx="75575" cy="75550"/>
            </a:xfrm>
            <a:custGeom>
              <a:avLst/>
              <a:gdLst/>
              <a:ahLst/>
              <a:cxnLst/>
              <a:rect l="l" t="t" r="r" b="b"/>
              <a:pathLst>
                <a:path w="3023" h="3022"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900" name="Google Shape;900;p20"/>
            <p:cNvSpPr/>
            <p:nvPr/>
          </p:nvSpPr>
          <p:spPr>
            <a:xfrm>
              <a:off x="3939825" y="4770975"/>
              <a:ext cx="73225" cy="75550"/>
            </a:xfrm>
            <a:custGeom>
              <a:avLst/>
              <a:gdLst/>
              <a:ahLst/>
              <a:cxnLst/>
              <a:rect l="l" t="t" r="r" b="b"/>
              <a:pathLst>
                <a:path w="2929" h="3022" extrusionOk="0">
                  <a:moveTo>
                    <a:pt x="1512" y="0"/>
                  </a:moveTo>
                  <a:cubicBezTo>
                    <a:pt x="662" y="0"/>
                    <a:pt x="1" y="661"/>
                    <a:pt x="1" y="1511"/>
                  </a:cubicBezTo>
                  <a:cubicBezTo>
                    <a:pt x="1" y="2361"/>
                    <a:pt x="662" y="3022"/>
                    <a:pt x="1512" y="3022"/>
                  </a:cubicBezTo>
                  <a:cubicBezTo>
                    <a:pt x="2267" y="3022"/>
                    <a:pt x="2928" y="2361"/>
                    <a:pt x="2928" y="1511"/>
                  </a:cubicBezTo>
                  <a:cubicBezTo>
                    <a:pt x="2928" y="661"/>
                    <a:pt x="2267" y="0"/>
                    <a:pt x="1512"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901" name="Google Shape;901;p20"/>
            <p:cNvSpPr/>
            <p:nvPr/>
          </p:nvSpPr>
          <p:spPr>
            <a:xfrm>
              <a:off x="5531050" y="4582100"/>
              <a:ext cx="75575" cy="75575"/>
            </a:xfrm>
            <a:custGeom>
              <a:avLst/>
              <a:gdLst/>
              <a:ahLst/>
              <a:cxnLst/>
              <a:rect l="l" t="t" r="r" b="b"/>
              <a:pathLst>
                <a:path w="3023" h="3023" extrusionOk="0">
                  <a:moveTo>
                    <a:pt x="1512" y="0"/>
                  </a:moveTo>
                  <a:cubicBezTo>
                    <a:pt x="662" y="0"/>
                    <a:pt x="1" y="661"/>
                    <a:pt x="1" y="1511"/>
                  </a:cubicBezTo>
                  <a:cubicBezTo>
                    <a:pt x="1" y="2361"/>
                    <a:pt x="662" y="3022"/>
                    <a:pt x="1512" y="3022"/>
                  </a:cubicBezTo>
                  <a:cubicBezTo>
                    <a:pt x="2361" y="3022"/>
                    <a:pt x="3022" y="2361"/>
                    <a:pt x="3022" y="1511"/>
                  </a:cubicBezTo>
                  <a:cubicBezTo>
                    <a:pt x="3022" y="661"/>
                    <a:pt x="2361" y="0"/>
                    <a:pt x="1512"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902" name="Google Shape;902;p20"/>
            <p:cNvSpPr/>
            <p:nvPr/>
          </p:nvSpPr>
          <p:spPr>
            <a:xfrm>
              <a:off x="5332750" y="4582100"/>
              <a:ext cx="75550" cy="75575"/>
            </a:xfrm>
            <a:custGeom>
              <a:avLst/>
              <a:gdLst/>
              <a:ahLst/>
              <a:cxnLst/>
              <a:rect l="l" t="t" r="r" b="b"/>
              <a:pathLst>
                <a:path w="3022" h="3023" extrusionOk="0">
                  <a:moveTo>
                    <a:pt x="1511" y="0"/>
                  </a:moveTo>
                  <a:cubicBezTo>
                    <a:pt x="661" y="0"/>
                    <a:pt x="0" y="661"/>
                    <a:pt x="0" y="1511"/>
                  </a:cubicBezTo>
                  <a:cubicBezTo>
                    <a:pt x="0" y="2361"/>
                    <a:pt x="661" y="3022"/>
                    <a:pt x="1511" y="3022"/>
                  </a:cubicBezTo>
                  <a:cubicBezTo>
                    <a:pt x="2267" y="3022"/>
                    <a:pt x="3022" y="2361"/>
                    <a:pt x="2928" y="1511"/>
                  </a:cubicBezTo>
                  <a:cubicBezTo>
                    <a:pt x="2928" y="661"/>
                    <a:pt x="2267"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903" name="Google Shape;903;p20"/>
            <p:cNvSpPr/>
            <p:nvPr/>
          </p:nvSpPr>
          <p:spPr>
            <a:xfrm>
              <a:off x="5134425" y="4582100"/>
              <a:ext cx="73225" cy="75575"/>
            </a:xfrm>
            <a:custGeom>
              <a:avLst/>
              <a:gdLst/>
              <a:ahLst/>
              <a:cxnLst/>
              <a:rect l="l" t="t" r="r" b="b"/>
              <a:pathLst>
                <a:path w="2929" h="3023" extrusionOk="0">
                  <a:moveTo>
                    <a:pt x="1417" y="0"/>
                  </a:moveTo>
                  <a:cubicBezTo>
                    <a:pt x="662" y="0"/>
                    <a:pt x="1" y="661"/>
                    <a:pt x="1" y="1511"/>
                  </a:cubicBezTo>
                  <a:cubicBezTo>
                    <a:pt x="1" y="2361"/>
                    <a:pt x="662" y="3022"/>
                    <a:pt x="1417" y="3022"/>
                  </a:cubicBezTo>
                  <a:cubicBezTo>
                    <a:pt x="2267" y="3022"/>
                    <a:pt x="2928" y="2361"/>
                    <a:pt x="2928" y="1511"/>
                  </a:cubicBezTo>
                  <a:cubicBezTo>
                    <a:pt x="2928" y="661"/>
                    <a:pt x="2267" y="0"/>
                    <a:pt x="1417"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904" name="Google Shape;904;p20"/>
            <p:cNvSpPr/>
            <p:nvPr/>
          </p:nvSpPr>
          <p:spPr>
            <a:xfrm>
              <a:off x="4933750" y="4582100"/>
              <a:ext cx="75575" cy="75575"/>
            </a:xfrm>
            <a:custGeom>
              <a:avLst/>
              <a:gdLst/>
              <a:ahLst/>
              <a:cxnLst/>
              <a:rect l="l" t="t" r="r" b="b"/>
              <a:pathLst>
                <a:path w="3023" h="3023"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905" name="Google Shape;905;p20"/>
            <p:cNvSpPr/>
            <p:nvPr/>
          </p:nvSpPr>
          <p:spPr>
            <a:xfrm>
              <a:off x="4735450" y="4582100"/>
              <a:ext cx="75575" cy="75575"/>
            </a:xfrm>
            <a:custGeom>
              <a:avLst/>
              <a:gdLst/>
              <a:ahLst/>
              <a:cxnLst/>
              <a:rect l="l" t="t" r="r" b="b"/>
              <a:pathLst>
                <a:path w="3023" h="3023"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906" name="Google Shape;906;p20"/>
            <p:cNvSpPr/>
            <p:nvPr/>
          </p:nvSpPr>
          <p:spPr>
            <a:xfrm>
              <a:off x="4537125" y="4582100"/>
              <a:ext cx="73225" cy="75575"/>
            </a:xfrm>
            <a:custGeom>
              <a:avLst/>
              <a:gdLst/>
              <a:ahLst/>
              <a:cxnLst/>
              <a:rect l="l" t="t" r="r" b="b"/>
              <a:pathLst>
                <a:path w="2929" h="3023" extrusionOk="0">
                  <a:moveTo>
                    <a:pt x="1417" y="0"/>
                  </a:moveTo>
                  <a:cubicBezTo>
                    <a:pt x="662" y="0"/>
                    <a:pt x="1" y="661"/>
                    <a:pt x="1" y="1511"/>
                  </a:cubicBezTo>
                  <a:cubicBezTo>
                    <a:pt x="1" y="2361"/>
                    <a:pt x="662" y="3022"/>
                    <a:pt x="1417" y="3022"/>
                  </a:cubicBezTo>
                  <a:cubicBezTo>
                    <a:pt x="2267" y="3022"/>
                    <a:pt x="2928" y="2361"/>
                    <a:pt x="2928" y="1511"/>
                  </a:cubicBezTo>
                  <a:cubicBezTo>
                    <a:pt x="2928" y="661"/>
                    <a:pt x="2267" y="0"/>
                    <a:pt x="1512"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907" name="Google Shape;907;p20"/>
            <p:cNvSpPr/>
            <p:nvPr/>
          </p:nvSpPr>
          <p:spPr>
            <a:xfrm>
              <a:off x="4336450" y="4582100"/>
              <a:ext cx="75575" cy="75575"/>
            </a:xfrm>
            <a:custGeom>
              <a:avLst/>
              <a:gdLst/>
              <a:ahLst/>
              <a:cxnLst/>
              <a:rect l="l" t="t" r="r" b="b"/>
              <a:pathLst>
                <a:path w="3023" h="3023"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908" name="Google Shape;908;p20"/>
            <p:cNvSpPr/>
            <p:nvPr/>
          </p:nvSpPr>
          <p:spPr>
            <a:xfrm>
              <a:off x="4138150" y="4582100"/>
              <a:ext cx="75575" cy="75575"/>
            </a:xfrm>
            <a:custGeom>
              <a:avLst/>
              <a:gdLst/>
              <a:ahLst/>
              <a:cxnLst/>
              <a:rect l="l" t="t" r="r" b="b"/>
              <a:pathLst>
                <a:path w="3023" h="3023"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909" name="Google Shape;909;p20"/>
            <p:cNvSpPr/>
            <p:nvPr/>
          </p:nvSpPr>
          <p:spPr>
            <a:xfrm>
              <a:off x="3939825" y="4582100"/>
              <a:ext cx="73225" cy="75575"/>
            </a:xfrm>
            <a:custGeom>
              <a:avLst/>
              <a:gdLst/>
              <a:ahLst/>
              <a:cxnLst/>
              <a:rect l="l" t="t" r="r" b="b"/>
              <a:pathLst>
                <a:path w="2929" h="3023" extrusionOk="0">
                  <a:moveTo>
                    <a:pt x="1512" y="0"/>
                  </a:moveTo>
                  <a:cubicBezTo>
                    <a:pt x="662" y="0"/>
                    <a:pt x="1" y="661"/>
                    <a:pt x="1" y="1511"/>
                  </a:cubicBezTo>
                  <a:cubicBezTo>
                    <a:pt x="1" y="2361"/>
                    <a:pt x="662" y="3022"/>
                    <a:pt x="1512" y="3022"/>
                  </a:cubicBezTo>
                  <a:cubicBezTo>
                    <a:pt x="2267" y="3022"/>
                    <a:pt x="2928" y="2361"/>
                    <a:pt x="2928" y="1511"/>
                  </a:cubicBezTo>
                  <a:cubicBezTo>
                    <a:pt x="2928" y="661"/>
                    <a:pt x="2267" y="0"/>
                    <a:pt x="1512"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910" name="Google Shape;910;p20"/>
            <p:cNvSpPr/>
            <p:nvPr/>
          </p:nvSpPr>
          <p:spPr>
            <a:xfrm>
              <a:off x="5731725" y="4393225"/>
              <a:ext cx="73200" cy="75575"/>
            </a:xfrm>
            <a:custGeom>
              <a:avLst/>
              <a:gdLst/>
              <a:ahLst/>
              <a:cxnLst/>
              <a:rect l="l" t="t" r="r" b="b"/>
              <a:pathLst>
                <a:path w="2928" h="3023" extrusionOk="0">
                  <a:moveTo>
                    <a:pt x="1417" y="1"/>
                  </a:moveTo>
                  <a:cubicBezTo>
                    <a:pt x="662" y="1"/>
                    <a:pt x="0" y="662"/>
                    <a:pt x="0" y="1512"/>
                  </a:cubicBezTo>
                  <a:cubicBezTo>
                    <a:pt x="0" y="2361"/>
                    <a:pt x="662" y="3023"/>
                    <a:pt x="1417" y="3023"/>
                  </a:cubicBezTo>
                  <a:cubicBezTo>
                    <a:pt x="1606" y="3023"/>
                    <a:pt x="1795" y="2928"/>
                    <a:pt x="1984" y="2834"/>
                  </a:cubicBezTo>
                  <a:cubicBezTo>
                    <a:pt x="2267" y="2456"/>
                    <a:pt x="2550" y="2173"/>
                    <a:pt x="2928" y="1795"/>
                  </a:cubicBezTo>
                  <a:cubicBezTo>
                    <a:pt x="2928" y="1700"/>
                    <a:pt x="2928" y="1606"/>
                    <a:pt x="2928" y="1512"/>
                  </a:cubicBezTo>
                  <a:cubicBezTo>
                    <a:pt x="2928" y="662"/>
                    <a:pt x="2267" y="1"/>
                    <a:pt x="1417"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911" name="Google Shape;911;p20"/>
            <p:cNvSpPr/>
            <p:nvPr/>
          </p:nvSpPr>
          <p:spPr>
            <a:xfrm>
              <a:off x="5531050" y="4393225"/>
              <a:ext cx="75575" cy="75575"/>
            </a:xfrm>
            <a:custGeom>
              <a:avLst/>
              <a:gdLst/>
              <a:ahLst/>
              <a:cxnLst/>
              <a:rect l="l" t="t" r="r" b="b"/>
              <a:pathLst>
                <a:path w="3023" h="3023" extrusionOk="0">
                  <a:moveTo>
                    <a:pt x="1512" y="1"/>
                  </a:moveTo>
                  <a:cubicBezTo>
                    <a:pt x="662" y="1"/>
                    <a:pt x="1" y="662"/>
                    <a:pt x="1" y="1512"/>
                  </a:cubicBezTo>
                  <a:cubicBezTo>
                    <a:pt x="1" y="2361"/>
                    <a:pt x="662" y="3023"/>
                    <a:pt x="1512" y="3023"/>
                  </a:cubicBezTo>
                  <a:cubicBezTo>
                    <a:pt x="2361" y="3023"/>
                    <a:pt x="3022" y="2361"/>
                    <a:pt x="3022" y="1512"/>
                  </a:cubicBezTo>
                  <a:cubicBezTo>
                    <a:pt x="3022" y="662"/>
                    <a:pt x="2361" y="1"/>
                    <a:pt x="1512"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912" name="Google Shape;912;p20"/>
            <p:cNvSpPr/>
            <p:nvPr/>
          </p:nvSpPr>
          <p:spPr>
            <a:xfrm>
              <a:off x="5332750" y="4393225"/>
              <a:ext cx="75550" cy="75575"/>
            </a:xfrm>
            <a:custGeom>
              <a:avLst/>
              <a:gdLst/>
              <a:ahLst/>
              <a:cxnLst/>
              <a:rect l="l" t="t" r="r" b="b"/>
              <a:pathLst>
                <a:path w="3022" h="3023" extrusionOk="0">
                  <a:moveTo>
                    <a:pt x="1511" y="1"/>
                  </a:moveTo>
                  <a:cubicBezTo>
                    <a:pt x="661" y="1"/>
                    <a:pt x="0" y="662"/>
                    <a:pt x="0" y="1512"/>
                  </a:cubicBezTo>
                  <a:cubicBezTo>
                    <a:pt x="0" y="2361"/>
                    <a:pt x="661" y="3023"/>
                    <a:pt x="1511" y="3023"/>
                  </a:cubicBezTo>
                  <a:cubicBezTo>
                    <a:pt x="2267" y="3023"/>
                    <a:pt x="3022" y="2361"/>
                    <a:pt x="2928" y="1512"/>
                  </a:cubicBezTo>
                  <a:cubicBezTo>
                    <a:pt x="2928" y="662"/>
                    <a:pt x="2267"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913" name="Google Shape;913;p20"/>
            <p:cNvSpPr/>
            <p:nvPr/>
          </p:nvSpPr>
          <p:spPr>
            <a:xfrm>
              <a:off x="5134425" y="4393225"/>
              <a:ext cx="73225" cy="75575"/>
            </a:xfrm>
            <a:custGeom>
              <a:avLst/>
              <a:gdLst/>
              <a:ahLst/>
              <a:cxnLst/>
              <a:rect l="l" t="t" r="r" b="b"/>
              <a:pathLst>
                <a:path w="2929" h="3023" extrusionOk="0">
                  <a:moveTo>
                    <a:pt x="1417" y="1"/>
                  </a:moveTo>
                  <a:cubicBezTo>
                    <a:pt x="662" y="1"/>
                    <a:pt x="1" y="662"/>
                    <a:pt x="1" y="1512"/>
                  </a:cubicBezTo>
                  <a:cubicBezTo>
                    <a:pt x="1" y="2361"/>
                    <a:pt x="662" y="3023"/>
                    <a:pt x="1417" y="3023"/>
                  </a:cubicBezTo>
                  <a:cubicBezTo>
                    <a:pt x="2267" y="3023"/>
                    <a:pt x="2928" y="2361"/>
                    <a:pt x="2928" y="1512"/>
                  </a:cubicBezTo>
                  <a:cubicBezTo>
                    <a:pt x="2928" y="662"/>
                    <a:pt x="2267" y="1"/>
                    <a:pt x="1417"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914" name="Google Shape;914;p20"/>
            <p:cNvSpPr/>
            <p:nvPr/>
          </p:nvSpPr>
          <p:spPr>
            <a:xfrm>
              <a:off x="4933750" y="4393225"/>
              <a:ext cx="75575" cy="75575"/>
            </a:xfrm>
            <a:custGeom>
              <a:avLst/>
              <a:gdLst/>
              <a:ahLst/>
              <a:cxnLst/>
              <a:rect l="l" t="t" r="r" b="b"/>
              <a:pathLst>
                <a:path w="3023" h="3023" extrusionOk="0">
                  <a:moveTo>
                    <a:pt x="1512" y="1"/>
                  </a:moveTo>
                  <a:cubicBezTo>
                    <a:pt x="662" y="1"/>
                    <a:pt x="1" y="662"/>
                    <a:pt x="1" y="1512"/>
                  </a:cubicBezTo>
                  <a:cubicBezTo>
                    <a:pt x="1" y="2361"/>
                    <a:pt x="662" y="3023"/>
                    <a:pt x="1512" y="3023"/>
                  </a:cubicBezTo>
                  <a:cubicBezTo>
                    <a:pt x="2362" y="3023"/>
                    <a:pt x="3023" y="2361"/>
                    <a:pt x="3023" y="1512"/>
                  </a:cubicBezTo>
                  <a:cubicBezTo>
                    <a:pt x="3023" y="662"/>
                    <a:pt x="2362" y="1"/>
                    <a:pt x="1512"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915" name="Google Shape;915;p20"/>
            <p:cNvSpPr/>
            <p:nvPr/>
          </p:nvSpPr>
          <p:spPr>
            <a:xfrm>
              <a:off x="4735450" y="4393225"/>
              <a:ext cx="75575" cy="75575"/>
            </a:xfrm>
            <a:custGeom>
              <a:avLst/>
              <a:gdLst/>
              <a:ahLst/>
              <a:cxnLst/>
              <a:rect l="l" t="t" r="r" b="b"/>
              <a:pathLst>
                <a:path w="3023" h="3023" extrusionOk="0">
                  <a:moveTo>
                    <a:pt x="1511" y="1"/>
                  </a:moveTo>
                  <a:cubicBezTo>
                    <a:pt x="661" y="1"/>
                    <a:pt x="0" y="662"/>
                    <a:pt x="0" y="1512"/>
                  </a:cubicBezTo>
                  <a:cubicBezTo>
                    <a:pt x="0" y="2361"/>
                    <a:pt x="661" y="3023"/>
                    <a:pt x="1511" y="3023"/>
                  </a:cubicBezTo>
                  <a:cubicBezTo>
                    <a:pt x="2361" y="3023"/>
                    <a:pt x="3022" y="2361"/>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916" name="Google Shape;916;p20"/>
            <p:cNvSpPr/>
            <p:nvPr/>
          </p:nvSpPr>
          <p:spPr>
            <a:xfrm>
              <a:off x="4537125" y="4393225"/>
              <a:ext cx="73225" cy="75575"/>
            </a:xfrm>
            <a:custGeom>
              <a:avLst/>
              <a:gdLst/>
              <a:ahLst/>
              <a:cxnLst/>
              <a:rect l="l" t="t" r="r" b="b"/>
              <a:pathLst>
                <a:path w="2929" h="3023" extrusionOk="0">
                  <a:moveTo>
                    <a:pt x="1417" y="1"/>
                  </a:moveTo>
                  <a:cubicBezTo>
                    <a:pt x="662" y="1"/>
                    <a:pt x="1" y="662"/>
                    <a:pt x="1" y="1512"/>
                  </a:cubicBezTo>
                  <a:cubicBezTo>
                    <a:pt x="1" y="2361"/>
                    <a:pt x="662" y="3023"/>
                    <a:pt x="1417" y="3023"/>
                  </a:cubicBezTo>
                  <a:cubicBezTo>
                    <a:pt x="2267" y="3023"/>
                    <a:pt x="2928" y="2361"/>
                    <a:pt x="2928" y="1512"/>
                  </a:cubicBezTo>
                  <a:cubicBezTo>
                    <a:pt x="2928" y="662"/>
                    <a:pt x="2267" y="1"/>
                    <a:pt x="1512"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917" name="Google Shape;917;p20"/>
            <p:cNvSpPr/>
            <p:nvPr/>
          </p:nvSpPr>
          <p:spPr>
            <a:xfrm>
              <a:off x="4336450" y="4393225"/>
              <a:ext cx="75575" cy="75575"/>
            </a:xfrm>
            <a:custGeom>
              <a:avLst/>
              <a:gdLst/>
              <a:ahLst/>
              <a:cxnLst/>
              <a:rect l="l" t="t" r="r" b="b"/>
              <a:pathLst>
                <a:path w="3023" h="3023" extrusionOk="0">
                  <a:moveTo>
                    <a:pt x="1512" y="1"/>
                  </a:moveTo>
                  <a:cubicBezTo>
                    <a:pt x="662" y="1"/>
                    <a:pt x="1" y="662"/>
                    <a:pt x="1" y="1512"/>
                  </a:cubicBezTo>
                  <a:cubicBezTo>
                    <a:pt x="1" y="2361"/>
                    <a:pt x="662" y="3023"/>
                    <a:pt x="1512" y="3023"/>
                  </a:cubicBezTo>
                  <a:cubicBezTo>
                    <a:pt x="2362" y="3023"/>
                    <a:pt x="3023" y="2361"/>
                    <a:pt x="3023" y="1512"/>
                  </a:cubicBezTo>
                  <a:cubicBezTo>
                    <a:pt x="3023" y="662"/>
                    <a:pt x="2362" y="1"/>
                    <a:pt x="1512"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918" name="Google Shape;918;p20"/>
            <p:cNvSpPr/>
            <p:nvPr/>
          </p:nvSpPr>
          <p:spPr>
            <a:xfrm>
              <a:off x="4138150" y="4393225"/>
              <a:ext cx="75575" cy="75575"/>
            </a:xfrm>
            <a:custGeom>
              <a:avLst/>
              <a:gdLst/>
              <a:ahLst/>
              <a:cxnLst/>
              <a:rect l="l" t="t" r="r" b="b"/>
              <a:pathLst>
                <a:path w="3023" h="3023" extrusionOk="0">
                  <a:moveTo>
                    <a:pt x="1511" y="1"/>
                  </a:moveTo>
                  <a:cubicBezTo>
                    <a:pt x="661" y="1"/>
                    <a:pt x="0" y="662"/>
                    <a:pt x="0" y="1512"/>
                  </a:cubicBezTo>
                  <a:cubicBezTo>
                    <a:pt x="0" y="2361"/>
                    <a:pt x="661" y="3023"/>
                    <a:pt x="1511" y="3023"/>
                  </a:cubicBezTo>
                  <a:cubicBezTo>
                    <a:pt x="2361" y="3023"/>
                    <a:pt x="3022" y="2361"/>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919" name="Google Shape;919;p20"/>
            <p:cNvSpPr/>
            <p:nvPr/>
          </p:nvSpPr>
          <p:spPr>
            <a:xfrm>
              <a:off x="3939825" y="4393225"/>
              <a:ext cx="73225" cy="75575"/>
            </a:xfrm>
            <a:custGeom>
              <a:avLst/>
              <a:gdLst/>
              <a:ahLst/>
              <a:cxnLst/>
              <a:rect l="l" t="t" r="r" b="b"/>
              <a:pathLst>
                <a:path w="2929" h="3023" extrusionOk="0">
                  <a:moveTo>
                    <a:pt x="1512" y="1"/>
                  </a:moveTo>
                  <a:cubicBezTo>
                    <a:pt x="662" y="1"/>
                    <a:pt x="1" y="662"/>
                    <a:pt x="1" y="1512"/>
                  </a:cubicBezTo>
                  <a:cubicBezTo>
                    <a:pt x="1" y="2361"/>
                    <a:pt x="662" y="3023"/>
                    <a:pt x="1512" y="3023"/>
                  </a:cubicBezTo>
                  <a:cubicBezTo>
                    <a:pt x="2267" y="3023"/>
                    <a:pt x="2928" y="2361"/>
                    <a:pt x="2928" y="1512"/>
                  </a:cubicBezTo>
                  <a:cubicBezTo>
                    <a:pt x="2928" y="662"/>
                    <a:pt x="2267" y="1"/>
                    <a:pt x="1512"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920" name="Google Shape;920;p20"/>
            <p:cNvSpPr/>
            <p:nvPr/>
          </p:nvSpPr>
          <p:spPr>
            <a:xfrm>
              <a:off x="5731725" y="4204350"/>
              <a:ext cx="73200" cy="73225"/>
            </a:xfrm>
            <a:custGeom>
              <a:avLst/>
              <a:gdLst/>
              <a:ahLst/>
              <a:cxnLst/>
              <a:rect l="l" t="t" r="r" b="b"/>
              <a:pathLst>
                <a:path w="2928" h="2929" extrusionOk="0">
                  <a:moveTo>
                    <a:pt x="1417" y="1"/>
                  </a:moveTo>
                  <a:cubicBezTo>
                    <a:pt x="662" y="1"/>
                    <a:pt x="0" y="662"/>
                    <a:pt x="0" y="1512"/>
                  </a:cubicBezTo>
                  <a:cubicBezTo>
                    <a:pt x="0" y="2267"/>
                    <a:pt x="662" y="2928"/>
                    <a:pt x="1417" y="2928"/>
                  </a:cubicBezTo>
                  <a:cubicBezTo>
                    <a:pt x="2267" y="2928"/>
                    <a:pt x="2928" y="2267"/>
                    <a:pt x="2928" y="1512"/>
                  </a:cubicBezTo>
                  <a:cubicBezTo>
                    <a:pt x="2928" y="662"/>
                    <a:pt x="2267" y="1"/>
                    <a:pt x="1417"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921" name="Google Shape;921;p20"/>
            <p:cNvSpPr/>
            <p:nvPr/>
          </p:nvSpPr>
          <p:spPr>
            <a:xfrm>
              <a:off x="5531050" y="4204350"/>
              <a:ext cx="75575" cy="73225"/>
            </a:xfrm>
            <a:custGeom>
              <a:avLst/>
              <a:gdLst/>
              <a:ahLst/>
              <a:cxnLst/>
              <a:rect l="l" t="t" r="r" b="b"/>
              <a:pathLst>
                <a:path w="3023" h="2929" extrusionOk="0">
                  <a:moveTo>
                    <a:pt x="1512" y="1"/>
                  </a:moveTo>
                  <a:cubicBezTo>
                    <a:pt x="662" y="1"/>
                    <a:pt x="1" y="662"/>
                    <a:pt x="1" y="1512"/>
                  </a:cubicBezTo>
                  <a:cubicBezTo>
                    <a:pt x="1" y="2267"/>
                    <a:pt x="662" y="2928"/>
                    <a:pt x="1512" y="2928"/>
                  </a:cubicBezTo>
                  <a:cubicBezTo>
                    <a:pt x="2361" y="2928"/>
                    <a:pt x="3022" y="2267"/>
                    <a:pt x="3022" y="1512"/>
                  </a:cubicBezTo>
                  <a:cubicBezTo>
                    <a:pt x="3022" y="662"/>
                    <a:pt x="2361" y="1"/>
                    <a:pt x="1512"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922" name="Google Shape;922;p20"/>
            <p:cNvSpPr/>
            <p:nvPr/>
          </p:nvSpPr>
          <p:spPr>
            <a:xfrm>
              <a:off x="5332750" y="4204350"/>
              <a:ext cx="75550" cy="73225"/>
            </a:xfrm>
            <a:custGeom>
              <a:avLst/>
              <a:gdLst/>
              <a:ahLst/>
              <a:cxnLst/>
              <a:rect l="l" t="t" r="r" b="b"/>
              <a:pathLst>
                <a:path w="3022" h="2929" extrusionOk="0">
                  <a:moveTo>
                    <a:pt x="1511" y="1"/>
                  </a:moveTo>
                  <a:cubicBezTo>
                    <a:pt x="661" y="1"/>
                    <a:pt x="0" y="662"/>
                    <a:pt x="0" y="1512"/>
                  </a:cubicBezTo>
                  <a:cubicBezTo>
                    <a:pt x="0" y="2267"/>
                    <a:pt x="661" y="2928"/>
                    <a:pt x="1511" y="2928"/>
                  </a:cubicBezTo>
                  <a:cubicBezTo>
                    <a:pt x="2267" y="2928"/>
                    <a:pt x="3022" y="2267"/>
                    <a:pt x="2928" y="1512"/>
                  </a:cubicBezTo>
                  <a:cubicBezTo>
                    <a:pt x="2928" y="662"/>
                    <a:pt x="2267"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923" name="Google Shape;923;p20"/>
            <p:cNvSpPr/>
            <p:nvPr/>
          </p:nvSpPr>
          <p:spPr>
            <a:xfrm>
              <a:off x="5134425" y="4204350"/>
              <a:ext cx="73225" cy="73225"/>
            </a:xfrm>
            <a:custGeom>
              <a:avLst/>
              <a:gdLst/>
              <a:ahLst/>
              <a:cxnLst/>
              <a:rect l="l" t="t" r="r" b="b"/>
              <a:pathLst>
                <a:path w="2929" h="2929" extrusionOk="0">
                  <a:moveTo>
                    <a:pt x="1417" y="1"/>
                  </a:moveTo>
                  <a:cubicBezTo>
                    <a:pt x="662" y="1"/>
                    <a:pt x="1" y="662"/>
                    <a:pt x="1" y="1512"/>
                  </a:cubicBezTo>
                  <a:cubicBezTo>
                    <a:pt x="1" y="2267"/>
                    <a:pt x="662" y="2928"/>
                    <a:pt x="1417" y="2928"/>
                  </a:cubicBezTo>
                  <a:cubicBezTo>
                    <a:pt x="2267" y="2928"/>
                    <a:pt x="2928" y="2267"/>
                    <a:pt x="2928" y="1512"/>
                  </a:cubicBezTo>
                  <a:cubicBezTo>
                    <a:pt x="2928" y="662"/>
                    <a:pt x="2267" y="1"/>
                    <a:pt x="1417"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924" name="Google Shape;924;p20"/>
            <p:cNvSpPr/>
            <p:nvPr/>
          </p:nvSpPr>
          <p:spPr>
            <a:xfrm>
              <a:off x="4933750" y="4204350"/>
              <a:ext cx="75575" cy="73225"/>
            </a:xfrm>
            <a:custGeom>
              <a:avLst/>
              <a:gdLst/>
              <a:ahLst/>
              <a:cxnLst/>
              <a:rect l="l" t="t" r="r" b="b"/>
              <a:pathLst>
                <a:path w="3023" h="2929" extrusionOk="0">
                  <a:moveTo>
                    <a:pt x="1512" y="1"/>
                  </a:moveTo>
                  <a:cubicBezTo>
                    <a:pt x="662" y="1"/>
                    <a:pt x="1" y="662"/>
                    <a:pt x="1" y="1512"/>
                  </a:cubicBezTo>
                  <a:cubicBezTo>
                    <a:pt x="1" y="2267"/>
                    <a:pt x="662" y="2928"/>
                    <a:pt x="1512" y="2928"/>
                  </a:cubicBezTo>
                  <a:cubicBezTo>
                    <a:pt x="2362" y="2928"/>
                    <a:pt x="3023" y="2267"/>
                    <a:pt x="3023" y="1512"/>
                  </a:cubicBezTo>
                  <a:cubicBezTo>
                    <a:pt x="3023" y="662"/>
                    <a:pt x="2362" y="1"/>
                    <a:pt x="1512"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925" name="Google Shape;925;p20"/>
            <p:cNvSpPr/>
            <p:nvPr/>
          </p:nvSpPr>
          <p:spPr>
            <a:xfrm>
              <a:off x="4735450" y="4204350"/>
              <a:ext cx="75575" cy="73225"/>
            </a:xfrm>
            <a:custGeom>
              <a:avLst/>
              <a:gdLst/>
              <a:ahLst/>
              <a:cxnLst/>
              <a:rect l="l" t="t" r="r" b="b"/>
              <a:pathLst>
                <a:path w="3023" h="2929" extrusionOk="0">
                  <a:moveTo>
                    <a:pt x="1511" y="1"/>
                  </a:moveTo>
                  <a:cubicBezTo>
                    <a:pt x="661" y="1"/>
                    <a:pt x="0" y="662"/>
                    <a:pt x="0" y="1512"/>
                  </a:cubicBezTo>
                  <a:cubicBezTo>
                    <a:pt x="0" y="2267"/>
                    <a:pt x="661" y="2928"/>
                    <a:pt x="1511" y="2928"/>
                  </a:cubicBezTo>
                  <a:cubicBezTo>
                    <a:pt x="2361" y="2928"/>
                    <a:pt x="3022" y="2267"/>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926" name="Google Shape;926;p20"/>
            <p:cNvSpPr/>
            <p:nvPr/>
          </p:nvSpPr>
          <p:spPr>
            <a:xfrm>
              <a:off x="4537125" y="4204350"/>
              <a:ext cx="73225" cy="73225"/>
            </a:xfrm>
            <a:custGeom>
              <a:avLst/>
              <a:gdLst/>
              <a:ahLst/>
              <a:cxnLst/>
              <a:rect l="l" t="t" r="r" b="b"/>
              <a:pathLst>
                <a:path w="2929" h="2929" extrusionOk="0">
                  <a:moveTo>
                    <a:pt x="1417" y="1"/>
                  </a:moveTo>
                  <a:cubicBezTo>
                    <a:pt x="662" y="1"/>
                    <a:pt x="1" y="662"/>
                    <a:pt x="1" y="1512"/>
                  </a:cubicBezTo>
                  <a:cubicBezTo>
                    <a:pt x="1" y="2267"/>
                    <a:pt x="662" y="2928"/>
                    <a:pt x="1417" y="2928"/>
                  </a:cubicBezTo>
                  <a:cubicBezTo>
                    <a:pt x="2267" y="2928"/>
                    <a:pt x="2928" y="2267"/>
                    <a:pt x="2928" y="1512"/>
                  </a:cubicBezTo>
                  <a:cubicBezTo>
                    <a:pt x="2928" y="662"/>
                    <a:pt x="2267" y="1"/>
                    <a:pt x="1512"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927" name="Google Shape;927;p20"/>
            <p:cNvSpPr/>
            <p:nvPr/>
          </p:nvSpPr>
          <p:spPr>
            <a:xfrm>
              <a:off x="4336450" y="4204350"/>
              <a:ext cx="75575" cy="73225"/>
            </a:xfrm>
            <a:custGeom>
              <a:avLst/>
              <a:gdLst/>
              <a:ahLst/>
              <a:cxnLst/>
              <a:rect l="l" t="t" r="r" b="b"/>
              <a:pathLst>
                <a:path w="3023" h="2929" extrusionOk="0">
                  <a:moveTo>
                    <a:pt x="1512" y="1"/>
                  </a:moveTo>
                  <a:cubicBezTo>
                    <a:pt x="662" y="1"/>
                    <a:pt x="1" y="662"/>
                    <a:pt x="1" y="1512"/>
                  </a:cubicBezTo>
                  <a:cubicBezTo>
                    <a:pt x="1" y="2267"/>
                    <a:pt x="662" y="2928"/>
                    <a:pt x="1512" y="2928"/>
                  </a:cubicBezTo>
                  <a:cubicBezTo>
                    <a:pt x="2362" y="2928"/>
                    <a:pt x="3023" y="2267"/>
                    <a:pt x="3023" y="1512"/>
                  </a:cubicBezTo>
                  <a:cubicBezTo>
                    <a:pt x="3023" y="662"/>
                    <a:pt x="2362" y="1"/>
                    <a:pt x="1512"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928" name="Google Shape;928;p20"/>
            <p:cNvSpPr/>
            <p:nvPr/>
          </p:nvSpPr>
          <p:spPr>
            <a:xfrm>
              <a:off x="4138150" y="4204350"/>
              <a:ext cx="75575" cy="73225"/>
            </a:xfrm>
            <a:custGeom>
              <a:avLst/>
              <a:gdLst/>
              <a:ahLst/>
              <a:cxnLst/>
              <a:rect l="l" t="t" r="r" b="b"/>
              <a:pathLst>
                <a:path w="3023" h="2929" extrusionOk="0">
                  <a:moveTo>
                    <a:pt x="1511" y="1"/>
                  </a:moveTo>
                  <a:cubicBezTo>
                    <a:pt x="661" y="1"/>
                    <a:pt x="0" y="662"/>
                    <a:pt x="0" y="1512"/>
                  </a:cubicBezTo>
                  <a:cubicBezTo>
                    <a:pt x="0" y="2267"/>
                    <a:pt x="661" y="2928"/>
                    <a:pt x="1511" y="2928"/>
                  </a:cubicBezTo>
                  <a:cubicBezTo>
                    <a:pt x="2361" y="2928"/>
                    <a:pt x="3022" y="2267"/>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929" name="Google Shape;929;p20"/>
            <p:cNvSpPr/>
            <p:nvPr/>
          </p:nvSpPr>
          <p:spPr>
            <a:xfrm>
              <a:off x="3939825" y="4204350"/>
              <a:ext cx="73225" cy="73225"/>
            </a:xfrm>
            <a:custGeom>
              <a:avLst/>
              <a:gdLst/>
              <a:ahLst/>
              <a:cxnLst/>
              <a:rect l="l" t="t" r="r" b="b"/>
              <a:pathLst>
                <a:path w="2929" h="2929" extrusionOk="0">
                  <a:moveTo>
                    <a:pt x="1512" y="1"/>
                  </a:moveTo>
                  <a:cubicBezTo>
                    <a:pt x="662" y="1"/>
                    <a:pt x="1" y="662"/>
                    <a:pt x="1" y="1512"/>
                  </a:cubicBezTo>
                  <a:cubicBezTo>
                    <a:pt x="1" y="2267"/>
                    <a:pt x="662" y="2928"/>
                    <a:pt x="1512" y="2928"/>
                  </a:cubicBezTo>
                  <a:cubicBezTo>
                    <a:pt x="2267" y="2928"/>
                    <a:pt x="2928" y="2267"/>
                    <a:pt x="2928" y="1512"/>
                  </a:cubicBezTo>
                  <a:cubicBezTo>
                    <a:pt x="2928" y="662"/>
                    <a:pt x="2267" y="1"/>
                    <a:pt x="1512"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930" name="Google Shape;930;p20"/>
            <p:cNvSpPr/>
            <p:nvPr/>
          </p:nvSpPr>
          <p:spPr>
            <a:xfrm>
              <a:off x="5930025" y="4015500"/>
              <a:ext cx="73225" cy="75550"/>
            </a:xfrm>
            <a:custGeom>
              <a:avLst/>
              <a:gdLst/>
              <a:ahLst/>
              <a:cxnLst/>
              <a:rect l="l" t="t" r="r" b="b"/>
              <a:pathLst>
                <a:path w="2929" h="3022" extrusionOk="0">
                  <a:moveTo>
                    <a:pt x="1512" y="0"/>
                  </a:moveTo>
                  <a:cubicBezTo>
                    <a:pt x="662" y="0"/>
                    <a:pt x="1" y="661"/>
                    <a:pt x="1" y="1511"/>
                  </a:cubicBezTo>
                  <a:cubicBezTo>
                    <a:pt x="1" y="2361"/>
                    <a:pt x="662" y="3022"/>
                    <a:pt x="1512" y="3022"/>
                  </a:cubicBezTo>
                  <a:cubicBezTo>
                    <a:pt x="2267" y="3022"/>
                    <a:pt x="2928" y="2361"/>
                    <a:pt x="2928" y="1511"/>
                  </a:cubicBezTo>
                  <a:cubicBezTo>
                    <a:pt x="2928" y="661"/>
                    <a:pt x="2267" y="0"/>
                    <a:pt x="1512"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931" name="Google Shape;931;p20"/>
            <p:cNvSpPr/>
            <p:nvPr/>
          </p:nvSpPr>
          <p:spPr>
            <a:xfrm>
              <a:off x="5731725" y="4015500"/>
              <a:ext cx="73200" cy="75550"/>
            </a:xfrm>
            <a:custGeom>
              <a:avLst/>
              <a:gdLst/>
              <a:ahLst/>
              <a:cxnLst/>
              <a:rect l="l" t="t" r="r" b="b"/>
              <a:pathLst>
                <a:path w="2928" h="3022" extrusionOk="0">
                  <a:moveTo>
                    <a:pt x="1417" y="0"/>
                  </a:moveTo>
                  <a:cubicBezTo>
                    <a:pt x="662" y="0"/>
                    <a:pt x="0" y="661"/>
                    <a:pt x="0" y="1511"/>
                  </a:cubicBezTo>
                  <a:cubicBezTo>
                    <a:pt x="0" y="2361"/>
                    <a:pt x="662" y="3022"/>
                    <a:pt x="1417" y="3022"/>
                  </a:cubicBezTo>
                  <a:cubicBezTo>
                    <a:pt x="2267" y="3022"/>
                    <a:pt x="2928" y="2361"/>
                    <a:pt x="2928" y="1511"/>
                  </a:cubicBezTo>
                  <a:cubicBezTo>
                    <a:pt x="2928" y="661"/>
                    <a:pt x="2267" y="0"/>
                    <a:pt x="1417"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932" name="Google Shape;932;p20"/>
            <p:cNvSpPr/>
            <p:nvPr/>
          </p:nvSpPr>
          <p:spPr>
            <a:xfrm>
              <a:off x="5531050" y="4015500"/>
              <a:ext cx="75575" cy="75550"/>
            </a:xfrm>
            <a:custGeom>
              <a:avLst/>
              <a:gdLst/>
              <a:ahLst/>
              <a:cxnLst/>
              <a:rect l="l" t="t" r="r" b="b"/>
              <a:pathLst>
                <a:path w="3023" h="3022" extrusionOk="0">
                  <a:moveTo>
                    <a:pt x="1512" y="0"/>
                  </a:moveTo>
                  <a:cubicBezTo>
                    <a:pt x="662" y="0"/>
                    <a:pt x="1" y="661"/>
                    <a:pt x="1" y="1511"/>
                  </a:cubicBezTo>
                  <a:cubicBezTo>
                    <a:pt x="1" y="2361"/>
                    <a:pt x="662" y="3022"/>
                    <a:pt x="1512" y="3022"/>
                  </a:cubicBezTo>
                  <a:cubicBezTo>
                    <a:pt x="2361" y="3022"/>
                    <a:pt x="3022" y="2361"/>
                    <a:pt x="3022" y="1511"/>
                  </a:cubicBezTo>
                  <a:cubicBezTo>
                    <a:pt x="3022" y="661"/>
                    <a:pt x="2361" y="0"/>
                    <a:pt x="1512"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933" name="Google Shape;933;p20"/>
            <p:cNvSpPr/>
            <p:nvPr/>
          </p:nvSpPr>
          <p:spPr>
            <a:xfrm>
              <a:off x="5332750" y="4015500"/>
              <a:ext cx="75550" cy="75550"/>
            </a:xfrm>
            <a:custGeom>
              <a:avLst/>
              <a:gdLst/>
              <a:ahLst/>
              <a:cxnLst/>
              <a:rect l="l" t="t" r="r" b="b"/>
              <a:pathLst>
                <a:path w="3022" h="3022" extrusionOk="0">
                  <a:moveTo>
                    <a:pt x="1511" y="0"/>
                  </a:moveTo>
                  <a:cubicBezTo>
                    <a:pt x="661" y="0"/>
                    <a:pt x="0" y="661"/>
                    <a:pt x="0" y="1511"/>
                  </a:cubicBezTo>
                  <a:cubicBezTo>
                    <a:pt x="0" y="2361"/>
                    <a:pt x="661" y="3022"/>
                    <a:pt x="1511" y="3022"/>
                  </a:cubicBezTo>
                  <a:cubicBezTo>
                    <a:pt x="2267" y="3022"/>
                    <a:pt x="3022" y="2361"/>
                    <a:pt x="2928" y="1511"/>
                  </a:cubicBezTo>
                  <a:cubicBezTo>
                    <a:pt x="2928" y="661"/>
                    <a:pt x="2267"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934" name="Google Shape;934;p20"/>
            <p:cNvSpPr/>
            <p:nvPr/>
          </p:nvSpPr>
          <p:spPr>
            <a:xfrm>
              <a:off x="5134425" y="4015500"/>
              <a:ext cx="73225" cy="75550"/>
            </a:xfrm>
            <a:custGeom>
              <a:avLst/>
              <a:gdLst/>
              <a:ahLst/>
              <a:cxnLst/>
              <a:rect l="l" t="t" r="r" b="b"/>
              <a:pathLst>
                <a:path w="2929" h="3022" extrusionOk="0">
                  <a:moveTo>
                    <a:pt x="1417" y="0"/>
                  </a:moveTo>
                  <a:cubicBezTo>
                    <a:pt x="662" y="0"/>
                    <a:pt x="1" y="661"/>
                    <a:pt x="1" y="1511"/>
                  </a:cubicBezTo>
                  <a:cubicBezTo>
                    <a:pt x="1" y="2361"/>
                    <a:pt x="662" y="3022"/>
                    <a:pt x="1417" y="3022"/>
                  </a:cubicBezTo>
                  <a:cubicBezTo>
                    <a:pt x="2267" y="3022"/>
                    <a:pt x="2928" y="2361"/>
                    <a:pt x="2928" y="1511"/>
                  </a:cubicBezTo>
                  <a:cubicBezTo>
                    <a:pt x="2928" y="661"/>
                    <a:pt x="2267" y="0"/>
                    <a:pt x="1417"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935" name="Google Shape;935;p20"/>
            <p:cNvSpPr/>
            <p:nvPr/>
          </p:nvSpPr>
          <p:spPr>
            <a:xfrm>
              <a:off x="4933750" y="4015500"/>
              <a:ext cx="75575" cy="75550"/>
            </a:xfrm>
            <a:custGeom>
              <a:avLst/>
              <a:gdLst/>
              <a:ahLst/>
              <a:cxnLst/>
              <a:rect l="l" t="t" r="r" b="b"/>
              <a:pathLst>
                <a:path w="3023" h="3022"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936" name="Google Shape;936;p20"/>
            <p:cNvSpPr/>
            <p:nvPr/>
          </p:nvSpPr>
          <p:spPr>
            <a:xfrm>
              <a:off x="4735450" y="4015500"/>
              <a:ext cx="75575" cy="75550"/>
            </a:xfrm>
            <a:custGeom>
              <a:avLst/>
              <a:gdLst/>
              <a:ahLst/>
              <a:cxnLst/>
              <a:rect l="l" t="t" r="r" b="b"/>
              <a:pathLst>
                <a:path w="3023" h="3022"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937" name="Google Shape;937;p20"/>
            <p:cNvSpPr/>
            <p:nvPr/>
          </p:nvSpPr>
          <p:spPr>
            <a:xfrm>
              <a:off x="4537125" y="4015500"/>
              <a:ext cx="73225" cy="75550"/>
            </a:xfrm>
            <a:custGeom>
              <a:avLst/>
              <a:gdLst/>
              <a:ahLst/>
              <a:cxnLst/>
              <a:rect l="l" t="t" r="r" b="b"/>
              <a:pathLst>
                <a:path w="2929" h="3022" extrusionOk="0">
                  <a:moveTo>
                    <a:pt x="1417" y="0"/>
                  </a:moveTo>
                  <a:cubicBezTo>
                    <a:pt x="662" y="0"/>
                    <a:pt x="1" y="661"/>
                    <a:pt x="1" y="1511"/>
                  </a:cubicBezTo>
                  <a:cubicBezTo>
                    <a:pt x="1" y="2361"/>
                    <a:pt x="662" y="3022"/>
                    <a:pt x="1417" y="3022"/>
                  </a:cubicBezTo>
                  <a:cubicBezTo>
                    <a:pt x="2267" y="3022"/>
                    <a:pt x="2928" y="2361"/>
                    <a:pt x="2928" y="1511"/>
                  </a:cubicBezTo>
                  <a:cubicBezTo>
                    <a:pt x="2928" y="661"/>
                    <a:pt x="2267" y="0"/>
                    <a:pt x="1512"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938" name="Google Shape;938;p20"/>
            <p:cNvSpPr/>
            <p:nvPr/>
          </p:nvSpPr>
          <p:spPr>
            <a:xfrm>
              <a:off x="4336450" y="4015500"/>
              <a:ext cx="75575" cy="75550"/>
            </a:xfrm>
            <a:custGeom>
              <a:avLst/>
              <a:gdLst/>
              <a:ahLst/>
              <a:cxnLst/>
              <a:rect l="l" t="t" r="r" b="b"/>
              <a:pathLst>
                <a:path w="3023" h="3022"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939" name="Google Shape;939;p20"/>
            <p:cNvSpPr/>
            <p:nvPr/>
          </p:nvSpPr>
          <p:spPr>
            <a:xfrm>
              <a:off x="4138150" y="4015500"/>
              <a:ext cx="75575" cy="75550"/>
            </a:xfrm>
            <a:custGeom>
              <a:avLst/>
              <a:gdLst/>
              <a:ahLst/>
              <a:cxnLst/>
              <a:rect l="l" t="t" r="r" b="b"/>
              <a:pathLst>
                <a:path w="3023" h="3022"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940" name="Google Shape;940;p20"/>
            <p:cNvSpPr/>
            <p:nvPr/>
          </p:nvSpPr>
          <p:spPr>
            <a:xfrm>
              <a:off x="3939825" y="4015500"/>
              <a:ext cx="73225" cy="75550"/>
            </a:xfrm>
            <a:custGeom>
              <a:avLst/>
              <a:gdLst/>
              <a:ahLst/>
              <a:cxnLst/>
              <a:rect l="l" t="t" r="r" b="b"/>
              <a:pathLst>
                <a:path w="2929" h="3022" extrusionOk="0">
                  <a:moveTo>
                    <a:pt x="1512" y="0"/>
                  </a:moveTo>
                  <a:cubicBezTo>
                    <a:pt x="662" y="0"/>
                    <a:pt x="1" y="661"/>
                    <a:pt x="1" y="1511"/>
                  </a:cubicBezTo>
                  <a:cubicBezTo>
                    <a:pt x="1" y="2361"/>
                    <a:pt x="662" y="3022"/>
                    <a:pt x="1512" y="3022"/>
                  </a:cubicBezTo>
                  <a:cubicBezTo>
                    <a:pt x="2267" y="3022"/>
                    <a:pt x="2928" y="2361"/>
                    <a:pt x="2928" y="1511"/>
                  </a:cubicBezTo>
                  <a:cubicBezTo>
                    <a:pt x="2928" y="661"/>
                    <a:pt x="2267" y="0"/>
                    <a:pt x="1512"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941" name="Google Shape;941;p20"/>
            <p:cNvSpPr/>
            <p:nvPr/>
          </p:nvSpPr>
          <p:spPr>
            <a:xfrm>
              <a:off x="5930025" y="3826625"/>
              <a:ext cx="73225" cy="75575"/>
            </a:xfrm>
            <a:custGeom>
              <a:avLst/>
              <a:gdLst/>
              <a:ahLst/>
              <a:cxnLst/>
              <a:rect l="l" t="t" r="r" b="b"/>
              <a:pathLst>
                <a:path w="2929" h="3023" extrusionOk="0">
                  <a:moveTo>
                    <a:pt x="1512" y="0"/>
                  </a:moveTo>
                  <a:cubicBezTo>
                    <a:pt x="662" y="0"/>
                    <a:pt x="1" y="661"/>
                    <a:pt x="1" y="1511"/>
                  </a:cubicBezTo>
                  <a:cubicBezTo>
                    <a:pt x="1" y="2361"/>
                    <a:pt x="662" y="3022"/>
                    <a:pt x="1512" y="3022"/>
                  </a:cubicBezTo>
                  <a:cubicBezTo>
                    <a:pt x="2267" y="3022"/>
                    <a:pt x="2928" y="2361"/>
                    <a:pt x="2928" y="1511"/>
                  </a:cubicBezTo>
                  <a:cubicBezTo>
                    <a:pt x="2928" y="661"/>
                    <a:pt x="2267" y="0"/>
                    <a:pt x="1512"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942" name="Google Shape;942;p20"/>
            <p:cNvSpPr/>
            <p:nvPr/>
          </p:nvSpPr>
          <p:spPr>
            <a:xfrm>
              <a:off x="5731725" y="3826625"/>
              <a:ext cx="73200" cy="75575"/>
            </a:xfrm>
            <a:custGeom>
              <a:avLst/>
              <a:gdLst/>
              <a:ahLst/>
              <a:cxnLst/>
              <a:rect l="l" t="t" r="r" b="b"/>
              <a:pathLst>
                <a:path w="2928" h="3023" extrusionOk="0">
                  <a:moveTo>
                    <a:pt x="1417" y="0"/>
                  </a:moveTo>
                  <a:cubicBezTo>
                    <a:pt x="662" y="0"/>
                    <a:pt x="0" y="661"/>
                    <a:pt x="0" y="1511"/>
                  </a:cubicBezTo>
                  <a:cubicBezTo>
                    <a:pt x="0" y="2361"/>
                    <a:pt x="662" y="3022"/>
                    <a:pt x="1417" y="3022"/>
                  </a:cubicBezTo>
                  <a:cubicBezTo>
                    <a:pt x="2267" y="3022"/>
                    <a:pt x="2928" y="2361"/>
                    <a:pt x="2928" y="1511"/>
                  </a:cubicBezTo>
                  <a:cubicBezTo>
                    <a:pt x="2928" y="661"/>
                    <a:pt x="2267" y="0"/>
                    <a:pt x="1417"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943" name="Google Shape;943;p20"/>
            <p:cNvSpPr/>
            <p:nvPr/>
          </p:nvSpPr>
          <p:spPr>
            <a:xfrm>
              <a:off x="5531050" y="3826625"/>
              <a:ext cx="75575" cy="75575"/>
            </a:xfrm>
            <a:custGeom>
              <a:avLst/>
              <a:gdLst/>
              <a:ahLst/>
              <a:cxnLst/>
              <a:rect l="l" t="t" r="r" b="b"/>
              <a:pathLst>
                <a:path w="3023" h="3023" extrusionOk="0">
                  <a:moveTo>
                    <a:pt x="1512" y="0"/>
                  </a:moveTo>
                  <a:cubicBezTo>
                    <a:pt x="662" y="0"/>
                    <a:pt x="1" y="661"/>
                    <a:pt x="1" y="1511"/>
                  </a:cubicBezTo>
                  <a:cubicBezTo>
                    <a:pt x="1" y="2361"/>
                    <a:pt x="662" y="3022"/>
                    <a:pt x="1512" y="3022"/>
                  </a:cubicBezTo>
                  <a:cubicBezTo>
                    <a:pt x="2361" y="3022"/>
                    <a:pt x="3022" y="2361"/>
                    <a:pt x="3022" y="1511"/>
                  </a:cubicBezTo>
                  <a:cubicBezTo>
                    <a:pt x="3022" y="661"/>
                    <a:pt x="2361" y="0"/>
                    <a:pt x="1512"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944" name="Google Shape;944;p20"/>
            <p:cNvSpPr/>
            <p:nvPr/>
          </p:nvSpPr>
          <p:spPr>
            <a:xfrm>
              <a:off x="5332750" y="3826625"/>
              <a:ext cx="75550" cy="75575"/>
            </a:xfrm>
            <a:custGeom>
              <a:avLst/>
              <a:gdLst/>
              <a:ahLst/>
              <a:cxnLst/>
              <a:rect l="l" t="t" r="r" b="b"/>
              <a:pathLst>
                <a:path w="3022" h="3023" extrusionOk="0">
                  <a:moveTo>
                    <a:pt x="1511" y="0"/>
                  </a:moveTo>
                  <a:cubicBezTo>
                    <a:pt x="661" y="0"/>
                    <a:pt x="0" y="661"/>
                    <a:pt x="0" y="1511"/>
                  </a:cubicBezTo>
                  <a:cubicBezTo>
                    <a:pt x="0" y="2361"/>
                    <a:pt x="661" y="3022"/>
                    <a:pt x="1511" y="3022"/>
                  </a:cubicBezTo>
                  <a:cubicBezTo>
                    <a:pt x="2267" y="3022"/>
                    <a:pt x="3022" y="2361"/>
                    <a:pt x="2928" y="1511"/>
                  </a:cubicBezTo>
                  <a:cubicBezTo>
                    <a:pt x="2928" y="661"/>
                    <a:pt x="2267"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945" name="Google Shape;945;p20"/>
            <p:cNvSpPr/>
            <p:nvPr/>
          </p:nvSpPr>
          <p:spPr>
            <a:xfrm>
              <a:off x="5134425" y="3826625"/>
              <a:ext cx="73225" cy="75575"/>
            </a:xfrm>
            <a:custGeom>
              <a:avLst/>
              <a:gdLst/>
              <a:ahLst/>
              <a:cxnLst/>
              <a:rect l="l" t="t" r="r" b="b"/>
              <a:pathLst>
                <a:path w="2929" h="3023" extrusionOk="0">
                  <a:moveTo>
                    <a:pt x="1417" y="0"/>
                  </a:moveTo>
                  <a:cubicBezTo>
                    <a:pt x="662" y="0"/>
                    <a:pt x="1" y="661"/>
                    <a:pt x="1" y="1511"/>
                  </a:cubicBezTo>
                  <a:cubicBezTo>
                    <a:pt x="1" y="2361"/>
                    <a:pt x="662" y="3022"/>
                    <a:pt x="1417" y="3022"/>
                  </a:cubicBezTo>
                  <a:cubicBezTo>
                    <a:pt x="2267" y="3022"/>
                    <a:pt x="2928" y="2361"/>
                    <a:pt x="2928" y="1511"/>
                  </a:cubicBezTo>
                  <a:cubicBezTo>
                    <a:pt x="2928" y="661"/>
                    <a:pt x="2267" y="0"/>
                    <a:pt x="1417"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946" name="Google Shape;946;p20"/>
            <p:cNvSpPr/>
            <p:nvPr/>
          </p:nvSpPr>
          <p:spPr>
            <a:xfrm>
              <a:off x="4933750" y="3826625"/>
              <a:ext cx="75575" cy="75575"/>
            </a:xfrm>
            <a:custGeom>
              <a:avLst/>
              <a:gdLst/>
              <a:ahLst/>
              <a:cxnLst/>
              <a:rect l="l" t="t" r="r" b="b"/>
              <a:pathLst>
                <a:path w="3023" h="3023"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947" name="Google Shape;947;p20"/>
            <p:cNvSpPr/>
            <p:nvPr/>
          </p:nvSpPr>
          <p:spPr>
            <a:xfrm>
              <a:off x="4735450" y="3826625"/>
              <a:ext cx="75575" cy="75575"/>
            </a:xfrm>
            <a:custGeom>
              <a:avLst/>
              <a:gdLst/>
              <a:ahLst/>
              <a:cxnLst/>
              <a:rect l="l" t="t" r="r" b="b"/>
              <a:pathLst>
                <a:path w="3023" h="3023"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948" name="Google Shape;948;p20"/>
            <p:cNvSpPr/>
            <p:nvPr/>
          </p:nvSpPr>
          <p:spPr>
            <a:xfrm>
              <a:off x="4537125" y="3826625"/>
              <a:ext cx="73225" cy="75575"/>
            </a:xfrm>
            <a:custGeom>
              <a:avLst/>
              <a:gdLst/>
              <a:ahLst/>
              <a:cxnLst/>
              <a:rect l="l" t="t" r="r" b="b"/>
              <a:pathLst>
                <a:path w="2929" h="3023" extrusionOk="0">
                  <a:moveTo>
                    <a:pt x="1417" y="0"/>
                  </a:moveTo>
                  <a:cubicBezTo>
                    <a:pt x="662" y="0"/>
                    <a:pt x="1" y="661"/>
                    <a:pt x="1" y="1511"/>
                  </a:cubicBezTo>
                  <a:cubicBezTo>
                    <a:pt x="1" y="2361"/>
                    <a:pt x="662" y="3022"/>
                    <a:pt x="1417" y="3022"/>
                  </a:cubicBezTo>
                  <a:cubicBezTo>
                    <a:pt x="2267" y="3022"/>
                    <a:pt x="2928" y="2361"/>
                    <a:pt x="2928" y="1511"/>
                  </a:cubicBezTo>
                  <a:cubicBezTo>
                    <a:pt x="2928" y="661"/>
                    <a:pt x="2267" y="0"/>
                    <a:pt x="1512"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949" name="Google Shape;949;p20"/>
            <p:cNvSpPr/>
            <p:nvPr/>
          </p:nvSpPr>
          <p:spPr>
            <a:xfrm>
              <a:off x="4336450" y="3826625"/>
              <a:ext cx="75575" cy="75575"/>
            </a:xfrm>
            <a:custGeom>
              <a:avLst/>
              <a:gdLst/>
              <a:ahLst/>
              <a:cxnLst/>
              <a:rect l="l" t="t" r="r" b="b"/>
              <a:pathLst>
                <a:path w="3023" h="3023"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950" name="Google Shape;950;p20"/>
            <p:cNvSpPr/>
            <p:nvPr/>
          </p:nvSpPr>
          <p:spPr>
            <a:xfrm>
              <a:off x="4138150" y="3826625"/>
              <a:ext cx="75575" cy="75575"/>
            </a:xfrm>
            <a:custGeom>
              <a:avLst/>
              <a:gdLst/>
              <a:ahLst/>
              <a:cxnLst/>
              <a:rect l="l" t="t" r="r" b="b"/>
              <a:pathLst>
                <a:path w="3023" h="3023"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951" name="Google Shape;951;p20"/>
            <p:cNvSpPr/>
            <p:nvPr/>
          </p:nvSpPr>
          <p:spPr>
            <a:xfrm>
              <a:off x="3939825" y="3826625"/>
              <a:ext cx="73225" cy="75575"/>
            </a:xfrm>
            <a:custGeom>
              <a:avLst/>
              <a:gdLst/>
              <a:ahLst/>
              <a:cxnLst/>
              <a:rect l="l" t="t" r="r" b="b"/>
              <a:pathLst>
                <a:path w="2929" h="3023" extrusionOk="0">
                  <a:moveTo>
                    <a:pt x="1512" y="0"/>
                  </a:moveTo>
                  <a:cubicBezTo>
                    <a:pt x="662" y="0"/>
                    <a:pt x="1" y="661"/>
                    <a:pt x="1" y="1511"/>
                  </a:cubicBezTo>
                  <a:cubicBezTo>
                    <a:pt x="1" y="2361"/>
                    <a:pt x="662" y="3022"/>
                    <a:pt x="1512" y="3022"/>
                  </a:cubicBezTo>
                  <a:cubicBezTo>
                    <a:pt x="2267" y="3022"/>
                    <a:pt x="2928" y="2361"/>
                    <a:pt x="2928" y="1511"/>
                  </a:cubicBezTo>
                  <a:cubicBezTo>
                    <a:pt x="2928" y="661"/>
                    <a:pt x="2267" y="0"/>
                    <a:pt x="1512"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952" name="Google Shape;952;p20"/>
            <p:cNvSpPr/>
            <p:nvPr/>
          </p:nvSpPr>
          <p:spPr>
            <a:xfrm>
              <a:off x="6128350" y="3637750"/>
              <a:ext cx="75575" cy="75575"/>
            </a:xfrm>
            <a:custGeom>
              <a:avLst/>
              <a:gdLst/>
              <a:ahLst/>
              <a:cxnLst/>
              <a:rect l="l" t="t" r="r" b="b"/>
              <a:pathLst>
                <a:path w="3023" h="3023" extrusionOk="0">
                  <a:moveTo>
                    <a:pt x="1511" y="1"/>
                  </a:moveTo>
                  <a:cubicBezTo>
                    <a:pt x="661" y="1"/>
                    <a:pt x="0" y="662"/>
                    <a:pt x="0" y="1512"/>
                  </a:cubicBezTo>
                  <a:cubicBezTo>
                    <a:pt x="0" y="2361"/>
                    <a:pt x="661" y="3022"/>
                    <a:pt x="1511" y="3022"/>
                  </a:cubicBezTo>
                  <a:cubicBezTo>
                    <a:pt x="2361" y="3022"/>
                    <a:pt x="3022" y="2361"/>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953" name="Google Shape;953;p20"/>
            <p:cNvSpPr/>
            <p:nvPr/>
          </p:nvSpPr>
          <p:spPr>
            <a:xfrm>
              <a:off x="5930025" y="3637750"/>
              <a:ext cx="73225" cy="75575"/>
            </a:xfrm>
            <a:custGeom>
              <a:avLst/>
              <a:gdLst/>
              <a:ahLst/>
              <a:cxnLst/>
              <a:rect l="l" t="t" r="r" b="b"/>
              <a:pathLst>
                <a:path w="2929" h="3023" extrusionOk="0">
                  <a:moveTo>
                    <a:pt x="1512" y="1"/>
                  </a:moveTo>
                  <a:cubicBezTo>
                    <a:pt x="662" y="1"/>
                    <a:pt x="1" y="662"/>
                    <a:pt x="1" y="1512"/>
                  </a:cubicBezTo>
                  <a:cubicBezTo>
                    <a:pt x="1" y="2361"/>
                    <a:pt x="662" y="3022"/>
                    <a:pt x="1512" y="3022"/>
                  </a:cubicBezTo>
                  <a:cubicBezTo>
                    <a:pt x="2267" y="3022"/>
                    <a:pt x="2928" y="2361"/>
                    <a:pt x="2928" y="1512"/>
                  </a:cubicBezTo>
                  <a:cubicBezTo>
                    <a:pt x="2928" y="662"/>
                    <a:pt x="2267" y="1"/>
                    <a:pt x="1512"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954" name="Google Shape;954;p20"/>
            <p:cNvSpPr/>
            <p:nvPr/>
          </p:nvSpPr>
          <p:spPr>
            <a:xfrm>
              <a:off x="5731725" y="3637750"/>
              <a:ext cx="73200" cy="75575"/>
            </a:xfrm>
            <a:custGeom>
              <a:avLst/>
              <a:gdLst/>
              <a:ahLst/>
              <a:cxnLst/>
              <a:rect l="l" t="t" r="r" b="b"/>
              <a:pathLst>
                <a:path w="2928" h="3023" extrusionOk="0">
                  <a:moveTo>
                    <a:pt x="1417" y="1"/>
                  </a:moveTo>
                  <a:cubicBezTo>
                    <a:pt x="662" y="1"/>
                    <a:pt x="0" y="662"/>
                    <a:pt x="0" y="1512"/>
                  </a:cubicBezTo>
                  <a:cubicBezTo>
                    <a:pt x="0" y="2361"/>
                    <a:pt x="662" y="3022"/>
                    <a:pt x="1417" y="3022"/>
                  </a:cubicBezTo>
                  <a:cubicBezTo>
                    <a:pt x="2267" y="3022"/>
                    <a:pt x="2928" y="2361"/>
                    <a:pt x="2928" y="1512"/>
                  </a:cubicBezTo>
                  <a:cubicBezTo>
                    <a:pt x="2928" y="662"/>
                    <a:pt x="2267" y="1"/>
                    <a:pt x="1417"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955" name="Google Shape;955;p20"/>
            <p:cNvSpPr/>
            <p:nvPr/>
          </p:nvSpPr>
          <p:spPr>
            <a:xfrm>
              <a:off x="5531050" y="3637750"/>
              <a:ext cx="75575" cy="75575"/>
            </a:xfrm>
            <a:custGeom>
              <a:avLst/>
              <a:gdLst/>
              <a:ahLst/>
              <a:cxnLst/>
              <a:rect l="l" t="t" r="r" b="b"/>
              <a:pathLst>
                <a:path w="3023" h="3023" extrusionOk="0">
                  <a:moveTo>
                    <a:pt x="1512" y="1"/>
                  </a:moveTo>
                  <a:cubicBezTo>
                    <a:pt x="662" y="1"/>
                    <a:pt x="1" y="662"/>
                    <a:pt x="1" y="1512"/>
                  </a:cubicBezTo>
                  <a:cubicBezTo>
                    <a:pt x="1" y="2361"/>
                    <a:pt x="662" y="3022"/>
                    <a:pt x="1512" y="3022"/>
                  </a:cubicBezTo>
                  <a:cubicBezTo>
                    <a:pt x="2361" y="3022"/>
                    <a:pt x="3022" y="2361"/>
                    <a:pt x="3022" y="1512"/>
                  </a:cubicBezTo>
                  <a:cubicBezTo>
                    <a:pt x="3022" y="662"/>
                    <a:pt x="2361" y="1"/>
                    <a:pt x="1512"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956" name="Google Shape;956;p20"/>
            <p:cNvSpPr/>
            <p:nvPr/>
          </p:nvSpPr>
          <p:spPr>
            <a:xfrm>
              <a:off x="5332750" y="3637750"/>
              <a:ext cx="75550" cy="75575"/>
            </a:xfrm>
            <a:custGeom>
              <a:avLst/>
              <a:gdLst/>
              <a:ahLst/>
              <a:cxnLst/>
              <a:rect l="l" t="t" r="r" b="b"/>
              <a:pathLst>
                <a:path w="3022" h="3023" extrusionOk="0">
                  <a:moveTo>
                    <a:pt x="1511" y="1"/>
                  </a:moveTo>
                  <a:cubicBezTo>
                    <a:pt x="661" y="1"/>
                    <a:pt x="0" y="662"/>
                    <a:pt x="0" y="1512"/>
                  </a:cubicBezTo>
                  <a:cubicBezTo>
                    <a:pt x="0" y="2361"/>
                    <a:pt x="661" y="3022"/>
                    <a:pt x="1511" y="3022"/>
                  </a:cubicBezTo>
                  <a:cubicBezTo>
                    <a:pt x="2267" y="3022"/>
                    <a:pt x="3022" y="2361"/>
                    <a:pt x="2928" y="1512"/>
                  </a:cubicBezTo>
                  <a:cubicBezTo>
                    <a:pt x="2928" y="662"/>
                    <a:pt x="2267"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957" name="Google Shape;957;p20"/>
            <p:cNvSpPr/>
            <p:nvPr/>
          </p:nvSpPr>
          <p:spPr>
            <a:xfrm>
              <a:off x="5134425" y="3637750"/>
              <a:ext cx="73225" cy="75575"/>
            </a:xfrm>
            <a:custGeom>
              <a:avLst/>
              <a:gdLst/>
              <a:ahLst/>
              <a:cxnLst/>
              <a:rect l="l" t="t" r="r" b="b"/>
              <a:pathLst>
                <a:path w="2929" h="3023" extrusionOk="0">
                  <a:moveTo>
                    <a:pt x="1417" y="1"/>
                  </a:moveTo>
                  <a:cubicBezTo>
                    <a:pt x="662" y="1"/>
                    <a:pt x="1" y="662"/>
                    <a:pt x="1" y="1512"/>
                  </a:cubicBezTo>
                  <a:cubicBezTo>
                    <a:pt x="1" y="2361"/>
                    <a:pt x="662" y="3022"/>
                    <a:pt x="1417" y="3022"/>
                  </a:cubicBezTo>
                  <a:cubicBezTo>
                    <a:pt x="2267" y="3022"/>
                    <a:pt x="2928" y="2361"/>
                    <a:pt x="2928" y="1512"/>
                  </a:cubicBezTo>
                  <a:cubicBezTo>
                    <a:pt x="2928" y="662"/>
                    <a:pt x="2267" y="1"/>
                    <a:pt x="1417"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958" name="Google Shape;958;p20"/>
            <p:cNvSpPr/>
            <p:nvPr/>
          </p:nvSpPr>
          <p:spPr>
            <a:xfrm>
              <a:off x="4933750" y="3637750"/>
              <a:ext cx="75575" cy="75575"/>
            </a:xfrm>
            <a:custGeom>
              <a:avLst/>
              <a:gdLst/>
              <a:ahLst/>
              <a:cxnLst/>
              <a:rect l="l" t="t" r="r" b="b"/>
              <a:pathLst>
                <a:path w="3023" h="3023" extrusionOk="0">
                  <a:moveTo>
                    <a:pt x="1512" y="1"/>
                  </a:moveTo>
                  <a:cubicBezTo>
                    <a:pt x="662" y="1"/>
                    <a:pt x="1" y="662"/>
                    <a:pt x="1" y="1512"/>
                  </a:cubicBezTo>
                  <a:cubicBezTo>
                    <a:pt x="1" y="2361"/>
                    <a:pt x="662" y="3022"/>
                    <a:pt x="1512" y="3022"/>
                  </a:cubicBezTo>
                  <a:cubicBezTo>
                    <a:pt x="2362" y="3022"/>
                    <a:pt x="3023" y="2361"/>
                    <a:pt x="3023" y="1512"/>
                  </a:cubicBezTo>
                  <a:cubicBezTo>
                    <a:pt x="3023" y="662"/>
                    <a:pt x="2362" y="1"/>
                    <a:pt x="1512"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959" name="Google Shape;959;p20"/>
            <p:cNvSpPr/>
            <p:nvPr/>
          </p:nvSpPr>
          <p:spPr>
            <a:xfrm>
              <a:off x="4735450" y="3637750"/>
              <a:ext cx="75575" cy="75575"/>
            </a:xfrm>
            <a:custGeom>
              <a:avLst/>
              <a:gdLst/>
              <a:ahLst/>
              <a:cxnLst/>
              <a:rect l="l" t="t" r="r" b="b"/>
              <a:pathLst>
                <a:path w="3023" h="3023" extrusionOk="0">
                  <a:moveTo>
                    <a:pt x="1511" y="1"/>
                  </a:moveTo>
                  <a:cubicBezTo>
                    <a:pt x="661" y="1"/>
                    <a:pt x="0" y="662"/>
                    <a:pt x="0" y="1512"/>
                  </a:cubicBezTo>
                  <a:cubicBezTo>
                    <a:pt x="0" y="2361"/>
                    <a:pt x="661" y="3022"/>
                    <a:pt x="1511" y="3022"/>
                  </a:cubicBezTo>
                  <a:cubicBezTo>
                    <a:pt x="2361" y="3022"/>
                    <a:pt x="3022" y="2361"/>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960" name="Google Shape;960;p20"/>
            <p:cNvSpPr/>
            <p:nvPr/>
          </p:nvSpPr>
          <p:spPr>
            <a:xfrm>
              <a:off x="4537125" y="3637750"/>
              <a:ext cx="73225" cy="75575"/>
            </a:xfrm>
            <a:custGeom>
              <a:avLst/>
              <a:gdLst/>
              <a:ahLst/>
              <a:cxnLst/>
              <a:rect l="l" t="t" r="r" b="b"/>
              <a:pathLst>
                <a:path w="2929" h="3023" extrusionOk="0">
                  <a:moveTo>
                    <a:pt x="1417" y="1"/>
                  </a:moveTo>
                  <a:cubicBezTo>
                    <a:pt x="662" y="1"/>
                    <a:pt x="1" y="662"/>
                    <a:pt x="1" y="1512"/>
                  </a:cubicBezTo>
                  <a:cubicBezTo>
                    <a:pt x="1" y="2361"/>
                    <a:pt x="662" y="3022"/>
                    <a:pt x="1417" y="3022"/>
                  </a:cubicBezTo>
                  <a:cubicBezTo>
                    <a:pt x="2267" y="3022"/>
                    <a:pt x="2928" y="2361"/>
                    <a:pt x="2928" y="1512"/>
                  </a:cubicBezTo>
                  <a:cubicBezTo>
                    <a:pt x="2928" y="662"/>
                    <a:pt x="2267" y="1"/>
                    <a:pt x="1512"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961" name="Google Shape;961;p20"/>
            <p:cNvSpPr/>
            <p:nvPr/>
          </p:nvSpPr>
          <p:spPr>
            <a:xfrm>
              <a:off x="4336450" y="3637750"/>
              <a:ext cx="75575" cy="75575"/>
            </a:xfrm>
            <a:custGeom>
              <a:avLst/>
              <a:gdLst/>
              <a:ahLst/>
              <a:cxnLst/>
              <a:rect l="l" t="t" r="r" b="b"/>
              <a:pathLst>
                <a:path w="3023" h="3023" extrusionOk="0">
                  <a:moveTo>
                    <a:pt x="1512" y="1"/>
                  </a:moveTo>
                  <a:cubicBezTo>
                    <a:pt x="662" y="1"/>
                    <a:pt x="1" y="662"/>
                    <a:pt x="1" y="1512"/>
                  </a:cubicBezTo>
                  <a:cubicBezTo>
                    <a:pt x="1" y="2361"/>
                    <a:pt x="662" y="3022"/>
                    <a:pt x="1512" y="3022"/>
                  </a:cubicBezTo>
                  <a:cubicBezTo>
                    <a:pt x="2362" y="3022"/>
                    <a:pt x="3023" y="2361"/>
                    <a:pt x="3023" y="1512"/>
                  </a:cubicBezTo>
                  <a:cubicBezTo>
                    <a:pt x="3023" y="662"/>
                    <a:pt x="2362" y="1"/>
                    <a:pt x="1512"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962" name="Google Shape;962;p20"/>
            <p:cNvSpPr/>
            <p:nvPr/>
          </p:nvSpPr>
          <p:spPr>
            <a:xfrm>
              <a:off x="4138150" y="3637750"/>
              <a:ext cx="75575" cy="75575"/>
            </a:xfrm>
            <a:custGeom>
              <a:avLst/>
              <a:gdLst/>
              <a:ahLst/>
              <a:cxnLst/>
              <a:rect l="l" t="t" r="r" b="b"/>
              <a:pathLst>
                <a:path w="3023" h="3023" extrusionOk="0">
                  <a:moveTo>
                    <a:pt x="1511" y="1"/>
                  </a:moveTo>
                  <a:cubicBezTo>
                    <a:pt x="661" y="1"/>
                    <a:pt x="0" y="662"/>
                    <a:pt x="0" y="1512"/>
                  </a:cubicBezTo>
                  <a:cubicBezTo>
                    <a:pt x="0" y="2361"/>
                    <a:pt x="661" y="3022"/>
                    <a:pt x="1511" y="3022"/>
                  </a:cubicBezTo>
                  <a:cubicBezTo>
                    <a:pt x="2361" y="3022"/>
                    <a:pt x="3022" y="2361"/>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963" name="Google Shape;963;p20"/>
            <p:cNvSpPr/>
            <p:nvPr/>
          </p:nvSpPr>
          <p:spPr>
            <a:xfrm>
              <a:off x="3939825" y="3637750"/>
              <a:ext cx="73225" cy="75575"/>
            </a:xfrm>
            <a:custGeom>
              <a:avLst/>
              <a:gdLst/>
              <a:ahLst/>
              <a:cxnLst/>
              <a:rect l="l" t="t" r="r" b="b"/>
              <a:pathLst>
                <a:path w="2929" h="3023" extrusionOk="0">
                  <a:moveTo>
                    <a:pt x="1512" y="1"/>
                  </a:moveTo>
                  <a:cubicBezTo>
                    <a:pt x="662" y="1"/>
                    <a:pt x="1" y="662"/>
                    <a:pt x="1" y="1512"/>
                  </a:cubicBezTo>
                  <a:cubicBezTo>
                    <a:pt x="1" y="2361"/>
                    <a:pt x="662" y="3022"/>
                    <a:pt x="1512" y="3022"/>
                  </a:cubicBezTo>
                  <a:cubicBezTo>
                    <a:pt x="2267" y="3022"/>
                    <a:pt x="2928" y="2361"/>
                    <a:pt x="2928" y="1512"/>
                  </a:cubicBezTo>
                  <a:cubicBezTo>
                    <a:pt x="2928" y="662"/>
                    <a:pt x="2267" y="1"/>
                    <a:pt x="1512"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964" name="Google Shape;964;p20"/>
            <p:cNvSpPr/>
            <p:nvPr/>
          </p:nvSpPr>
          <p:spPr>
            <a:xfrm>
              <a:off x="6128350" y="3448875"/>
              <a:ext cx="75575" cy="75575"/>
            </a:xfrm>
            <a:custGeom>
              <a:avLst/>
              <a:gdLst/>
              <a:ahLst/>
              <a:cxnLst/>
              <a:rect l="l" t="t" r="r" b="b"/>
              <a:pathLst>
                <a:path w="3023" h="3023" extrusionOk="0">
                  <a:moveTo>
                    <a:pt x="1511" y="1"/>
                  </a:moveTo>
                  <a:cubicBezTo>
                    <a:pt x="661" y="1"/>
                    <a:pt x="0" y="662"/>
                    <a:pt x="0" y="1512"/>
                  </a:cubicBezTo>
                  <a:cubicBezTo>
                    <a:pt x="0" y="2362"/>
                    <a:pt x="661" y="3023"/>
                    <a:pt x="1511" y="3023"/>
                  </a:cubicBezTo>
                  <a:cubicBezTo>
                    <a:pt x="2361" y="3023"/>
                    <a:pt x="3022" y="2362"/>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965" name="Google Shape;965;p20"/>
            <p:cNvSpPr/>
            <p:nvPr/>
          </p:nvSpPr>
          <p:spPr>
            <a:xfrm>
              <a:off x="5930025" y="3448875"/>
              <a:ext cx="73225" cy="75575"/>
            </a:xfrm>
            <a:custGeom>
              <a:avLst/>
              <a:gdLst/>
              <a:ahLst/>
              <a:cxnLst/>
              <a:rect l="l" t="t" r="r" b="b"/>
              <a:pathLst>
                <a:path w="2929" h="3023" extrusionOk="0">
                  <a:moveTo>
                    <a:pt x="1512" y="1"/>
                  </a:moveTo>
                  <a:cubicBezTo>
                    <a:pt x="662" y="1"/>
                    <a:pt x="1" y="662"/>
                    <a:pt x="1" y="1512"/>
                  </a:cubicBezTo>
                  <a:cubicBezTo>
                    <a:pt x="1" y="2362"/>
                    <a:pt x="662" y="3023"/>
                    <a:pt x="1512" y="3023"/>
                  </a:cubicBezTo>
                  <a:cubicBezTo>
                    <a:pt x="2267" y="3023"/>
                    <a:pt x="2928" y="2362"/>
                    <a:pt x="2928" y="1512"/>
                  </a:cubicBezTo>
                  <a:cubicBezTo>
                    <a:pt x="2928" y="662"/>
                    <a:pt x="2267" y="1"/>
                    <a:pt x="1512"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966" name="Google Shape;966;p20"/>
            <p:cNvSpPr/>
            <p:nvPr/>
          </p:nvSpPr>
          <p:spPr>
            <a:xfrm>
              <a:off x="5731725" y="3448875"/>
              <a:ext cx="73200" cy="75575"/>
            </a:xfrm>
            <a:custGeom>
              <a:avLst/>
              <a:gdLst/>
              <a:ahLst/>
              <a:cxnLst/>
              <a:rect l="l" t="t" r="r" b="b"/>
              <a:pathLst>
                <a:path w="2928" h="3023" extrusionOk="0">
                  <a:moveTo>
                    <a:pt x="1417" y="1"/>
                  </a:moveTo>
                  <a:cubicBezTo>
                    <a:pt x="662" y="1"/>
                    <a:pt x="0" y="662"/>
                    <a:pt x="0" y="1512"/>
                  </a:cubicBezTo>
                  <a:cubicBezTo>
                    <a:pt x="0" y="2362"/>
                    <a:pt x="662" y="3023"/>
                    <a:pt x="1417" y="3023"/>
                  </a:cubicBezTo>
                  <a:cubicBezTo>
                    <a:pt x="2267" y="3023"/>
                    <a:pt x="2928" y="2362"/>
                    <a:pt x="2928" y="1512"/>
                  </a:cubicBezTo>
                  <a:cubicBezTo>
                    <a:pt x="2928" y="662"/>
                    <a:pt x="2267" y="1"/>
                    <a:pt x="1417"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967" name="Google Shape;967;p20"/>
            <p:cNvSpPr/>
            <p:nvPr/>
          </p:nvSpPr>
          <p:spPr>
            <a:xfrm>
              <a:off x="5531050" y="3448875"/>
              <a:ext cx="75575" cy="75575"/>
            </a:xfrm>
            <a:custGeom>
              <a:avLst/>
              <a:gdLst/>
              <a:ahLst/>
              <a:cxnLst/>
              <a:rect l="l" t="t" r="r" b="b"/>
              <a:pathLst>
                <a:path w="3023" h="3023" extrusionOk="0">
                  <a:moveTo>
                    <a:pt x="1512" y="1"/>
                  </a:moveTo>
                  <a:cubicBezTo>
                    <a:pt x="662" y="1"/>
                    <a:pt x="1" y="662"/>
                    <a:pt x="1" y="1512"/>
                  </a:cubicBezTo>
                  <a:cubicBezTo>
                    <a:pt x="1" y="2362"/>
                    <a:pt x="662" y="3023"/>
                    <a:pt x="1512" y="3023"/>
                  </a:cubicBezTo>
                  <a:cubicBezTo>
                    <a:pt x="2361" y="3023"/>
                    <a:pt x="3022" y="2362"/>
                    <a:pt x="3022" y="1512"/>
                  </a:cubicBezTo>
                  <a:cubicBezTo>
                    <a:pt x="3022" y="662"/>
                    <a:pt x="2361" y="1"/>
                    <a:pt x="1512"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968" name="Google Shape;968;p20"/>
            <p:cNvSpPr/>
            <p:nvPr/>
          </p:nvSpPr>
          <p:spPr>
            <a:xfrm>
              <a:off x="5332750" y="3448875"/>
              <a:ext cx="75550" cy="75575"/>
            </a:xfrm>
            <a:custGeom>
              <a:avLst/>
              <a:gdLst/>
              <a:ahLst/>
              <a:cxnLst/>
              <a:rect l="l" t="t" r="r" b="b"/>
              <a:pathLst>
                <a:path w="3022" h="3023" extrusionOk="0">
                  <a:moveTo>
                    <a:pt x="1511" y="1"/>
                  </a:moveTo>
                  <a:cubicBezTo>
                    <a:pt x="661" y="1"/>
                    <a:pt x="0" y="662"/>
                    <a:pt x="0" y="1512"/>
                  </a:cubicBezTo>
                  <a:cubicBezTo>
                    <a:pt x="0" y="2362"/>
                    <a:pt x="661" y="3023"/>
                    <a:pt x="1511" y="3023"/>
                  </a:cubicBezTo>
                  <a:cubicBezTo>
                    <a:pt x="2267" y="3023"/>
                    <a:pt x="3022" y="2362"/>
                    <a:pt x="2928" y="1512"/>
                  </a:cubicBezTo>
                  <a:cubicBezTo>
                    <a:pt x="2928" y="662"/>
                    <a:pt x="2267"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969" name="Google Shape;969;p20"/>
            <p:cNvSpPr/>
            <p:nvPr/>
          </p:nvSpPr>
          <p:spPr>
            <a:xfrm>
              <a:off x="5134425" y="3448875"/>
              <a:ext cx="73225" cy="75575"/>
            </a:xfrm>
            <a:custGeom>
              <a:avLst/>
              <a:gdLst/>
              <a:ahLst/>
              <a:cxnLst/>
              <a:rect l="l" t="t" r="r" b="b"/>
              <a:pathLst>
                <a:path w="2929" h="3023" extrusionOk="0">
                  <a:moveTo>
                    <a:pt x="1417" y="1"/>
                  </a:moveTo>
                  <a:cubicBezTo>
                    <a:pt x="662" y="1"/>
                    <a:pt x="1" y="662"/>
                    <a:pt x="1" y="1512"/>
                  </a:cubicBezTo>
                  <a:cubicBezTo>
                    <a:pt x="1" y="2362"/>
                    <a:pt x="662" y="3023"/>
                    <a:pt x="1417" y="3023"/>
                  </a:cubicBezTo>
                  <a:cubicBezTo>
                    <a:pt x="2267" y="3023"/>
                    <a:pt x="2928" y="2362"/>
                    <a:pt x="2928" y="1512"/>
                  </a:cubicBezTo>
                  <a:cubicBezTo>
                    <a:pt x="2928" y="662"/>
                    <a:pt x="2267" y="1"/>
                    <a:pt x="1417"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970" name="Google Shape;970;p20"/>
            <p:cNvSpPr/>
            <p:nvPr/>
          </p:nvSpPr>
          <p:spPr>
            <a:xfrm>
              <a:off x="4933750" y="3448875"/>
              <a:ext cx="75575" cy="75575"/>
            </a:xfrm>
            <a:custGeom>
              <a:avLst/>
              <a:gdLst/>
              <a:ahLst/>
              <a:cxnLst/>
              <a:rect l="l" t="t" r="r" b="b"/>
              <a:pathLst>
                <a:path w="3023" h="3023" extrusionOk="0">
                  <a:moveTo>
                    <a:pt x="1512" y="1"/>
                  </a:moveTo>
                  <a:cubicBezTo>
                    <a:pt x="662" y="1"/>
                    <a:pt x="1" y="662"/>
                    <a:pt x="1" y="1512"/>
                  </a:cubicBezTo>
                  <a:cubicBezTo>
                    <a:pt x="1" y="2362"/>
                    <a:pt x="662" y="3023"/>
                    <a:pt x="1512" y="3023"/>
                  </a:cubicBezTo>
                  <a:cubicBezTo>
                    <a:pt x="2362" y="3023"/>
                    <a:pt x="3023" y="2362"/>
                    <a:pt x="3023" y="1512"/>
                  </a:cubicBezTo>
                  <a:cubicBezTo>
                    <a:pt x="3023" y="662"/>
                    <a:pt x="2362" y="1"/>
                    <a:pt x="1512"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971" name="Google Shape;971;p20"/>
            <p:cNvSpPr/>
            <p:nvPr/>
          </p:nvSpPr>
          <p:spPr>
            <a:xfrm>
              <a:off x="4735450" y="3448875"/>
              <a:ext cx="75575" cy="75575"/>
            </a:xfrm>
            <a:custGeom>
              <a:avLst/>
              <a:gdLst/>
              <a:ahLst/>
              <a:cxnLst/>
              <a:rect l="l" t="t" r="r" b="b"/>
              <a:pathLst>
                <a:path w="3023" h="3023" extrusionOk="0">
                  <a:moveTo>
                    <a:pt x="1511" y="1"/>
                  </a:moveTo>
                  <a:cubicBezTo>
                    <a:pt x="661" y="1"/>
                    <a:pt x="0" y="662"/>
                    <a:pt x="0" y="1512"/>
                  </a:cubicBezTo>
                  <a:cubicBezTo>
                    <a:pt x="0" y="2362"/>
                    <a:pt x="661" y="3023"/>
                    <a:pt x="1511" y="3023"/>
                  </a:cubicBezTo>
                  <a:cubicBezTo>
                    <a:pt x="2361" y="3023"/>
                    <a:pt x="3022" y="2362"/>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972" name="Google Shape;972;p20"/>
            <p:cNvSpPr/>
            <p:nvPr/>
          </p:nvSpPr>
          <p:spPr>
            <a:xfrm>
              <a:off x="4537125" y="3448875"/>
              <a:ext cx="73225" cy="75575"/>
            </a:xfrm>
            <a:custGeom>
              <a:avLst/>
              <a:gdLst/>
              <a:ahLst/>
              <a:cxnLst/>
              <a:rect l="l" t="t" r="r" b="b"/>
              <a:pathLst>
                <a:path w="2929" h="3023" extrusionOk="0">
                  <a:moveTo>
                    <a:pt x="1417" y="1"/>
                  </a:moveTo>
                  <a:cubicBezTo>
                    <a:pt x="662" y="1"/>
                    <a:pt x="1" y="662"/>
                    <a:pt x="1" y="1512"/>
                  </a:cubicBezTo>
                  <a:cubicBezTo>
                    <a:pt x="1" y="2362"/>
                    <a:pt x="662" y="3023"/>
                    <a:pt x="1417" y="3023"/>
                  </a:cubicBezTo>
                  <a:cubicBezTo>
                    <a:pt x="2267" y="3023"/>
                    <a:pt x="2928" y="2362"/>
                    <a:pt x="2928" y="1512"/>
                  </a:cubicBezTo>
                  <a:cubicBezTo>
                    <a:pt x="2928" y="662"/>
                    <a:pt x="2267" y="1"/>
                    <a:pt x="1512"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973" name="Google Shape;973;p20"/>
            <p:cNvSpPr/>
            <p:nvPr/>
          </p:nvSpPr>
          <p:spPr>
            <a:xfrm>
              <a:off x="4336450" y="3448875"/>
              <a:ext cx="75575" cy="75575"/>
            </a:xfrm>
            <a:custGeom>
              <a:avLst/>
              <a:gdLst/>
              <a:ahLst/>
              <a:cxnLst/>
              <a:rect l="l" t="t" r="r" b="b"/>
              <a:pathLst>
                <a:path w="3023" h="3023" extrusionOk="0">
                  <a:moveTo>
                    <a:pt x="1512" y="1"/>
                  </a:moveTo>
                  <a:cubicBezTo>
                    <a:pt x="662" y="1"/>
                    <a:pt x="1" y="662"/>
                    <a:pt x="1" y="1512"/>
                  </a:cubicBezTo>
                  <a:cubicBezTo>
                    <a:pt x="1" y="2362"/>
                    <a:pt x="662" y="3023"/>
                    <a:pt x="1512" y="3023"/>
                  </a:cubicBezTo>
                  <a:cubicBezTo>
                    <a:pt x="2362" y="3023"/>
                    <a:pt x="3023" y="2362"/>
                    <a:pt x="3023" y="1512"/>
                  </a:cubicBezTo>
                  <a:cubicBezTo>
                    <a:pt x="3023" y="662"/>
                    <a:pt x="2362" y="1"/>
                    <a:pt x="1512"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974" name="Google Shape;974;p20"/>
            <p:cNvSpPr/>
            <p:nvPr/>
          </p:nvSpPr>
          <p:spPr>
            <a:xfrm>
              <a:off x="4138150" y="3448875"/>
              <a:ext cx="75575" cy="75575"/>
            </a:xfrm>
            <a:custGeom>
              <a:avLst/>
              <a:gdLst/>
              <a:ahLst/>
              <a:cxnLst/>
              <a:rect l="l" t="t" r="r" b="b"/>
              <a:pathLst>
                <a:path w="3023" h="3023" extrusionOk="0">
                  <a:moveTo>
                    <a:pt x="1511" y="1"/>
                  </a:moveTo>
                  <a:cubicBezTo>
                    <a:pt x="661" y="1"/>
                    <a:pt x="0" y="662"/>
                    <a:pt x="0" y="1512"/>
                  </a:cubicBezTo>
                  <a:cubicBezTo>
                    <a:pt x="0" y="2362"/>
                    <a:pt x="661" y="3023"/>
                    <a:pt x="1511" y="3023"/>
                  </a:cubicBezTo>
                  <a:cubicBezTo>
                    <a:pt x="2361" y="3023"/>
                    <a:pt x="3022" y="2362"/>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975" name="Google Shape;975;p20"/>
            <p:cNvSpPr/>
            <p:nvPr/>
          </p:nvSpPr>
          <p:spPr>
            <a:xfrm>
              <a:off x="3939825" y="3448875"/>
              <a:ext cx="73225" cy="75575"/>
            </a:xfrm>
            <a:custGeom>
              <a:avLst/>
              <a:gdLst/>
              <a:ahLst/>
              <a:cxnLst/>
              <a:rect l="l" t="t" r="r" b="b"/>
              <a:pathLst>
                <a:path w="2929" h="3023" extrusionOk="0">
                  <a:moveTo>
                    <a:pt x="1512" y="1"/>
                  </a:moveTo>
                  <a:cubicBezTo>
                    <a:pt x="662" y="1"/>
                    <a:pt x="1" y="662"/>
                    <a:pt x="1" y="1512"/>
                  </a:cubicBezTo>
                  <a:cubicBezTo>
                    <a:pt x="1" y="2362"/>
                    <a:pt x="662" y="3023"/>
                    <a:pt x="1512" y="3023"/>
                  </a:cubicBezTo>
                  <a:cubicBezTo>
                    <a:pt x="2267" y="3023"/>
                    <a:pt x="2928" y="2362"/>
                    <a:pt x="2928" y="1512"/>
                  </a:cubicBezTo>
                  <a:cubicBezTo>
                    <a:pt x="2928" y="662"/>
                    <a:pt x="2267" y="1"/>
                    <a:pt x="1512"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976" name="Google Shape;976;p20"/>
            <p:cNvSpPr/>
            <p:nvPr/>
          </p:nvSpPr>
          <p:spPr>
            <a:xfrm>
              <a:off x="6128350" y="3260025"/>
              <a:ext cx="75575" cy="75550"/>
            </a:xfrm>
            <a:custGeom>
              <a:avLst/>
              <a:gdLst/>
              <a:ahLst/>
              <a:cxnLst/>
              <a:rect l="l" t="t" r="r" b="b"/>
              <a:pathLst>
                <a:path w="3023" h="3022"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977" name="Google Shape;977;p20"/>
            <p:cNvSpPr/>
            <p:nvPr/>
          </p:nvSpPr>
          <p:spPr>
            <a:xfrm>
              <a:off x="5930025" y="3260025"/>
              <a:ext cx="73225" cy="75550"/>
            </a:xfrm>
            <a:custGeom>
              <a:avLst/>
              <a:gdLst/>
              <a:ahLst/>
              <a:cxnLst/>
              <a:rect l="l" t="t" r="r" b="b"/>
              <a:pathLst>
                <a:path w="2929" h="3022" extrusionOk="0">
                  <a:moveTo>
                    <a:pt x="1512" y="0"/>
                  </a:moveTo>
                  <a:cubicBezTo>
                    <a:pt x="662" y="0"/>
                    <a:pt x="1" y="661"/>
                    <a:pt x="1" y="1511"/>
                  </a:cubicBezTo>
                  <a:cubicBezTo>
                    <a:pt x="1" y="2361"/>
                    <a:pt x="662" y="3022"/>
                    <a:pt x="1512" y="3022"/>
                  </a:cubicBezTo>
                  <a:cubicBezTo>
                    <a:pt x="2267" y="3022"/>
                    <a:pt x="2928" y="2361"/>
                    <a:pt x="2928" y="1511"/>
                  </a:cubicBezTo>
                  <a:cubicBezTo>
                    <a:pt x="2928" y="661"/>
                    <a:pt x="2267" y="0"/>
                    <a:pt x="1512"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978" name="Google Shape;978;p20"/>
            <p:cNvSpPr/>
            <p:nvPr/>
          </p:nvSpPr>
          <p:spPr>
            <a:xfrm>
              <a:off x="5731725" y="3260025"/>
              <a:ext cx="73200" cy="75550"/>
            </a:xfrm>
            <a:custGeom>
              <a:avLst/>
              <a:gdLst/>
              <a:ahLst/>
              <a:cxnLst/>
              <a:rect l="l" t="t" r="r" b="b"/>
              <a:pathLst>
                <a:path w="2928" h="3022" extrusionOk="0">
                  <a:moveTo>
                    <a:pt x="1417" y="0"/>
                  </a:moveTo>
                  <a:cubicBezTo>
                    <a:pt x="662" y="0"/>
                    <a:pt x="0" y="661"/>
                    <a:pt x="0" y="1511"/>
                  </a:cubicBezTo>
                  <a:cubicBezTo>
                    <a:pt x="0" y="2361"/>
                    <a:pt x="662" y="3022"/>
                    <a:pt x="1417" y="3022"/>
                  </a:cubicBezTo>
                  <a:cubicBezTo>
                    <a:pt x="2267" y="3022"/>
                    <a:pt x="2928" y="2361"/>
                    <a:pt x="2928" y="1511"/>
                  </a:cubicBezTo>
                  <a:cubicBezTo>
                    <a:pt x="2928" y="661"/>
                    <a:pt x="2267" y="0"/>
                    <a:pt x="1417"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979" name="Google Shape;979;p20"/>
            <p:cNvSpPr/>
            <p:nvPr/>
          </p:nvSpPr>
          <p:spPr>
            <a:xfrm>
              <a:off x="5531050" y="3260025"/>
              <a:ext cx="75575" cy="75550"/>
            </a:xfrm>
            <a:custGeom>
              <a:avLst/>
              <a:gdLst/>
              <a:ahLst/>
              <a:cxnLst/>
              <a:rect l="l" t="t" r="r" b="b"/>
              <a:pathLst>
                <a:path w="3023" h="3022" extrusionOk="0">
                  <a:moveTo>
                    <a:pt x="1512" y="0"/>
                  </a:moveTo>
                  <a:cubicBezTo>
                    <a:pt x="662" y="0"/>
                    <a:pt x="1" y="661"/>
                    <a:pt x="1" y="1511"/>
                  </a:cubicBezTo>
                  <a:cubicBezTo>
                    <a:pt x="1" y="2361"/>
                    <a:pt x="662" y="3022"/>
                    <a:pt x="1512" y="3022"/>
                  </a:cubicBezTo>
                  <a:cubicBezTo>
                    <a:pt x="2361" y="3022"/>
                    <a:pt x="3022" y="2361"/>
                    <a:pt x="3022" y="1511"/>
                  </a:cubicBezTo>
                  <a:cubicBezTo>
                    <a:pt x="3022" y="661"/>
                    <a:pt x="2361" y="0"/>
                    <a:pt x="1512"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980" name="Google Shape;980;p20"/>
            <p:cNvSpPr/>
            <p:nvPr/>
          </p:nvSpPr>
          <p:spPr>
            <a:xfrm>
              <a:off x="5332750" y="3260025"/>
              <a:ext cx="75550" cy="75550"/>
            </a:xfrm>
            <a:custGeom>
              <a:avLst/>
              <a:gdLst/>
              <a:ahLst/>
              <a:cxnLst/>
              <a:rect l="l" t="t" r="r" b="b"/>
              <a:pathLst>
                <a:path w="3022" h="3022" extrusionOk="0">
                  <a:moveTo>
                    <a:pt x="1511" y="0"/>
                  </a:moveTo>
                  <a:cubicBezTo>
                    <a:pt x="661" y="0"/>
                    <a:pt x="0" y="661"/>
                    <a:pt x="0" y="1511"/>
                  </a:cubicBezTo>
                  <a:cubicBezTo>
                    <a:pt x="0" y="2361"/>
                    <a:pt x="661" y="3022"/>
                    <a:pt x="1511" y="3022"/>
                  </a:cubicBezTo>
                  <a:cubicBezTo>
                    <a:pt x="2267" y="3022"/>
                    <a:pt x="3022" y="2361"/>
                    <a:pt x="2928" y="1511"/>
                  </a:cubicBezTo>
                  <a:cubicBezTo>
                    <a:pt x="2928" y="661"/>
                    <a:pt x="2267"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981" name="Google Shape;981;p20"/>
            <p:cNvSpPr/>
            <p:nvPr/>
          </p:nvSpPr>
          <p:spPr>
            <a:xfrm>
              <a:off x="5134425" y="3260025"/>
              <a:ext cx="73225" cy="75550"/>
            </a:xfrm>
            <a:custGeom>
              <a:avLst/>
              <a:gdLst/>
              <a:ahLst/>
              <a:cxnLst/>
              <a:rect l="l" t="t" r="r" b="b"/>
              <a:pathLst>
                <a:path w="2929" h="3022" extrusionOk="0">
                  <a:moveTo>
                    <a:pt x="1417" y="0"/>
                  </a:moveTo>
                  <a:cubicBezTo>
                    <a:pt x="662" y="0"/>
                    <a:pt x="1" y="661"/>
                    <a:pt x="1" y="1511"/>
                  </a:cubicBezTo>
                  <a:cubicBezTo>
                    <a:pt x="1" y="2361"/>
                    <a:pt x="662" y="3022"/>
                    <a:pt x="1417" y="3022"/>
                  </a:cubicBezTo>
                  <a:cubicBezTo>
                    <a:pt x="2267" y="3022"/>
                    <a:pt x="2928" y="2361"/>
                    <a:pt x="2928" y="1511"/>
                  </a:cubicBezTo>
                  <a:cubicBezTo>
                    <a:pt x="2928" y="661"/>
                    <a:pt x="2267" y="0"/>
                    <a:pt x="1417"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982" name="Google Shape;982;p20"/>
            <p:cNvSpPr/>
            <p:nvPr/>
          </p:nvSpPr>
          <p:spPr>
            <a:xfrm>
              <a:off x="4933750" y="3260025"/>
              <a:ext cx="75575" cy="75550"/>
            </a:xfrm>
            <a:custGeom>
              <a:avLst/>
              <a:gdLst/>
              <a:ahLst/>
              <a:cxnLst/>
              <a:rect l="l" t="t" r="r" b="b"/>
              <a:pathLst>
                <a:path w="3023" h="3022"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983" name="Google Shape;983;p20"/>
            <p:cNvSpPr/>
            <p:nvPr/>
          </p:nvSpPr>
          <p:spPr>
            <a:xfrm>
              <a:off x="4735450" y="3260025"/>
              <a:ext cx="75575" cy="75550"/>
            </a:xfrm>
            <a:custGeom>
              <a:avLst/>
              <a:gdLst/>
              <a:ahLst/>
              <a:cxnLst/>
              <a:rect l="l" t="t" r="r" b="b"/>
              <a:pathLst>
                <a:path w="3023" h="3022"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984" name="Google Shape;984;p20"/>
            <p:cNvSpPr/>
            <p:nvPr/>
          </p:nvSpPr>
          <p:spPr>
            <a:xfrm>
              <a:off x="4537125" y="3260025"/>
              <a:ext cx="73225" cy="75550"/>
            </a:xfrm>
            <a:custGeom>
              <a:avLst/>
              <a:gdLst/>
              <a:ahLst/>
              <a:cxnLst/>
              <a:rect l="l" t="t" r="r" b="b"/>
              <a:pathLst>
                <a:path w="2929" h="3022" extrusionOk="0">
                  <a:moveTo>
                    <a:pt x="1417" y="0"/>
                  </a:moveTo>
                  <a:cubicBezTo>
                    <a:pt x="662" y="0"/>
                    <a:pt x="1" y="661"/>
                    <a:pt x="1" y="1511"/>
                  </a:cubicBezTo>
                  <a:cubicBezTo>
                    <a:pt x="1" y="2361"/>
                    <a:pt x="662" y="3022"/>
                    <a:pt x="1417" y="3022"/>
                  </a:cubicBezTo>
                  <a:cubicBezTo>
                    <a:pt x="2267" y="3022"/>
                    <a:pt x="2928" y="2361"/>
                    <a:pt x="2928" y="1511"/>
                  </a:cubicBezTo>
                  <a:cubicBezTo>
                    <a:pt x="2928" y="661"/>
                    <a:pt x="2267" y="0"/>
                    <a:pt x="1512"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985" name="Google Shape;985;p20"/>
            <p:cNvSpPr/>
            <p:nvPr/>
          </p:nvSpPr>
          <p:spPr>
            <a:xfrm>
              <a:off x="4336450" y="3260025"/>
              <a:ext cx="75575" cy="75550"/>
            </a:xfrm>
            <a:custGeom>
              <a:avLst/>
              <a:gdLst/>
              <a:ahLst/>
              <a:cxnLst/>
              <a:rect l="l" t="t" r="r" b="b"/>
              <a:pathLst>
                <a:path w="3023" h="3022"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986" name="Google Shape;986;p20"/>
            <p:cNvSpPr/>
            <p:nvPr/>
          </p:nvSpPr>
          <p:spPr>
            <a:xfrm>
              <a:off x="4138150" y="3260025"/>
              <a:ext cx="75575" cy="75550"/>
            </a:xfrm>
            <a:custGeom>
              <a:avLst/>
              <a:gdLst/>
              <a:ahLst/>
              <a:cxnLst/>
              <a:rect l="l" t="t" r="r" b="b"/>
              <a:pathLst>
                <a:path w="3023" h="3022"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987" name="Google Shape;987;p20"/>
            <p:cNvSpPr/>
            <p:nvPr/>
          </p:nvSpPr>
          <p:spPr>
            <a:xfrm>
              <a:off x="3939825" y="3260025"/>
              <a:ext cx="73225" cy="75550"/>
            </a:xfrm>
            <a:custGeom>
              <a:avLst/>
              <a:gdLst/>
              <a:ahLst/>
              <a:cxnLst/>
              <a:rect l="l" t="t" r="r" b="b"/>
              <a:pathLst>
                <a:path w="2929" h="3022" extrusionOk="0">
                  <a:moveTo>
                    <a:pt x="1512" y="0"/>
                  </a:moveTo>
                  <a:cubicBezTo>
                    <a:pt x="662" y="0"/>
                    <a:pt x="1" y="661"/>
                    <a:pt x="1" y="1511"/>
                  </a:cubicBezTo>
                  <a:cubicBezTo>
                    <a:pt x="1" y="2361"/>
                    <a:pt x="662" y="3022"/>
                    <a:pt x="1512" y="3022"/>
                  </a:cubicBezTo>
                  <a:cubicBezTo>
                    <a:pt x="2267" y="3022"/>
                    <a:pt x="2928" y="2361"/>
                    <a:pt x="2928" y="1511"/>
                  </a:cubicBezTo>
                  <a:cubicBezTo>
                    <a:pt x="2928" y="661"/>
                    <a:pt x="2267" y="0"/>
                    <a:pt x="1512"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988" name="Google Shape;988;p20"/>
            <p:cNvSpPr/>
            <p:nvPr/>
          </p:nvSpPr>
          <p:spPr>
            <a:xfrm>
              <a:off x="6326650" y="3073500"/>
              <a:ext cx="28375" cy="68500"/>
            </a:xfrm>
            <a:custGeom>
              <a:avLst/>
              <a:gdLst/>
              <a:ahLst/>
              <a:cxnLst/>
              <a:rect l="l" t="t" r="r" b="b"/>
              <a:pathLst>
                <a:path w="1135" h="2740" extrusionOk="0">
                  <a:moveTo>
                    <a:pt x="1134" y="1"/>
                  </a:moveTo>
                  <a:lnTo>
                    <a:pt x="1134" y="1"/>
                  </a:lnTo>
                  <a:cubicBezTo>
                    <a:pt x="473" y="190"/>
                    <a:pt x="1" y="662"/>
                    <a:pt x="1" y="1417"/>
                  </a:cubicBezTo>
                  <a:cubicBezTo>
                    <a:pt x="1" y="1984"/>
                    <a:pt x="379" y="2456"/>
                    <a:pt x="851" y="2739"/>
                  </a:cubicBezTo>
                  <a:cubicBezTo>
                    <a:pt x="945" y="1795"/>
                    <a:pt x="1040" y="851"/>
                    <a:pt x="1134"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989" name="Google Shape;989;p20"/>
            <p:cNvSpPr/>
            <p:nvPr/>
          </p:nvSpPr>
          <p:spPr>
            <a:xfrm>
              <a:off x="6128350" y="3071150"/>
              <a:ext cx="75575" cy="75575"/>
            </a:xfrm>
            <a:custGeom>
              <a:avLst/>
              <a:gdLst/>
              <a:ahLst/>
              <a:cxnLst/>
              <a:rect l="l" t="t" r="r" b="b"/>
              <a:pathLst>
                <a:path w="3023" h="3023"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990" name="Google Shape;990;p20"/>
            <p:cNvSpPr/>
            <p:nvPr/>
          </p:nvSpPr>
          <p:spPr>
            <a:xfrm>
              <a:off x="5930025" y="3071150"/>
              <a:ext cx="73225" cy="75575"/>
            </a:xfrm>
            <a:custGeom>
              <a:avLst/>
              <a:gdLst/>
              <a:ahLst/>
              <a:cxnLst/>
              <a:rect l="l" t="t" r="r" b="b"/>
              <a:pathLst>
                <a:path w="2929" h="3023" extrusionOk="0">
                  <a:moveTo>
                    <a:pt x="1512" y="0"/>
                  </a:moveTo>
                  <a:cubicBezTo>
                    <a:pt x="662" y="0"/>
                    <a:pt x="1" y="661"/>
                    <a:pt x="1" y="1511"/>
                  </a:cubicBezTo>
                  <a:cubicBezTo>
                    <a:pt x="1" y="2361"/>
                    <a:pt x="662" y="3022"/>
                    <a:pt x="1512" y="3022"/>
                  </a:cubicBezTo>
                  <a:cubicBezTo>
                    <a:pt x="2267" y="3022"/>
                    <a:pt x="2928" y="2361"/>
                    <a:pt x="2928" y="1511"/>
                  </a:cubicBezTo>
                  <a:cubicBezTo>
                    <a:pt x="2928" y="661"/>
                    <a:pt x="2267" y="0"/>
                    <a:pt x="1512"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991" name="Google Shape;991;p20"/>
            <p:cNvSpPr/>
            <p:nvPr/>
          </p:nvSpPr>
          <p:spPr>
            <a:xfrm>
              <a:off x="5731725" y="3071150"/>
              <a:ext cx="73200" cy="75575"/>
            </a:xfrm>
            <a:custGeom>
              <a:avLst/>
              <a:gdLst/>
              <a:ahLst/>
              <a:cxnLst/>
              <a:rect l="l" t="t" r="r" b="b"/>
              <a:pathLst>
                <a:path w="2928" h="3023" extrusionOk="0">
                  <a:moveTo>
                    <a:pt x="1417" y="0"/>
                  </a:moveTo>
                  <a:cubicBezTo>
                    <a:pt x="662" y="0"/>
                    <a:pt x="0" y="661"/>
                    <a:pt x="0" y="1511"/>
                  </a:cubicBezTo>
                  <a:cubicBezTo>
                    <a:pt x="0" y="2361"/>
                    <a:pt x="662" y="3022"/>
                    <a:pt x="1417" y="3022"/>
                  </a:cubicBezTo>
                  <a:cubicBezTo>
                    <a:pt x="2267" y="3022"/>
                    <a:pt x="2928" y="2361"/>
                    <a:pt x="2928" y="1511"/>
                  </a:cubicBezTo>
                  <a:cubicBezTo>
                    <a:pt x="2928" y="661"/>
                    <a:pt x="2267" y="0"/>
                    <a:pt x="1417"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992" name="Google Shape;992;p20"/>
            <p:cNvSpPr/>
            <p:nvPr/>
          </p:nvSpPr>
          <p:spPr>
            <a:xfrm>
              <a:off x="5531050" y="3071150"/>
              <a:ext cx="75575" cy="75575"/>
            </a:xfrm>
            <a:custGeom>
              <a:avLst/>
              <a:gdLst/>
              <a:ahLst/>
              <a:cxnLst/>
              <a:rect l="l" t="t" r="r" b="b"/>
              <a:pathLst>
                <a:path w="3023" h="3023" extrusionOk="0">
                  <a:moveTo>
                    <a:pt x="1512" y="0"/>
                  </a:moveTo>
                  <a:cubicBezTo>
                    <a:pt x="662" y="0"/>
                    <a:pt x="1" y="661"/>
                    <a:pt x="1" y="1511"/>
                  </a:cubicBezTo>
                  <a:cubicBezTo>
                    <a:pt x="1" y="2361"/>
                    <a:pt x="662" y="3022"/>
                    <a:pt x="1512" y="3022"/>
                  </a:cubicBezTo>
                  <a:cubicBezTo>
                    <a:pt x="2361" y="3022"/>
                    <a:pt x="3022" y="2361"/>
                    <a:pt x="3022" y="1511"/>
                  </a:cubicBezTo>
                  <a:cubicBezTo>
                    <a:pt x="3022" y="661"/>
                    <a:pt x="2361" y="0"/>
                    <a:pt x="1512"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993" name="Google Shape;993;p20"/>
            <p:cNvSpPr/>
            <p:nvPr/>
          </p:nvSpPr>
          <p:spPr>
            <a:xfrm>
              <a:off x="5332750" y="3071150"/>
              <a:ext cx="75550" cy="75575"/>
            </a:xfrm>
            <a:custGeom>
              <a:avLst/>
              <a:gdLst/>
              <a:ahLst/>
              <a:cxnLst/>
              <a:rect l="l" t="t" r="r" b="b"/>
              <a:pathLst>
                <a:path w="3022" h="3023" extrusionOk="0">
                  <a:moveTo>
                    <a:pt x="1511" y="0"/>
                  </a:moveTo>
                  <a:cubicBezTo>
                    <a:pt x="661" y="0"/>
                    <a:pt x="0" y="661"/>
                    <a:pt x="0" y="1511"/>
                  </a:cubicBezTo>
                  <a:cubicBezTo>
                    <a:pt x="0" y="2361"/>
                    <a:pt x="661" y="3022"/>
                    <a:pt x="1511" y="3022"/>
                  </a:cubicBezTo>
                  <a:cubicBezTo>
                    <a:pt x="2267" y="3022"/>
                    <a:pt x="3022" y="2361"/>
                    <a:pt x="2928" y="1511"/>
                  </a:cubicBezTo>
                  <a:cubicBezTo>
                    <a:pt x="2928" y="661"/>
                    <a:pt x="2267"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994" name="Google Shape;994;p20"/>
            <p:cNvSpPr/>
            <p:nvPr/>
          </p:nvSpPr>
          <p:spPr>
            <a:xfrm>
              <a:off x="5134425" y="3071150"/>
              <a:ext cx="73225" cy="75575"/>
            </a:xfrm>
            <a:custGeom>
              <a:avLst/>
              <a:gdLst/>
              <a:ahLst/>
              <a:cxnLst/>
              <a:rect l="l" t="t" r="r" b="b"/>
              <a:pathLst>
                <a:path w="2929" h="3023" extrusionOk="0">
                  <a:moveTo>
                    <a:pt x="1417" y="0"/>
                  </a:moveTo>
                  <a:cubicBezTo>
                    <a:pt x="662" y="0"/>
                    <a:pt x="1" y="661"/>
                    <a:pt x="1" y="1511"/>
                  </a:cubicBezTo>
                  <a:cubicBezTo>
                    <a:pt x="1" y="2361"/>
                    <a:pt x="662" y="3022"/>
                    <a:pt x="1417" y="3022"/>
                  </a:cubicBezTo>
                  <a:cubicBezTo>
                    <a:pt x="2267" y="3022"/>
                    <a:pt x="2928" y="2361"/>
                    <a:pt x="2928" y="1511"/>
                  </a:cubicBezTo>
                  <a:cubicBezTo>
                    <a:pt x="2928" y="661"/>
                    <a:pt x="2267" y="0"/>
                    <a:pt x="1417"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995" name="Google Shape;995;p20"/>
            <p:cNvSpPr/>
            <p:nvPr/>
          </p:nvSpPr>
          <p:spPr>
            <a:xfrm>
              <a:off x="4933750" y="3071150"/>
              <a:ext cx="75575" cy="75575"/>
            </a:xfrm>
            <a:custGeom>
              <a:avLst/>
              <a:gdLst/>
              <a:ahLst/>
              <a:cxnLst/>
              <a:rect l="l" t="t" r="r" b="b"/>
              <a:pathLst>
                <a:path w="3023" h="3023"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996" name="Google Shape;996;p20"/>
            <p:cNvSpPr/>
            <p:nvPr/>
          </p:nvSpPr>
          <p:spPr>
            <a:xfrm>
              <a:off x="4735450" y="3071150"/>
              <a:ext cx="75575" cy="75575"/>
            </a:xfrm>
            <a:custGeom>
              <a:avLst/>
              <a:gdLst/>
              <a:ahLst/>
              <a:cxnLst/>
              <a:rect l="l" t="t" r="r" b="b"/>
              <a:pathLst>
                <a:path w="3023" h="3023"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997" name="Google Shape;997;p20"/>
            <p:cNvSpPr/>
            <p:nvPr/>
          </p:nvSpPr>
          <p:spPr>
            <a:xfrm>
              <a:off x="4537125" y="3071150"/>
              <a:ext cx="73225" cy="75575"/>
            </a:xfrm>
            <a:custGeom>
              <a:avLst/>
              <a:gdLst/>
              <a:ahLst/>
              <a:cxnLst/>
              <a:rect l="l" t="t" r="r" b="b"/>
              <a:pathLst>
                <a:path w="2929" h="3023" extrusionOk="0">
                  <a:moveTo>
                    <a:pt x="1417" y="0"/>
                  </a:moveTo>
                  <a:cubicBezTo>
                    <a:pt x="662" y="0"/>
                    <a:pt x="1" y="661"/>
                    <a:pt x="1" y="1511"/>
                  </a:cubicBezTo>
                  <a:cubicBezTo>
                    <a:pt x="1" y="2361"/>
                    <a:pt x="662" y="3022"/>
                    <a:pt x="1417" y="3022"/>
                  </a:cubicBezTo>
                  <a:cubicBezTo>
                    <a:pt x="2267" y="3022"/>
                    <a:pt x="2928" y="2361"/>
                    <a:pt x="2928" y="1511"/>
                  </a:cubicBezTo>
                  <a:cubicBezTo>
                    <a:pt x="2928" y="661"/>
                    <a:pt x="2267" y="0"/>
                    <a:pt x="1512"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998" name="Google Shape;998;p20"/>
            <p:cNvSpPr/>
            <p:nvPr/>
          </p:nvSpPr>
          <p:spPr>
            <a:xfrm>
              <a:off x="4336450" y="3071150"/>
              <a:ext cx="75575" cy="75575"/>
            </a:xfrm>
            <a:custGeom>
              <a:avLst/>
              <a:gdLst/>
              <a:ahLst/>
              <a:cxnLst/>
              <a:rect l="l" t="t" r="r" b="b"/>
              <a:pathLst>
                <a:path w="3023" h="3023"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999" name="Google Shape;999;p20"/>
            <p:cNvSpPr/>
            <p:nvPr/>
          </p:nvSpPr>
          <p:spPr>
            <a:xfrm>
              <a:off x="4138150" y="3071150"/>
              <a:ext cx="75575" cy="75575"/>
            </a:xfrm>
            <a:custGeom>
              <a:avLst/>
              <a:gdLst/>
              <a:ahLst/>
              <a:cxnLst/>
              <a:rect l="l" t="t" r="r" b="b"/>
              <a:pathLst>
                <a:path w="3023" h="3023"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000" name="Google Shape;1000;p20"/>
            <p:cNvSpPr/>
            <p:nvPr/>
          </p:nvSpPr>
          <p:spPr>
            <a:xfrm>
              <a:off x="3939825" y="3071150"/>
              <a:ext cx="73225" cy="75575"/>
            </a:xfrm>
            <a:custGeom>
              <a:avLst/>
              <a:gdLst/>
              <a:ahLst/>
              <a:cxnLst/>
              <a:rect l="l" t="t" r="r" b="b"/>
              <a:pathLst>
                <a:path w="2929" h="3023" extrusionOk="0">
                  <a:moveTo>
                    <a:pt x="1512" y="0"/>
                  </a:moveTo>
                  <a:cubicBezTo>
                    <a:pt x="662" y="0"/>
                    <a:pt x="1" y="661"/>
                    <a:pt x="1" y="1511"/>
                  </a:cubicBezTo>
                  <a:cubicBezTo>
                    <a:pt x="1" y="2361"/>
                    <a:pt x="662" y="3022"/>
                    <a:pt x="1512" y="3022"/>
                  </a:cubicBezTo>
                  <a:cubicBezTo>
                    <a:pt x="2267" y="3022"/>
                    <a:pt x="2928" y="2361"/>
                    <a:pt x="2928" y="1511"/>
                  </a:cubicBezTo>
                  <a:cubicBezTo>
                    <a:pt x="2928" y="661"/>
                    <a:pt x="2267" y="0"/>
                    <a:pt x="1512"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001" name="Google Shape;1001;p20"/>
            <p:cNvSpPr/>
            <p:nvPr/>
          </p:nvSpPr>
          <p:spPr>
            <a:xfrm>
              <a:off x="6326650" y="2882275"/>
              <a:ext cx="40175" cy="73225"/>
            </a:xfrm>
            <a:custGeom>
              <a:avLst/>
              <a:gdLst/>
              <a:ahLst/>
              <a:cxnLst/>
              <a:rect l="l" t="t" r="r" b="b"/>
              <a:pathLst>
                <a:path w="1607" h="2929" extrusionOk="0">
                  <a:moveTo>
                    <a:pt x="1512" y="1"/>
                  </a:moveTo>
                  <a:cubicBezTo>
                    <a:pt x="662" y="1"/>
                    <a:pt x="1" y="662"/>
                    <a:pt x="1" y="1512"/>
                  </a:cubicBezTo>
                  <a:cubicBezTo>
                    <a:pt x="1" y="2361"/>
                    <a:pt x="662" y="2928"/>
                    <a:pt x="1512" y="2928"/>
                  </a:cubicBezTo>
                  <a:cubicBezTo>
                    <a:pt x="1512" y="1984"/>
                    <a:pt x="1606" y="1039"/>
                    <a:pt x="1606"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002" name="Google Shape;1002;p20"/>
            <p:cNvSpPr/>
            <p:nvPr/>
          </p:nvSpPr>
          <p:spPr>
            <a:xfrm>
              <a:off x="6128350" y="2882275"/>
              <a:ext cx="75575" cy="75575"/>
            </a:xfrm>
            <a:custGeom>
              <a:avLst/>
              <a:gdLst/>
              <a:ahLst/>
              <a:cxnLst/>
              <a:rect l="l" t="t" r="r" b="b"/>
              <a:pathLst>
                <a:path w="3023" h="3023" extrusionOk="0">
                  <a:moveTo>
                    <a:pt x="1511" y="1"/>
                  </a:moveTo>
                  <a:cubicBezTo>
                    <a:pt x="661" y="1"/>
                    <a:pt x="0" y="662"/>
                    <a:pt x="0" y="1512"/>
                  </a:cubicBezTo>
                  <a:cubicBezTo>
                    <a:pt x="0" y="2361"/>
                    <a:pt x="661" y="3022"/>
                    <a:pt x="1511" y="3022"/>
                  </a:cubicBezTo>
                  <a:cubicBezTo>
                    <a:pt x="2361" y="3022"/>
                    <a:pt x="3022" y="2361"/>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003" name="Google Shape;1003;p20"/>
            <p:cNvSpPr/>
            <p:nvPr/>
          </p:nvSpPr>
          <p:spPr>
            <a:xfrm>
              <a:off x="5930025" y="2882275"/>
              <a:ext cx="73225" cy="75575"/>
            </a:xfrm>
            <a:custGeom>
              <a:avLst/>
              <a:gdLst/>
              <a:ahLst/>
              <a:cxnLst/>
              <a:rect l="l" t="t" r="r" b="b"/>
              <a:pathLst>
                <a:path w="2929" h="3023" extrusionOk="0">
                  <a:moveTo>
                    <a:pt x="1512" y="1"/>
                  </a:moveTo>
                  <a:cubicBezTo>
                    <a:pt x="662" y="1"/>
                    <a:pt x="1" y="662"/>
                    <a:pt x="1" y="1512"/>
                  </a:cubicBezTo>
                  <a:cubicBezTo>
                    <a:pt x="1" y="2361"/>
                    <a:pt x="662" y="3022"/>
                    <a:pt x="1512" y="3022"/>
                  </a:cubicBezTo>
                  <a:cubicBezTo>
                    <a:pt x="2267" y="3022"/>
                    <a:pt x="2928" y="2361"/>
                    <a:pt x="2928" y="1512"/>
                  </a:cubicBezTo>
                  <a:cubicBezTo>
                    <a:pt x="2928" y="662"/>
                    <a:pt x="2267" y="1"/>
                    <a:pt x="1512"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004" name="Google Shape;1004;p20"/>
            <p:cNvSpPr/>
            <p:nvPr/>
          </p:nvSpPr>
          <p:spPr>
            <a:xfrm>
              <a:off x="5731725" y="2882275"/>
              <a:ext cx="73200" cy="75575"/>
            </a:xfrm>
            <a:custGeom>
              <a:avLst/>
              <a:gdLst/>
              <a:ahLst/>
              <a:cxnLst/>
              <a:rect l="l" t="t" r="r" b="b"/>
              <a:pathLst>
                <a:path w="2928" h="3023" extrusionOk="0">
                  <a:moveTo>
                    <a:pt x="1417" y="1"/>
                  </a:moveTo>
                  <a:cubicBezTo>
                    <a:pt x="662" y="1"/>
                    <a:pt x="0" y="662"/>
                    <a:pt x="0" y="1512"/>
                  </a:cubicBezTo>
                  <a:cubicBezTo>
                    <a:pt x="0" y="2361"/>
                    <a:pt x="662" y="3022"/>
                    <a:pt x="1417" y="3022"/>
                  </a:cubicBezTo>
                  <a:cubicBezTo>
                    <a:pt x="2267" y="3022"/>
                    <a:pt x="2928" y="2361"/>
                    <a:pt x="2928" y="1512"/>
                  </a:cubicBezTo>
                  <a:cubicBezTo>
                    <a:pt x="2928" y="662"/>
                    <a:pt x="2267" y="1"/>
                    <a:pt x="1417"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005" name="Google Shape;1005;p20"/>
            <p:cNvSpPr/>
            <p:nvPr/>
          </p:nvSpPr>
          <p:spPr>
            <a:xfrm>
              <a:off x="5531050" y="2882275"/>
              <a:ext cx="75575" cy="75575"/>
            </a:xfrm>
            <a:custGeom>
              <a:avLst/>
              <a:gdLst/>
              <a:ahLst/>
              <a:cxnLst/>
              <a:rect l="l" t="t" r="r" b="b"/>
              <a:pathLst>
                <a:path w="3023" h="3023" extrusionOk="0">
                  <a:moveTo>
                    <a:pt x="1512" y="1"/>
                  </a:moveTo>
                  <a:cubicBezTo>
                    <a:pt x="662" y="1"/>
                    <a:pt x="1" y="662"/>
                    <a:pt x="1" y="1512"/>
                  </a:cubicBezTo>
                  <a:cubicBezTo>
                    <a:pt x="1" y="2361"/>
                    <a:pt x="662" y="3022"/>
                    <a:pt x="1512" y="3022"/>
                  </a:cubicBezTo>
                  <a:cubicBezTo>
                    <a:pt x="2361" y="3022"/>
                    <a:pt x="3022" y="2361"/>
                    <a:pt x="3022" y="1512"/>
                  </a:cubicBezTo>
                  <a:cubicBezTo>
                    <a:pt x="3022" y="662"/>
                    <a:pt x="2361" y="1"/>
                    <a:pt x="1512"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006" name="Google Shape;1006;p20"/>
            <p:cNvSpPr/>
            <p:nvPr/>
          </p:nvSpPr>
          <p:spPr>
            <a:xfrm>
              <a:off x="5332750" y="2882275"/>
              <a:ext cx="75550" cy="75575"/>
            </a:xfrm>
            <a:custGeom>
              <a:avLst/>
              <a:gdLst/>
              <a:ahLst/>
              <a:cxnLst/>
              <a:rect l="l" t="t" r="r" b="b"/>
              <a:pathLst>
                <a:path w="3022" h="3023" extrusionOk="0">
                  <a:moveTo>
                    <a:pt x="1511" y="1"/>
                  </a:moveTo>
                  <a:cubicBezTo>
                    <a:pt x="661" y="1"/>
                    <a:pt x="0" y="662"/>
                    <a:pt x="0" y="1512"/>
                  </a:cubicBezTo>
                  <a:cubicBezTo>
                    <a:pt x="0" y="2361"/>
                    <a:pt x="661" y="3022"/>
                    <a:pt x="1511" y="3022"/>
                  </a:cubicBezTo>
                  <a:cubicBezTo>
                    <a:pt x="2267" y="3022"/>
                    <a:pt x="3022" y="2361"/>
                    <a:pt x="2928" y="1512"/>
                  </a:cubicBezTo>
                  <a:cubicBezTo>
                    <a:pt x="2928" y="662"/>
                    <a:pt x="2267"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007" name="Google Shape;1007;p20"/>
            <p:cNvSpPr/>
            <p:nvPr/>
          </p:nvSpPr>
          <p:spPr>
            <a:xfrm>
              <a:off x="5134425" y="2882275"/>
              <a:ext cx="73225" cy="75575"/>
            </a:xfrm>
            <a:custGeom>
              <a:avLst/>
              <a:gdLst/>
              <a:ahLst/>
              <a:cxnLst/>
              <a:rect l="l" t="t" r="r" b="b"/>
              <a:pathLst>
                <a:path w="2929" h="3023" extrusionOk="0">
                  <a:moveTo>
                    <a:pt x="1417" y="1"/>
                  </a:moveTo>
                  <a:cubicBezTo>
                    <a:pt x="662" y="1"/>
                    <a:pt x="1" y="662"/>
                    <a:pt x="1" y="1512"/>
                  </a:cubicBezTo>
                  <a:cubicBezTo>
                    <a:pt x="1" y="2361"/>
                    <a:pt x="662" y="3022"/>
                    <a:pt x="1417" y="3022"/>
                  </a:cubicBezTo>
                  <a:cubicBezTo>
                    <a:pt x="2267" y="3022"/>
                    <a:pt x="2928" y="2361"/>
                    <a:pt x="2928" y="1512"/>
                  </a:cubicBezTo>
                  <a:cubicBezTo>
                    <a:pt x="2928" y="662"/>
                    <a:pt x="2267" y="1"/>
                    <a:pt x="1417"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008" name="Google Shape;1008;p20"/>
            <p:cNvSpPr/>
            <p:nvPr/>
          </p:nvSpPr>
          <p:spPr>
            <a:xfrm>
              <a:off x="4933750" y="2882275"/>
              <a:ext cx="75575" cy="75575"/>
            </a:xfrm>
            <a:custGeom>
              <a:avLst/>
              <a:gdLst/>
              <a:ahLst/>
              <a:cxnLst/>
              <a:rect l="l" t="t" r="r" b="b"/>
              <a:pathLst>
                <a:path w="3023" h="3023" extrusionOk="0">
                  <a:moveTo>
                    <a:pt x="1512" y="1"/>
                  </a:moveTo>
                  <a:cubicBezTo>
                    <a:pt x="662" y="1"/>
                    <a:pt x="1" y="662"/>
                    <a:pt x="1" y="1512"/>
                  </a:cubicBezTo>
                  <a:cubicBezTo>
                    <a:pt x="1" y="2361"/>
                    <a:pt x="662" y="3022"/>
                    <a:pt x="1512" y="3022"/>
                  </a:cubicBezTo>
                  <a:cubicBezTo>
                    <a:pt x="2362" y="3022"/>
                    <a:pt x="3023" y="2361"/>
                    <a:pt x="3023" y="1512"/>
                  </a:cubicBezTo>
                  <a:cubicBezTo>
                    <a:pt x="3023" y="662"/>
                    <a:pt x="2362" y="1"/>
                    <a:pt x="1512"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009" name="Google Shape;1009;p20"/>
            <p:cNvSpPr/>
            <p:nvPr/>
          </p:nvSpPr>
          <p:spPr>
            <a:xfrm>
              <a:off x="4735450" y="2882275"/>
              <a:ext cx="75575" cy="75575"/>
            </a:xfrm>
            <a:custGeom>
              <a:avLst/>
              <a:gdLst/>
              <a:ahLst/>
              <a:cxnLst/>
              <a:rect l="l" t="t" r="r" b="b"/>
              <a:pathLst>
                <a:path w="3023" h="3023" extrusionOk="0">
                  <a:moveTo>
                    <a:pt x="1511" y="1"/>
                  </a:moveTo>
                  <a:cubicBezTo>
                    <a:pt x="661" y="1"/>
                    <a:pt x="0" y="662"/>
                    <a:pt x="0" y="1512"/>
                  </a:cubicBezTo>
                  <a:cubicBezTo>
                    <a:pt x="0" y="2361"/>
                    <a:pt x="661" y="3022"/>
                    <a:pt x="1511" y="3022"/>
                  </a:cubicBezTo>
                  <a:cubicBezTo>
                    <a:pt x="2361" y="3022"/>
                    <a:pt x="3022" y="2361"/>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010" name="Google Shape;1010;p20"/>
            <p:cNvSpPr/>
            <p:nvPr/>
          </p:nvSpPr>
          <p:spPr>
            <a:xfrm>
              <a:off x="4537125" y="2882275"/>
              <a:ext cx="73225" cy="75575"/>
            </a:xfrm>
            <a:custGeom>
              <a:avLst/>
              <a:gdLst/>
              <a:ahLst/>
              <a:cxnLst/>
              <a:rect l="l" t="t" r="r" b="b"/>
              <a:pathLst>
                <a:path w="2929" h="3023" extrusionOk="0">
                  <a:moveTo>
                    <a:pt x="1417" y="1"/>
                  </a:moveTo>
                  <a:cubicBezTo>
                    <a:pt x="662" y="1"/>
                    <a:pt x="1" y="662"/>
                    <a:pt x="1" y="1512"/>
                  </a:cubicBezTo>
                  <a:cubicBezTo>
                    <a:pt x="1" y="2361"/>
                    <a:pt x="662" y="3022"/>
                    <a:pt x="1417" y="3022"/>
                  </a:cubicBezTo>
                  <a:cubicBezTo>
                    <a:pt x="2267" y="3022"/>
                    <a:pt x="2928" y="2361"/>
                    <a:pt x="2928" y="1512"/>
                  </a:cubicBezTo>
                  <a:cubicBezTo>
                    <a:pt x="2928" y="662"/>
                    <a:pt x="2267" y="1"/>
                    <a:pt x="1512"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011" name="Google Shape;1011;p20"/>
            <p:cNvSpPr/>
            <p:nvPr/>
          </p:nvSpPr>
          <p:spPr>
            <a:xfrm>
              <a:off x="4336450" y="2882275"/>
              <a:ext cx="75575" cy="75575"/>
            </a:xfrm>
            <a:custGeom>
              <a:avLst/>
              <a:gdLst/>
              <a:ahLst/>
              <a:cxnLst/>
              <a:rect l="l" t="t" r="r" b="b"/>
              <a:pathLst>
                <a:path w="3023" h="3023" extrusionOk="0">
                  <a:moveTo>
                    <a:pt x="1512" y="1"/>
                  </a:moveTo>
                  <a:cubicBezTo>
                    <a:pt x="662" y="1"/>
                    <a:pt x="1" y="662"/>
                    <a:pt x="1" y="1512"/>
                  </a:cubicBezTo>
                  <a:cubicBezTo>
                    <a:pt x="1" y="2361"/>
                    <a:pt x="662" y="3022"/>
                    <a:pt x="1512" y="3022"/>
                  </a:cubicBezTo>
                  <a:cubicBezTo>
                    <a:pt x="2362" y="3022"/>
                    <a:pt x="3023" y="2361"/>
                    <a:pt x="3023" y="1512"/>
                  </a:cubicBezTo>
                  <a:cubicBezTo>
                    <a:pt x="3023" y="662"/>
                    <a:pt x="2362" y="1"/>
                    <a:pt x="1512"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012" name="Google Shape;1012;p20"/>
            <p:cNvSpPr/>
            <p:nvPr/>
          </p:nvSpPr>
          <p:spPr>
            <a:xfrm>
              <a:off x="4138150" y="2882275"/>
              <a:ext cx="75575" cy="75575"/>
            </a:xfrm>
            <a:custGeom>
              <a:avLst/>
              <a:gdLst/>
              <a:ahLst/>
              <a:cxnLst/>
              <a:rect l="l" t="t" r="r" b="b"/>
              <a:pathLst>
                <a:path w="3023" h="3023" extrusionOk="0">
                  <a:moveTo>
                    <a:pt x="1511" y="1"/>
                  </a:moveTo>
                  <a:cubicBezTo>
                    <a:pt x="661" y="1"/>
                    <a:pt x="0" y="662"/>
                    <a:pt x="0" y="1512"/>
                  </a:cubicBezTo>
                  <a:cubicBezTo>
                    <a:pt x="0" y="2361"/>
                    <a:pt x="661" y="3022"/>
                    <a:pt x="1511" y="3022"/>
                  </a:cubicBezTo>
                  <a:cubicBezTo>
                    <a:pt x="2361" y="3022"/>
                    <a:pt x="3022" y="2361"/>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013" name="Google Shape;1013;p20"/>
            <p:cNvSpPr/>
            <p:nvPr/>
          </p:nvSpPr>
          <p:spPr>
            <a:xfrm>
              <a:off x="3939825" y="2882275"/>
              <a:ext cx="73225" cy="75575"/>
            </a:xfrm>
            <a:custGeom>
              <a:avLst/>
              <a:gdLst/>
              <a:ahLst/>
              <a:cxnLst/>
              <a:rect l="l" t="t" r="r" b="b"/>
              <a:pathLst>
                <a:path w="2929" h="3023" extrusionOk="0">
                  <a:moveTo>
                    <a:pt x="1512" y="1"/>
                  </a:moveTo>
                  <a:cubicBezTo>
                    <a:pt x="662" y="1"/>
                    <a:pt x="1" y="662"/>
                    <a:pt x="1" y="1512"/>
                  </a:cubicBezTo>
                  <a:cubicBezTo>
                    <a:pt x="1" y="2361"/>
                    <a:pt x="662" y="3022"/>
                    <a:pt x="1512" y="3022"/>
                  </a:cubicBezTo>
                  <a:cubicBezTo>
                    <a:pt x="2267" y="3022"/>
                    <a:pt x="2928" y="2361"/>
                    <a:pt x="2928" y="1512"/>
                  </a:cubicBezTo>
                  <a:cubicBezTo>
                    <a:pt x="2928" y="662"/>
                    <a:pt x="2267" y="1"/>
                    <a:pt x="1512"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014" name="Google Shape;1014;p20"/>
            <p:cNvSpPr/>
            <p:nvPr/>
          </p:nvSpPr>
          <p:spPr>
            <a:xfrm>
              <a:off x="4138150" y="261725"/>
              <a:ext cx="75575" cy="51950"/>
            </a:xfrm>
            <a:custGeom>
              <a:avLst/>
              <a:gdLst/>
              <a:ahLst/>
              <a:cxnLst/>
              <a:rect l="l" t="t" r="r" b="b"/>
              <a:pathLst>
                <a:path w="3023" h="2078" extrusionOk="0">
                  <a:moveTo>
                    <a:pt x="95" y="0"/>
                  </a:moveTo>
                  <a:cubicBezTo>
                    <a:pt x="95" y="189"/>
                    <a:pt x="0" y="378"/>
                    <a:pt x="0" y="567"/>
                  </a:cubicBezTo>
                  <a:cubicBezTo>
                    <a:pt x="0" y="1417"/>
                    <a:pt x="661" y="2078"/>
                    <a:pt x="1511" y="2078"/>
                  </a:cubicBezTo>
                  <a:cubicBezTo>
                    <a:pt x="2361" y="2078"/>
                    <a:pt x="3022" y="1417"/>
                    <a:pt x="3022" y="567"/>
                  </a:cubicBezTo>
                  <a:cubicBezTo>
                    <a:pt x="3022" y="473"/>
                    <a:pt x="2928" y="473"/>
                    <a:pt x="2928" y="473"/>
                  </a:cubicBezTo>
                  <a:cubicBezTo>
                    <a:pt x="1983" y="284"/>
                    <a:pt x="1039" y="189"/>
                    <a:pt x="95"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015" name="Google Shape;1015;p20"/>
            <p:cNvSpPr/>
            <p:nvPr/>
          </p:nvSpPr>
          <p:spPr>
            <a:xfrm>
              <a:off x="3939825" y="242825"/>
              <a:ext cx="73225" cy="70850"/>
            </a:xfrm>
            <a:custGeom>
              <a:avLst/>
              <a:gdLst/>
              <a:ahLst/>
              <a:cxnLst/>
              <a:rect l="l" t="t" r="r" b="b"/>
              <a:pathLst>
                <a:path w="2929" h="2834" extrusionOk="0">
                  <a:moveTo>
                    <a:pt x="756" y="1"/>
                  </a:moveTo>
                  <a:cubicBezTo>
                    <a:pt x="284" y="284"/>
                    <a:pt x="1" y="756"/>
                    <a:pt x="1" y="1323"/>
                  </a:cubicBezTo>
                  <a:cubicBezTo>
                    <a:pt x="1" y="2173"/>
                    <a:pt x="662" y="2834"/>
                    <a:pt x="1512" y="2834"/>
                  </a:cubicBezTo>
                  <a:cubicBezTo>
                    <a:pt x="2267" y="2834"/>
                    <a:pt x="2928" y="2173"/>
                    <a:pt x="2928" y="1323"/>
                  </a:cubicBezTo>
                  <a:cubicBezTo>
                    <a:pt x="2928" y="756"/>
                    <a:pt x="2739" y="379"/>
                    <a:pt x="2362" y="95"/>
                  </a:cubicBezTo>
                  <a:cubicBezTo>
                    <a:pt x="1795" y="95"/>
                    <a:pt x="1323" y="1"/>
                    <a:pt x="756"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016" name="Google Shape;1016;p20"/>
            <p:cNvSpPr/>
            <p:nvPr/>
          </p:nvSpPr>
          <p:spPr>
            <a:xfrm>
              <a:off x="4735450" y="429350"/>
              <a:ext cx="75575" cy="73200"/>
            </a:xfrm>
            <a:custGeom>
              <a:avLst/>
              <a:gdLst/>
              <a:ahLst/>
              <a:cxnLst/>
              <a:rect l="l" t="t" r="r" b="b"/>
              <a:pathLst>
                <a:path w="3023" h="2928" extrusionOk="0">
                  <a:moveTo>
                    <a:pt x="1039" y="0"/>
                  </a:moveTo>
                  <a:cubicBezTo>
                    <a:pt x="378" y="189"/>
                    <a:pt x="0" y="756"/>
                    <a:pt x="0" y="1417"/>
                  </a:cubicBezTo>
                  <a:cubicBezTo>
                    <a:pt x="0" y="2267"/>
                    <a:pt x="661" y="2928"/>
                    <a:pt x="1511" y="2928"/>
                  </a:cubicBezTo>
                  <a:lnTo>
                    <a:pt x="1511" y="2833"/>
                  </a:lnTo>
                  <a:cubicBezTo>
                    <a:pt x="2267" y="2833"/>
                    <a:pt x="3022" y="2267"/>
                    <a:pt x="3022" y="1417"/>
                  </a:cubicBezTo>
                  <a:cubicBezTo>
                    <a:pt x="3022" y="1133"/>
                    <a:pt x="2928" y="945"/>
                    <a:pt x="2833" y="756"/>
                  </a:cubicBezTo>
                  <a:cubicBezTo>
                    <a:pt x="2267" y="567"/>
                    <a:pt x="1606" y="283"/>
                    <a:pt x="1039"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017" name="Google Shape;1017;p20"/>
            <p:cNvSpPr/>
            <p:nvPr/>
          </p:nvSpPr>
          <p:spPr>
            <a:xfrm>
              <a:off x="4537125" y="426975"/>
              <a:ext cx="73225" cy="75575"/>
            </a:xfrm>
            <a:custGeom>
              <a:avLst/>
              <a:gdLst/>
              <a:ahLst/>
              <a:cxnLst/>
              <a:rect l="l" t="t" r="r" b="b"/>
              <a:pathLst>
                <a:path w="2929" h="3023" extrusionOk="0">
                  <a:moveTo>
                    <a:pt x="1417" y="1"/>
                  </a:moveTo>
                  <a:cubicBezTo>
                    <a:pt x="662" y="1"/>
                    <a:pt x="1" y="662"/>
                    <a:pt x="1" y="1512"/>
                  </a:cubicBezTo>
                  <a:cubicBezTo>
                    <a:pt x="1" y="2362"/>
                    <a:pt x="662" y="3023"/>
                    <a:pt x="1417" y="3023"/>
                  </a:cubicBezTo>
                  <a:lnTo>
                    <a:pt x="1512" y="3023"/>
                  </a:lnTo>
                  <a:cubicBezTo>
                    <a:pt x="2267" y="3023"/>
                    <a:pt x="2928" y="2362"/>
                    <a:pt x="2928" y="1512"/>
                  </a:cubicBezTo>
                  <a:cubicBezTo>
                    <a:pt x="2928" y="662"/>
                    <a:pt x="2267" y="1"/>
                    <a:pt x="1417"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018" name="Google Shape;1018;p20"/>
            <p:cNvSpPr/>
            <p:nvPr/>
          </p:nvSpPr>
          <p:spPr>
            <a:xfrm>
              <a:off x="4336450" y="426975"/>
              <a:ext cx="75575" cy="75575"/>
            </a:xfrm>
            <a:custGeom>
              <a:avLst/>
              <a:gdLst/>
              <a:ahLst/>
              <a:cxnLst/>
              <a:rect l="l" t="t" r="r" b="b"/>
              <a:pathLst>
                <a:path w="3023" h="3023" extrusionOk="0">
                  <a:moveTo>
                    <a:pt x="1512" y="1"/>
                  </a:moveTo>
                  <a:cubicBezTo>
                    <a:pt x="662" y="1"/>
                    <a:pt x="1" y="662"/>
                    <a:pt x="1" y="1512"/>
                  </a:cubicBezTo>
                  <a:cubicBezTo>
                    <a:pt x="1" y="2362"/>
                    <a:pt x="662" y="3023"/>
                    <a:pt x="1512" y="3023"/>
                  </a:cubicBezTo>
                  <a:cubicBezTo>
                    <a:pt x="2362" y="3023"/>
                    <a:pt x="3023" y="2362"/>
                    <a:pt x="3023" y="1512"/>
                  </a:cubicBezTo>
                  <a:cubicBezTo>
                    <a:pt x="3023" y="662"/>
                    <a:pt x="2362" y="1"/>
                    <a:pt x="1512"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019" name="Google Shape;1019;p20"/>
            <p:cNvSpPr/>
            <p:nvPr/>
          </p:nvSpPr>
          <p:spPr>
            <a:xfrm>
              <a:off x="4138150" y="426975"/>
              <a:ext cx="75575" cy="75575"/>
            </a:xfrm>
            <a:custGeom>
              <a:avLst/>
              <a:gdLst/>
              <a:ahLst/>
              <a:cxnLst/>
              <a:rect l="l" t="t" r="r" b="b"/>
              <a:pathLst>
                <a:path w="3023" h="3023" extrusionOk="0">
                  <a:moveTo>
                    <a:pt x="1511" y="1"/>
                  </a:moveTo>
                  <a:cubicBezTo>
                    <a:pt x="661" y="1"/>
                    <a:pt x="0" y="662"/>
                    <a:pt x="0" y="1512"/>
                  </a:cubicBezTo>
                  <a:cubicBezTo>
                    <a:pt x="0" y="2362"/>
                    <a:pt x="661" y="3023"/>
                    <a:pt x="1511" y="3023"/>
                  </a:cubicBezTo>
                  <a:cubicBezTo>
                    <a:pt x="2361" y="3023"/>
                    <a:pt x="3022" y="2362"/>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020" name="Google Shape;1020;p20"/>
            <p:cNvSpPr/>
            <p:nvPr/>
          </p:nvSpPr>
          <p:spPr>
            <a:xfrm>
              <a:off x="3939825" y="426975"/>
              <a:ext cx="73225" cy="75575"/>
            </a:xfrm>
            <a:custGeom>
              <a:avLst/>
              <a:gdLst/>
              <a:ahLst/>
              <a:cxnLst/>
              <a:rect l="l" t="t" r="r" b="b"/>
              <a:pathLst>
                <a:path w="2929" h="3023" extrusionOk="0">
                  <a:moveTo>
                    <a:pt x="1512" y="1"/>
                  </a:moveTo>
                  <a:cubicBezTo>
                    <a:pt x="662" y="1"/>
                    <a:pt x="1" y="662"/>
                    <a:pt x="1" y="1512"/>
                  </a:cubicBezTo>
                  <a:cubicBezTo>
                    <a:pt x="1" y="2362"/>
                    <a:pt x="662" y="3023"/>
                    <a:pt x="1512" y="3023"/>
                  </a:cubicBezTo>
                  <a:cubicBezTo>
                    <a:pt x="2267" y="3023"/>
                    <a:pt x="2928" y="2362"/>
                    <a:pt x="2928" y="1512"/>
                  </a:cubicBezTo>
                  <a:cubicBezTo>
                    <a:pt x="2928" y="662"/>
                    <a:pt x="2267" y="1"/>
                    <a:pt x="1512"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021" name="Google Shape;1021;p20"/>
            <p:cNvSpPr/>
            <p:nvPr/>
          </p:nvSpPr>
          <p:spPr>
            <a:xfrm>
              <a:off x="5134425" y="627650"/>
              <a:ext cx="70850" cy="63775"/>
            </a:xfrm>
            <a:custGeom>
              <a:avLst/>
              <a:gdLst/>
              <a:ahLst/>
              <a:cxnLst/>
              <a:rect l="l" t="t" r="r" b="b"/>
              <a:pathLst>
                <a:path w="2834" h="2551" extrusionOk="0">
                  <a:moveTo>
                    <a:pt x="378" y="1"/>
                  </a:moveTo>
                  <a:cubicBezTo>
                    <a:pt x="189" y="190"/>
                    <a:pt x="1" y="567"/>
                    <a:pt x="1" y="1039"/>
                  </a:cubicBezTo>
                  <a:cubicBezTo>
                    <a:pt x="1" y="1889"/>
                    <a:pt x="662" y="2550"/>
                    <a:pt x="1417" y="2550"/>
                  </a:cubicBezTo>
                  <a:lnTo>
                    <a:pt x="1512" y="2550"/>
                  </a:lnTo>
                  <a:cubicBezTo>
                    <a:pt x="2078" y="2550"/>
                    <a:pt x="2645" y="2078"/>
                    <a:pt x="2834" y="1512"/>
                  </a:cubicBezTo>
                  <a:cubicBezTo>
                    <a:pt x="2078" y="945"/>
                    <a:pt x="1228" y="473"/>
                    <a:pt x="378"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022" name="Google Shape;1022;p20"/>
            <p:cNvSpPr/>
            <p:nvPr/>
          </p:nvSpPr>
          <p:spPr>
            <a:xfrm>
              <a:off x="4933750" y="615850"/>
              <a:ext cx="75575" cy="75575"/>
            </a:xfrm>
            <a:custGeom>
              <a:avLst/>
              <a:gdLst/>
              <a:ahLst/>
              <a:cxnLst/>
              <a:rect l="l" t="t" r="r" b="b"/>
              <a:pathLst>
                <a:path w="3023" h="3023" extrusionOk="0">
                  <a:moveTo>
                    <a:pt x="1512" y="1"/>
                  </a:moveTo>
                  <a:cubicBezTo>
                    <a:pt x="662" y="1"/>
                    <a:pt x="1" y="662"/>
                    <a:pt x="1" y="1511"/>
                  </a:cubicBezTo>
                  <a:cubicBezTo>
                    <a:pt x="1" y="2361"/>
                    <a:pt x="662" y="3022"/>
                    <a:pt x="1512" y="3022"/>
                  </a:cubicBezTo>
                  <a:cubicBezTo>
                    <a:pt x="2362" y="3022"/>
                    <a:pt x="3023" y="2361"/>
                    <a:pt x="3023" y="1511"/>
                  </a:cubicBezTo>
                  <a:cubicBezTo>
                    <a:pt x="3023" y="662"/>
                    <a:pt x="2362" y="1"/>
                    <a:pt x="1512"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023" name="Google Shape;1023;p20"/>
            <p:cNvSpPr/>
            <p:nvPr/>
          </p:nvSpPr>
          <p:spPr>
            <a:xfrm>
              <a:off x="4735450" y="615850"/>
              <a:ext cx="75575" cy="75575"/>
            </a:xfrm>
            <a:custGeom>
              <a:avLst/>
              <a:gdLst/>
              <a:ahLst/>
              <a:cxnLst/>
              <a:rect l="l" t="t" r="r" b="b"/>
              <a:pathLst>
                <a:path w="3023" h="3023" extrusionOk="0">
                  <a:moveTo>
                    <a:pt x="1511" y="1"/>
                  </a:moveTo>
                  <a:cubicBezTo>
                    <a:pt x="661" y="1"/>
                    <a:pt x="0" y="662"/>
                    <a:pt x="0" y="1511"/>
                  </a:cubicBezTo>
                  <a:cubicBezTo>
                    <a:pt x="0" y="2361"/>
                    <a:pt x="661" y="3022"/>
                    <a:pt x="1511" y="3022"/>
                  </a:cubicBezTo>
                  <a:cubicBezTo>
                    <a:pt x="2361" y="3022"/>
                    <a:pt x="3022" y="2361"/>
                    <a:pt x="3022" y="1511"/>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024" name="Google Shape;1024;p20"/>
            <p:cNvSpPr/>
            <p:nvPr/>
          </p:nvSpPr>
          <p:spPr>
            <a:xfrm>
              <a:off x="4537125" y="615850"/>
              <a:ext cx="73225" cy="75575"/>
            </a:xfrm>
            <a:custGeom>
              <a:avLst/>
              <a:gdLst/>
              <a:ahLst/>
              <a:cxnLst/>
              <a:rect l="l" t="t" r="r" b="b"/>
              <a:pathLst>
                <a:path w="2929" h="3023" extrusionOk="0">
                  <a:moveTo>
                    <a:pt x="1417" y="1"/>
                  </a:moveTo>
                  <a:cubicBezTo>
                    <a:pt x="662" y="1"/>
                    <a:pt x="1" y="662"/>
                    <a:pt x="1" y="1511"/>
                  </a:cubicBezTo>
                  <a:cubicBezTo>
                    <a:pt x="1" y="2361"/>
                    <a:pt x="662" y="3022"/>
                    <a:pt x="1417" y="3022"/>
                  </a:cubicBezTo>
                  <a:lnTo>
                    <a:pt x="1512" y="3022"/>
                  </a:lnTo>
                  <a:cubicBezTo>
                    <a:pt x="2267" y="3022"/>
                    <a:pt x="2928" y="2361"/>
                    <a:pt x="2928" y="1511"/>
                  </a:cubicBezTo>
                  <a:cubicBezTo>
                    <a:pt x="2928" y="662"/>
                    <a:pt x="2267" y="1"/>
                    <a:pt x="1417"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025" name="Google Shape;1025;p20"/>
            <p:cNvSpPr/>
            <p:nvPr/>
          </p:nvSpPr>
          <p:spPr>
            <a:xfrm>
              <a:off x="4336450" y="615850"/>
              <a:ext cx="75575" cy="75575"/>
            </a:xfrm>
            <a:custGeom>
              <a:avLst/>
              <a:gdLst/>
              <a:ahLst/>
              <a:cxnLst/>
              <a:rect l="l" t="t" r="r" b="b"/>
              <a:pathLst>
                <a:path w="3023" h="3023" extrusionOk="0">
                  <a:moveTo>
                    <a:pt x="1512" y="1"/>
                  </a:moveTo>
                  <a:cubicBezTo>
                    <a:pt x="662" y="1"/>
                    <a:pt x="1" y="662"/>
                    <a:pt x="1" y="1511"/>
                  </a:cubicBezTo>
                  <a:cubicBezTo>
                    <a:pt x="1" y="2361"/>
                    <a:pt x="662" y="3022"/>
                    <a:pt x="1512" y="3022"/>
                  </a:cubicBezTo>
                  <a:cubicBezTo>
                    <a:pt x="2362" y="3022"/>
                    <a:pt x="3023" y="2361"/>
                    <a:pt x="3023" y="1511"/>
                  </a:cubicBezTo>
                  <a:cubicBezTo>
                    <a:pt x="3023" y="662"/>
                    <a:pt x="2362" y="1"/>
                    <a:pt x="1512"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026" name="Google Shape;1026;p20"/>
            <p:cNvSpPr/>
            <p:nvPr/>
          </p:nvSpPr>
          <p:spPr>
            <a:xfrm>
              <a:off x="4138150" y="615850"/>
              <a:ext cx="75575" cy="75575"/>
            </a:xfrm>
            <a:custGeom>
              <a:avLst/>
              <a:gdLst/>
              <a:ahLst/>
              <a:cxnLst/>
              <a:rect l="l" t="t" r="r" b="b"/>
              <a:pathLst>
                <a:path w="3023" h="3023" extrusionOk="0">
                  <a:moveTo>
                    <a:pt x="1511" y="1"/>
                  </a:moveTo>
                  <a:cubicBezTo>
                    <a:pt x="661" y="1"/>
                    <a:pt x="0" y="662"/>
                    <a:pt x="0" y="1511"/>
                  </a:cubicBezTo>
                  <a:cubicBezTo>
                    <a:pt x="0" y="2361"/>
                    <a:pt x="661" y="3022"/>
                    <a:pt x="1511" y="3022"/>
                  </a:cubicBezTo>
                  <a:cubicBezTo>
                    <a:pt x="2361" y="3022"/>
                    <a:pt x="3022" y="2361"/>
                    <a:pt x="3022" y="1511"/>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027" name="Google Shape;1027;p20"/>
            <p:cNvSpPr/>
            <p:nvPr/>
          </p:nvSpPr>
          <p:spPr>
            <a:xfrm>
              <a:off x="3939825" y="615850"/>
              <a:ext cx="73225" cy="75575"/>
            </a:xfrm>
            <a:custGeom>
              <a:avLst/>
              <a:gdLst/>
              <a:ahLst/>
              <a:cxnLst/>
              <a:rect l="l" t="t" r="r" b="b"/>
              <a:pathLst>
                <a:path w="2929" h="3023" extrusionOk="0">
                  <a:moveTo>
                    <a:pt x="1512" y="1"/>
                  </a:moveTo>
                  <a:cubicBezTo>
                    <a:pt x="662" y="1"/>
                    <a:pt x="1" y="662"/>
                    <a:pt x="1" y="1511"/>
                  </a:cubicBezTo>
                  <a:cubicBezTo>
                    <a:pt x="1" y="2361"/>
                    <a:pt x="662" y="3022"/>
                    <a:pt x="1512" y="3022"/>
                  </a:cubicBezTo>
                  <a:cubicBezTo>
                    <a:pt x="2267" y="3022"/>
                    <a:pt x="2928" y="2361"/>
                    <a:pt x="2928" y="1511"/>
                  </a:cubicBezTo>
                  <a:cubicBezTo>
                    <a:pt x="2928" y="662"/>
                    <a:pt x="2267" y="1"/>
                    <a:pt x="1512"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028" name="Google Shape;1028;p20"/>
            <p:cNvSpPr/>
            <p:nvPr/>
          </p:nvSpPr>
          <p:spPr>
            <a:xfrm>
              <a:off x="5332750" y="804725"/>
              <a:ext cx="75550" cy="75575"/>
            </a:xfrm>
            <a:custGeom>
              <a:avLst/>
              <a:gdLst/>
              <a:ahLst/>
              <a:cxnLst/>
              <a:rect l="l" t="t" r="r" b="b"/>
              <a:pathLst>
                <a:path w="3022" h="3023" extrusionOk="0">
                  <a:moveTo>
                    <a:pt x="1511" y="0"/>
                  </a:moveTo>
                  <a:cubicBezTo>
                    <a:pt x="661" y="0"/>
                    <a:pt x="0" y="661"/>
                    <a:pt x="0" y="1511"/>
                  </a:cubicBezTo>
                  <a:cubicBezTo>
                    <a:pt x="0" y="2361"/>
                    <a:pt x="661" y="3022"/>
                    <a:pt x="1511" y="3022"/>
                  </a:cubicBezTo>
                  <a:cubicBezTo>
                    <a:pt x="2267" y="3022"/>
                    <a:pt x="2928" y="2361"/>
                    <a:pt x="2928" y="1511"/>
                  </a:cubicBezTo>
                  <a:cubicBezTo>
                    <a:pt x="3022" y="661"/>
                    <a:pt x="2267"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029" name="Google Shape;1029;p20"/>
            <p:cNvSpPr/>
            <p:nvPr/>
          </p:nvSpPr>
          <p:spPr>
            <a:xfrm>
              <a:off x="5134425" y="804725"/>
              <a:ext cx="73225" cy="75575"/>
            </a:xfrm>
            <a:custGeom>
              <a:avLst/>
              <a:gdLst/>
              <a:ahLst/>
              <a:cxnLst/>
              <a:rect l="l" t="t" r="r" b="b"/>
              <a:pathLst>
                <a:path w="2929" h="3023" extrusionOk="0">
                  <a:moveTo>
                    <a:pt x="1417" y="0"/>
                  </a:moveTo>
                  <a:cubicBezTo>
                    <a:pt x="662" y="0"/>
                    <a:pt x="1" y="661"/>
                    <a:pt x="1" y="1511"/>
                  </a:cubicBezTo>
                  <a:cubicBezTo>
                    <a:pt x="1" y="2361"/>
                    <a:pt x="662" y="3022"/>
                    <a:pt x="1417" y="3022"/>
                  </a:cubicBezTo>
                  <a:cubicBezTo>
                    <a:pt x="2267" y="3022"/>
                    <a:pt x="2928" y="2361"/>
                    <a:pt x="2928" y="1511"/>
                  </a:cubicBezTo>
                  <a:cubicBezTo>
                    <a:pt x="2928" y="661"/>
                    <a:pt x="2267" y="0"/>
                    <a:pt x="1417"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030" name="Google Shape;1030;p20"/>
            <p:cNvSpPr/>
            <p:nvPr/>
          </p:nvSpPr>
          <p:spPr>
            <a:xfrm>
              <a:off x="4933750" y="804725"/>
              <a:ext cx="75575" cy="75575"/>
            </a:xfrm>
            <a:custGeom>
              <a:avLst/>
              <a:gdLst/>
              <a:ahLst/>
              <a:cxnLst/>
              <a:rect l="l" t="t" r="r" b="b"/>
              <a:pathLst>
                <a:path w="3023" h="3023"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031" name="Google Shape;1031;p20"/>
            <p:cNvSpPr/>
            <p:nvPr/>
          </p:nvSpPr>
          <p:spPr>
            <a:xfrm>
              <a:off x="4735450" y="804725"/>
              <a:ext cx="75575" cy="75575"/>
            </a:xfrm>
            <a:custGeom>
              <a:avLst/>
              <a:gdLst/>
              <a:ahLst/>
              <a:cxnLst/>
              <a:rect l="l" t="t" r="r" b="b"/>
              <a:pathLst>
                <a:path w="3023" h="3023"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032" name="Google Shape;1032;p20"/>
            <p:cNvSpPr/>
            <p:nvPr/>
          </p:nvSpPr>
          <p:spPr>
            <a:xfrm>
              <a:off x="4537125" y="804725"/>
              <a:ext cx="73225" cy="75575"/>
            </a:xfrm>
            <a:custGeom>
              <a:avLst/>
              <a:gdLst/>
              <a:ahLst/>
              <a:cxnLst/>
              <a:rect l="l" t="t" r="r" b="b"/>
              <a:pathLst>
                <a:path w="2929" h="3023" extrusionOk="0">
                  <a:moveTo>
                    <a:pt x="1417" y="0"/>
                  </a:moveTo>
                  <a:cubicBezTo>
                    <a:pt x="662" y="0"/>
                    <a:pt x="1" y="661"/>
                    <a:pt x="1" y="1511"/>
                  </a:cubicBezTo>
                  <a:cubicBezTo>
                    <a:pt x="1" y="2361"/>
                    <a:pt x="662" y="3022"/>
                    <a:pt x="1417" y="3022"/>
                  </a:cubicBezTo>
                  <a:lnTo>
                    <a:pt x="1512" y="3022"/>
                  </a:lnTo>
                  <a:cubicBezTo>
                    <a:pt x="2267" y="3022"/>
                    <a:pt x="2928" y="2361"/>
                    <a:pt x="2928" y="1511"/>
                  </a:cubicBezTo>
                  <a:cubicBezTo>
                    <a:pt x="2928" y="661"/>
                    <a:pt x="2267" y="0"/>
                    <a:pt x="1417"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033" name="Google Shape;1033;p20"/>
            <p:cNvSpPr/>
            <p:nvPr/>
          </p:nvSpPr>
          <p:spPr>
            <a:xfrm>
              <a:off x="4336450" y="804725"/>
              <a:ext cx="75575" cy="75575"/>
            </a:xfrm>
            <a:custGeom>
              <a:avLst/>
              <a:gdLst/>
              <a:ahLst/>
              <a:cxnLst/>
              <a:rect l="l" t="t" r="r" b="b"/>
              <a:pathLst>
                <a:path w="3023" h="3023"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034" name="Google Shape;1034;p20"/>
            <p:cNvSpPr/>
            <p:nvPr/>
          </p:nvSpPr>
          <p:spPr>
            <a:xfrm>
              <a:off x="4138150" y="804725"/>
              <a:ext cx="75575" cy="75575"/>
            </a:xfrm>
            <a:custGeom>
              <a:avLst/>
              <a:gdLst/>
              <a:ahLst/>
              <a:cxnLst/>
              <a:rect l="l" t="t" r="r" b="b"/>
              <a:pathLst>
                <a:path w="3023" h="3023"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035" name="Google Shape;1035;p20"/>
            <p:cNvSpPr/>
            <p:nvPr/>
          </p:nvSpPr>
          <p:spPr>
            <a:xfrm>
              <a:off x="3939825" y="804725"/>
              <a:ext cx="73225" cy="75575"/>
            </a:xfrm>
            <a:custGeom>
              <a:avLst/>
              <a:gdLst/>
              <a:ahLst/>
              <a:cxnLst/>
              <a:rect l="l" t="t" r="r" b="b"/>
              <a:pathLst>
                <a:path w="2929" h="3023" extrusionOk="0">
                  <a:moveTo>
                    <a:pt x="1512" y="0"/>
                  </a:moveTo>
                  <a:cubicBezTo>
                    <a:pt x="662" y="0"/>
                    <a:pt x="1" y="661"/>
                    <a:pt x="1" y="1511"/>
                  </a:cubicBezTo>
                  <a:cubicBezTo>
                    <a:pt x="1" y="2361"/>
                    <a:pt x="662" y="3022"/>
                    <a:pt x="1512" y="3022"/>
                  </a:cubicBezTo>
                  <a:cubicBezTo>
                    <a:pt x="2267" y="3022"/>
                    <a:pt x="2928" y="2361"/>
                    <a:pt x="2928" y="1511"/>
                  </a:cubicBezTo>
                  <a:cubicBezTo>
                    <a:pt x="2928" y="661"/>
                    <a:pt x="2267" y="0"/>
                    <a:pt x="1512"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036" name="Google Shape;1036;p20"/>
            <p:cNvSpPr/>
            <p:nvPr/>
          </p:nvSpPr>
          <p:spPr>
            <a:xfrm>
              <a:off x="5531050" y="993600"/>
              <a:ext cx="75575" cy="75550"/>
            </a:xfrm>
            <a:custGeom>
              <a:avLst/>
              <a:gdLst/>
              <a:ahLst/>
              <a:cxnLst/>
              <a:rect l="l" t="t" r="r" b="b"/>
              <a:pathLst>
                <a:path w="3023" h="3022" extrusionOk="0">
                  <a:moveTo>
                    <a:pt x="1512" y="0"/>
                  </a:moveTo>
                  <a:cubicBezTo>
                    <a:pt x="662" y="0"/>
                    <a:pt x="1" y="661"/>
                    <a:pt x="1" y="1511"/>
                  </a:cubicBezTo>
                  <a:cubicBezTo>
                    <a:pt x="1" y="2361"/>
                    <a:pt x="662" y="3022"/>
                    <a:pt x="1512" y="3022"/>
                  </a:cubicBezTo>
                  <a:cubicBezTo>
                    <a:pt x="2361" y="3022"/>
                    <a:pt x="3022" y="2361"/>
                    <a:pt x="3022" y="1511"/>
                  </a:cubicBezTo>
                  <a:cubicBezTo>
                    <a:pt x="3022" y="661"/>
                    <a:pt x="2361" y="0"/>
                    <a:pt x="1512"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037" name="Google Shape;1037;p20"/>
            <p:cNvSpPr/>
            <p:nvPr/>
          </p:nvSpPr>
          <p:spPr>
            <a:xfrm>
              <a:off x="5332750" y="993600"/>
              <a:ext cx="75550" cy="75550"/>
            </a:xfrm>
            <a:custGeom>
              <a:avLst/>
              <a:gdLst/>
              <a:ahLst/>
              <a:cxnLst/>
              <a:rect l="l" t="t" r="r" b="b"/>
              <a:pathLst>
                <a:path w="3022" h="3022" extrusionOk="0">
                  <a:moveTo>
                    <a:pt x="1511" y="0"/>
                  </a:moveTo>
                  <a:cubicBezTo>
                    <a:pt x="661" y="0"/>
                    <a:pt x="0" y="661"/>
                    <a:pt x="0" y="1511"/>
                  </a:cubicBezTo>
                  <a:cubicBezTo>
                    <a:pt x="0" y="2361"/>
                    <a:pt x="661" y="3022"/>
                    <a:pt x="1511" y="3022"/>
                  </a:cubicBezTo>
                  <a:cubicBezTo>
                    <a:pt x="2267" y="3022"/>
                    <a:pt x="2928" y="2361"/>
                    <a:pt x="2928" y="1511"/>
                  </a:cubicBezTo>
                  <a:cubicBezTo>
                    <a:pt x="3022" y="661"/>
                    <a:pt x="2267"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038" name="Google Shape;1038;p20"/>
            <p:cNvSpPr/>
            <p:nvPr/>
          </p:nvSpPr>
          <p:spPr>
            <a:xfrm>
              <a:off x="5134425" y="993600"/>
              <a:ext cx="73225" cy="75550"/>
            </a:xfrm>
            <a:custGeom>
              <a:avLst/>
              <a:gdLst/>
              <a:ahLst/>
              <a:cxnLst/>
              <a:rect l="l" t="t" r="r" b="b"/>
              <a:pathLst>
                <a:path w="2929" h="3022" extrusionOk="0">
                  <a:moveTo>
                    <a:pt x="1417" y="0"/>
                  </a:moveTo>
                  <a:cubicBezTo>
                    <a:pt x="662" y="0"/>
                    <a:pt x="1" y="661"/>
                    <a:pt x="1" y="1511"/>
                  </a:cubicBezTo>
                  <a:cubicBezTo>
                    <a:pt x="1" y="2361"/>
                    <a:pt x="662" y="3022"/>
                    <a:pt x="1417" y="3022"/>
                  </a:cubicBezTo>
                  <a:cubicBezTo>
                    <a:pt x="2267" y="3022"/>
                    <a:pt x="2928" y="2361"/>
                    <a:pt x="2928" y="1511"/>
                  </a:cubicBezTo>
                  <a:cubicBezTo>
                    <a:pt x="2928" y="661"/>
                    <a:pt x="2267" y="0"/>
                    <a:pt x="1417"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039" name="Google Shape;1039;p20"/>
            <p:cNvSpPr/>
            <p:nvPr/>
          </p:nvSpPr>
          <p:spPr>
            <a:xfrm>
              <a:off x="4933750" y="993600"/>
              <a:ext cx="75575" cy="75550"/>
            </a:xfrm>
            <a:custGeom>
              <a:avLst/>
              <a:gdLst/>
              <a:ahLst/>
              <a:cxnLst/>
              <a:rect l="l" t="t" r="r" b="b"/>
              <a:pathLst>
                <a:path w="3023" h="3022"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040" name="Google Shape;1040;p20"/>
            <p:cNvSpPr/>
            <p:nvPr/>
          </p:nvSpPr>
          <p:spPr>
            <a:xfrm>
              <a:off x="4735450" y="993600"/>
              <a:ext cx="75575" cy="75550"/>
            </a:xfrm>
            <a:custGeom>
              <a:avLst/>
              <a:gdLst/>
              <a:ahLst/>
              <a:cxnLst/>
              <a:rect l="l" t="t" r="r" b="b"/>
              <a:pathLst>
                <a:path w="3023" h="3022"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041" name="Google Shape;1041;p20"/>
            <p:cNvSpPr/>
            <p:nvPr/>
          </p:nvSpPr>
          <p:spPr>
            <a:xfrm>
              <a:off x="4537125" y="993600"/>
              <a:ext cx="73225" cy="75550"/>
            </a:xfrm>
            <a:custGeom>
              <a:avLst/>
              <a:gdLst/>
              <a:ahLst/>
              <a:cxnLst/>
              <a:rect l="l" t="t" r="r" b="b"/>
              <a:pathLst>
                <a:path w="2929" h="3022" extrusionOk="0">
                  <a:moveTo>
                    <a:pt x="1417" y="0"/>
                  </a:moveTo>
                  <a:cubicBezTo>
                    <a:pt x="662" y="0"/>
                    <a:pt x="1" y="661"/>
                    <a:pt x="1" y="1511"/>
                  </a:cubicBezTo>
                  <a:cubicBezTo>
                    <a:pt x="1" y="2361"/>
                    <a:pt x="662" y="3022"/>
                    <a:pt x="1417" y="3022"/>
                  </a:cubicBezTo>
                  <a:lnTo>
                    <a:pt x="1512" y="3022"/>
                  </a:lnTo>
                  <a:cubicBezTo>
                    <a:pt x="2267" y="3022"/>
                    <a:pt x="2928" y="2361"/>
                    <a:pt x="2928" y="1511"/>
                  </a:cubicBezTo>
                  <a:cubicBezTo>
                    <a:pt x="2928" y="661"/>
                    <a:pt x="2267" y="0"/>
                    <a:pt x="1417"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042" name="Google Shape;1042;p20"/>
            <p:cNvSpPr/>
            <p:nvPr/>
          </p:nvSpPr>
          <p:spPr>
            <a:xfrm>
              <a:off x="4336450" y="993600"/>
              <a:ext cx="75575" cy="75550"/>
            </a:xfrm>
            <a:custGeom>
              <a:avLst/>
              <a:gdLst/>
              <a:ahLst/>
              <a:cxnLst/>
              <a:rect l="l" t="t" r="r" b="b"/>
              <a:pathLst>
                <a:path w="3023" h="3022"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043" name="Google Shape;1043;p20"/>
            <p:cNvSpPr/>
            <p:nvPr/>
          </p:nvSpPr>
          <p:spPr>
            <a:xfrm>
              <a:off x="4138150" y="993600"/>
              <a:ext cx="75575" cy="75550"/>
            </a:xfrm>
            <a:custGeom>
              <a:avLst/>
              <a:gdLst/>
              <a:ahLst/>
              <a:cxnLst/>
              <a:rect l="l" t="t" r="r" b="b"/>
              <a:pathLst>
                <a:path w="3023" h="3022"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044" name="Google Shape;1044;p20"/>
            <p:cNvSpPr/>
            <p:nvPr/>
          </p:nvSpPr>
          <p:spPr>
            <a:xfrm>
              <a:off x="3939825" y="993600"/>
              <a:ext cx="73225" cy="75550"/>
            </a:xfrm>
            <a:custGeom>
              <a:avLst/>
              <a:gdLst/>
              <a:ahLst/>
              <a:cxnLst/>
              <a:rect l="l" t="t" r="r" b="b"/>
              <a:pathLst>
                <a:path w="2929" h="3022" extrusionOk="0">
                  <a:moveTo>
                    <a:pt x="1512" y="0"/>
                  </a:moveTo>
                  <a:cubicBezTo>
                    <a:pt x="662" y="0"/>
                    <a:pt x="1" y="661"/>
                    <a:pt x="1" y="1511"/>
                  </a:cubicBezTo>
                  <a:cubicBezTo>
                    <a:pt x="1" y="2361"/>
                    <a:pt x="662" y="3022"/>
                    <a:pt x="1512" y="3022"/>
                  </a:cubicBezTo>
                  <a:cubicBezTo>
                    <a:pt x="2267" y="3022"/>
                    <a:pt x="2928" y="2361"/>
                    <a:pt x="2928" y="1511"/>
                  </a:cubicBezTo>
                  <a:cubicBezTo>
                    <a:pt x="2928" y="661"/>
                    <a:pt x="2267" y="0"/>
                    <a:pt x="1512"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045" name="Google Shape;1045;p20"/>
            <p:cNvSpPr/>
            <p:nvPr/>
          </p:nvSpPr>
          <p:spPr>
            <a:xfrm>
              <a:off x="5731725" y="1182450"/>
              <a:ext cx="73200" cy="75575"/>
            </a:xfrm>
            <a:custGeom>
              <a:avLst/>
              <a:gdLst/>
              <a:ahLst/>
              <a:cxnLst/>
              <a:rect l="l" t="t" r="r" b="b"/>
              <a:pathLst>
                <a:path w="2928" h="3023" extrusionOk="0">
                  <a:moveTo>
                    <a:pt x="1417" y="1"/>
                  </a:moveTo>
                  <a:cubicBezTo>
                    <a:pt x="662" y="1"/>
                    <a:pt x="0" y="662"/>
                    <a:pt x="0" y="1512"/>
                  </a:cubicBezTo>
                  <a:cubicBezTo>
                    <a:pt x="0" y="2362"/>
                    <a:pt x="662" y="3023"/>
                    <a:pt x="1417" y="3023"/>
                  </a:cubicBezTo>
                  <a:cubicBezTo>
                    <a:pt x="2267" y="3023"/>
                    <a:pt x="2928" y="2362"/>
                    <a:pt x="2928" y="1512"/>
                  </a:cubicBezTo>
                  <a:cubicBezTo>
                    <a:pt x="2928" y="1417"/>
                    <a:pt x="2928" y="1323"/>
                    <a:pt x="2928" y="1228"/>
                  </a:cubicBezTo>
                  <a:cubicBezTo>
                    <a:pt x="2550" y="851"/>
                    <a:pt x="2267" y="473"/>
                    <a:pt x="1984" y="95"/>
                  </a:cubicBezTo>
                  <a:cubicBezTo>
                    <a:pt x="1795" y="95"/>
                    <a:pt x="1606" y="1"/>
                    <a:pt x="1417"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046" name="Google Shape;1046;p20"/>
            <p:cNvSpPr/>
            <p:nvPr/>
          </p:nvSpPr>
          <p:spPr>
            <a:xfrm>
              <a:off x="5531050" y="1182450"/>
              <a:ext cx="75575" cy="73225"/>
            </a:xfrm>
            <a:custGeom>
              <a:avLst/>
              <a:gdLst/>
              <a:ahLst/>
              <a:cxnLst/>
              <a:rect l="l" t="t" r="r" b="b"/>
              <a:pathLst>
                <a:path w="3023" h="2929" extrusionOk="0">
                  <a:moveTo>
                    <a:pt x="1512" y="1"/>
                  </a:moveTo>
                  <a:cubicBezTo>
                    <a:pt x="662" y="1"/>
                    <a:pt x="1" y="662"/>
                    <a:pt x="1" y="1512"/>
                  </a:cubicBezTo>
                  <a:cubicBezTo>
                    <a:pt x="1" y="2267"/>
                    <a:pt x="662" y="2928"/>
                    <a:pt x="1512" y="2928"/>
                  </a:cubicBezTo>
                  <a:cubicBezTo>
                    <a:pt x="2361" y="2928"/>
                    <a:pt x="3022" y="2362"/>
                    <a:pt x="3022" y="1512"/>
                  </a:cubicBezTo>
                  <a:cubicBezTo>
                    <a:pt x="3022" y="662"/>
                    <a:pt x="2361" y="1"/>
                    <a:pt x="1512"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047" name="Google Shape;1047;p20"/>
            <p:cNvSpPr/>
            <p:nvPr/>
          </p:nvSpPr>
          <p:spPr>
            <a:xfrm>
              <a:off x="5332750" y="1182450"/>
              <a:ext cx="75550" cy="73225"/>
            </a:xfrm>
            <a:custGeom>
              <a:avLst/>
              <a:gdLst/>
              <a:ahLst/>
              <a:cxnLst/>
              <a:rect l="l" t="t" r="r" b="b"/>
              <a:pathLst>
                <a:path w="3022" h="2929" extrusionOk="0">
                  <a:moveTo>
                    <a:pt x="1511" y="1"/>
                  </a:moveTo>
                  <a:cubicBezTo>
                    <a:pt x="661" y="1"/>
                    <a:pt x="0" y="662"/>
                    <a:pt x="0" y="1512"/>
                  </a:cubicBezTo>
                  <a:cubicBezTo>
                    <a:pt x="0" y="2267"/>
                    <a:pt x="661" y="2928"/>
                    <a:pt x="1511" y="2928"/>
                  </a:cubicBezTo>
                  <a:cubicBezTo>
                    <a:pt x="2267" y="2928"/>
                    <a:pt x="2928" y="2362"/>
                    <a:pt x="2928" y="1512"/>
                  </a:cubicBezTo>
                  <a:cubicBezTo>
                    <a:pt x="3022" y="662"/>
                    <a:pt x="2267"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048" name="Google Shape;1048;p20"/>
            <p:cNvSpPr/>
            <p:nvPr/>
          </p:nvSpPr>
          <p:spPr>
            <a:xfrm>
              <a:off x="5134425" y="1182450"/>
              <a:ext cx="73225" cy="73225"/>
            </a:xfrm>
            <a:custGeom>
              <a:avLst/>
              <a:gdLst/>
              <a:ahLst/>
              <a:cxnLst/>
              <a:rect l="l" t="t" r="r" b="b"/>
              <a:pathLst>
                <a:path w="2929" h="2929" extrusionOk="0">
                  <a:moveTo>
                    <a:pt x="1417" y="1"/>
                  </a:moveTo>
                  <a:cubicBezTo>
                    <a:pt x="662" y="1"/>
                    <a:pt x="1" y="662"/>
                    <a:pt x="1" y="1512"/>
                  </a:cubicBezTo>
                  <a:cubicBezTo>
                    <a:pt x="1" y="2267"/>
                    <a:pt x="662" y="2928"/>
                    <a:pt x="1417" y="2928"/>
                  </a:cubicBezTo>
                  <a:cubicBezTo>
                    <a:pt x="2267" y="2928"/>
                    <a:pt x="2928" y="2362"/>
                    <a:pt x="2928" y="1512"/>
                  </a:cubicBezTo>
                  <a:cubicBezTo>
                    <a:pt x="2928" y="662"/>
                    <a:pt x="2267" y="1"/>
                    <a:pt x="1417"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049" name="Google Shape;1049;p20"/>
            <p:cNvSpPr/>
            <p:nvPr/>
          </p:nvSpPr>
          <p:spPr>
            <a:xfrm>
              <a:off x="4933750" y="1182450"/>
              <a:ext cx="75575" cy="73225"/>
            </a:xfrm>
            <a:custGeom>
              <a:avLst/>
              <a:gdLst/>
              <a:ahLst/>
              <a:cxnLst/>
              <a:rect l="l" t="t" r="r" b="b"/>
              <a:pathLst>
                <a:path w="3023" h="2929" extrusionOk="0">
                  <a:moveTo>
                    <a:pt x="1512" y="1"/>
                  </a:moveTo>
                  <a:cubicBezTo>
                    <a:pt x="662" y="1"/>
                    <a:pt x="1" y="662"/>
                    <a:pt x="1" y="1512"/>
                  </a:cubicBezTo>
                  <a:cubicBezTo>
                    <a:pt x="1" y="2267"/>
                    <a:pt x="662" y="2928"/>
                    <a:pt x="1512" y="2928"/>
                  </a:cubicBezTo>
                  <a:cubicBezTo>
                    <a:pt x="2362" y="2928"/>
                    <a:pt x="3023" y="2362"/>
                    <a:pt x="3023" y="1512"/>
                  </a:cubicBezTo>
                  <a:cubicBezTo>
                    <a:pt x="3023" y="662"/>
                    <a:pt x="2362" y="1"/>
                    <a:pt x="1512"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050" name="Google Shape;1050;p20"/>
            <p:cNvSpPr/>
            <p:nvPr/>
          </p:nvSpPr>
          <p:spPr>
            <a:xfrm>
              <a:off x="4735450" y="1182450"/>
              <a:ext cx="75575" cy="73225"/>
            </a:xfrm>
            <a:custGeom>
              <a:avLst/>
              <a:gdLst/>
              <a:ahLst/>
              <a:cxnLst/>
              <a:rect l="l" t="t" r="r" b="b"/>
              <a:pathLst>
                <a:path w="3023" h="2929" extrusionOk="0">
                  <a:moveTo>
                    <a:pt x="1511" y="1"/>
                  </a:moveTo>
                  <a:cubicBezTo>
                    <a:pt x="661" y="1"/>
                    <a:pt x="0" y="662"/>
                    <a:pt x="0" y="1512"/>
                  </a:cubicBezTo>
                  <a:cubicBezTo>
                    <a:pt x="0" y="2267"/>
                    <a:pt x="661" y="2928"/>
                    <a:pt x="1511" y="2928"/>
                  </a:cubicBezTo>
                  <a:cubicBezTo>
                    <a:pt x="2361" y="2928"/>
                    <a:pt x="3022" y="2362"/>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051" name="Google Shape;1051;p20"/>
            <p:cNvSpPr/>
            <p:nvPr/>
          </p:nvSpPr>
          <p:spPr>
            <a:xfrm>
              <a:off x="4537125" y="1182450"/>
              <a:ext cx="73225" cy="73225"/>
            </a:xfrm>
            <a:custGeom>
              <a:avLst/>
              <a:gdLst/>
              <a:ahLst/>
              <a:cxnLst/>
              <a:rect l="l" t="t" r="r" b="b"/>
              <a:pathLst>
                <a:path w="2929" h="2929" extrusionOk="0">
                  <a:moveTo>
                    <a:pt x="1417" y="1"/>
                  </a:moveTo>
                  <a:cubicBezTo>
                    <a:pt x="662" y="1"/>
                    <a:pt x="1" y="662"/>
                    <a:pt x="1" y="1512"/>
                  </a:cubicBezTo>
                  <a:cubicBezTo>
                    <a:pt x="1" y="2267"/>
                    <a:pt x="662" y="2928"/>
                    <a:pt x="1417" y="2928"/>
                  </a:cubicBezTo>
                  <a:lnTo>
                    <a:pt x="1512" y="2928"/>
                  </a:lnTo>
                  <a:cubicBezTo>
                    <a:pt x="2267" y="2928"/>
                    <a:pt x="2928" y="2362"/>
                    <a:pt x="2928" y="1512"/>
                  </a:cubicBezTo>
                  <a:cubicBezTo>
                    <a:pt x="2928" y="662"/>
                    <a:pt x="2267" y="1"/>
                    <a:pt x="1417"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052" name="Google Shape;1052;p20"/>
            <p:cNvSpPr/>
            <p:nvPr/>
          </p:nvSpPr>
          <p:spPr>
            <a:xfrm>
              <a:off x="4336450" y="1182450"/>
              <a:ext cx="75575" cy="73225"/>
            </a:xfrm>
            <a:custGeom>
              <a:avLst/>
              <a:gdLst/>
              <a:ahLst/>
              <a:cxnLst/>
              <a:rect l="l" t="t" r="r" b="b"/>
              <a:pathLst>
                <a:path w="3023" h="2929" extrusionOk="0">
                  <a:moveTo>
                    <a:pt x="1512" y="1"/>
                  </a:moveTo>
                  <a:cubicBezTo>
                    <a:pt x="662" y="1"/>
                    <a:pt x="1" y="662"/>
                    <a:pt x="1" y="1512"/>
                  </a:cubicBezTo>
                  <a:cubicBezTo>
                    <a:pt x="1" y="2267"/>
                    <a:pt x="662" y="2928"/>
                    <a:pt x="1512" y="2928"/>
                  </a:cubicBezTo>
                  <a:cubicBezTo>
                    <a:pt x="2362" y="2928"/>
                    <a:pt x="3023" y="2362"/>
                    <a:pt x="3023" y="1512"/>
                  </a:cubicBezTo>
                  <a:cubicBezTo>
                    <a:pt x="3023" y="662"/>
                    <a:pt x="2362" y="1"/>
                    <a:pt x="1512"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053" name="Google Shape;1053;p20"/>
            <p:cNvSpPr/>
            <p:nvPr/>
          </p:nvSpPr>
          <p:spPr>
            <a:xfrm>
              <a:off x="4138150" y="1182450"/>
              <a:ext cx="75575" cy="73225"/>
            </a:xfrm>
            <a:custGeom>
              <a:avLst/>
              <a:gdLst/>
              <a:ahLst/>
              <a:cxnLst/>
              <a:rect l="l" t="t" r="r" b="b"/>
              <a:pathLst>
                <a:path w="3023" h="2929" extrusionOk="0">
                  <a:moveTo>
                    <a:pt x="1511" y="1"/>
                  </a:moveTo>
                  <a:cubicBezTo>
                    <a:pt x="661" y="1"/>
                    <a:pt x="0" y="662"/>
                    <a:pt x="0" y="1512"/>
                  </a:cubicBezTo>
                  <a:cubicBezTo>
                    <a:pt x="0" y="2267"/>
                    <a:pt x="661" y="2928"/>
                    <a:pt x="1511" y="2928"/>
                  </a:cubicBezTo>
                  <a:cubicBezTo>
                    <a:pt x="2361" y="2928"/>
                    <a:pt x="3022" y="2362"/>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054" name="Google Shape;1054;p20"/>
            <p:cNvSpPr/>
            <p:nvPr/>
          </p:nvSpPr>
          <p:spPr>
            <a:xfrm>
              <a:off x="3939825" y="1182450"/>
              <a:ext cx="73225" cy="73225"/>
            </a:xfrm>
            <a:custGeom>
              <a:avLst/>
              <a:gdLst/>
              <a:ahLst/>
              <a:cxnLst/>
              <a:rect l="l" t="t" r="r" b="b"/>
              <a:pathLst>
                <a:path w="2929" h="2929" extrusionOk="0">
                  <a:moveTo>
                    <a:pt x="1512" y="1"/>
                  </a:moveTo>
                  <a:cubicBezTo>
                    <a:pt x="662" y="1"/>
                    <a:pt x="1" y="662"/>
                    <a:pt x="1" y="1512"/>
                  </a:cubicBezTo>
                  <a:cubicBezTo>
                    <a:pt x="1" y="2267"/>
                    <a:pt x="662" y="2928"/>
                    <a:pt x="1512" y="2928"/>
                  </a:cubicBezTo>
                  <a:cubicBezTo>
                    <a:pt x="2267" y="2928"/>
                    <a:pt x="2928" y="2362"/>
                    <a:pt x="2928" y="1512"/>
                  </a:cubicBezTo>
                  <a:cubicBezTo>
                    <a:pt x="2928" y="662"/>
                    <a:pt x="2267" y="1"/>
                    <a:pt x="1512"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055" name="Google Shape;1055;p20"/>
            <p:cNvSpPr/>
            <p:nvPr/>
          </p:nvSpPr>
          <p:spPr>
            <a:xfrm>
              <a:off x="5731725" y="1371325"/>
              <a:ext cx="73200" cy="73200"/>
            </a:xfrm>
            <a:custGeom>
              <a:avLst/>
              <a:gdLst/>
              <a:ahLst/>
              <a:cxnLst/>
              <a:rect l="l" t="t" r="r" b="b"/>
              <a:pathLst>
                <a:path w="2928" h="2928" extrusionOk="0">
                  <a:moveTo>
                    <a:pt x="1417" y="1"/>
                  </a:moveTo>
                  <a:cubicBezTo>
                    <a:pt x="662" y="1"/>
                    <a:pt x="0" y="662"/>
                    <a:pt x="0" y="1511"/>
                  </a:cubicBezTo>
                  <a:cubicBezTo>
                    <a:pt x="0" y="2267"/>
                    <a:pt x="662" y="2928"/>
                    <a:pt x="1417" y="2928"/>
                  </a:cubicBezTo>
                  <a:cubicBezTo>
                    <a:pt x="2267" y="2928"/>
                    <a:pt x="2928" y="2361"/>
                    <a:pt x="2928" y="1511"/>
                  </a:cubicBezTo>
                  <a:cubicBezTo>
                    <a:pt x="2928" y="662"/>
                    <a:pt x="2267" y="1"/>
                    <a:pt x="1417"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056" name="Google Shape;1056;p20"/>
            <p:cNvSpPr/>
            <p:nvPr/>
          </p:nvSpPr>
          <p:spPr>
            <a:xfrm>
              <a:off x="5531050" y="1371325"/>
              <a:ext cx="75575" cy="73200"/>
            </a:xfrm>
            <a:custGeom>
              <a:avLst/>
              <a:gdLst/>
              <a:ahLst/>
              <a:cxnLst/>
              <a:rect l="l" t="t" r="r" b="b"/>
              <a:pathLst>
                <a:path w="3023" h="2928" extrusionOk="0">
                  <a:moveTo>
                    <a:pt x="1512" y="1"/>
                  </a:moveTo>
                  <a:cubicBezTo>
                    <a:pt x="662" y="1"/>
                    <a:pt x="1" y="662"/>
                    <a:pt x="1" y="1511"/>
                  </a:cubicBezTo>
                  <a:cubicBezTo>
                    <a:pt x="1" y="2267"/>
                    <a:pt x="662" y="2928"/>
                    <a:pt x="1512" y="2928"/>
                  </a:cubicBezTo>
                  <a:cubicBezTo>
                    <a:pt x="2361" y="2928"/>
                    <a:pt x="3022" y="2361"/>
                    <a:pt x="3022" y="1511"/>
                  </a:cubicBezTo>
                  <a:cubicBezTo>
                    <a:pt x="3022" y="662"/>
                    <a:pt x="2361" y="1"/>
                    <a:pt x="1512"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057" name="Google Shape;1057;p20"/>
            <p:cNvSpPr/>
            <p:nvPr/>
          </p:nvSpPr>
          <p:spPr>
            <a:xfrm>
              <a:off x="5332750" y="1371325"/>
              <a:ext cx="75550" cy="73200"/>
            </a:xfrm>
            <a:custGeom>
              <a:avLst/>
              <a:gdLst/>
              <a:ahLst/>
              <a:cxnLst/>
              <a:rect l="l" t="t" r="r" b="b"/>
              <a:pathLst>
                <a:path w="3022" h="2928" extrusionOk="0">
                  <a:moveTo>
                    <a:pt x="1511" y="1"/>
                  </a:moveTo>
                  <a:cubicBezTo>
                    <a:pt x="661" y="1"/>
                    <a:pt x="0" y="662"/>
                    <a:pt x="0" y="1511"/>
                  </a:cubicBezTo>
                  <a:cubicBezTo>
                    <a:pt x="0" y="2267"/>
                    <a:pt x="661" y="2928"/>
                    <a:pt x="1511" y="2928"/>
                  </a:cubicBezTo>
                  <a:cubicBezTo>
                    <a:pt x="2267" y="2928"/>
                    <a:pt x="2928" y="2361"/>
                    <a:pt x="2928" y="1511"/>
                  </a:cubicBezTo>
                  <a:cubicBezTo>
                    <a:pt x="3022" y="662"/>
                    <a:pt x="2267"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058" name="Google Shape;1058;p20"/>
            <p:cNvSpPr/>
            <p:nvPr/>
          </p:nvSpPr>
          <p:spPr>
            <a:xfrm>
              <a:off x="5134425" y="1371325"/>
              <a:ext cx="73225" cy="73200"/>
            </a:xfrm>
            <a:custGeom>
              <a:avLst/>
              <a:gdLst/>
              <a:ahLst/>
              <a:cxnLst/>
              <a:rect l="l" t="t" r="r" b="b"/>
              <a:pathLst>
                <a:path w="2929" h="2928" extrusionOk="0">
                  <a:moveTo>
                    <a:pt x="1417" y="1"/>
                  </a:moveTo>
                  <a:cubicBezTo>
                    <a:pt x="662" y="1"/>
                    <a:pt x="1" y="662"/>
                    <a:pt x="1" y="1511"/>
                  </a:cubicBezTo>
                  <a:cubicBezTo>
                    <a:pt x="1" y="2267"/>
                    <a:pt x="662" y="2928"/>
                    <a:pt x="1417" y="2928"/>
                  </a:cubicBezTo>
                  <a:cubicBezTo>
                    <a:pt x="2267" y="2928"/>
                    <a:pt x="2928" y="2361"/>
                    <a:pt x="2928" y="1511"/>
                  </a:cubicBezTo>
                  <a:cubicBezTo>
                    <a:pt x="2928" y="662"/>
                    <a:pt x="2267" y="1"/>
                    <a:pt x="1417"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059" name="Google Shape;1059;p20"/>
            <p:cNvSpPr/>
            <p:nvPr/>
          </p:nvSpPr>
          <p:spPr>
            <a:xfrm>
              <a:off x="4933750" y="1371325"/>
              <a:ext cx="75575" cy="73200"/>
            </a:xfrm>
            <a:custGeom>
              <a:avLst/>
              <a:gdLst/>
              <a:ahLst/>
              <a:cxnLst/>
              <a:rect l="l" t="t" r="r" b="b"/>
              <a:pathLst>
                <a:path w="3023" h="2928" extrusionOk="0">
                  <a:moveTo>
                    <a:pt x="1512" y="1"/>
                  </a:moveTo>
                  <a:cubicBezTo>
                    <a:pt x="662" y="1"/>
                    <a:pt x="1" y="662"/>
                    <a:pt x="1" y="1511"/>
                  </a:cubicBezTo>
                  <a:cubicBezTo>
                    <a:pt x="1" y="2267"/>
                    <a:pt x="662" y="2928"/>
                    <a:pt x="1512" y="2928"/>
                  </a:cubicBezTo>
                  <a:cubicBezTo>
                    <a:pt x="2362" y="2928"/>
                    <a:pt x="3023" y="2361"/>
                    <a:pt x="3023" y="1511"/>
                  </a:cubicBezTo>
                  <a:cubicBezTo>
                    <a:pt x="3023" y="662"/>
                    <a:pt x="2362" y="1"/>
                    <a:pt x="1512"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060" name="Google Shape;1060;p20"/>
            <p:cNvSpPr/>
            <p:nvPr/>
          </p:nvSpPr>
          <p:spPr>
            <a:xfrm>
              <a:off x="4735450" y="1371325"/>
              <a:ext cx="75575" cy="73200"/>
            </a:xfrm>
            <a:custGeom>
              <a:avLst/>
              <a:gdLst/>
              <a:ahLst/>
              <a:cxnLst/>
              <a:rect l="l" t="t" r="r" b="b"/>
              <a:pathLst>
                <a:path w="3023" h="2928" extrusionOk="0">
                  <a:moveTo>
                    <a:pt x="1511" y="1"/>
                  </a:moveTo>
                  <a:cubicBezTo>
                    <a:pt x="661" y="1"/>
                    <a:pt x="0" y="662"/>
                    <a:pt x="0" y="1511"/>
                  </a:cubicBezTo>
                  <a:cubicBezTo>
                    <a:pt x="0" y="2267"/>
                    <a:pt x="661" y="2928"/>
                    <a:pt x="1511" y="2928"/>
                  </a:cubicBezTo>
                  <a:cubicBezTo>
                    <a:pt x="2361" y="2928"/>
                    <a:pt x="3022" y="2361"/>
                    <a:pt x="3022" y="1511"/>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061" name="Google Shape;1061;p20"/>
            <p:cNvSpPr/>
            <p:nvPr/>
          </p:nvSpPr>
          <p:spPr>
            <a:xfrm>
              <a:off x="4537125" y="1371325"/>
              <a:ext cx="73225" cy="73200"/>
            </a:xfrm>
            <a:custGeom>
              <a:avLst/>
              <a:gdLst/>
              <a:ahLst/>
              <a:cxnLst/>
              <a:rect l="l" t="t" r="r" b="b"/>
              <a:pathLst>
                <a:path w="2929" h="2928" extrusionOk="0">
                  <a:moveTo>
                    <a:pt x="1417" y="1"/>
                  </a:moveTo>
                  <a:cubicBezTo>
                    <a:pt x="662" y="1"/>
                    <a:pt x="1" y="662"/>
                    <a:pt x="1" y="1511"/>
                  </a:cubicBezTo>
                  <a:cubicBezTo>
                    <a:pt x="1" y="2267"/>
                    <a:pt x="662" y="2928"/>
                    <a:pt x="1417" y="2928"/>
                  </a:cubicBezTo>
                  <a:lnTo>
                    <a:pt x="1512" y="2928"/>
                  </a:lnTo>
                  <a:cubicBezTo>
                    <a:pt x="2267" y="2928"/>
                    <a:pt x="2928" y="2361"/>
                    <a:pt x="2928" y="1511"/>
                  </a:cubicBezTo>
                  <a:cubicBezTo>
                    <a:pt x="2928" y="662"/>
                    <a:pt x="2267" y="1"/>
                    <a:pt x="1417"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062" name="Google Shape;1062;p20"/>
            <p:cNvSpPr/>
            <p:nvPr/>
          </p:nvSpPr>
          <p:spPr>
            <a:xfrm>
              <a:off x="4336450" y="1371325"/>
              <a:ext cx="75575" cy="73200"/>
            </a:xfrm>
            <a:custGeom>
              <a:avLst/>
              <a:gdLst/>
              <a:ahLst/>
              <a:cxnLst/>
              <a:rect l="l" t="t" r="r" b="b"/>
              <a:pathLst>
                <a:path w="3023" h="2928" extrusionOk="0">
                  <a:moveTo>
                    <a:pt x="1512" y="1"/>
                  </a:moveTo>
                  <a:cubicBezTo>
                    <a:pt x="662" y="1"/>
                    <a:pt x="1" y="662"/>
                    <a:pt x="1" y="1511"/>
                  </a:cubicBezTo>
                  <a:cubicBezTo>
                    <a:pt x="1" y="2267"/>
                    <a:pt x="662" y="2928"/>
                    <a:pt x="1512" y="2928"/>
                  </a:cubicBezTo>
                  <a:cubicBezTo>
                    <a:pt x="2362" y="2928"/>
                    <a:pt x="3023" y="2361"/>
                    <a:pt x="3023" y="1511"/>
                  </a:cubicBezTo>
                  <a:cubicBezTo>
                    <a:pt x="3023" y="662"/>
                    <a:pt x="2362" y="1"/>
                    <a:pt x="1512"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063" name="Google Shape;1063;p20"/>
            <p:cNvSpPr/>
            <p:nvPr/>
          </p:nvSpPr>
          <p:spPr>
            <a:xfrm>
              <a:off x="4138150" y="1371325"/>
              <a:ext cx="75575" cy="73200"/>
            </a:xfrm>
            <a:custGeom>
              <a:avLst/>
              <a:gdLst/>
              <a:ahLst/>
              <a:cxnLst/>
              <a:rect l="l" t="t" r="r" b="b"/>
              <a:pathLst>
                <a:path w="3023" h="2928" extrusionOk="0">
                  <a:moveTo>
                    <a:pt x="1511" y="1"/>
                  </a:moveTo>
                  <a:cubicBezTo>
                    <a:pt x="661" y="1"/>
                    <a:pt x="0" y="662"/>
                    <a:pt x="0" y="1511"/>
                  </a:cubicBezTo>
                  <a:cubicBezTo>
                    <a:pt x="0" y="2267"/>
                    <a:pt x="661" y="2928"/>
                    <a:pt x="1511" y="2928"/>
                  </a:cubicBezTo>
                  <a:cubicBezTo>
                    <a:pt x="2361" y="2928"/>
                    <a:pt x="3022" y="2361"/>
                    <a:pt x="3022" y="1511"/>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064" name="Google Shape;1064;p20"/>
            <p:cNvSpPr/>
            <p:nvPr/>
          </p:nvSpPr>
          <p:spPr>
            <a:xfrm>
              <a:off x="3939825" y="1371325"/>
              <a:ext cx="73225" cy="73200"/>
            </a:xfrm>
            <a:custGeom>
              <a:avLst/>
              <a:gdLst/>
              <a:ahLst/>
              <a:cxnLst/>
              <a:rect l="l" t="t" r="r" b="b"/>
              <a:pathLst>
                <a:path w="2929" h="2928" extrusionOk="0">
                  <a:moveTo>
                    <a:pt x="1512" y="1"/>
                  </a:moveTo>
                  <a:cubicBezTo>
                    <a:pt x="662" y="1"/>
                    <a:pt x="1" y="662"/>
                    <a:pt x="1" y="1511"/>
                  </a:cubicBezTo>
                  <a:cubicBezTo>
                    <a:pt x="1" y="2267"/>
                    <a:pt x="662" y="2928"/>
                    <a:pt x="1512" y="2928"/>
                  </a:cubicBezTo>
                  <a:cubicBezTo>
                    <a:pt x="2267" y="2928"/>
                    <a:pt x="2928" y="2361"/>
                    <a:pt x="2928" y="1511"/>
                  </a:cubicBezTo>
                  <a:cubicBezTo>
                    <a:pt x="2928" y="662"/>
                    <a:pt x="2267" y="1"/>
                    <a:pt x="1512"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065" name="Google Shape;1065;p20"/>
            <p:cNvSpPr/>
            <p:nvPr/>
          </p:nvSpPr>
          <p:spPr>
            <a:xfrm>
              <a:off x="5930025" y="1560200"/>
              <a:ext cx="73225" cy="73200"/>
            </a:xfrm>
            <a:custGeom>
              <a:avLst/>
              <a:gdLst/>
              <a:ahLst/>
              <a:cxnLst/>
              <a:rect l="l" t="t" r="r" b="b"/>
              <a:pathLst>
                <a:path w="2929" h="2928" extrusionOk="0">
                  <a:moveTo>
                    <a:pt x="1512" y="0"/>
                  </a:moveTo>
                  <a:cubicBezTo>
                    <a:pt x="662" y="0"/>
                    <a:pt x="1" y="661"/>
                    <a:pt x="1" y="1511"/>
                  </a:cubicBezTo>
                  <a:cubicBezTo>
                    <a:pt x="1" y="2267"/>
                    <a:pt x="662" y="2928"/>
                    <a:pt x="1512" y="2928"/>
                  </a:cubicBezTo>
                  <a:cubicBezTo>
                    <a:pt x="2267" y="2928"/>
                    <a:pt x="2928" y="2361"/>
                    <a:pt x="2928" y="1511"/>
                  </a:cubicBezTo>
                  <a:cubicBezTo>
                    <a:pt x="2928" y="661"/>
                    <a:pt x="2267" y="0"/>
                    <a:pt x="1512"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066" name="Google Shape;1066;p20"/>
            <p:cNvSpPr/>
            <p:nvPr/>
          </p:nvSpPr>
          <p:spPr>
            <a:xfrm>
              <a:off x="5731725" y="1560200"/>
              <a:ext cx="73200" cy="73200"/>
            </a:xfrm>
            <a:custGeom>
              <a:avLst/>
              <a:gdLst/>
              <a:ahLst/>
              <a:cxnLst/>
              <a:rect l="l" t="t" r="r" b="b"/>
              <a:pathLst>
                <a:path w="2928" h="2928" extrusionOk="0">
                  <a:moveTo>
                    <a:pt x="1417" y="0"/>
                  </a:moveTo>
                  <a:cubicBezTo>
                    <a:pt x="662" y="0"/>
                    <a:pt x="0" y="661"/>
                    <a:pt x="0" y="1511"/>
                  </a:cubicBezTo>
                  <a:cubicBezTo>
                    <a:pt x="0" y="2267"/>
                    <a:pt x="662" y="2928"/>
                    <a:pt x="1417" y="2928"/>
                  </a:cubicBezTo>
                  <a:cubicBezTo>
                    <a:pt x="2267" y="2928"/>
                    <a:pt x="2928" y="2361"/>
                    <a:pt x="2928" y="1511"/>
                  </a:cubicBezTo>
                  <a:cubicBezTo>
                    <a:pt x="2928" y="661"/>
                    <a:pt x="2267" y="0"/>
                    <a:pt x="1417"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067" name="Google Shape;1067;p20"/>
            <p:cNvSpPr/>
            <p:nvPr/>
          </p:nvSpPr>
          <p:spPr>
            <a:xfrm>
              <a:off x="5531050" y="1560200"/>
              <a:ext cx="75575" cy="73200"/>
            </a:xfrm>
            <a:custGeom>
              <a:avLst/>
              <a:gdLst/>
              <a:ahLst/>
              <a:cxnLst/>
              <a:rect l="l" t="t" r="r" b="b"/>
              <a:pathLst>
                <a:path w="3023" h="2928" extrusionOk="0">
                  <a:moveTo>
                    <a:pt x="1512" y="0"/>
                  </a:moveTo>
                  <a:cubicBezTo>
                    <a:pt x="662" y="0"/>
                    <a:pt x="1" y="661"/>
                    <a:pt x="1" y="1511"/>
                  </a:cubicBezTo>
                  <a:cubicBezTo>
                    <a:pt x="1" y="2267"/>
                    <a:pt x="662" y="2928"/>
                    <a:pt x="1512" y="2928"/>
                  </a:cubicBezTo>
                  <a:cubicBezTo>
                    <a:pt x="2361" y="2928"/>
                    <a:pt x="3022" y="2361"/>
                    <a:pt x="3022" y="1511"/>
                  </a:cubicBezTo>
                  <a:cubicBezTo>
                    <a:pt x="3022" y="661"/>
                    <a:pt x="2361" y="0"/>
                    <a:pt x="1512"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068" name="Google Shape;1068;p20"/>
            <p:cNvSpPr/>
            <p:nvPr/>
          </p:nvSpPr>
          <p:spPr>
            <a:xfrm>
              <a:off x="5332750" y="1560200"/>
              <a:ext cx="75550" cy="73200"/>
            </a:xfrm>
            <a:custGeom>
              <a:avLst/>
              <a:gdLst/>
              <a:ahLst/>
              <a:cxnLst/>
              <a:rect l="l" t="t" r="r" b="b"/>
              <a:pathLst>
                <a:path w="3022" h="2928" extrusionOk="0">
                  <a:moveTo>
                    <a:pt x="1511" y="0"/>
                  </a:moveTo>
                  <a:cubicBezTo>
                    <a:pt x="661" y="0"/>
                    <a:pt x="0" y="661"/>
                    <a:pt x="0" y="1511"/>
                  </a:cubicBezTo>
                  <a:cubicBezTo>
                    <a:pt x="0" y="2267"/>
                    <a:pt x="661" y="2928"/>
                    <a:pt x="1511" y="2928"/>
                  </a:cubicBezTo>
                  <a:cubicBezTo>
                    <a:pt x="2267" y="2928"/>
                    <a:pt x="2928" y="2361"/>
                    <a:pt x="2928" y="1511"/>
                  </a:cubicBezTo>
                  <a:cubicBezTo>
                    <a:pt x="3022" y="661"/>
                    <a:pt x="2267"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069" name="Google Shape;1069;p20"/>
            <p:cNvSpPr/>
            <p:nvPr/>
          </p:nvSpPr>
          <p:spPr>
            <a:xfrm>
              <a:off x="5134425" y="1560200"/>
              <a:ext cx="73225" cy="73200"/>
            </a:xfrm>
            <a:custGeom>
              <a:avLst/>
              <a:gdLst/>
              <a:ahLst/>
              <a:cxnLst/>
              <a:rect l="l" t="t" r="r" b="b"/>
              <a:pathLst>
                <a:path w="2929" h="2928" extrusionOk="0">
                  <a:moveTo>
                    <a:pt x="1417" y="0"/>
                  </a:moveTo>
                  <a:cubicBezTo>
                    <a:pt x="662" y="0"/>
                    <a:pt x="1" y="661"/>
                    <a:pt x="1" y="1511"/>
                  </a:cubicBezTo>
                  <a:cubicBezTo>
                    <a:pt x="1" y="2267"/>
                    <a:pt x="662" y="2928"/>
                    <a:pt x="1417" y="2928"/>
                  </a:cubicBezTo>
                  <a:cubicBezTo>
                    <a:pt x="2267" y="2928"/>
                    <a:pt x="2928" y="2361"/>
                    <a:pt x="2928" y="1511"/>
                  </a:cubicBezTo>
                  <a:cubicBezTo>
                    <a:pt x="2928" y="661"/>
                    <a:pt x="2267" y="0"/>
                    <a:pt x="1417"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070" name="Google Shape;1070;p20"/>
            <p:cNvSpPr/>
            <p:nvPr/>
          </p:nvSpPr>
          <p:spPr>
            <a:xfrm>
              <a:off x="4933750" y="1560200"/>
              <a:ext cx="75575" cy="73200"/>
            </a:xfrm>
            <a:custGeom>
              <a:avLst/>
              <a:gdLst/>
              <a:ahLst/>
              <a:cxnLst/>
              <a:rect l="l" t="t" r="r" b="b"/>
              <a:pathLst>
                <a:path w="3023" h="2928" extrusionOk="0">
                  <a:moveTo>
                    <a:pt x="1512" y="0"/>
                  </a:moveTo>
                  <a:cubicBezTo>
                    <a:pt x="662" y="0"/>
                    <a:pt x="1" y="661"/>
                    <a:pt x="1" y="1511"/>
                  </a:cubicBezTo>
                  <a:cubicBezTo>
                    <a:pt x="1" y="2267"/>
                    <a:pt x="662" y="2928"/>
                    <a:pt x="1512" y="2928"/>
                  </a:cubicBezTo>
                  <a:cubicBezTo>
                    <a:pt x="2362" y="2928"/>
                    <a:pt x="3023" y="2361"/>
                    <a:pt x="3023" y="1511"/>
                  </a:cubicBezTo>
                  <a:cubicBezTo>
                    <a:pt x="3023" y="661"/>
                    <a:pt x="2362" y="0"/>
                    <a:pt x="1512"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071" name="Google Shape;1071;p20"/>
            <p:cNvSpPr/>
            <p:nvPr/>
          </p:nvSpPr>
          <p:spPr>
            <a:xfrm>
              <a:off x="4735450" y="1560200"/>
              <a:ext cx="75575" cy="73200"/>
            </a:xfrm>
            <a:custGeom>
              <a:avLst/>
              <a:gdLst/>
              <a:ahLst/>
              <a:cxnLst/>
              <a:rect l="l" t="t" r="r" b="b"/>
              <a:pathLst>
                <a:path w="3023" h="2928" extrusionOk="0">
                  <a:moveTo>
                    <a:pt x="1511" y="0"/>
                  </a:moveTo>
                  <a:cubicBezTo>
                    <a:pt x="661" y="0"/>
                    <a:pt x="0" y="661"/>
                    <a:pt x="0" y="1511"/>
                  </a:cubicBezTo>
                  <a:cubicBezTo>
                    <a:pt x="0" y="2267"/>
                    <a:pt x="661" y="2928"/>
                    <a:pt x="1511" y="2928"/>
                  </a:cubicBezTo>
                  <a:cubicBezTo>
                    <a:pt x="2361" y="2928"/>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072" name="Google Shape;1072;p20"/>
            <p:cNvSpPr/>
            <p:nvPr/>
          </p:nvSpPr>
          <p:spPr>
            <a:xfrm>
              <a:off x="4537125" y="1560200"/>
              <a:ext cx="73225" cy="73200"/>
            </a:xfrm>
            <a:custGeom>
              <a:avLst/>
              <a:gdLst/>
              <a:ahLst/>
              <a:cxnLst/>
              <a:rect l="l" t="t" r="r" b="b"/>
              <a:pathLst>
                <a:path w="2929" h="2928" extrusionOk="0">
                  <a:moveTo>
                    <a:pt x="1417" y="0"/>
                  </a:moveTo>
                  <a:cubicBezTo>
                    <a:pt x="662" y="0"/>
                    <a:pt x="1" y="661"/>
                    <a:pt x="1" y="1511"/>
                  </a:cubicBezTo>
                  <a:cubicBezTo>
                    <a:pt x="1" y="2267"/>
                    <a:pt x="662" y="2928"/>
                    <a:pt x="1417" y="2928"/>
                  </a:cubicBezTo>
                  <a:lnTo>
                    <a:pt x="1512" y="2928"/>
                  </a:lnTo>
                  <a:cubicBezTo>
                    <a:pt x="2267" y="2928"/>
                    <a:pt x="2928" y="2361"/>
                    <a:pt x="2928" y="1511"/>
                  </a:cubicBezTo>
                  <a:cubicBezTo>
                    <a:pt x="2928" y="661"/>
                    <a:pt x="2267" y="0"/>
                    <a:pt x="1417"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073" name="Google Shape;1073;p20"/>
            <p:cNvSpPr/>
            <p:nvPr/>
          </p:nvSpPr>
          <p:spPr>
            <a:xfrm>
              <a:off x="4336450" y="1560200"/>
              <a:ext cx="75575" cy="73200"/>
            </a:xfrm>
            <a:custGeom>
              <a:avLst/>
              <a:gdLst/>
              <a:ahLst/>
              <a:cxnLst/>
              <a:rect l="l" t="t" r="r" b="b"/>
              <a:pathLst>
                <a:path w="3023" h="2928" extrusionOk="0">
                  <a:moveTo>
                    <a:pt x="1512" y="0"/>
                  </a:moveTo>
                  <a:cubicBezTo>
                    <a:pt x="662" y="0"/>
                    <a:pt x="1" y="661"/>
                    <a:pt x="1" y="1511"/>
                  </a:cubicBezTo>
                  <a:cubicBezTo>
                    <a:pt x="1" y="2267"/>
                    <a:pt x="662" y="2928"/>
                    <a:pt x="1512" y="2928"/>
                  </a:cubicBezTo>
                  <a:cubicBezTo>
                    <a:pt x="2362" y="2928"/>
                    <a:pt x="3023" y="2361"/>
                    <a:pt x="3023" y="1511"/>
                  </a:cubicBezTo>
                  <a:cubicBezTo>
                    <a:pt x="3023" y="661"/>
                    <a:pt x="2362" y="0"/>
                    <a:pt x="1512"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074" name="Google Shape;1074;p20"/>
            <p:cNvSpPr/>
            <p:nvPr/>
          </p:nvSpPr>
          <p:spPr>
            <a:xfrm>
              <a:off x="4138150" y="1560200"/>
              <a:ext cx="75575" cy="73200"/>
            </a:xfrm>
            <a:custGeom>
              <a:avLst/>
              <a:gdLst/>
              <a:ahLst/>
              <a:cxnLst/>
              <a:rect l="l" t="t" r="r" b="b"/>
              <a:pathLst>
                <a:path w="3023" h="2928" extrusionOk="0">
                  <a:moveTo>
                    <a:pt x="1511" y="0"/>
                  </a:moveTo>
                  <a:cubicBezTo>
                    <a:pt x="661" y="0"/>
                    <a:pt x="0" y="661"/>
                    <a:pt x="0" y="1511"/>
                  </a:cubicBezTo>
                  <a:cubicBezTo>
                    <a:pt x="0" y="2267"/>
                    <a:pt x="661" y="2928"/>
                    <a:pt x="1511" y="2928"/>
                  </a:cubicBezTo>
                  <a:cubicBezTo>
                    <a:pt x="2361" y="2928"/>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075" name="Google Shape;1075;p20"/>
            <p:cNvSpPr/>
            <p:nvPr/>
          </p:nvSpPr>
          <p:spPr>
            <a:xfrm>
              <a:off x="3939825" y="1560200"/>
              <a:ext cx="73225" cy="73200"/>
            </a:xfrm>
            <a:custGeom>
              <a:avLst/>
              <a:gdLst/>
              <a:ahLst/>
              <a:cxnLst/>
              <a:rect l="l" t="t" r="r" b="b"/>
              <a:pathLst>
                <a:path w="2929" h="2928" extrusionOk="0">
                  <a:moveTo>
                    <a:pt x="1512" y="0"/>
                  </a:moveTo>
                  <a:cubicBezTo>
                    <a:pt x="662" y="0"/>
                    <a:pt x="1" y="661"/>
                    <a:pt x="1" y="1511"/>
                  </a:cubicBezTo>
                  <a:cubicBezTo>
                    <a:pt x="1" y="2267"/>
                    <a:pt x="662" y="2928"/>
                    <a:pt x="1512" y="2928"/>
                  </a:cubicBezTo>
                  <a:cubicBezTo>
                    <a:pt x="2267" y="2928"/>
                    <a:pt x="2928" y="2361"/>
                    <a:pt x="2928" y="1511"/>
                  </a:cubicBezTo>
                  <a:cubicBezTo>
                    <a:pt x="2928" y="661"/>
                    <a:pt x="2267" y="0"/>
                    <a:pt x="1512"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076" name="Google Shape;1076;p20"/>
            <p:cNvSpPr/>
            <p:nvPr/>
          </p:nvSpPr>
          <p:spPr>
            <a:xfrm>
              <a:off x="5930025" y="1749075"/>
              <a:ext cx="73225" cy="75550"/>
            </a:xfrm>
            <a:custGeom>
              <a:avLst/>
              <a:gdLst/>
              <a:ahLst/>
              <a:cxnLst/>
              <a:rect l="l" t="t" r="r" b="b"/>
              <a:pathLst>
                <a:path w="2929" h="3022" extrusionOk="0">
                  <a:moveTo>
                    <a:pt x="1512" y="0"/>
                  </a:moveTo>
                  <a:cubicBezTo>
                    <a:pt x="662" y="0"/>
                    <a:pt x="1" y="661"/>
                    <a:pt x="1" y="1511"/>
                  </a:cubicBezTo>
                  <a:cubicBezTo>
                    <a:pt x="1" y="2361"/>
                    <a:pt x="662" y="3022"/>
                    <a:pt x="1512" y="3022"/>
                  </a:cubicBezTo>
                  <a:cubicBezTo>
                    <a:pt x="2267" y="3022"/>
                    <a:pt x="2928" y="2361"/>
                    <a:pt x="2928" y="1511"/>
                  </a:cubicBezTo>
                  <a:cubicBezTo>
                    <a:pt x="2928" y="661"/>
                    <a:pt x="2267" y="0"/>
                    <a:pt x="1512"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077" name="Google Shape;1077;p20"/>
            <p:cNvSpPr/>
            <p:nvPr/>
          </p:nvSpPr>
          <p:spPr>
            <a:xfrm>
              <a:off x="5731725" y="1749075"/>
              <a:ext cx="73200" cy="75550"/>
            </a:xfrm>
            <a:custGeom>
              <a:avLst/>
              <a:gdLst/>
              <a:ahLst/>
              <a:cxnLst/>
              <a:rect l="l" t="t" r="r" b="b"/>
              <a:pathLst>
                <a:path w="2928" h="3022" extrusionOk="0">
                  <a:moveTo>
                    <a:pt x="1417" y="0"/>
                  </a:moveTo>
                  <a:cubicBezTo>
                    <a:pt x="662" y="0"/>
                    <a:pt x="0" y="661"/>
                    <a:pt x="0" y="1511"/>
                  </a:cubicBezTo>
                  <a:cubicBezTo>
                    <a:pt x="0" y="2361"/>
                    <a:pt x="662" y="3022"/>
                    <a:pt x="1417" y="3022"/>
                  </a:cubicBezTo>
                  <a:cubicBezTo>
                    <a:pt x="2267" y="3022"/>
                    <a:pt x="2928" y="2361"/>
                    <a:pt x="2928" y="1511"/>
                  </a:cubicBezTo>
                  <a:cubicBezTo>
                    <a:pt x="2928" y="661"/>
                    <a:pt x="2267" y="0"/>
                    <a:pt x="1417"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078" name="Google Shape;1078;p20"/>
            <p:cNvSpPr/>
            <p:nvPr/>
          </p:nvSpPr>
          <p:spPr>
            <a:xfrm>
              <a:off x="5531050" y="1749075"/>
              <a:ext cx="75575" cy="75550"/>
            </a:xfrm>
            <a:custGeom>
              <a:avLst/>
              <a:gdLst/>
              <a:ahLst/>
              <a:cxnLst/>
              <a:rect l="l" t="t" r="r" b="b"/>
              <a:pathLst>
                <a:path w="3023" h="3022" extrusionOk="0">
                  <a:moveTo>
                    <a:pt x="1512" y="0"/>
                  </a:moveTo>
                  <a:cubicBezTo>
                    <a:pt x="662" y="0"/>
                    <a:pt x="1" y="661"/>
                    <a:pt x="1" y="1511"/>
                  </a:cubicBezTo>
                  <a:cubicBezTo>
                    <a:pt x="1" y="2361"/>
                    <a:pt x="662" y="3022"/>
                    <a:pt x="1512" y="3022"/>
                  </a:cubicBezTo>
                  <a:cubicBezTo>
                    <a:pt x="2361" y="3022"/>
                    <a:pt x="3022" y="2361"/>
                    <a:pt x="3022" y="1511"/>
                  </a:cubicBezTo>
                  <a:cubicBezTo>
                    <a:pt x="3022" y="661"/>
                    <a:pt x="2361" y="0"/>
                    <a:pt x="1512"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079" name="Google Shape;1079;p20"/>
            <p:cNvSpPr/>
            <p:nvPr/>
          </p:nvSpPr>
          <p:spPr>
            <a:xfrm>
              <a:off x="5332750" y="1749075"/>
              <a:ext cx="75550" cy="75550"/>
            </a:xfrm>
            <a:custGeom>
              <a:avLst/>
              <a:gdLst/>
              <a:ahLst/>
              <a:cxnLst/>
              <a:rect l="l" t="t" r="r" b="b"/>
              <a:pathLst>
                <a:path w="3022" h="3022" extrusionOk="0">
                  <a:moveTo>
                    <a:pt x="1511" y="0"/>
                  </a:moveTo>
                  <a:cubicBezTo>
                    <a:pt x="661" y="0"/>
                    <a:pt x="0" y="661"/>
                    <a:pt x="0" y="1511"/>
                  </a:cubicBezTo>
                  <a:cubicBezTo>
                    <a:pt x="0" y="2361"/>
                    <a:pt x="661" y="3022"/>
                    <a:pt x="1511" y="3022"/>
                  </a:cubicBezTo>
                  <a:cubicBezTo>
                    <a:pt x="2267" y="3022"/>
                    <a:pt x="2928" y="2361"/>
                    <a:pt x="2928" y="1511"/>
                  </a:cubicBezTo>
                  <a:cubicBezTo>
                    <a:pt x="3022" y="661"/>
                    <a:pt x="2267"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080" name="Google Shape;1080;p20"/>
            <p:cNvSpPr/>
            <p:nvPr/>
          </p:nvSpPr>
          <p:spPr>
            <a:xfrm>
              <a:off x="5134425" y="1749075"/>
              <a:ext cx="73225" cy="75550"/>
            </a:xfrm>
            <a:custGeom>
              <a:avLst/>
              <a:gdLst/>
              <a:ahLst/>
              <a:cxnLst/>
              <a:rect l="l" t="t" r="r" b="b"/>
              <a:pathLst>
                <a:path w="2929" h="3022" extrusionOk="0">
                  <a:moveTo>
                    <a:pt x="1417" y="0"/>
                  </a:moveTo>
                  <a:cubicBezTo>
                    <a:pt x="662" y="0"/>
                    <a:pt x="1" y="661"/>
                    <a:pt x="1" y="1511"/>
                  </a:cubicBezTo>
                  <a:cubicBezTo>
                    <a:pt x="1" y="2361"/>
                    <a:pt x="662" y="3022"/>
                    <a:pt x="1417" y="3022"/>
                  </a:cubicBezTo>
                  <a:cubicBezTo>
                    <a:pt x="2267" y="3022"/>
                    <a:pt x="2928" y="2361"/>
                    <a:pt x="2928" y="1511"/>
                  </a:cubicBezTo>
                  <a:cubicBezTo>
                    <a:pt x="2928" y="661"/>
                    <a:pt x="2267" y="0"/>
                    <a:pt x="1417"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081" name="Google Shape;1081;p20"/>
            <p:cNvSpPr/>
            <p:nvPr/>
          </p:nvSpPr>
          <p:spPr>
            <a:xfrm>
              <a:off x="4933750" y="1749075"/>
              <a:ext cx="75575" cy="75550"/>
            </a:xfrm>
            <a:custGeom>
              <a:avLst/>
              <a:gdLst/>
              <a:ahLst/>
              <a:cxnLst/>
              <a:rect l="l" t="t" r="r" b="b"/>
              <a:pathLst>
                <a:path w="3023" h="3022"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082" name="Google Shape;1082;p20"/>
            <p:cNvSpPr/>
            <p:nvPr/>
          </p:nvSpPr>
          <p:spPr>
            <a:xfrm>
              <a:off x="4735450" y="1749075"/>
              <a:ext cx="75575" cy="75550"/>
            </a:xfrm>
            <a:custGeom>
              <a:avLst/>
              <a:gdLst/>
              <a:ahLst/>
              <a:cxnLst/>
              <a:rect l="l" t="t" r="r" b="b"/>
              <a:pathLst>
                <a:path w="3023" h="3022"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083" name="Google Shape;1083;p20"/>
            <p:cNvSpPr/>
            <p:nvPr/>
          </p:nvSpPr>
          <p:spPr>
            <a:xfrm>
              <a:off x="4537125" y="1749075"/>
              <a:ext cx="73225" cy="75550"/>
            </a:xfrm>
            <a:custGeom>
              <a:avLst/>
              <a:gdLst/>
              <a:ahLst/>
              <a:cxnLst/>
              <a:rect l="l" t="t" r="r" b="b"/>
              <a:pathLst>
                <a:path w="2929" h="3022" extrusionOk="0">
                  <a:moveTo>
                    <a:pt x="1417" y="0"/>
                  </a:moveTo>
                  <a:cubicBezTo>
                    <a:pt x="662" y="0"/>
                    <a:pt x="1" y="661"/>
                    <a:pt x="1" y="1511"/>
                  </a:cubicBezTo>
                  <a:cubicBezTo>
                    <a:pt x="1" y="2361"/>
                    <a:pt x="662" y="3022"/>
                    <a:pt x="1417" y="3022"/>
                  </a:cubicBezTo>
                  <a:lnTo>
                    <a:pt x="1512" y="3022"/>
                  </a:lnTo>
                  <a:cubicBezTo>
                    <a:pt x="2267" y="3022"/>
                    <a:pt x="2928" y="2361"/>
                    <a:pt x="2928" y="1511"/>
                  </a:cubicBezTo>
                  <a:cubicBezTo>
                    <a:pt x="2928" y="661"/>
                    <a:pt x="2267" y="0"/>
                    <a:pt x="1417"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084" name="Google Shape;1084;p20"/>
            <p:cNvSpPr/>
            <p:nvPr/>
          </p:nvSpPr>
          <p:spPr>
            <a:xfrm>
              <a:off x="4336450" y="1749075"/>
              <a:ext cx="75575" cy="75550"/>
            </a:xfrm>
            <a:custGeom>
              <a:avLst/>
              <a:gdLst/>
              <a:ahLst/>
              <a:cxnLst/>
              <a:rect l="l" t="t" r="r" b="b"/>
              <a:pathLst>
                <a:path w="3023" h="3022"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085" name="Google Shape;1085;p20"/>
            <p:cNvSpPr/>
            <p:nvPr/>
          </p:nvSpPr>
          <p:spPr>
            <a:xfrm>
              <a:off x="4138150" y="1749075"/>
              <a:ext cx="75575" cy="75550"/>
            </a:xfrm>
            <a:custGeom>
              <a:avLst/>
              <a:gdLst/>
              <a:ahLst/>
              <a:cxnLst/>
              <a:rect l="l" t="t" r="r" b="b"/>
              <a:pathLst>
                <a:path w="3023" h="3022"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086" name="Google Shape;1086;p20"/>
            <p:cNvSpPr/>
            <p:nvPr/>
          </p:nvSpPr>
          <p:spPr>
            <a:xfrm>
              <a:off x="3939825" y="1749075"/>
              <a:ext cx="73225" cy="75550"/>
            </a:xfrm>
            <a:custGeom>
              <a:avLst/>
              <a:gdLst/>
              <a:ahLst/>
              <a:cxnLst/>
              <a:rect l="l" t="t" r="r" b="b"/>
              <a:pathLst>
                <a:path w="2929" h="3022" extrusionOk="0">
                  <a:moveTo>
                    <a:pt x="1512" y="0"/>
                  </a:moveTo>
                  <a:cubicBezTo>
                    <a:pt x="662" y="0"/>
                    <a:pt x="1" y="661"/>
                    <a:pt x="1" y="1511"/>
                  </a:cubicBezTo>
                  <a:cubicBezTo>
                    <a:pt x="1" y="2361"/>
                    <a:pt x="662" y="3022"/>
                    <a:pt x="1512" y="3022"/>
                  </a:cubicBezTo>
                  <a:cubicBezTo>
                    <a:pt x="2267" y="3022"/>
                    <a:pt x="2928" y="2361"/>
                    <a:pt x="2928" y="1511"/>
                  </a:cubicBezTo>
                  <a:cubicBezTo>
                    <a:pt x="2928" y="661"/>
                    <a:pt x="2267" y="0"/>
                    <a:pt x="1512"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087" name="Google Shape;1087;p20"/>
            <p:cNvSpPr/>
            <p:nvPr/>
          </p:nvSpPr>
          <p:spPr>
            <a:xfrm>
              <a:off x="6128350" y="1937925"/>
              <a:ext cx="75575" cy="75575"/>
            </a:xfrm>
            <a:custGeom>
              <a:avLst/>
              <a:gdLst/>
              <a:ahLst/>
              <a:cxnLst/>
              <a:rect l="l" t="t" r="r" b="b"/>
              <a:pathLst>
                <a:path w="3023" h="3023" extrusionOk="0">
                  <a:moveTo>
                    <a:pt x="1511" y="1"/>
                  </a:moveTo>
                  <a:cubicBezTo>
                    <a:pt x="661" y="1"/>
                    <a:pt x="0" y="662"/>
                    <a:pt x="0" y="1512"/>
                  </a:cubicBezTo>
                  <a:cubicBezTo>
                    <a:pt x="0" y="2267"/>
                    <a:pt x="661" y="3023"/>
                    <a:pt x="1511" y="3023"/>
                  </a:cubicBezTo>
                  <a:cubicBezTo>
                    <a:pt x="2361" y="3023"/>
                    <a:pt x="3022" y="2362"/>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088" name="Google Shape;1088;p20"/>
            <p:cNvSpPr/>
            <p:nvPr/>
          </p:nvSpPr>
          <p:spPr>
            <a:xfrm>
              <a:off x="5930025" y="1937925"/>
              <a:ext cx="73225" cy="75575"/>
            </a:xfrm>
            <a:custGeom>
              <a:avLst/>
              <a:gdLst/>
              <a:ahLst/>
              <a:cxnLst/>
              <a:rect l="l" t="t" r="r" b="b"/>
              <a:pathLst>
                <a:path w="2929" h="3023" extrusionOk="0">
                  <a:moveTo>
                    <a:pt x="1512" y="1"/>
                  </a:moveTo>
                  <a:cubicBezTo>
                    <a:pt x="662" y="1"/>
                    <a:pt x="1" y="662"/>
                    <a:pt x="1" y="1512"/>
                  </a:cubicBezTo>
                  <a:cubicBezTo>
                    <a:pt x="1" y="2267"/>
                    <a:pt x="662" y="3023"/>
                    <a:pt x="1512" y="3023"/>
                  </a:cubicBezTo>
                  <a:cubicBezTo>
                    <a:pt x="2267" y="3023"/>
                    <a:pt x="2928" y="2362"/>
                    <a:pt x="2928" y="1512"/>
                  </a:cubicBezTo>
                  <a:cubicBezTo>
                    <a:pt x="2928" y="662"/>
                    <a:pt x="2267" y="1"/>
                    <a:pt x="1512"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089" name="Google Shape;1089;p20"/>
            <p:cNvSpPr/>
            <p:nvPr/>
          </p:nvSpPr>
          <p:spPr>
            <a:xfrm>
              <a:off x="5731725" y="1937925"/>
              <a:ext cx="73200" cy="75575"/>
            </a:xfrm>
            <a:custGeom>
              <a:avLst/>
              <a:gdLst/>
              <a:ahLst/>
              <a:cxnLst/>
              <a:rect l="l" t="t" r="r" b="b"/>
              <a:pathLst>
                <a:path w="2928" h="3023" extrusionOk="0">
                  <a:moveTo>
                    <a:pt x="1417" y="1"/>
                  </a:moveTo>
                  <a:cubicBezTo>
                    <a:pt x="662" y="1"/>
                    <a:pt x="0" y="662"/>
                    <a:pt x="0" y="1512"/>
                  </a:cubicBezTo>
                  <a:cubicBezTo>
                    <a:pt x="0" y="2267"/>
                    <a:pt x="662" y="3023"/>
                    <a:pt x="1417" y="3023"/>
                  </a:cubicBezTo>
                  <a:cubicBezTo>
                    <a:pt x="2267" y="3023"/>
                    <a:pt x="2928" y="2362"/>
                    <a:pt x="2928" y="1512"/>
                  </a:cubicBezTo>
                  <a:cubicBezTo>
                    <a:pt x="2928" y="662"/>
                    <a:pt x="2267" y="1"/>
                    <a:pt x="1417"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090" name="Google Shape;1090;p20"/>
            <p:cNvSpPr/>
            <p:nvPr/>
          </p:nvSpPr>
          <p:spPr>
            <a:xfrm>
              <a:off x="5531050" y="1937925"/>
              <a:ext cx="75575" cy="75575"/>
            </a:xfrm>
            <a:custGeom>
              <a:avLst/>
              <a:gdLst/>
              <a:ahLst/>
              <a:cxnLst/>
              <a:rect l="l" t="t" r="r" b="b"/>
              <a:pathLst>
                <a:path w="3023" h="3023" extrusionOk="0">
                  <a:moveTo>
                    <a:pt x="1512" y="1"/>
                  </a:moveTo>
                  <a:cubicBezTo>
                    <a:pt x="662" y="1"/>
                    <a:pt x="1" y="662"/>
                    <a:pt x="1" y="1512"/>
                  </a:cubicBezTo>
                  <a:cubicBezTo>
                    <a:pt x="1" y="2267"/>
                    <a:pt x="662" y="3023"/>
                    <a:pt x="1512" y="3023"/>
                  </a:cubicBezTo>
                  <a:cubicBezTo>
                    <a:pt x="2361" y="3023"/>
                    <a:pt x="3022" y="2362"/>
                    <a:pt x="3022" y="1512"/>
                  </a:cubicBezTo>
                  <a:cubicBezTo>
                    <a:pt x="3022" y="662"/>
                    <a:pt x="2361" y="1"/>
                    <a:pt x="1512"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091" name="Google Shape;1091;p20"/>
            <p:cNvSpPr/>
            <p:nvPr/>
          </p:nvSpPr>
          <p:spPr>
            <a:xfrm>
              <a:off x="5332750" y="1937925"/>
              <a:ext cx="75550" cy="75575"/>
            </a:xfrm>
            <a:custGeom>
              <a:avLst/>
              <a:gdLst/>
              <a:ahLst/>
              <a:cxnLst/>
              <a:rect l="l" t="t" r="r" b="b"/>
              <a:pathLst>
                <a:path w="3022" h="3023" extrusionOk="0">
                  <a:moveTo>
                    <a:pt x="1511" y="1"/>
                  </a:moveTo>
                  <a:cubicBezTo>
                    <a:pt x="661" y="1"/>
                    <a:pt x="0" y="662"/>
                    <a:pt x="0" y="1512"/>
                  </a:cubicBezTo>
                  <a:cubicBezTo>
                    <a:pt x="0" y="2267"/>
                    <a:pt x="661" y="3023"/>
                    <a:pt x="1511" y="3023"/>
                  </a:cubicBezTo>
                  <a:cubicBezTo>
                    <a:pt x="2267" y="3023"/>
                    <a:pt x="2928" y="2362"/>
                    <a:pt x="2928" y="1512"/>
                  </a:cubicBezTo>
                  <a:cubicBezTo>
                    <a:pt x="3022" y="662"/>
                    <a:pt x="2267"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092" name="Google Shape;1092;p20"/>
            <p:cNvSpPr/>
            <p:nvPr/>
          </p:nvSpPr>
          <p:spPr>
            <a:xfrm>
              <a:off x="5134425" y="1937925"/>
              <a:ext cx="73225" cy="75575"/>
            </a:xfrm>
            <a:custGeom>
              <a:avLst/>
              <a:gdLst/>
              <a:ahLst/>
              <a:cxnLst/>
              <a:rect l="l" t="t" r="r" b="b"/>
              <a:pathLst>
                <a:path w="2929" h="3023" extrusionOk="0">
                  <a:moveTo>
                    <a:pt x="1417" y="1"/>
                  </a:moveTo>
                  <a:cubicBezTo>
                    <a:pt x="662" y="1"/>
                    <a:pt x="1" y="662"/>
                    <a:pt x="1" y="1512"/>
                  </a:cubicBezTo>
                  <a:cubicBezTo>
                    <a:pt x="1" y="2267"/>
                    <a:pt x="662" y="3023"/>
                    <a:pt x="1417" y="3023"/>
                  </a:cubicBezTo>
                  <a:cubicBezTo>
                    <a:pt x="2267" y="3023"/>
                    <a:pt x="2928" y="2362"/>
                    <a:pt x="2928" y="1512"/>
                  </a:cubicBezTo>
                  <a:cubicBezTo>
                    <a:pt x="2928" y="662"/>
                    <a:pt x="2267" y="1"/>
                    <a:pt x="1417"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093" name="Google Shape;1093;p20"/>
            <p:cNvSpPr/>
            <p:nvPr/>
          </p:nvSpPr>
          <p:spPr>
            <a:xfrm>
              <a:off x="4933750" y="1937925"/>
              <a:ext cx="75575" cy="75575"/>
            </a:xfrm>
            <a:custGeom>
              <a:avLst/>
              <a:gdLst/>
              <a:ahLst/>
              <a:cxnLst/>
              <a:rect l="l" t="t" r="r" b="b"/>
              <a:pathLst>
                <a:path w="3023" h="3023" extrusionOk="0">
                  <a:moveTo>
                    <a:pt x="1512" y="1"/>
                  </a:moveTo>
                  <a:cubicBezTo>
                    <a:pt x="662" y="1"/>
                    <a:pt x="1" y="662"/>
                    <a:pt x="1" y="1512"/>
                  </a:cubicBezTo>
                  <a:cubicBezTo>
                    <a:pt x="1" y="2267"/>
                    <a:pt x="662" y="3023"/>
                    <a:pt x="1512" y="3023"/>
                  </a:cubicBezTo>
                  <a:cubicBezTo>
                    <a:pt x="2362" y="3023"/>
                    <a:pt x="3023" y="2362"/>
                    <a:pt x="3023" y="1512"/>
                  </a:cubicBezTo>
                  <a:cubicBezTo>
                    <a:pt x="3023" y="662"/>
                    <a:pt x="2362" y="1"/>
                    <a:pt x="1512"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094" name="Google Shape;1094;p20"/>
            <p:cNvSpPr/>
            <p:nvPr/>
          </p:nvSpPr>
          <p:spPr>
            <a:xfrm>
              <a:off x="4735450" y="1937925"/>
              <a:ext cx="75575" cy="75575"/>
            </a:xfrm>
            <a:custGeom>
              <a:avLst/>
              <a:gdLst/>
              <a:ahLst/>
              <a:cxnLst/>
              <a:rect l="l" t="t" r="r" b="b"/>
              <a:pathLst>
                <a:path w="3023" h="3023" extrusionOk="0">
                  <a:moveTo>
                    <a:pt x="1511" y="1"/>
                  </a:moveTo>
                  <a:cubicBezTo>
                    <a:pt x="661" y="1"/>
                    <a:pt x="0" y="662"/>
                    <a:pt x="0" y="1512"/>
                  </a:cubicBezTo>
                  <a:cubicBezTo>
                    <a:pt x="0" y="2267"/>
                    <a:pt x="661" y="3023"/>
                    <a:pt x="1511" y="3023"/>
                  </a:cubicBezTo>
                  <a:cubicBezTo>
                    <a:pt x="2361" y="3023"/>
                    <a:pt x="3022" y="2362"/>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095" name="Google Shape;1095;p20"/>
            <p:cNvSpPr/>
            <p:nvPr/>
          </p:nvSpPr>
          <p:spPr>
            <a:xfrm>
              <a:off x="4537125" y="1937925"/>
              <a:ext cx="73225" cy="75575"/>
            </a:xfrm>
            <a:custGeom>
              <a:avLst/>
              <a:gdLst/>
              <a:ahLst/>
              <a:cxnLst/>
              <a:rect l="l" t="t" r="r" b="b"/>
              <a:pathLst>
                <a:path w="2929" h="3023" extrusionOk="0">
                  <a:moveTo>
                    <a:pt x="1417" y="1"/>
                  </a:moveTo>
                  <a:cubicBezTo>
                    <a:pt x="662" y="1"/>
                    <a:pt x="1" y="662"/>
                    <a:pt x="1" y="1512"/>
                  </a:cubicBezTo>
                  <a:cubicBezTo>
                    <a:pt x="1" y="2267"/>
                    <a:pt x="662" y="3023"/>
                    <a:pt x="1417" y="3023"/>
                  </a:cubicBezTo>
                  <a:lnTo>
                    <a:pt x="1512" y="3023"/>
                  </a:lnTo>
                  <a:cubicBezTo>
                    <a:pt x="2267" y="3023"/>
                    <a:pt x="2928" y="2362"/>
                    <a:pt x="2928" y="1512"/>
                  </a:cubicBezTo>
                  <a:cubicBezTo>
                    <a:pt x="2928" y="662"/>
                    <a:pt x="2267" y="1"/>
                    <a:pt x="1417"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096" name="Google Shape;1096;p20"/>
            <p:cNvSpPr/>
            <p:nvPr/>
          </p:nvSpPr>
          <p:spPr>
            <a:xfrm>
              <a:off x="4336450" y="1937925"/>
              <a:ext cx="75575" cy="75575"/>
            </a:xfrm>
            <a:custGeom>
              <a:avLst/>
              <a:gdLst/>
              <a:ahLst/>
              <a:cxnLst/>
              <a:rect l="l" t="t" r="r" b="b"/>
              <a:pathLst>
                <a:path w="3023" h="3023" extrusionOk="0">
                  <a:moveTo>
                    <a:pt x="1512" y="1"/>
                  </a:moveTo>
                  <a:cubicBezTo>
                    <a:pt x="662" y="1"/>
                    <a:pt x="1" y="662"/>
                    <a:pt x="1" y="1512"/>
                  </a:cubicBezTo>
                  <a:cubicBezTo>
                    <a:pt x="1" y="2267"/>
                    <a:pt x="662" y="3023"/>
                    <a:pt x="1512" y="3023"/>
                  </a:cubicBezTo>
                  <a:cubicBezTo>
                    <a:pt x="2362" y="3023"/>
                    <a:pt x="3023" y="2362"/>
                    <a:pt x="3023" y="1512"/>
                  </a:cubicBezTo>
                  <a:cubicBezTo>
                    <a:pt x="3023" y="662"/>
                    <a:pt x="2362" y="1"/>
                    <a:pt x="1512"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097" name="Google Shape;1097;p20"/>
            <p:cNvSpPr/>
            <p:nvPr/>
          </p:nvSpPr>
          <p:spPr>
            <a:xfrm>
              <a:off x="4138150" y="1937925"/>
              <a:ext cx="75575" cy="75575"/>
            </a:xfrm>
            <a:custGeom>
              <a:avLst/>
              <a:gdLst/>
              <a:ahLst/>
              <a:cxnLst/>
              <a:rect l="l" t="t" r="r" b="b"/>
              <a:pathLst>
                <a:path w="3023" h="3023" extrusionOk="0">
                  <a:moveTo>
                    <a:pt x="1511" y="1"/>
                  </a:moveTo>
                  <a:cubicBezTo>
                    <a:pt x="661" y="1"/>
                    <a:pt x="0" y="662"/>
                    <a:pt x="0" y="1512"/>
                  </a:cubicBezTo>
                  <a:cubicBezTo>
                    <a:pt x="0" y="2267"/>
                    <a:pt x="661" y="3023"/>
                    <a:pt x="1511" y="3023"/>
                  </a:cubicBezTo>
                  <a:cubicBezTo>
                    <a:pt x="2361" y="3023"/>
                    <a:pt x="3022" y="2362"/>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098" name="Google Shape;1098;p20"/>
            <p:cNvSpPr/>
            <p:nvPr/>
          </p:nvSpPr>
          <p:spPr>
            <a:xfrm>
              <a:off x="3939825" y="1937925"/>
              <a:ext cx="73225" cy="75575"/>
            </a:xfrm>
            <a:custGeom>
              <a:avLst/>
              <a:gdLst/>
              <a:ahLst/>
              <a:cxnLst/>
              <a:rect l="l" t="t" r="r" b="b"/>
              <a:pathLst>
                <a:path w="2929" h="3023" extrusionOk="0">
                  <a:moveTo>
                    <a:pt x="1512" y="1"/>
                  </a:moveTo>
                  <a:cubicBezTo>
                    <a:pt x="662" y="1"/>
                    <a:pt x="1" y="662"/>
                    <a:pt x="1" y="1512"/>
                  </a:cubicBezTo>
                  <a:cubicBezTo>
                    <a:pt x="1" y="2267"/>
                    <a:pt x="662" y="3023"/>
                    <a:pt x="1512" y="3023"/>
                  </a:cubicBezTo>
                  <a:cubicBezTo>
                    <a:pt x="2267" y="3023"/>
                    <a:pt x="2928" y="2362"/>
                    <a:pt x="2928" y="1512"/>
                  </a:cubicBezTo>
                  <a:cubicBezTo>
                    <a:pt x="2928" y="662"/>
                    <a:pt x="2267" y="1"/>
                    <a:pt x="1512"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099" name="Google Shape;1099;p20"/>
            <p:cNvSpPr/>
            <p:nvPr/>
          </p:nvSpPr>
          <p:spPr>
            <a:xfrm>
              <a:off x="6128350" y="2126800"/>
              <a:ext cx="75575" cy="75575"/>
            </a:xfrm>
            <a:custGeom>
              <a:avLst/>
              <a:gdLst/>
              <a:ahLst/>
              <a:cxnLst/>
              <a:rect l="l" t="t" r="r" b="b"/>
              <a:pathLst>
                <a:path w="3023" h="3023" extrusionOk="0">
                  <a:moveTo>
                    <a:pt x="1511" y="1"/>
                  </a:moveTo>
                  <a:cubicBezTo>
                    <a:pt x="661" y="1"/>
                    <a:pt x="0" y="662"/>
                    <a:pt x="0" y="1511"/>
                  </a:cubicBezTo>
                  <a:cubicBezTo>
                    <a:pt x="0" y="2361"/>
                    <a:pt x="661" y="3022"/>
                    <a:pt x="1511" y="3022"/>
                  </a:cubicBezTo>
                  <a:cubicBezTo>
                    <a:pt x="2361" y="3022"/>
                    <a:pt x="3022" y="2361"/>
                    <a:pt x="3022" y="1511"/>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100" name="Google Shape;1100;p20"/>
            <p:cNvSpPr/>
            <p:nvPr/>
          </p:nvSpPr>
          <p:spPr>
            <a:xfrm>
              <a:off x="5930025" y="2126800"/>
              <a:ext cx="73225" cy="75575"/>
            </a:xfrm>
            <a:custGeom>
              <a:avLst/>
              <a:gdLst/>
              <a:ahLst/>
              <a:cxnLst/>
              <a:rect l="l" t="t" r="r" b="b"/>
              <a:pathLst>
                <a:path w="2929" h="3023" extrusionOk="0">
                  <a:moveTo>
                    <a:pt x="1512" y="1"/>
                  </a:moveTo>
                  <a:cubicBezTo>
                    <a:pt x="662" y="1"/>
                    <a:pt x="1" y="662"/>
                    <a:pt x="1" y="1511"/>
                  </a:cubicBezTo>
                  <a:cubicBezTo>
                    <a:pt x="1" y="2361"/>
                    <a:pt x="662" y="3022"/>
                    <a:pt x="1512" y="3022"/>
                  </a:cubicBezTo>
                  <a:cubicBezTo>
                    <a:pt x="2267" y="3022"/>
                    <a:pt x="2928" y="2361"/>
                    <a:pt x="2928" y="1511"/>
                  </a:cubicBezTo>
                  <a:cubicBezTo>
                    <a:pt x="2928" y="662"/>
                    <a:pt x="2267" y="1"/>
                    <a:pt x="1512"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101" name="Google Shape;1101;p20"/>
            <p:cNvSpPr/>
            <p:nvPr/>
          </p:nvSpPr>
          <p:spPr>
            <a:xfrm>
              <a:off x="5731725" y="2126800"/>
              <a:ext cx="73200" cy="75575"/>
            </a:xfrm>
            <a:custGeom>
              <a:avLst/>
              <a:gdLst/>
              <a:ahLst/>
              <a:cxnLst/>
              <a:rect l="l" t="t" r="r" b="b"/>
              <a:pathLst>
                <a:path w="2928" h="3023" extrusionOk="0">
                  <a:moveTo>
                    <a:pt x="1417" y="1"/>
                  </a:moveTo>
                  <a:cubicBezTo>
                    <a:pt x="662" y="1"/>
                    <a:pt x="0" y="662"/>
                    <a:pt x="0" y="1511"/>
                  </a:cubicBezTo>
                  <a:cubicBezTo>
                    <a:pt x="0" y="2361"/>
                    <a:pt x="662" y="3022"/>
                    <a:pt x="1417" y="3022"/>
                  </a:cubicBezTo>
                  <a:cubicBezTo>
                    <a:pt x="2267" y="3022"/>
                    <a:pt x="2928" y="2361"/>
                    <a:pt x="2928" y="1511"/>
                  </a:cubicBezTo>
                  <a:cubicBezTo>
                    <a:pt x="2928" y="662"/>
                    <a:pt x="2267" y="1"/>
                    <a:pt x="1417"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102" name="Google Shape;1102;p20"/>
            <p:cNvSpPr/>
            <p:nvPr/>
          </p:nvSpPr>
          <p:spPr>
            <a:xfrm>
              <a:off x="5531050" y="2126800"/>
              <a:ext cx="75575" cy="75575"/>
            </a:xfrm>
            <a:custGeom>
              <a:avLst/>
              <a:gdLst/>
              <a:ahLst/>
              <a:cxnLst/>
              <a:rect l="l" t="t" r="r" b="b"/>
              <a:pathLst>
                <a:path w="3023" h="3023" extrusionOk="0">
                  <a:moveTo>
                    <a:pt x="1512" y="1"/>
                  </a:moveTo>
                  <a:cubicBezTo>
                    <a:pt x="662" y="1"/>
                    <a:pt x="1" y="662"/>
                    <a:pt x="1" y="1511"/>
                  </a:cubicBezTo>
                  <a:cubicBezTo>
                    <a:pt x="1" y="2361"/>
                    <a:pt x="662" y="3022"/>
                    <a:pt x="1512" y="3022"/>
                  </a:cubicBezTo>
                  <a:cubicBezTo>
                    <a:pt x="2361" y="3022"/>
                    <a:pt x="3022" y="2361"/>
                    <a:pt x="3022" y="1511"/>
                  </a:cubicBezTo>
                  <a:cubicBezTo>
                    <a:pt x="3022" y="662"/>
                    <a:pt x="2361" y="1"/>
                    <a:pt x="1512"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103" name="Google Shape;1103;p20"/>
            <p:cNvSpPr/>
            <p:nvPr/>
          </p:nvSpPr>
          <p:spPr>
            <a:xfrm>
              <a:off x="5332750" y="2126800"/>
              <a:ext cx="75550" cy="75575"/>
            </a:xfrm>
            <a:custGeom>
              <a:avLst/>
              <a:gdLst/>
              <a:ahLst/>
              <a:cxnLst/>
              <a:rect l="l" t="t" r="r" b="b"/>
              <a:pathLst>
                <a:path w="3022" h="3023" extrusionOk="0">
                  <a:moveTo>
                    <a:pt x="1511" y="1"/>
                  </a:moveTo>
                  <a:cubicBezTo>
                    <a:pt x="661" y="1"/>
                    <a:pt x="0" y="662"/>
                    <a:pt x="0" y="1511"/>
                  </a:cubicBezTo>
                  <a:cubicBezTo>
                    <a:pt x="0" y="2361"/>
                    <a:pt x="661" y="3022"/>
                    <a:pt x="1511" y="3022"/>
                  </a:cubicBezTo>
                  <a:cubicBezTo>
                    <a:pt x="2267" y="3022"/>
                    <a:pt x="2928" y="2361"/>
                    <a:pt x="2928" y="1511"/>
                  </a:cubicBezTo>
                  <a:cubicBezTo>
                    <a:pt x="3022" y="662"/>
                    <a:pt x="2267"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104" name="Google Shape;1104;p20"/>
            <p:cNvSpPr/>
            <p:nvPr/>
          </p:nvSpPr>
          <p:spPr>
            <a:xfrm>
              <a:off x="5134425" y="2126800"/>
              <a:ext cx="73225" cy="75575"/>
            </a:xfrm>
            <a:custGeom>
              <a:avLst/>
              <a:gdLst/>
              <a:ahLst/>
              <a:cxnLst/>
              <a:rect l="l" t="t" r="r" b="b"/>
              <a:pathLst>
                <a:path w="2929" h="3023" extrusionOk="0">
                  <a:moveTo>
                    <a:pt x="1417" y="1"/>
                  </a:moveTo>
                  <a:cubicBezTo>
                    <a:pt x="662" y="1"/>
                    <a:pt x="1" y="662"/>
                    <a:pt x="1" y="1511"/>
                  </a:cubicBezTo>
                  <a:cubicBezTo>
                    <a:pt x="1" y="2361"/>
                    <a:pt x="662" y="3022"/>
                    <a:pt x="1417" y="3022"/>
                  </a:cubicBezTo>
                  <a:cubicBezTo>
                    <a:pt x="2267" y="3022"/>
                    <a:pt x="2928" y="2361"/>
                    <a:pt x="2928" y="1511"/>
                  </a:cubicBezTo>
                  <a:cubicBezTo>
                    <a:pt x="2928" y="662"/>
                    <a:pt x="2267" y="1"/>
                    <a:pt x="1417"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105" name="Google Shape;1105;p20"/>
            <p:cNvSpPr/>
            <p:nvPr/>
          </p:nvSpPr>
          <p:spPr>
            <a:xfrm>
              <a:off x="4933750" y="2126800"/>
              <a:ext cx="75575" cy="75575"/>
            </a:xfrm>
            <a:custGeom>
              <a:avLst/>
              <a:gdLst/>
              <a:ahLst/>
              <a:cxnLst/>
              <a:rect l="l" t="t" r="r" b="b"/>
              <a:pathLst>
                <a:path w="3023" h="3023" extrusionOk="0">
                  <a:moveTo>
                    <a:pt x="1512" y="1"/>
                  </a:moveTo>
                  <a:cubicBezTo>
                    <a:pt x="662" y="1"/>
                    <a:pt x="1" y="662"/>
                    <a:pt x="1" y="1511"/>
                  </a:cubicBezTo>
                  <a:cubicBezTo>
                    <a:pt x="1" y="2361"/>
                    <a:pt x="662" y="3022"/>
                    <a:pt x="1512" y="3022"/>
                  </a:cubicBezTo>
                  <a:cubicBezTo>
                    <a:pt x="2362" y="3022"/>
                    <a:pt x="3023" y="2361"/>
                    <a:pt x="3023" y="1511"/>
                  </a:cubicBezTo>
                  <a:cubicBezTo>
                    <a:pt x="3023" y="662"/>
                    <a:pt x="2362" y="1"/>
                    <a:pt x="1512"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106" name="Google Shape;1106;p20"/>
            <p:cNvSpPr/>
            <p:nvPr/>
          </p:nvSpPr>
          <p:spPr>
            <a:xfrm>
              <a:off x="4735450" y="2126800"/>
              <a:ext cx="75575" cy="75575"/>
            </a:xfrm>
            <a:custGeom>
              <a:avLst/>
              <a:gdLst/>
              <a:ahLst/>
              <a:cxnLst/>
              <a:rect l="l" t="t" r="r" b="b"/>
              <a:pathLst>
                <a:path w="3023" h="3023" extrusionOk="0">
                  <a:moveTo>
                    <a:pt x="1511" y="1"/>
                  </a:moveTo>
                  <a:cubicBezTo>
                    <a:pt x="661" y="1"/>
                    <a:pt x="0" y="662"/>
                    <a:pt x="0" y="1511"/>
                  </a:cubicBezTo>
                  <a:cubicBezTo>
                    <a:pt x="0" y="2361"/>
                    <a:pt x="661" y="3022"/>
                    <a:pt x="1511" y="3022"/>
                  </a:cubicBezTo>
                  <a:cubicBezTo>
                    <a:pt x="2361" y="3022"/>
                    <a:pt x="3022" y="2361"/>
                    <a:pt x="3022" y="1511"/>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107" name="Google Shape;1107;p20"/>
            <p:cNvSpPr/>
            <p:nvPr/>
          </p:nvSpPr>
          <p:spPr>
            <a:xfrm>
              <a:off x="4537125" y="2126800"/>
              <a:ext cx="73225" cy="75575"/>
            </a:xfrm>
            <a:custGeom>
              <a:avLst/>
              <a:gdLst/>
              <a:ahLst/>
              <a:cxnLst/>
              <a:rect l="l" t="t" r="r" b="b"/>
              <a:pathLst>
                <a:path w="2929" h="3023" extrusionOk="0">
                  <a:moveTo>
                    <a:pt x="1417" y="1"/>
                  </a:moveTo>
                  <a:cubicBezTo>
                    <a:pt x="662" y="1"/>
                    <a:pt x="1" y="662"/>
                    <a:pt x="1" y="1511"/>
                  </a:cubicBezTo>
                  <a:cubicBezTo>
                    <a:pt x="1" y="2361"/>
                    <a:pt x="662" y="3022"/>
                    <a:pt x="1417" y="3022"/>
                  </a:cubicBezTo>
                  <a:lnTo>
                    <a:pt x="1512" y="3022"/>
                  </a:lnTo>
                  <a:cubicBezTo>
                    <a:pt x="2267" y="3022"/>
                    <a:pt x="2928" y="2361"/>
                    <a:pt x="2928" y="1511"/>
                  </a:cubicBezTo>
                  <a:cubicBezTo>
                    <a:pt x="2928" y="662"/>
                    <a:pt x="2267" y="1"/>
                    <a:pt x="1417"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108" name="Google Shape;1108;p20"/>
            <p:cNvSpPr/>
            <p:nvPr/>
          </p:nvSpPr>
          <p:spPr>
            <a:xfrm>
              <a:off x="4336450" y="2126800"/>
              <a:ext cx="75575" cy="75575"/>
            </a:xfrm>
            <a:custGeom>
              <a:avLst/>
              <a:gdLst/>
              <a:ahLst/>
              <a:cxnLst/>
              <a:rect l="l" t="t" r="r" b="b"/>
              <a:pathLst>
                <a:path w="3023" h="3023" extrusionOk="0">
                  <a:moveTo>
                    <a:pt x="1512" y="1"/>
                  </a:moveTo>
                  <a:cubicBezTo>
                    <a:pt x="662" y="1"/>
                    <a:pt x="1" y="662"/>
                    <a:pt x="1" y="1511"/>
                  </a:cubicBezTo>
                  <a:cubicBezTo>
                    <a:pt x="1" y="2361"/>
                    <a:pt x="662" y="3022"/>
                    <a:pt x="1512" y="3022"/>
                  </a:cubicBezTo>
                  <a:cubicBezTo>
                    <a:pt x="2362" y="3022"/>
                    <a:pt x="3023" y="2361"/>
                    <a:pt x="3023" y="1511"/>
                  </a:cubicBezTo>
                  <a:cubicBezTo>
                    <a:pt x="3023" y="662"/>
                    <a:pt x="2362" y="1"/>
                    <a:pt x="1512"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109" name="Google Shape;1109;p20"/>
            <p:cNvSpPr/>
            <p:nvPr/>
          </p:nvSpPr>
          <p:spPr>
            <a:xfrm>
              <a:off x="4138150" y="2126800"/>
              <a:ext cx="75575" cy="75575"/>
            </a:xfrm>
            <a:custGeom>
              <a:avLst/>
              <a:gdLst/>
              <a:ahLst/>
              <a:cxnLst/>
              <a:rect l="l" t="t" r="r" b="b"/>
              <a:pathLst>
                <a:path w="3023" h="3023" extrusionOk="0">
                  <a:moveTo>
                    <a:pt x="1511" y="1"/>
                  </a:moveTo>
                  <a:cubicBezTo>
                    <a:pt x="661" y="1"/>
                    <a:pt x="0" y="662"/>
                    <a:pt x="0" y="1511"/>
                  </a:cubicBezTo>
                  <a:cubicBezTo>
                    <a:pt x="0" y="2361"/>
                    <a:pt x="661" y="3022"/>
                    <a:pt x="1511" y="3022"/>
                  </a:cubicBezTo>
                  <a:cubicBezTo>
                    <a:pt x="2361" y="3022"/>
                    <a:pt x="3022" y="2361"/>
                    <a:pt x="3022" y="1511"/>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110" name="Google Shape;1110;p20"/>
            <p:cNvSpPr/>
            <p:nvPr/>
          </p:nvSpPr>
          <p:spPr>
            <a:xfrm>
              <a:off x="3939825" y="2126800"/>
              <a:ext cx="73225" cy="75575"/>
            </a:xfrm>
            <a:custGeom>
              <a:avLst/>
              <a:gdLst/>
              <a:ahLst/>
              <a:cxnLst/>
              <a:rect l="l" t="t" r="r" b="b"/>
              <a:pathLst>
                <a:path w="2929" h="3023" extrusionOk="0">
                  <a:moveTo>
                    <a:pt x="1512" y="1"/>
                  </a:moveTo>
                  <a:cubicBezTo>
                    <a:pt x="662" y="1"/>
                    <a:pt x="1" y="662"/>
                    <a:pt x="1" y="1511"/>
                  </a:cubicBezTo>
                  <a:cubicBezTo>
                    <a:pt x="1" y="2361"/>
                    <a:pt x="662" y="3022"/>
                    <a:pt x="1512" y="3022"/>
                  </a:cubicBezTo>
                  <a:cubicBezTo>
                    <a:pt x="2267" y="3022"/>
                    <a:pt x="2928" y="2361"/>
                    <a:pt x="2928" y="1511"/>
                  </a:cubicBezTo>
                  <a:cubicBezTo>
                    <a:pt x="2928" y="662"/>
                    <a:pt x="2267" y="1"/>
                    <a:pt x="1512"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111" name="Google Shape;1111;p20"/>
            <p:cNvSpPr/>
            <p:nvPr/>
          </p:nvSpPr>
          <p:spPr>
            <a:xfrm>
              <a:off x="6128350" y="2315675"/>
              <a:ext cx="75575" cy="75575"/>
            </a:xfrm>
            <a:custGeom>
              <a:avLst/>
              <a:gdLst/>
              <a:ahLst/>
              <a:cxnLst/>
              <a:rect l="l" t="t" r="r" b="b"/>
              <a:pathLst>
                <a:path w="3023" h="3023"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112" name="Google Shape;1112;p20"/>
            <p:cNvSpPr/>
            <p:nvPr/>
          </p:nvSpPr>
          <p:spPr>
            <a:xfrm>
              <a:off x="5930025" y="2315675"/>
              <a:ext cx="73225" cy="75575"/>
            </a:xfrm>
            <a:custGeom>
              <a:avLst/>
              <a:gdLst/>
              <a:ahLst/>
              <a:cxnLst/>
              <a:rect l="l" t="t" r="r" b="b"/>
              <a:pathLst>
                <a:path w="2929" h="3023" extrusionOk="0">
                  <a:moveTo>
                    <a:pt x="1512" y="0"/>
                  </a:moveTo>
                  <a:cubicBezTo>
                    <a:pt x="662" y="0"/>
                    <a:pt x="1" y="661"/>
                    <a:pt x="1" y="1511"/>
                  </a:cubicBezTo>
                  <a:cubicBezTo>
                    <a:pt x="1" y="2361"/>
                    <a:pt x="662" y="3022"/>
                    <a:pt x="1512" y="3022"/>
                  </a:cubicBezTo>
                  <a:cubicBezTo>
                    <a:pt x="2267" y="3022"/>
                    <a:pt x="2928" y="2361"/>
                    <a:pt x="2928" y="1511"/>
                  </a:cubicBezTo>
                  <a:cubicBezTo>
                    <a:pt x="2928" y="661"/>
                    <a:pt x="2267" y="0"/>
                    <a:pt x="1512"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113" name="Google Shape;1113;p20"/>
            <p:cNvSpPr/>
            <p:nvPr/>
          </p:nvSpPr>
          <p:spPr>
            <a:xfrm>
              <a:off x="5731725" y="2315675"/>
              <a:ext cx="73200" cy="75575"/>
            </a:xfrm>
            <a:custGeom>
              <a:avLst/>
              <a:gdLst/>
              <a:ahLst/>
              <a:cxnLst/>
              <a:rect l="l" t="t" r="r" b="b"/>
              <a:pathLst>
                <a:path w="2928" h="3023" extrusionOk="0">
                  <a:moveTo>
                    <a:pt x="1417" y="0"/>
                  </a:moveTo>
                  <a:cubicBezTo>
                    <a:pt x="662" y="0"/>
                    <a:pt x="0" y="661"/>
                    <a:pt x="0" y="1511"/>
                  </a:cubicBezTo>
                  <a:cubicBezTo>
                    <a:pt x="0" y="2361"/>
                    <a:pt x="662" y="3022"/>
                    <a:pt x="1417" y="3022"/>
                  </a:cubicBezTo>
                  <a:cubicBezTo>
                    <a:pt x="2267" y="3022"/>
                    <a:pt x="2928" y="2361"/>
                    <a:pt x="2928" y="1511"/>
                  </a:cubicBezTo>
                  <a:cubicBezTo>
                    <a:pt x="2928" y="661"/>
                    <a:pt x="2267" y="0"/>
                    <a:pt x="1417"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114" name="Google Shape;1114;p20"/>
            <p:cNvSpPr/>
            <p:nvPr/>
          </p:nvSpPr>
          <p:spPr>
            <a:xfrm>
              <a:off x="5531050" y="2315675"/>
              <a:ext cx="75575" cy="75575"/>
            </a:xfrm>
            <a:custGeom>
              <a:avLst/>
              <a:gdLst/>
              <a:ahLst/>
              <a:cxnLst/>
              <a:rect l="l" t="t" r="r" b="b"/>
              <a:pathLst>
                <a:path w="3023" h="3023" extrusionOk="0">
                  <a:moveTo>
                    <a:pt x="1512" y="0"/>
                  </a:moveTo>
                  <a:cubicBezTo>
                    <a:pt x="662" y="0"/>
                    <a:pt x="1" y="661"/>
                    <a:pt x="1" y="1511"/>
                  </a:cubicBezTo>
                  <a:cubicBezTo>
                    <a:pt x="1" y="2361"/>
                    <a:pt x="662" y="3022"/>
                    <a:pt x="1512" y="3022"/>
                  </a:cubicBezTo>
                  <a:cubicBezTo>
                    <a:pt x="2361" y="3022"/>
                    <a:pt x="3022" y="2361"/>
                    <a:pt x="3022" y="1511"/>
                  </a:cubicBezTo>
                  <a:cubicBezTo>
                    <a:pt x="3022" y="661"/>
                    <a:pt x="2361" y="0"/>
                    <a:pt x="1512"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115" name="Google Shape;1115;p20"/>
            <p:cNvSpPr/>
            <p:nvPr/>
          </p:nvSpPr>
          <p:spPr>
            <a:xfrm>
              <a:off x="5332750" y="2315675"/>
              <a:ext cx="75550" cy="75575"/>
            </a:xfrm>
            <a:custGeom>
              <a:avLst/>
              <a:gdLst/>
              <a:ahLst/>
              <a:cxnLst/>
              <a:rect l="l" t="t" r="r" b="b"/>
              <a:pathLst>
                <a:path w="3022" h="3023" extrusionOk="0">
                  <a:moveTo>
                    <a:pt x="1511" y="0"/>
                  </a:moveTo>
                  <a:cubicBezTo>
                    <a:pt x="661" y="0"/>
                    <a:pt x="0" y="661"/>
                    <a:pt x="0" y="1511"/>
                  </a:cubicBezTo>
                  <a:cubicBezTo>
                    <a:pt x="0" y="2361"/>
                    <a:pt x="661" y="3022"/>
                    <a:pt x="1511" y="3022"/>
                  </a:cubicBezTo>
                  <a:cubicBezTo>
                    <a:pt x="2267" y="3022"/>
                    <a:pt x="2928" y="2361"/>
                    <a:pt x="2928" y="1511"/>
                  </a:cubicBezTo>
                  <a:cubicBezTo>
                    <a:pt x="3022" y="661"/>
                    <a:pt x="2267"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116" name="Google Shape;1116;p20"/>
            <p:cNvSpPr/>
            <p:nvPr/>
          </p:nvSpPr>
          <p:spPr>
            <a:xfrm>
              <a:off x="5134425" y="2315675"/>
              <a:ext cx="73225" cy="75575"/>
            </a:xfrm>
            <a:custGeom>
              <a:avLst/>
              <a:gdLst/>
              <a:ahLst/>
              <a:cxnLst/>
              <a:rect l="l" t="t" r="r" b="b"/>
              <a:pathLst>
                <a:path w="2929" h="3023" extrusionOk="0">
                  <a:moveTo>
                    <a:pt x="1417" y="0"/>
                  </a:moveTo>
                  <a:cubicBezTo>
                    <a:pt x="662" y="0"/>
                    <a:pt x="1" y="661"/>
                    <a:pt x="1" y="1511"/>
                  </a:cubicBezTo>
                  <a:cubicBezTo>
                    <a:pt x="1" y="2361"/>
                    <a:pt x="662" y="3022"/>
                    <a:pt x="1417" y="3022"/>
                  </a:cubicBezTo>
                  <a:cubicBezTo>
                    <a:pt x="2267" y="3022"/>
                    <a:pt x="2928" y="2361"/>
                    <a:pt x="2928" y="1511"/>
                  </a:cubicBezTo>
                  <a:cubicBezTo>
                    <a:pt x="2928" y="661"/>
                    <a:pt x="2267" y="0"/>
                    <a:pt x="1417"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117" name="Google Shape;1117;p20"/>
            <p:cNvSpPr/>
            <p:nvPr/>
          </p:nvSpPr>
          <p:spPr>
            <a:xfrm>
              <a:off x="4933750" y="2315675"/>
              <a:ext cx="75575" cy="75575"/>
            </a:xfrm>
            <a:custGeom>
              <a:avLst/>
              <a:gdLst/>
              <a:ahLst/>
              <a:cxnLst/>
              <a:rect l="l" t="t" r="r" b="b"/>
              <a:pathLst>
                <a:path w="3023" h="3023"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118" name="Google Shape;1118;p20"/>
            <p:cNvSpPr/>
            <p:nvPr/>
          </p:nvSpPr>
          <p:spPr>
            <a:xfrm>
              <a:off x="4735450" y="2315675"/>
              <a:ext cx="75575" cy="75575"/>
            </a:xfrm>
            <a:custGeom>
              <a:avLst/>
              <a:gdLst/>
              <a:ahLst/>
              <a:cxnLst/>
              <a:rect l="l" t="t" r="r" b="b"/>
              <a:pathLst>
                <a:path w="3023" h="3023"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119" name="Google Shape;1119;p20"/>
            <p:cNvSpPr/>
            <p:nvPr/>
          </p:nvSpPr>
          <p:spPr>
            <a:xfrm>
              <a:off x="4537125" y="2315675"/>
              <a:ext cx="73225" cy="75575"/>
            </a:xfrm>
            <a:custGeom>
              <a:avLst/>
              <a:gdLst/>
              <a:ahLst/>
              <a:cxnLst/>
              <a:rect l="l" t="t" r="r" b="b"/>
              <a:pathLst>
                <a:path w="2929" h="3023" extrusionOk="0">
                  <a:moveTo>
                    <a:pt x="1417" y="0"/>
                  </a:moveTo>
                  <a:cubicBezTo>
                    <a:pt x="662" y="0"/>
                    <a:pt x="1" y="661"/>
                    <a:pt x="1" y="1511"/>
                  </a:cubicBezTo>
                  <a:cubicBezTo>
                    <a:pt x="1" y="2361"/>
                    <a:pt x="662" y="3022"/>
                    <a:pt x="1417" y="3022"/>
                  </a:cubicBezTo>
                  <a:lnTo>
                    <a:pt x="1512" y="3022"/>
                  </a:lnTo>
                  <a:cubicBezTo>
                    <a:pt x="2267" y="3022"/>
                    <a:pt x="2928" y="2361"/>
                    <a:pt x="2928" y="1511"/>
                  </a:cubicBezTo>
                  <a:cubicBezTo>
                    <a:pt x="2928" y="661"/>
                    <a:pt x="2267" y="0"/>
                    <a:pt x="1417"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120" name="Google Shape;1120;p20"/>
            <p:cNvSpPr/>
            <p:nvPr/>
          </p:nvSpPr>
          <p:spPr>
            <a:xfrm>
              <a:off x="4336450" y="2315675"/>
              <a:ext cx="75575" cy="75575"/>
            </a:xfrm>
            <a:custGeom>
              <a:avLst/>
              <a:gdLst/>
              <a:ahLst/>
              <a:cxnLst/>
              <a:rect l="l" t="t" r="r" b="b"/>
              <a:pathLst>
                <a:path w="3023" h="3023"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121" name="Google Shape;1121;p20"/>
            <p:cNvSpPr/>
            <p:nvPr/>
          </p:nvSpPr>
          <p:spPr>
            <a:xfrm>
              <a:off x="4138150" y="2315675"/>
              <a:ext cx="75575" cy="75575"/>
            </a:xfrm>
            <a:custGeom>
              <a:avLst/>
              <a:gdLst/>
              <a:ahLst/>
              <a:cxnLst/>
              <a:rect l="l" t="t" r="r" b="b"/>
              <a:pathLst>
                <a:path w="3023" h="3023"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122" name="Google Shape;1122;p20"/>
            <p:cNvSpPr/>
            <p:nvPr/>
          </p:nvSpPr>
          <p:spPr>
            <a:xfrm>
              <a:off x="3939825" y="2315675"/>
              <a:ext cx="73225" cy="75575"/>
            </a:xfrm>
            <a:custGeom>
              <a:avLst/>
              <a:gdLst/>
              <a:ahLst/>
              <a:cxnLst/>
              <a:rect l="l" t="t" r="r" b="b"/>
              <a:pathLst>
                <a:path w="2929" h="3023" extrusionOk="0">
                  <a:moveTo>
                    <a:pt x="1512" y="0"/>
                  </a:moveTo>
                  <a:cubicBezTo>
                    <a:pt x="662" y="0"/>
                    <a:pt x="1" y="661"/>
                    <a:pt x="1" y="1511"/>
                  </a:cubicBezTo>
                  <a:cubicBezTo>
                    <a:pt x="1" y="2361"/>
                    <a:pt x="662" y="3022"/>
                    <a:pt x="1512" y="3022"/>
                  </a:cubicBezTo>
                  <a:cubicBezTo>
                    <a:pt x="2267" y="3022"/>
                    <a:pt x="2928" y="2361"/>
                    <a:pt x="2928" y="1511"/>
                  </a:cubicBezTo>
                  <a:cubicBezTo>
                    <a:pt x="2928" y="661"/>
                    <a:pt x="2267" y="0"/>
                    <a:pt x="1512"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123" name="Google Shape;1123;p20"/>
            <p:cNvSpPr/>
            <p:nvPr/>
          </p:nvSpPr>
          <p:spPr>
            <a:xfrm>
              <a:off x="6326650" y="2509250"/>
              <a:ext cx="28375" cy="68500"/>
            </a:xfrm>
            <a:custGeom>
              <a:avLst/>
              <a:gdLst/>
              <a:ahLst/>
              <a:cxnLst/>
              <a:rect l="l" t="t" r="r" b="b"/>
              <a:pathLst>
                <a:path w="1135" h="2740" extrusionOk="0">
                  <a:moveTo>
                    <a:pt x="851" y="1"/>
                  </a:moveTo>
                  <a:cubicBezTo>
                    <a:pt x="379" y="284"/>
                    <a:pt x="1" y="756"/>
                    <a:pt x="1" y="1323"/>
                  </a:cubicBezTo>
                  <a:cubicBezTo>
                    <a:pt x="1" y="1984"/>
                    <a:pt x="473" y="2551"/>
                    <a:pt x="1134" y="2740"/>
                  </a:cubicBezTo>
                  <a:cubicBezTo>
                    <a:pt x="1040" y="1795"/>
                    <a:pt x="945" y="945"/>
                    <a:pt x="85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124" name="Google Shape;1124;p20"/>
            <p:cNvSpPr/>
            <p:nvPr/>
          </p:nvSpPr>
          <p:spPr>
            <a:xfrm>
              <a:off x="6128350" y="2504550"/>
              <a:ext cx="75575" cy="75550"/>
            </a:xfrm>
            <a:custGeom>
              <a:avLst/>
              <a:gdLst/>
              <a:ahLst/>
              <a:cxnLst/>
              <a:rect l="l" t="t" r="r" b="b"/>
              <a:pathLst>
                <a:path w="3023" h="3022"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125" name="Google Shape;1125;p20"/>
            <p:cNvSpPr/>
            <p:nvPr/>
          </p:nvSpPr>
          <p:spPr>
            <a:xfrm>
              <a:off x="5930025" y="2504550"/>
              <a:ext cx="73225" cy="75550"/>
            </a:xfrm>
            <a:custGeom>
              <a:avLst/>
              <a:gdLst/>
              <a:ahLst/>
              <a:cxnLst/>
              <a:rect l="l" t="t" r="r" b="b"/>
              <a:pathLst>
                <a:path w="2929" h="3022" extrusionOk="0">
                  <a:moveTo>
                    <a:pt x="1512" y="0"/>
                  </a:moveTo>
                  <a:cubicBezTo>
                    <a:pt x="662" y="0"/>
                    <a:pt x="1" y="661"/>
                    <a:pt x="1" y="1511"/>
                  </a:cubicBezTo>
                  <a:cubicBezTo>
                    <a:pt x="1" y="2361"/>
                    <a:pt x="662" y="3022"/>
                    <a:pt x="1512" y="3022"/>
                  </a:cubicBezTo>
                  <a:cubicBezTo>
                    <a:pt x="2267" y="3022"/>
                    <a:pt x="2928" y="2361"/>
                    <a:pt x="2928" y="1511"/>
                  </a:cubicBezTo>
                  <a:cubicBezTo>
                    <a:pt x="2928" y="661"/>
                    <a:pt x="2267" y="0"/>
                    <a:pt x="1512"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126" name="Google Shape;1126;p20"/>
            <p:cNvSpPr/>
            <p:nvPr/>
          </p:nvSpPr>
          <p:spPr>
            <a:xfrm>
              <a:off x="5731725" y="2504550"/>
              <a:ext cx="73200" cy="75550"/>
            </a:xfrm>
            <a:custGeom>
              <a:avLst/>
              <a:gdLst/>
              <a:ahLst/>
              <a:cxnLst/>
              <a:rect l="l" t="t" r="r" b="b"/>
              <a:pathLst>
                <a:path w="2928" h="3022" extrusionOk="0">
                  <a:moveTo>
                    <a:pt x="1417" y="0"/>
                  </a:moveTo>
                  <a:cubicBezTo>
                    <a:pt x="662" y="0"/>
                    <a:pt x="0" y="661"/>
                    <a:pt x="0" y="1511"/>
                  </a:cubicBezTo>
                  <a:cubicBezTo>
                    <a:pt x="0" y="2361"/>
                    <a:pt x="662" y="3022"/>
                    <a:pt x="1417" y="3022"/>
                  </a:cubicBezTo>
                  <a:cubicBezTo>
                    <a:pt x="2267" y="3022"/>
                    <a:pt x="2928" y="2361"/>
                    <a:pt x="2928" y="1511"/>
                  </a:cubicBezTo>
                  <a:cubicBezTo>
                    <a:pt x="2928" y="661"/>
                    <a:pt x="2267" y="0"/>
                    <a:pt x="1417"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127" name="Google Shape;1127;p20"/>
            <p:cNvSpPr/>
            <p:nvPr/>
          </p:nvSpPr>
          <p:spPr>
            <a:xfrm>
              <a:off x="5531050" y="2504550"/>
              <a:ext cx="75575" cy="75550"/>
            </a:xfrm>
            <a:custGeom>
              <a:avLst/>
              <a:gdLst/>
              <a:ahLst/>
              <a:cxnLst/>
              <a:rect l="l" t="t" r="r" b="b"/>
              <a:pathLst>
                <a:path w="3023" h="3022" extrusionOk="0">
                  <a:moveTo>
                    <a:pt x="1512" y="0"/>
                  </a:moveTo>
                  <a:cubicBezTo>
                    <a:pt x="662" y="0"/>
                    <a:pt x="1" y="661"/>
                    <a:pt x="1" y="1511"/>
                  </a:cubicBezTo>
                  <a:cubicBezTo>
                    <a:pt x="1" y="2361"/>
                    <a:pt x="662" y="3022"/>
                    <a:pt x="1512" y="3022"/>
                  </a:cubicBezTo>
                  <a:cubicBezTo>
                    <a:pt x="2361" y="3022"/>
                    <a:pt x="3022" y="2361"/>
                    <a:pt x="3022" y="1511"/>
                  </a:cubicBezTo>
                  <a:cubicBezTo>
                    <a:pt x="3022" y="661"/>
                    <a:pt x="2361" y="0"/>
                    <a:pt x="1512"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128" name="Google Shape;1128;p20"/>
            <p:cNvSpPr/>
            <p:nvPr/>
          </p:nvSpPr>
          <p:spPr>
            <a:xfrm>
              <a:off x="5332750" y="2504550"/>
              <a:ext cx="75550" cy="75550"/>
            </a:xfrm>
            <a:custGeom>
              <a:avLst/>
              <a:gdLst/>
              <a:ahLst/>
              <a:cxnLst/>
              <a:rect l="l" t="t" r="r" b="b"/>
              <a:pathLst>
                <a:path w="3022" h="3022" extrusionOk="0">
                  <a:moveTo>
                    <a:pt x="1511" y="0"/>
                  </a:moveTo>
                  <a:cubicBezTo>
                    <a:pt x="661" y="0"/>
                    <a:pt x="0" y="661"/>
                    <a:pt x="0" y="1511"/>
                  </a:cubicBezTo>
                  <a:cubicBezTo>
                    <a:pt x="0" y="2361"/>
                    <a:pt x="661" y="3022"/>
                    <a:pt x="1511" y="3022"/>
                  </a:cubicBezTo>
                  <a:cubicBezTo>
                    <a:pt x="2267" y="3022"/>
                    <a:pt x="2928" y="2361"/>
                    <a:pt x="2928" y="1511"/>
                  </a:cubicBezTo>
                  <a:cubicBezTo>
                    <a:pt x="3022" y="661"/>
                    <a:pt x="2267"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129" name="Google Shape;1129;p20"/>
            <p:cNvSpPr/>
            <p:nvPr/>
          </p:nvSpPr>
          <p:spPr>
            <a:xfrm>
              <a:off x="5134425" y="2504550"/>
              <a:ext cx="73225" cy="75550"/>
            </a:xfrm>
            <a:custGeom>
              <a:avLst/>
              <a:gdLst/>
              <a:ahLst/>
              <a:cxnLst/>
              <a:rect l="l" t="t" r="r" b="b"/>
              <a:pathLst>
                <a:path w="2929" h="3022" extrusionOk="0">
                  <a:moveTo>
                    <a:pt x="1417" y="0"/>
                  </a:moveTo>
                  <a:cubicBezTo>
                    <a:pt x="662" y="0"/>
                    <a:pt x="1" y="661"/>
                    <a:pt x="1" y="1511"/>
                  </a:cubicBezTo>
                  <a:cubicBezTo>
                    <a:pt x="1" y="2361"/>
                    <a:pt x="662" y="3022"/>
                    <a:pt x="1417" y="3022"/>
                  </a:cubicBezTo>
                  <a:cubicBezTo>
                    <a:pt x="2267" y="3022"/>
                    <a:pt x="2928" y="2361"/>
                    <a:pt x="2928" y="1511"/>
                  </a:cubicBezTo>
                  <a:cubicBezTo>
                    <a:pt x="2928" y="661"/>
                    <a:pt x="2267" y="0"/>
                    <a:pt x="1417"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130" name="Google Shape;1130;p20"/>
            <p:cNvSpPr/>
            <p:nvPr/>
          </p:nvSpPr>
          <p:spPr>
            <a:xfrm>
              <a:off x="4933750" y="2504550"/>
              <a:ext cx="75575" cy="75550"/>
            </a:xfrm>
            <a:custGeom>
              <a:avLst/>
              <a:gdLst/>
              <a:ahLst/>
              <a:cxnLst/>
              <a:rect l="l" t="t" r="r" b="b"/>
              <a:pathLst>
                <a:path w="3023" h="3022"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131" name="Google Shape;1131;p20"/>
            <p:cNvSpPr/>
            <p:nvPr/>
          </p:nvSpPr>
          <p:spPr>
            <a:xfrm>
              <a:off x="4735450" y="2504550"/>
              <a:ext cx="75575" cy="75550"/>
            </a:xfrm>
            <a:custGeom>
              <a:avLst/>
              <a:gdLst/>
              <a:ahLst/>
              <a:cxnLst/>
              <a:rect l="l" t="t" r="r" b="b"/>
              <a:pathLst>
                <a:path w="3023" h="3022"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132" name="Google Shape;1132;p20"/>
            <p:cNvSpPr/>
            <p:nvPr/>
          </p:nvSpPr>
          <p:spPr>
            <a:xfrm>
              <a:off x="4537125" y="2504550"/>
              <a:ext cx="73225" cy="75550"/>
            </a:xfrm>
            <a:custGeom>
              <a:avLst/>
              <a:gdLst/>
              <a:ahLst/>
              <a:cxnLst/>
              <a:rect l="l" t="t" r="r" b="b"/>
              <a:pathLst>
                <a:path w="2929" h="3022" extrusionOk="0">
                  <a:moveTo>
                    <a:pt x="1417" y="0"/>
                  </a:moveTo>
                  <a:cubicBezTo>
                    <a:pt x="662" y="0"/>
                    <a:pt x="1" y="661"/>
                    <a:pt x="1" y="1511"/>
                  </a:cubicBezTo>
                  <a:cubicBezTo>
                    <a:pt x="1" y="2361"/>
                    <a:pt x="662" y="3022"/>
                    <a:pt x="1417" y="3022"/>
                  </a:cubicBezTo>
                  <a:lnTo>
                    <a:pt x="1512" y="3022"/>
                  </a:lnTo>
                  <a:cubicBezTo>
                    <a:pt x="2267" y="3022"/>
                    <a:pt x="2928" y="2361"/>
                    <a:pt x="2928" y="1511"/>
                  </a:cubicBezTo>
                  <a:cubicBezTo>
                    <a:pt x="2928" y="661"/>
                    <a:pt x="2267" y="0"/>
                    <a:pt x="1417"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133" name="Google Shape;1133;p20"/>
            <p:cNvSpPr/>
            <p:nvPr/>
          </p:nvSpPr>
          <p:spPr>
            <a:xfrm>
              <a:off x="4336450" y="2504550"/>
              <a:ext cx="75575" cy="75550"/>
            </a:xfrm>
            <a:custGeom>
              <a:avLst/>
              <a:gdLst/>
              <a:ahLst/>
              <a:cxnLst/>
              <a:rect l="l" t="t" r="r" b="b"/>
              <a:pathLst>
                <a:path w="3023" h="3022"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134" name="Google Shape;1134;p20"/>
            <p:cNvSpPr/>
            <p:nvPr/>
          </p:nvSpPr>
          <p:spPr>
            <a:xfrm>
              <a:off x="4138150" y="2504550"/>
              <a:ext cx="75575" cy="75550"/>
            </a:xfrm>
            <a:custGeom>
              <a:avLst/>
              <a:gdLst/>
              <a:ahLst/>
              <a:cxnLst/>
              <a:rect l="l" t="t" r="r" b="b"/>
              <a:pathLst>
                <a:path w="3023" h="3022"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135" name="Google Shape;1135;p20"/>
            <p:cNvSpPr/>
            <p:nvPr/>
          </p:nvSpPr>
          <p:spPr>
            <a:xfrm>
              <a:off x="3939825" y="2504550"/>
              <a:ext cx="73225" cy="75550"/>
            </a:xfrm>
            <a:custGeom>
              <a:avLst/>
              <a:gdLst/>
              <a:ahLst/>
              <a:cxnLst/>
              <a:rect l="l" t="t" r="r" b="b"/>
              <a:pathLst>
                <a:path w="2929" h="3022" extrusionOk="0">
                  <a:moveTo>
                    <a:pt x="1512" y="0"/>
                  </a:moveTo>
                  <a:cubicBezTo>
                    <a:pt x="662" y="0"/>
                    <a:pt x="1" y="661"/>
                    <a:pt x="1" y="1511"/>
                  </a:cubicBezTo>
                  <a:cubicBezTo>
                    <a:pt x="1" y="2361"/>
                    <a:pt x="662" y="3022"/>
                    <a:pt x="1512" y="3022"/>
                  </a:cubicBezTo>
                  <a:cubicBezTo>
                    <a:pt x="2267" y="3022"/>
                    <a:pt x="2928" y="2361"/>
                    <a:pt x="2928" y="1511"/>
                  </a:cubicBezTo>
                  <a:cubicBezTo>
                    <a:pt x="2928" y="661"/>
                    <a:pt x="2267" y="0"/>
                    <a:pt x="1512"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136" name="Google Shape;1136;p20"/>
            <p:cNvSpPr/>
            <p:nvPr/>
          </p:nvSpPr>
          <p:spPr>
            <a:xfrm>
              <a:off x="6326650" y="2693400"/>
              <a:ext cx="40175" cy="75575"/>
            </a:xfrm>
            <a:custGeom>
              <a:avLst/>
              <a:gdLst/>
              <a:ahLst/>
              <a:cxnLst/>
              <a:rect l="l" t="t" r="r" b="b"/>
              <a:pathLst>
                <a:path w="1607" h="3023" extrusionOk="0">
                  <a:moveTo>
                    <a:pt x="1512" y="1"/>
                  </a:moveTo>
                  <a:cubicBezTo>
                    <a:pt x="662" y="1"/>
                    <a:pt x="1" y="662"/>
                    <a:pt x="1" y="1512"/>
                  </a:cubicBezTo>
                  <a:cubicBezTo>
                    <a:pt x="1" y="2362"/>
                    <a:pt x="662" y="3023"/>
                    <a:pt x="1512" y="3023"/>
                  </a:cubicBezTo>
                  <a:lnTo>
                    <a:pt x="1512" y="2928"/>
                  </a:lnTo>
                  <a:lnTo>
                    <a:pt x="1606" y="2928"/>
                  </a:lnTo>
                  <a:cubicBezTo>
                    <a:pt x="1606" y="1984"/>
                    <a:pt x="1512" y="1040"/>
                    <a:pt x="1512"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137" name="Google Shape;1137;p20"/>
            <p:cNvSpPr/>
            <p:nvPr/>
          </p:nvSpPr>
          <p:spPr>
            <a:xfrm>
              <a:off x="6128350" y="2693400"/>
              <a:ext cx="75575" cy="75575"/>
            </a:xfrm>
            <a:custGeom>
              <a:avLst/>
              <a:gdLst/>
              <a:ahLst/>
              <a:cxnLst/>
              <a:rect l="l" t="t" r="r" b="b"/>
              <a:pathLst>
                <a:path w="3023" h="3023" extrusionOk="0">
                  <a:moveTo>
                    <a:pt x="1511" y="1"/>
                  </a:moveTo>
                  <a:cubicBezTo>
                    <a:pt x="661" y="1"/>
                    <a:pt x="0" y="662"/>
                    <a:pt x="0" y="1512"/>
                  </a:cubicBezTo>
                  <a:cubicBezTo>
                    <a:pt x="0" y="2362"/>
                    <a:pt x="661" y="3023"/>
                    <a:pt x="1511" y="3023"/>
                  </a:cubicBezTo>
                  <a:cubicBezTo>
                    <a:pt x="2361" y="3023"/>
                    <a:pt x="3022" y="2362"/>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138" name="Google Shape;1138;p20"/>
            <p:cNvSpPr/>
            <p:nvPr/>
          </p:nvSpPr>
          <p:spPr>
            <a:xfrm>
              <a:off x="5930025" y="2693400"/>
              <a:ext cx="73225" cy="75575"/>
            </a:xfrm>
            <a:custGeom>
              <a:avLst/>
              <a:gdLst/>
              <a:ahLst/>
              <a:cxnLst/>
              <a:rect l="l" t="t" r="r" b="b"/>
              <a:pathLst>
                <a:path w="2929" h="3023" extrusionOk="0">
                  <a:moveTo>
                    <a:pt x="1512" y="1"/>
                  </a:moveTo>
                  <a:cubicBezTo>
                    <a:pt x="662" y="1"/>
                    <a:pt x="1" y="662"/>
                    <a:pt x="1" y="1512"/>
                  </a:cubicBezTo>
                  <a:cubicBezTo>
                    <a:pt x="1" y="2362"/>
                    <a:pt x="662" y="3023"/>
                    <a:pt x="1512" y="3023"/>
                  </a:cubicBezTo>
                  <a:cubicBezTo>
                    <a:pt x="2267" y="3023"/>
                    <a:pt x="2928" y="2362"/>
                    <a:pt x="2928" y="1512"/>
                  </a:cubicBezTo>
                  <a:cubicBezTo>
                    <a:pt x="2928" y="662"/>
                    <a:pt x="2267" y="1"/>
                    <a:pt x="1512"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139" name="Google Shape;1139;p20"/>
            <p:cNvSpPr/>
            <p:nvPr/>
          </p:nvSpPr>
          <p:spPr>
            <a:xfrm>
              <a:off x="5731725" y="2693400"/>
              <a:ext cx="73200" cy="75575"/>
            </a:xfrm>
            <a:custGeom>
              <a:avLst/>
              <a:gdLst/>
              <a:ahLst/>
              <a:cxnLst/>
              <a:rect l="l" t="t" r="r" b="b"/>
              <a:pathLst>
                <a:path w="2928" h="3023" extrusionOk="0">
                  <a:moveTo>
                    <a:pt x="1417" y="1"/>
                  </a:moveTo>
                  <a:cubicBezTo>
                    <a:pt x="662" y="1"/>
                    <a:pt x="0" y="662"/>
                    <a:pt x="0" y="1512"/>
                  </a:cubicBezTo>
                  <a:cubicBezTo>
                    <a:pt x="0" y="2362"/>
                    <a:pt x="662" y="3023"/>
                    <a:pt x="1417" y="3023"/>
                  </a:cubicBezTo>
                  <a:cubicBezTo>
                    <a:pt x="2267" y="3023"/>
                    <a:pt x="2928" y="2362"/>
                    <a:pt x="2928" y="1512"/>
                  </a:cubicBezTo>
                  <a:cubicBezTo>
                    <a:pt x="2928" y="662"/>
                    <a:pt x="2267" y="1"/>
                    <a:pt x="1417"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140" name="Google Shape;1140;p20"/>
            <p:cNvSpPr/>
            <p:nvPr/>
          </p:nvSpPr>
          <p:spPr>
            <a:xfrm>
              <a:off x="5531050" y="2693400"/>
              <a:ext cx="75575" cy="75575"/>
            </a:xfrm>
            <a:custGeom>
              <a:avLst/>
              <a:gdLst/>
              <a:ahLst/>
              <a:cxnLst/>
              <a:rect l="l" t="t" r="r" b="b"/>
              <a:pathLst>
                <a:path w="3023" h="3023" extrusionOk="0">
                  <a:moveTo>
                    <a:pt x="1512" y="1"/>
                  </a:moveTo>
                  <a:cubicBezTo>
                    <a:pt x="662" y="1"/>
                    <a:pt x="1" y="662"/>
                    <a:pt x="1" y="1512"/>
                  </a:cubicBezTo>
                  <a:cubicBezTo>
                    <a:pt x="1" y="2362"/>
                    <a:pt x="662" y="3023"/>
                    <a:pt x="1512" y="3023"/>
                  </a:cubicBezTo>
                  <a:cubicBezTo>
                    <a:pt x="2361" y="3023"/>
                    <a:pt x="3022" y="2362"/>
                    <a:pt x="3022" y="1512"/>
                  </a:cubicBezTo>
                  <a:cubicBezTo>
                    <a:pt x="3022" y="662"/>
                    <a:pt x="2361" y="1"/>
                    <a:pt x="1512"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141" name="Google Shape;1141;p20"/>
            <p:cNvSpPr/>
            <p:nvPr/>
          </p:nvSpPr>
          <p:spPr>
            <a:xfrm>
              <a:off x="5332750" y="2693400"/>
              <a:ext cx="75550" cy="75575"/>
            </a:xfrm>
            <a:custGeom>
              <a:avLst/>
              <a:gdLst/>
              <a:ahLst/>
              <a:cxnLst/>
              <a:rect l="l" t="t" r="r" b="b"/>
              <a:pathLst>
                <a:path w="3022" h="3023" extrusionOk="0">
                  <a:moveTo>
                    <a:pt x="1511" y="1"/>
                  </a:moveTo>
                  <a:cubicBezTo>
                    <a:pt x="661" y="1"/>
                    <a:pt x="0" y="662"/>
                    <a:pt x="0" y="1512"/>
                  </a:cubicBezTo>
                  <a:cubicBezTo>
                    <a:pt x="0" y="2362"/>
                    <a:pt x="661" y="3023"/>
                    <a:pt x="1511" y="3023"/>
                  </a:cubicBezTo>
                  <a:cubicBezTo>
                    <a:pt x="2267" y="3023"/>
                    <a:pt x="2928" y="2362"/>
                    <a:pt x="2928" y="1512"/>
                  </a:cubicBezTo>
                  <a:cubicBezTo>
                    <a:pt x="3022" y="662"/>
                    <a:pt x="2267"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142" name="Google Shape;1142;p20"/>
            <p:cNvSpPr/>
            <p:nvPr/>
          </p:nvSpPr>
          <p:spPr>
            <a:xfrm>
              <a:off x="5134425" y="2693400"/>
              <a:ext cx="73225" cy="75575"/>
            </a:xfrm>
            <a:custGeom>
              <a:avLst/>
              <a:gdLst/>
              <a:ahLst/>
              <a:cxnLst/>
              <a:rect l="l" t="t" r="r" b="b"/>
              <a:pathLst>
                <a:path w="2929" h="3023" extrusionOk="0">
                  <a:moveTo>
                    <a:pt x="1417" y="1"/>
                  </a:moveTo>
                  <a:cubicBezTo>
                    <a:pt x="662" y="1"/>
                    <a:pt x="1" y="662"/>
                    <a:pt x="1" y="1512"/>
                  </a:cubicBezTo>
                  <a:cubicBezTo>
                    <a:pt x="1" y="2362"/>
                    <a:pt x="662" y="3023"/>
                    <a:pt x="1417" y="3023"/>
                  </a:cubicBezTo>
                  <a:cubicBezTo>
                    <a:pt x="2267" y="3023"/>
                    <a:pt x="2928" y="2362"/>
                    <a:pt x="2928" y="1512"/>
                  </a:cubicBezTo>
                  <a:cubicBezTo>
                    <a:pt x="2928" y="662"/>
                    <a:pt x="2267" y="1"/>
                    <a:pt x="1417"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143" name="Google Shape;1143;p20"/>
            <p:cNvSpPr/>
            <p:nvPr/>
          </p:nvSpPr>
          <p:spPr>
            <a:xfrm>
              <a:off x="4933750" y="2693400"/>
              <a:ext cx="75575" cy="75575"/>
            </a:xfrm>
            <a:custGeom>
              <a:avLst/>
              <a:gdLst/>
              <a:ahLst/>
              <a:cxnLst/>
              <a:rect l="l" t="t" r="r" b="b"/>
              <a:pathLst>
                <a:path w="3023" h="3023" extrusionOk="0">
                  <a:moveTo>
                    <a:pt x="1512" y="1"/>
                  </a:moveTo>
                  <a:cubicBezTo>
                    <a:pt x="662" y="1"/>
                    <a:pt x="1" y="662"/>
                    <a:pt x="1" y="1512"/>
                  </a:cubicBezTo>
                  <a:cubicBezTo>
                    <a:pt x="1" y="2362"/>
                    <a:pt x="662" y="3023"/>
                    <a:pt x="1512" y="3023"/>
                  </a:cubicBezTo>
                  <a:cubicBezTo>
                    <a:pt x="2362" y="3023"/>
                    <a:pt x="3023" y="2362"/>
                    <a:pt x="3023" y="1512"/>
                  </a:cubicBezTo>
                  <a:cubicBezTo>
                    <a:pt x="3023" y="662"/>
                    <a:pt x="2362" y="1"/>
                    <a:pt x="1512"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144" name="Google Shape;1144;p20"/>
            <p:cNvSpPr/>
            <p:nvPr/>
          </p:nvSpPr>
          <p:spPr>
            <a:xfrm>
              <a:off x="4735450" y="2693400"/>
              <a:ext cx="75575" cy="75575"/>
            </a:xfrm>
            <a:custGeom>
              <a:avLst/>
              <a:gdLst/>
              <a:ahLst/>
              <a:cxnLst/>
              <a:rect l="l" t="t" r="r" b="b"/>
              <a:pathLst>
                <a:path w="3023" h="3023" extrusionOk="0">
                  <a:moveTo>
                    <a:pt x="1511" y="1"/>
                  </a:moveTo>
                  <a:cubicBezTo>
                    <a:pt x="661" y="1"/>
                    <a:pt x="0" y="662"/>
                    <a:pt x="0" y="1512"/>
                  </a:cubicBezTo>
                  <a:cubicBezTo>
                    <a:pt x="0" y="2362"/>
                    <a:pt x="661" y="3023"/>
                    <a:pt x="1511" y="3023"/>
                  </a:cubicBezTo>
                  <a:cubicBezTo>
                    <a:pt x="2361" y="3023"/>
                    <a:pt x="3022" y="2362"/>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145" name="Google Shape;1145;p20"/>
            <p:cNvSpPr/>
            <p:nvPr/>
          </p:nvSpPr>
          <p:spPr>
            <a:xfrm>
              <a:off x="4537125" y="2693400"/>
              <a:ext cx="73225" cy="75575"/>
            </a:xfrm>
            <a:custGeom>
              <a:avLst/>
              <a:gdLst/>
              <a:ahLst/>
              <a:cxnLst/>
              <a:rect l="l" t="t" r="r" b="b"/>
              <a:pathLst>
                <a:path w="2929" h="3023" extrusionOk="0">
                  <a:moveTo>
                    <a:pt x="1417" y="1"/>
                  </a:moveTo>
                  <a:cubicBezTo>
                    <a:pt x="662" y="1"/>
                    <a:pt x="1" y="662"/>
                    <a:pt x="1" y="1512"/>
                  </a:cubicBezTo>
                  <a:cubicBezTo>
                    <a:pt x="1" y="2362"/>
                    <a:pt x="662" y="3023"/>
                    <a:pt x="1417" y="3023"/>
                  </a:cubicBezTo>
                  <a:lnTo>
                    <a:pt x="1512" y="3023"/>
                  </a:lnTo>
                  <a:cubicBezTo>
                    <a:pt x="2267" y="3023"/>
                    <a:pt x="2928" y="2362"/>
                    <a:pt x="2928" y="1512"/>
                  </a:cubicBezTo>
                  <a:cubicBezTo>
                    <a:pt x="2928" y="662"/>
                    <a:pt x="2267" y="1"/>
                    <a:pt x="1417"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146" name="Google Shape;1146;p20"/>
            <p:cNvSpPr/>
            <p:nvPr/>
          </p:nvSpPr>
          <p:spPr>
            <a:xfrm>
              <a:off x="4336450" y="2693400"/>
              <a:ext cx="75575" cy="75575"/>
            </a:xfrm>
            <a:custGeom>
              <a:avLst/>
              <a:gdLst/>
              <a:ahLst/>
              <a:cxnLst/>
              <a:rect l="l" t="t" r="r" b="b"/>
              <a:pathLst>
                <a:path w="3023" h="3023" extrusionOk="0">
                  <a:moveTo>
                    <a:pt x="1512" y="1"/>
                  </a:moveTo>
                  <a:cubicBezTo>
                    <a:pt x="662" y="1"/>
                    <a:pt x="1" y="662"/>
                    <a:pt x="1" y="1512"/>
                  </a:cubicBezTo>
                  <a:cubicBezTo>
                    <a:pt x="1" y="2362"/>
                    <a:pt x="662" y="3023"/>
                    <a:pt x="1512" y="3023"/>
                  </a:cubicBezTo>
                  <a:cubicBezTo>
                    <a:pt x="2362" y="3023"/>
                    <a:pt x="3023" y="2362"/>
                    <a:pt x="3023" y="1512"/>
                  </a:cubicBezTo>
                  <a:cubicBezTo>
                    <a:pt x="3023" y="662"/>
                    <a:pt x="2362" y="1"/>
                    <a:pt x="1512"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147" name="Google Shape;1147;p20"/>
            <p:cNvSpPr/>
            <p:nvPr/>
          </p:nvSpPr>
          <p:spPr>
            <a:xfrm>
              <a:off x="4138150" y="2693400"/>
              <a:ext cx="75575" cy="75575"/>
            </a:xfrm>
            <a:custGeom>
              <a:avLst/>
              <a:gdLst/>
              <a:ahLst/>
              <a:cxnLst/>
              <a:rect l="l" t="t" r="r" b="b"/>
              <a:pathLst>
                <a:path w="3023" h="3023" extrusionOk="0">
                  <a:moveTo>
                    <a:pt x="1511" y="1"/>
                  </a:moveTo>
                  <a:cubicBezTo>
                    <a:pt x="661" y="1"/>
                    <a:pt x="0" y="662"/>
                    <a:pt x="0" y="1512"/>
                  </a:cubicBezTo>
                  <a:cubicBezTo>
                    <a:pt x="0" y="2362"/>
                    <a:pt x="661" y="3023"/>
                    <a:pt x="1511" y="3023"/>
                  </a:cubicBezTo>
                  <a:cubicBezTo>
                    <a:pt x="2361" y="3023"/>
                    <a:pt x="3022" y="2362"/>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148" name="Google Shape;1148;p20"/>
            <p:cNvSpPr/>
            <p:nvPr/>
          </p:nvSpPr>
          <p:spPr>
            <a:xfrm>
              <a:off x="3939825" y="2693400"/>
              <a:ext cx="73225" cy="75575"/>
            </a:xfrm>
            <a:custGeom>
              <a:avLst/>
              <a:gdLst/>
              <a:ahLst/>
              <a:cxnLst/>
              <a:rect l="l" t="t" r="r" b="b"/>
              <a:pathLst>
                <a:path w="2929" h="3023" extrusionOk="0">
                  <a:moveTo>
                    <a:pt x="1512" y="1"/>
                  </a:moveTo>
                  <a:cubicBezTo>
                    <a:pt x="662" y="1"/>
                    <a:pt x="1" y="662"/>
                    <a:pt x="1" y="1512"/>
                  </a:cubicBezTo>
                  <a:cubicBezTo>
                    <a:pt x="1" y="2362"/>
                    <a:pt x="662" y="3023"/>
                    <a:pt x="1512" y="3023"/>
                  </a:cubicBezTo>
                  <a:cubicBezTo>
                    <a:pt x="2267" y="3023"/>
                    <a:pt x="2928" y="2362"/>
                    <a:pt x="2928" y="1512"/>
                  </a:cubicBezTo>
                  <a:cubicBezTo>
                    <a:pt x="2928" y="662"/>
                    <a:pt x="2267" y="1"/>
                    <a:pt x="1512"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grpSp>
      <p:sp>
        <p:nvSpPr>
          <p:cNvPr id="1149" name="Google Shape;1149;p20"/>
          <p:cNvSpPr/>
          <p:nvPr/>
        </p:nvSpPr>
        <p:spPr>
          <a:xfrm>
            <a:off x="324501" y="4426700"/>
            <a:ext cx="8499900" cy="585900"/>
          </a:xfrm>
          <a:prstGeom prst="rect">
            <a:avLst/>
          </a:prstGeom>
          <a:solidFill>
            <a:schemeClr val="lt1"/>
          </a:solidFill>
          <a:ln>
            <a:noFill/>
          </a:ln>
        </p:spPr>
        <p:txBody>
          <a:bodyPr spcFirstLastPara="1" wrap="square" lIns="91400" tIns="91400" rIns="91400" bIns="91400"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150"/>
        <p:cNvGrpSpPr/>
        <p:nvPr/>
      </p:nvGrpSpPr>
      <p:grpSpPr>
        <a:xfrm>
          <a:off x="0" y="0"/>
          <a:ext cx="0" cy="0"/>
          <a:chOff x="0" y="0"/>
          <a:chExt cx="0" cy="0"/>
        </a:xfrm>
      </p:grpSpPr>
      <p:sp>
        <p:nvSpPr>
          <p:cNvPr id="1151" name="Google Shape;1151;p21"/>
          <p:cNvSpPr txBox="1">
            <a:spLocks noGrp="1"/>
          </p:cNvSpPr>
          <p:nvPr>
            <p:ph type="title"/>
          </p:nvPr>
        </p:nvSpPr>
        <p:spPr>
          <a:xfrm>
            <a:off x="311700" y="1980344"/>
            <a:ext cx="8520600" cy="841800"/>
          </a:xfrm>
          <a:prstGeom prst="rect">
            <a:avLst/>
          </a:prstGeom>
          <a:noFill/>
          <a:ln>
            <a:noFill/>
          </a:ln>
        </p:spPr>
        <p:txBody>
          <a:bodyPr spcFirstLastPara="1" wrap="square" lIns="91425" tIns="91425" rIns="91425" bIns="91425" anchor="ctr" anchorCtr="0">
            <a:normAutofit/>
          </a:bodyPr>
          <a:lstStyle>
            <a:lvl1pPr lvl="0" algn="ctr" rtl="0">
              <a:lnSpc>
                <a:spcPct val="100000"/>
              </a:lnSpc>
              <a:spcBef>
                <a:spcPts val="0"/>
              </a:spcBef>
              <a:spcAft>
                <a:spcPts val="0"/>
              </a:spcAft>
              <a:buSzPts val="3600"/>
              <a:buNone/>
              <a:defRPr sz="3599"/>
            </a:lvl1pPr>
            <a:lvl2pPr lvl="1" algn="ctr" rtl="0">
              <a:lnSpc>
                <a:spcPct val="100000"/>
              </a:lnSpc>
              <a:spcBef>
                <a:spcPts val="0"/>
              </a:spcBef>
              <a:spcAft>
                <a:spcPts val="0"/>
              </a:spcAft>
              <a:buSzPts val="3600"/>
              <a:buNone/>
              <a:defRPr sz="3599"/>
            </a:lvl2pPr>
            <a:lvl3pPr lvl="2" algn="ctr" rtl="0">
              <a:lnSpc>
                <a:spcPct val="100000"/>
              </a:lnSpc>
              <a:spcBef>
                <a:spcPts val="0"/>
              </a:spcBef>
              <a:spcAft>
                <a:spcPts val="0"/>
              </a:spcAft>
              <a:buSzPts val="3600"/>
              <a:buNone/>
              <a:defRPr sz="3599"/>
            </a:lvl3pPr>
            <a:lvl4pPr lvl="3" algn="ctr" rtl="0">
              <a:lnSpc>
                <a:spcPct val="100000"/>
              </a:lnSpc>
              <a:spcBef>
                <a:spcPts val="0"/>
              </a:spcBef>
              <a:spcAft>
                <a:spcPts val="0"/>
              </a:spcAft>
              <a:buSzPts val="3600"/>
              <a:buNone/>
              <a:defRPr sz="3599"/>
            </a:lvl4pPr>
            <a:lvl5pPr lvl="4" algn="ctr" rtl="0">
              <a:lnSpc>
                <a:spcPct val="100000"/>
              </a:lnSpc>
              <a:spcBef>
                <a:spcPts val="0"/>
              </a:spcBef>
              <a:spcAft>
                <a:spcPts val="0"/>
              </a:spcAft>
              <a:buSzPts val="3600"/>
              <a:buNone/>
              <a:defRPr sz="3599"/>
            </a:lvl5pPr>
            <a:lvl6pPr lvl="5" algn="ctr" rtl="0">
              <a:lnSpc>
                <a:spcPct val="100000"/>
              </a:lnSpc>
              <a:spcBef>
                <a:spcPts val="0"/>
              </a:spcBef>
              <a:spcAft>
                <a:spcPts val="0"/>
              </a:spcAft>
              <a:buSzPts val="3600"/>
              <a:buNone/>
              <a:defRPr sz="3599"/>
            </a:lvl6pPr>
            <a:lvl7pPr lvl="6" algn="ctr" rtl="0">
              <a:lnSpc>
                <a:spcPct val="100000"/>
              </a:lnSpc>
              <a:spcBef>
                <a:spcPts val="0"/>
              </a:spcBef>
              <a:spcAft>
                <a:spcPts val="0"/>
              </a:spcAft>
              <a:buSzPts val="3600"/>
              <a:buNone/>
              <a:defRPr sz="3599"/>
            </a:lvl7pPr>
            <a:lvl8pPr lvl="7" algn="ctr" rtl="0">
              <a:lnSpc>
                <a:spcPct val="100000"/>
              </a:lnSpc>
              <a:spcBef>
                <a:spcPts val="0"/>
              </a:spcBef>
              <a:spcAft>
                <a:spcPts val="0"/>
              </a:spcAft>
              <a:buSzPts val="3600"/>
              <a:buNone/>
              <a:defRPr sz="3599"/>
            </a:lvl8pPr>
            <a:lvl9pPr lvl="8" algn="ctr" rtl="0">
              <a:lnSpc>
                <a:spcPct val="100000"/>
              </a:lnSpc>
              <a:spcBef>
                <a:spcPts val="0"/>
              </a:spcBef>
              <a:spcAft>
                <a:spcPts val="0"/>
              </a:spcAft>
              <a:buSzPts val="3600"/>
              <a:buNone/>
              <a:defRPr sz="3599"/>
            </a:lvl9pPr>
          </a:lstStyle>
          <a:p>
            <a:endParaRPr/>
          </a:p>
        </p:txBody>
      </p:sp>
      <p:sp>
        <p:nvSpPr>
          <p:cNvPr id="1152" name="Google Shape;1152;p21"/>
          <p:cNvSpPr txBox="1">
            <a:spLocks noGrp="1"/>
          </p:cNvSpPr>
          <p:nvPr>
            <p:ph type="sldNum" idx="12"/>
          </p:nvPr>
        </p:nvSpPr>
        <p:spPr>
          <a:xfrm>
            <a:off x="8702350" y="4780525"/>
            <a:ext cx="318900" cy="272700"/>
          </a:xfrm>
          <a:prstGeom prst="rect">
            <a:avLst/>
          </a:prstGeom>
          <a:noFill/>
          <a:ln>
            <a:noFill/>
          </a:ln>
        </p:spPr>
        <p:txBody>
          <a:bodyPr spcFirstLastPara="1" wrap="square" lIns="91425" tIns="91425" rIns="91425" bIns="91425" anchor="ctr" anchorCtr="0">
            <a:normAutofit lnSpcReduction="20000"/>
          </a:bodyPr>
          <a:lstStyle>
            <a:lvl1pPr marL="0" marR="0" lvl="0"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1pPr>
            <a:lvl2pPr marL="0" marR="0" lvl="1"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2pPr>
            <a:lvl3pPr marL="0" marR="0" lvl="2"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3pPr>
            <a:lvl4pPr marL="0" marR="0" lvl="3"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4pPr>
            <a:lvl5pPr marL="0" marR="0" lvl="4"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5pPr>
            <a:lvl6pPr marL="0" marR="0" lvl="5"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6pPr>
            <a:lvl7pPr marL="0" marR="0" lvl="6"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7pPr>
            <a:lvl8pPr marL="0" marR="0" lvl="7"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8pPr>
            <a:lvl9pPr marL="0" marR="0" lvl="8"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9pPr>
          </a:lstStyle>
          <a:p>
            <a:pPr marL="0" lvl="0" indent="0" algn="r" rtl="0">
              <a:spcBef>
                <a:spcPts val="0"/>
              </a:spcBef>
              <a:spcAft>
                <a:spcPts val="0"/>
              </a:spcAft>
              <a:buNone/>
            </a:pPr>
            <a:fld id="{00000000-1234-1234-1234-123412341234}" type="slidenum">
              <a:rPr lang="en"/>
              <a:t>‹#›</a:t>
            </a:fld>
            <a:endParaRPr/>
          </a:p>
        </p:txBody>
      </p:sp>
      <p:sp>
        <p:nvSpPr>
          <p:cNvPr id="1153" name="Google Shape;1153;p21"/>
          <p:cNvSpPr txBox="1"/>
          <p:nvPr/>
        </p:nvSpPr>
        <p:spPr>
          <a:xfrm>
            <a:off x="244350" y="4765501"/>
            <a:ext cx="1315500" cy="292500"/>
          </a:xfrm>
          <a:prstGeom prst="rect">
            <a:avLst/>
          </a:prstGeom>
          <a:noFill/>
          <a:ln>
            <a:noFill/>
          </a:ln>
        </p:spPr>
        <p:txBody>
          <a:bodyPr spcFirstLastPara="1" wrap="square" lIns="91400" tIns="91400" rIns="91400" bIns="91400" anchor="t" anchorCtr="0">
            <a:spAutoFit/>
          </a:bodyPr>
          <a:lstStyle/>
          <a:p>
            <a:pPr marL="0" marR="0" lvl="0" indent="0" algn="l" rtl="0">
              <a:lnSpc>
                <a:spcPct val="100000"/>
              </a:lnSpc>
              <a:spcBef>
                <a:spcPts val="0"/>
              </a:spcBef>
              <a:spcAft>
                <a:spcPts val="0"/>
              </a:spcAft>
              <a:buClr>
                <a:srgbClr val="000000"/>
              </a:buClr>
              <a:buSzPts val="700"/>
              <a:buFont typeface="Arial"/>
              <a:buNone/>
            </a:pPr>
            <a:r>
              <a:rPr lang="en" sz="700" b="0" i="0" u="none" strike="noStrike" cap="none">
                <a:solidFill>
                  <a:schemeClr val="dk2"/>
                </a:solidFill>
                <a:latin typeface="Inter Medium"/>
                <a:ea typeface="Inter Medium"/>
                <a:cs typeface="Inter Medium"/>
                <a:sym typeface="Inter Medium"/>
              </a:rPr>
              <a:t>Proprietary &amp; Confidential</a:t>
            </a:r>
            <a:endParaRPr sz="700" b="0" i="0" u="none" strike="noStrike" cap="none">
              <a:solidFill>
                <a:schemeClr val="dk2"/>
              </a:solidFill>
              <a:latin typeface="Inter Medium"/>
              <a:ea typeface="Inter Medium"/>
              <a:cs typeface="Inter Medium"/>
              <a:sym typeface="Inter Medium"/>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Section header w/chevron">
  <p:cSld name="Section header w/chevron">
    <p:spTree>
      <p:nvGrpSpPr>
        <p:cNvPr id="1" name="Shape 1154"/>
        <p:cNvGrpSpPr/>
        <p:nvPr/>
      </p:nvGrpSpPr>
      <p:grpSpPr>
        <a:xfrm>
          <a:off x="0" y="0"/>
          <a:ext cx="0" cy="0"/>
          <a:chOff x="0" y="0"/>
          <a:chExt cx="0" cy="0"/>
        </a:xfrm>
      </p:grpSpPr>
      <p:grpSp>
        <p:nvGrpSpPr>
          <p:cNvPr id="1155" name="Google Shape;1155;p22"/>
          <p:cNvGrpSpPr/>
          <p:nvPr/>
        </p:nvGrpSpPr>
        <p:grpSpPr>
          <a:xfrm>
            <a:off x="2693441" y="10"/>
            <a:ext cx="3757132" cy="5143716"/>
            <a:chOff x="1895100" y="238125"/>
            <a:chExt cx="3826000" cy="5238000"/>
          </a:xfrm>
        </p:grpSpPr>
        <p:sp>
          <p:nvSpPr>
            <p:cNvPr id="1156" name="Google Shape;1156;p22"/>
            <p:cNvSpPr/>
            <p:nvPr/>
          </p:nvSpPr>
          <p:spPr>
            <a:xfrm>
              <a:off x="1895100" y="238125"/>
              <a:ext cx="2142475" cy="5238000"/>
            </a:xfrm>
            <a:custGeom>
              <a:avLst/>
              <a:gdLst/>
              <a:ahLst/>
              <a:cxnLst/>
              <a:rect l="l" t="t" r="r" b="b"/>
              <a:pathLst>
                <a:path w="85699" h="209520" extrusionOk="0">
                  <a:moveTo>
                    <a:pt x="214" y="0"/>
                  </a:moveTo>
                  <a:lnTo>
                    <a:pt x="83740" y="104515"/>
                  </a:lnTo>
                  <a:lnTo>
                    <a:pt x="0" y="209519"/>
                  </a:lnTo>
                  <a:lnTo>
                    <a:pt x="1958" y="209519"/>
                  </a:lnTo>
                  <a:lnTo>
                    <a:pt x="85331" y="105004"/>
                  </a:lnTo>
                  <a:lnTo>
                    <a:pt x="85698" y="104515"/>
                  </a:lnTo>
                  <a:lnTo>
                    <a:pt x="2172" y="0"/>
                  </a:ln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157" name="Google Shape;1157;p22"/>
            <p:cNvSpPr/>
            <p:nvPr/>
          </p:nvSpPr>
          <p:spPr>
            <a:xfrm>
              <a:off x="3578600" y="238125"/>
              <a:ext cx="2142500" cy="5238000"/>
            </a:xfrm>
            <a:custGeom>
              <a:avLst/>
              <a:gdLst/>
              <a:ahLst/>
              <a:cxnLst/>
              <a:rect l="l" t="t" r="r" b="b"/>
              <a:pathLst>
                <a:path w="85700" h="209520" extrusionOk="0">
                  <a:moveTo>
                    <a:pt x="1" y="0"/>
                  </a:moveTo>
                  <a:lnTo>
                    <a:pt x="83741" y="105310"/>
                  </a:lnTo>
                  <a:lnTo>
                    <a:pt x="643" y="209519"/>
                  </a:lnTo>
                  <a:lnTo>
                    <a:pt x="2601" y="209519"/>
                  </a:lnTo>
                  <a:lnTo>
                    <a:pt x="85699" y="105310"/>
                  </a:lnTo>
                  <a:lnTo>
                    <a:pt x="1959" y="0"/>
                  </a:ln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grpSp>
      <p:sp>
        <p:nvSpPr>
          <p:cNvPr id="1158" name="Google Shape;1158;p22"/>
          <p:cNvSpPr txBox="1">
            <a:spLocks noGrp="1"/>
          </p:cNvSpPr>
          <p:nvPr>
            <p:ph type="title"/>
          </p:nvPr>
        </p:nvSpPr>
        <p:spPr>
          <a:xfrm>
            <a:off x="311700" y="1980344"/>
            <a:ext cx="8520600" cy="841800"/>
          </a:xfrm>
          <a:prstGeom prst="rect">
            <a:avLst/>
          </a:prstGeom>
          <a:noFill/>
          <a:ln>
            <a:noFill/>
          </a:ln>
        </p:spPr>
        <p:txBody>
          <a:bodyPr spcFirstLastPara="1" wrap="square" lIns="91425" tIns="91425" rIns="91425" bIns="91425" anchor="ctr" anchorCtr="0">
            <a:normAutofit/>
          </a:bodyPr>
          <a:lstStyle>
            <a:lvl1pPr lvl="0" algn="ctr" rtl="0">
              <a:lnSpc>
                <a:spcPct val="100000"/>
              </a:lnSpc>
              <a:spcBef>
                <a:spcPts val="0"/>
              </a:spcBef>
              <a:spcAft>
                <a:spcPts val="0"/>
              </a:spcAft>
              <a:buSzPts val="3600"/>
              <a:buNone/>
              <a:defRPr sz="3599"/>
            </a:lvl1pPr>
            <a:lvl2pPr lvl="1" algn="ctr" rtl="0">
              <a:lnSpc>
                <a:spcPct val="100000"/>
              </a:lnSpc>
              <a:spcBef>
                <a:spcPts val="0"/>
              </a:spcBef>
              <a:spcAft>
                <a:spcPts val="0"/>
              </a:spcAft>
              <a:buSzPts val="3600"/>
              <a:buNone/>
              <a:defRPr sz="3599"/>
            </a:lvl2pPr>
            <a:lvl3pPr lvl="2" algn="ctr" rtl="0">
              <a:lnSpc>
                <a:spcPct val="100000"/>
              </a:lnSpc>
              <a:spcBef>
                <a:spcPts val="0"/>
              </a:spcBef>
              <a:spcAft>
                <a:spcPts val="0"/>
              </a:spcAft>
              <a:buSzPts val="3600"/>
              <a:buNone/>
              <a:defRPr sz="3599"/>
            </a:lvl3pPr>
            <a:lvl4pPr lvl="3" algn="ctr" rtl="0">
              <a:lnSpc>
                <a:spcPct val="100000"/>
              </a:lnSpc>
              <a:spcBef>
                <a:spcPts val="0"/>
              </a:spcBef>
              <a:spcAft>
                <a:spcPts val="0"/>
              </a:spcAft>
              <a:buSzPts val="3600"/>
              <a:buNone/>
              <a:defRPr sz="3599"/>
            </a:lvl4pPr>
            <a:lvl5pPr lvl="4" algn="ctr" rtl="0">
              <a:lnSpc>
                <a:spcPct val="100000"/>
              </a:lnSpc>
              <a:spcBef>
                <a:spcPts val="0"/>
              </a:spcBef>
              <a:spcAft>
                <a:spcPts val="0"/>
              </a:spcAft>
              <a:buSzPts val="3600"/>
              <a:buNone/>
              <a:defRPr sz="3599"/>
            </a:lvl5pPr>
            <a:lvl6pPr lvl="5" algn="ctr" rtl="0">
              <a:lnSpc>
                <a:spcPct val="100000"/>
              </a:lnSpc>
              <a:spcBef>
                <a:spcPts val="0"/>
              </a:spcBef>
              <a:spcAft>
                <a:spcPts val="0"/>
              </a:spcAft>
              <a:buSzPts val="3600"/>
              <a:buNone/>
              <a:defRPr sz="3599"/>
            </a:lvl6pPr>
            <a:lvl7pPr lvl="6" algn="ctr" rtl="0">
              <a:lnSpc>
                <a:spcPct val="100000"/>
              </a:lnSpc>
              <a:spcBef>
                <a:spcPts val="0"/>
              </a:spcBef>
              <a:spcAft>
                <a:spcPts val="0"/>
              </a:spcAft>
              <a:buSzPts val="3600"/>
              <a:buNone/>
              <a:defRPr sz="3599"/>
            </a:lvl7pPr>
            <a:lvl8pPr lvl="7" algn="ctr" rtl="0">
              <a:lnSpc>
                <a:spcPct val="100000"/>
              </a:lnSpc>
              <a:spcBef>
                <a:spcPts val="0"/>
              </a:spcBef>
              <a:spcAft>
                <a:spcPts val="0"/>
              </a:spcAft>
              <a:buSzPts val="3600"/>
              <a:buNone/>
              <a:defRPr sz="3599"/>
            </a:lvl8pPr>
            <a:lvl9pPr lvl="8" algn="ctr" rtl="0">
              <a:lnSpc>
                <a:spcPct val="100000"/>
              </a:lnSpc>
              <a:spcBef>
                <a:spcPts val="0"/>
              </a:spcBef>
              <a:spcAft>
                <a:spcPts val="0"/>
              </a:spcAft>
              <a:buSzPts val="3600"/>
              <a:buNone/>
              <a:defRPr sz="3599"/>
            </a:lvl9pPr>
          </a:lstStyle>
          <a:p>
            <a:endParaRPr/>
          </a:p>
        </p:txBody>
      </p:sp>
      <p:sp>
        <p:nvSpPr>
          <p:cNvPr id="1159" name="Google Shape;1159;p22"/>
          <p:cNvSpPr txBox="1">
            <a:spLocks noGrp="1"/>
          </p:cNvSpPr>
          <p:nvPr>
            <p:ph type="sldNum" idx="12"/>
          </p:nvPr>
        </p:nvSpPr>
        <p:spPr>
          <a:xfrm>
            <a:off x="8702350" y="4780525"/>
            <a:ext cx="318900" cy="272700"/>
          </a:xfrm>
          <a:prstGeom prst="rect">
            <a:avLst/>
          </a:prstGeom>
          <a:noFill/>
          <a:ln>
            <a:noFill/>
          </a:ln>
        </p:spPr>
        <p:txBody>
          <a:bodyPr spcFirstLastPara="1" wrap="square" lIns="91425" tIns="91425" rIns="91425" bIns="91425" anchor="ctr" anchorCtr="0">
            <a:normAutofit lnSpcReduction="20000"/>
          </a:bodyPr>
          <a:lstStyle>
            <a:lvl1pPr marL="0" marR="0" lvl="0"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1pPr>
            <a:lvl2pPr marL="0" marR="0" lvl="1"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2pPr>
            <a:lvl3pPr marL="0" marR="0" lvl="2"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3pPr>
            <a:lvl4pPr marL="0" marR="0" lvl="3"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4pPr>
            <a:lvl5pPr marL="0" marR="0" lvl="4"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5pPr>
            <a:lvl6pPr marL="0" marR="0" lvl="5"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6pPr>
            <a:lvl7pPr marL="0" marR="0" lvl="6"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7pPr>
            <a:lvl8pPr marL="0" marR="0" lvl="7"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8pPr>
            <a:lvl9pPr marL="0" marR="0" lvl="8"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9pPr>
          </a:lstStyle>
          <a:p>
            <a:pPr marL="0" lvl="0" indent="0" algn="r" rtl="0">
              <a:spcBef>
                <a:spcPts val="0"/>
              </a:spcBef>
              <a:spcAft>
                <a:spcPts val="0"/>
              </a:spcAft>
              <a:buNone/>
            </a:pPr>
            <a:fld id="{00000000-1234-1234-1234-123412341234}" type="slidenum">
              <a:rPr lang="en"/>
              <a:t>‹#›</a:t>
            </a:fld>
            <a:endParaRPr/>
          </a:p>
        </p:txBody>
      </p:sp>
      <p:sp>
        <p:nvSpPr>
          <p:cNvPr id="1160" name="Google Shape;1160;p22"/>
          <p:cNvSpPr txBox="1"/>
          <p:nvPr/>
        </p:nvSpPr>
        <p:spPr>
          <a:xfrm>
            <a:off x="244350" y="4765501"/>
            <a:ext cx="1315500" cy="292500"/>
          </a:xfrm>
          <a:prstGeom prst="rect">
            <a:avLst/>
          </a:prstGeom>
          <a:noFill/>
          <a:ln>
            <a:noFill/>
          </a:ln>
        </p:spPr>
        <p:txBody>
          <a:bodyPr spcFirstLastPara="1" wrap="square" lIns="91400" tIns="91400" rIns="91400" bIns="91400" anchor="t" anchorCtr="0">
            <a:spAutoFit/>
          </a:bodyPr>
          <a:lstStyle/>
          <a:p>
            <a:pPr marL="0" marR="0" lvl="0" indent="0" algn="l" rtl="0">
              <a:lnSpc>
                <a:spcPct val="100000"/>
              </a:lnSpc>
              <a:spcBef>
                <a:spcPts val="0"/>
              </a:spcBef>
              <a:spcAft>
                <a:spcPts val="0"/>
              </a:spcAft>
              <a:buClr>
                <a:srgbClr val="000000"/>
              </a:buClr>
              <a:buSzPts val="700"/>
              <a:buFont typeface="Arial"/>
              <a:buNone/>
            </a:pPr>
            <a:r>
              <a:rPr lang="en" sz="700" b="0" i="0" u="none" strike="noStrike" cap="none">
                <a:solidFill>
                  <a:schemeClr val="dk2"/>
                </a:solidFill>
                <a:latin typeface="Inter Medium"/>
                <a:ea typeface="Inter Medium"/>
                <a:cs typeface="Inter Medium"/>
                <a:sym typeface="Inter Medium"/>
              </a:rPr>
              <a:t>Proprietary &amp; Confidential</a:t>
            </a:r>
            <a:endParaRPr sz="700" b="0" i="0" u="none" strike="noStrike" cap="none">
              <a:solidFill>
                <a:schemeClr val="dk2"/>
              </a:solidFill>
              <a:latin typeface="Inter Medium"/>
              <a:ea typeface="Inter Medium"/>
              <a:cs typeface="Inter Medium"/>
              <a:sym typeface="Inter Medium"/>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161"/>
        <p:cNvGrpSpPr/>
        <p:nvPr/>
      </p:nvGrpSpPr>
      <p:grpSpPr>
        <a:xfrm>
          <a:off x="0" y="0"/>
          <a:ext cx="0" cy="0"/>
          <a:chOff x="0" y="0"/>
          <a:chExt cx="0" cy="0"/>
        </a:xfrm>
      </p:grpSpPr>
      <p:sp>
        <p:nvSpPr>
          <p:cNvPr id="1162" name="Google Shape;1162;p23"/>
          <p:cNvSpPr txBox="1">
            <a:spLocks noGrp="1"/>
          </p:cNvSpPr>
          <p:nvPr>
            <p:ph type="sldNum" idx="12"/>
          </p:nvPr>
        </p:nvSpPr>
        <p:spPr>
          <a:xfrm>
            <a:off x="8702350" y="4780525"/>
            <a:ext cx="318900" cy="272700"/>
          </a:xfrm>
          <a:prstGeom prst="rect">
            <a:avLst/>
          </a:prstGeom>
          <a:noFill/>
          <a:ln>
            <a:noFill/>
          </a:ln>
        </p:spPr>
        <p:txBody>
          <a:bodyPr spcFirstLastPara="1" wrap="square" lIns="91425" tIns="91425" rIns="91425" bIns="91425" anchor="ctr" anchorCtr="0">
            <a:normAutofit lnSpcReduction="20000"/>
          </a:bodyPr>
          <a:lstStyle>
            <a:lvl1pPr marL="0" marR="0" lvl="0"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1pPr>
            <a:lvl2pPr marL="0" marR="0" lvl="1"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2pPr>
            <a:lvl3pPr marL="0" marR="0" lvl="2"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3pPr>
            <a:lvl4pPr marL="0" marR="0" lvl="3"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4pPr>
            <a:lvl5pPr marL="0" marR="0" lvl="4"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5pPr>
            <a:lvl6pPr marL="0" marR="0" lvl="5"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6pPr>
            <a:lvl7pPr marL="0" marR="0" lvl="6"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7pPr>
            <a:lvl8pPr marL="0" marR="0" lvl="7"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8pPr>
            <a:lvl9pPr marL="0" marR="0" lvl="8"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9pPr>
          </a:lstStyle>
          <a:p>
            <a:pPr marL="0" lvl="0" indent="0" algn="r" rtl="0">
              <a:spcBef>
                <a:spcPts val="0"/>
              </a:spcBef>
              <a:spcAft>
                <a:spcPts val="0"/>
              </a:spcAft>
              <a:buNone/>
            </a:pPr>
            <a:fld id="{00000000-1234-1234-1234-123412341234}" type="slidenum">
              <a:rPr lang="en"/>
              <a:t>‹#›</a:t>
            </a:fld>
            <a:endParaRPr/>
          </a:p>
        </p:txBody>
      </p:sp>
      <p:grpSp>
        <p:nvGrpSpPr>
          <p:cNvPr id="1163" name="Google Shape;1163;p23"/>
          <p:cNvGrpSpPr/>
          <p:nvPr/>
        </p:nvGrpSpPr>
        <p:grpSpPr>
          <a:xfrm>
            <a:off x="8041174" y="4778597"/>
            <a:ext cx="598277" cy="170409"/>
            <a:chOff x="238125" y="1822850"/>
            <a:chExt cx="7080200" cy="2016675"/>
          </a:xfrm>
        </p:grpSpPr>
        <p:sp>
          <p:nvSpPr>
            <p:cNvPr id="1164" name="Google Shape;1164;p23"/>
            <p:cNvSpPr/>
            <p:nvPr/>
          </p:nvSpPr>
          <p:spPr>
            <a:xfrm>
              <a:off x="238125" y="1822875"/>
              <a:ext cx="2435325" cy="2016650"/>
            </a:xfrm>
            <a:custGeom>
              <a:avLst/>
              <a:gdLst/>
              <a:ahLst/>
              <a:cxnLst/>
              <a:rect l="l" t="t" r="r" b="b"/>
              <a:pathLst>
                <a:path w="97413" h="80666" extrusionOk="0">
                  <a:moveTo>
                    <a:pt x="0" y="0"/>
                  </a:moveTo>
                  <a:lnTo>
                    <a:pt x="0" y="51030"/>
                  </a:lnTo>
                  <a:cubicBezTo>
                    <a:pt x="0" y="71547"/>
                    <a:pt x="12012" y="80666"/>
                    <a:pt x="27444" y="80666"/>
                  </a:cubicBezTo>
                  <a:cubicBezTo>
                    <a:pt x="36738" y="80666"/>
                    <a:pt x="44103" y="77071"/>
                    <a:pt x="48750" y="70144"/>
                  </a:cubicBezTo>
                  <a:cubicBezTo>
                    <a:pt x="53310" y="77071"/>
                    <a:pt x="60675" y="80666"/>
                    <a:pt x="69969" y="80666"/>
                  </a:cubicBezTo>
                  <a:cubicBezTo>
                    <a:pt x="85488" y="80666"/>
                    <a:pt x="97413" y="71547"/>
                    <a:pt x="97413" y="51030"/>
                  </a:cubicBezTo>
                  <a:lnTo>
                    <a:pt x="97413" y="0"/>
                  </a:lnTo>
                  <a:lnTo>
                    <a:pt x="78386" y="0"/>
                  </a:lnTo>
                  <a:lnTo>
                    <a:pt x="78386" y="51030"/>
                  </a:lnTo>
                  <a:cubicBezTo>
                    <a:pt x="78386" y="59886"/>
                    <a:pt x="73914" y="63130"/>
                    <a:pt x="68303" y="63130"/>
                  </a:cubicBezTo>
                  <a:cubicBezTo>
                    <a:pt x="62691" y="63130"/>
                    <a:pt x="58220" y="59886"/>
                    <a:pt x="58220" y="51030"/>
                  </a:cubicBezTo>
                  <a:lnTo>
                    <a:pt x="58220" y="0"/>
                  </a:lnTo>
                  <a:lnTo>
                    <a:pt x="39193" y="0"/>
                  </a:lnTo>
                  <a:lnTo>
                    <a:pt x="39193" y="51030"/>
                  </a:lnTo>
                  <a:cubicBezTo>
                    <a:pt x="39193" y="59886"/>
                    <a:pt x="34897" y="63130"/>
                    <a:pt x="29110" y="63130"/>
                  </a:cubicBezTo>
                  <a:cubicBezTo>
                    <a:pt x="23323" y="63130"/>
                    <a:pt x="19027" y="59886"/>
                    <a:pt x="19027" y="51030"/>
                  </a:cubicBezTo>
                  <a:lnTo>
                    <a:pt x="19027" y="0"/>
                  </a:lnTo>
                  <a:close/>
                </a:path>
              </a:pathLst>
            </a:custGeom>
            <a:solidFill>
              <a:srgbClr val="CE1F39"/>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165" name="Google Shape;1165;p23"/>
            <p:cNvSpPr/>
            <p:nvPr/>
          </p:nvSpPr>
          <p:spPr>
            <a:xfrm>
              <a:off x="2870725" y="1822850"/>
              <a:ext cx="2018850" cy="2016675"/>
            </a:xfrm>
            <a:custGeom>
              <a:avLst/>
              <a:gdLst/>
              <a:ahLst/>
              <a:cxnLst/>
              <a:rect l="l" t="t" r="r" b="b"/>
              <a:pathLst>
                <a:path w="80754" h="80667" extrusionOk="0">
                  <a:moveTo>
                    <a:pt x="40333" y="18151"/>
                  </a:moveTo>
                  <a:cubicBezTo>
                    <a:pt x="49276" y="18151"/>
                    <a:pt x="57080" y="23499"/>
                    <a:pt x="60587" y="31215"/>
                  </a:cubicBezTo>
                  <a:lnTo>
                    <a:pt x="20166" y="31390"/>
                  </a:lnTo>
                  <a:cubicBezTo>
                    <a:pt x="23586" y="23587"/>
                    <a:pt x="31302" y="18238"/>
                    <a:pt x="40333" y="18151"/>
                  </a:cubicBezTo>
                  <a:close/>
                  <a:moveTo>
                    <a:pt x="40407" y="1"/>
                  </a:moveTo>
                  <a:cubicBezTo>
                    <a:pt x="40353" y="1"/>
                    <a:pt x="40299" y="1"/>
                    <a:pt x="40245" y="1"/>
                  </a:cubicBezTo>
                  <a:cubicBezTo>
                    <a:pt x="17974" y="89"/>
                    <a:pt x="0" y="18238"/>
                    <a:pt x="88" y="40509"/>
                  </a:cubicBezTo>
                  <a:cubicBezTo>
                    <a:pt x="88" y="62726"/>
                    <a:pt x="18237" y="80667"/>
                    <a:pt x="40347" y="80667"/>
                  </a:cubicBezTo>
                  <a:cubicBezTo>
                    <a:pt x="40401" y="80667"/>
                    <a:pt x="40454" y="80667"/>
                    <a:pt x="40508" y="80667"/>
                  </a:cubicBezTo>
                  <a:cubicBezTo>
                    <a:pt x="56992" y="80667"/>
                    <a:pt x="71021" y="70759"/>
                    <a:pt x="77334" y="56642"/>
                  </a:cubicBezTo>
                  <a:lnTo>
                    <a:pt x="77334" y="56642"/>
                  </a:lnTo>
                  <a:lnTo>
                    <a:pt x="55326" y="56730"/>
                  </a:lnTo>
                  <a:cubicBezTo>
                    <a:pt x="51381" y="60237"/>
                    <a:pt x="46208" y="62517"/>
                    <a:pt x="40508" y="62517"/>
                  </a:cubicBezTo>
                  <a:cubicBezTo>
                    <a:pt x="30513" y="62517"/>
                    <a:pt x="22008" y="55941"/>
                    <a:pt x="19202" y="46910"/>
                  </a:cubicBezTo>
                  <a:lnTo>
                    <a:pt x="80227" y="46647"/>
                  </a:lnTo>
                  <a:cubicBezTo>
                    <a:pt x="80578" y="44542"/>
                    <a:pt x="80754" y="42438"/>
                    <a:pt x="80754" y="40246"/>
                  </a:cubicBezTo>
                  <a:cubicBezTo>
                    <a:pt x="80666" y="18029"/>
                    <a:pt x="62604" y="1"/>
                    <a:pt x="40407" y="1"/>
                  </a:cubicBezTo>
                  <a:close/>
                </a:path>
              </a:pathLst>
            </a:custGeom>
            <a:solidFill>
              <a:srgbClr val="CE1F39"/>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166" name="Google Shape;1166;p23"/>
            <p:cNvSpPr/>
            <p:nvPr/>
          </p:nvSpPr>
          <p:spPr>
            <a:xfrm>
              <a:off x="4707625" y="1822875"/>
              <a:ext cx="2113100" cy="2016650"/>
            </a:xfrm>
            <a:custGeom>
              <a:avLst/>
              <a:gdLst/>
              <a:ahLst/>
              <a:cxnLst/>
              <a:rect l="l" t="t" r="r" b="b"/>
              <a:pathLst>
                <a:path w="84524" h="80666" extrusionOk="0">
                  <a:moveTo>
                    <a:pt x="22446" y="4209"/>
                  </a:moveTo>
                  <a:lnTo>
                    <a:pt x="47084" y="40333"/>
                  </a:lnTo>
                  <a:lnTo>
                    <a:pt x="22446" y="76457"/>
                  </a:lnTo>
                  <a:lnTo>
                    <a:pt x="7979" y="76457"/>
                  </a:lnTo>
                  <a:lnTo>
                    <a:pt x="32617" y="40333"/>
                  </a:lnTo>
                  <a:lnTo>
                    <a:pt x="7979" y="4209"/>
                  </a:lnTo>
                  <a:close/>
                  <a:moveTo>
                    <a:pt x="0" y="0"/>
                  </a:moveTo>
                  <a:lnTo>
                    <a:pt x="27532" y="40333"/>
                  </a:lnTo>
                  <a:lnTo>
                    <a:pt x="0" y="80666"/>
                  </a:lnTo>
                  <a:lnTo>
                    <a:pt x="24638" y="80666"/>
                  </a:lnTo>
                  <a:lnTo>
                    <a:pt x="42262" y="54888"/>
                  </a:lnTo>
                  <a:lnTo>
                    <a:pt x="59886" y="80666"/>
                  </a:lnTo>
                  <a:lnTo>
                    <a:pt x="84524" y="80666"/>
                  </a:lnTo>
                  <a:lnTo>
                    <a:pt x="56992" y="40333"/>
                  </a:lnTo>
                  <a:lnTo>
                    <a:pt x="84524" y="0"/>
                  </a:lnTo>
                  <a:lnTo>
                    <a:pt x="59886" y="0"/>
                  </a:lnTo>
                  <a:lnTo>
                    <a:pt x="42262" y="25866"/>
                  </a:lnTo>
                  <a:lnTo>
                    <a:pt x="24638" y="0"/>
                  </a:lnTo>
                  <a:close/>
                </a:path>
              </a:pathLst>
            </a:custGeom>
            <a:solidFill>
              <a:srgbClr val="CE1F39"/>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167" name="Google Shape;1167;p23"/>
            <p:cNvSpPr/>
            <p:nvPr/>
          </p:nvSpPr>
          <p:spPr>
            <a:xfrm>
              <a:off x="5106550" y="2033300"/>
              <a:ext cx="651050" cy="1595800"/>
            </a:xfrm>
            <a:custGeom>
              <a:avLst/>
              <a:gdLst/>
              <a:ahLst/>
              <a:cxnLst/>
              <a:rect l="l" t="t" r="r" b="b"/>
              <a:pathLst>
                <a:path w="26042" h="63832" extrusionOk="0">
                  <a:moveTo>
                    <a:pt x="1" y="0"/>
                  </a:moveTo>
                  <a:lnTo>
                    <a:pt x="21746" y="31916"/>
                  </a:lnTo>
                  <a:lnTo>
                    <a:pt x="1" y="63831"/>
                  </a:lnTo>
                  <a:lnTo>
                    <a:pt x="4297" y="63831"/>
                  </a:lnTo>
                  <a:lnTo>
                    <a:pt x="26042" y="31916"/>
                  </a:lnTo>
                  <a:lnTo>
                    <a:pt x="4297" y="0"/>
                  </a:lnTo>
                  <a:close/>
                </a:path>
              </a:pathLst>
            </a:custGeom>
            <a:solidFill>
              <a:srgbClr val="CE1F39"/>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168" name="Google Shape;1168;p23"/>
            <p:cNvSpPr/>
            <p:nvPr/>
          </p:nvSpPr>
          <p:spPr>
            <a:xfrm>
              <a:off x="5764150" y="2831175"/>
              <a:ext cx="247725" cy="725575"/>
            </a:xfrm>
            <a:custGeom>
              <a:avLst/>
              <a:gdLst/>
              <a:ahLst/>
              <a:cxnLst/>
              <a:rect l="l" t="t" r="r" b="b"/>
              <a:pathLst>
                <a:path w="9909" h="29023" extrusionOk="0">
                  <a:moveTo>
                    <a:pt x="9909" y="1"/>
                  </a:moveTo>
                  <a:lnTo>
                    <a:pt x="1" y="14556"/>
                  </a:lnTo>
                  <a:lnTo>
                    <a:pt x="9909" y="29023"/>
                  </a:lnTo>
                  <a:lnTo>
                    <a:pt x="9909" y="1"/>
                  </a:lnTo>
                  <a:close/>
                </a:path>
              </a:pathLst>
            </a:custGeom>
            <a:solidFill>
              <a:srgbClr val="9C182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169" name="Google Shape;1169;p23"/>
            <p:cNvSpPr/>
            <p:nvPr/>
          </p:nvSpPr>
          <p:spPr>
            <a:xfrm>
              <a:off x="6842625" y="1822875"/>
              <a:ext cx="197300" cy="236750"/>
            </a:xfrm>
            <a:custGeom>
              <a:avLst/>
              <a:gdLst/>
              <a:ahLst/>
              <a:cxnLst/>
              <a:rect l="l" t="t" r="r" b="b"/>
              <a:pathLst>
                <a:path w="7892" h="9470" extrusionOk="0">
                  <a:moveTo>
                    <a:pt x="1" y="0"/>
                  </a:moveTo>
                  <a:lnTo>
                    <a:pt x="1" y="1754"/>
                  </a:lnTo>
                  <a:lnTo>
                    <a:pt x="2719" y="1754"/>
                  </a:lnTo>
                  <a:lnTo>
                    <a:pt x="2719" y="9469"/>
                  </a:lnTo>
                  <a:lnTo>
                    <a:pt x="5086" y="9469"/>
                  </a:lnTo>
                  <a:lnTo>
                    <a:pt x="5086" y="1754"/>
                  </a:lnTo>
                  <a:lnTo>
                    <a:pt x="7892" y="1754"/>
                  </a:lnTo>
                  <a:lnTo>
                    <a:pt x="7892" y="0"/>
                  </a:lnTo>
                  <a:close/>
                </a:path>
              </a:pathLst>
            </a:custGeom>
            <a:solidFill>
              <a:srgbClr val="CE0E2D"/>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170" name="Google Shape;1170;p23"/>
            <p:cNvSpPr/>
            <p:nvPr/>
          </p:nvSpPr>
          <p:spPr>
            <a:xfrm>
              <a:off x="7064025" y="1822875"/>
              <a:ext cx="254300" cy="236750"/>
            </a:xfrm>
            <a:custGeom>
              <a:avLst/>
              <a:gdLst/>
              <a:ahLst/>
              <a:cxnLst/>
              <a:rect l="l" t="t" r="r" b="b"/>
              <a:pathLst>
                <a:path w="10172" h="9470" extrusionOk="0">
                  <a:moveTo>
                    <a:pt x="0" y="0"/>
                  </a:moveTo>
                  <a:lnTo>
                    <a:pt x="0" y="9469"/>
                  </a:lnTo>
                  <a:lnTo>
                    <a:pt x="2280" y="9469"/>
                  </a:lnTo>
                  <a:lnTo>
                    <a:pt x="2280" y="7277"/>
                  </a:lnTo>
                  <a:lnTo>
                    <a:pt x="2017" y="2718"/>
                  </a:lnTo>
                  <a:lnTo>
                    <a:pt x="4297" y="9469"/>
                  </a:lnTo>
                  <a:lnTo>
                    <a:pt x="5875" y="9469"/>
                  </a:lnTo>
                  <a:lnTo>
                    <a:pt x="8155" y="2718"/>
                  </a:lnTo>
                  <a:lnTo>
                    <a:pt x="7892" y="7277"/>
                  </a:lnTo>
                  <a:lnTo>
                    <a:pt x="7892" y="9469"/>
                  </a:lnTo>
                  <a:lnTo>
                    <a:pt x="10171" y="9469"/>
                  </a:lnTo>
                  <a:lnTo>
                    <a:pt x="10171" y="0"/>
                  </a:lnTo>
                  <a:lnTo>
                    <a:pt x="7190" y="0"/>
                  </a:lnTo>
                  <a:lnTo>
                    <a:pt x="5086" y="6576"/>
                  </a:lnTo>
                  <a:lnTo>
                    <a:pt x="2982" y="0"/>
                  </a:lnTo>
                  <a:close/>
                </a:path>
              </a:pathLst>
            </a:custGeom>
            <a:solidFill>
              <a:srgbClr val="CE0E2D"/>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grpSp>
      <p:sp>
        <p:nvSpPr>
          <p:cNvPr id="1171" name="Google Shape;1171;p23"/>
          <p:cNvSpPr txBox="1">
            <a:spLocks noGrp="1"/>
          </p:cNvSpPr>
          <p:nvPr>
            <p:ph type="title"/>
          </p:nvPr>
        </p:nvSpPr>
        <p:spPr>
          <a:xfrm>
            <a:off x="365800" y="507175"/>
            <a:ext cx="8407500" cy="637500"/>
          </a:xfrm>
          <a:prstGeom prst="rect">
            <a:avLst/>
          </a:prstGeom>
          <a:noFill/>
          <a:ln>
            <a:noFill/>
          </a:ln>
        </p:spPr>
        <p:txBody>
          <a:bodyPr spcFirstLastPara="1" wrap="square" lIns="91425" tIns="91425" rIns="91425" bIns="91425" anchor="t" anchorCtr="0">
            <a:normAutofit/>
          </a:bodyPr>
          <a:lstStyle>
            <a:lvl1pPr lvl="0" algn="l" rtl="0">
              <a:lnSpc>
                <a:spcPct val="115000"/>
              </a:lnSpc>
              <a:spcBef>
                <a:spcPts val="0"/>
              </a:spcBef>
              <a:spcAft>
                <a:spcPts val="0"/>
              </a:spcAft>
              <a:buSzPts val="2800"/>
              <a:buNone/>
              <a:defRPr sz="2799"/>
            </a:lvl1pPr>
            <a:lvl2pPr lvl="1" algn="l" rtl="0">
              <a:lnSpc>
                <a:spcPct val="100000"/>
              </a:lnSpc>
              <a:spcBef>
                <a:spcPts val="0"/>
              </a:spcBef>
              <a:spcAft>
                <a:spcPts val="0"/>
              </a:spcAft>
              <a:buSzPts val="2800"/>
              <a:buNone/>
              <a:defRPr/>
            </a:lvl2pPr>
            <a:lvl3pPr lvl="2" algn="l" rtl="0">
              <a:lnSpc>
                <a:spcPct val="100000"/>
              </a:lnSpc>
              <a:spcBef>
                <a:spcPts val="0"/>
              </a:spcBef>
              <a:spcAft>
                <a:spcPts val="0"/>
              </a:spcAft>
              <a:buSzPts val="2800"/>
              <a:buNone/>
              <a:defRPr/>
            </a:lvl3pPr>
            <a:lvl4pPr lvl="3" algn="l" rtl="0">
              <a:lnSpc>
                <a:spcPct val="100000"/>
              </a:lnSpc>
              <a:spcBef>
                <a:spcPts val="0"/>
              </a:spcBef>
              <a:spcAft>
                <a:spcPts val="0"/>
              </a:spcAft>
              <a:buSzPts val="2800"/>
              <a:buNone/>
              <a:defRPr/>
            </a:lvl4pPr>
            <a:lvl5pPr lvl="4" algn="l" rtl="0">
              <a:lnSpc>
                <a:spcPct val="100000"/>
              </a:lnSpc>
              <a:spcBef>
                <a:spcPts val="0"/>
              </a:spcBef>
              <a:spcAft>
                <a:spcPts val="0"/>
              </a:spcAft>
              <a:buSzPts val="2800"/>
              <a:buNone/>
              <a:defRPr/>
            </a:lvl5pPr>
            <a:lvl6pPr lvl="5" algn="l" rtl="0">
              <a:lnSpc>
                <a:spcPct val="100000"/>
              </a:lnSpc>
              <a:spcBef>
                <a:spcPts val="0"/>
              </a:spcBef>
              <a:spcAft>
                <a:spcPts val="0"/>
              </a:spcAft>
              <a:buSzPts val="2800"/>
              <a:buNone/>
              <a:defRPr/>
            </a:lvl6pPr>
            <a:lvl7pPr lvl="6" algn="l" rtl="0">
              <a:lnSpc>
                <a:spcPct val="100000"/>
              </a:lnSpc>
              <a:spcBef>
                <a:spcPts val="0"/>
              </a:spcBef>
              <a:spcAft>
                <a:spcPts val="0"/>
              </a:spcAft>
              <a:buSzPts val="2800"/>
              <a:buNone/>
              <a:defRPr/>
            </a:lvl7pPr>
            <a:lvl8pPr lvl="7" algn="l" rtl="0">
              <a:lnSpc>
                <a:spcPct val="100000"/>
              </a:lnSpc>
              <a:spcBef>
                <a:spcPts val="0"/>
              </a:spcBef>
              <a:spcAft>
                <a:spcPts val="0"/>
              </a:spcAft>
              <a:buSzPts val="2800"/>
              <a:buNone/>
              <a:defRPr/>
            </a:lvl8pPr>
            <a:lvl9pPr lvl="8" algn="l" rtl="0">
              <a:lnSpc>
                <a:spcPct val="100000"/>
              </a:lnSpc>
              <a:spcBef>
                <a:spcPts val="0"/>
              </a:spcBef>
              <a:spcAft>
                <a:spcPts val="0"/>
              </a:spcAft>
              <a:buSzPts val="2800"/>
              <a:buNone/>
              <a:defRPr/>
            </a:lvl9pPr>
          </a:lstStyle>
          <a:p>
            <a:endParaRPr/>
          </a:p>
        </p:txBody>
      </p:sp>
      <p:sp>
        <p:nvSpPr>
          <p:cNvPr id="1172" name="Google Shape;1172;p23"/>
          <p:cNvSpPr txBox="1">
            <a:spLocks noGrp="1"/>
          </p:cNvSpPr>
          <p:nvPr>
            <p:ph type="subTitle" idx="1"/>
          </p:nvPr>
        </p:nvSpPr>
        <p:spPr>
          <a:xfrm>
            <a:off x="375508" y="166466"/>
            <a:ext cx="4029000" cy="316800"/>
          </a:xfrm>
          <a:prstGeom prst="rect">
            <a:avLst/>
          </a:prstGeom>
          <a:noFill/>
          <a:ln>
            <a:noFill/>
          </a:ln>
        </p:spPr>
        <p:txBody>
          <a:bodyPr spcFirstLastPara="1" wrap="square" lIns="91425" tIns="91425" rIns="91425" bIns="91425" anchor="ctr" anchorCtr="0">
            <a:normAutofit/>
          </a:bodyPr>
          <a:lstStyle>
            <a:lvl1pPr lvl="0" algn="l" rtl="0">
              <a:lnSpc>
                <a:spcPct val="115000"/>
              </a:lnSpc>
              <a:spcBef>
                <a:spcPts val="0"/>
              </a:spcBef>
              <a:spcAft>
                <a:spcPts val="0"/>
              </a:spcAft>
              <a:buClr>
                <a:schemeClr val="dk2"/>
              </a:buClr>
              <a:buSzPts val="1000"/>
              <a:buFont typeface="Inter Medium"/>
              <a:buNone/>
              <a:defRPr sz="1000">
                <a:solidFill>
                  <a:schemeClr val="dk2"/>
                </a:solidFill>
                <a:latin typeface="Inter Medium"/>
                <a:ea typeface="Inter Medium"/>
                <a:cs typeface="Inter Medium"/>
                <a:sym typeface="Inter Medium"/>
              </a:defRPr>
            </a:lvl1pPr>
            <a:lvl2pPr lvl="1" algn="l" rtl="0">
              <a:lnSpc>
                <a:spcPct val="115000"/>
              </a:lnSpc>
              <a:spcBef>
                <a:spcPts val="0"/>
              </a:spcBef>
              <a:spcAft>
                <a:spcPts val="0"/>
              </a:spcAft>
              <a:buSzPts val="1200"/>
              <a:buNone/>
              <a:defRPr sz="1199"/>
            </a:lvl2pPr>
            <a:lvl3pPr lvl="2" algn="l" rtl="0">
              <a:lnSpc>
                <a:spcPct val="115000"/>
              </a:lnSpc>
              <a:spcBef>
                <a:spcPts val="0"/>
              </a:spcBef>
              <a:spcAft>
                <a:spcPts val="0"/>
              </a:spcAft>
              <a:buSzPts val="1200"/>
              <a:buNone/>
              <a:defRPr sz="1199"/>
            </a:lvl3pPr>
            <a:lvl4pPr lvl="3" algn="l" rtl="0">
              <a:lnSpc>
                <a:spcPct val="115000"/>
              </a:lnSpc>
              <a:spcBef>
                <a:spcPts val="0"/>
              </a:spcBef>
              <a:spcAft>
                <a:spcPts val="0"/>
              </a:spcAft>
              <a:buSzPts val="1200"/>
              <a:buNone/>
              <a:defRPr sz="1199"/>
            </a:lvl4pPr>
            <a:lvl5pPr lvl="4" algn="l" rtl="0">
              <a:lnSpc>
                <a:spcPct val="115000"/>
              </a:lnSpc>
              <a:spcBef>
                <a:spcPts val="0"/>
              </a:spcBef>
              <a:spcAft>
                <a:spcPts val="0"/>
              </a:spcAft>
              <a:buSzPts val="1200"/>
              <a:buNone/>
              <a:defRPr sz="1199"/>
            </a:lvl5pPr>
            <a:lvl6pPr lvl="5" algn="l" rtl="0">
              <a:lnSpc>
                <a:spcPct val="115000"/>
              </a:lnSpc>
              <a:spcBef>
                <a:spcPts val="0"/>
              </a:spcBef>
              <a:spcAft>
                <a:spcPts val="0"/>
              </a:spcAft>
              <a:buSzPts val="1200"/>
              <a:buNone/>
              <a:defRPr sz="1199"/>
            </a:lvl6pPr>
            <a:lvl7pPr lvl="6" algn="l" rtl="0">
              <a:lnSpc>
                <a:spcPct val="115000"/>
              </a:lnSpc>
              <a:spcBef>
                <a:spcPts val="0"/>
              </a:spcBef>
              <a:spcAft>
                <a:spcPts val="0"/>
              </a:spcAft>
              <a:buSzPts val="1200"/>
              <a:buNone/>
              <a:defRPr sz="1199"/>
            </a:lvl7pPr>
            <a:lvl8pPr lvl="7" algn="l" rtl="0">
              <a:lnSpc>
                <a:spcPct val="115000"/>
              </a:lnSpc>
              <a:spcBef>
                <a:spcPts val="0"/>
              </a:spcBef>
              <a:spcAft>
                <a:spcPts val="0"/>
              </a:spcAft>
              <a:buSzPts val="1200"/>
              <a:buNone/>
              <a:defRPr sz="1199"/>
            </a:lvl8pPr>
            <a:lvl9pPr lvl="8" algn="l" rtl="0">
              <a:lnSpc>
                <a:spcPct val="115000"/>
              </a:lnSpc>
              <a:spcBef>
                <a:spcPts val="0"/>
              </a:spcBef>
              <a:spcAft>
                <a:spcPts val="0"/>
              </a:spcAft>
              <a:buSzPts val="1200"/>
              <a:buNone/>
              <a:defRPr sz="1199"/>
            </a:lvl9pPr>
          </a:lstStyle>
          <a:p>
            <a:endParaRPr/>
          </a:p>
        </p:txBody>
      </p:sp>
      <p:sp>
        <p:nvSpPr>
          <p:cNvPr id="1173" name="Google Shape;1173;p23"/>
          <p:cNvSpPr/>
          <p:nvPr/>
        </p:nvSpPr>
        <p:spPr>
          <a:xfrm>
            <a:off x="278209" y="272369"/>
            <a:ext cx="87600" cy="122700"/>
          </a:xfrm>
          <a:prstGeom prst="chevron">
            <a:avLst>
              <a:gd name="adj" fmla="val 55512"/>
            </a:avLst>
          </a:prstGeom>
          <a:solidFill>
            <a:schemeClr val="accent1"/>
          </a:solidFill>
          <a:ln>
            <a:noFill/>
          </a:ln>
        </p:spPr>
        <p:txBody>
          <a:bodyPr spcFirstLastPara="1" wrap="square" lIns="91400" tIns="91400" rIns="91400" bIns="91400"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174" name="Google Shape;1174;p23"/>
          <p:cNvSpPr txBox="1">
            <a:spLocks noGrp="1"/>
          </p:cNvSpPr>
          <p:nvPr>
            <p:ph type="body" idx="2"/>
          </p:nvPr>
        </p:nvSpPr>
        <p:spPr>
          <a:xfrm>
            <a:off x="244350" y="1256775"/>
            <a:ext cx="8661600" cy="3309300"/>
          </a:xfrm>
          <a:prstGeom prst="rect">
            <a:avLst/>
          </a:prstGeom>
          <a:noFill/>
          <a:ln>
            <a:noFill/>
          </a:ln>
        </p:spPr>
        <p:txBody>
          <a:bodyPr spcFirstLastPara="1" wrap="square" lIns="91425" tIns="91425" rIns="91425" bIns="91425" anchor="t" anchorCtr="0">
            <a:normAutofit/>
          </a:bodyPr>
          <a:lstStyle>
            <a:lvl1pPr marL="457200" lvl="0" indent="-330200" algn="l" rtl="0">
              <a:lnSpc>
                <a:spcPct val="115000"/>
              </a:lnSpc>
              <a:spcBef>
                <a:spcPts val="0"/>
              </a:spcBef>
              <a:spcAft>
                <a:spcPts val="0"/>
              </a:spcAft>
              <a:buClr>
                <a:schemeClr val="accent1"/>
              </a:buClr>
              <a:buSzPts val="1600"/>
              <a:buFont typeface="Inter"/>
              <a:buChar char="●"/>
              <a:defRPr>
                <a:solidFill>
                  <a:schemeClr val="dk1"/>
                </a:solidFill>
                <a:latin typeface="Inter"/>
                <a:ea typeface="Inter"/>
                <a:cs typeface="Inter"/>
                <a:sym typeface="Inter"/>
              </a:defRPr>
            </a:lvl1pPr>
            <a:lvl2pPr marL="914400" lvl="1" indent="-317500" algn="l" rtl="0">
              <a:lnSpc>
                <a:spcPct val="115000"/>
              </a:lnSpc>
              <a:spcBef>
                <a:spcPts val="0"/>
              </a:spcBef>
              <a:spcAft>
                <a:spcPts val="0"/>
              </a:spcAft>
              <a:buClr>
                <a:schemeClr val="dk1"/>
              </a:buClr>
              <a:buSzPts val="1400"/>
              <a:buFont typeface="Inter"/>
              <a:buChar char="○"/>
              <a:defRPr>
                <a:solidFill>
                  <a:schemeClr val="dk1"/>
                </a:solidFill>
                <a:latin typeface="Inter"/>
                <a:ea typeface="Inter"/>
                <a:cs typeface="Inter"/>
                <a:sym typeface="Inter"/>
              </a:defRPr>
            </a:lvl2pPr>
            <a:lvl3pPr marL="1371600" lvl="2" indent="-304800" algn="l" rtl="0">
              <a:lnSpc>
                <a:spcPct val="115000"/>
              </a:lnSpc>
              <a:spcBef>
                <a:spcPts val="0"/>
              </a:spcBef>
              <a:spcAft>
                <a:spcPts val="0"/>
              </a:spcAft>
              <a:buClr>
                <a:schemeClr val="dk2"/>
              </a:buClr>
              <a:buSzPts val="1200"/>
              <a:buFont typeface="Inter"/>
              <a:buChar char="■"/>
              <a:defRPr sz="1199">
                <a:solidFill>
                  <a:schemeClr val="dk1"/>
                </a:solidFill>
                <a:latin typeface="Inter"/>
                <a:ea typeface="Inter"/>
                <a:cs typeface="Inter"/>
                <a:sym typeface="Inter"/>
              </a:defRPr>
            </a:lvl3pPr>
            <a:lvl4pPr marL="1828800" lvl="3" indent="-304800" algn="l" rtl="0">
              <a:lnSpc>
                <a:spcPct val="115000"/>
              </a:lnSpc>
              <a:spcBef>
                <a:spcPts val="0"/>
              </a:spcBef>
              <a:spcAft>
                <a:spcPts val="0"/>
              </a:spcAft>
              <a:buClr>
                <a:schemeClr val="dk2"/>
              </a:buClr>
              <a:buSzPts val="1200"/>
              <a:buFont typeface="Inter"/>
              <a:buChar char="●"/>
              <a:defRPr sz="1199">
                <a:solidFill>
                  <a:schemeClr val="dk1"/>
                </a:solidFill>
                <a:latin typeface="Inter"/>
                <a:ea typeface="Inter"/>
                <a:cs typeface="Inter"/>
                <a:sym typeface="Inter"/>
              </a:defRPr>
            </a:lvl4pPr>
            <a:lvl5pPr marL="2286000" lvl="4" indent="-292100" algn="l" rtl="0">
              <a:lnSpc>
                <a:spcPct val="115000"/>
              </a:lnSpc>
              <a:spcBef>
                <a:spcPts val="0"/>
              </a:spcBef>
              <a:spcAft>
                <a:spcPts val="0"/>
              </a:spcAft>
              <a:buClr>
                <a:schemeClr val="dk2"/>
              </a:buClr>
              <a:buSzPts val="1000"/>
              <a:buFont typeface="Inter"/>
              <a:buChar char="○"/>
              <a:defRPr sz="1000">
                <a:solidFill>
                  <a:schemeClr val="dk1"/>
                </a:solidFill>
                <a:latin typeface="Inter"/>
                <a:ea typeface="Inter"/>
                <a:cs typeface="Inter"/>
                <a:sym typeface="Inter"/>
              </a:defRPr>
            </a:lvl5pPr>
            <a:lvl6pPr marL="2743200" lvl="5" indent="-292100" algn="l" rtl="0">
              <a:lnSpc>
                <a:spcPct val="115000"/>
              </a:lnSpc>
              <a:spcBef>
                <a:spcPts val="0"/>
              </a:spcBef>
              <a:spcAft>
                <a:spcPts val="0"/>
              </a:spcAft>
              <a:buClr>
                <a:schemeClr val="dk2"/>
              </a:buClr>
              <a:buSzPts val="1000"/>
              <a:buFont typeface="Inter"/>
              <a:buChar char="■"/>
              <a:defRPr sz="1000">
                <a:solidFill>
                  <a:schemeClr val="dk1"/>
                </a:solidFill>
                <a:latin typeface="Inter"/>
                <a:ea typeface="Inter"/>
                <a:cs typeface="Inter"/>
                <a:sym typeface="Inter"/>
              </a:defRPr>
            </a:lvl6pPr>
            <a:lvl7pPr marL="3200400" lvl="6" indent="-292100" algn="l" rtl="0">
              <a:lnSpc>
                <a:spcPct val="115000"/>
              </a:lnSpc>
              <a:spcBef>
                <a:spcPts val="0"/>
              </a:spcBef>
              <a:spcAft>
                <a:spcPts val="0"/>
              </a:spcAft>
              <a:buClr>
                <a:schemeClr val="dk2"/>
              </a:buClr>
              <a:buSzPts val="1000"/>
              <a:buFont typeface="Inter"/>
              <a:buChar char="●"/>
              <a:defRPr sz="1000">
                <a:solidFill>
                  <a:schemeClr val="dk1"/>
                </a:solidFill>
                <a:latin typeface="Inter"/>
                <a:ea typeface="Inter"/>
                <a:cs typeface="Inter"/>
                <a:sym typeface="Inter"/>
              </a:defRPr>
            </a:lvl7pPr>
            <a:lvl8pPr marL="3657600" lvl="7" indent="-285750" algn="l" rtl="0">
              <a:lnSpc>
                <a:spcPct val="115000"/>
              </a:lnSpc>
              <a:spcBef>
                <a:spcPts val="0"/>
              </a:spcBef>
              <a:spcAft>
                <a:spcPts val="0"/>
              </a:spcAft>
              <a:buClr>
                <a:schemeClr val="dk2"/>
              </a:buClr>
              <a:buSzPts val="900"/>
              <a:buFont typeface="Inter"/>
              <a:buChar char="○"/>
              <a:defRPr sz="900">
                <a:solidFill>
                  <a:schemeClr val="dk1"/>
                </a:solidFill>
                <a:latin typeface="Inter"/>
                <a:ea typeface="Inter"/>
                <a:cs typeface="Inter"/>
                <a:sym typeface="Inter"/>
              </a:defRPr>
            </a:lvl8pPr>
            <a:lvl9pPr marL="4114800" lvl="8" indent="-285750" algn="l" rtl="0">
              <a:lnSpc>
                <a:spcPct val="115000"/>
              </a:lnSpc>
              <a:spcBef>
                <a:spcPts val="0"/>
              </a:spcBef>
              <a:spcAft>
                <a:spcPts val="0"/>
              </a:spcAft>
              <a:buClr>
                <a:schemeClr val="dk2"/>
              </a:buClr>
              <a:buSzPts val="900"/>
              <a:buFont typeface="Inter"/>
              <a:buChar char="■"/>
              <a:defRPr sz="900">
                <a:solidFill>
                  <a:schemeClr val="dk1"/>
                </a:solidFill>
                <a:latin typeface="Inter"/>
                <a:ea typeface="Inter"/>
                <a:cs typeface="Inter"/>
                <a:sym typeface="Inter"/>
              </a:defRPr>
            </a:lvl9pPr>
          </a:lstStyle>
          <a:p>
            <a:endParaRPr/>
          </a:p>
        </p:txBody>
      </p:sp>
      <p:sp>
        <p:nvSpPr>
          <p:cNvPr id="1175" name="Google Shape;1175;p23"/>
          <p:cNvSpPr txBox="1"/>
          <p:nvPr/>
        </p:nvSpPr>
        <p:spPr>
          <a:xfrm>
            <a:off x="244350" y="4765501"/>
            <a:ext cx="1315500" cy="292500"/>
          </a:xfrm>
          <a:prstGeom prst="rect">
            <a:avLst/>
          </a:prstGeom>
          <a:noFill/>
          <a:ln>
            <a:noFill/>
          </a:ln>
        </p:spPr>
        <p:txBody>
          <a:bodyPr spcFirstLastPara="1" wrap="square" lIns="91400" tIns="91400" rIns="91400" bIns="91400" anchor="t" anchorCtr="0">
            <a:spAutoFit/>
          </a:bodyPr>
          <a:lstStyle/>
          <a:p>
            <a:pPr marL="0" marR="0" lvl="0" indent="0" algn="l" rtl="0">
              <a:lnSpc>
                <a:spcPct val="100000"/>
              </a:lnSpc>
              <a:spcBef>
                <a:spcPts val="0"/>
              </a:spcBef>
              <a:spcAft>
                <a:spcPts val="0"/>
              </a:spcAft>
              <a:buClr>
                <a:srgbClr val="000000"/>
              </a:buClr>
              <a:buSzPts val="700"/>
              <a:buFont typeface="Arial"/>
              <a:buNone/>
            </a:pPr>
            <a:r>
              <a:rPr lang="en" sz="700" b="0" i="0" u="none" strike="noStrike" cap="none">
                <a:solidFill>
                  <a:schemeClr val="dk2"/>
                </a:solidFill>
                <a:latin typeface="Inter Medium"/>
                <a:ea typeface="Inter Medium"/>
                <a:cs typeface="Inter Medium"/>
                <a:sym typeface="Inter Medium"/>
              </a:rPr>
              <a:t>Proprietary &amp; Confidential</a:t>
            </a:r>
            <a:endParaRPr sz="700" b="0" i="0" u="none" strike="noStrike" cap="none">
              <a:solidFill>
                <a:schemeClr val="dk2"/>
              </a:solidFill>
              <a:latin typeface="Inter Medium"/>
              <a:ea typeface="Inter Medium"/>
              <a:cs typeface="Inter Medium"/>
              <a:sym typeface="Inter Medium"/>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Title and body w/chevron bkgrnd">
  <p:cSld name="Title and body w/chevron bkgrnd">
    <p:spTree>
      <p:nvGrpSpPr>
        <p:cNvPr id="1" name="Shape 1176"/>
        <p:cNvGrpSpPr/>
        <p:nvPr/>
      </p:nvGrpSpPr>
      <p:grpSpPr>
        <a:xfrm>
          <a:off x="0" y="0"/>
          <a:ext cx="0" cy="0"/>
          <a:chOff x="0" y="0"/>
          <a:chExt cx="0" cy="0"/>
        </a:xfrm>
      </p:grpSpPr>
      <p:grpSp>
        <p:nvGrpSpPr>
          <p:cNvPr id="1177" name="Google Shape;1177;p24"/>
          <p:cNvGrpSpPr/>
          <p:nvPr/>
        </p:nvGrpSpPr>
        <p:grpSpPr>
          <a:xfrm>
            <a:off x="1936603" y="6"/>
            <a:ext cx="3697033" cy="5143642"/>
            <a:chOff x="1926275" y="238125"/>
            <a:chExt cx="3765950" cy="5239525"/>
          </a:xfrm>
        </p:grpSpPr>
        <p:sp>
          <p:nvSpPr>
            <p:cNvPr id="1178" name="Google Shape;1178;p24"/>
            <p:cNvSpPr/>
            <p:nvPr/>
          </p:nvSpPr>
          <p:spPr>
            <a:xfrm>
              <a:off x="3567675" y="2842675"/>
              <a:ext cx="2124550" cy="2634975"/>
            </a:xfrm>
            <a:custGeom>
              <a:avLst/>
              <a:gdLst/>
              <a:ahLst/>
              <a:cxnLst/>
              <a:rect l="l" t="t" r="r" b="b"/>
              <a:pathLst>
                <a:path w="84982" h="105399" extrusionOk="0">
                  <a:moveTo>
                    <a:pt x="84070" y="1"/>
                  </a:moveTo>
                  <a:lnTo>
                    <a:pt x="1" y="105398"/>
                  </a:lnTo>
                  <a:lnTo>
                    <a:pt x="1854" y="105398"/>
                  </a:lnTo>
                  <a:lnTo>
                    <a:pt x="54872" y="38890"/>
                  </a:lnTo>
                  <a:lnTo>
                    <a:pt x="84981" y="1155"/>
                  </a:lnTo>
                  <a:lnTo>
                    <a:pt x="84070" y="1"/>
                  </a:lnTo>
                  <a:close/>
                </a:path>
              </a:pathLst>
            </a:custGeom>
            <a:solidFill>
              <a:srgbClr val="F2F8FC"/>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179" name="Google Shape;1179;p24"/>
            <p:cNvSpPr/>
            <p:nvPr/>
          </p:nvSpPr>
          <p:spPr>
            <a:xfrm>
              <a:off x="3471225" y="2781900"/>
              <a:ext cx="2173150" cy="2695750"/>
            </a:xfrm>
            <a:custGeom>
              <a:avLst/>
              <a:gdLst/>
              <a:ahLst/>
              <a:cxnLst/>
              <a:rect l="l" t="t" r="r" b="b"/>
              <a:pathLst>
                <a:path w="86926" h="107830" extrusionOk="0">
                  <a:moveTo>
                    <a:pt x="85983" y="1"/>
                  </a:moveTo>
                  <a:lnTo>
                    <a:pt x="0" y="107829"/>
                  </a:lnTo>
                  <a:lnTo>
                    <a:pt x="1823" y="107829"/>
                  </a:lnTo>
                  <a:lnTo>
                    <a:pt x="86925" y="1155"/>
                  </a:lnTo>
                  <a:lnTo>
                    <a:pt x="85983" y="1"/>
                  </a:lnTo>
                  <a:close/>
                </a:path>
              </a:pathLst>
            </a:custGeom>
            <a:solidFill>
              <a:srgbClr val="F2F8FC"/>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180" name="Google Shape;1180;p24"/>
            <p:cNvSpPr/>
            <p:nvPr/>
          </p:nvSpPr>
          <p:spPr>
            <a:xfrm>
              <a:off x="3374000" y="2721150"/>
              <a:ext cx="2221750" cy="2756500"/>
            </a:xfrm>
            <a:custGeom>
              <a:avLst/>
              <a:gdLst/>
              <a:ahLst/>
              <a:cxnLst/>
              <a:rect l="l" t="t" r="r" b="b"/>
              <a:pathLst>
                <a:path w="88870" h="110260" extrusionOk="0">
                  <a:moveTo>
                    <a:pt x="87958" y="0"/>
                  </a:moveTo>
                  <a:lnTo>
                    <a:pt x="0" y="110259"/>
                  </a:lnTo>
                  <a:lnTo>
                    <a:pt x="1854" y="110259"/>
                  </a:lnTo>
                  <a:lnTo>
                    <a:pt x="88870" y="1155"/>
                  </a:lnTo>
                  <a:lnTo>
                    <a:pt x="87958" y="0"/>
                  </a:lnTo>
                  <a:close/>
                </a:path>
              </a:pathLst>
            </a:custGeom>
            <a:solidFill>
              <a:srgbClr val="F2F8FC"/>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181" name="Google Shape;1181;p24"/>
            <p:cNvSpPr/>
            <p:nvPr/>
          </p:nvSpPr>
          <p:spPr>
            <a:xfrm>
              <a:off x="3278300" y="2661150"/>
              <a:ext cx="2269600" cy="2816500"/>
            </a:xfrm>
            <a:custGeom>
              <a:avLst/>
              <a:gdLst/>
              <a:ahLst/>
              <a:cxnLst/>
              <a:rect l="l" t="t" r="r" b="b"/>
              <a:pathLst>
                <a:path w="90784" h="112660" extrusionOk="0">
                  <a:moveTo>
                    <a:pt x="89872" y="0"/>
                  </a:moveTo>
                  <a:lnTo>
                    <a:pt x="0" y="112659"/>
                  </a:lnTo>
                  <a:lnTo>
                    <a:pt x="1853" y="112659"/>
                  </a:lnTo>
                  <a:lnTo>
                    <a:pt x="90784" y="1155"/>
                  </a:lnTo>
                  <a:lnTo>
                    <a:pt x="89872" y="0"/>
                  </a:lnTo>
                  <a:close/>
                </a:path>
              </a:pathLst>
            </a:custGeom>
            <a:solidFill>
              <a:srgbClr val="F2F8FC"/>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182" name="Google Shape;1182;p24"/>
            <p:cNvSpPr/>
            <p:nvPr/>
          </p:nvSpPr>
          <p:spPr>
            <a:xfrm>
              <a:off x="3181825" y="2600375"/>
              <a:ext cx="2317475" cy="2877275"/>
            </a:xfrm>
            <a:custGeom>
              <a:avLst/>
              <a:gdLst/>
              <a:ahLst/>
              <a:cxnLst/>
              <a:rect l="l" t="t" r="r" b="b"/>
              <a:pathLst>
                <a:path w="92699" h="115091" extrusionOk="0">
                  <a:moveTo>
                    <a:pt x="91787" y="0"/>
                  </a:moveTo>
                  <a:lnTo>
                    <a:pt x="1" y="115090"/>
                  </a:lnTo>
                  <a:lnTo>
                    <a:pt x="1854" y="115090"/>
                  </a:lnTo>
                  <a:lnTo>
                    <a:pt x="92698" y="1155"/>
                  </a:lnTo>
                  <a:lnTo>
                    <a:pt x="91787" y="0"/>
                  </a:lnTo>
                  <a:close/>
                </a:path>
              </a:pathLst>
            </a:custGeom>
            <a:solidFill>
              <a:srgbClr val="F2F8FC"/>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183" name="Google Shape;1183;p24"/>
            <p:cNvSpPr/>
            <p:nvPr/>
          </p:nvSpPr>
          <p:spPr>
            <a:xfrm>
              <a:off x="3084600" y="2539600"/>
              <a:ext cx="2366825" cy="2938050"/>
            </a:xfrm>
            <a:custGeom>
              <a:avLst/>
              <a:gdLst/>
              <a:ahLst/>
              <a:cxnLst/>
              <a:rect l="l" t="t" r="r" b="b"/>
              <a:pathLst>
                <a:path w="94673" h="117522" extrusionOk="0">
                  <a:moveTo>
                    <a:pt x="93761" y="1"/>
                  </a:moveTo>
                  <a:lnTo>
                    <a:pt x="1" y="117521"/>
                  </a:lnTo>
                  <a:lnTo>
                    <a:pt x="1854" y="117521"/>
                  </a:lnTo>
                  <a:lnTo>
                    <a:pt x="94673" y="1155"/>
                  </a:lnTo>
                  <a:lnTo>
                    <a:pt x="93761" y="1"/>
                  </a:lnTo>
                  <a:close/>
                </a:path>
              </a:pathLst>
            </a:custGeom>
            <a:solidFill>
              <a:srgbClr val="F2F8FC"/>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184" name="Google Shape;1184;p24"/>
            <p:cNvSpPr/>
            <p:nvPr/>
          </p:nvSpPr>
          <p:spPr>
            <a:xfrm>
              <a:off x="2988125" y="2478850"/>
              <a:ext cx="2414700" cy="2998800"/>
            </a:xfrm>
            <a:custGeom>
              <a:avLst/>
              <a:gdLst/>
              <a:ahLst/>
              <a:cxnLst/>
              <a:rect l="l" t="t" r="r" b="b"/>
              <a:pathLst>
                <a:path w="96588" h="119952" extrusionOk="0">
                  <a:moveTo>
                    <a:pt x="95676" y="0"/>
                  </a:moveTo>
                  <a:lnTo>
                    <a:pt x="1" y="119951"/>
                  </a:lnTo>
                  <a:lnTo>
                    <a:pt x="1854" y="119951"/>
                  </a:lnTo>
                  <a:lnTo>
                    <a:pt x="96587" y="1155"/>
                  </a:lnTo>
                  <a:lnTo>
                    <a:pt x="95676" y="0"/>
                  </a:lnTo>
                  <a:close/>
                </a:path>
              </a:pathLst>
            </a:custGeom>
            <a:solidFill>
              <a:srgbClr val="F2F8FC"/>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185" name="Google Shape;1185;p24"/>
            <p:cNvSpPr/>
            <p:nvPr/>
          </p:nvSpPr>
          <p:spPr>
            <a:xfrm>
              <a:off x="2892425" y="2418825"/>
              <a:ext cx="2462550" cy="3058825"/>
            </a:xfrm>
            <a:custGeom>
              <a:avLst/>
              <a:gdLst/>
              <a:ahLst/>
              <a:cxnLst/>
              <a:rect l="l" t="t" r="r" b="b"/>
              <a:pathLst>
                <a:path w="98502" h="122353" extrusionOk="0">
                  <a:moveTo>
                    <a:pt x="97590" y="1"/>
                  </a:moveTo>
                  <a:lnTo>
                    <a:pt x="1" y="122352"/>
                  </a:lnTo>
                  <a:lnTo>
                    <a:pt x="1854" y="122352"/>
                  </a:lnTo>
                  <a:lnTo>
                    <a:pt x="98501" y="1155"/>
                  </a:lnTo>
                  <a:lnTo>
                    <a:pt x="97590" y="1"/>
                  </a:lnTo>
                  <a:close/>
                </a:path>
              </a:pathLst>
            </a:custGeom>
            <a:solidFill>
              <a:srgbClr val="F2F8FC"/>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186" name="Google Shape;1186;p24"/>
            <p:cNvSpPr/>
            <p:nvPr/>
          </p:nvSpPr>
          <p:spPr>
            <a:xfrm>
              <a:off x="2795975" y="2358075"/>
              <a:ext cx="2511150" cy="3119575"/>
            </a:xfrm>
            <a:custGeom>
              <a:avLst/>
              <a:gdLst/>
              <a:ahLst/>
              <a:cxnLst/>
              <a:rect l="l" t="t" r="r" b="b"/>
              <a:pathLst>
                <a:path w="100446" h="124783" extrusionOk="0">
                  <a:moveTo>
                    <a:pt x="99503" y="0"/>
                  </a:moveTo>
                  <a:lnTo>
                    <a:pt x="0" y="124782"/>
                  </a:lnTo>
                  <a:lnTo>
                    <a:pt x="1823" y="124782"/>
                  </a:lnTo>
                  <a:lnTo>
                    <a:pt x="100445" y="1155"/>
                  </a:lnTo>
                  <a:lnTo>
                    <a:pt x="99503" y="0"/>
                  </a:lnTo>
                  <a:close/>
                </a:path>
              </a:pathLst>
            </a:custGeom>
            <a:solidFill>
              <a:srgbClr val="F2F8FC"/>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187" name="Google Shape;1187;p24"/>
            <p:cNvSpPr/>
            <p:nvPr/>
          </p:nvSpPr>
          <p:spPr>
            <a:xfrm>
              <a:off x="2698750" y="2297300"/>
              <a:ext cx="2559750" cy="3180350"/>
            </a:xfrm>
            <a:custGeom>
              <a:avLst/>
              <a:gdLst/>
              <a:ahLst/>
              <a:cxnLst/>
              <a:rect l="l" t="t" r="r" b="b"/>
              <a:pathLst>
                <a:path w="102390" h="127214" extrusionOk="0">
                  <a:moveTo>
                    <a:pt x="101478" y="1"/>
                  </a:moveTo>
                  <a:lnTo>
                    <a:pt x="0" y="127213"/>
                  </a:lnTo>
                  <a:lnTo>
                    <a:pt x="1854" y="127213"/>
                  </a:lnTo>
                  <a:lnTo>
                    <a:pt x="102390" y="1155"/>
                  </a:lnTo>
                  <a:lnTo>
                    <a:pt x="101478" y="1"/>
                  </a:lnTo>
                  <a:close/>
                </a:path>
              </a:pathLst>
            </a:custGeom>
            <a:solidFill>
              <a:srgbClr val="F2F8FC"/>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188" name="Google Shape;1188;p24"/>
            <p:cNvSpPr/>
            <p:nvPr/>
          </p:nvSpPr>
          <p:spPr>
            <a:xfrm>
              <a:off x="2602275" y="2236550"/>
              <a:ext cx="2608375" cy="3241100"/>
            </a:xfrm>
            <a:custGeom>
              <a:avLst/>
              <a:gdLst/>
              <a:ahLst/>
              <a:cxnLst/>
              <a:rect l="l" t="t" r="r" b="b"/>
              <a:pathLst>
                <a:path w="104335" h="129644" extrusionOk="0">
                  <a:moveTo>
                    <a:pt x="103393" y="0"/>
                  </a:moveTo>
                  <a:lnTo>
                    <a:pt x="1" y="129643"/>
                  </a:lnTo>
                  <a:lnTo>
                    <a:pt x="1854" y="129643"/>
                  </a:lnTo>
                  <a:lnTo>
                    <a:pt x="104335" y="1155"/>
                  </a:lnTo>
                  <a:lnTo>
                    <a:pt x="103393" y="0"/>
                  </a:lnTo>
                  <a:close/>
                </a:path>
              </a:pathLst>
            </a:custGeom>
            <a:solidFill>
              <a:srgbClr val="F2F8FC"/>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189" name="Google Shape;1189;p24"/>
            <p:cNvSpPr/>
            <p:nvPr/>
          </p:nvSpPr>
          <p:spPr>
            <a:xfrm>
              <a:off x="2506575" y="2175775"/>
              <a:ext cx="2656225" cy="3301875"/>
            </a:xfrm>
            <a:custGeom>
              <a:avLst/>
              <a:gdLst/>
              <a:ahLst/>
              <a:cxnLst/>
              <a:rect l="l" t="t" r="r" b="b"/>
              <a:pathLst>
                <a:path w="106249" h="132075" extrusionOk="0">
                  <a:moveTo>
                    <a:pt x="105307" y="0"/>
                  </a:moveTo>
                  <a:lnTo>
                    <a:pt x="0" y="132074"/>
                  </a:lnTo>
                  <a:lnTo>
                    <a:pt x="1823" y="132074"/>
                  </a:lnTo>
                  <a:lnTo>
                    <a:pt x="106249" y="1185"/>
                  </a:lnTo>
                  <a:lnTo>
                    <a:pt x="105307" y="0"/>
                  </a:lnTo>
                  <a:close/>
                </a:path>
              </a:pathLst>
            </a:custGeom>
            <a:solidFill>
              <a:srgbClr val="F2F8FC"/>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190" name="Google Shape;1190;p24"/>
            <p:cNvSpPr/>
            <p:nvPr/>
          </p:nvSpPr>
          <p:spPr>
            <a:xfrm>
              <a:off x="2409350" y="2115775"/>
              <a:ext cx="2704850" cy="3361875"/>
            </a:xfrm>
            <a:custGeom>
              <a:avLst/>
              <a:gdLst/>
              <a:ahLst/>
              <a:cxnLst/>
              <a:rect l="l" t="t" r="r" b="b"/>
              <a:pathLst>
                <a:path w="108194" h="134475" extrusionOk="0">
                  <a:moveTo>
                    <a:pt x="107282" y="0"/>
                  </a:moveTo>
                  <a:lnTo>
                    <a:pt x="0" y="134474"/>
                  </a:lnTo>
                  <a:lnTo>
                    <a:pt x="1854" y="134474"/>
                  </a:lnTo>
                  <a:lnTo>
                    <a:pt x="108193" y="1155"/>
                  </a:lnTo>
                  <a:lnTo>
                    <a:pt x="107282" y="0"/>
                  </a:lnTo>
                  <a:close/>
                </a:path>
              </a:pathLst>
            </a:custGeom>
            <a:solidFill>
              <a:srgbClr val="F2F8FC"/>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191" name="Google Shape;1191;p24"/>
            <p:cNvSpPr/>
            <p:nvPr/>
          </p:nvSpPr>
          <p:spPr>
            <a:xfrm>
              <a:off x="2312875" y="2055000"/>
              <a:ext cx="2752700" cy="3422650"/>
            </a:xfrm>
            <a:custGeom>
              <a:avLst/>
              <a:gdLst/>
              <a:ahLst/>
              <a:cxnLst/>
              <a:rect l="l" t="t" r="r" b="b"/>
              <a:pathLst>
                <a:path w="110108" h="136906" extrusionOk="0">
                  <a:moveTo>
                    <a:pt x="109196" y="1"/>
                  </a:moveTo>
                  <a:lnTo>
                    <a:pt x="1" y="136905"/>
                  </a:lnTo>
                  <a:lnTo>
                    <a:pt x="1854" y="136905"/>
                  </a:lnTo>
                  <a:lnTo>
                    <a:pt x="110108" y="1155"/>
                  </a:lnTo>
                  <a:lnTo>
                    <a:pt x="109196" y="1"/>
                  </a:lnTo>
                  <a:close/>
                </a:path>
              </a:pathLst>
            </a:custGeom>
            <a:solidFill>
              <a:srgbClr val="F2F8FC"/>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192" name="Google Shape;1192;p24"/>
            <p:cNvSpPr/>
            <p:nvPr/>
          </p:nvSpPr>
          <p:spPr>
            <a:xfrm>
              <a:off x="2216425" y="1994225"/>
              <a:ext cx="2801300" cy="3483425"/>
            </a:xfrm>
            <a:custGeom>
              <a:avLst/>
              <a:gdLst/>
              <a:ahLst/>
              <a:cxnLst/>
              <a:rect l="l" t="t" r="r" b="b"/>
              <a:pathLst>
                <a:path w="112052" h="139337" extrusionOk="0">
                  <a:moveTo>
                    <a:pt x="111140" y="1"/>
                  </a:moveTo>
                  <a:lnTo>
                    <a:pt x="0" y="139336"/>
                  </a:lnTo>
                  <a:lnTo>
                    <a:pt x="1854" y="139336"/>
                  </a:lnTo>
                  <a:lnTo>
                    <a:pt x="112051" y="1156"/>
                  </a:lnTo>
                  <a:lnTo>
                    <a:pt x="111140" y="1"/>
                  </a:lnTo>
                  <a:close/>
                </a:path>
              </a:pathLst>
            </a:custGeom>
            <a:solidFill>
              <a:srgbClr val="F2F8FC"/>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193" name="Google Shape;1193;p24"/>
            <p:cNvSpPr/>
            <p:nvPr/>
          </p:nvSpPr>
          <p:spPr>
            <a:xfrm>
              <a:off x="2119950" y="1933475"/>
              <a:ext cx="2849925" cy="3544175"/>
            </a:xfrm>
            <a:custGeom>
              <a:avLst/>
              <a:gdLst/>
              <a:ahLst/>
              <a:cxnLst/>
              <a:rect l="l" t="t" r="r" b="b"/>
              <a:pathLst>
                <a:path w="113997" h="141767" extrusionOk="0">
                  <a:moveTo>
                    <a:pt x="113085" y="0"/>
                  </a:moveTo>
                  <a:lnTo>
                    <a:pt x="1" y="141766"/>
                  </a:lnTo>
                  <a:lnTo>
                    <a:pt x="1854" y="141766"/>
                  </a:lnTo>
                  <a:lnTo>
                    <a:pt x="113996" y="1185"/>
                  </a:lnTo>
                  <a:lnTo>
                    <a:pt x="113085" y="0"/>
                  </a:lnTo>
                  <a:close/>
                </a:path>
              </a:pathLst>
            </a:custGeom>
            <a:solidFill>
              <a:srgbClr val="F2F8FC"/>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194" name="Google Shape;1194;p24"/>
            <p:cNvSpPr/>
            <p:nvPr/>
          </p:nvSpPr>
          <p:spPr>
            <a:xfrm>
              <a:off x="2023475" y="1872700"/>
              <a:ext cx="2897775" cy="3604950"/>
            </a:xfrm>
            <a:custGeom>
              <a:avLst/>
              <a:gdLst/>
              <a:ahLst/>
              <a:cxnLst/>
              <a:rect l="l" t="t" r="r" b="b"/>
              <a:pathLst>
                <a:path w="115911" h="144198" extrusionOk="0">
                  <a:moveTo>
                    <a:pt x="114999" y="1"/>
                  </a:moveTo>
                  <a:lnTo>
                    <a:pt x="1" y="144197"/>
                  </a:lnTo>
                  <a:lnTo>
                    <a:pt x="1854" y="144197"/>
                  </a:lnTo>
                  <a:lnTo>
                    <a:pt x="115911" y="1186"/>
                  </a:lnTo>
                  <a:lnTo>
                    <a:pt x="114999" y="1"/>
                  </a:lnTo>
                  <a:close/>
                </a:path>
              </a:pathLst>
            </a:custGeom>
            <a:solidFill>
              <a:srgbClr val="F2F8FC"/>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195" name="Google Shape;1195;p24"/>
            <p:cNvSpPr/>
            <p:nvPr/>
          </p:nvSpPr>
          <p:spPr>
            <a:xfrm>
              <a:off x="1926275" y="1811950"/>
              <a:ext cx="2946375" cy="3665700"/>
            </a:xfrm>
            <a:custGeom>
              <a:avLst/>
              <a:gdLst/>
              <a:ahLst/>
              <a:cxnLst/>
              <a:rect l="l" t="t" r="r" b="b"/>
              <a:pathLst>
                <a:path w="117855" h="146628" extrusionOk="0">
                  <a:moveTo>
                    <a:pt x="116943" y="0"/>
                  </a:moveTo>
                  <a:lnTo>
                    <a:pt x="83765" y="41594"/>
                  </a:lnTo>
                  <a:lnTo>
                    <a:pt x="34089" y="103879"/>
                  </a:lnTo>
                  <a:lnTo>
                    <a:pt x="0" y="146627"/>
                  </a:lnTo>
                  <a:lnTo>
                    <a:pt x="1853" y="146627"/>
                  </a:lnTo>
                  <a:lnTo>
                    <a:pt x="117854" y="1155"/>
                  </a:lnTo>
                  <a:lnTo>
                    <a:pt x="116943" y="0"/>
                  </a:lnTo>
                  <a:close/>
                </a:path>
              </a:pathLst>
            </a:custGeom>
            <a:solidFill>
              <a:srgbClr val="F2F8FC"/>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196" name="Google Shape;1196;p24"/>
            <p:cNvSpPr/>
            <p:nvPr/>
          </p:nvSpPr>
          <p:spPr>
            <a:xfrm>
              <a:off x="3971775" y="1751175"/>
              <a:ext cx="853025" cy="1068750"/>
            </a:xfrm>
            <a:custGeom>
              <a:avLst/>
              <a:gdLst/>
              <a:ahLst/>
              <a:cxnLst/>
              <a:rect l="l" t="t" r="r" b="b"/>
              <a:pathLst>
                <a:path w="34121" h="42750" extrusionOk="0">
                  <a:moveTo>
                    <a:pt x="33178" y="0"/>
                  </a:moveTo>
                  <a:lnTo>
                    <a:pt x="1" y="41625"/>
                  </a:lnTo>
                  <a:lnTo>
                    <a:pt x="942" y="42749"/>
                  </a:lnTo>
                  <a:lnTo>
                    <a:pt x="34120" y="1155"/>
                  </a:lnTo>
                  <a:lnTo>
                    <a:pt x="33178" y="0"/>
                  </a:lnTo>
                  <a:close/>
                </a:path>
              </a:pathLst>
            </a:custGeom>
            <a:solidFill>
              <a:srgbClr val="F2F8FC"/>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197" name="Google Shape;1197;p24"/>
            <p:cNvSpPr/>
            <p:nvPr/>
          </p:nvSpPr>
          <p:spPr>
            <a:xfrm>
              <a:off x="3923925" y="1691175"/>
              <a:ext cx="853025" cy="1068725"/>
            </a:xfrm>
            <a:custGeom>
              <a:avLst/>
              <a:gdLst/>
              <a:ahLst/>
              <a:cxnLst/>
              <a:rect l="l" t="t" r="r" b="b"/>
              <a:pathLst>
                <a:path w="34121" h="42749" extrusionOk="0">
                  <a:moveTo>
                    <a:pt x="33178" y="0"/>
                  </a:moveTo>
                  <a:lnTo>
                    <a:pt x="0" y="41594"/>
                  </a:lnTo>
                  <a:lnTo>
                    <a:pt x="912" y="42749"/>
                  </a:lnTo>
                  <a:lnTo>
                    <a:pt x="34120" y="1155"/>
                  </a:lnTo>
                  <a:lnTo>
                    <a:pt x="33178" y="0"/>
                  </a:lnTo>
                  <a:close/>
                </a:path>
              </a:pathLst>
            </a:custGeom>
            <a:solidFill>
              <a:srgbClr val="F2F8FC"/>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198" name="Google Shape;1198;p24"/>
            <p:cNvSpPr/>
            <p:nvPr/>
          </p:nvSpPr>
          <p:spPr>
            <a:xfrm>
              <a:off x="3875300" y="1630400"/>
              <a:ext cx="853025" cy="1069500"/>
            </a:xfrm>
            <a:custGeom>
              <a:avLst/>
              <a:gdLst/>
              <a:ahLst/>
              <a:cxnLst/>
              <a:rect l="l" t="t" r="r" b="b"/>
              <a:pathLst>
                <a:path w="34121" h="42780" extrusionOk="0">
                  <a:moveTo>
                    <a:pt x="33209" y="1"/>
                  </a:moveTo>
                  <a:lnTo>
                    <a:pt x="1" y="41625"/>
                  </a:lnTo>
                  <a:lnTo>
                    <a:pt x="943" y="42780"/>
                  </a:lnTo>
                  <a:lnTo>
                    <a:pt x="34121" y="1155"/>
                  </a:lnTo>
                  <a:lnTo>
                    <a:pt x="33209" y="1"/>
                  </a:lnTo>
                  <a:close/>
                </a:path>
              </a:pathLst>
            </a:custGeom>
            <a:solidFill>
              <a:srgbClr val="F2F8FC"/>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199" name="Google Shape;1199;p24"/>
            <p:cNvSpPr/>
            <p:nvPr/>
          </p:nvSpPr>
          <p:spPr>
            <a:xfrm>
              <a:off x="3827450" y="1569650"/>
              <a:ext cx="853025" cy="1069475"/>
            </a:xfrm>
            <a:custGeom>
              <a:avLst/>
              <a:gdLst/>
              <a:ahLst/>
              <a:cxnLst/>
              <a:rect l="l" t="t" r="r" b="b"/>
              <a:pathLst>
                <a:path w="34121" h="42779" extrusionOk="0">
                  <a:moveTo>
                    <a:pt x="33179" y="0"/>
                  </a:moveTo>
                  <a:lnTo>
                    <a:pt x="1" y="41624"/>
                  </a:lnTo>
                  <a:lnTo>
                    <a:pt x="912" y="42779"/>
                  </a:lnTo>
                  <a:lnTo>
                    <a:pt x="34121" y="1155"/>
                  </a:lnTo>
                  <a:lnTo>
                    <a:pt x="33179" y="0"/>
                  </a:lnTo>
                  <a:close/>
                </a:path>
              </a:pathLst>
            </a:custGeom>
            <a:solidFill>
              <a:srgbClr val="F2F8FC"/>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200" name="Google Shape;1200;p24"/>
            <p:cNvSpPr/>
            <p:nvPr/>
          </p:nvSpPr>
          <p:spPr>
            <a:xfrm>
              <a:off x="3778850" y="1508875"/>
              <a:ext cx="853025" cy="1069500"/>
            </a:xfrm>
            <a:custGeom>
              <a:avLst/>
              <a:gdLst/>
              <a:ahLst/>
              <a:cxnLst/>
              <a:rect l="l" t="t" r="r" b="b"/>
              <a:pathLst>
                <a:path w="34121" h="42780" extrusionOk="0">
                  <a:moveTo>
                    <a:pt x="33209" y="0"/>
                  </a:moveTo>
                  <a:lnTo>
                    <a:pt x="0" y="41625"/>
                  </a:lnTo>
                  <a:lnTo>
                    <a:pt x="912" y="42779"/>
                  </a:lnTo>
                  <a:lnTo>
                    <a:pt x="34120" y="1155"/>
                  </a:lnTo>
                  <a:lnTo>
                    <a:pt x="33209" y="0"/>
                  </a:lnTo>
                  <a:close/>
                </a:path>
              </a:pathLst>
            </a:custGeom>
            <a:solidFill>
              <a:srgbClr val="F2F8FC"/>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201" name="Google Shape;1201;p24"/>
            <p:cNvSpPr/>
            <p:nvPr/>
          </p:nvSpPr>
          <p:spPr>
            <a:xfrm>
              <a:off x="3731000" y="1448875"/>
              <a:ext cx="853000" cy="1069500"/>
            </a:xfrm>
            <a:custGeom>
              <a:avLst/>
              <a:gdLst/>
              <a:ahLst/>
              <a:cxnLst/>
              <a:rect l="l" t="t" r="r" b="b"/>
              <a:pathLst>
                <a:path w="34120" h="42780" extrusionOk="0">
                  <a:moveTo>
                    <a:pt x="33208" y="0"/>
                  </a:moveTo>
                  <a:lnTo>
                    <a:pt x="0" y="41625"/>
                  </a:lnTo>
                  <a:lnTo>
                    <a:pt x="912" y="42779"/>
                  </a:lnTo>
                  <a:lnTo>
                    <a:pt x="34120" y="1155"/>
                  </a:lnTo>
                  <a:lnTo>
                    <a:pt x="33208" y="0"/>
                  </a:lnTo>
                  <a:close/>
                </a:path>
              </a:pathLst>
            </a:custGeom>
            <a:solidFill>
              <a:srgbClr val="F2F8FC"/>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202" name="Google Shape;1202;p24"/>
            <p:cNvSpPr/>
            <p:nvPr/>
          </p:nvSpPr>
          <p:spPr>
            <a:xfrm>
              <a:off x="3682375" y="1388100"/>
              <a:ext cx="853025" cy="1069500"/>
            </a:xfrm>
            <a:custGeom>
              <a:avLst/>
              <a:gdLst/>
              <a:ahLst/>
              <a:cxnLst/>
              <a:rect l="l" t="t" r="r" b="b"/>
              <a:pathLst>
                <a:path w="34121" h="42780" extrusionOk="0">
                  <a:moveTo>
                    <a:pt x="33209" y="1"/>
                  </a:moveTo>
                  <a:lnTo>
                    <a:pt x="1" y="41625"/>
                  </a:lnTo>
                  <a:lnTo>
                    <a:pt x="912" y="42779"/>
                  </a:lnTo>
                  <a:lnTo>
                    <a:pt x="34120" y="1155"/>
                  </a:lnTo>
                  <a:lnTo>
                    <a:pt x="33209" y="1"/>
                  </a:lnTo>
                  <a:close/>
                </a:path>
              </a:pathLst>
            </a:custGeom>
            <a:solidFill>
              <a:srgbClr val="F2F8FC"/>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203" name="Google Shape;1203;p24"/>
            <p:cNvSpPr/>
            <p:nvPr/>
          </p:nvSpPr>
          <p:spPr>
            <a:xfrm>
              <a:off x="3633775" y="1327325"/>
              <a:ext cx="853775" cy="1070275"/>
            </a:xfrm>
            <a:custGeom>
              <a:avLst/>
              <a:gdLst/>
              <a:ahLst/>
              <a:cxnLst/>
              <a:rect l="l" t="t" r="r" b="b"/>
              <a:pathLst>
                <a:path w="34151" h="42811" extrusionOk="0">
                  <a:moveTo>
                    <a:pt x="33239" y="1"/>
                  </a:moveTo>
                  <a:lnTo>
                    <a:pt x="0" y="41656"/>
                  </a:lnTo>
                  <a:lnTo>
                    <a:pt x="942" y="42810"/>
                  </a:lnTo>
                  <a:lnTo>
                    <a:pt x="34150" y="1155"/>
                  </a:lnTo>
                  <a:lnTo>
                    <a:pt x="33239" y="1"/>
                  </a:lnTo>
                  <a:close/>
                </a:path>
              </a:pathLst>
            </a:custGeom>
            <a:solidFill>
              <a:srgbClr val="F2F8FC"/>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204" name="Google Shape;1204;p24"/>
            <p:cNvSpPr/>
            <p:nvPr/>
          </p:nvSpPr>
          <p:spPr>
            <a:xfrm>
              <a:off x="3585925" y="1266575"/>
              <a:ext cx="853000" cy="1070250"/>
            </a:xfrm>
            <a:custGeom>
              <a:avLst/>
              <a:gdLst/>
              <a:ahLst/>
              <a:cxnLst/>
              <a:rect l="l" t="t" r="r" b="b"/>
              <a:pathLst>
                <a:path w="34120" h="42810" extrusionOk="0">
                  <a:moveTo>
                    <a:pt x="33208" y="0"/>
                  </a:moveTo>
                  <a:lnTo>
                    <a:pt x="0" y="41655"/>
                  </a:lnTo>
                  <a:lnTo>
                    <a:pt x="912" y="42810"/>
                  </a:lnTo>
                  <a:lnTo>
                    <a:pt x="34120" y="1155"/>
                  </a:lnTo>
                  <a:lnTo>
                    <a:pt x="33208" y="0"/>
                  </a:lnTo>
                  <a:close/>
                </a:path>
              </a:pathLst>
            </a:custGeom>
            <a:solidFill>
              <a:srgbClr val="F2F8FC"/>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205" name="Google Shape;1205;p24"/>
            <p:cNvSpPr/>
            <p:nvPr/>
          </p:nvSpPr>
          <p:spPr>
            <a:xfrm>
              <a:off x="3537300" y="1206575"/>
              <a:ext cx="853775" cy="1070250"/>
            </a:xfrm>
            <a:custGeom>
              <a:avLst/>
              <a:gdLst/>
              <a:ahLst/>
              <a:cxnLst/>
              <a:rect l="l" t="t" r="r" b="b"/>
              <a:pathLst>
                <a:path w="34151" h="42810" extrusionOk="0">
                  <a:moveTo>
                    <a:pt x="33239" y="0"/>
                  </a:moveTo>
                  <a:lnTo>
                    <a:pt x="1" y="41655"/>
                  </a:lnTo>
                  <a:lnTo>
                    <a:pt x="942" y="42809"/>
                  </a:lnTo>
                  <a:lnTo>
                    <a:pt x="34151" y="1155"/>
                  </a:lnTo>
                  <a:lnTo>
                    <a:pt x="33239" y="0"/>
                  </a:lnTo>
                  <a:close/>
                </a:path>
              </a:pathLst>
            </a:custGeom>
            <a:solidFill>
              <a:srgbClr val="F2F8FC"/>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206" name="Google Shape;1206;p24"/>
            <p:cNvSpPr/>
            <p:nvPr/>
          </p:nvSpPr>
          <p:spPr>
            <a:xfrm>
              <a:off x="3489450" y="1145800"/>
              <a:ext cx="853775" cy="1070250"/>
            </a:xfrm>
            <a:custGeom>
              <a:avLst/>
              <a:gdLst/>
              <a:ahLst/>
              <a:cxnLst/>
              <a:rect l="l" t="t" r="r" b="b"/>
              <a:pathLst>
                <a:path w="34151" h="42810" extrusionOk="0">
                  <a:moveTo>
                    <a:pt x="33209" y="0"/>
                  </a:moveTo>
                  <a:lnTo>
                    <a:pt x="1" y="41655"/>
                  </a:lnTo>
                  <a:lnTo>
                    <a:pt x="912" y="42810"/>
                  </a:lnTo>
                  <a:lnTo>
                    <a:pt x="34151" y="1155"/>
                  </a:lnTo>
                  <a:lnTo>
                    <a:pt x="33209" y="0"/>
                  </a:lnTo>
                  <a:close/>
                </a:path>
              </a:pathLst>
            </a:custGeom>
            <a:solidFill>
              <a:srgbClr val="F2F8FC"/>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207" name="Google Shape;1207;p24"/>
            <p:cNvSpPr/>
            <p:nvPr/>
          </p:nvSpPr>
          <p:spPr>
            <a:xfrm>
              <a:off x="3440850" y="1085025"/>
              <a:ext cx="853775" cy="1070275"/>
            </a:xfrm>
            <a:custGeom>
              <a:avLst/>
              <a:gdLst/>
              <a:ahLst/>
              <a:cxnLst/>
              <a:rect l="l" t="t" r="r" b="b"/>
              <a:pathLst>
                <a:path w="34151" h="42811" extrusionOk="0">
                  <a:moveTo>
                    <a:pt x="33239" y="1"/>
                  </a:moveTo>
                  <a:lnTo>
                    <a:pt x="0" y="41656"/>
                  </a:lnTo>
                  <a:lnTo>
                    <a:pt x="912" y="42810"/>
                  </a:lnTo>
                  <a:lnTo>
                    <a:pt x="34150" y="1155"/>
                  </a:lnTo>
                  <a:lnTo>
                    <a:pt x="33239" y="1"/>
                  </a:lnTo>
                  <a:close/>
                </a:path>
              </a:pathLst>
            </a:custGeom>
            <a:solidFill>
              <a:srgbClr val="F2F8FC"/>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208" name="Google Shape;1208;p24"/>
            <p:cNvSpPr/>
            <p:nvPr/>
          </p:nvSpPr>
          <p:spPr>
            <a:xfrm>
              <a:off x="3392225" y="1024275"/>
              <a:ext cx="854550" cy="1071000"/>
            </a:xfrm>
            <a:custGeom>
              <a:avLst/>
              <a:gdLst/>
              <a:ahLst/>
              <a:cxnLst/>
              <a:rect l="l" t="t" r="r" b="b"/>
              <a:pathLst>
                <a:path w="34182" h="42840" extrusionOk="0">
                  <a:moveTo>
                    <a:pt x="33239" y="0"/>
                  </a:moveTo>
                  <a:lnTo>
                    <a:pt x="1" y="41685"/>
                  </a:lnTo>
                  <a:lnTo>
                    <a:pt x="942" y="42840"/>
                  </a:lnTo>
                  <a:lnTo>
                    <a:pt x="34181" y="1155"/>
                  </a:lnTo>
                  <a:lnTo>
                    <a:pt x="33239" y="0"/>
                  </a:lnTo>
                  <a:close/>
                </a:path>
              </a:pathLst>
            </a:custGeom>
            <a:solidFill>
              <a:srgbClr val="F2F8FC"/>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209" name="Google Shape;1209;p24"/>
            <p:cNvSpPr/>
            <p:nvPr/>
          </p:nvSpPr>
          <p:spPr>
            <a:xfrm>
              <a:off x="3344375" y="964250"/>
              <a:ext cx="854525" cy="1071025"/>
            </a:xfrm>
            <a:custGeom>
              <a:avLst/>
              <a:gdLst/>
              <a:ahLst/>
              <a:cxnLst/>
              <a:rect l="l" t="t" r="r" b="b"/>
              <a:pathLst>
                <a:path w="34181" h="42841" extrusionOk="0">
                  <a:moveTo>
                    <a:pt x="33239" y="1"/>
                  </a:moveTo>
                  <a:lnTo>
                    <a:pt x="0" y="41686"/>
                  </a:lnTo>
                  <a:lnTo>
                    <a:pt x="912" y="42841"/>
                  </a:lnTo>
                  <a:lnTo>
                    <a:pt x="34181" y="1155"/>
                  </a:lnTo>
                  <a:lnTo>
                    <a:pt x="33239" y="1"/>
                  </a:lnTo>
                  <a:close/>
                </a:path>
              </a:pathLst>
            </a:custGeom>
            <a:solidFill>
              <a:srgbClr val="F2F8FC"/>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210" name="Google Shape;1210;p24"/>
            <p:cNvSpPr/>
            <p:nvPr/>
          </p:nvSpPr>
          <p:spPr>
            <a:xfrm>
              <a:off x="3295750" y="903500"/>
              <a:ext cx="854550" cy="1071025"/>
            </a:xfrm>
            <a:custGeom>
              <a:avLst/>
              <a:gdLst/>
              <a:ahLst/>
              <a:cxnLst/>
              <a:rect l="l" t="t" r="r" b="b"/>
              <a:pathLst>
                <a:path w="34182" h="42841" extrusionOk="0">
                  <a:moveTo>
                    <a:pt x="33270" y="0"/>
                  </a:moveTo>
                  <a:lnTo>
                    <a:pt x="1" y="41685"/>
                  </a:lnTo>
                  <a:lnTo>
                    <a:pt x="943" y="42840"/>
                  </a:lnTo>
                  <a:lnTo>
                    <a:pt x="34181" y="1155"/>
                  </a:lnTo>
                  <a:lnTo>
                    <a:pt x="33270" y="0"/>
                  </a:lnTo>
                  <a:close/>
                </a:path>
              </a:pathLst>
            </a:custGeom>
            <a:solidFill>
              <a:srgbClr val="F2F8FC"/>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211" name="Google Shape;1211;p24"/>
            <p:cNvSpPr/>
            <p:nvPr/>
          </p:nvSpPr>
          <p:spPr>
            <a:xfrm>
              <a:off x="3247150" y="841975"/>
              <a:ext cx="854525" cy="1071775"/>
            </a:xfrm>
            <a:custGeom>
              <a:avLst/>
              <a:gdLst/>
              <a:ahLst/>
              <a:cxnLst/>
              <a:rect l="l" t="t" r="r" b="b"/>
              <a:pathLst>
                <a:path w="34181" h="42871" extrusionOk="0">
                  <a:moveTo>
                    <a:pt x="33269" y="0"/>
                  </a:moveTo>
                  <a:lnTo>
                    <a:pt x="0" y="41716"/>
                  </a:lnTo>
                  <a:lnTo>
                    <a:pt x="942" y="42870"/>
                  </a:lnTo>
                  <a:lnTo>
                    <a:pt x="34181" y="1155"/>
                  </a:lnTo>
                  <a:lnTo>
                    <a:pt x="33269" y="0"/>
                  </a:lnTo>
                  <a:close/>
                </a:path>
              </a:pathLst>
            </a:custGeom>
            <a:solidFill>
              <a:srgbClr val="F2F8FC"/>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212" name="Google Shape;1212;p24"/>
            <p:cNvSpPr/>
            <p:nvPr/>
          </p:nvSpPr>
          <p:spPr>
            <a:xfrm>
              <a:off x="3198525" y="781200"/>
              <a:ext cx="854550" cy="1071775"/>
            </a:xfrm>
            <a:custGeom>
              <a:avLst/>
              <a:gdLst/>
              <a:ahLst/>
              <a:cxnLst/>
              <a:rect l="l" t="t" r="r" b="b"/>
              <a:pathLst>
                <a:path w="34182" h="42871" extrusionOk="0">
                  <a:moveTo>
                    <a:pt x="33270" y="1"/>
                  </a:moveTo>
                  <a:lnTo>
                    <a:pt x="1" y="41716"/>
                  </a:lnTo>
                  <a:lnTo>
                    <a:pt x="943" y="42871"/>
                  </a:lnTo>
                  <a:lnTo>
                    <a:pt x="34181" y="1155"/>
                  </a:lnTo>
                  <a:lnTo>
                    <a:pt x="33270" y="1"/>
                  </a:lnTo>
                  <a:close/>
                </a:path>
              </a:pathLst>
            </a:custGeom>
            <a:solidFill>
              <a:srgbClr val="F2F8FC"/>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213" name="Google Shape;1213;p24"/>
            <p:cNvSpPr/>
            <p:nvPr/>
          </p:nvSpPr>
          <p:spPr>
            <a:xfrm>
              <a:off x="3150675" y="721200"/>
              <a:ext cx="854550" cy="1071775"/>
            </a:xfrm>
            <a:custGeom>
              <a:avLst/>
              <a:gdLst/>
              <a:ahLst/>
              <a:cxnLst/>
              <a:rect l="l" t="t" r="r" b="b"/>
              <a:pathLst>
                <a:path w="34182" h="42871" extrusionOk="0">
                  <a:moveTo>
                    <a:pt x="33270" y="0"/>
                  </a:moveTo>
                  <a:lnTo>
                    <a:pt x="1" y="41716"/>
                  </a:lnTo>
                  <a:lnTo>
                    <a:pt x="943" y="42871"/>
                  </a:lnTo>
                  <a:lnTo>
                    <a:pt x="34181" y="1155"/>
                  </a:lnTo>
                  <a:lnTo>
                    <a:pt x="33270" y="0"/>
                  </a:lnTo>
                  <a:close/>
                </a:path>
              </a:pathLst>
            </a:custGeom>
            <a:solidFill>
              <a:srgbClr val="F2F8FC"/>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214" name="Google Shape;1214;p24"/>
            <p:cNvSpPr/>
            <p:nvPr/>
          </p:nvSpPr>
          <p:spPr>
            <a:xfrm>
              <a:off x="3102075" y="660425"/>
              <a:ext cx="855300" cy="1071775"/>
            </a:xfrm>
            <a:custGeom>
              <a:avLst/>
              <a:gdLst/>
              <a:ahLst/>
              <a:cxnLst/>
              <a:rect l="l" t="t" r="r" b="b"/>
              <a:pathLst>
                <a:path w="34212" h="42871" extrusionOk="0">
                  <a:moveTo>
                    <a:pt x="33300" y="1"/>
                  </a:moveTo>
                  <a:lnTo>
                    <a:pt x="0" y="41716"/>
                  </a:lnTo>
                  <a:lnTo>
                    <a:pt x="942" y="42871"/>
                  </a:lnTo>
                  <a:lnTo>
                    <a:pt x="34211" y="1155"/>
                  </a:lnTo>
                  <a:lnTo>
                    <a:pt x="33300" y="1"/>
                  </a:lnTo>
                  <a:close/>
                </a:path>
              </a:pathLst>
            </a:custGeom>
            <a:solidFill>
              <a:srgbClr val="F2F8FC"/>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215" name="Google Shape;1215;p24"/>
            <p:cNvSpPr/>
            <p:nvPr/>
          </p:nvSpPr>
          <p:spPr>
            <a:xfrm>
              <a:off x="3054225" y="599675"/>
              <a:ext cx="854525" cy="1071775"/>
            </a:xfrm>
            <a:custGeom>
              <a:avLst/>
              <a:gdLst/>
              <a:ahLst/>
              <a:cxnLst/>
              <a:rect l="l" t="t" r="r" b="b"/>
              <a:pathLst>
                <a:path w="34181" h="42871" extrusionOk="0">
                  <a:moveTo>
                    <a:pt x="33269" y="0"/>
                  </a:moveTo>
                  <a:lnTo>
                    <a:pt x="0" y="41716"/>
                  </a:lnTo>
                  <a:lnTo>
                    <a:pt x="912" y="42870"/>
                  </a:lnTo>
                  <a:lnTo>
                    <a:pt x="34181" y="1155"/>
                  </a:lnTo>
                  <a:lnTo>
                    <a:pt x="33269" y="0"/>
                  </a:lnTo>
                  <a:close/>
                </a:path>
              </a:pathLst>
            </a:custGeom>
            <a:solidFill>
              <a:srgbClr val="F2F8FC"/>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216" name="Google Shape;1216;p24"/>
            <p:cNvSpPr/>
            <p:nvPr/>
          </p:nvSpPr>
          <p:spPr>
            <a:xfrm>
              <a:off x="3005600" y="538900"/>
              <a:ext cx="855300" cy="1072550"/>
            </a:xfrm>
            <a:custGeom>
              <a:avLst/>
              <a:gdLst/>
              <a:ahLst/>
              <a:cxnLst/>
              <a:rect l="l" t="t" r="r" b="b"/>
              <a:pathLst>
                <a:path w="34212" h="42902" extrusionOk="0">
                  <a:moveTo>
                    <a:pt x="33270" y="1"/>
                  </a:moveTo>
                  <a:lnTo>
                    <a:pt x="1" y="41747"/>
                  </a:lnTo>
                  <a:lnTo>
                    <a:pt x="912" y="42901"/>
                  </a:lnTo>
                  <a:lnTo>
                    <a:pt x="34212" y="1155"/>
                  </a:lnTo>
                  <a:lnTo>
                    <a:pt x="33270" y="1"/>
                  </a:lnTo>
                  <a:close/>
                </a:path>
              </a:pathLst>
            </a:custGeom>
            <a:solidFill>
              <a:srgbClr val="F2F8FC"/>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217" name="Google Shape;1217;p24"/>
            <p:cNvSpPr/>
            <p:nvPr/>
          </p:nvSpPr>
          <p:spPr>
            <a:xfrm>
              <a:off x="2957750" y="478900"/>
              <a:ext cx="855300" cy="1071775"/>
            </a:xfrm>
            <a:custGeom>
              <a:avLst/>
              <a:gdLst/>
              <a:ahLst/>
              <a:cxnLst/>
              <a:rect l="l" t="t" r="r" b="b"/>
              <a:pathLst>
                <a:path w="34212" h="42871" extrusionOk="0">
                  <a:moveTo>
                    <a:pt x="33270" y="0"/>
                  </a:moveTo>
                  <a:lnTo>
                    <a:pt x="1" y="41716"/>
                  </a:lnTo>
                  <a:lnTo>
                    <a:pt x="912" y="42870"/>
                  </a:lnTo>
                  <a:lnTo>
                    <a:pt x="34212" y="1155"/>
                  </a:lnTo>
                  <a:lnTo>
                    <a:pt x="33270" y="0"/>
                  </a:lnTo>
                  <a:close/>
                </a:path>
              </a:pathLst>
            </a:custGeom>
            <a:solidFill>
              <a:srgbClr val="F2F8FC"/>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218" name="Google Shape;1218;p24"/>
            <p:cNvSpPr/>
            <p:nvPr/>
          </p:nvSpPr>
          <p:spPr>
            <a:xfrm>
              <a:off x="2909150" y="418125"/>
              <a:ext cx="855300" cy="1072550"/>
            </a:xfrm>
            <a:custGeom>
              <a:avLst/>
              <a:gdLst/>
              <a:ahLst/>
              <a:cxnLst/>
              <a:rect l="l" t="t" r="r" b="b"/>
              <a:pathLst>
                <a:path w="34212" h="42902" extrusionOk="0">
                  <a:moveTo>
                    <a:pt x="33300" y="1"/>
                  </a:moveTo>
                  <a:lnTo>
                    <a:pt x="0" y="41747"/>
                  </a:lnTo>
                  <a:lnTo>
                    <a:pt x="912" y="42901"/>
                  </a:lnTo>
                  <a:lnTo>
                    <a:pt x="34211" y="1155"/>
                  </a:lnTo>
                  <a:lnTo>
                    <a:pt x="33300" y="1"/>
                  </a:lnTo>
                  <a:close/>
                </a:path>
              </a:pathLst>
            </a:custGeom>
            <a:solidFill>
              <a:srgbClr val="F2F8FC"/>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219" name="Google Shape;1219;p24"/>
            <p:cNvSpPr/>
            <p:nvPr/>
          </p:nvSpPr>
          <p:spPr>
            <a:xfrm>
              <a:off x="2860525" y="357375"/>
              <a:ext cx="856050" cy="1072525"/>
            </a:xfrm>
            <a:custGeom>
              <a:avLst/>
              <a:gdLst/>
              <a:ahLst/>
              <a:cxnLst/>
              <a:rect l="l" t="t" r="r" b="b"/>
              <a:pathLst>
                <a:path w="34242" h="42901" extrusionOk="0">
                  <a:moveTo>
                    <a:pt x="33300" y="0"/>
                  </a:moveTo>
                  <a:lnTo>
                    <a:pt x="1" y="41746"/>
                  </a:lnTo>
                  <a:lnTo>
                    <a:pt x="943" y="42901"/>
                  </a:lnTo>
                  <a:lnTo>
                    <a:pt x="34242" y="1155"/>
                  </a:lnTo>
                  <a:lnTo>
                    <a:pt x="33300" y="0"/>
                  </a:lnTo>
                  <a:close/>
                </a:path>
              </a:pathLst>
            </a:custGeom>
            <a:solidFill>
              <a:srgbClr val="F2F8FC"/>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220" name="Google Shape;1220;p24"/>
            <p:cNvSpPr/>
            <p:nvPr/>
          </p:nvSpPr>
          <p:spPr>
            <a:xfrm>
              <a:off x="2812675" y="296600"/>
              <a:ext cx="855300" cy="1072525"/>
            </a:xfrm>
            <a:custGeom>
              <a:avLst/>
              <a:gdLst/>
              <a:ahLst/>
              <a:cxnLst/>
              <a:rect l="l" t="t" r="r" b="b"/>
              <a:pathLst>
                <a:path w="34212" h="42901" extrusionOk="0">
                  <a:moveTo>
                    <a:pt x="33300" y="0"/>
                  </a:moveTo>
                  <a:lnTo>
                    <a:pt x="1" y="41746"/>
                  </a:lnTo>
                  <a:lnTo>
                    <a:pt x="912" y="42901"/>
                  </a:lnTo>
                  <a:lnTo>
                    <a:pt x="34211" y="1155"/>
                  </a:lnTo>
                  <a:lnTo>
                    <a:pt x="33300" y="0"/>
                  </a:lnTo>
                  <a:close/>
                </a:path>
              </a:pathLst>
            </a:custGeom>
            <a:solidFill>
              <a:srgbClr val="F2F8FC"/>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221" name="Google Shape;1221;p24"/>
            <p:cNvSpPr/>
            <p:nvPr/>
          </p:nvSpPr>
          <p:spPr>
            <a:xfrm>
              <a:off x="2764075" y="238125"/>
              <a:ext cx="856050" cy="1071000"/>
            </a:xfrm>
            <a:custGeom>
              <a:avLst/>
              <a:gdLst/>
              <a:ahLst/>
              <a:cxnLst/>
              <a:rect l="l" t="t" r="r" b="b"/>
              <a:pathLst>
                <a:path w="34242" h="42840" extrusionOk="0">
                  <a:moveTo>
                    <a:pt x="33269" y="0"/>
                  </a:moveTo>
                  <a:lnTo>
                    <a:pt x="0" y="41685"/>
                  </a:lnTo>
                  <a:lnTo>
                    <a:pt x="942" y="42840"/>
                  </a:lnTo>
                  <a:lnTo>
                    <a:pt x="34241" y="1094"/>
                  </a:lnTo>
                  <a:lnTo>
                    <a:pt x="33360" y="0"/>
                  </a:lnTo>
                  <a:close/>
                </a:path>
              </a:pathLst>
            </a:custGeom>
            <a:solidFill>
              <a:srgbClr val="F2F8FC"/>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222" name="Google Shape;1222;p24"/>
            <p:cNvSpPr/>
            <p:nvPr/>
          </p:nvSpPr>
          <p:spPr>
            <a:xfrm>
              <a:off x="2716200" y="238125"/>
              <a:ext cx="828725" cy="1010250"/>
            </a:xfrm>
            <a:custGeom>
              <a:avLst/>
              <a:gdLst/>
              <a:ahLst/>
              <a:cxnLst/>
              <a:rect l="l" t="t" r="r" b="b"/>
              <a:pathLst>
                <a:path w="33149" h="40410" extrusionOk="0">
                  <a:moveTo>
                    <a:pt x="31325" y="0"/>
                  </a:moveTo>
                  <a:lnTo>
                    <a:pt x="1" y="39255"/>
                  </a:lnTo>
                  <a:lnTo>
                    <a:pt x="912" y="40409"/>
                  </a:lnTo>
                  <a:lnTo>
                    <a:pt x="33148" y="0"/>
                  </a:lnTo>
                  <a:close/>
                </a:path>
              </a:pathLst>
            </a:custGeom>
            <a:solidFill>
              <a:srgbClr val="F2F8FC"/>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223" name="Google Shape;1223;p24"/>
            <p:cNvSpPr/>
            <p:nvPr/>
          </p:nvSpPr>
          <p:spPr>
            <a:xfrm>
              <a:off x="2667600" y="238125"/>
              <a:ext cx="780850" cy="950225"/>
            </a:xfrm>
            <a:custGeom>
              <a:avLst/>
              <a:gdLst/>
              <a:ahLst/>
              <a:cxnLst/>
              <a:rect l="l" t="t" r="r" b="b"/>
              <a:pathLst>
                <a:path w="31234" h="38009" extrusionOk="0">
                  <a:moveTo>
                    <a:pt x="29381" y="0"/>
                  </a:moveTo>
                  <a:lnTo>
                    <a:pt x="0" y="36854"/>
                  </a:lnTo>
                  <a:lnTo>
                    <a:pt x="912" y="38009"/>
                  </a:lnTo>
                  <a:lnTo>
                    <a:pt x="31234" y="0"/>
                  </a:lnTo>
                  <a:close/>
                </a:path>
              </a:pathLst>
            </a:custGeom>
            <a:solidFill>
              <a:srgbClr val="F2F8FC"/>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224" name="Google Shape;1224;p24"/>
            <p:cNvSpPr/>
            <p:nvPr/>
          </p:nvSpPr>
          <p:spPr>
            <a:xfrm>
              <a:off x="2618975" y="238125"/>
              <a:ext cx="733025" cy="889475"/>
            </a:xfrm>
            <a:custGeom>
              <a:avLst/>
              <a:gdLst/>
              <a:ahLst/>
              <a:cxnLst/>
              <a:rect l="l" t="t" r="r" b="b"/>
              <a:pathLst>
                <a:path w="29321" h="35579" extrusionOk="0">
                  <a:moveTo>
                    <a:pt x="27467" y="0"/>
                  </a:moveTo>
                  <a:lnTo>
                    <a:pt x="1" y="34424"/>
                  </a:lnTo>
                  <a:lnTo>
                    <a:pt x="943" y="35578"/>
                  </a:lnTo>
                  <a:lnTo>
                    <a:pt x="29320" y="0"/>
                  </a:lnTo>
                  <a:close/>
                </a:path>
              </a:pathLst>
            </a:custGeom>
            <a:solidFill>
              <a:srgbClr val="F2F8FC"/>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225" name="Google Shape;1225;p24"/>
            <p:cNvSpPr/>
            <p:nvPr/>
          </p:nvSpPr>
          <p:spPr>
            <a:xfrm>
              <a:off x="2571125" y="238125"/>
              <a:ext cx="684400" cy="829450"/>
            </a:xfrm>
            <a:custGeom>
              <a:avLst/>
              <a:gdLst/>
              <a:ahLst/>
              <a:cxnLst/>
              <a:rect l="l" t="t" r="r" b="b"/>
              <a:pathLst>
                <a:path w="27376" h="33178" extrusionOk="0">
                  <a:moveTo>
                    <a:pt x="25553" y="0"/>
                  </a:moveTo>
                  <a:lnTo>
                    <a:pt x="1" y="32023"/>
                  </a:lnTo>
                  <a:lnTo>
                    <a:pt x="943" y="33178"/>
                  </a:lnTo>
                  <a:lnTo>
                    <a:pt x="27376" y="0"/>
                  </a:lnTo>
                  <a:close/>
                </a:path>
              </a:pathLst>
            </a:custGeom>
            <a:solidFill>
              <a:srgbClr val="F2F8FC"/>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226" name="Google Shape;1226;p24"/>
            <p:cNvSpPr/>
            <p:nvPr/>
          </p:nvSpPr>
          <p:spPr>
            <a:xfrm>
              <a:off x="2522525" y="238125"/>
              <a:ext cx="636550" cy="768700"/>
            </a:xfrm>
            <a:custGeom>
              <a:avLst/>
              <a:gdLst/>
              <a:ahLst/>
              <a:cxnLst/>
              <a:rect l="l" t="t" r="r" b="b"/>
              <a:pathLst>
                <a:path w="25462" h="30748" extrusionOk="0">
                  <a:moveTo>
                    <a:pt x="23608" y="0"/>
                  </a:moveTo>
                  <a:lnTo>
                    <a:pt x="0" y="29593"/>
                  </a:lnTo>
                  <a:lnTo>
                    <a:pt x="942" y="30747"/>
                  </a:lnTo>
                  <a:lnTo>
                    <a:pt x="25461" y="0"/>
                  </a:lnTo>
                  <a:close/>
                </a:path>
              </a:pathLst>
            </a:custGeom>
            <a:solidFill>
              <a:srgbClr val="F2F8FC"/>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227" name="Google Shape;1227;p24"/>
            <p:cNvSpPr/>
            <p:nvPr/>
          </p:nvSpPr>
          <p:spPr>
            <a:xfrm>
              <a:off x="2473900" y="238125"/>
              <a:ext cx="587950" cy="707925"/>
            </a:xfrm>
            <a:custGeom>
              <a:avLst/>
              <a:gdLst/>
              <a:ahLst/>
              <a:cxnLst/>
              <a:rect l="l" t="t" r="r" b="b"/>
              <a:pathLst>
                <a:path w="23518" h="28317" extrusionOk="0">
                  <a:moveTo>
                    <a:pt x="21664" y="0"/>
                  </a:moveTo>
                  <a:lnTo>
                    <a:pt x="1" y="27162"/>
                  </a:lnTo>
                  <a:lnTo>
                    <a:pt x="943" y="28317"/>
                  </a:lnTo>
                  <a:lnTo>
                    <a:pt x="23517" y="0"/>
                  </a:lnTo>
                  <a:close/>
                </a:path>
              </a:pathLst>
            </a:custGeom>
            <a:solidFill>
              <a:srgbClr val="F2F8FC"/>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228" name="Google Shape;1228;p24"/>
            <p:cNvSpPr/>
            <p:nvPr/>
          </p:nvSpPr>
          <p:spPr>
            <a:xfrm>
              <a:off x="2426050" y="238125"/>
              <a:ext cx="539325" cy="647175"/>
            </a:xfrm>
            <a:custGeom>
              <a:avLst/>
              <a:gdLst/>
              <a:ahLst/>
              <a:cxnLst/>
              <a:rect l="l" t="t" r="r" b="b"/>
              <a:pathLst>
                <a:path w="21573" h="25887" extrusionOk="0">
                  <a:moveTo>
                    <a:pt x="19719" y="0"/>
                  </a:moveTo>
                  <a:lnTo>
                    <a:pt x="1" y="24732"/>
                  </a:lnTo>
                  <a:lnTo>
                    <a:pt x="912" y="25886"/>
                  </a:lnTo>
                  <a:lnTo>
                    <a:pt x="21572" y="0"/>
                  </a:lnTo>
                  <a:close/>
                </a:path>
              </a:pathLst>
            </a:custGeom>
            <a:solidFill>
              <a:srgbClr val="F2F8FC"/>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229" name="Google Shape;1229;p24"/>
            <p:cNvSpPr/>
            <p:nvPr/>
          </p:nvSpPr>
          <p:spPr>
            <a:xfrm>
              <a:off x="2377450" y="238125"/>
              <a:ext cx="491450" cy="587150"/>
            </a:xfrm>
            <a:custGeom>
              <a:avLst/>
              <a:gdLst/>
              <a:ahLst/>
              <a:cxnLst/>
              <a:rect l="l" t="t" r="r" b="b"/>
              <a:pathLst>
                <a:path w="19658" h="23486" extrusionOk="0">
                  <a:moveTo>
                    <a:pt x="17835" y="0"/>
                  </a:moveTo>
                  <a:lnTo>
                    <a:pt x="0" y="22331"/>
                  </a:lnTo>
                  <a:lnTo>
                    <a:pt x="942" y="23486"/>
                  </a:lnTo>
                  <a:lnTo>
                    <a:pt x="19658" y="0"/>
                  </a:lnTo>
                  <a:close/>
                </a:path>
              </a:pathLst>
            </a:custGeom>
            <a:solidFill>
              <a:srgbClr val="F2F8FC"/>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230" name="Google Shape;1230;p24"/>
            <p:cNvSpPr/>
            <p:nvPr/>
          </p:nvSpPr>
          <p:spPr>
            <a:xfrm>
              <a:off x="2329600" y="238125"/>
              <a:ext cx="442850" cy="526400"/>
            </a:xfrm>
            <a:custGeom>
              <a:avLst/>
              <a:gdLst/>
              <a:ahLst/>
              <a:cxnLst/>
              <a:rect l="l" t="t" r="r" b="b"/>
              <a:pathLst>
                <a:path w="17714" h="21056" extrusionOk="0">
                  <a:moveTo>
                    <a:pt x="15860" y="0"/>
                  </a:moveTo>
                  <a:lnTo>
                    <a:pt x="0" y="19901"/>
                  </a:lnTo>
                  <a:lnTo>
                    <a:pt x="912" y="21055"/>
                  </a:lnTo>
                  <a:lnTo>
                    <a:pt x="17713" y="0"/>
                  </a:lnTo>
                  <a:close/>
                </a:path>
              </a:pathLst>
            </a:custGeom>
            <a:solidFill>
              <a:srgbClr val="F2F8FC"/>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231" name="Google Shape;1231;p24"/>
            <p:cNvSpPr/>
            <p:nvPr/>
          </p:nvSpPr>
          <p:spPr>
            <a:xfrm>
              <a:off x="2280975" y="238125"/>
              <a:ext cx="395000" cy="466400"/>
            </a:xfrm>
            <a:custGeom>
              <a:avLst/>
              <a:gdLst/>
              <a:ahLst/>
              <a:cxnLst/>
              <a:rect l="l" t="t" r="r" b="b"/>
              <a:pathLst>
                <a:path w="15800" h="18656" extrusionOk="0">
                  <a:moveTo>
                    <a:pt x="13946" y="0"/>
                  </a:moveTo>
                  <a:lnTo>
                    <a:pt x="1" y="17500"/>
                  </a:lnTo>
                  <a:lnTo>
                    <a:pt x="912" y="18655"/>
                  </a:lnTo>
                  <a:lnTo>
                    <a:pt x="15800" y="0"/>
                  </a:lnTo>
                  <a:close/>
                </a:path>
              </a:pathLst>
            </a:custGeom>
            <a:solidFill>
              <a:srgbClr val="F2F8FC"/>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232" name="Google Shape;1232;p24"/>
            <p:cNvSpPr/>
            <p:nvPr/>
          </p:nvSpPr>
          <p:spPr>
            <a:xfrm>
              <a:off x="2232375" y="238125"/>
              <a:ext cx="346375" cy="405625"/>
            </a:xfrm>
            <a:custGeom>
              <a:avLst/>
              <a:gdLst/>
              <a:ahLst/>
              <a:cxnLst/>
              <a:rect l="l" t="t" r="r" b="b"/>
              <a:pathLst>
                <a:path w="13855" h="16225" extrusionOk="0">
                  <a:moveTo>
                    <a:pt x="12032" y="0"/>
                  </a:moveTo>
                  <a:lnTo>
                    <a:pt x="0" y="15070"/>
                  </a:lnTo>
                  <a:lnTo>
                    <a:pt x="942" y="16224"/>
                  </a:lnTo>
                  <a:lnTo>
                    <a:pt x="13855" y="0"/>
                  </a:lnTo>
                  <a:close/>
                </a:path>
              </a:pathLst>
            </a:custGeom>
            <a:solidFill>
              <a:srgbClr val="F2F8FC"/>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233" name="Google Shape;1233;p24"/>
            <p:cNvSpPr/>
            <p:nvPr/>
          </p:nvSpPr>
          <p:spPr>
            <a:xfrm>
              <a:off x="2184525" y="238125"/>
              <a:ext cx="298525" cy="345625"/>
            </a:xfrm>
            <a:custGeom>
              <a:avLst/>
              <a:gdLst/>
              <a:ahLst/>
              <a:cxnLst/>
              <a:rect l="l" t="t" r="r" b="b"/>
              <a:pathLst>
                <a:path w="11941" h="13825" extrusionOk="0">
                  <a:moveTo>
                    <a:pt x="10087" y="0"/>
                  </a:moveTo>
                  <a:lnTo>
                    <a:pt x="0" y="12670"/>
                  </a:lnTo>
                  <a:lnTo>
                    <a:pt x="912" y="13824"/>
                  </a:lnTo>
                  <a:lnTo>
                    <a:pt x="11940" y="0"/>
                  </a:lnTo>
                  <a:close/>
                </a:path>
              </a:pathLst>
            </a:custGeom>
            <a:solidFill>
              <a:srgbClr val="F2F8FC"/>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234" name="Google Shape;1234;p24"/>
            <p:cNvSpPr/>
            <p:nvPr/>
          </p:nvSpPr>
          <p:spPr>
            <a:xfrm>
              <a:off x="2135900" y="238125"/>
              <a:ext cx="250675" cy="284850"/>
            </a:xfrm>
            <a:custGeom>
              <a:avLst/>
              <a:gdLst/>
              <a:ahLst/>
              <a:cxnLst/>
              <a:rect l="l" t="t" r="r" b="b"/>
              <a:pathLst>
                <a:path w="10027" h="11394" extrusionOk="0">
                  <a:moveTo>
                    <a:pt x="8174" y="0"/>
                  </a:moveTo>
                  <a:lnTo>
                    <a:pt x="1" y="10239"/>
                  </a:lnTo>
                  <a:lnTo>
                    <a:pt x="942" y="11394"/>
                  </a:lnTo>
                  <a:lnTo>
                    <a:pt x="10027" y="0"/>
                  </a:lnTo>
                  <a:close/>
                </a:path>
              </a:pathLst>
            </a:custGeom>
            <a:solidFill>
              <a:srgbClr val="F2F8FC"/>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235" name="Google Shape;1235;p24"/>
            <p:cNvSpPr/>
            <p:nvPr/>
          </p:nvSpPr>
          <p:spPr>
            <a:xfrm>
              <a:off x="2088050" y="238125"/>
              <a:ext cx="202075" cy="224075"/>
            </a:xfrm>
            <a:custGeom>
              <a:avLst/>
              <a:gdLst/>
              <a:ahLst/>
              <a:cxnLst/>
              <a:rect l="l" t="t" r="r" b="b"/>
              <a:pathLst>
                <a:path w="8083" h="8963" extrusionOk="0">
                  <a:moveTo>
                    <a:pt x="6229" y="0"/>
                  </a:moveTo>
                  <a:lnTo>
                    <a:pt x="1" y="7808"/>
                  </a:lnTo>
                  <a:lnTo>
                    <a:pt x="912" y="8963"/>
                  </a:lnTo>
                  <a:lnTo>
                    <a:pt x="8082" y="0"/>
                  </a:lnTo>
                  <a:close/>
                </a:path>
              </a:pathLst>
            </a:custGeom>
            <a:solidFill>
              <a:srgbClr val="F2F8FC"/>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236" name="Google Shape;1236;p24"/>
            <p:cNvSpPr/>
            <p:nvPr/>
          </p:nvSpPr>
          <p:spPr>
            <a:xfrm>
              <a:off x="2039450" y="238125"/>
              <a:ext cx="153450" cy="164075"/>
            </a:xfrm>
            <a:custGeom>
              <a:avLst/>
              <a:gdLst/>
              <a:ahLst/>
              <a:cxnLst/>
              <a:rect l="l" t="t" r="r" b="b"/>
              <a:pathLst>
                <a:path w="6138" h="6563" extrusionOk="0">
                  <a:moveTo>
                    <a:pt x="4314" y="0"/>
                  </a:moveTo>
                  <a:lnTo>
                    <a:pt x="0" y="5408"/>
                  </a:lnTo>
                  <a:lnTo>
                    <a:pt x="912" y="6563"/>
                  </a:lnTo>
                  <a:lnTo>
                    <a:pt x="6137" y="0"/>
                  </a:lnTo>
                  <a:close/>
                </a:path>
              </a:pathLst>
            </a:custGeom>
            <a:solidFill>
              <a:srgbClr val="F2F8FC"/>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237" name="Google Shape;1237;p24"/>
            <p:cNvSpPr/>
            <p:nvPr/>
          </p:nvSpPr>
          <p:spPr>
            <a:xfrm>
              <a:off x="1991575" y="238125"/>
              <a:ext cx="105625" cy="104075"/>
            </a:xfrm>
            <a:custGeom>
              <a:avLst/>
              <a:gdLst/>
              <a:ahLst/>
              <a:cxnLst/>
              <a:rect l="l" t="t" r="r" b="b"/>
              <a:pathLst>
                <a:path w="4225" h="4163" extrusionOk="0">
                  <a:moveTo>
                    <a:pt x="2371" y="0"/>
                  </a:moveTo>
                  <a:lnTo>
                    <a:pt x="1" y="3008"/>
                  </a:lnTo>
                  <a:lnTo>
                    <a:pt x="912" y="4162"/>
                  </a:lnTo>
                  <a:lnTo>
                    <a:pt x="4224" y="0"/>
                  </a:lnTo>
                  <a:close/>
                </a:path>
              </a:pathLst>
            </a:custGeom>
            <a:solidFill>
              <a:srgbClr val="F2F8FC"/>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grpSp>
      <p:sp>
        <p:nvSpPr>
          <p:cNvPr id="1238" name="Google Shape;1238;p24"/>
          <p:cNvSpPr txBox="1">
            <a:spLocks noGrp="1"/>
          </p:cNvSpPr>
          <p:nvPr>
            <p:ph type="title"/>
          </p:nvPr>
        </p:nvSpPr>
        <p:spPr>
          <a:xfrm>
            <a:off x="365800" y="507175"/>
            <a:ext cx="8407500" cy="637500"/>
          </a:xfrm>
          <a:prstGeom prst="rect">
            <a:avLst/>
          </a:prstGeom>
          <a:noFill/>
          <a:ln>
            <a:noFill/>
          </a:ln>
        </p:spPr>
        <p:txBody>
          <a:bodyPr spcFirstLastPara="1" wrap="square" lIns="91425" tIns="91425" rIns="91425" bIns="91425" anchor="t" anchorCtr="0">
            <a:normAutofit/>
          </a:bodyPr>
          <a:lstStyle>
            <a:lvl1pPr lvl="0" algn="l" rtl="0">
              <a:lnSpc>
                <a:spcPct val="115000"/>
              </a:lnSpc>
              <a:spcBef>
                <a:spcPts val="0"/>
              </a:spcBef>
              <a:spcAft>
                <a:spcPts val="0"/>
              </a:spcAft>
              <a:buSzPts val="2800"/>
              <a:buNone/>
              <a:defRPr sz="2799"/>
            </a:lvl1pPr>
            <a:lvl2pPr lvl="1" algn="l" rtl="0">
              <a:lnSpc>
                <a:spcPct val="115000"/>
              </a:lnSpc>
              <a:spcBef>
                <a:spcPts val="0"/>
              </a:spcBef>
              <a:spcAft>
                <a:spcPts val="0"/>
              </a:spcAft>
              <a:buSzPts val="2800"/>
              <a:buNone/>
              <a:defRPr/>
            </a:lvl2pPr>
            <a:lvl3pPr lvl="2" algn="l" rtl="0">
              <a:lnSpc>
                <a:spcPct val="115000"/>
              </a:lnSpc>
              <a:spcBef>
                <a:spcPts val="0"/>
              </a:spcBef>
              <a:spcAft>
                <a:spcPts val="0"/>
              </a:spcAft>
              <a:buSzPts val="2800"/>
              <a:buNone/>
              <a:defRPr/>
            </a:lvl3pPr>
            <a:lvl4pPr lvl="3" algn="l" rtl="0">
              <a:lnSpc>
                <a:spcPct val="115000"/>
              </a:lnSpc>
              <a:spcBef>
                <a:spcPts val="0"/>
              </a:spcBef>
              <a:spcAft>
                <a:spcPts val="0"/>
              </a:spcAft>
              <a:buSzPts val="2800"/>
              <a:buNone/>
              <a:defRPr/>
            </a:lvl4pPr>
            <a:lvl5pPr lvl="4" algn="l" rtl="0">
              <a:lnSpc>
                <a:spcPct val="115000"/>
              </a:lnSpc>
              <a:spcBef>
                <a:spcPts val="0"/>
              </a:spcBef>
              <a:spcAft>
                <a:spcPts val="0"/>
              </a:spcAft>
              <a:buSzPts val="2800"/>
              <a:buNone/>
              <a:defRPr/>
            </a:lvl5pPr>
            <a:lvl6pPr lvl="5" algn="l" rtl="0">
              <a:lnSpc>
                <a:spcPct val="115000"/>
              </a:lnSpc>
              <a:spcBef>
                <a:spcPts val="0"/>
              </a:spcBef>
              <a:spcAft>
                <a:spcPts val="0"/>
              </a:spcAft>
              <a:buSzPts val="2800"/>
              <a:buNone/>
              <a:defRPr/>
            </a:lvl6pPr>
            <a:lvl7pPr lvl="6" algn="l" rtl="0">
              <a:lnSpc>
                <a:spcPct val="115000"/>
              </a:lnSpc>
              <a:spcBef>
                <a:spcPts val="0"/>
              </a:spcBef>
              <a:spcAft>
                <a:spcPts val="0"/>
              </a:spcAft>
              <a:buSzPts val="2800"/>
              <a:buNone/>
              <a:defRPr/>
            </a:lvl7pPr>
            <a:lvl8pPr lvl="7" algn="l" rtl="0">
              <a:lnSpc>
                <a:spcPct val="115000"/>
              </a:lnSpc>
              <a:spcBef>
                <a:spcPts val="0"/>
              </a:spcBef>
              <a:spcAft>
                <a:spcPts val="0"/>
              </a:spcAft>
              <a:buSzPts val="2800"/>
              <a:buNone/>
              <a:defRPr/>
            </a:lvl8pPr>
            <a:lvl9pPr lvl="8" algn="l" rtl="0">
              <a:lnSpc>
                <a:spcPct val="115000"/>
              </a:lnSpc>
              <a:spcBef>
                <a:spcPts val="0"/>
              </a:spcBef>
              <a:spcAft>
                <a:spcPts val="0"/>
              </a:spcAft>
              <a:buSzPts val="2800"/>
              <a:buNone/>
              <a:defRPr/>
            </a:lvl9pPr>
          </a:lstStyle>
          <a:p>
            <a:endParaRPr/>
          </a:p>
        </p:txBody>
      </p:sp>
      <p:sp>
        <p:nvSpPr>
          <p:cNvPr id="1239" name="Google Shape;1239;p24"/>
          <p:cNvSpPr txBox="1">
            <a:spLocks noGrp="1"/>
          </p:cNvSpPr>
          <p:nvPr>
            <p:ph type="sldNum" idx="12"/>
          </p:nvPr>
        </p:nvSpPr>
        <p:spPr>
          <a:xfrm>
            <a:off x="8702350" y="4780525"/>
            <a:ext cx="318900" cy="272700"/>
          </a:xfrm>
          <a:prstGeom prst="rect">
            <a:avLst/>
          </a:prstGeom>
          <a:noFill/>
          <a:ln>
            <a:noFill/>
          </a:ln>
        </p:spPr>
        <p:txBody>
          <a:bodyPr spcFirstLastPara="1" wrap="square" lIns="91425" tIns="91425" rIns="91425" bIns="91425" anchor="ctr" anchorCtr="0">
            <a:normAutofit lnSpcReduction="20000"/>
          </a:bodyPr>
          <a:lstStyle>
            <a:lvl1pPr marL="0" marR="0" lvl="0"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1pPr>
            <a:lvl2pPr marL="0" marR="0" lvl="1"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2pPr>
            <a:lvl3pPr marL="0" marR="0" lvl="2"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3pPr>
            <a:lvl4pPr marL="0" marR="0" lvl="3"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4pPr>
            <a:lvl5pPr marL="0" marR="0" lvl="4"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5pPr>
            <a:lvl6pPr marL="0" marR="0" lvl="5"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6pPr>
            <a:lvl7pPr marL="0" marR="0" lvl="6"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7pPr>
            <a:lvl8pPr marL="0" marR="0" lvl="7"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8pPr>
            <a:lvl9pPr marL="0" marR="0" lvl="8"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9pPr>
          </a:lstStyle>
          <a:p>
            <a:pPr marL="0" lvl="0" indent="0" algn="r" rtl="0">
              <a:spcBef>
                <a:spcPts val="0"/>
              </a:spcBef>
              <a:spcAft>
                <a:spcPts val="0"/>
              </a:spcAft>
              <a:buNone/>
            </a:pPr>
            <a:fld id="{00000000-1234-1234-1234-123412341234}" type="slidenum">
              <a:rPr lang="en"/>
              <a:t>‹#›</a:t>
            </a:fld>
            <a:endParaRPr/>
          </a:p>
        </p:txBody>
      </p:sp>
      <p:sp>
        <p:nvSpPr>
          <p:cNvPr id="1240" name="Google Shape;1240;p24"/>
          <p:cNvSpPr txBox="1">
            <a:spLocks noGrp="1"/>
          </p:cNvSpPr>
          <p:nvPr>
            <p:ph type="subTitle" idx="1"/>
          </p:nvPr>
        </p:nvSpPr>
        <p:spPr>
          <a:xfrm>
            <a:off x="375508" y="166466"/>
            <a:ext cx="4029000" cy="316800"/>
          </a:xfrm>
          <a:prstGeom prst="rect">
            <a:avLst/>
          </a:prstGeom>
          <a:noFill/>
          <a:ln>
            <a:noFill/>
          </a:ln>
        </p:spPr>
        <p:txBody>
          <a:bodyPr spcFirstLastPara="1" wrap="square" lIns="91425" tIns="91425" rIns="91425" bIns="91425" anchor="ctr" anchorCtr="0">
            <a:normAutofit/>
          </a:bodyPr>
          <a:lstStyle>
            <a:lvl1pPr lvl="0" algn="l" rtl="0">
              <a:lnSpc>
                <a:spcPct val="115000"/>
              </a:lnSpc>
              <a:spcBef>
                <a:spcPts val="0"/>
              </a:spcBef>
              <a:spcAft>
                <a:spcPts val="0"/>
              </a:spcAft>
              <a:buClr>
                <a:schemeClr val="dk2"/>
              </a:buClr>
              <a:buSzPts val="1000"/>
              <a:buFont typeface="Inter Medium"/>
              <a:buNone/>
              <a:defRPr sz="1000">
                <a:solidFill>
                  <a:schemeClr val="dk2"/>
                </a:solidFill>
                <a:latin typeface="Inter Medium"/>
                <a:ea typeface="Inter Medium"/>
                <a:cs typeface="Inter Medium"/>
                <a:sym typeface="Inter Medium"/>
              </a:defRPr>
            </a:lvl1pPr>
            <a:lvl2pPr lvl="1" algn="l" rtl="0">
              <a:lnSpc>
                <a:spcPct val="115000"/>
              </a:lnSpc>
              <a:spcBef>
                <a:spcPts val="0"/>
              </a:spcBef>
              <a:spcAft>
                <a:spcPts val="0"/>
              </a:spcAft>
              <a:buSzPts val="1200"/>
              <a:buNone/>
              <a:defRPr sz="1199"/>
            </a:lvl2pPr>
            <a:lvl3pPr lvl="2" algn="l" rtl="0">
              <a:lnSpc>
                <a:spcPct val="115000"/>
              </a:lnSpc>
              <a:spcBef>
                <a:spcPts val="0"/>
              </a:spcBef>
              <a:spcAft>
                <a:spcPts val="0"/>
              </a:spcAft>
              <a:buSzPts val="1200"/>
              <a:buNone/>
              <a:defRPr sz="1199"/>
            </a:lvl3pPr>
            <a:lvl4pPr lvl="3" algn="l" rtl="0">
              <a:lnSpc>
                <a:spcPct val="115000"/>
              </a:lnSpc>
              <a:spcBef>
                <a:spcPts val="0"/>
              </a:spcBef>
              <a:spcAft>
                <a:spcPts val="0"/>
              </a:spcAft>
              <a:buSzPts val="1200"/>
              <a:buNone/>
              <a:defRPr sz="1199"/>
            </a:lvl4pPr>
            <a:lvl5pPr lvl="4" algn="l" rtl="0">
              <a:lnSpc>
                <a:spcPct val="115000"/>
              </a:lnSpc>
              <a:spcBef>
                <a:spcPts val="0"/>
              </a:spcBef>
              <a:spcAft>
                <a:spcPts val="0"/>
              </a:spcAft>
              <a:buSzPts val="1200"/>
              <a:buNone/>
              <a:defRPr sz="1199"/>
            </a:lvl5pPr>
            <a:lvl6pPr lvl="5" algn="l" rtl="0">
              <a:lnSpc>
                <a:spcPct val="115000"/>
              </a:lnSpc>
              <a:spcBef>
                <a:spcPts val="0"/>
              </a:spcBef>
              <a:spcAft>
                <a:spcPts val="0"/>
              </a:spcAft>
              <a:buSzPts val="1200"/>
              <a:buNone/>
              <a:defRPr sz="1199"/>
            </a:lvl6pPr>
            <a:lvl7pPr lvl="6" algn="l" rtl="0">
              <a:lnSpc>
                <a:spcPct val="115000"/>
              </a:lnSpc>
              <a:spcBef>
                <a:spcPts val="0"/>
              </a:spcBef>
              <a:spcAft>
                <a:spcPts val="0"/>
              </a:spcAft>
              <a:buSzPts val="1200"/>
              <a:buNone/>
              <a:defRPr sz="1199"/>
            </a:lvl7pPr>
            <a:lvl8pPr lvl="7" algn="l" rtl="0">
              <a:lnSpc>
                <a:spcPct val="115000"/>
              </a:lnSpc>
              <a:spcBef>
                <a:spcPts val="0"/>
              </a:spcBef>
              <a:spcAft>
                <a:spcPts val="0"/>
              </a:spcAft>
              <a:buSzPts val="1200"/>
              <a:buNone/>
              <a:defRPr sz="1199"/>
            </a:lvl8pPr>
            <a:lvl9pPr lvl="8" algn="l" rtl="0">
              <a:lnSpc>
                <a:spcPct val="115000"/>
              </a:lnSpc>
              <a:spcBef>
                <a:spcPts val="0"/>
              </a:spcBef>
              <a:spcAft>
                <a:spcPts val="0"/>
              </a:spcAft>
              <a:buSzPts val="1200"/>
              <a:buNone/>
              <a:defRPr sz="1199"/>
            </a:lvl9pPr>
          </a:lstStyle>
          <a:p>
            <a:endParaRPr/>
          </a:p>
        </p:txBody>
      </p:sp>
      <p:sp>
        <p:nvSpPr>
          <p:cNvPr id="1241" name="Google Shape;1241;p24"/>
          <p:cNvSpPr/>
          <p:nvPr/>
        </p:nvSpPr>
        <p:spPr>
          <a:xfrm>
            <a:off x="278209" y="272369"/>
            <a:ext cx="87600" cy="122700"/>
          </a:xfrm>
          <a:prstGeom prst="chevron">
            <a:avLst>
              <a:gd name="adj" fmla="val 55512"/>
            </a:avLst>
          </a:prstGeom>
          <a:solidFill>
            <a:schemeClr val="accent1"/>
          </a:solidFill>
          <a:ln>
            <a:noFill/>
          </a:ln>
        </p:spPr>
        <p:txBody>
          <a:bodyPr spcFirstLastPara="1" wrap="square" lIns="91400" tIns="91400" rIns="91400" bIns="91400"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grpSp>
        <p:nvGrpSpPr>
          <p:cNvPr id="1242" name="Google Shape;1242;p24"/>
          <p:cNvGrpSpPr/>
          <p:nvPr/>
        </p:nvGrpSpPr>
        <p:grpSpPr>
          <a:xfrm>
            <a:off x="8041174" y="4778597"/>
            <a:ext cx="598277" cy="170409"/>
            <a:chOff x="238125" y="1822850"/>
            <a:chExt cx="7080200" cy="2016675"/>
          </a:xfrm>
        </p:grpSpPr>
        <p:sp>
          <p:nvSpPr>
            <p:cNvPr id="1243" name="Google Shape;1243;p24"/>
            <p:cNvSpPr/>
            <p:nvPr/>
          </p:nvSpPr>
          <p:spPr>
            <a:xfrm>
              <a:off x="238125" y="1822875"/>
              <a:ext cx="2435325" cy="2016650"/>
            </a:xfrm>
            <a:custGeom>
              <a:avLst/>
              <a:gdLst/>
              <a:ahLst/>
              <a:cxnLst/>
              <a:rect l="l" t="t" r="r" b="b"/>
              <a:pathLst>
                <a:path w="97413" h="80666" extrusionOk="0">
                  <a:moveTo>
                    <a:pt x="0" y="0"/>
                  </a:moveTo>
                  <a:lnTo>
                    <a:pt x="0" y="51030"/>
                  </a:lnTo>
                  <a:cubicBezTo>
                    <a:pt x="0" y="71547"/>
                    <a:pt x="12012" y="80666"/>
                    <a:pt x="27444" y="80666"/>
                  </a:cubicBezTo>
                  <a:cubicBezTo>
                    <a:pt x="36738" y="80666"/>
                    <a:pt x="44103" y="77071"/>
                    <a:pt x="48750" y="70144"/>
                  </a:cubicBezTo>
                  <a:cubicBezTo>
                    <a:pt x="53310" y="77071"/>
                    <a:pt x="60675" y="80666"/>
                    <a:pt x="69969" y="80666"/>
                  </a:cubicBezTo>
                  <a:cubicBezTo>
                    <a:pt x="85488" y="80666"/>
                    <a:pt x="97413" y="71547"/>
                    <a:pt x="97413" y="51030"/>
                  </a:cubicBezTo>
                  <a:lnTo>
                    <a:pt x="97413" y="0"/>
                  </a:lnTo>
                  <a:lnTo>
                    <a:pt x="78386" y="0"/>
                  </a:lnTo>
                  <a:lnTo>
                    <a:pt x="78386" y="51030"/>
                  </a:lnTo>
                  <a:cubicBezTo>
                    <a:pt x="78386" y="59886"/>
                    <a:pt x="73914" y="63130"/>
                    <a:pt x="68303" y="63130"/>
                  </a:cubicBezTo>
                  <a:cubicBezTo>
                    <a:pt x="62691" y="63130"/>
                    <a:pt x="58220" y="59886"/>
                    <a:pt x="58220" y="51030"/>
                  </a:cubicBezTo>
                  <a:lnTo>
                    <a:pt x="58220" y="0"/>
                  </a:lnTo>
                  <a:lnTo>
                    <a:pt x="39193" y="0"/>
                  </a:lnTo>
                  <a:lnTo>
                    <a:pt x="39193" y="51030"/>
                  </a:lnTo>
                  <a:cubicBezTo>
                    <a:pt x="39193" y="59886"/>
                    <a:pt x="34897" y="63130"/>
                    <a:pt x="29110" y="63130"/>
                  </a:cubicBezTo>
                  <a:cubicBezTo>
                    <a:pt x="23323" y="63130"/>
                    <a:pt x="19027" y="59886"/>
                    <a:pt x="19027" y="51030"/>
                  </a:cubicBezTo>
                  <a:lnTo>
                    <a:pt x="19027" y="0"/>
                  </a:lnTo>
                  <a:close/>
                </a:path>
              </a:pathLst>
            </a:custGeom>
            <a:solidFill>
              <a:srgbClr val="CE1F39"/>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244" name="Google Shape;1244;p24"/>
            <p:cNvSpPr/>
            <p:nvPr/>
          </p:nvSpPr>
          <p:spPr>
            <a:xfrm>
              <a:off x="2870725" y="1822850"/>
              <a:ext cx="2018850" cy="2016675"/>
            </a:xfrm>
            <a:custGeom>
              <a:avLst/>
              <a:gdLst/>
              <a:ahLst/>
              <a:cxnLst/>
              <a:rect l="l" t="t" r="r" b="b"/>
              <a:pathLst>
                <a:path w="80754" h="80667" extrusionOk="0">
                  <a:moveTo>
                    <a:pt x="40333" y="18151"/>
                  </a:moveTo>
                  <a:cubicBezTo>
                    <a:pt x="49276" y="18151"/>
                    <a:pt x="57080" y="23499"/>
                    <a:pt x="60587" y="31215"/>
                  </a:cubicBezTo>
                  <a:lnTo>
                    <a:pt x="20166" y="31390"/>
                  </a:lnTo>
                  <a:cubicBezTo>
                    <a:pt x="23586" y="23587"/>
                    <a:pt x="31302" y="18238"/>
                    <a:pt x="40333" y="18151"/>
                  </a:cubicBezTo>
                  <a:close/>
                  <a:moveTo>
                    <a:pt x="40407" y="1"/>
                  </a:moveTo>
                  <a:cubicBezTo>
                    <a:pt x="40353" y="1"/>
                    <a:pt x="40299" y="1"/>
                    <a:pt x="40245" y="1"/>
                  </a:cubicBezTo>
                  <a:cubicBezTo>
                    <a:pt x="17974" y="89"/>
                    <a:pt x="0" y="18238"/>
                    <a:pt x="88" y="40509"/>
                  </a:cubicBezTo>
                  <a:cubicBezTo>
                    <a:pt x="88" y="62726"/>
                    <a:pt x="18237" y="80667"/>
                    <a:pt x="40347" y="80667"/>
                  </a:cubicBezTo>
                  <a:cubicBezTo>
                    <a:pt x="40401" y="80667"/>
                    <a:pt x="40454" y="80667"/>
                    <a:pt x="40508" y="80667"/>
                  </a:cubicBezTo>
                  <a:cubicBezTo>
                    <a:pt x="56992" y="80667"/>
                    <a:pt x="71021" y="70759"/>
                    <a:pt x="77334" y="56642"/>
                  </a:cubicBezTo>
                  <a:lnTo>
                    <a:pt x="77334" y="56642"/>
                  </a:lnTo>
                  <a:lnTo>
                    <a:pt x="55326" y="56730"/>
                  </a:lnTo>
                  <a:cubicBezTo>
                    <a:pt x="51381" y="60237"/>
                    <a:pt x="46208" y="62517"/>
                    <a:pt x="40508" y="62517"/>
                  </a:cubicBezTo>
                  <a:cubicBezTo>
                    <a:pt x="30513" y="62517"/>
                    <a:pt x="22008" y="55941"/>
                    <a:pt x="19202" y="46910"/>
                  </a:cubicBezTo>
                  <a:lnTo>
                    <a:pt x="80227" y="46647"/>
                  </a:lnTo>
                  <a:cubicBezTo>
                    <a:pt x="80578" y="44542"/>
                    <a:pt x="80754" y="42438"/>
                    <a:pt x="80754" y="40246"/>
                  </a:cubicBezTo>
                  <a:cubicBezTo>
                    <a:pt x="80666" y="18029"/>
                    <a:pt x="62604" y="1"/>
                    <a:pt x="40407" y="1"/>
                  </a:cubicBezTo>
                  <a:close/>
                </a:path>
              </a:pathLst>
            </a:custGeom>
            <a:solidFill>
              <a:srgbClr val="CE1F39"/>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245" name="Google Shape;1245;p24"/>
            <p:cNvSpPr/>
            <p:nvPr/>
          </p:nvSpPr>
          <p:spPr>
            <a:xfrm>
              <a:off x="4707625" y="1822875"/>
              <a:ext cx="2113100" cy="2016650"/>
            </a:xfrm>
            <a:custGeom>
              <a:avLst/>
              <a:gdLst/>
              <a:ahLst/>
              <a:cxnLst/>
              <a:rect l="l" t="t" r="r" b="b"/>
              <a:pathLst>
                <a:path w="84524" h="80666" extrusionOk="0">
                  <a:moveTo>
                    <a:pt x="22446" y="4209"/>
                  </a:moveTo>
                  <a:lnTo>
                    <a:pt x="47084" y="40333"/>
                  </a:lnTo>
                  <a:lnTo>
                    <a:pt x="22446" y="76457"/>
                  </a:lnTo>
                  <a:lnTo>
                    <a:pt x="7979" y="76457"/>
                  </a:lnTo>
                  <a:lnTo>
                    <a:pt x="32617" y="40333"/>
                  </a:lnTo>
                  <a:lnTo>
                    <a:pt x="7979" y="4209"/>
                  </a:lnTo>
                  <a:close/>
                  <a:moveTo>
                    <a:pt x="0" y="0"/>
                  </a:moveTo>
                  <a:lnTo>
                    <a:pt x="27532" y="40333"/>
                  </a:lnTo>
                  <a:lnTo>
                    <a:pt x="0" y="80666"/>
                  </a:lnTo>
                  <a:lnTo>
                    <a:pt x="24638" y="80666"/>
                  </a:lnTo>
                  <a:lnTo>
                    <a:pt x="42262" y="54888"/>
                  </a:lnTo>
                  <a:lnTo>
                    <a:pt x="59886" y="80666"/>
                  </a:lnTo>
                  <a:lnTo>
                    <a:pt x="84524" y="80666"/>
                  </a:lnTo>
                  <a:lnTo>
                    <a:pt x="56992" y="40333"/>
                  </a:lnTo>
                  <a:lnTo>
                    <a:pt x="84524" y="0"/>
                  </a:lnTo>
                  <a:lnTo>
                    <a:pt x="59886" y="0"/>
                  </a:lnTo>
                  <a:lnTo>
                    <a:pt x="42262" y="25866"/>
                  </a:lnTo>
                  <a:lnTo>
                    <a:pt x="24638" y="0"/>
                  </a:lnTo>
                  <a:close/>
                </a:path>
              </a:pathLst>
            </a:custGeom>
            <a:solidFill>
              <a:srgbClr val="CE1F39"/>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246" name="Google Shape;1246;p24"/>
            <p:cNvSpPr/>
            <p:nvPr/>
          </p:nvSpPr>
          <p:spPr>
            <a:xfrm>
              <a:off x="5106550" y="2033300"/>
              <a:ext cx="651050" cy="1595800"/>
            </a:xfrm>
            <a:custGeom>
              <a:avLst/>
              <a:gdLst/>
              <a:ahLst/>
              <a:cxnLst/>
              <a:rect l="l" t="t" r="r" b="b"/>
              <a:pathLst>
                <a:path w="26042" h="63832" extrusionOk="0">
                  <a:moveTo>
                    <a:pt x="1" y="0"/>
                  </a:moveTo>
                  <a:lnTo>
                    <a:pt x="21746" y="31916"/>
                  </a:lnTo>
                  <a:lnTo>
                    <a:pt x="1" y="63831"/>
                  </a:lnTo>
                  <a:lnTo>
                    <a:pt x="4297" y="63831"/>
                  </a:lnTo>
                  <a:lnTo>
                    <a:pt x="26042" y="31916"/>
                  </a:lnTo>
                  <a:lnTo>
                    <a:pt x="4297" y="0"/>
                  </a:lnTo>
                  <a:close/>
                </a:path>
              </a:pathLst>
            </a:custGeom>
            <a:solidFill>
              <a:srgbClr val="CE1F39"/>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247" name="Google Shape;1247;p24"/>
            <p:cNvSpPr/>
            <p:nvPr/>
          </p:nvSpPr>
          <p:spPr>
            <a:xfrm>
              <a:off x="5764150" y="2831175"/>
              <a:ext cx="247725" cy="725575"/>
            </a:xfrm>
            <a:custGeom>
              <a:avLst/>
              <a:gdLst/>
              <a:ahLst/>
              <a:cxnLst/>
              <a:rect l="l" t="t" r="r" b="b"/>
              <a:pathLst>
                <a:path w="9909" h="29023" extrusionOk="0">
                  <a:moveTo>
                    <a:pt x="9909" y="1"/>
                  </a:moveTo>
                  <a:lnTo>
                    <a:pt x="1" y="14556"/>
                  </a:lnTo>
                  <a:lnTo>
                    <a:pt x="9909" y="29023"/>
                  </a:lnTo>
                  <a:lnTo>
                    <a:pt x="9909" y="1"/>
                  </a:lnTo>
                  <a:close/>
                </a:path>
              </a:pathLst>
            </a:custGeom>
            <a:solidFill>
              <a:srgbClr val="9C182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248" name="Google Shape;1248;p24"/>
            <p:cNvSpPr/>
            <p:nvPr/>
          </p:nvSpPr>
          <p:spPr>
            <a:xfrm>
              <a:off x="6842625" y="1822875"/>
              <a:ext cx="197300" cy="236750"/>
            </a:xfrm>
            <a:custGeom>
              <a:avLst/>
              <a:gdLst/>
              <a:ahLst/>
              <a:cxnLst/>
              <a:rect l="l" t="t" r="r" b="b"/>
              <a:pathLst>
                <a:path w="7892" h="9470" extrusionOk="0">
                  <a:moveTo>
                    <a:pt x="1" y="0"/>
                  </a:moveTo>
                  <a:lnTo>
                    <a:pt x="1" y="1754"/>
                  </a:lnTo>
                  <a:lnTo>
                    <a:pt x="2719" y="1754"/>
                  </a:lnTo>
                  <a:lnTo>
                    <a:pt x="2719" y="9469"/>
                  </a:lnTo>
                  <a:lnTo>
                    <a:pt x="5086" y="9469"/>
                  </a:lnTo>
                  <a:lnTo>
                    <a:pt x="5086" y="1754"/>
                  </a:lnTo>
                  <a:lnTo>
                    <a:pt x="7892" y="1754"/>
                  </a:lnTo>
                  <a:lnTo>
                    <a:pt x="7892" y="0"/>
                  </a:lnTo>
                  <a:close/>
                </a:path>
              </a:pathLst>
            </a:custGeom>
            <a:solidFill>
              <a:srgbClr val="CE0E2D"/>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249" name="Google Shape;1249;p24"/>
            <p:cNvSpPr/>
            <p:nvPr/>
          </p:nvSpPr>
          <p:spPr>
            <a:xfrm>
              <a:off x="7064025" y="1822875"/>
              <a:ext cx="254300" cy="236750"/>
            </a:xfrm>
            <a:custGeom>
              <a:avLst/>
              <a:gdLst/>
              <a:ahLst/>
              <a:cxnLst/>
              <a:rect l="l" t="t" r="r" b="b"/>
              <a:pathLst>
                <a:path w="10172" h="9470" extrusionOk="0">
                  <a:moveTo>
                    <a:pt x="0" y="0"/>
                  </a:moveTo>
                  <a:lnTo>
                    <a:pt x="0" y="9469"/>
                  </a:lnTo>
                  <a:lnTo>
                    <a:pt x="2280" y="9469"/>
                  </a:lnTo>
                  <a:lnTo>
                    <a:pt x="2280" y="7277"/>
                  </a:lnTo>
                  <a:lnTo>
                    <a:pt x="2017" y="2718"/>
                  </a:lnTo>
                  <a:lnTo>
                    <a:pt x="4297" y="9469"/>
                  </a:lnTo>
                  <a:lnTo>
                    <a:pt x="5875" y="9469"/>
                  </a:lnTo>
                  <a:lnTo>
                    <a:pt x="8155" y="2718"/>
                  </a:lnTo>
                  <a:lnTo>
                    <a:pt x="7892" y="7277"/>
                  </a:lnTo>
                  <a:lnTo>
                    <a:pt x="7892" y="9469"/>
                  </a:lnTo>
                  <a:lnTo>
                    <a:pt x="10171" y="9469"/>
                  </a:lnTo>
                  <a:lnTo>
                    <a:pt x="10171" y="0"/>
                  </a:lnTo>
                  <a:lnTo>
                    <a:pt x="7190" y="0"/>
                  </a:lnTo>
                  <a:lnTo>
                    <a:pt x="5086" y="6576"/>
                  </a:lnTo>
                  <a:lnTo>
                    <a:pt x="2982" y="0"/>
                  </a:lnTo>
                  <a:close/>
                </a:path>
              </a:pathLst>
            </a:custGeom>
            <a:solidFill>
              <a:srgbClr val="CE0E2D"/>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grpSp>
      <p:sp>
        <p:nvSpPr>
          <p:cNvPr id="1250" name="Google Shape;1250;p24"/>
          <p:cNvSpPr txBox="1">
            <a:spLocks noGrp="1"/>
          </p:cNvSpPr>
          <p:nvPr>
            <p:ph type="body" idx="2"/>
          </p:nvPr>
        </p:nvSpPr>
        <p:spPr>
          <a:xfrm>
            <a:off x="375500" y="1256775"/>
            <a:ext cx="8530500" cy="3309300"/>
          </a:xfrm>
          <a:prstGeom prst="rect">
            <a:avLst/>
          </a:prstGeom>
          <a:noFill/>
          <a:ln>
            <a:noFill/>
          </a:ln>
        </p:spPr>
        <p:txBody>
          <a:bodyPr spcFirstLastPara="1" wrap="square" lIns="91425" tIns="91425" rIns="91425" bIns="91425" anchor="t" anchorCtr="0">
            <a:normAutofit/>
          </a:bodyPr>
          <a:lstStyle>
            <a:lvl1pPr marL="457200" lvl="0" indent="-330200" algn="l" rtl="0">
              <a:lnSpc>
                <a:spcPct val="115000"/>
              </a:lnSpc>
              <a:spcBef>
                <a:spcPts val="0"/>
              </a:spcBef>
              <a:spcAft>
                <a:spcPts val="0"/>
              </a:spcAft>
              <a:buClr>
                <a:schemeClr val="accent1"/>
              </a:buClr>
              <a:buSzPts val="1600"/>
              <a:buFont typeface="Inter"/>
              <a:buChar char="●"/>
              <a:defRPr>
                <a:solidFill>
                  <a:schemeClr val="dk1"/>
                </a:solidFill>
                <a:latin typeface="Inter"/>
                <a:ea typeface="Inter"/>
                <a:cs typeface="Inter"/>
                <a:sym typeface="Inter"/>
              </a:defRPr>
            </a:lvl1pPr>
            <a:lvl2pPr marL="914400" lvl="1" indent="-317500" algn="l" rtl="0">
              <a:lnSpc>
                <a:spcPct val="115000"/>
              </a:lnSpc>
              <a:spcBef>
                <a:spcPts val="0"/>
              </a:spcBef>
              <a:spcAft>
                <a:spcPts val="0"/>
              </a:spcAft>
              <a:buClr>
                <a:schemeClr val="dk1"/>
              </a:buClr>
              <a:buSzPts val="1400"/>
              <a:buFont typeface="Inter"/>
              <a:buChar char="○"/>
              <a:defRPr>
                <a:solidFill>
                  <a:schemeClr val="dk1"/>
                </a:solidFill>
                <a:latin typeface="Inter"/>
                <a:ea typeface="Inter"/>
                <a:cs typeface="Inter"/>
                <a:sym typeface="Inter"/>
              </a:defRPr>
            </a:lvl2pPr>
            <a:lvl3pPr marL="1371600" lvl="2" indent="-304800" algn="l" rtl="0">
              <a:lnSpc>
                <a:spcPct val="115000"/>
              </a:lnSpc>
              <a:spcBef>
                <a:spcPts val="0"/>
              </a:spcBef>
              <a:spcAft>
                <a:spcPts val="0"/>
              </a:spcAft>
              <a:buClr>
                <a:schemeClr val="dk2"/>
              </a:buClr>
              <a:buSzPts val="1200"/>
              <a:buFont typeface="Inter"/>
              <a:buChar char="■"/>
              <a:defRPr sz="1199">
                <a:solidFill>
                  <a:schemeClr val="dk1"/>
                </a:solidFill>
                <a:latin typeface="Inter"/>
                <a:ea typeface="Inter"/>
                <a:cs typeface="Inter"/>
                <a:sym typeface="Inter"/>
              </a:defRPr>
            </a:lvl3pPr>
            <a:lvl4pPr marL="1828800" lvl="3" indent="-304800" algn="l" rtl="0">
              <a:lnSpc>
                <a:spcPct val="115000"/>
              </a:lnSpc>
              <a:spcBef>
                <a:spcPts val="0"/>
              </a:spcBef>
              <a:spcAft>
                <a:spcPts val="0"/>
              </a:spcAft>
              <a:buClr>
                <a:schemeClr val="dk2"/>
              </a:buClr>
              <a:buSzPts val="1200"/>
              <a:buFont typeface="Inter"/>
              <a:buChar char="●"/>
              <a:defRPr sz="1199">
                <a:solidFill>
                  <a:schemeClr val="dk1"/>
                </a:solidFill>
                <a:latin typeface="Inter"/>
                <a:ea typeface="Inter"/>
                <a:cs typeface="Inter"/>
                <a:sym typeface="Inter"/>
              </a:defRPr>
            </a:lvl4pPr>
            <a:lvl5pPr marL="2286000" lvl="4" indent="-292100" algn="l" rtl="0">
              <a:lnSpc>
                <a:spcPct val="115000"/>
              </a:lnSpc>
              <a:spcBef>
                <a:spcPts val="0"/>
              </a:spcBef>
              <a:spcAft>
                <a:spcPts val="0"/>
              </a:spcAft>
              <a:buClr>
                <a:schemeClr val="dk2"/>
              </a:buClr>
              <a:buSzPts val="1000"/>
              <a:buFont typeface="Inter"/>
              <a:buChar char="○"/>
              <a:defRPr sz="1000">
                <a:solidFill>
                  <a:schemeClr val="dk1"/>
                </a:solidFill>
                <a:latin typeface="Inter"/>
                <a:ea typeface="Inter"/>
                <a:cs typeface="Inter"/>
                <a:sym typeface="Inter"/>
              </a:defRPr>
            </a:lvl5pPr>
            <a:lvl6pPr marL="2743200" lvl="5" indent="-292100" algn="l" rtl="0">
              <a:lnSpc>
                <a:spcPct val="115000"/>
              </a:lnSpc>
              <a:spcBef>
                <a:spcPts val="0"/>
              </a:spcBef>
              <a:spcAft>
                <a:spcPts val="0"/>
              </a:spcAft>
              <a:buClr>
                <a:schemeClr val="dk2"/>
              </a:buClr>
              <a:buSzPts val="1000"/>
              <a:buFont typeface="Inter"/>
              <a:buChar char="■"/>
              <a:defRPr sz="1000">
                <a:solidFill>
                  <a:schemeClr val="dk1"/>
                </a:solidFill>
                <a:latin typeface="Inter"/>
                <a:ea typeface="Inter"/>
                <a:cs typeface="Inter"/>
                <a:sym typeface="Inter"/>
              </a:defRPr>
            </a:lvl6pPr>
            <a:lvl7pPr marL="3200400" lvl="6" indent="-292100" algn="l" rtl="0">
              <a:lnSpc>
                <a:spcPct val="115000"/>
              </a:lnSpc>
              <a:spcBef>
                <a:spcPts val="0"/>
              </a:spcBef>
              <a:spcAft>
                <a:spcPts val="0"/>
              </a:spcAft>
              <a:buClr>
                <a:schemeClr val="dk2"/>
              </a:buClr>
              <a:buSzPts val="1000"/>
              <a:buFont typeface="Inter"/>
              <a:buChar char="●"/>
              <a:defRPr sz="1000">
                <a:solidFill>
                  <a:schemeClr val="dk1"/>
                </a:solidFill>
                <a:latin typeface="Inter"/>
                <a:ea typeface="Inter"/>
                <a:cs typeface="Inter"/>
                <a:sym typeface="Inter"/>
              </a:defRPr>
            </a:lvl7pPr>
            <a:lvl8pPr marL="3657600" lvl="7" indent="-285750" algn="l" rtl="0">
              <a:lnSpc>
                <a:spcPct val="115000"/>
              </a:lnSpc>
              <a:spcBef>
                <a:spcPts val="0"/>
              </a:spcBef>
              <a:spcAft>
                <a:spcPts val="0"/>
              </a:spcAft>
              <a:buClr>
                <a:schemeClr val="dk2"/>
              </a:buClr>
              <a:buSzPts val="900"/>
              <a:buFont typeface="Inter"/>
              <a:buChar char="○"/>
              <a:defRPr sz="900">
                <a:solidFill>
                  <a:schemeClr val="dk1"/>
                </a:solidFill>
                <a:latin typeface="Inter"/>
                <a:ea typeface="Inter"/>
                <a:cs typeface="Inter"/>
                <a:sym typeface="Inter"/>
              </a:defRPr>
            </a:lvl8pPr>
            <a:lvl9pPr marL="4114800" lvl="8" indent="-285750" algn="l" rtl="0">
              <a:lnSpc>
                <a:spcPct val="115000"/>
              </a:lnSpc>
              <a:spcBef>
                <a:spcPts val="0"/>
              </a:spcBef>
              <a:spcAft>
                <a:spcPts val="0"/>
              </a:spcAft>
              <a:buClr>
                <a:schemeClr val="dk2"/>
              </a:buClr>
              <a:buSzPts val="900"/>
              <a:buFont typeface="Inter"/>
              <a:buChar char="■"/>
              <a:defRPr sz="900">
                <a:solidFill>
                  <a:schemeClr val="dk1"/>
                </a:solidFill>
                <a:latin typeface="Inter"/>
                <a:ea typeface="Inter"/>
                <a:cs typeface="Inter"/>
                <a:sym typeface="Inter"/>
              </a:defRPr>
            </a:lvl9pPr>
          </a:lstStyle>
          <a:p>
            <a:endParaRPr/>
          </a:p>
        </p:txBody>
      </p:sp>
      <p:sp>
        <p:nvSpPr>
          <p:cNvPr id="1251" name="Google Shape;1251;p24"/>
          <p:cNvSpPr txBox="1"/>
          <p:nvPr/>
        </p:nvSpPr>
        <p:spPr>
          <a:xfrm>
            <a:off x="244350" y="4765501"/>
            <a:ext cx="1315500" cy="292500"/>
          </a:xfrm>
          <a:prstGeom prst="rect">
            <a:avLst/>
          </a:prstGeom>
          <a:noFill/>
          <a:ln>
            <a:noFill/>
          </a:ln>
        </p:spPr>
        <p:txBody>
          <a:bodyPr spcFirstLastPara="1" wrap="square" lIns="91400" tIns="91400" rIns="91400" bIns="91400" anchor="t" anchorCtr="0">
            <a:spAutoFit/>
          </a:bodyPr>
          <a:lstStyle/>
          <a:p>
            <a:pPr marL="0" marR="0" lvl="0" indent="0" algn="l" rtl="0">
              <a:lnSpc>
                <a:spcPct val="100000"/>
              </a:lnSpc>
              <a:spcBef>
                <a:spcPts val="0"/>
              </a:spcBef>
              <a:spcAft>
                <a:spcPts val="0"/>
              </a:spcAft>
              <a:buClr>
                <a:srgbClr val="000000"/>
              </a:buClr>
              <a:buSzPts val="700"/>
              <a:buFont typeface="Arial"/>
              <a:buNone/>
            </a:pPr>
            <a:r>
              <a:rPr lang="en" sz="700" b="0" i="0" u="none" strike="noStrike" cap="none">
                <a:solidFill>
                  <a:schemeClr val="dk2"/>
                </a:solidFill>
                <a:latin typeface="Inter Medium"/>
                <a:ea typeface="Inter Medium"/>
                <a:cs typeface="Inter Medium"/>
                <a:sym typeface="Inter Medium"/>
              </a:rPr>
              <a:t>Proprietary &amp; Confidential</a:t>
            </a:r>
            <a:endParaRPr sz="700" b="0" i="0" u="none" strike="noStrike" cap="none">
              <a:solidFill>
                <a:schemeClr val="dk2"/>
              </a:solidFill>
              <a:latin typeface="Inter Medium"/>
              <a:ea typeface="Inter Medium"/>
              <a:cs typeface="Inter Medium"/>
              <a:sym typeface="Inter Medium"/>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itle and body blank bkgrnd">
  <p:cSld name="Title and body blank bkgrnd">
    <p:spTree>
      <p:nvGrpSpPr>
        <p:cNvPr id="1" name="Shape 1252"/>
        <p:cNvGrpSpPr/>
        <p:nvPr/>
      </p:nvGrpSpPr>
      <p:grpSpPr>
        <a:xfrm>
          <a:off x="0" y="0"/>
          <a:ext cx="0" cy="0"/>
          <a:chOff x="0" y="0"/>
          <a:chExt cx="0" cy="0"/>
        </a:xfrm>
      </p:grpSpPr>
      <p:sp>
        <p:nvSpPr>
          <p:cNvPr id="1253" name="Google Shape;1253;p25"/>
          <p:cNvSpPr txBox="1">
            <a:spLocks noGrp="1"/>
          </p:cNvSpPr>
          <p:nvPr>
            <p:ph type="title"/>
          </p:nvPr>
        </p:nvSpPr>
        <p:spPr>
          <a:xfrm>
            <a:off x="365800" y="507175"/>
            <a:ext cx="8407500" cy="637500"/>
          </a:xfrm>
          <a:prstGeom prst="rect">
            <a:avLst/>
          </a:prstGeom>
          <a:noFill/>
          <a:ln>
            <a:noFill/>
          </a:ln>
        </p:spPr>
        <p:txBody>
          <a:bodyPr spcFirstLastPara="1" wrap="square" lIns="91425" tIns="91425" rIns="91425" bIns="91425" anchor="t" anchorCtr="0">
            <a:normAutofit/>
          </a:bodyPr>
          <a:lstStyle>
            <a:lvl1pPr lvl="0" algn="l" rtl="0">
              <a:lnSpc>
                <a:spcPct val="115000"/>
              </a:lnSpc>
              <a:spcBef>
                <a:spcPts val="0"/>
              </a:spcBef>
              <a:spcAft>
                <a:spcPts val="0"/>
              </a:spcAft>
              <a:buSzPts val="2800"/>
              <a:buNone/>
              <a:defRPr sz="2799"/>
            </a:lvl1pPr>
            <a:lvl2pPr lvl="1" algn="l" rtl="0">
              <a:lnSpc>
                <a:spcPct val="115000"/>
              </a:lnSpc>
              <a:spcBef>
                <a:spcPts val="0"/>
              </a:spcBef>
              <a:spcAft>
                <a:spcPts val="0"/>
              </a:spcAft>
              <a:buSzPts val="2800"/>
              <a:buNone/>
              <a:defRPr/>
            </a:lvl2pPr>
            <a:lvl3pPr lvl="2" algn="l" rtl="0">
              <a:lnSpc>
                <a:spcPct val="115000"/>
              </a:lnSpc>
              <a:spcBef>
                <a:spcPts val="0"/>
              </a:spcBef>
              <a:spcAft>
                <a:spcPts val="0"/>
              </a:spcAft>
              <a:buSzPts val="2800"/>
              <a:buNone/>
              <a:defRPr/>
            </a:lvl3pPr>
            <a:lvl4pPr lvl="3" algn="l" rtl="0">
              <a:lnSpc>
                <a:spcPct val="115000"/>
              </a:lnSpc>
              <a:spcBef>
                <a:spcPts val="0"/>
              </a:spcBef>
              <a:spcAft>
                <a:spcPts val="0"/>
              </a:spcAft>
              <a:buSzPts val="2800"/>
              <a:buNone/>
              <a:defRPr/>
            </a:lvl4pPr>
            <a:lvl5pPr lvl="4" algn="l" rtl="0">
              <a:lnSpc>
                <a:spcPct val="115000"/>
              </a:lnSpc>
              <a:spcBef>
                <a:spcPts val="0"/>
              </a:spcBef>
              <a:spcAft>
                <a:spcPts val="0"/>
              </a:spcAft>
              <a:buSzPts val="2800"/>
              <a:buNone/>
              <a:defRPr/>
            </a:lvl5pPr>
            <a:lvl6pPr lvl="5" algn="l" rtl="0">
              <a:lnSpc>
                <a:spcPct val="115000"/>
              </a:lnSpc>
              <a:spcBef>
                <a:spcPts val="0"/>
              </a:spcBef>
              <a:spcAft>
                <a:spcPts val="0"/>
              </a:spcAft>
              <a:buSzPts val="2800"/>
              <a:buNone/>
              <a:defRPr/>
            </a:lvl6pPr>
            <a:lvl7pPr lvl="6" algn="l" rtl="0">
              <a:lnSpc>
                <a:spcPct val="115000"/>
              </a:lnSpc>
              <a:spcBef>
                <a:spcPts val="0"/>
              </a:spcBef>
              <a:spcAft>
                <a:spcPts val="0"/>
              </a:spcAft>
              <a:buSzPts val="2800"/>
              <a:buNone/>
              <a:defRPr/>
            </a:lvl7pPr>
            <a:lvl8pPr lvl="7" algn="l" rtl="0">
              <a:lnSpc>
                <a:spcPct val="115000"/>
              </a:lnSpc>
              <a:spcBef>
                <a:spcPts val="0"/>
              </a:spcBef>
              <a:spcAft>
                <a:spcPts val="0"/>
              </a:spcAft>
              <a:buSzPts val="2800"/>
              <a:buNone/>
              <a:defRPr/>
            </a:lvl8pPr>
            <a:lvl9pPr lvl="8" algn="l" rtl="0">
              <a:lnSpc>
                <a:spcPct val="115000"/>
              </a:lnSpc>
              <a:spcBef>
                <a:spcPts val="0"/>
              </a:spcBef>
              <a:spcAft>
                <a:spcPts val="0"/>
              </a:spcAft>
              <a:buSzPts val="2800"/>
              <a:buNone/>
              <a:defRPr/>
            </a:lvl9pPr>
          </a:lstStyle>
          <a:p>
            <a:endParaRPr/>
          </a:p>
        </p:txBody>
      </p:sp>
      <p:sp>
        <p:nvSpPr>
          <p:cNvPr id="1254" name="Google Shape;1254;p25"/>
          <p:cNvSpPr txBox="1">
            <a:spLocks noGrp="1"/>
          </p:cNvSpPr>
          <p:nvPr>
            <p:ph type="sldNum" idx="12"/>
          </p:nvPr>
        </p:nvSpPr>
        <p:spPr>
          <a:xfrm>
            <a:off x="8702350" y="4780525"/>
            <a:ext cx="318900" cy="272700"/>
          </a:xfrm>
          <a:prstGeom prst="rect">
            <a:avLst/>
          </a:prstGeom>
          <a:noFill/>
          <a:ln>
            <a:noFill/>
          </a:ln>
        </p:spPr>
        <p:txBody>
          <a:bodyPr spcFirstLastPara="1" wrap="square" lIns="91425" tIns="91425" rIns="91425" bIns="91425" anchor="ctr" anchorCtr="0">
            <a:normAutofit lnSpcReduction="20000"/>
          </a:bodyPr>
          <a:lstStyle>
            <a:lvl1pPr marL="0" marR="0" lvl="0"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1pPr>
            <a:lvl2pPr marL="0" marR="0" lvl="1"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2pPr>
            <a:lvl3pPr marL="0" marR="0" lvl="2"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3pPr>
            <a:lvl4pPr marL="0" marR="0" lvl="3"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4pPr>
            <a:lvl5pPr marL="0" marR="0" lvl="4"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5pPr>
            <a:lvl6pPr marL="0" marR="0" lvl="5"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6pPr>
            <a:lvl7pPr marL="0" marR="0" lvl="6"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7pPr>
            <a:lvl8pPr marL="0" marR="0" lvl="7"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8pPr>
            <a:lvl9pPr marL="0" marR="0" lvl="8"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9pPr>
          </a:lstStyle>
          <a:p>
            <a:pPr marL="0" lvl="0" indent="0" algn="r" rtl="0">
              <a:spcBef>
                <a:spcPts val="0"/>
              </a:spcBef>
              <a:spcAft>
                <a:spcPts val="0"/>
              </a:spcAft>
              <a:buNone/>
            </a:pPr>
            <a:fld id="{00000000-1234-1234-1234-123412341234}" type="slidenum">
              <a:rPr lang="en"/>
              <a:t>‹#›</a:t>
            </a:fld>
            <a:endParaRPr/>
          </a:p>
        </p:txBody>
      </p:sp>
      <p:sp>
        <p:nvSpPr>
          <p:cNvPr id="1255" name="Google Shape;1255;p25"/>
          <p:cNvSpPr txBox="1">
            <a:spLocks noGrp="1"/>
          </p:cNvSpPr>
          <p:nvPr>
            <p:ph type="subTitle" idx="1"/>
          </p:nvPr>
        </p:nvSpPr>
        <p:spPr>
          <a:xfrm>
            <a:off x="375508" y="166466"/>
            <a:ext cx="4029000" cy="316800"/>
          </a:xfrm>
          <a:prstGeom prst="rect">
            <a:avLst/>
          </a:prstGeom>
          <a:noFill/>
          <a:ln>
            <a:noFill/>
          </a:ln>
        </p:spPr>
        <p:txBody>
          <a:bodyPr spcFirstLastPara="1" wrap="square" lIns="91425" tIns="91425" rIns="91425" bIns="91425" anchor="ctr" anchorCtr="0">
            <a:normAutofit/>
          </a:bodyPr>
          <a:lstStyle>
            <a:lvl1pPr lvl="0" algn="l" rtl="0">
              <a:lnSpc>
                <a:spcPct val="115000"/>
              </a:lnSpc>
              <a:spcBef>
                <a:spcPts val="0"/>
              </a:spcBef>
              <a:spcAft>
                <a:spcPts val="0"/>
              </a:spcAft>
              <a:buClr>
                <a:schemeClr val="dk2"/>
              </a:buClr>
              <a:buSzPts val="1000"/>
              <a:buFont typeface="Inter Medium"/>
              <a:buNone/>
              <a:defRPr sz="1000">
                <a:solidFill>
                  <a:schemeClr val="dk2"/>
                </a:solidFill>
                <a:latin typeface="Inter Medium"/>
                <a:ea typeface="Inter Medium"/>
                <a:cs typeface="Inter Medium"/>
                <a:sym typeface="Inter Medium"/>
              </a:defRPr>
            </a:lvl1pPr>
            <a:lvl2pPr lvl="1" algn="l" rtl="0">
              <a:lnSpc>
                <a:spcPct val="115000"/>
              </a:lnSpc>
              <a:spcBef>
                <a:spcPts val="0"/>
              </a:spcBef>
              <a:spcAft>
                <a:spcPts val="0"/>
              </a:spcAft>
              <a:buSzPts val="1200"/>
              <a:buNone/>
              <a:defRPr sz="1199"/>
            </a:lvl2pPr>
            <a:lvl3pPr lvl="2" algn="l" rtl="0">
              <a:lnSpc>
                <a:spcPct val="115000"/>
              </a:lnSpc>
              <a:spcBef>
                <a:spcPts val="0"/>
              </a:spcBef>
              <a:spcAft>
                <a:spcPts val="0"/>
              </a:spcAft>
              <a:buSzPts val="1200"/>
              <a:buNone/>
              <a:defRPr sz="1199"/>
            </a:lvl3pPr>
            <a:lvl4pPr lvl="3" algn="l" rtl="0">
              <a:lnSpc>
                <a:spcPct val="115000"/>
              </a:lnSpc>
              <a:spcBef>
                <a:spcPts val="0"/>
              </a:spcBef>
              <a:spcAft>
                <a:spcPts val="0"/>
              </a:spcAft>
              <a:buSzPts val="1200"/>
              <a:buNone/>
              <a:defRPr sz="1199"/>
            </a:lvl4pPr>
            <a:lvl5pPr lvl="4" algn="l" rtl="0">
              <a:lnSpc>
                <a:spcPct val="115000"/>
              </a:lnSpc>
              <a:spcBef>
                <a:spcPts val="0"/>
              </a:spcBef>
              <a:spcAft>
                <a:spcPts val="0"/>
              </a:spcAft>
              <a:buSzPts val="1200"/>
              <a:buNone/>
              <a:defRPr sz="1199"/>
            </a:lvl5pPr>
            <a:lvl6pPr lvl="5" algn="l" rtl="0">
              <a:lnSpc>
                <a:spcPct val="115000"/>
              </a:lnSpc>
              <a:spcBef>
                <a:spcPts val="0"/>
              </a:spcBef>
              <a:spcAft>
                <a:spcPts val="0"/>
              </a:spcAft>
              <a:buSzPts val="1200"/>
              <a:buNone/>
              <a:defRPr sz="1199"/>
            </a:lvl6pPr>
            <a:lvl7pPr lvl="6" algn="l" rtl="0">
              <a:lnSpc>
                <a:spcPct val="115000"/>
              </a:lnSpc>
              <a:spcBef>
                <a:spcPts val="0"/>
              </a:spcBef>
              <a:spcAft>
                <a:spcPts val="0"/>
              </a:spcAft>
              <a:buSzPts val="1200"/>
              <a:buNone/>
              <a:defRPr sz="1199"/>
            </a:lvl7pPr>
            <a:lvl8pPr lvl="7" algn="l" rtl="0">
              <a:lnSpc>
                <a:spcPct val="115000"/>
              </a:lnSpc>
              <a:spcBef>
                <a:spcPts val="0"/>
              </a:spcBef>
              <a:spcAft>
                <a:spcPts val="0"/>
              </a:spcAft>
              <a:buSzPts val="1200"/>
              <a:buNone/>
              <a:defRPr sz="1199"/>
            </a:lvl8pPr>
            <a:lvl9pPr lvl="8" algn="l" rtl="0">
              <a:lnSpc>
                <a:spcPct val="115000"/>
              </a:lnSpc>
              <a:spcBef>
                <a:spcPts val="0"/>
              </a:spcBef>
              <a:spcAft>
                <a:spcPts val="0"/>
              </a:spcAft>
              <a:buSzPts val="1200"/>
              <a:buNone/>
              <a:defRPr sz="1199"/>
            </a:lvl9pPr>
          </a:lstStyle>
          <a:p>
            <a:endParaRPr/>
          </a:p>
        </p:txBody>
      </p:sp>
      <p:sp>
        <p:nvSpPr>
          <p:cNvPr id="1256" name="Google Shape;1256;p25"/>
          <p:cNvSpPr/>
          <p:nvPr/>
        </p:nvSpPr>
        <p:spPr>
          <a:xfrm>
            <a:off x="278209" y="272369"/>
            <a:ext cx="87600" cy="122700"/>
          </a:xfrm>
          <a:prstGeom prst="chevron">
            <a:avLst>
              <a:gd name="adj" fmla="val 55512"/>
            </a:avLst>
          </a:prstGeom>
          <a:solidFill>
            <a:schemeClr val="accent1"/>
          </a:solidFill>
          <a:ln>
            <a:noFill/>
          </a:ln>
        </p:spPr>
        <p:txBody>
          <a:bodyPr spcFirstLastPara="1" wrap="square" lIns="91400" tIns="91400" rIns="91400" bIns="91400"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grpSp>
        <p:nvGrpSpPr>
          <p:cNvPr id="1257" name="Google Shape;1257;p25"/>
          <p:cNvGrpSpPr/>
          <p:nvPr/>
        </p:nvGrpSpPr>
        <p:grpSpPr>
          <a:xfrm>
            <a:off x="8041174" y="4778597"/>
            <a:ext cx="598277" cy="170409"/>
            <a:chOff x="238125" y="1822850"/>
            <a:chExt cx="7080200" cy="2016675"/>
          </a:xfrm>
        </p:grpSpPr>
        <p:sp>
          <p:nvSpPr>
            <p:cNvPr id="1258" name="Google Shape;1258;p25"/>
            <p:cNvSpPr/>
            <p:nvPr/>
          </p:nvSpPr>
          <p:spPr>
            <a:xfrm>
              <a:off x="238125" y="1822875"/>
              <a:ext cx="2435325" cy="2016650"/>
            </a:xfrm>
            <a:custGeom>
              <a:avLst/>
              <a:gdLst/>
              <a:ahLst/>
              <a:cxnLst/>
              <a:rect l="l" t="t" r="r" b="b"/>
              <a:pathLst>
                <a:path w="97413" h="80666" extrusionOk="0">
                  <a:moveTo>
                    <a:pt x="0" y="0"/>
                  </a:moveTo>
                  <a:lnTo>
                    <a:pt x="0" y="51030"/>
                  </a:lnTo>
                  <a:cubicBezTo>
                    <a:pt x="0" y="71547"/>
                    <a:pt x="12012" y="80666"/>
                    <a:pt x="27444" y="80666"/>
                  </a:cubicBezTo>
                  <a:cubicBezTo>
                    <a:pt x="36738" y="80666"/>
                    <a:pt x="44103" y="77071"/>
                    <a:pt x="48750" y="70144"/>
                  </a:cubicBezTo>
                  <a:cubicBezTo>
                    <a:pt x="53310" y="77071"/>
                    <a:pt x="60675" y="80666"/>
                    <a:pt x="69969" y="80666"/>
                  </a:cubicBezTo>
                  <a:cubicBezTo>
                    <a:pt x="85488" y="80666"/>
                    <a:pt x="97413" y="71547"/>
                    <a:pt x="97413" y="51030"/>
                  </a:cubicBezTo>
                  <a:lnTo>
                    <a:pt x="97413" y="0"/>
                  </a:lnTo>
                  <a:lnTo>
                    <a:pt x="78386" y="0"/>
                  </a:lnTo>
                  <a:lnTo>
                    <a:pt x="78386" y="51030"/>
                  </a:lnTo>
                  <a:cubicBezTo>
                    <a:pt x="78386" y="59886"/>
                    <a:pt x="73914" y="63130"/>
                    <a:pt x="68303" y="63130"/>
                  </a:cubicBezTo>
                  <a:cubicBezTo>
                    <a:pt x="62691" y="63130"/>
                    <a:pt x="58220" y="59886"/>
                    <a:pt x="58220" y="51030"/>
                  </a:cubicBezTo>
                  <a:lnTo>
                    <a:pt x="58220" y="0"/>
                  </a:lnTo>
                  <a:lnTo>
                    <a:pt x="39193" y="0"/>
                  </a:lnTo>
                  <a:lnTo>
                    <a:pt x="39193" y="51030"/>
                  </a:lnTo>
                  <a:cubicBezTo>
                    <a:pt x="39193" y="59886"/>
                    <a:pt x="34897" y="63130"/>
                    <a:pt x="29110" y="63130"/>
                  </a:cubicBezTo>
                  <a:cubicBezTo>
                    <a:pt x="23323" y="63130"/>
                    <a:pt x="19027" y="59886"/>
                    <a:pt x="19027" y="51030"/>
                  </a:cubicBezTo>
                  <a:lnTo>
                    <a:pt x="19027" y="0"/>
                  </a:lnTo>
                  <a:close/>
                </a:path>
              </a:pathLst>
            </a:custGeom>
            <a:solidFill>
              <a:srgbClr val="CE1F39"/>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259" name="Google Shape;1259;p25"/>
            <p:cNvSpPr/>
            <p:nvPr/>
          </p:nvSpPr>
          <p:spPr>
            <a:xfrm>
              <a:off x="2870725" y="1822850"/>
              <a:ext cx="2018850" cy="2016675"/>
            </a:xfrm>
            <a:custGeom>
              <a:avLst/>
              <a:gdLst/>
              <a:ahLst/>
              <a:cxnLst/>
              <a:rect l="l" t="t" r="r" b="b"/>
              <a:pathLst>
                <a:path w="80754" h="80667" extrusionOk="0">
                  <a:moveTo>
                    <a:pt x="40333" y="18151"/>
                  </a:moveTo>
                  <a:cubicBezTo>
                    <a:pt x="49276" y="18151"/>
                    <a:pt x="57080" y="23499"/>
                    <a:pt x="60587" y="31215"/>
                  </a:cubicBezTo>
                  <a:lnTo>
                    <a:pt x="20166" y="31390"/>
                  </a:lnTo>
                  <a:cubicBezTo>
                    <a:pt x="23586" y="23587"/>
                    <a:pt x="31302" y="18238"/>
                    <a:pt x="40333" y="18151"/>
                  </a:cubicBezTo>
                  <a:close/>
                  <a:moveTo>
                    <a:pt x="40407" y="1"/>
                  </a:moveTo>
                  <a:cubicBezTo>
                    <a:pt x="40353" y="1"/>
                    <a:pt x="40299" y="1"/>
                    <a:pt x="40245" y="1"/>
                  </a:cubicBezTo>
                  <a:cubicBezTo>
                    <a:pt x="17974" y="89"/>
                    <a:pt x="0" y="18238"/>
                    <a:pt x="88" y="40509"/>
                  </a:cubicBezTo>
                  <a:cubicBezTo>
                    <a:pt x="88" y="62726"/>
                    <a:pt x="18237" y="80667"/>
                    <a:pt x="40347" y="80667"/>
                  </a:cubicBezTo>
                  <a:cubicBezTo>
                    <a:pt x="40401" y="80667"/>
                    <a:pt x="40454" y="80667"/>
                    <a:pt x="40508" y="80667"/>
                  </a:cubicBezTo>
                  <a:cubicBezTo>
                    <a:pt x="56992" y="80667"/>
                    <a:pt x="71021" y="70759"/>
                    <a:pt x="77334" y="56642"/>
                  </a:cubicBezTo>
                  <a:lnTo>
                    <a:pt x="77334" y="56642"/>
                  </a:lnTo>
                  <a:lnTo>
                    <a:pt x="55326" y="56730"/>
                  </a:lnTo>
                  <a:cubicBezTo>
                    <a:pt x="51381" y="60237"/>
                    <a:pt x="46208" y="62517"/>
                    <a:pt x="40508" y="62517"/>
                  </a:cubicBezTo>
                  <a:cubicBezTo>
                    <a:pt x="30513" y="62517"/>
                    <a:pt x="22008" y="55941"/>
                    <a:pt x="19202" y="46910"/>
                  </a:cubicBezTo>
                  <a:lnTo>
                    <a:pt x="80227" y="46647"/>
                  </a:lnTo>
                  <a:cubicBezTo>
                    <a:pt x="80578" y="44542"/>
                    <a:pt x="80754" y="42438"/>
                    <a:pt x="80754" y="40246"/>
                  </a:cubicBezTo>
                  <a:cubicBezTo>
                    <a:pt x="80666" y="18029"/>
                    <a:pt x="62604" y="1"/>
                    <a:pt x="40407" y="1"/>
                  </a:cubicBezTo>
                  <a:close/>
                </a:path>
              </a:pathLst>
            </a:custGeom>
            <a:solidFill>
              <a:srgbClr val="CE1F39"/>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260" name="Google Shape;1260;p25"/>
            <p:cNvSpPr/>
            <p:nvPr/>
          </p:nvSpPr>
          <p:spPr>
            <a:xfrm>
              <a:off x="4707625" y="1822875"/>
              <a:ext cx="2113100" cy="2016650"/>
            </a:xfrm>
            <a:custGeom>
              <a:avLst/>
              <a:gdLst/>
              <a:ahLst/>
              <a:cxnLst/>
              <a:rect l="l" t="t" r="r" b="b"/>
              <a:pathLst>
                <a:path w="84524" h="80666" extrusionOk="0">
                  <a:moveTo>
                    <a:pt x="22446" y="4209"/>
                  </a:moveTo>
                  <a:lnTo>
                    <a:pt x="47084" y="40333"/>
                  </a:lnTo>
                  <a:lnTo>
                    <a:pt x="22446" y="76457"/>
                  </a:lnTo>
                  <a:lnTo>
                    <a:pt x="7979" y="76457"/>
                  </a:lnTo>
                  <a:lnTo>
                    <a:pt x="32617" y="40333"/>
                  </a:lnTo>
                  <a:lnTo>
                    <a:pt x="7979" y="4209"/>
                  </a:lnTo>
                  <a:close/>
                  <a:moveTo>
                    <a:pt x="0" y="0"/>
                  </a:moveTo>
                  <a:lnTo>
                    <a:pt x="27532" y="40333"/>
                  </a:lnTo>
                  <a:lnTo>
                    <a:pt x="0" y="80666"/>
                  </a:lnTo>
                  <a:lnTo>
                    <a:pt x="24638" y="80666"/>
                  </a:lnTo>
                  <a:lnTo>
                    <a:pt x="42262" y="54888"/>
                  </a:lnTo>
                  <a:lnTo>
                    <a:pt x="59886" y="80666"/>
                  </a:lnTo>
                  <a:lnTo>
                    <a:pt x="84524" y="80666"/>
                  </a:lnTo>
                  <a:lnTo>
                    <a:pt x="56992" y="40333"/>
                  </a:lnTo>
                  <a:lnTo>
                    <a:pt x="84524" y="0"/>
                  </a:lnTo>
                  <a:lnTo>
                    <a:pt x="59886" y="0"/>
                  </a:lnTo>
                  <a:lnTo>
                    <a:pt x="42262" y="25866"/>
                  </a:lnTo>
                  <a:lnTo>
                    <a:pt x="24638" y="0"/>
                  </a:lnTo>
                  <a:close/>
                </a:path>
              </a:pathLst>
            </a:custGeom>
            <a:solidFill>
              <a:srgbClr val="CE1F39"/>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261" name="Google Shape;1261;p25"/>
            <p:cNvSpPr/>
            <p:nvPr/>
          </p:nvSpPr>
          <p:spPr>
            <a:xfrm>
              <a:off x="5106550" y="2033300"/>
              <a:ext cx="651050" cy="1595800"/>
            </a:xfrm>
            <a:custGeom>
              <a:avLst/>
              <a:gdLst/>
              <a:ahLst/>
              <a:cxnLst/>
              <a:rect l="l" t="t" r="r" b="b"/>
              <a:pathLst>
                <a:path w="26042" h="63832" extrusionOk="0">
                  <a:moveTo>
                    <a:pt x="1" y="0"/>
                  </a:moveTo>
                  <a:lnTo>
                    <a:pt x="21746" y="31916"/>
                  </a:lnTo>
                  <a:lnTo>
                    <a:pt x="1" y="63831"/>
                  </a:lnTo>
                  <a:lnTo>
                    <a:pt x="4297" y="63831"/>
                  </a:lnTo>
                  <a:lnTo>
                    <a:pt x="26042" y="31916"/>
                  </a:lnTo>
                  <a:lnTo>
                    <a:pt x="4297" y="0"/>
                  </a:lnTo>
                  <a:close/>
                </a:path>
              </a:pathLst>
            </a:custGeom>
            <a:solidFill>
              <a:srgbClr val="CE1F39"/>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262" name="Google Shape;1262;p25"/>
            <p:cNvSpPr/>
            <p:nvPr/>
          </p:nvSpPr>
          <p:spPr>
            <a:xfrm>
              <a:off x="5764150" y="2831175"/>
              <a:ext cx="247725" cy="725575"/>
            </a:xfrm>
            <a:custGeom>
              <a:avLst/>
              <a:gdLst/>
              <a:ahLst/>
              <a:cxnLst/>
              <a:rect l="l" t="t" r="r" b="b"/>
              <a:pathLst>
                <a:path w="9909" h="29023" extrusionOk="0">
                  <a:moveTo>
                    <a:pt x="9909" y="1"/>
                  </a:moveTo>
                  <a:lnTo>
                    <a:pt x="1" y="14556"/>
                  </a:lnTo>
                  <a:lnTo>
                    <a:pt x="9909" y="29023"/>
                  </a:lnTo>
                  <a:lnTo>
                    <a:pt x="9909" y="1"/>
                  </a:lnTo>
                  <a:close/>
                </a:path>
              </a:pathLst>
            </a:custGeom>
            <a:solidFill>
              <a:srgbClr val="9C182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263" name="Google Shape;1263;p25"/>
            <p:cNvSpPr/>
            <p:nvPr/>
          </p:nvSpPr>
          <p:spPr>
            <a:xfrm>
              <a:off x="6842625" y="1822875"/>
              <a:ext cx="197300" cy="236750"/>
            </a:xfrm>
            <a:custGeom>
              <a:avLst/>
              <a:gdLst/>
              <a:ahLst/>
              <a:cxnLst/>
              <a:rect l="l" t="t" r="r" b="b"/>
              <a:pathLst>
                <a:path w="7892" h="9470" extrusionOk="0">
                  <a:moveTo>
                    <a:pt x="1" y="0"/>
                  </a:moveTo>
                  <a:lnTo>
                    <a:pt x="1" y="1754"/>
                  </a:lnTo>
                  <a:lnTo>
                    <a:pt x="2719" y="1754"/>
                  </a:lnTo>
                  <a:lnTo>
                    <a:pt x="2719" y="9469"/>
                  </a:lnTo>
                  <a:lnTo>
                    <a:pt x="5086" y="9469"/>
                  </a:lnTo>
                  <a:lnTo>
                    <a:pt x="5086" y="1754"/>
                  </a:lnTo>
                  <a:lnTo>
                    <a:pt x="7892" y="1754"/>
                  </a:lnTo>
                  <a:lnTo>
                    <a:pt x="7892" y="0"/>
                  </a:lnTo>
                  <a:close/>
                </a:path>
              </a:pathLst>
            </a:custGeom>
            <a:solidFill>
              <a:srgbClr val="CE0E2D"/>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264" name="Google Shape;1264;p25"/>
            <p:cNvSpPr/>
            <p:nvPr/>
          </p:nvSpPr>
          <p:spPr>
            <a:xfrm>
              <a:off x="7064025" y="1822875"/>
              <a:ext cx="254300" cy="236750"/>
            </a:xfrm>
            <a:custGeom>
              <a:avLst/>
              <a:gdLst/>
              <a:ahLst/>
              <a:cxnLst/>
              <a:rect l="l" t="t" r="r" b="b"/>
              <a:pathLst>
                <a:path w="10172" h="9470" extrusionOk="0">
                  <a:moveTo>
                    <a:pt x="0" y="0"/>
                  </a:moveTo>
                  <a:lnTo>
                    <a:pt x="0" y="9469"/>
                  </a:lnTo>
                  <a:lnTo>
                    <a:pt x="2280" y="9469"/>
                  </a:lnTo>
                  <a:lnTo>
                    <a:pt x="2280" y="7277"/>
                  </a:lnTo>
                  <a:lnTo>
                    <a:pt x="2017" y="2718"/>
                  </a:lnTo>
                  <a:lnTo>
                    <a:pt x="4297" y="9469"/>
                  </a:lnTo>
                  <a:lnTo>
                    <a:pt x="5875" y="9469"/>
                  </a:lnTo>
                  <a:lnTo>
                    <a:pt x="8155" y="2718"/>
                  </a:lnTo>
                  <a:lnTo>
                    <a:pt x="7892" y="7277"/>
                  </a:lnTo>
                  <a:lnTo>
                    <a:pt x="7892" y="9469"/>
                  </a:lnTo>
                  <a:lnTo>
                    <a:pt x="10171" y="9469"/>
                  </a:lnTo>
                  <a:lnTo>
                    <a:pt x="10171" y="0"/>
                  </a:lnTo>
                  <a:lnTo>
                    <a:pt x="7190" y="0"/>
                  </a:lnTo>
                  <a:lnTo>
                    <a:pt x="5086" y="6576"/>
                  </a:lnTo>
                  <a:lnTo>
                    <a:pt x="2982" y="0"/>
                  </a:lnTo>
                  <a:close/>
                </a:path>
              </a:pathLst>
            </a:custGeom>
            <a:solidFill>
              <a:srgbClr val="CE0E2D"/>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grpSp>
      <p:sp>
        <p:nvSpPr>
          <p:cNvPr id="1265" name="Google Shape;1265;p25"/>
          <p:cNvSpPr txBox="1">
            <a:spLocks noGrp="1"/>
          </p:cNvSpPr>
          <p:nvPr>
            <p:ph type="body" idx="2"/>
          </p:nvPr>
        </p:nvSpPr>
        <p:spPr>
          <a:xfrm>
            <a:off x="375500" y="1256775"/>
            <a:ext cx="8530500" cy="3309300"/>
          </a:xfrm>
          <a:prstGeom prst="rect">
            <a:avLst/>
          </a:prstGeom>
          <a:noFill/>
          <a:ln>
            <a:noFill/>
          </a:ln>
        </p:spPr>
        <p:txBody>
          <a:bodyPr spcFirstLastPara="1" wrap="square" lIns="91425" tIns="91425" rIns="91425" bIns="91425" anchor="t" anchorCtr="0">
            <a:normAutofit/>
          </a:bodyPr>
          <a:lstStyle>
            <a:lvl1pPr marL="457200" lvl="0" indent="-330200" algn="l" rtl="0">
              <a:lnSpc>
                <a:spcPct val="115000"/>
              </a:lnSpc>
              <a:spcBef>
                <a:spcPts val="0"/>
              </a:spcBef>
              <a:spcAft>
                <a:spcPts val="0"/>
              </a:spcAft>
              <a:buClr>
                <a:schemeClr val="accent1"/>
              </a:buClr>
              <a:buSzPts val="1600"/>
              <a:buFont typeface="Inter"/>
              <a:buChar char="●"/>
              <a:defRPr>
                <a:solidFill>
                  <a:schemeClr val="dk1"/>
                </a:solidFill>
                <a:latin typeface="Inter"/>
                <a:ea typeface="Inter"/>
                <a:cs typeface="Inter"/>
                <a:sym typeface="Inter"/>
              </a:defRPr>
            </a:lvl1pPr>
            <a:lvl2pPr marL="914400" lvl="1" indent="-317500" algn="l" rtl="0">
              <a:lnSpc>
                <a:spcPct val="115000"/>
              </a:lnSpc>
              <a:spcBef>
                <a:spcPts val="0"/>
              </a:spcBef>
              <a:spcAft>
                <a:spcPts val="0"/>
              </a:spcAft>
              <a:buClr>
                <a:schemeClr val="dk1"/>
              </a:buClr>
              <a:buSzPts val="1400"/>
              <a:buFont typeface="Inter"/>
              <a:buChar char="○"/>
              <a:defRPr>
                <a:solidFill>
                  <a:schemeClr val="dk1"/>
                </a:solidFill>
                <a:latin typeface="Inter"/>
                <a:ea typeface="Inter"/>
                <a:cs typeface="Inter"/>
                <a:sym typeface="Inter"/>
              </a:defRPr>
            </a:lvl2pPr>
            <a:lvl3pPr marL="1371600" lvl="2" indent="-304800" algn="l" rtl="0">
              <a:lnSpc>
                <a:spcPct val="115000"/>
              </a:lnSpc>
              <a:spcBef>
                <a:spcPts val="0"/>
              </a:spcBef>
              <a:spcAft>
                <a:spcPts val="0"/>
              </a:spcAft>
              <a:buClr>
                <a:schemeClr val="dk2"/>
              </a:buClr>
              <a:buSzPts val="1200"/>
              <a:buFont typeface="Inter"/>
              <a:buChar char="■"/>
              <a:defRPr sz="1199">
                <a:solidFill>
                  <a:schemeClr val="dk1"/>
                </a:solidFill>
                <a:latin typeface="Inter"/>
                <a:ea typeface="Inter"/>
                <a:cs typeface="Inter"/>
                <a:sym typeface="Inter"/>
              </a:defRPr>
            </a:lvl3pPr>
            <a:lvl4pPr marL="1828800" lvl="3" indent="-304800" algn="l" rtl="0">
              <a:lnSpc>
                <a:spcPct val="115000"/>
              </a:lnSpc>
              <a:spcBef>
                <a:spcPts val="0"/>
              </a:spcBef>
              <a:spcAft>
                <a:spcPts val="0"/>
              </a:spcAft>
              <a:buClr>
                <a:schemeClr val="dk2"/>
              </a:buClr>
              <a:buSzPts val="1200"/>
              <a:buFont typeface="Inter"/>
              <a:buChar char="●"/>
              <a:defRPr sz="1199">
                <a:solidFill>
                  <a:schemeClr val="dk1"/>
                </a:solidFill>
                <a:latin typeface="Inter"/>
                <a:ea typeface="Inter"/>
                <a:cs typeface="Inter"/>
                <a:sym typeface="Inter"/>
              </a:defRPr>
            </a:lvl4pPr>
            <a:lvl5pPr marL="2286000" lvl="4" indent="-292100" algn="l" rtl="0">
              <a:lnSpc>
                <a:spcPct val="115000"/>
              </a:lnSpc>
              <a:spcBef>
                <a:spcPts val="0"/>
              </a:spcBef>
              <a:spcAft>
                <a:spcPts val="0"/>
              </a:spcAft>
              <a:buClr>
                <a:schemeClr val="dk2"/>
              </a:buClr>
              <a:buSzPts val="1000"/>
              <a:buFont typeface="Inter"/>
              <a:buChar char="○"/>
              <a:defRPr sz="1000">
                <a:solidFill>
                  <a:schemeClr val="dk1"/>
                </a:solidFill>
                <a:latin typeface="Inter"/>
                <a:ea typeface="Inter"/>
                <a:cs typeface="Inter"/>
                <a:sym typeface="Inter"/>
              </a:defRPr>
            </a:lvl5pPr>
            <a:lvl6pPr marL="2743200" lvl="5" indent="-292100" algn="l" rtl="0">
              <a:lnSpc>
                <a:spcPct val="115000"/>
              </a:lnSpc>
              <a:spcBef>
                <a:spcPts val="0"/>
              </a:spcBef>
              <a:spcAft>
                <a:spcPts val="0"/>
              </a:spcAft>
              <a:buClr>
                <a:schemeClr val="dk2"/>
              </a:buClr>
              <a:buSzPts val="1000"/>
              <a:buFont typeface="Inter"/>
              <a:buChar char="■"/>
              <a:defRPr sz="1000">
                <a:solidFill>
                  <a:schemeClr val="dk1"/>
                </a:solidFill>
                <a:latin typeface="Inter"/>
                <a:ea typeface="Inter"/>
                <a:cs typeface="Inter"/>
                <a:sym typeface="Inter"/>
              </a:defRPr>
            </a:lvl6pPr>
            <a:lvl7pPr marL="3200400" lvl="6" indent="-292100" algn="l" rtl="0">
              <a:lnSpc>
                <a:spcPct val="115000"/>
              </a:lnSpc>
              <a:spcBef>
                <a:spcPts val="0"/>
              </a:spcBef>
              <a:spcAft>
                <a:spcPts val="0"/>
              </a:spcAft>
              <a:buClr>
                <a:schemeClr val="dk2"/>
              </a:buClr>
              <a:buSzPts val="1000"/>
              <a:buFont typeface="Inter"/>
              <a:buChar char="●"/>
              <a:defRPr sz="1000">
                <a:solidFill>
                  <a:schemeClr val="dk1"/>
                </a:solidFill>
                <a:latin typeface="Inter"/>
                <a:ea typeface="Inter"/>
                <a:cs typeface="Inter"/>
                <a:sym typeface="Inter"/>
              </a:defRPr>
            </a:lvl7pPr>
            <a:lvl8pPr marL="3657600" lvl="7" indent="-285750" algn="l" rtl="0">
              <a:lnSpc>
                <a:spcPct val="115000"/>
              </a:lnSpc>
              <a:spcBef>
                <a:spcPts val="0"/>
              </a:spcBef>
              <a:spcAft>
                <a:spcPts val="0"/>
              </a:spcAft>
              <a:buClr>
                <a:schemeClr val="dk2"/>
              </a:buClr>
              <a:buSzPts val="900"/>
              <a:buFont typeface="Inter"/>
              <a:buChar char="○"/>
              <a:defRPr sz="900">
                <a:solidFill>
                  <a:schemeClr val="dk1"/>
                </a:solidFill>
                <a:latin typeface="Inter"/>
                <a:ea typeface="Inter"/>
                <a:cs typeface="Inter"/>
                <a:sym typeface="Inter"/>
              </a:defRPr>
            </a:lvl8pPr>
            <a:lvl9pPr marL="4114800" lvl="8" indent="-285750" algn="l" rtl="0">
              <a:lnSpc>
                <a:spcPct val="115000"/>
              </a:lnSpc>
              <a:spcBef>
                <a:spcPts val="0"/>
              </a:spcBef>
              <a:spcAft>
                <a:spcPts val="0"/>
              </a:spcAft>
              <a:buClr>
                <a:schemeClr val="dk2"/>
              </a:buClr>
              <a:buSzPts val="900"/>
              <a:buFont typeface="Inter"/>
              <a:buChar char="■"/>
              <a:defRPr sz="900">
                <a:solidFill>
                  <a:schemeClr val="dk1"/>
                </a:solidFill>
                <a:latin typeface="Inter"/>
                <a:ea typeface="Inter"/>
                <a:cs typeface="Inter"/>
                <a:sym typeface="Inter"/>
              </a:defRPr>
            </a:lvl9pPr>
          </a:lstStyle>
          <a:p>
            <a:endParaRPr/>
          </a:p>
        </p:txBody>
      </p:sp>
      <p:sp>
        <p:nvSpPr>
          <p:cNvPr id="1266" name="Google Shape;1266;p25"/>
          <p:cNvSpPr txBox="1"/>
          <p:nvPr/>
        </p:nvSpPr>
        <p:spPr>
          <a:xfrm>
            <a:off x="244350" y="4765501"/>
            <a:ext cx="1315500" cy="292500"/>
          </a:xfrm>
          <a:prstGeom prst="rect">
            <a:avLst/>
          </a:prstGeom>
          <a:noFill/>
          <a:ln>
            <a:noFill/>
          </a:ln>
        </p:spPr>
        <p:txBody>
          <a:bodyPr spcFirstLastPara="1" wrap="square" lIns="91400" tIns="91400" rIns="91400" bIns="91400" anchor="t" anchorCtr="0">
            <a:spAutoFit/>
          </a:bodyPr>
          <a:lstStyle/>
          <a:p>
            <a:pPr marL="0" marR="0" lvl="0" indent="0" algn="l" rtl="0">
              <a:lnSpc>
                <a:spcPct val="100000"/>
              </a:lnSpc>
              <a:spcBef>
                <a:spcPts val="0"/>
              </a:spcBef>
              <a:spcAft>
                <a:spcPts val="0"/>
              </a:spcAft>
              <a:buClr>
                <a:srgbClr val="000000"/>
              </a:buClr>
              <a:buSzPts val="700"/>
              <a:buFont typeface="Arial"/>
              <a:buNone/>
            </a:pPr>
            <a:r>
              <a:rPr lang="en" sz="700" b="0" i="0" u="none" strike="noStrike" cap="none">
                <a:solidFill>
                  <a:schemeClr val="dk2"/>
                </a:solidFill>
                <a:latin typeface="Inter Medium"/>
                <a:ea typeface="Inter Medium"/>
                <a:cs typeface="Inter Medium"/>
                <a:sym typeface="Inter Medium"/>
              </a:rPr>
              <a:t>Proprietary &amp; Confidential</a:t>
            </a:r>
            <a:endParaRPr sz="700" b="0" i="0" u="none" strike="noStrike" cap="none">
              <a:solidFill>
                <a:schemeClr val="dk2"/>
              </a:solidFill>
              <a:latin typeface="Inter Medium"/>
              <a:ea typeface="Inter Medium"/>
              <a:cs typeface="Inter Medium"/>
              <a:sym typeface="Inter Medium"/>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itle and body, right justified">
  <p:cSld name="Title and body, right justified">
    <p:spTree>
      <p:nvGrpSpPr>
        <p:cNvPr id="1" name="Shape 1267"/>
        <p:cNvGrpSpPr/>
        <p:nvPr/>
      </p:nvGrpSpPr>
      <p:grpSpPr>
        <a:xfrm>
          <a:off x="0" y="0"/>
          <a:ext cx="0" cy="0"/>
          <a:chOff x="0" y="0"/>
          <a:chExt cx="0" cy="0"/>
        </a:xfrm>
      </p:grpSpPr>
      <p:sp>
        <p:nvSpPr>
          <p:cNvPr id="1268" name="Google Shape;1268;p26"/>
          <p:cNvSpPr txBox="1">
            <a:spLocks noGrp="1"/>
          </p:cNvSpPr>
          <p:nvPr>
            <p:ph type="title"/>
          </p:nvPr>
        </p:nvSpPr>
        <p:spPr>
          <a:xfrm>
            <a:off x="4564776" y="797750"/>
            <a:ext cx="4227900" cy="1146300"/>
          </a:xfrm>
          <a:prstGeom prst="rect">
            <a:avLst/>
          </a:prstGeom>
          <a:noFill/>
          <a:ln>
            <a:noFill/>
          </a:ln>
        </p:spPr>
        <p:txBody>
          <a:bodyPr spcFirstLastPara="1" wrap="square" lIns="91425" tIns="91425" rIns="91425" bIns="91425" anchor="t" anchorCtr="0">
            <a:normAutofit/>
          </a:bodyPr>
          <a:lstStyle>
            <a:lvl1pPr lvl="0" algn="l" rtl="0">
              <a:lnSpc>
                <a:spcPct val="100000"/>
              </a:lnSpc>
              <a:spcBef>
                <a:spcPts val="0"/>
              </a:spcBef>
              <a:spcAft>
                <a:spcPts val="0"/>
              </a:spcAft>
              <a:buSzPts val="2800"/>
              <a:buNone/>
              <a:defRPr sz="2799"/>
            </a:lvl1pPr>
            <a:lvl2pPr lvl="1" algn="l" rtl="0">
              <a:lnSpc>
                <a:spcPct val="100000"/>
              </a:lnSpc>
              <a:spcBef>
                <a:spcPts val="0"/>
              </a:spcBef>
              <a:spcAft>
                <a:spcPts val="0"/>
              </a:spcAft>
              <a:buSzPts val="2800"/>
              <a:buNone/>
              <a:defRPr/>
            </a:lvl2pPr>
            <a:lvl3pPr lvl="2" algn="l" rtl="0">
              <a:lnSpc>
                <a:spcPct val="100000"/>
              </a:lnSpc>
              <a:spcBef>
                <a:spcPts val="0"/>
              </a:spcBef>
              <a:spcAft>
                <a:spcPts val="0"/>
              </a:spcAft>
              <a:buSzPts val="2800"/>
              <a:buNone/>
              <a:defRPr/>
            </a:lvl3pPr>
            <a:lvl4pPr lvl="3" algn="l" rtl="0">
              <a:lnSpc>
                <a:spcPct val="100000"/>
              </a:lnSpc>
              <a:spcBef>
                <a:spcPts val="0"/>
              </a:spcBef>
              <a:spcAft>
                <a:spcPts val="0"/>
              </a:spcAft>
              <a:buSzPts val="2800"/>
              <a:buNone/>
              <a:defRPr/>
            </a:lvl4pPr>
            <a:lvl5pPr lvl="4" algn="l" rtl="0">
              <a:lnSpc>
                <a:spcPct val="100000"/>
              </a:lnSpc>
              <a:spcBef>
                <a:spcPts val="0"/>
              </a:spcBef>
              <a:spcAft>
                <a:spcPts val="0"/>
              </a:spcAft>
              <a:buSzPts val="2800"/>
              <a:buNone/>
              <a:defRPr/>
            </a:lvl5pPr>
            <a:lvl6pPr lvl="5" algn="l" rtl="0">
              <a:lnSpc>
                <a:spcPct val="100000"/>
              </a:lnSpc>
              <a:spcBef>
                <a:spcPts val="0"/>
              </a:spcBef>
              <a:spcAft>
                <a:spcPts val="0"/>
              </a:spcAft>
              <a:buSzPts val="2800"/>
              <a:buNone/>
              <a:defRPr/>
            </a:lvl6pPr>
            <a:lvl7pPr lvl="6" algn="l" rtl="0">
              <a:lnSpc>
                <a:spcPct val="100000"/>
              </a:lnSpc>
              <a:spcBef>
                <a:spcPts val="0"/>
              </a:spcBef>
              <a:spcAft>
                <a:spcPts val="0"/>
              </a:spcAft>
              <a:buSzPts val="2800"/>
              <a:buNone/>
              <a:defRPr/>
            </a:lvl7pPr>
            <a:lvl8pPr lvl="7" algn="l" rtl="0">
              <a:lnSpc>
                <a:spcPct val="100000"/>
              </a:lnSpc>
              <a:spcBef>
                <a:spcPts val="0"/>
              </a:spcBef>
              <a:spcAft>
                <a:spcPts val="0"/>
              </a:spcAft>
              <a:buSzPts val="2800"/>
              <a:buNone/>
              <a:defRPr/>
            </a:lvl8pPr>
            <a:lvl9pPr lvl="8" algn="l" rtl="0">
              <a:lnSpc>
                <a:spcPct val="100000"/>
              </a:lnSpc>
              <a:spcBef>
                <a:spcPts val="0"/>
              </a:spcBef>
              <a:spcAft>
                <a:spcPts val="0"/>
              </a:spcAft>
              <a:buSzPts val="2800"/>
              <a:buNone/>
              <a:defRPr/>
            </a:lvl9pPr>
          </a:lstStyle>
          <a:p>
            <a:endParaRPr/>
          </a:p>
        </p:txBody>
      </p:sp>
      <p:sp>
        <p:nvSpPr>
          <p:cNvPr id="1269" name="Google Shape;1269;p26"/>
          <p:cNvSpPr txBox="1">
            <a:spLocks noGrp="1"/>
          </p:cNvSpPr>
          <p:nvPr>
            <p:ph type="body" idx="1"/>
          </p:nvPr>
        </p:nvSpPr>
        <p:spPr>
          <a:xfrm>
            <a:off x="4564776" y="1944151"/>
            <a:ext cx="4227900" cy="2555700"/>
          </a:xfrm>
          <a:prstGeom prst="rect">
            <a:avLst/>
          </a:prstGeom>
          <a:noFill/>
          <a:ln>
            <a:noFill/>
          </a:ln>
        </p:spPr>
        <p:txBody>
          <a:bodyPr spcFirstLastPara="1" wrap="square" lIns="91425" tIns="91425" rIns="91425" bIns="91425" anchor="t" anchorCtr="0">
            <a:normAutofit/>
          </a:bodyPr>
          <a:lstStyle>
            <a:lvl1pPr marL="457200" lvl="0" indent="-330200" algn="l" rtl="0">
              <a:lnSpc>
                <a:spcPct val="115000"/>
              </a:lnSpc>
              <a:spcBef>
                <a:spcPts val="0"/>
              </a:spcBef>
              <a:spcAft>
                <a:spcPts val="0"/>
              </a:spcAft>
              <a:buSzPts val="1600"/>
              <a:buChar char="●"/>
              <a:defRPr/>
            </a:lvl1pPr>
            <a:lvl2pPr marL="914400" lvl="1" indent="-317500" algn="l" rtl="0">
              <a:lnSpc>
                <a:spcPct val="115000"/>
              </a:lnSpc>
              <a:spcBef>
                <a:spcPts val="0"/>
              </a:spcBef>
              <a:spcAft>
                <a:spcPts val="0"/>
              </a:spcAft>
              <a:buSzPts val="1400"/>
              <a:buChar char="○"/>
              <a:defRPr/>
            </a:lvl2pPr>
            <a:lvl3pPr marL="1371600" lvl="2" indent="-304800" algn="l" rtl="0">
              <a:lnSpc>
                <a:spcPct val="115000"/>
              </a:lnSpc>
              <a:spcBef>
                <a:spcPts val="0"/>
              </a:spcBef>
              <a:spcAft>
                <a:spcPts val="0"/>
              </a:spcAft>
              <a:buSzPts val="1200"/>
              <a:buChar char="■"/>
              <a:defRPr/>
            </a:lvl3pPr>
            <a:lvl4pPr marL="1828800" lvl="3" indent="-304800" algn="l" rtl="0">
              <a:lnSpc>
                <a:spcPct val="115000"/>
              </a:lnSpc>
              <a:spcBef>
                <a:spcPts val="0"/>
              </a:spcBef>
              <a:spcAft>
                <a:spcPts val="0"/>
              </a:spcAft>
              <a:buSzPts val="1200"/>
              <a:buChar char="●"/>
              <a:defRPr/>
            </a:lvl4pPr>
            <a:lvl5pPr marL="2286000" lvl="4" indent="-292100" algn="l" rtl="0">
              <a:lnSpc>
                <a:spcPct val="115000"/>
              </a:lnSpc>
              <a:spcBef>
                <a:spcPts val="0"/>
              </a:spcBef>
              <a:spcAft>
                <a:spcPts val="0"/>
              </a:spcAft>
              <a:buSzPts val="1000"/>
              <a:buChar char="○"/>
              <a:defRPr/>
            </a:lvl5pPr>
            <a:lvl6pPr marL="2743200" lvl="5" indent="-292100" algn="l" rtl="0">
              <a:lnSpc>
                <a:spcPct val="115000"/>
              </a:lnSpc>
              <a:spcBef>
                <a:spcPts val="0"/>
              </a:spcBef>
              <a:spcAft>
                <a:spcPts val="0"/>
              </a:spcAft>
              <a:buSzPts val="1000"/>
              <a:buChar char="■"/>
              <a:defRPr/>
            </a:lvl6pPr>
            <a:lvl7pPr marL="3200400" lvl="6" indent="-292100" algn="l" rtl="0">
              <a:lnSpc>
                <a:spcPct val="115000"/>
              </a:lnSpc>
              <a:spcBef>
                <a:spcPts val="0"/>
              </a:spcBef>
              <a:spcAft>
                <a:spcPts val="0"/>
              </a:spcAft>
              <a:buSzPts val="1000"/>
              <a:buChar char="●"/>
              <a:defRPr/>
            </a:lvl7pPr>
            <a:lvl8pPr marL="3657600" lvl="7" indent="-285750" algn="l" rtl="0">
              <a:lnSpc>
                <a:spcPct val="115000"/>
              </a:lnSpc>
              <a:spcBef>
                <a:spcPts val="0"/>
              </a:spcBef>
              <a:spcAft>
                <a:spcPts val="0"/>
              </a:spcAft>
              <a:buSzPts val="900"/>
              <a:buChar char="○"/>
              <a:defRPr/>
            </a:lvl8pPr>
            <a:lvl9pPr marL="4114800" lvl="8" indent="-285750" algn="l" rtl="0">
              <a:lnSpc>
                <a:spcPct val="115000"/>
              </a:lnSpc>
              <a:spcBef>
                <a:spcPts val="0"/>
              </a:spcBef>
              <a:spcAft>
                <a:spcPts val="0"/>
              </a:spcAft>
              <a:buSzPts val="900"/>
              <a:buChar char="■"/>
              <a:defRPr/>
            </a:lvl9pPr>
          </a:lstStyle>
          <a:p>
            <a:endParaRPr/>
          </a:p>
        </p:txBody>
      </p:sp>
      <p:sp>
        <p:nvSpPr>
          <p:cNvPr id="1270" name="Google Shape;1270;p26"/>
          <p:cNvSpPr txBox="1">
            <a:spLocks noGrp="1"/>
          </p:cNvSpPr>
          <p:nvPr>
            <p:ph type="sldNum" idx="12"/>
          </p:nvPr>
        </p:nvSpPr>
        <p:spPr>
          <a:xfrm>
            <a:off x="8702350" y="4780525"/>
            <a:ext cx="318900" cy="272700"/>
          </a:xfrm>
          <a:prstGeom prst="rect">
            <a:avLst/>
          </a:prstGeom>
          <a:noFill/>
          <a:ln>
            <a:noFill/>
          </a:ln>
        </p:spPr>
        <p:txBody>
          <a:bodyPr spcFirstLastPara="1" wrap="square" lIns="91425" tIns="91425" rIns="91425" bIns="91425" anchor="ctr" anchorCtr="0">
            <a:normAutofit lnSpcReduction="20000"/>
          </a:bodyPr>
          <a:lstStyle>
            <a:lvl1pPr marL="0" marR="0" lvl="0"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1pPr>
            <a:lvl2pPr marL="0" marR="0" lvl="1"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2pPr>
            <a:lvl3pPr marL="0" marR="0" lvl="2"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3pPr>
            <a:lvl4pPr marL="0" marR="0" lvl="3"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4pPr>
            <a:lvl5pPr marL="0" marR="0" lvl="4"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5pPr>
            <a:lvl6pPr marL="0" marR="0" lvl="5"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6pPr>
            <a:lvl7pPr marL="0" marR="0" lvl="6"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7pPr>
            <a:lvl8pPr marL="0" marR="0" lvl="7"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8pPr>
            <a:lvl9pPr marL="0" marR="0" lvl="8"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9pPr>
          </a:lstStyle>
          <a:p>
            <a:pPr marL="0" lvl="0" indent="0" algn="r" rtl="0">
              <a:spcBef>
                <a:spcPts val="0"/>
              </a:spcBef>
              <a:spcAft>
                <a:spcPts val="0"/>
              </a:spcAft>
              <a:buNone/>
            </a:pPr>
            <a:fld id="{00000000-1234-1234-1234-123412341234}" type="slidenum">
              <a:rPr lang="en"/>
              <a:t>‹#›</a:t>
            </a:fld>
            <a:endParaRPr/>
          </a:p>
        </p:txBody>
      </p:sp>
      <p:sp>
        <p:nvSpPr>
          <p:cNvPr id="1271" name="Google Shape;1271;p26"/>
          <p:cNvSpPr/>
          <p:nvPr/>
        </p:nvSpPr>
        <p:spPr>
          <a:xfrm>
            <a:off x="4715515" y="518675"/>
            <a:ext cx="87600" cy="122700"/>
          </a:xfrm>
          <a:prstGeom prst="chevron">
            <a:avLst>
              <a:gd name="adj" fmla="val 55512"/>
            </a:avLst>
          </a:prstGeom>
          <a:solidFill>
            <a:schemeClr val="accent1"/>
          </a:solidFill>
          <a:ln>
            <a:noFill/>
          </a:ln>
        </p:spPr>
        <p:txBody>
          <a:bodyPr spcFirstLastPara="1" wrap="square" lIns="91400" tIns="91400" rIns="91400" bIns="91400"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272" name="Google Shape;1272;p26"/>
          <p:cNvSpPr txBox="1">
            <a:spLocks noGrp="1"/>
          </p:cNvSpPr>
          <p:nvPr>
            <p:ph type="subTitle" idx="2"/>
          </p:nvPr>
        </p:nvSpPr>
        <p:spPr>
          <a:xfrm>
            <a:off x="4807550" y="421625"/>
            <a:ext cx="3985200" cy="316800"/>
          </a:xfrm>
          <a:prstGeom prst="rect">
            <a:avLst/>
          </a:prstGeom>
          <a:noFill/>
          <a:ln>
            <a:noFill/>
          </a:ln>
        </p:spPr>
        <p:txBody>
          <a:bodyPr spcFirstLastPara="1" wrap="square" lIns="91425" tIns="91425" rIns="91425" bIns="91425" anchor="ctr" anchorCtr="0">
            <a:normAutofit/>
          </a:bodyPr>
          <a:lstStyle>
            <a:lvl1pPr lvl="0" algn="l" rtl="0">
              <a:lnSpc>
                <a:spcPct val="115000"/>
              </a:lnSpc>
              <a:spcBef>
                <a:spcPts val="0"/>
              </a:spcBef>
              <a:spcAft>
                <a:spcPts val="0"/>
              </a:spcAft>
              <a:buClr>
                <a:schemeClr val="dk2"/>
              </a:buClr>
              <a:buSzPts val="1000"/>
              <a:buFont typeface="Inter Medium"/>
              <a:buNone/>
              <a:defRPr sz="1000">
                <a:solidFill>
                  <a:schemeClr val="dk2"/>
                </a:solidFill>
                <a:latin typeface="Inter Medium"/>
                <a:ea typeface="Inter Medium"/>
                <a:cs typeface="Inter Medium"/>
                <a:sym typeface="Inter Medium"/>
              </a:defRPr>
            </a:lvl1pPr>
            <a:lvl2pPr lvl="1" algn="l" rtl="0">
              <a:lnSpc>
                <a:spcPct val="115000"/>
              </a:lnSpc>
              <a:spcBef>
                <a:spcPts val="0"/>
              </a:spcBef>
              <a:spcAft>
                <a:spcPts val="0"/>
              </a:spcAft>
              <a:buSzPts val="1000"/>
              <a:buFont typeface="Inter Medium"/>
              <a:buNone/>
              <a:defRPr sz="1000">
                <a:latin typeface="Inter Medium"/>
                <a:ea typeface="Inter Medium"/>
                <a:cs typeface="Inter Medium"/>
                <a:sym typeface="Inter Medium"/>
              </a:defRPr>
            </a:lvl2pPr>
            <a:lvl3pPr lvl="2" algn="l" rtl="0">
              <a:lnSpc>
                <a:spcPct val="115000"/>
              </a:lnSpc>
              <a:spcBef>
                <a:spcPts val="0"/>
              </a:spcBef>
              <a:spcAft>
                <a:spcPts val="0"/>
              </a:spcAft>
              <a:buSzPts val="1000"/>
              <a:buFont typeface="Inter Medium"/>
              <a:buNone/>
              <a:defRPr sz="1000">
                <a:latin typeface="Inter Medium"/>
                <a:ea typeface="Inter Medium"/>
                <a:cs typeface="Inter Medium"/>
                <a:sym typeface="Inter Medium"/>
              </a:defRPr>
            </a:lvl3pPr>
            <a:lvl4pPr lvl="3" algn="l" rtl="0">
              <a:lnSpc>
                <a:spcPct val="115000"/>
              </a:lnSpc>
              <a:spcBef>
                <a:spcPts val="0"/>
              </a:spcBef>
              <a:spcAft>
                <a:spcPts val="0"/>
              </a:spcAft>
              <a:buSzPts val="1000"/>
              <a:buFont typeface="Inter Medium"/>
              <a:buNone/>
              <a:defRPr sz="1000">
                <a:latin typeface="Inter Medium"/>
                <a:ea typeface="Inter Medium"/>
                <a:cs typeface="Inter Medium"/>
                <a:sym typeface="Inter Medium"/>
              </a:defRPr>
            </a:lvl4pPr>
            <a:lvl5pPr lvl="4" algn="l" rtl="0">
              <a:lnSpc>
                <a:spcPct val="115000"/>
              </a:lnSpc>
              <a:spcBef>
                <a:spcPts val="0"/>
              </a:spcBef>
              <a:spcAft>
                <a:spcPts val="0"/>
              </a:spcAft>
              <a:buSzPts val="1000"/>
              <a:buFont typeface="Inter Medium"/>
              <a:buNone/>
              <a:defRPr>
                <a:latin typeface="Inter Medium"/>
                <a:ea typeface="Inter Medium"/>
                <a:cs typeface="Inter Medium"/>
                <a:sym typeface="Inter Medium"/>
              </a:defRPr>
            </a:lvl5pPr>
            <a:lvl6pPr lvl="5" algn="l" rtl="0">
              <a:lnSpc>
                <a:spcPct val="115000"/>
              </a:lnSpc>
              <a:spcBef>
                <a:spcPts val="0"/>
              </a:spcBef>
              <a:spcAft>
                <a:spcPts val="0"/>
              </a:spcAft>
              <a:buSzPts val="1000"/>
              <a:buFont typeface="Inter Medium"/>
              <a:buNone/>
              <a:defRPr>
                <a:latin typeface="Inter Medium"/>
                <a:ea typeface="Inter Medium"/>
                <a:cs typeface="Inter Medium"/>
                <a:sym typeface="Inter Medium"/>
              </a:defRPr>
            </a:lvl6pPr>
            <a:lvl7pPr lvl="6" algn="l" rtl="0">
              <a:lnSpc>
                <a:spcPct val="115000"/>
              </a:lnSpc>
              <a:spcBef>
                <a:spcPts val="0"/>
              </a:spcBef>
              <a:spcAft>
                <a:spcPts val="0"/>
              </a:spcAft>
              <a:buSzPts val="1000"/>
              <a:buFont typeface="Inter Medium"/>
              <a:buNone/>
              <a:defRPr>
                <a:latin typeface="Inter Medium"/>
                <a:ea typeface="Inter Medium"/>
                <a:cs typeface="Inter Medium"/>
                <a:sym typeface="Inter Medium"/>
              </a:defRPr>
            </a:lvl7pPr>
            <a:lvl8pPr lvl="7" algn="l" rtl="0">
              <a:lnSpc>
                <a:spcPct val="115000"/>
              </a:lnSpc>
              <a:spcBef>
                <a:spcPts val="0"/>
              </a:spcBef>
              <a:spcAft>
                <a:spcPts val="0"/>
              </a:spcAft>
              <a:buSzPts val="1000"/>
              <a:buFont typeface="Inter Medium"/>
              <a:buNone/>
              <a:defRPr sz="1000">
                <a:latin typeface="Inter Medium"/>
                <a:ea typeface="Inter Medium"/>
                <a:cs typeface="Inter Medium"/>
                <a:sym typeface="Inter Medium"/>
              </a:defRPr>
            </a:lvl8pPr>
            <a:lvl9pPr lvl="8" algn="l" rtl="0">
              <a:lnSpc>
                <a:spcPct val="115000"/>
              </a:lnSpc>
              <a:spcBef>
                <a:spcPts val="0"/>
              </a:spcBef>
              <a:spcAft>
                <a:spcPts val="0"/>
              </a:spcAft>
              <a:buSzPts val="1000"/>
              <a:buFont typeface="Inter Medium"/>
              <a:buNone/>
              <a:defRPr sz="1000">
                <a:latin typeface="Inter Medium"/>
                <a:ea typeface="Inter Medium"/>
                <a:cs typeface="Inter Medium"/>
                <a:sym typeface="Inter Medium"/>
              </a:defRPr>
            </a:lvl9pPr>
          </a:lstStyle>
          <a:p>
            <a:endParaRPr/>
          </a:p>
        </p:txBody>
      </p:sp>
      <p:grpSp>
        <p:nvGrpSpPr>
          <p:cNvPr id="1273" name="Google Shape;1273;p26"/>
          <p:cNvGrpSpPr/>
          <p:nvPr/>
        </p:nvGrpSpPr>
        <p:grpSpPr>
          <a:xfrm>
            <a:off x="8041174" y="4778597"/>
            <a:ext cx="598277" cy="170409"/>
            <a:chOff x="238125" y="1822850"/>
            <a:chExt cx="7080200" cy="2016675"/>
          </a:xfrm>
        </p:grpSpPr>
        <p:sp>
          <p:nvSpPr>
            <p:cNvPr id="1274" name="Google Shape;1274;p26"/>
            <p:cNvSpPr/>
            <p:nvPr/>
          </p:nvSpPr>
          <p:spPr>
            <a:xfrm>
              <a:off x="238125" y="1822875"/>
              <a:ext cx="2435325" cy="2016650"/>
            </a:xfrm>
            <a:custGeom>
              <a:avLst/>
              <a:gdLst/>
              <a:ahLst/>
              <a:cxnLst/>
              <a:rect l="l" t="t" r="r" b="b"/>
              <a:pathLst>
                <a:path w="97413" h="80666" extrusionOk="0">
                  <a:moveTo>
                    <a:pt x="0" y="0"/>
                  </a:moveTo>
                  <a:lnTo>
                    <a:pt x="0" y="51030"/>
                  </a:lnTo>
                  <a:cubicBezTo>
                    <a:pt x="0" y="71547"/>
                    <a:pt x="12012" y="80666"/>
                    <a:pt x="27444" y="80666"/>
                  </a:cubicBezTo>
                  <a:cubicBezTo>
                    <a:pt x="36738" y="80666"/>
                    <a:pt x="44103" y="77071"/>
                    <a:pt x="48750" y="70144"/>
                  </a:cubicBezTo>
                  <a:cubicBezTo>
                    <a:pt x="53310" y="77071"/>
                    <a:pt x="60675" y="80666"/>
                    <a:pt x="69969" y="80666"/>
                  </a:cubicBezTo>
                  <a:cubicBezTo>
                    <a:pt x="85488" y="80666"/>
                    <a:pt x="97413" y="71547"/>
                    <a:pt x="97413" y="51030"/>
                  </a:cubicBezTo>
                  <a:lnTo>
                    <a:pt x="97413" y="0"/>
                  </a:lnTo>
                  <a:lnTo>
                    <a:pt x="78386" y="0"/>
                  </a:lnTo>
                  <a:lnTo>
                    <a:pt x="78386" y="51030"/>
                  </a:lnTo>
                  <a:cubicBezTo>
                    <a:pt x="78386" y="59886"/>
                    <a:pt x="73914" y="63130"/>
                    <a:pt x="68303" y="63130"/>
                  </a:cubicBezTo>
                  <a:cubicBezTo>
                    <a:pt x="62691" y="63130"/>
                    <a:pt x="58220" y="59886"/>
                    <a:pt x="58220" y="51030"/>
                  </a:cubicBezTo>
                  <a:lnTo>
                    <a:pt x="58220" y="0"/>
                  </a:lnTo>
                  <a:lnTo>
                    <a:pt x="39193" y="0"/>
                  </a:lnTo>
                  <a:lnTo>
                    <a:pt x="39193" y="51030"/>
                  </a:lnTo>
                  <a:cubicBezTo>
                    <a:pt x="39193" y="59886"/>
                    <a:pt x="34897" y="63130"/>
                    <a:pt x="29110" y="63130"/>
                  </a:cubicBezTo>
                  <a:cubicBezTo>
                    <a:pt x="23323" y="63130"/>
                    <a:pt x="19027" y="59886"/>
                    <a:pt x="19027" y="51030"/>
                  </a:cubicBezTo>
                  <a:lnTo>
                    <a:pt x="19027" y="0"/>
                  </a:lnTo>
                  <a:close/>
                </a:path>
              </a:pathLst>
            </a:custGeom>
            <a:solidFill>
              <a:srgbClr val="CE1F39"/>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275" name="Google Shape;1275;p26"/>
            <p:cNvSpPr/>
            <p:nvPr/>
          </p:nvSpPr>
          <p:spPr>
            <a:xfrm>
              <a:off x="2870725" y="1822850"/>
              <a:ext cx="2018850" cy="2016675"/>
            </a:xfrm>
            <a:custGeom>
              <a:avLst/>
              <a:gdLst/>
              <a:ahLst/>
              <a:cxnLst/>
              <a:rect l="l" t="t" r="r" b="b"/>
              <a:pathLst>
                <a:path w="80754" h="80667" extrusionOk="0">
                  <a:moveTo>
                    <a:pt x="40333" y="18151"/>
                  </a:moveTo>
                  <a:cubicBezTo>
                    <a:pt x="49276" y="18151"/>
                    <a:pt x="57080" y="23499"/>
                    <a:pt x="60587" y="31215"/>
                  </a:cubicBezTo>
                  <a:lnTo>
                    <a:pt x="20166" y="31390"/>
                  </a:lnTo>
                  <a:cubicBezTo>
                    <a:pt x="23586" y="23587"/>
                    <a:pt x="31302" y="18238"/>
                    <a:pt x="40333" y="18151"/>
                  </a:cubicBezTo>
                  <a:close/>
                  <a:moveTo>
                    <a:pt x="40407" y="1"/>
                  </a:moveTo>
                  <a:cubicBezTo>
                    <a:pt x="40353" y="1"/>
                    <a:pt x="40299" y="1"/>
                    <a:pt x="40245" y="1"/>
                  </a:cubicBezTo>
                  <a:cubicBezTo>
                    <a:pt x="17974" y="89"/>
                    <a:pt x="0" y="18238"/>
                    <a:pt x="88" y="40509"/>
                  </a:cubicBezTo>
                  <a:cubicBezTo>
                    <a:pt x="88" y="62726"/>
                    <a:pt x="18237" y="80667"/>
                    <a:pt x="40347" y="80667"/>
                  </a:cubicBezTo>
                  <a:cubicBezTo>
                    <a:pt x="40401" y="80667"/>
                    <a:pt x="40454" y="80667"/>
                    <a:pt x="40508" y="80667"/>
                  </a:cubicBezTo>
                  <a:cubicBezTo>
                    <a:pt x="56992" y="80667"/>
                    <a:pt x="71021" y="70759"/>
                    <a:pt x="77334" y="56642"/>
                  </a:cubicBezTo>
                  <a:lnTo>
                    <a:pt x="77334" y="56642"/>
                  </a:lnTo>
                  <a:lnTo>
                    <a:pt x="55326" y="56730"/>
                  </a:lnTo>
                  <a:cubicBezTo>
                    <a:pt x="51381" y="60237"/>
                    <a:pt x="46208" y="62517"/>
                    <a:pt x="40508" y="62517"/>
                  </a:cubicBezTo>
                  <a:cubicBezTo>
                    <a:pt x="30513" y="62517"/>
                    <a:pt x="22008" y="55941"/>
                    <a:pt x="19202" y="46910"/>
                  </a:cubicBezTo>
                  <a:lnTo>
                    <a:pt x="80227" y="46647"/>
                  </a:lnTo>
                  <a:cubicBezTo>
                    <a:pt x="80578" y="44542"/>
                    <a:pt x="80754" y="42438"/>
                    <a:pt x="80754" y="40246"/>
                  </a:cubicBezTo>
                  <a:cubicBezTo>
                    <a:pt x="80666" y="18029"/>
                    <a:pt x="62604" y="1"/>
                    <a:pt x="40407" y="1"/>
                  </a:cubicBezTo>
                  <a:close/>
                </a:path>
              </a:pathLst>
            </a:custGeom>
            <a:solidFill>
              <a:srgbClr val="CE1F39"/>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276" name="Google Shape;1276;p26"/>
            <p:cNvSpPr/>
            <p:nvPr/>
          </p:nvSpPr>
          <p:spPr>
            <a:xfrm>
              <a:off x="4707625" y="1822875"/>
              <a:ext cx="2113100" cy="2016650"/>
            </a:xfrm>
            <a:custGeom>
              <a:avLst/>
              <a:gdLst/>
              <a:ahLst/>
              <a:cxnLst/>
              <a:rect l="l" t="t" r="r" b="b"/>
              <a:pathLst>
                <a:path w="84524" h="80666" extrusionOk="0">
                  <a:moveTo>
                    <a:pt x="22446" y="4209"/>
                  </a:moveTo>
                  <a:lnTo>
                    <a:pt x="47084" y="40333"/>
                  </a:lnTo>
                  <a:lnTo>
                    <a:pt x="22446" y="76457"/>
                  </a:lnTo>
                  <a:lnTo>
                    <a:pt x="7979" y="76457"/>
                  </a:lnTo>
                  <a:lnTo>
                    <a:pt x="32617" y="40333"/>
                  </a:lnTo>
                  <a:lnTo>
                    <a:pt x="7979" y="4209"/>
                  </a:lnTo>
                  <a:close/>
                  <a:moveTo>
                    <a:pt x="0" y="0"/>
                  </a:moveTo>
                  <a:lnTo>
                    <a:pt x="27532" y="40333"/>
                  </a:lnTo>
                  <a:lnTo>
                    <a:pt x="0" y="80666"/>
                  </a:lnTo>
                  <a:lnTo>
                    <a:pt x="24638" y="80666"/>
                  </a:lnTo>
                  <a:lnTo>
                    <a:pt x="42262" y="54888"/>
                  </a:lnTo>
                  <a:lnTo>
                    <a:pt x="59886" y="80666"/>
                  </a:lnTo>
                  <a:lnTo>
                    <a:pt x="84524" y="80666"/>
                  </a:lnTo>
                  <a:lnTo>
                    <a:pt x="56992" y="40333"/>
                  </a:lnTo>
                  <a:lnTo>
                    <a:pt x="84524" y="0"/>
                  </a:lnTo>
                  <a:lnTo>
                    <a:pt x="59886" y="0"/>
                  </a:lnTo>
                  <a:lnTo>
                    <a:pt x="42262" y="25866"/>
                  </a:lnTo>
                  <a:lnTo>
                    <a:pt x="24638" y="0"/>
                  </a:lnTo>
                  <a:close/>
                </a:path>
              </a:pathLst>
            </a:custGeom>
            <a:solidFill>
              <a:srgbClr val="CE1F39"/>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277" name="Google Shape;1277;p26"/>
            <p:cNvSpPr/>
            <p:nvPr/>
          </p:nvSpPr>
          <p:spPr>
            <a:xfrm>
              <a:off x="5106550" y="2033300"/>
              <a:ext cx="651050" cy="1595800"/>
            </a:xfrm>
            <a:custGeom>
              <a:avLst/>
              <a:gdLst/>
              <a:ahLst/>
              <a:cxnLst/>
              <a:rect l="l" t="t" r="r" b="b"/>
              <a:pathLst>
                <a:path w="26042" h="63832" extrusionOk="0">
                  <a:moveTo>
                    <a:pt x="1" y="0"/>
                  </a:moveTo>
                  <a:lnTo>
                    <a:pt x="21746" y="31916"/>
                  </a:lnTo>
                  <a:lnTo>
                    <a:pt x="1" y="63831"/>
                  </a:lnTo>
                  <a:lnTo>
                    <a:pt x="4297" y="63831"/>
                  </a:lnTo>
                  <a:lnTo>
                    <a:pt x="26042" y="31916"/>
                  </a:lnTo>
                  <a:lnTo>
                    <a:pt x="4297" y="0"/>
                  </a:lnTo>
                  <a:close/>
                </a:path>
              </a:pathLst>
            </a:custGeom>
            <a:solidFill>
              <a:srgbClr val="CE1F39"/>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278" name="Google Shape;1278;p26"/>
            <p:cNvSpPr/>
            <p:nvPr/>
          </p:nvSpPr>
          <p:spPr>
            <a:xfrm>
              <a:off x="5764150" y="2831175"/>
              <a:ext cx="247725" cy="725575"/>
            </a:xfrm>
            <a:custGeom>
              <a:avLst/>
              <a:gdLst/>
              <a:ahLst/>
              <a:cxnLst/>
              <a:rect l="l" t="t" r="r" b="b"/>
              <a:pathLst>
                <a:path w="9909" h="29023" extrusionOk="0">
                  <a:moveTo>
                    <a:pt x="9909" y="1"/>
                  </a:moveTo>
                  <a:lnTo>
                    <a:pt x="1" y="14556"/>
                  </a:lnTo>
                  <a:lnTo>
                    <a:pt x="9909" y="29023"/>
                  </a:lnTo>
                  <a:lnTo>
                    <a:pt x="9909" y="1"/>
                  </a:lnTo>
                  <a:close/>
                </a:path>
              </a:pathLst>
            </a:custGeom>
            <a:solidFill>
              <a:srgbClr val="9C182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279" name="Google Shape;1279;p26"/>
            <p:cNvSpPr/>
            <p:nvPr/>
          </p:nvSpPr>
          <p:spPr>
            <a:xfrm>
              <a:off x="6842625" y="1822875"/>
              <a:ext cx="197300" cy="236750"/>
            </a:xfrm>
            <a:custGeom>
              <a:avLst/>
              <a:gdLst/>
              <a:ahLst/>
              <a:cxnLst/>
              <a:rect l="l" t="t" r="r" b="b"/>
              <a:pathLst>
                <a:path w="7892" h="9470" extrusionOk="0">
                  <a:moveTo>
                    <a:pt x="1" y="0"/>
                  </a:moveTo>
                  <a:lnTo>
                    <a:pt x="1" y="1754"/>
                  </a:lnTo>
                  <a:lnTo>
                    <a:pt x="2719" y="1754"/>
                  </a:lnTo>
                  <a:lnTo>
                    <a:pt x="2719" y="9469"/>
                  </a:lnTo>
                  <a:lnTo>
                    <a:pt x="5086" y="9469"/>
                  </a:lnTo>
                  <a:lnTo>
                    <a:pt x="5086" y="1754"/>
                  </a:lnTo>
                  <a:lnTo>
                    <a:pt x="7892" y="1754"/>
                  </a:lnTo>
                  <a:lnTo>
                    <a:pt x="7892" y="0"/>
                  </a:lnTo>
                  <a:close/>
                </a:path>
              </a:pathLst>
            </a:custGeom>
            <a:solidFill>
              <a:srgbClr val="CE0E2D"/>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280" name="Google Shape;1280;p26"/>
            <p:cNvSpPr/>
            <p:nvPr/>
          </p:nvSpPr>
          <p:spPr>
            <a:xfrm>
              <a:off x="7064025" y="1822875"/>
              <a:ext cx="254300" cy="236750"/>
            </a:xfrm>
            <a:custGeom>
              <a:avLst/>
              <a:gdLst/>
              <a:ahLst/>
              <a:cxnLst/>
              <a:rect l="l" t="t" r="r" b="b"/>
              <a:pathLst>
                <a:path w="10172" h="9470" extrusionOk="0">
                  <a:moveTo>
                    <a:pt x="0" y="0"/>
                  </a:moveTo>
                  <a:lnTo>
                    <a:pt x="0" y="9469"/>
                  </a:lnTo>
                  <a:lnTo>
                    <a:pt x="2280" y="9469"/>
                  </a:lnTo>
                  <a:lnTo>
                    <a:pt x="2280" y="7277"/>
                  </a:lnTo>
                  <a:lnTo>
                    <a:pt x="2017" y="2718"/>
                  </a:lnTo>
                  <a:lnTo>
                    <a:pt x="4297" y="9469"/>
                  </a:lnTo>
                  <a:lnTo>
                    <a:pt x="5875" y="9469"/>
                  </a:lnTo>
                  <a:lnTo>
                    <a:pt x="8155" y="2718"/>
                  </a:lnTo>
                  <a:lnTo>
                    <a:pt x="7892" y="7277"/>
                  </a:lnTo>
                  <a:lnTo>
                    <a:pt x="7892" y="9469"/>
                  </a:lnTo>
                  <a:lnTo>
                    <a:pt x="10171" y="9469"/>
                  </a:lnTo>
                  <a:lnTo>
                    <a:pt x="10171" y="0"/>
                  </a:lnTo>
                  <a:lnTo>
                    <a:pt x="7190" y="0"/>
                  </a:lnTo>
                  <a:lnTo>
                    <a:pt x="5086" y="6576"/>
                  </a:lnTo>
                  <a:lnTo>
                    <a:pt x="2982" y="0"/>
                  </a:lnTo>
                  <a:close/>
                </a:path>
              </a:pathLst>
            </a:custGeom>
            <a:solidFill>
              <a:srgbClr val="CE0E2D"/>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gr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Title and body, left justified">
  <p:cSld name="Title and body, left justified">
    <p:spTree>
      <p:nvGrpSpPr>
        <p:cNvPr id="1" name="Shape 1281"/>
        <p:cNvGrpSpPr/>
        <p:nvPr/>
      </p:nvGrpSpPr>
      <p:grpSpPr>
        <a:xfrm>
          <a:off x="0" y="0"/>
          <a:ext cx="0" cy="0"/>
          <a:chOff x="0" y="0"/>
          <a:chExt cx="0" cy="0"/>
        </a:xfrm>
      </p:grpSpPr>
      <p:sp>
        <p:nvSpPr>
          <p:cNvPr id="1282" name="Google Shape;1282;p27"/>
          <p:cNvSpPr txBox="1">
            <a:spLocks noGrp="1"/>
          </p:cNvSpPr>
          <p:nvPr>
            <p:ph type="title"/>
          </p:nvPr>
        </p:nvSpPr>
        <p:spPr>
          <a:xfrm>
            <a:off x="399846" y="797750"/>
            <a:ext cx="4227900" cy="1146300"/>
          </a:xfrm>
          <a:prstGeom prst="rect">
            <a:avLst/>
          </a:prstGeom>
          <a:noFill/>
          <a:ln>
            <a:noFill/>
          </a:ln>
        </p:spPr>
        <p:txBody>
          <a:bodyPr spcFirstLastPara="1" wrap="square" lIns="91425" tIns="91425" rIns="91425" bIns="91425" anchor="t" anchorCtr="0">
            <a:normAutofit/>
          </a:bodyPr>
          <a:lstStyle>
            <a:lvl1pPr lvl="0" algn="l" rtl="0">
              <a:lnSpc>
                <a:spcPct val="100000"/>
              </a:lnSpc>
              <a:spcBef>
                <a:spcPts val="0"/>
              </a:spcBef>
              <a:spcAft>
                <a:spcPts val="0"/>
              </a:spcAft>
              <a:buSzPts val="2800"/>
              <a:buNone/>
              <a:defRPr sz="2799"/>
            </a:lvl1pPr>
            <a:lvl2pPr lvl="1" algn="l" rtl="0">
              <a:lnSpc>
                <a:spcPct val="100000"/>
              </a:lnSpc>
              <a:spcBef>
                <a:spcPts val="0"/>
              </a:spcBef>
              <a:spcAft>
                <a:spcPts val="0"/>
              </a:spcAft>
              <a:buSzPts val="2800"/>
              <a:buNone/>
              <a:defRPr/>
            </a:lvl2pPr>
            <a:lvl3pPr lvl="2" algn="l" rtl="0">
              <a:lnSpc>
                <a:spcPct val="100000"/>
              </a:lnSpc>
              <a:spcBef>
                <a:spcPts val="0"/>
              </a:spcBef>
              <a:spcAft>
                <a:spcPts val="0"/>
              </a:spcAft>
              <a:buSzPts val="2800"/>
              <a:buNone/>
              <a:defRPr/>
            </a:lvl3pPr>
            <a:lvl4pPr lvl="3" algn="l" rtl="0">
              <a:lnSpc>
                <a:spcPct val="100000"/>
              </a:lnSpc>
              <a:spcBef>
                <a:spcPts val="0"/>
              </a:spcBef>
              <a:spcAft>
                <a:spcPts val="0"/>
              </a:spcAft>
              <a:buSzPts val="2800"/>
              <a:buNone/>
              <a:defRPr/>
            </a:lvl4pPr>
            <a:lvl5pPr lvl="4" algn="l" rtl="0">
              <a:lnSpc>
                <a:spcPct val="100000"/>
              </a:lnSpc>
              <a:spcBef>
                <a:spcPts val="0"/>
              </a:spcBef>
              <a:spcAft>
                <a:spcPts val="0"/>
              </a:spcAft>
              <a:buSzPts val="2800"/>
              <a:buNone/>
              <a:defRPr/>
            </a:lvl5pPr>
            <a:lvl6pPr lvl="5" algn="l" rtl="0">
              <a:lnSpc>
                <a:spcPct val="100000"/>
              </a:lnSpc>
              <a:spcBef>
                <a:spcPts val="0"/>
              </a:spcBef>
              <a:spcAft>
                <a:spcPts val="0"/>
              </a:spcAft>
              <a:buSzPts val="2800"/>
              <a:buNone/>
              <a:defRPr/>
            </a:lvl6pPr>
            <a:lvl7pPr lvl="6" algn="l" rtl="0">
              <a:lnSpc>
                <a:spcPct val="100000"/>
              </a:lnSpc>
              <a:spcBef>
                <a:spcPts val="0"/>
              </a:spcBef>
              <a:spcAft>
                <a:spcPts val="0"/>
              </a:spcAft>
              <a:buSzPts val="2800"/>
              <a:buNone/>
              <a:defRPr/>
            </a:lvl7pPr>
            <a:lvl8pPr lvl="7" algn="l" rtl="0">
              <a:lnSpc>
                <a:spcPct val="100000"/>
              </a:lnSpc>
              <a:spcBef>
                <a:spcPts val="0"/>
              </a:spcBef>
              <a:spcAft>
                <a:spcPts val="0"/>
              </a:spcAft>
              <a:buSzPts val="2800"/>
              <a:buNone/>
              <a:defRPr/>
            </a:lvl8pPr>
            <a:lvl9pPr lvl="8" algn="l" rtl="0">
              <a:lnSpc>
                <a:spcPct val="100000"/>
              </a:lnSpc>
              <a:spcBef>
                <a:spcPts val="0"/>
              </a:spcBef>
              <a:spcAft>
                <a:spcPts val="0"/>
              </a:spcAft>
              <a:buSzPts val="2800"/>
              <a:buNone/>
              <a:defRPr/>
            </a:lvl9pPr>
          </a:lstStyle>
          <a:p>
            <a:endParaRPr/>
          </a:p>
        </p:txBody>
      </p:sp>
      <p:sp>
        <p:nvSpPr>
          <p:cNvPr id="1283" name="Google Shape;1283;p27"/>
          <p:cNvSpPr txBox="1">
            <a:spLocks noGrp="1"/>
          </p:cNvSpPr>
          <p:nvPr>
            <p:ph type="body" idx="1"/>
          </p:nvPr>
        </p:nvSpPr>
        <p:spPr>
          <a:xfrm>
            <a:off x="399846" y="1944151"/>
            <a:ext cx="4227900" cy="2555700"/>
          </a:xfrm>
          <a:prstGeom prst="rect">
            <a:avLst/>
          </a:prstGeom>
          <a:noFill/>
          <a:ln>
            <a:noFill/>
          </a:ln>
        </p:spPr>
        <p:txBody>
          <a:bodyPr spcFirstLastPara="1" wrap="square" lIns="91425" tIns="91425" rIns="91425" bIns="91425" anchor="t" anchorCtr="0">
            <a:normAutofit/>
          </a:bodyPr>
          <a:lstStyle>
            <a:lvl1pPr marL="457200" lvl="0" indent="-330200" algn="l" rtl="0">
              <a:lnSpc>
                <a:spcPct val="115000"/>
              </a:lnSpc>
              <a:spcBef>
                <a:spcPts val="0"/>
              </a:spcBef>
              <a:spcAft>
                <a:spcPts val="0"/>
              </a:spcAft>
              <a:buSzPts val="1600"/>
              <a:buChar char="●"/>
              <a:defRPr/>
            </a:lvl1pPr>
            <a:lvl2pPr marL="914400" lvl="1" indent="-317500" algn="l" rtl="0">
              <a:lnSpc>
                <a:spcPct val="115000"/>
              </a:lnSpc>
              <a:spcBef>
                <a:spcPts val="0"/>
              </a:spcBef>
              <a:spcAft>
                <a:spcPts val="0"/>
              </a:spcAft>
              <a:buSzPts val="1400"/>
              <a:buChar char="○"/>
              <a:defRPr/>
            </a:lvl2pPr>
            <a:lvl3pPr marL="1371600" lvl="2" indent="-304800" algn="l" rtl="0">
              <a:lnSpc>
                <a:spcPct val="115000"/>
              </a:lnSpc>
              <a:spcBef>
                <a:spcPts val="0"/>
              </a:spcBef>
              <a:spcAft>
                <a:spcPts val="0"/>
              </a:spcAft>
              <a:buSzPts val="1200"/>
              <a:buChar char="■"/>
              <a:defRPr/>
            </a:lvl3pPr>
            <a:lvl4pPr marL="1828800" lvl="3" indent="-304800" algn="l" rtl="0">
              <a:lnSpc>
                <a:spcPct val="115000"/>
              </a:lnSpc>
              <a:spcBef>
                <a:spcPts val="0"/>
              </a:spcBef>
              <a:spcAft>
                <a:spcPts val="0"/>
              </a:spcAft>
              <a:buSzPts val="1200"/>
              <a:buChar char="●"/>
              <a:defRPr/>
            </a:lvl4pPr>
            <a:lvl5pPr marL="2286000" lvl="4" indent="-292100" algn="l" rtl="0">
              <a:lnSpc>
                <a:spcPct val="115000"/>
              </a:lnSpc>
              <a:spcBef>
                <a:spcPts val="0"/>
              </a:spcBef>
              <a:spcAft>
                <a:spcPts val="0"/>
              </a:spcAft>
              <a:buSzPts val="1000"/>
              <a:buChar char="○"/>
              <a:defRPr/>
            </a:lvl5pPr>
            <a:lvl6pPr marL="2743200" lvl="5" indent="-292100" algn="l" rtl="0">
              <a:lnSpc>
                <a:spcPct val="115000"/>
              </a:lnSpc>
              <a:spcBef>
                <a:spcPts val="0"/>
              </a:spcBef>
              <a:spcAft>
                <a:spcPts val="0"/>
              </a:spcAft>
              <a:buSzPts val="1000"/>
              <a:buChar char="■"/>
              <a:defRPr/>
            </a:lvl6pPr>
            <a:lvl7pPr marL="3200400" lvl="6" indent="-292100" algn="l" rtl="0">
              <a:lnSpc>
                <a:spcPct val="115000"/>
              </a:lnSpc>
              <a:spcBef>
                <a:spcPts val="0"/>
              </a:spcBef>
              <a:spcAft>
                <a:spcPts val="0"/>
              </a:spcAft>
              <a:buSzPts val="1000"/>
              <a:buChar char="●"/>
              <a:defRPr/>
            </a:lvl7pPr>
            <a:lvl8pPr marL="3657600" lvl="7" indent="-285750" algn="l" rtl="0">
              <a:lnSpc>
                <a:spcPct val="115000"/>
              </a:lnSpc>
              <a:spcBef>
                <a:spcPts val="0"/>
              </a:spcBef>
              <a:spcAft>
                <a:spcPts val="0"/>
              </a:spcAft>
              <a:buSzPts val="900"/>
              <a:buChar char="○"/>
              <a:defRPr/>
            </a:lvl8pPr>
            <a:lvl9pPr marL="4114800" lvl="8" indent="-285750" algn="l" rtl="0">
              <a:lnSpc>
                <a:spcPct val="115000"/>
              </a:lnSpc>
              <a:spcBef>
                <a:spcPts val="0"/>
              </a:spcBef>
              <a:spcAft>
                <a:spcPts val="0"/>
              </a:spcAft>
              <a:buSzPts val="900"/>
              <a:buChar char="■"/>
              <a:defRPr/>
            </a:lvl9pPr>
          </a:lstStyle>
          <a:p>
            <a:endParaRPr/>
          </a:p>
        </p:txBody>
      </p:sp>
      <p:sp>
        <p:nvSpPr>
          <p:cNvPr id="1284" name="Google Shape;1284;p27"/>
          <p:cNvSpPr txBox="1">
            <a:spLocks noGrp="1"/>
          </p:cNvSpPr>
          <p:nvPr>
            <p:ph type="sldNum" idx="12"/>
          </p:nvPr>
        </p:nvSpPr>
        <p:spPr>
          <a:xfrm>
            <a:off x="8702350" y="4780525"/>
            <a:ext cx="318900" cy="272700"/>
          </a:xfrm>
          <a:prstGeom prst="rect">
            <a:avLst/>
          </a:prstGeom>
          <a:noFill/>
          <a:ln>
            <a:noFill/>
          </a:ln>
        </p:spPr>
        <p:txBody>
          <a:bodyPr spcFirstLastPara="1" wrap="square" lIns="91425" tIns="91425" rIns="91425" bIns="91425" anchor="ctr" anchorCtr="0">
            <a:normAutofit lnSpcReduction="20000"/>
          </a:bodyPr>
          <a:lstStyle>
            <a:lvl1pPr marL="0" marR="0" lvl="0"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1pPr>
            <a:lvl2pPr marL="0" marR="0" lvl="1"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2pPr>
            <a:lvl3pPr marL="0" marR="0" lvl="2"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3pPr>
            <a:lvl4pPr marL="0" marR="0" lvl="3"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4pPr>
            <a:lvl5pPr marL="0" marR="0" lvl="4"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5pPr>
            <a:lvl6pPr marL="0" marR="0" lvl="5"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6pPr>
            <a:lvl7pPr marL="0" marR="0" lvl="6"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7pPr>
            <a:lvl8pPr marL="0" marR="0" lvl="7"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8pPr>
            <a:lvl9pPr marL="0" marR="0" lvl="8"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9pPr>
          </a:lstStyle>
          <a:p>
            <a:pPr marL="0" lvl="0" indent="0" algn="r" rtl="0">
              <a:spcBef>
                <a:spcPts val="0"/>
              </a:spcBef>
              <a:spcAft>
                <a:spcPts val="0"/>
              </a:spcAft>
              <a:buNone/>
            </a:pPr>
            <a:fld id="{00000000-1234-1234-1234-123412341234}" type="slidenum">
              <a:rPr lang="en"/>
              <a:t>‹#›</a:t>
            </a:fld>
            <a:endParaRPr/>
          </a:p>
        </p:txBody>
      </p:sp>
      <p:sp>
        <p:nvSpPr>
          <p:cNvPr id="1285" name="Google Shape;1285;p27"/>
          <p:cNvSpPr/>
          <p:nvPr/>
        </p:nvSpPr>
        <p:spPr>
          <a:xfrm>
            <a:off x="550586" y="518675"/>
            <a:ext cx="87600" cy="122700"/>
          </a:xfrm>
          <a:prstGeom prst="chevron">
            <a:avLst>
              <a:gd name="adj" fmla="val 55512"/>
            </a:avLst>
          </a:prstGeom>
          <a:solidFill>
            <a:schemeClr val="accent1"/>
          </a:solidFill>
          <a:ln>
            <a:noFill/>
          </a:ln>
        </p:spPr>
        <p:txBody>
          <a:bodyPr spcFirstLastPara="1" wrap="square" lIns="91400" tIns="91400" rIns="91400" bIns="91400"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286" name="Google Shape;1286;p27"/>
          <p:cNvSpPr txBox="1">
            <a:spLocks noGrp="1"/>
          </p:cNvSpPr>
          <p:nvPr>
            <p:ph type="subTitle" idx="2"/>
          </p:nvPr>
        </p:nvSpPr>
        <p:spPr>
          <a:xfrm>
            <a:off x="642621" y="421625"/>
            <a:ext cx="3985200" cy="316800"/>
          </a:xfrm>
          <a:prstGeom prst="rect">
            <a:avLst/>
          </a:prstGeom>
          <a:noFill/>
          <a:ln>
            <a:noFill/>
          </a:ln>
        </p:spPr>
        <p:txBody>
          <a:bodyPr spcFirstLastPara="1" wrap="square" lIns="91425" tIns="91425" rIns="91425" bIns="91425" anchor="ctr" anchorCtr="0">
            <a:normAutofit/>
          </a:bodyPr>
          <a:lstStyle>
            <a:lvl1pPr lvl="0" algn="l" rtl="0">
              <a:lnSpc>
                <a:spcPct val="115000"/>
              </a:lnSpc>
              <a:spcBef>
                <a:spcPts val="0"/>
              </a:spcBef>
              <a:spcAft>
                <a:spcPts val="0"/>
              </a:spcAft>
              <a:buClr>
                <a:schemeClr val="dk2"/>
              </a:buClr>
              <a:buSzPts val="1000"/>
              <a:buFont typeface="Inter Medium"/>
              <a:buNone/>
              <a:defRPr sz="1000">
                <a:solidFill>
                  <a:schemeClr val="dk2"/>
                </a:solidFill>
                <a:latin typeface="Inter Medium"/>
                <a:ea typeface="Inter Medium"/>
                <a:cs typeface="Inter Medium"/>
                <a:sym typeface="Inter Medium"/>
              </a:defRPr>
            </a:lvl1pPr>
            <a:lvl2pPr lvl="1" algn="l" rtl="0">
              <a:lnSpc>
                <a:spcPct val="115000"/>
              </a:lnSpc>
              <a:spcBef>
                <a:spcPts val="0"/>
              </a:spcBef>
              <a:spcAft>
                <a:spcPts val="0"/>
              </a:spcAft>
              <a:buSzPts val="1000"/>
              <a:buFont typeface="Inter Medium"/>
              <a:buNone/>
              <a:defRPr sz="1000">
                <a:latin typeface="Inter Medium"/>
                <a:ea typeface="Inter Medium"/>
                <a:cs typeface="Inter Medium"/>
                <a:sym typeface="Inter Medium"/>
              </a:defRPr>
            </a:lvl2pPr>
            <a:lvl3pPr lvl="2" algn="l" rtl="0">
              <a:lnSpc>
                <a:spcPct val="115000"/>
              </a:lnSpc>
              <a:spcBef>
                <a:spcPts val="0"/>
              </a:spcBef>
              <a:spcAft>
                <a:spcPts val="0"/>
              </a:spcAft>
              <a:buSzPts val="1000"/>
              <a:buFont typeface="Inter Medium"/>
              <a:buNone/>
              <a:defRPr sz="1000">
                <a:latin typeface="Inter Medium"/>
                <a:ea typeface="Inter Medium"/>
                <a:cs typeface="Inter Medium"/>
                <a:sym typeface="Inter Medium"/>
              </a:defRPr>
            </a:lvl3pPr>
            <a:lvl4pPr lvl="3" algn="l" rtl="0">
              <a:lnSpc>
                <a:spcPct val="115000"/>
              </a:lnSpc>
              <a:spcBef>
                <a:spcPts val="0"/>
              </a:spcBef>
              <a:spcAft>
                <a:spcPts val="0"/>
              </a:spcAft>
              <a:buSzPts val="1000"/>
              <a:buFont typeface="Inter Medium"/>
              <a:buNone/>
              <a:defRPr sz="1000">
                <a:latin typeface="Inter Medium"/>
                <a:ea typeface="Inter Medium"/>
                <a:cs typeface="Inter Medium"/>
                <a:sym typeface="Inter Medium"/>
              </a:defRPr>
            </a:lvl4pPr>
            <a:lvl5pPr lvl="4" algn="l" rtl="0">
              <a:lnSpc>
                <a:spcPct val="115000"/>
              </a:lnSpc>
              <a:spcBef>
                <a:spcPts val="0"/>
              </a:spcBef>
              <a:spcAft>
                <a:spcPts val="0"/>
              </a:spcAft>
              <a:buSzPts val="1000"/>
              <a:buFont typeface="Inter Medium"/>
              <a:buNone/>
              <a:defRPr>
                <a:latin typeface="Inter Medium"/>
                <a:ea typeface="Inter Medium"/>
                <a:cs typeface="Inter Medium"/>
                <a:sym typeface="Inter Medium"/>
              </a:defRPr>
            </a:lvl5pPr>
            <a:lvl6pPr lvl="5" algn="l" rtl="0">
              <a:lnSpc>
                <a:spcPct val="115000"/>
              </a:lnSpc>
              <a:spcBef>
                <a:spcPts val="0"/>
              </a:spcBef>
              <a:spcAft>
                <a:spcPts val="0"/>
              </a:spcAft>
              <a:buSzPts val="1000"/>
              <a:buFont typeface="Inter Medium"/>
              <a:buNone/>
              <a:defRPr>
                <a:latin typeface="Inter Medium"/>
                <a:ea typeface="Inter Medium"/>
                <a:cs typeface="Inter Medium"/>
                <a:sym typeface="Inter Medium"/>
              </a:defRPr>
            </a:lvl6pPr>
            <a:lvl7pPr lvl="6" algn="l" rtl="0">
              <a:lnSpc>
                <a:spcPct val="115000"/>
              </a:lnSpc>
              <a:spcBef>
                <a:spcPts val="0"/>
              </a:spcBef>
              <a:spcAft>
                <a:spcPts val="0"/>
              </a:spcAft>
              <a:buSzPts val="1000"/>
              <a:buFont typeface="Inter Medium"/>
              <a:buNone/>
              <a:defRPr>
                <a:latin typeface="Inter Medium"/>
                <a:ea typeface="Inter Medium"/>
                <a:cs typeface="Inter Medium"/>
                <a:sym typeface="Inter Medium"/>
              </a:defRPr>
            </a:lvl7pPr>
            <a:lvl8pPr lvl="7" algn="l" rtl="0">
              <a:lnSpc>
                <a:spcPct val="115000"/>
              </a:lnSpc>
              <a:spcBef>
                <a:spcPts val="0"/>
              </a:spcBef>
              <a:spcAft>
                <a:spcPts val="0"/>
              </a:spcAft>
              <a:buSzPts val="1000"/>
              <a:buFont typeface="Inter Medium"/>
              <a:buNone/>
              <a:defRPr sz="1000">
                <a:latin typeface="Inter Medium"/>
                <a:ea typeface="Inter Medium"/>
                <a:cs typeface="Inter Medium"/>
                <a:sym typeface="Inter Medium"/>
              </a:defRPr>
            </a:lvl8pPr>
            <a:lvl9pPr lvl="8" algn="l" rtl="0">
              <a:lnSpc>
                <a:spcPct val="115000"/>
              </a:lnSpc>
              <a:spcBef>
                <a:spcPts val="0"/>
              </a:spcBef>
              <a:spcAft>
                <a:spcPts val="0"/>
              </a:spcAft>
              <a:buSzPts val="1000"/>
              <a:buFont typeface="Inter Medium"/>
              <a:buNone/>
              <a:defRPr sz="1000">
                <a:latin typeface="Inter Medium"/>
                <a:ea typeface="Inter Medium"/>
                <a:cs typeface="Inter Medium"/>
                <a:sym typeface="Inter Medium"/>
              </a:defRPr>
            </a:lvl9pPr>
          </a:lstStyle>
          <a:p>
            <a:endParaRPr/>
          </a:p>
        </p:txBody>
      </p:sp>
      <p:sp>
        <p:nvSpPr>
          <p:cNvPr id="1287" name="Google Shape;1287;p27"/>
          <p:cNvSpPr txBox="1"/>
          <p:nvPr/>
        </p:nvSpPr>
        <p:spPr>
          <a:xfrm>
            <a:off x="244350" y="4765501"/>
            <a:ext cx="1315500" cy="292500"/>
          </a:xfrm>
          <a:prstGeom prst="rect">
            <a:avLst/>
          </a:prstGeom>
          <a:noFill/>
          <a:ln>
            <a:noFill/>
          </a:ln>
        </p:spPr>
        <p:txBody>
          <a:bodyPr spcFirstLastPara="1" wrap="square" lIns="91400" tIns="91400" rIns="91400" bIns="91400" anchor="t" anchorCtr="0">
            <a:spAutoFit/>
          </a:bodyPr>
          <a:lstStyle/>
          <a:p>
            <a:pPr marL="0" marR="0" lvl="0" indent="0" algn="l" rtl="0">
              <a:lnSpc>
                <a:spcPct val="100000"/>
              </a:lnSpc>
              <a:spcBef>
                <a:spcPts val="0"/>
              </a:spcBef>
              <a:spcAft>
                <a:spcPts val="0"/>
              </a:spcAft>
              <a:buClr>
                <a:srgbClr val="000000"/>
              </a:buClr>
              <a:buSzPts val="700"/>
              <a:buFont typeface="Arial"/>
              <a:buNone/>
            </a:pPr>
            <a:r>
              <a:rPr lang="en" sz="700" b="0" i="0" u="none" strike="noStrike" cap="none">
                <a:solidFill>
                  <a:schemeClr val="dk2"/>
                </a:solidFill>
                <a:latin typeface="Inter Medium"/>
                <a:ea typeface="Inter Medium"/>
                <a:cs typeface="Inter Medium"/>
                <a:sym typeface="Inter Medium"/>
              </a:rPr>
              <a:t>Proprietary &amp; Confidential</a:t>
            </a:r>
            <a:endParaRPr sz="700" b="0" i="0" u="none" strike="noStrike" cap="none">
              <a:solidFill>
                <a:schemeClr val="dk2"/>
              </a:solidFill>
              <a:latin typeface="Inter Medium"/>
              <a:ea typeface="Inter Medium"/>
              <a:cs typeface="Inter Medium"/>
              <a:sym typeface="Inter Medium"/>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Shapes &amp; Imgs, title and lead-in right">
  <p:cSld name="Shapes &amp; Imgs, title and lead-in right">
    <p:spTree>
      <p:nvGrpSpPr>
        <p:cNvPr id="1" name="Shape 1288"/>
        <p:cNvGrpSpPr/>
        <p:nvPr/>
      </p:nvGrpSpPr>
      <p:grpSpPr>
        <a:xfrm>
          <a:off x="0" y="0"/>
          <a:ext cx="0" cy="0"/>
          <a:chOff x="0" y="0"/>
          <a:chExt cx="0" cy="0"/>
        </a:xfrm>
      </p:grpSpPr>
      <p:sp>
        <p:nvSpPr>
          <p:cNvPr id="1289" name="Google Shape;1289;p28"/>
          <p:cNvSpPr txBox="1">
            <a:spLocks noGrp="1"/>
          </p:cNvSpPr>
          <p:nvPr>
            <p:ph type="title"/>
          </p:nvPr>
        </p:nvSpPr>
        <p:spPr>
          <a:xfrm>
            <a:off x="4094275" y="1292040"/>
            <a:ext cx="4366500" cy="1146300"/>
          </a:xfrm>
          <a:prstGeom prst="rect">
            <a:avLst/>
          </a:prstGeom>
          <a:noFill/>
          <a:ln>
            <a:noFill/>
          </a:ln>
        </p:spPr>
        <p:txBody>
          <a:bodyPr spcFirstLastPara="1" wrap="square" lIns="91425" tIns="91425" rIns="91425" bIns="91425" anchor="t" anchorCtr="0">
            <a:normAutofit/>
          </a:bodyPr>
          <a:lstStyle>
            <a:lvl1pPr lvl="0" algn="l" rtl="0">
              <a:lnSpc>
                <a:spcPct val="100000"/>
              </a:lnSpc>
              <a:spcBef>
                <a:spcPts val="0"/>
              </a:spcBef>
              <a:spcAft>
                <a:spcPts val="0"/>
              </a:spcAft>
              <a:buSzPts val="2800"/>
              <a:buNone/>
              <a:defRPr sz="2799"/>
            </a:lvl1pPr>
            <a:lvl2pPr lvl="1" algn="l" rtl="0">
              <a:lnSpc>
                <a:spcPct val="100000"/>
              </a:lnSpc>
              <a:spcBef>
                <a:spcPts val="0"/>
              </a:spcBef>
              <a:spcAft>
                <a:spcPts val="0"/>
              </a:spcAft>
              <a:buSzPts val="2800"/>
              <a:buNone/>
              <a:defRPr/>
            </a:lvl2pPr>
            <a:lvl3pPr lvl="2" algn="l" rtl="0">
              <a:lnSpc>
                <a:spcPct val="100000"/>
              </a:lnSpc>
              <a:spcBef>
                <a:spcPts val="0"/>
              </a:spcBef>
              <a:spcAft>
                <a:spcPts val="0"/>
              </a:spcAft>
              <a:buSzPts val="2800"/>
              <a:buNone/>
              <a:defRPr/>
            </a:lvl3pPr>
            <a:lvl4pPr lvl="3" algn="l" rtl="0">
              <a:lnSpc>
                <a:spcPct val="100000"/>
              </a:lnSpc>
              <a:spcBef>
                <a:spcPts val="0"/>
              </a:spcBef>
              <a:spcAft>
                <a:spcPts val="0"/>
              </a:spcAft>
              <a:buSzPts val="2800"/>
              <a:buNone/>
              <a:defRPr/>
            </a:lvl4pPr>
            <a:lvl5pPr lvl="4" algn="l" rtl="0">
              <a:lnSpc>
                <a:spcPct val="100000"/>
              </a:lnSpc>
              <a:spcBef>
                <a:spcPts val="0"/>
              </a:spcBef>
              <a:spcAft>
                <a:spcPts val="0"/>
              </a:spcAft>
              <a:buSzPts val="2800"/>
              <a:buNone/>
              <a:defRPr/>
            </a:lvl5pPr>
            <a:lvl6pPr lvl="5" algn="l" rtl="0">
              <a:lnSpc>
                <a:spcPct val="100000"/>
              </a:lnSpc>
              <a:spcBef>
                <a:spcPts val="0"/>
              </a:spcBef>
              <a:spcAft>
                <a:spcPts val="0"/>
              </a:spcAft>
              <a:buSzPts val="2800"/>
              <a:buNone/>
              <a:defRPr/>
            </a:lvl6pPr>
            <a:lvl7pPr lvl="6" algn="l" rtl="0">
              <a:lnSpc>
                <a:spcPct val="100000"/>
              </a:lnSpc>
              <a:spcBef>
                <a:spcPts val="0"/>
              </a:spcBef>
              <a:spcAft>
                <a:spcPts val="0"/>
              </a:spcAft>
              <a:buSzPts val="2800"/>
              <a:buNone/>
              <a:defRPr/>
            </a:lvl7pPr>
            <a:lvl8pPr lvl="7" algn="l" rtl="0">
              <a:lnSpc>
                <a:spcPct val="100000"/>
              </a:lnSpc>
              <a:spcBef>
                <a:spcPts val="0"/>
              </a:spcBef>
              <a:spcAft>
                <a:spcPts val="0"/>
              </a:spcAft>
              <a:buSzPts val="2800"/>
              <a:buNone/>
              <a:defRPr/>
            </a:lvl8pPr>
            <a:lvl9pPr lvl="8" algn="l" rtl="0">
              <a:lnSpc>
                <a:spcPct val="100000"/>
              </a:lnSpc>
              <a:spcBef>
                <a:spcPts val="0"/>
              </a:spcBef>
              <a:spcAft>
                <a:spcPts val="0"/>
              </a:spcAft>
              <a:buSzPts val="2800"/>
              <a:buNone/>
              <a:defRPr/>
            </a:lvl9pPr>
          </a:lstStyle>
          <a:p>
            <a:endParaRPr/>
          </a:p>
        </p:txBody>
      </p:sp>
      <p:sp>
        <p:nvSpPr>
          <p:cNvPr id="1290" name="Google Shape;1290;p28"/>
          <p:cNvSpPr txBox="1">
            <a:spLocks noGrp="1"/>
          </p:cNvSpPr>
          <p:nvPr>
            <p:ph type="sldNum" idx="12"/>
          </p:nvPr>
        </p:nvSpPr>
        <p:spPr>
          <a:xfrm>
            <a:off x="8702350" y="4780525"/>
            <a:ext cx="318900" cy="272700"/>
          </a:xfrm>
          <a:prstGeom prst="rect">
            <a:avLst/>
          </a:prstGeom>
          <a:noFill/>
          <a:ln>
            <a:noFill/>
          </a:ln>
        </p:spPr>
        <p:txBody>
          <a:bodyPr spcFirstLastPara="1" wrap="square" lIns="91425" tIns="91425" rIns="91425" bIns="91425" anchor="ctr" anchorCtr="0">
            <a:normAutofit lnSpcReduction="20000"/>
          </a:bodyPr>
          <a:lstStyle>
            <a:lvl1pPr marL="0" marR="0" lvl="0"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1pPr>
            <a:lvl2pPr marL="0" marR="0" lvl="1"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2pPr>
            <a:lvl3pPr marL="0" marR="0" lvl="2"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3pPr>
            <a:lvl4pPr marL="0" marR="0" lvl="3"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4pPr>
            <a:lvl5pPr marL="0" marR="0" lvl="4"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5pPr>
            <a:lvl6pPr marL="0" marR="0" lvl="5"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6pPr>
            <a:lvl7pPr marL="0" marR="0" lvl="6"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7pPr>
            <a:lvl8pPr marL="0" marR="0" lvl="7"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8pPr>
            <a:lvl9pPr marL="0" marR="0" lvl="8"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9pPr>
          </a:lstStyle>
          <a:p>
            <a:pPr marL="0" lvl="0" indent="0" algn="r" rtl="0">
              <a:spcBef>
                <a:spcPts val="0"/>
              </a:spcBef>
              <a:spcAft>
                <a:spcPts val="0"/>
              </a:spcAft>
              <a:buNone/>
            </a:pPr>
            <a:fld id="{00000000-1234-1234-1234-123412341234}" type="slidenum">
              <a:rPr lang="en"/>
              <a:t>‹#›</a:t>
            </a:fld>
            <a:endParaRPr/>
          </a:p>
        </p:txBody>
      </p:sp>
      <p:grpSp>
        <p:nvGrpSpPr>
          <p:cNvPr id="1291" name="Google Shape;1291;p28"/>
          <p:cNvGrpSpPr/>
          <p:nvPr/>
        </p:nvGrpSpPr>
        <p:grpSpPr>
          <a:xfrm>
            <a:off x="8041174" y="4778597"/>
            <a:ext cx="598277" cy="170409"/>
            <a:chOff x="238125" y="1822850"/>
            <a:chExt cx="7080200" cy="2016675"/>
          </a:xfrm>
        </p:grpSpPr>
        <p:sp>
          <p:nvSpPr>
            <p:cNvPr id="1292" name="Google Shape;1292;p28"/>
            <p:cNvSpPr/>
            <p:nvPr/>
          </p:nvSpPr>
          <p:spPr>
            <a:xfrm>
              <a:off x="238125" y="1822875"/>
              <a:ext cx="2435325" cy="2016650"/>
            </a:xfrm>
            <a:custGeom>
              <a:avLst/>
              <a:gdLst/>
              <a:ahLst/>
              <a:cxnLst/>
              <a:rect l="l" t="t" r="r" b="b"/>
              <a:pathLst>
                <a:path w="97413" h="80666" extrusionOk="0">
                  <a:moveTo>
                    <a:pt x="0" y="0"/>
                  </a:moveTo>
                  <a:lnTo>
                    <a:pt x="0" y="51030"/>
                  </a:lnTo>
                  <a:cubicBezTo>
                    <a:pt x="0" y="71547"/>
                    <a:pt x="12012" y="80666"/>
                    <a:pt x="27444" y="80666"/>
                  </a:cubicBezTo>
                  <a:cubicBezTo>
                    <a:pt x="36738" y="80666"/>
                    <a:pt x="44103" y="77071"/>
                    <a:pt x="48750" y="70144"/>
                  </a:cubicBezTo>
                  <a:cubicBezTo>
                    <a:pt x="53310" y="77071"/>
                    <a:pt x="60675" y="80666"/>
                    <a:pt x="69969" y="80666"/>
                  </a:cubicBezTo>
                  <a:cubicBezTo>
                    <a:pt x="85488" y="80666"/>
                    <a:pt x="97413" y="71547"/>
                    <a:pt x="97413" y="51030"/>
                  </a:cubicBezTo>
                  <a:lnTo>
                    <a:pt x="97413" y="0"/>
                  </a:lnTo>
                  <a:lnTo>
                    <a:pt x="78386" y="0"/>
                  </a:lnTo>
                  <a:lnTo>
                    <a:pt x="78386" y="51030"/>
                  </a:lnTo>
                  <a:cubicBezTo>
                    <a:pt x="78386" y="59886"/>
                    <a:pt x="73914" y="63130"/>
                    <a:pt x="68303" y="63130"/>
                  </a:cubicBezTo>
                  <a:cubicBezTo>
                    <a:pt x="62691" y="63130"/>
                    <a:pt x="58220" y="59886"/>
                    <a:pt x="58220" y="51030"/>
                  </a:cubicBezTo>
                  <a:lnTo>
                    <a:pt x="58220" y="0"/>
                  </a:lnTo>
                  <a:lnTo>
                    <a:pt x="39193" y="0"/>
                  </a:lnTo>
                  <a:lnTo>
                    <a:pt x="39193" y="51030"/>
                  </a:lnTo>
                  <a:cubicBezTo>
                    <a:pt x="39193" y="59886"/>
                    <a:pt x="34897" y="63130"/>
                    <a:pt x="29110" y="63130"/>
                  </a:cubicBezTo>
                  <a:cubicBezTo>
                    <a:pt x="23323" y="63130"/>
                    <a:pt x="19027" y="59886"/>
                    <a:pt x="19027" y="51030"/>
                  </a:cubicBezTo>
                  <a:lnTo>
                    <a:pt x="19027" y="0"/>
                  </a:lnTo>
                  <a:close/>
                </a:path>
              </a:pathLst>
            </a:custGeom>
            <a:solidFill>
              <a:srgbClr val="CE1F39"/>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293" name="Google Shape;1293;p28"/>
            <p:cNvSpPr/>
            <p:nvPr/>
          </p:nvSpPr>
          <p:spPr>
            <a:xfrm>
              <a:off x="2870725" y="1822850"/>
              <a:ext cx="2018850" cy="2016675"/>
            </a:xfrm>
            <a:custGeom>
              <a:avLst/>
              <a:gdLst/>
              <a:ahLst/>
              <a:cxnLst/>
              <a:rect l="l" t="t" r="r" b="b"/>
              <a:pathLst>
                <a:path w="80754" h="80667" extrusionOk="0">
                  <a:moveTo>
                    <a:pt x="40333" y="18151"/>
                  </a:moveTo>
                  <a:cubicBezTo>
                    <a:pt x="49276" y="18151"/>
                    <a:pt x="57080" y="23499"/>
                    <a:pt x="60587" y="31215"/>
                  </a:cubicBezTo>
                  <a:lnTo>
                    <a:pt x="20166" y="31390"/>
                  </a:lnTo>
                  <a:cubicBezTo>
                    <a:pt x="23586" y="23587"/>
                    <a:pt x="31302" y="18238"/>
                    <a:pt x="40333" y="18151"/>
                  </a:cubicBezTo>
                  <a:close/>
                  <a:moveTo>
                    <a:pt x="40407" y="1"/>
                  </a:moveTo>
                  <a:cubicBezTo>
                    <a:pt x="40353" y="1"/>
                    <a:pt x="40299" y="1"/>
                    <a:pt x="40245" y="1"/>
                  </a:cubicBezTo>
                  <a:cubicBezTo>
                    <a:pt x="17974" y="89"/>
                    <a:pt x="0" y="18238"/>
                    <a:pt x="88" y="40509"/>
                  </a:cubicBezTo>
                  <a:cubicBezTo>
                    <a:pt x="88" y="62726"/>
                    <a:pt x="18237" y="80667"/>
                    <a:pt x="40347" y="80667"/>
                  </a:cubicBezTo>
                  <a:cubicBezTo>
                    <a:pt x="40401" y="80667"/>
                    <a:pt x="40454" y="80667"/>
                    <a:pt x="40508" y="80667"/>
                  </a:cubicBezTo>
                  <a:cubicBezTo>
                    <a:pt x="56992" y="80667"/>
                    <a:pt x="71021" y="70759"/>
                    <a:pt x="77334" y="56642"/>
                  </a:cubicBezTo>
                  <a:lnTo>
                    <a:pt x="77334" y="56642"/>
                  </a:lnTo>
                  <a:lnTo>
                    <a:pt x="55326" y="56730"/>
                  </a:lnTo>
                  <a:cubicBezTo>
                    <a:pt x="51381" y="60237"/>
                    <a:pt x="46208" y="62517"/>
                    <a:pt x="40508" y="62517"/>
                  </a:cubicBezTo>
                  <a:cubicBezTo>
                    <a:pt x="30513" y="62517"/>
                    <a:pt x="22008" y="55941"/>
                    <a:pt x="19202" y="46910"/>
                  </a:cubicBezTo>
                  <a:lnTo>
                    <a:pt x="80227" y="46647"/>
                  </a:lnTo>
                  <a:cubicBezTo>
                    <a:pt x="80578" y="44542"/>
                    <a:pt x="80754" y="42438"/>
                    <a:pt x="80754" y="40246"/>
                  </a:cubicBezTo>
                  <a:cubicBezTo>
                    <a:pt x="80666" y="18029"/>
                    <a:pt x="62604" y="1"/>
                    <a:pt x="40407" y="1"/>
                  </a:cubicBezTo>
                  <a:close/>
                </a:path>
              </a:pathLst>
            </a:custGeom>
            <a:solidFill>
              <a:srgbClr val="CE1F39"/>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294" name="Google Shape;1294;p28"/>
            <p:cNvSpPr/>
            <p:nvPr/>
          </p:nvSpPr>
          <p:spPr>
            <a:xfrm>
              <a:off x="4707625" y="1822875"/>
              <a:ext cx="2113100" cy="2016650"/>
            </a:xfrm>
            <a:custGeom>
              <a:avLst/>
              <a:gdLst/>
              <a:ahLst/>
              <a:cxnLst/>
              <a:rect l="l" t="t" r="r" b="b"/>
              <a:pathLst>
                <a:path w="84524" h="80666" extrusionOk="0">
                  <a:moveTo>
                    <a:pt x="22446" y="4209"/>
                  </a:moveTo>
                  <a:lnTo>
                    <a:pt x="47084" y="40333"/>
                  </a:lnTo>
                  <a:lnTo>
                    <a:pt x="22446" y="76457"/>
                  </a:lnTo>
                  <a:lnTo>
                    <a:pt x="7979" y="76457"/>
                  </a:lnTo>
                  <a:lnTo>
                    <a:pt x="32617" y="40333"/>
                  </a:lnTo>
                  <a:lnTo>
                    <a:pt x="7979" y="4209"/>
                  </a:lnTo>
                  <a:close/>
                  <a:moveTo>
                    <a:pt x="0" y="0"/>
                  </a:moveTo>
                  <a:lnTo>
                    <a:pt x="27532" y="40333"/>
                  </a:lnTo>
                  <a:lnTo>
                    <a:pt x="0" y="80666"/>
                  </a:lnTo>
                  <a:lnTo>
                    <a:pt x="24638" y="80666"/>
                  </a:lnTo>
                  <a:lnTo>
                    <a:pt x="42262" y="54888"/>
                  </a:lnTo>
                  <a:lnTo>
                    <a:pt x="59886" y="80666"/>
                  </a:lnTo>
                  <a:lnTo>
                    <a:pt x="84524" y="80666"/>
                  </a:lnTo>
                  <a:lnTo>
                    <a:pt x="56992" y="40333"/>
                  </a:lnTo>
                  <a:lnTo>
                    <a:pt x="84524" y="0"/>
                  </a:lnTo>
                  <a:lnTo>
                    <a:pt x="59886" y="0"/>
                  </a:lnTo>
                  <a:lnTo>
                    <a:pt x="42262" y="25866"/>
                  </a:lnTo>
                  <a:lnTo>
                    <a:pt x="24638" y="0"/>
                  </a:lnTo>
                  <a:close/>
                </a:path>
              </a:pathLst>
            </a:custGeom>
            <a:solidFill>
              <a:srgbClr val="CE1F39"/>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295" name="Google Shape;1295;p28"/>
            <p:cNvSpPr/>
            <p:nvPr/>
          </p:nvSpPr>
          <p:spPr>
            <a:xfrm>
              <a:off x="5106550" y="2033300"/>
              <a:ext cx="651050" cy="1595800"/>
            </a:xfrm>
            <a:custGeom>
              <a:avLst/>
              <a:gdLst/>
              <a:ahLst/>
              <a:cxnLst/>
              <a:rect l="l" t="t" r="r" b="b"/>
              <a:pathLst>
                <a:path w="26042" h="63832" extrusionOk="0">
                  <a:moveTo>
                    <a:pt x="1" y="0"/>
                  </a:moveTo>
                  <a:lnTo>
                    <a:pt x="21746" y="31916"/>
                  </a:lnTo>
                  <a:lnTo>
                    <a:pt x="1" y="63831"/>
                  </a:lnTo>
                  <a:lnTo>
                    <a:pt x="4297" y="63831"/>
                  </a:lnTo>
                  <a:lnTo>
                    <a:pt x="26042" y="31916"/>
                  </a:lnTo>
                  <a:lnTo>
                    <a:pt x="4297" y="0"/>
                  </a:lnTo>
                  <a:close/>
                </a:path>
              </a:pathLst>
            </a:custGeom>
            <a:solidFill>
              <a:srgbClr val="CE1F39"/>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296" name="Google Shape;1296;p28"/>
            <p:cNvSpPr/>
            <p:nvPr/>
          </p:nvSpPr>
          <p:spPr>
            <a:xfrm>
              <a:off x="5764150" y="2831175"/>
              <a:ext cx="247725" cy="725575"/>
            </a:xfrm>
            <a:custGeom>
              <a:avLst/>
              <a:gdLst/>
              <a:ahLst/>
              <a:cxnLst/>
              <a:rect l="l" t="t" r="r" b="b"/>
              <a:pathLst>
                <a:path w="9909" h="29023" extrusionOk="0">
                  <a:moveTo>
                    <a:pt x="9909" y="1"/>
                  </a:moveTo>
                  <a:lnTo>
                    <a:pt x="1" y="14556"/>
                  </a:lnTo>
                  <a:lnTo>
                    <a:pt x="9909" y="29023"/>
                  </a:lnTo>
                  <a:lnTo>
                    <a:pt x="9909" y="1"/>
                  </a:lnTo>
                  <a:close/>
                </a:path>
              </a:pathLst>
            </a:custGeom>
            <a:solidFill>
              <a:srgbClr val="9C182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297" name="Google Shape;1297;p28"/>
            <p:cNvSpPr/>
            <p:nvPr/>
          </p:nvSpPr>
          <p:spPr>
            <a:xfrm>
              <a:off x="6842625" y="1822875"/>
              <a:ext cx="197300" cy="236750"/>
            </a:xfrm>
            <a:custGeom>
              <a:avLst/>
              <a:gdLst/>
              <a:ahLst/>
              <a:cxnLst/>
              <a:rect l="l" t="t" r="r" b="b"/>
              <a:pathLst>
                <a:path w="7892" h="9470" extrusionOk="0">
                  <a:moveTo>
                    <a:pt x="1" y="0"/>
                  </a:moveTo>
                  <a:lnTo>
                    <a:pt x="1" y="1754"/>
                  </a:lnTo>
                  <a:lnTo>
                    <a:pt x="2719" y="1754"/>
                  </a:lnTo>
                  <a:lnTo>
                    <a:pt x="2719" y="9469"/>
                  </a:lnTo>
                  <a:lnTo>
                    <a:pt x="5086" y="9469"/>
                  </a:lnTo>
                  <a:lnTo>
                    <a:pt x="5086" y="1754"/>
                  </a:lnTo>
                  <a:lnTo>
                    <a:pt x="7892" y="1754"/>
                  </a:lnTo>
                  <a:lnTo>
                    <a:pt x="7892" y="0"/>
                  </a:lnTo>
                  <a:close/>
                </a:path>
              </a:pathLst>
            </a:custGeom>
            <a:solidFill>
              <a:srgbClr val="CE0E2D"/>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298" name="Google Shape;1298;p28"/>
            <p:cNvSpPr/>
            <p:nvPr/>
          </p:nvSpPr>
          <p:spPr>
            <a:xfrm>
              <a:off x="7064025" y="1822875"/>
              <a:ext cx="254300" cy="236750"/>
            </a:xfrm>
            <a:custGeom>
              <a:avLst/>
              <a:gdLst/>
              <a:ahLst/>
              <a:cxnLst/>
              <a:rect l="l" t="t" r="r" b="b"/>
              <a:pathLst>
                <a:path w="10172" h="9470" extrusionOk="0">
                  <a:moveTo>
                    <a:pt x="0" y="0"/>
                  </a:moveTo>
                  <a:lnTo>
                    <a:pt x="0" y="9469"/>
                  </a:lnTo>
                  <a:lnTo>
                    <a:pt x="2280" y="9469"/>
                  </a:lnTo>
                  <a:lnTo>
                    <a:pt x="2280" y="7277"/>
                  </a:lnTo>
                  <a:lnTo>
                    <a:pt x="2017" y="2718"/>
                  </a:lnTo>
                  <a:lnTo>
                    <a:pt x="4297" y="9469"/>
                  </a:lnTo>
                  <a:lnTo>
                    <a:pt x="5875" y="9469"/>
                  </a:lnTo>
                  <a:lnTo>
                    <a:pt x="8155" y="2718"/>
                  </a:lnTo>
                  <a:lnTo>
                    <a:pt x="7892" y="7277"/>
                  </a:lnTo>
                  <a:lnTo>
                    <a:pt x="7892" y="9469"/>
                  </a:lnTo>
                  <a:lnTo>
                    <a:pt x="10171" y="9469"/>
                  </a:lnTo>
                  <a:lnTo>
                    <a:pt x="10171" y="0"/>
                  </a:lnTo>
                  <a:lnTo>
                    <a:pt x="7190" y="0"/>
                  </a:lnTo>
                  <a:lnTo>
                    <a:pt x="5086" y="6576"/>
                  </a:lnTo>
                  <a:lnTo>
                    <a:pt x="2982" y="0"/>
                  </a:lnTo>
                  <a:close/>
                </a:path>
              </a:pathLst>
            </a:custGeom>
            <a:solidFill>
              <a:srgbClr val="CE0E2D"/>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grpSp>
      <p:sp>
        <p:nvSpPr>
          <p:cNvPr id="1299" name="Google Shape;1299;p28"/>
          <p:cNvSpPr/>
          <p:nvPr/>
        </p:nvSpPr>
        <p:spPr>
          <a:xfrm>
            <a:off x="0" y="0"/>
            <a:ext cx="1714500" cy="1714500"/>
          </a:xfrm>
          <a:prstGeom prst="rect">
            <a:avLst/>
          </a:prstGeom>
          <a:solidFill>
            <a:schemeClr val="accent3"/>
          </a:solidFill>
          <a:ln>
            <a:noFill/>
          </a:ln>
        </p:spPr>
        <p:txBody>
          <a:bodyPr spcFirstLastPara="1" wrap="square" lIns="91400" tIns="91400" rIns="91400" bIns="91400"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300" name="Google Shape;1300;p28"/>
          <p:cNvSpPr/>
          <p:nvPr/>
        </p:nvSpPr>
        <p:spPr>
          <a:xfrm>
            <a:off x="1714501" y="0"/>
            <a:ext cx="1714500" cy="1714500"/>
          </a:xfrm>
          <a:prstGeom prst="rect">
            <a:avLst/>
          </a:prstGeom>
          <a:solidFill>
            <a:srgbClr val="E4F5FD"/>
          </a:solidFill>
          <a:ln>
            <a:noFill/>
          </a:ln>
        </p:spPr>
        <p:txBody>
          <a:bodyPr spcFirstLastPara="1" wrap="square" lIns="91400" tIns="91400" rIns="91400" bIns="91400"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301" name="Google Shape;1301;p28"/>
          <p:cNvSpPr/>
          <p:nvPr/>
        </p:nvSpPr>
        <p:spPr>
          <a:xfrm>
            <a:off x="1714501" y="1714500"/>
            <a:ext cx="1714500" cy="3429000"/>
          </a:xfrm>
          <a:prstGeom prst="rect">
            <a:avLst/>
          </a:prstGeom>
          <a:solidFill>
            <a:schemeClr val="accent2"/>
          </a:solidFill>
          <a:ln>
            <a:noFill/>
          </a:ln>
        </p:spPr>
        <p:txBody>
          <a:bodyPr spcFirstLastPara="1" wrap="square" lIns="91400" tIns="91400" rIns="91400" bIns="91400"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pic>
        <p:nvPicPr>
          <p:cNvPr id="1302" name="Google Shape;1302;p28"/>
          <p:cNvPicPr preferRelativeResize="0"/>
          <p:nvPr/>
        </p:nvPicPr>
        <p:blipFill rotWithShape="1">
          <a:blip r:embed="rId2">
            <a:alphaModFix/>
          </a:blip>
          <a:srcRect r="33302"/>
          <a:stretch/>
        </p:blipFill>
        <p:spPr>
          <a:xfrm>
            <a:off x="0" y="0"/>
            <a:ext cx="1714500" cy="1714500"/>
          </a:xfrm>
          <a:prstGeom prst="ellipse">
            <a:avLst/>
          </a:prstGeom>
          <a:noFill/>
          <a:ln>
            <a:noFill/>
          </a:ln>
        </p:spPr>
      </p:pic>
      <p:pic>
        <p:nvPicPr>
          <p:cNvPr id="1303" name="Google Shape;1303;p28"/>
          <p:cNvPicPr preferRelativeResize="0"/>
          <p:nvPr/>
        </p:nvPicPr>
        <p:blipFill rotWithShape="1">
          <a:blip r:embed="rId3">
            <a:alphaModFix/>
          </a:blip>
          <a:srcRect/>
          <a:stretch/>
        </p:blipFill>
        <p:spPr>
          <a:xfrm>
            <a:off x="1714497" y="1707186"/>
            <a:ext cx="1714499" cy="3436315"/>
          </a:xfrm>
          <a:prstGeom prst="rect">
            <a:avLst/>
          </a:prstGeom>
          <a:noFill/>
          <a:ln>
            <a:noFill/>
          </a:ln>
        </p:spPr>
      </p:pic>
      <p:sp>
        <p:nvSpPr>
          <p:cNvPr id="1304" name="Google Shape;1304;p28"/>
          <p:cNvSpPr txBox="1">
            <a:spLocks noGrp="1"/>
          </p:cNvSpPr>
          <p:nvPr>
            <p:ph type="subTitle" idx="1"/>
          </p:nvPr>
        </p:nvSpPr>
        <p:spPr>
          <a:xfrm>
            <a:off x="4094175" y="2743065"/>
            <a:ext cx="4366500" cy="1044600"/>
          </a:xfrm>
          <a:prstGeom prst="rect">
            <a:avLst/>
          </a:prstGeom>
          <a:noFill/>
          <a:ln>
            <a:noFill/>
          </a:ln>
        </p:spPr>
        <p:txBody>
          <a:bodyPr spcFirstLastPara="1" wrap="square" lIns="91425" tIns="91425" rIns="91425" bIns="91425" anchor="t" anchorCtr="0">
            <a:normAutofit/>
          </a:bodyPr>
          <a:lstStyle>
            <a:lvl1pPr lvl="0" algn="l" rtl="0">
              <a:lnSpc>
                <a:spcPct val="115000"/>
              </a:lnSpc>
              <a:spcBef>
                <a:spcPts val="0"/>
              </a:spcBef>
              <a:spcAft>
                <a:spcPts val="0"/>
              </a:spcAft>
              <a:buSzPts val="1600"/>
              <a:buNone/>
              <a:defRPr/>
            </a:lvl1pPr>
            <a:lvl2pPr lvl="1" algn="l" rtl="0">
              <a:lnSpc>
                <a:spcPct val="115000"/>
              </a:lnSpc>
              <a:spcBef>
                <a:spcPts val="0"/>
              </a:spcBef>
              <a:spcAft>
                <a:spcPts val="0"/>
              </a:spcAft>
              <a:buSzPts val="1400"/>
              <a:buNone/>
              <a:defRPr/>
            </a:lvl2pPr>
            <a:lvl3pPr lvl="2" algn="l" rtl="0">
              <a:lnSpc>
                <a:spcPct val="115000"/>
              </a:lnSpc>
              <a:spcBef>
                <a:spcPts val="0"/>
              </a:spcBef>
              <a:spcAft>
                <a:spcPts val="0"/>
              </a:spcAft>
              <a:buSzPts val="1200"/>
              <a:buNone/>
              <a:defRPr/>
            </a:lvl3pPr>
            <a:lvl4pPr lvl="3" algn="l" rtl="0">
              <a:lnSpc>
                <a:spcPct val="115000"/>
              </a:lnSpc>
              <a:spcBef>
                <a:spcPts val="0"/>
              </a:spcBef>
              <a:spcAft>
                <a:spcPts val="0"/>
              </a:spcAft>
              <a:buSzPts val="1200"/>
              <a:buNone/>
              <a:defRPr/>
            </a:lvl4pPr>
            <a:lvl5pPr lvl="4" algn="l" rtl="0">
              <a:lnSpc>
                <a:spcPct val="115000"/>
              </a:lnSpc>
              <a:spcBef>
                <a:spcPts val="0"/>
              </a:spcBef>
              <a:spcAft>
                <a:spcPts val="0"/>
              </a:spcAft>
              <a:buSzPts val="1000"/>
              <a:buNone/>
              <a:defRPr/>
            </a:lvl5pPr>
            <a:lvl6pPr lvl="5" algn="l" rtl="0">
              <a:lnSpc>
                <a:spcPct val="115000"/>
              </a:lnSpc>
              <a:spcBef>
                <a:spcPts val="0"/>
              </a:spcBef>
              <a:spcAft>
                <a:spcPts val="0"/>
              </a:spcAft>
              <a:buSzPts val="1000"/>
              <a:buNone/>
              <a:defRPr/>
            </a:lvl6pPr>
            <a:lvl7pPr lvl="6" algn="l" rtl="0">
              <a:lnSpc>
                <a:spcPct val="115000"/>
              </a:lnSpc>
              <a:spcBef>
                <a:spcPts val="0"/>
              </a:spcBef>
              <a:spcAft>
                <a:spcPts val="0"/>
              </a:spcAft>
              <a:buSzPts val="1000"/>
              <a:buNone/>
              <a:defRPr/>
            </a:lvl7pPr>
            <a:lvl8pPr lvl="7" algn="l" rtl="0">
              <a:lnSpc>
                <a:spcPct val="115000"/>
              </a:lnSpc>
              <a:spcBef>
                <a:spcPts val="0"/>
              </a:spcBef>
              <a:spcAft>
                <a:spcPts val="0"/>
              </a:spcAft>
              <a:buSzPts val="900"/>
              <a:buNone/>
              <a:defRPr/>
            </a:lvl8pPr>
            <a:lvl9pPr lvl="8" algn="l" rtl="0">
              <a:lnSpc>
                <a:spcPct val="115000"/>
              </a:lnSpc>
              <a:spcBef>
                <a:spcPts val="0"/>
              </a:spcBef>
              <a:spcAft>
                <a:spcPts val="0"/>
              </a:spcAft>
              <a:buSzPts val="900"/>
              <a:buNone/>
              <a:defRPr/>
            </a:lvl9pPr>
          </a:lstStyle>
          <a:p>
            <a:endParaRPr/>
          </a:p>
        </p:txBody>
      </p:sp>
      <p:pic>
        <p:nvPicPr>
          <p:cNvPr id="1305" name="Google Shape;1305;p28"/>
          <p:cNvPicPr preferRelativeResize="0"/>
          <p:nvPr/>
        </p:nvPicPr>
        <p:blipFill rotWithShape="1">
          <a:blip r:embed="rId4">
            <a:alphaModFix/>
          </a:blip>
          <a:srcRect l="25608" r="15303"/>
          <a:stretch/>
        </p:blipFill>
        <p:spPr>
          <a:xfrm>
            <a:off x="-75" y="3429000"/>
            <a:ext cx="1714652" cy="1714499"/>
          </a:xfrm>
          <a:prstGeom prst="rect">
            <a:avLst/>
          </a:prstGeom>
          <a:noFill/>
          <a:ln>
            <a:noFill/>
          </a:ln>
        </p:spPr>
      </p:pic>
      <p:grpSp>
        <p:nvGrpSpPr>
          <p:cNvPr id="1306" name="Google Shape;1306;p28"/>
          <p:cNvGrpSpPr/>
          <p:nvPr/>
        </p:nvGrpSpPr>
        <p:grpSpPr>
          <a:xfrm>
            <a:off x="-117" y="1714760"/>
            <a:ext cx="1714747" cy="1713968"/>
            <a:chOff x="1189450" y="238125"/>
            <a:chExt cx="5177375" cy="5175025"/>
          </a:xfrm>
        </p:grpSpPr>
        <p:sp>
          <p:nvSpPr>
            <p:cNvPr id="1307" name="Google Shape;1307;p28"/>
            <p:cNvSpPr/>
            <p:nvPr/>
          </p:nvSpPr>
          <p:spPr>
            <a:xfrm>
              <a:off x="3342550" y="261725"/>
              <a:ext cx="75550" cy="51950"/>
            </a:xfrm>
            <a:custGeom>
              <a:avLst/>
              <a:gdLst/>
              <a:ahLst/>
              <a:cxnLst/>
              <a:rect l="l" t="t" r="r" b="b"/>
              <a:pathLst>
                <a:path w="3022" h="2078" extrusionOk="0">
                  <a:moveTo>
                    <a:pt x="2927" y="0"/>
                  </a:moveTo>
                  <a:cubicBezTo>
                    <a:pt x="1889" y="189"/>
                    <a:pt x="944" y="284"/>
                    <a:pt x="0" y="473"/>
                  </a:cubicBezTo>
                  <a:cubicBezTo>
                    <a:pt x="0" y="473"/>
                    <a:pt x="0" y="473"/>
                    <a:pt x="0" y="567"/>
                  </a:cubicBezTo>
                  <a:cubicBezTo>
                    <a:pt x="0" y="1417"/>
                    <a:pt x="661" y="2078"/>
                    <a:pt x="1511" y="2078"/>
                  </a:cubicBezTo>
                  <a:cubicBezTo>
                    <a:pt x="2361" y="2078"/>
                    <a:pt x="3022" y="1417"/>
                    <a:pt x="3022" y="567"/>
                  </a:cubicBezTo>
                  <a:cubicBezTo>
                    <a:pt x="3022" y="378"/>
                    <a:pt x="2927" y="189"/>
                    <a:pt x="2927"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308" name="Google Shape;1308;p28"/>
            <p:cNvSpPr/>
            <p:nvPr/>
          </p:nvSpPr>
          <p:spPr>
            <a:xfrm>
              <a:off x="3540850" y="242825"/>
              <a:ext cx="75575" cy="70850"/>
            </a:xfrm>
            <a:custGeom>
              <a:avLst/>
              <a:gdLst/>
              <a:ahLst/>
              <a:cxnLst/>
              <a:rect l="l" t="t" r="r" b="b"/>
              <a:pathLst>
                <a:path w="3023" h="2834" extrusionOk="0">
                  <a:moveTo>
                    <a:pt x="2267" y="1"/>
                  </a:moveTo>
                  <a:cubicBezTo>
                    <a:pt x="1700" y="1"/>
                    <a:pt x="1228" y="95"/>
                    <a:pt x="662" y="95"/>
                  </a:cubicBezTo>
                  <a:cubicBezTo>
                    <a:pt x="284" y="379"/>
                    <a:pt x="1" y="756"/>
                    <a:pt x="1" y="1323"/>
                  </a:cubicBezTo>
                  <a:lnTo>
                    <a:pt x="95" y="1323"/>
                  </a:lnTo>
                  <a:cubicBezTo>
                    <a:pt x="95" y="2173"/>
                    <a:pt x="756" y="2834"/>
                    <a:pt x="1511" y="2834"/>
                  </a:cubicBezTo>
                  <a:cubicBezTo>
                    <a:pt x="2361" y="2834"/>
                    <a:pt x="3022" y="2173"/>
                    <a:pt x="3022" y="1323"/>
                  </a:cubicBezTo>
                  <a:cubicBezTo>
                    <a:pt x="3022" y="756"/>
                    <a:pt x="2739" y="284"/>
                    <a:pt x="2267"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309" name="Google Shape;1309;p28"/>
            <p:cNvSpPr/>
            <p:nvPr/>
          </p:nvSpPr>
          <p:spPr>
            <a:xfrm>
              <a:off x="3741525" y="238125"/>
              <a:ext cx="73200" cy="75550"/>
            </a:xfrm>
            <a:custGeom>
              <a:avLst/>
              <a:gdLst/>
              <a:ahLst/>
              <a:cxnLst/>
              <a:rect l="l" t="t" r="r" b="b"/>
              <a:pathLst>
                <a:path w="2928" h="3022" extrusionOk="0">
                  <a:moveTo>
                    <a:pt x="1511" y="0"/>
                  </a:moveTo>
                  <a:cubicBezTo>
                    <a:pt x="661" y="0"/>
                    <a:pt x="0" y="661"/>
                    <a:pt x="0" y="1511"/>
                  </a:cubicBezTo>
                  <a:cubicBezTo>
                    <a:pt x="0" y="2361"/>
                    <a:pt x="661" y="3022"/>
                    <a:pt x="1417" y="3022"/>
                  </a:cubicBezTo>
                  <a:lnTo>
                    <a:pt x="1511" y="3022"/>
                  </a:lnTo>
                  <a:cubicBezTo>
                    <a:pt x="2267" y="3022"/>
                    <a:pt x="2928" y="2361"/>
                    <a:pt x="2928" y="1511"/>
                  </a:cubicBezTo>
                  <a:cubicBezTo>
                    <a:pt x="2928" y="661"/>
                    <a:pt x="2267" y="0"/>
                    <a:pt x="1511"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310" name="Google Shape;1310;p28"/>
            <p:cNvSpPr/>
            <p:nvPr/>
          </p:nvSpPr>
          <p:spPr>
            <a:xfrm>
              <a:off x="2745250" y="429350"/>
              <a:ext cx="75575" cy="73200"/>
            </a:xfrm>
            <a:custGeom>
              <a:avLst/>
              <a:gdLst/>
              <a:ahLst/>
              <a:cxnLst/>
              <a:rect l="l" t="t" r="r" b="b"/>
              <a:pathLst>
                <a:path w="3023" h="2928" extrusionOk="0">
                  <a:moveTo>
                    <a:pt x="1983" y="0"/>
                  </a:moveTo>
                  <a:cubicBezTo>
                    <a:pt x="1417" y="283"/>
                    <a:pt x="756" y="567"/>
                    <a:pt x="189" y="756"/>
                  </a:cubicBezTo>
                  <a:cubicBezTo>
                    <a:pt x="95" y="945"/>
                    <a:pt x="0" y="1133"/>
                    <a:pt x="0" y="1417"/>
                  </a:cubicBezTo>
                  <a:cubicBezTo>
                    <a:pt x="0" y="2267"/>
                    <a:pt x="661" y="2833"/>
                    <a:pt x="1511" y="2833"/>
                  </a:cubicBezTo>
                  <a:lnTo>
                    <a:pt x="1511" y="2928"/>
                  </a:lnTo>
                  <a:cubicBezTo>
                    <a:pt x="2361" y="2928"/>
                    <a:pt x="3022" y="2267"/>
                    <a:pt x="3022" y="1417"/>
                  </a:cubicBezTo>
                  <a:cubicBezTo>
                    <a:pt x="3022" y="756"/>
                    <a:pt x="2550" y="189"/>
                    <a:pt x="1983"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311" name="Google Shape;1311;p28"/>
            <p:cNvSpPr/>
            <p:nvPr/>
          </p:nvSpPr>
          <p:spPr>
            <a:xfrm>
              <a:off x="2945925" y="426975"/>
              <a:ext cx="73200" cy="75575"/>
            </a:xfrm>
            <a:custGeom>
              <a:avLst/>
              <a:gdLst/>
              <a:ahLst/>
              <a:cxnLst/>
              <a:rect l="l" t="t" r="r" b="b"/>
              <a:pathLst>
                <a:path w="2928" h="3023" extrusionOk="0">
                  <a:moveTo>
                    <a:pt x="1417" y="1"/>
                  </a:moveTo>
                  <a:cubicBezTo>
                    <a:pt x="661" y="1"/>
                    <a:pt x="0" y="662"/>
                    <a:pt x="0" y="1512"/>
                  </a:cubicBezTo>
                  <a:cubicBezTo>
                    <a:pt x="0" y="2362"/>
                    <a:pt x="661" y="3023"/>
                    <a:pt x="1417" y="3023"/>
                  </a:cubicBezTo>
                  <a:cubicBezTo>
                    <a:pt x="2266" y="3023"/>
                    <a:pt x="2928" y="2362"/>
                    <a:pt x="2928" y="1512"/>
                  </a:cubicBezTo>
                  <a:cubicBezTo>
                    <a:pt x="2928" y="662"/>
                    <a:pt x="2266" y="1"/>
                    <a:pt x="1417"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312" name="Google Shape;1312;p28"/>
            <p:cNvSpPr/>
            <p:nvPr/>
          </p:nvSpPr>
          <p:spPr>
            <a:xfrm>
              <a:off x="3144225" y="426975"/>
              <a:ext cx="73225" cy="75575"/>
            </a:xfrm>
            <a:custGeom>
              <a:avLst/>
              <a:gdLst/>
              <a:ahLst/>
              <a:cxnLst/>
              <a:rect l="l" t="t" r="r" b="b"/>
              <a:pathLst>
                <a:path w="2929" h="3023" extrusionOk="0">
                  <a:moveTo>
                    <a:pt x="1511" y="1"/>
                  </a:moveTo>
                  <a:cubicBezTo>
                    <a:pt x="662" y="1"/>
                    <a:pt x="1" y="662"/>
                    <a:pt x="1" y="1512"/>
                  </a:cubicBezTo>
                  <a:cubicBezTo>
                    <a:pt x="1" y="2362"/>
                    <a:pt x="662" y="3023"/>
                    <a:pt x="1417" y="3023"/>
                  </a:cubicBezTo>
                  <a:lnTo>
                    <a:pt x="1511" y="3023"/>
                  </a:lnTo>
                  <a:cubicBezTo>
                    <a:pt x="2267" y="3023"/>
                    <a:pt x="2928" y="2362"/>
                    <a:pt x="2928" y="1512"/>
                  </a:cubicBezTo>
                  <a:cubicBezTo>
                    <a:pt x="2928" y="662"/>
                    <a:pt x="2267" y="1"/>
                    <a:pt x="1511"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313" name="Google Shape;1313;p28"/>
            <p:cNvSpPr/>
            <p:nvPr/>
          </p:nvSpPr>
          <p:spPr>
            <a:xfrm>
              <a:off x="3342550" y="426975"/>
              <a:ext cx="75550" cy="75575"/>
            </a:xfrm>
            <a:custGeom>
              <a:avLst/>
              <a:gdLst/>
              <a:ahLst/>
              <a:cxnLst/>
              <a:rect l="l" t="t" r="r" b="b"/>
              <a:pathLst>
                <a:path w="3022" h="3023" extrusionOk="0">
                  <a:moveTo>
                    <a:pt x="1511" y="1"/>
                  </a:moveTo>
                  <a:cubicBezTo>
                    <a:pt x="661" y="1"/>
                    <a:pt x="0" y="662"/>
                    <a:pt x="0" y="1512"/>
                  </a:cubicBezTo>
                  <a:cubicBezTo>
                    <a:pt x="0" y="2362"/>
                    <a:pt x="661" y="3023"/>
                    <a:pt x="1511" y="3023"/>
                  </a:cubicBezTo>
                  <a:cubicBezTo>
                    <a:pt x="2361" y="3023"/>
                    <a:pt x="3022" y="2362"/>
                    <a:pt x="3022" y="1512"/>
                  </a:cubicBezTo>
                  <a:cubicBezTo>
                    <a:pt x="3022" y="662"/>
                    <a:pt x="2361" y="1"/>
                    <a:pt x="1511"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314" name="Google Shape;1314;p28"/>
            <p:cNvSpPr/>
            <p:nvPr/>
          </p:nvSpPr>
          <p:spPr>
            <a:xfrm>
              <a:off x="3540850" y="426975"/>
              <a:ext cx="75575" cy="75575"/>
            </a:xfrm>
            <a:custGeom>
              <a:avLst/>
              <a:gdLst/>
              <a:ahLst/>
              <a:cxnLst/>
              <a:rect l="l" t="t" r="r" b="b"/>
              <a:pathLst>
                <a:path w="3023" h="3023" extrusionOk="0">
                  <a:moveTo>
                    <a:pt x="1511" y="1"/>
                  </a:moveTo>
                  <a:cubicBezTo>
                    <a:pt x="756" y="1"/>
                    <a:pt x="1" y="662"/>
                    <a:pt x="95" y="1512"/>
                  </a:cubicBezTo>
                  <a:cubicBezTo>
                    <a:pt x="95" y="2362"/>
                    <a:pt x="756" y="3023"/>
                    <a:pt x="1511" y="3023"/>
                  </a:cubicBezTo>
                  <a:cubicBezTo>
                    <a:pt x="2361" y="3023"/>
                    <a:pt x="3022" y="2362"/>
                    <a:pt x="3022" y="1512"/>
                  </a:cubicBezTo>
                  <a:cubicBezTo>
                    <a:pt x="3022" y="662"/>
                    <a:pt x="2361" y="1"/>
                    <a:pt x="1511"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315" name="Google Shape;1315;p28"/>
            <p:cNvSpPr/>
            <p:nvPr/>
          </p:nvSpPr>
          <p:spPr>
            <a:xfrm>
              <a:off x="3741525" y="426975"/>
              <a:ext cx="73200" cy="75575"/>
            </a:xfrm>
            <a:custGeom>
              <a:avLst/>
              <a:gdLst/>
              <a:ahLst/>
              <a:cxnLst/>
              <a:rect l="l" t="t" r="r" b="b"/>
              <a:pathLst>
                <a:path w="2928" h="3023" extrusionOk="0">
                  <a:moveTo>
                    <a:pt x="1511" y="1"/>
                  </a:moveTo>
                  <a:cubicBezTo>
                    <a:pt x="661" y="1"/>
                    <a:pt x="0" y="662"/>
                    <a:pt x="0" y="1512"/>
                  </a:cubicBezTo>
                  <a:cubicBezTo>
                    <a:pt x="0" y="2362"/>
                    <a:pt x="661" y="3023"/>
                    <a:pt x="1417" y="3023"/>
                  </a:cubicBezTo>
                  <a:lnTo>
                    <a:pt x="1511" y="3023"/>
                  </a:lnTo>
                  <a:cubicBezTo>
                    <a:pt x="2267" y="3023"/>
                    <a:pt x="2928" y="2362"/>
                    <a:pt x="2928" y="1512"/>
                  </a:cubicBezTo>
                  <a:cubicBezTo>
                    <a:pt x="2928" y="662"/>
                    <a:pt x="2267" y="1"/>
                    <a:pt x="1511"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316" name="Google Shape;1316;p28"/>
            <p:cNvSpPr/>
            <p:nvPr/>
          </p:nvSpPr>
          <p:spPr>
            <a:xfrm>
              <a:off x="2350975" y="627650"/>
              <a:ext cx="70850" cy="63775"/>
            </a:xfrm>
            <a:custGeom>
              <a:avLst/>
              <a:gdLst/>
              <a:ahLst/>
              <a:cxnLst/>
              <a:rect l="l" t="t" r="r" b="b"/>
              <a:pathLst>
                <a:path w="2834" h="2551" extrusionOk="0">
                  <a:moveTo>
                    <a:pt x="2362" y="1"/>
                  </a:moveTo>
                  <a:cubicBezTo>
                    <a:pt x="1606" y="473"/>
                    <a:pt x="756" y="945"/>
                    <a:pt x="1" y="1512"/>
                  </a:cubicBezTo>
                  <a:cubicBezTo>
                    <a:pt x="190" y="2078"/>
                    <a:pt x="662" y="2550"/>
                    <a:pt x="1323" y="2550"/>
                  </a:cubicBezTo>
                  <a:cubicBezTo>
                    <a:pt x="2173" y="2550"/>
                    <a:pt x="2834" y="1889"/>
                    <a:pt x="2834" y="1039"/>
                  </a:cubicBezTo>
                  <a:cubicBezTo>
                    <a:pt x="2834" y="567"/>
                    <a:pt x="2645" y="190"/>
                    <a:pt x="2362"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317" name="Google Shape;1317;p28"/>
            <p:cNvSpPr/>
            <p:nvPr/>
          </p:nvSpPr>
          <p:spPr>
            <a:xfrm>
              <a:off x="2546925" y="615850"/>
              <a:ext cx="75575" cy="75575"/>
            </a:xfrm>
            <a:custGeom>
              <a:avLst/>
              <a:gdLst/>
              <a:ahLst/>
              <a:cxnLst/>
              <a:rect l="l" t="t" r="r" b="b"/>
              <a:pathLst>
                <a:path w="3023" h="3023" extrusionOk="0">
                  <a:moveTo>
                    <a:pt x="1512" y="1"/>
                  </a:moveTo>
                  <a:cubicBezTo>
                    <a:pt x="662" y="1"/>
                    <a:pt x="1" y="662"/>
                    <a:pt x="1" y="1511"/>
                  </a:cubicBezTo>
                  <a:cubicBezTo>
                    <a:pt x="1" y="2361"/>
                    <a:pt x="662" y="3022"/>
                    <a:pt x="1512" y="3022"/>
                  </a:cubicBezTo>
                  <a:cubicBezTo>
                    <a:pt x="2362" y="3022"/>
                    <a:pt x="3023" y="2361"/>
                    <a:pt x="3023" y="1511"/>
                  </a:cubicBezTo>
                  <a:cubicBezTo>
                    <a:pt x="3023" y="662"/>
                    <a:pt x="2267" y="1"/>
                    <a:pt x="1512"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318" name="Google Shape;1318;p28"/>
            <p:cNvSpPr/>
            <p:nvPr/>
          </p:nvSpPr>
          <p:spPr>
            <a:xfrm>
              <a:off x="2745250" y="615850"/>
              <a:ext cx="75575" cy="75575"/>
            </a:xfrm>
            <a:custGeom>
              <a:avLst/>
              <a:gdLst/>
              <a:ahLst/>
              <a:cxnLst/>
              <a:rect l="l" t="t" r="r" b="b"/>
              <a:pathLst>
                <a:path w="3023" h="3023" extrusionOk="0">
                  <a:moveTo>
                    <a:pt x="1511" y="1"/>
                  </a:moveTo>
                  <a:cubicBezTo>
                    <a:pt x="661" y="1"/>
                    <a:pt x="0" y="662"/>
                    <a:pt x="0" y="1511"/>
                  </a:cubicBezTo>
                  <a:cubicBezTo>
                    <a:pt x="0" y="2361"/>
                    <a:pt x="661" y="3022"/>
                    <a:pt x="1511" y="3022"/>
                  </a:cubicBezTo>
                  <a:cubicBezTo>
                    <a:pt x="2361" y="3022"/>
                    <a:pt x="3022" y="2361"/>
                    <a:pt x="3022" y="1511"/>
                  </a:cubicBezTo>
                  <a:cubicBezTo>
                    <a:pt x="3022" y="662"/>
                    <a:pt x="2361" y="1"/>
                    <a:pt x="1511"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319" name="Google Shape;1319;p28"/>
            <p:cNvSpPr/>
            <p:nvPr/>
          </p:nvSpPr>
          <p:spPr>
            <a:xfrm>
              <a:off x="2945925" y="615850"/>
              <a:ext cx="73200" cy="75575"/>
            </a:xfrm>
            <a:custGeom>
              <a:avLst/>
              <a:gdLst/>
              <a:ahLst/>
              <a:cxnLst/>
              <a:rect l="l" t="t" r="r" b="b"/>
              <a:pathLst>
                <a:path w="2928" h="3023" extrusionOk="0">
                  <a:moveTo>
                    <a:pt x="1417" y="1"/>
                  </a:moveTo>
                  <a:cubicBezTo>
                    <a:pt x="661" y="1"/>
                    <a:pt x="0" y="662"/>
                    <a:pt x="0" y="1511"/>
                  </a:cubicBezTo>
                  <a:cubicBezTo>
                    <a:pt x="0" y="2361"/>
                    <a:pt x="661" y="3022"/>
                    <a:pt x="1417" y="3022"/>
                  </a:cubicBezTo>
                  <a:cubicBezTo>
                    <a:pt x="2266" y="3022"/>
                    <a:pt x="2928" y="2361"/>
                    <a:pt x="2928" y="1511"/>
                  </a:cubicBezTo>
                  <a:cubicBezTo>
                    <a:pt x="2928" y="662"/>
                    <a:pt x="2266" y="1"/>
                    <a:pt x="1417"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320" name="Google Shape;1320;p28"/>
            <p:cNvSpPr/>
            <p:nvPr/>
          </p:nvSpPr>
          <p:spPr>
            <a:xfrm>
              <a:off x="3144225" y="615850"/>
              <a:ext cx="73225" cy="75575"/>
            </a:xfrm>
            <a:custGeom>
              <a:avLst/>
              <a:gdLst/>
              <a:ahLst/>
              <a:cxnLst/>
              <a:rect l="l" t="t" r="r" b="b"/>
              <a:pathLst>
                <a:path w="2929" h="3023" extrusionOk="0">
                  <a:moveTo>
                    <a:pt x="1511" y="1"/>
                  </a:moveTo>
                  <a:cubicBezTo>
                    <a:pt x="662" y="1"/>
                    <a:pt x="1" y="662"/>
                    <a:pt x="1" y="1511"/>
                  </a:cubicBezTo>
                  <a:cubicBezTo>
                    <a:pt x="1" y="2361"/>
                    <a:pt x="662" y="3022"/>
                    <a:pt x="1417" y="3022"/>
                  </a:cubicBezTo>
                  <a:lnTo>
                    <a:pt x="1511" y="3022"/>
                  </a:lnTo>
                  <a:cubicBezTo>
                    <a:pt x="2267" y="3022"/>
                    <a:pt x="2928" y="2361"/>
                    <a:pt x="2928" y="1511"/>
                  </a:cubicBezTo>
                  <a:cubicBezTo>
                    <a:pt x="2928" y="662"/>
                    <a:pt x="2267" y="1"/>
                    <a:pt x="1511"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321" name="Google Shape;1321;p28"/>
            <p:cNvSpPr/>
            <p:nvPr/>
          </p:nvSpPr>
          <p:spPr>
            <a:xfrm>
              <a:off x="3342550" y="615850"/>
              <a:ext cx="75550" cy="75575"/>
            </a:xfrm>
            <a:custGeom>
              <a:avLst/>
              <a:gdLst/>
              <a:ahLst/>
              <a:cxnLst/>
              <a:rect l="l" t="t" r="r" b="b"/>
              <a:pathLst>
                <a:path w="3022" h="3023" extrusionOk="0">
                  <a:moveTo>
                    <a:pt x="1511" y="1"/>
                  </a:moveTo>
                  <a:cubicBezTo>
                    <a:pt x="661" y="1"/>
                    <a:pt x="0" y="662"/>
                    <a:pt x="0" y="1511"/>
                  </a:cubicBezTo>
                  <a:cubicBezTo>
                    <a:pt x="0" y="2361"/>
                    <a:pt x="661" y="3022"/>
                    <a:pt x="1511" y="3022"/>
                  </a:cubicBezTo>
                  <a:cubicBezTo>
                    <a:pt x="2361" y="3022"/>
                    <a:pt x="3022" y="2361"/>
                    <a:pt x="3022" y="1511"/>
                  </a:cubicBezTo>
                  <a:cubicBezTo>
                    <a:pt x="3022" y="662"/>
                    <a:pt x="2361" y="1"/>
                    <a:pt x="1511"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322" name="Google Shape;1322;p28"/>
            <p:cNvSpPr/>
            <p:nvPr/>
          </p:nvSpPr>
          <p:spPr>
            <a:xfrm>
              <a:off x="3540850" y="615850"/>
              <a:ext cx="75575" cy="75575"/>
            </a:xfrm>
            <a:custGeom>
              <a:avLst/>
              <a:gdLst/>
              <a:ahLst/>
              <a:cxnLst/>
              <a:rect l="l" t="t" r="r" b="b"/>
              <a:pathLst>
                <a:path w="3023" h="3023" extrusionOk="0">
                  <a:moveTo>
                    <a:pt x="1511" y="1"/>
                  </a:moveTo>
                  <a:cubicBezTo>
                    <a:pt x="756" y="1"/>
                    <a:pt x="1" y="662"/>
                    <a:pt x="95" y="1511"/>
                  </a:cubicBezTo>
                  <a:cubicBezTo>
                    <a:pt x="95" y="2361"/>
                    <a:pt x="756" y="3022"/>
                    <a:pt x="1511" y="3022"/>
                  </a:cubicBezTo>
                  <a:cubicBezTo>
                    <a:pt x="2361" y="3022"/>
                    <a:pt x="3022" y="2361"/>
                    <a:pt x="3022" y="1511"/>
                  </a:cubicBezTo>
                  <a:cubicBezTo>
                    <a:pt x="3022" y="662"/>
                    <a:pt x="2361" y="1"/>
                    <a:pt x="1511"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323" name="Google Shape;1323;p28"/>
            <p:cNvSpPr/>
            <p:nvPr/>
          </p:nvSpPr>
          <p:spPr>
            <a:xfrm>
              <a:off x="3741525" y="615850"/>
              <a:ext cx="73200" cy="75575"/>
            </a:xfrm>
            <a:custGeom>
              <a:avLst/>
              <a:gdLst/>
              <a:ahLst/>
              <a:cxnLst/>
              <a:rect l="l" t="t" r="r" b="b"/>
              <a:pathLst>
                <a:path w="2928" h="3023" extrusionOk="0">
                  <a:moveTo>
                    <a:pt x="1511" y="1"/>
                  </a:moveTo>
                  <a:cubicBezTo>
                    <a:pt x="661" y="1"/>
                    <a:pt x="0" y="662"/>
                    <a:pt x="0" y="1511"/>
                  </a:cubicBezTo>
                  <a:cubicBezTo>
                    <a:pt x="0" y="2361"/>
                    <a:pt x="661" y="3022"/>
                    <a:pt x="1417" y="3022"/>
                  </a:cubicBezTo>
                  <a:lnTo>
                    <a:pt x="1511" y="3022"/>
                  </a:lnTo>
                  <a:cubicBezTo>
                    <a:pt x="2267" y="3022"/>
                    <a:pt x="2928" y="2361"/>
                    <a:pt x="2928" y="1511"/>
                  </a:cubicBezTo>
                  <a:cubicBezTo>
                    <a:pt x="2928" y="662"/>
                    <a:pt x="2267" y="1"/>
                    <a:pt x="1511"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324" name="Google Shape;1324;p28"/>
            <p:cNvSpPr/>
            <p:nvPr/>
          </p:nvSpPr>
          <p:spPr>
            <a:xfrm>
              <a:off x="2147950" y="804725"/>
              <a:ext cx="75575" cy="75575"/>
            </a:xfrm>
            <a:custGeom>
              <a:avLst/>
              <a:gdLst/>
              <a:ahLst/>
              <a:cxnLst/>
              <a:rect l="l" t="t" r="r" b="b"/>
              <a:pathLst>
                <a:path w="3023" h="3023"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325" name="Google Shape;1325;p28"/>
            <p:cNvSpPr/>
            <p:nvPr/>
          </p:nvSpPr>
          <p:spPr>
            <a:xfrm>
              <a:off x="2346250" y="804725"/>
              <a:ext cx="75575" cy="75575"/>
            </a:xfrm>
            <a:custGeom>
              <a:avLst/>
              <a:gdLst/>
              <a:ahLst/>
              <a:cxnLst/>
              <a:rect l="l" t="t" r="r" b="b"/>
              <a:pathLst>
                <a:path w="3023" h="3023" extrusionOk="0">
                  <a:moveTo>
                    <a:pt x="1512" y="0"/>
                  </a:moveTo>
                  <a:cubicBezTo>
                    <a:pt x="756" y="0"/>
                    <a:pt x="1" y="661"/>
                    <a:pt x="95" y="1511"/>
                  </a:cubicBezTo>
                  <a:cubicBezTo>
                    <a:pt x="95" y="2361"/>
                    <a:pt x="756" y="3022"/>
                    <a:pt x="1512" y="3022"/>
                  </a:cubicBezTo>
                  <a:cubicBezTo>
                    <a:pt x="2362" y="3022"/>
                    <a:pt x="3023" y="2361"/>
                    <a:pt x="3023" y="1511"/>
                  </a:cubicBezTo>
                  <a:cubicBezTo>
                    <a:pt x="3023" y="661"/>
                    <a:pt x="2362" y="0"/>
                    <a:pt x="1512"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326" name="Google Shape;1326;p28"/>
            <p:cNvSpPr/>
            <p:nvPr/>
          </p:nvSpPr>
          <p:spPr>
            <a:xfrm>
              <a:off x="2546925" y="804725"/>
              <a:ext cx="75575" cy="75575"/>
            </a:xfrm>
            <a:custGeom>
              <a:avLst/>
              <a:gdLst/>
              <a:ahLst/>
              <a:cxnLst/>
              <a:rect l="l" t="t" r="r" b="b"/>
              <a:pathLst>
                <a:path w="3023" h="3023" extrusionOk="0">
                  <a:moveTo>
                    <a:pt x="1512" y="0"/>
                  </a:moveTo>
                  <a:cubicBezTo>
                    <a:pt x="662" y="0"/>
                    <a:pt x="1" y="661"/>
                    <a:pt x="1" y="1511"/>
                  </a:cubicBezTo>
                  <a:cubicBezTo>
                    <a:pt x="1" y="2361"/>
                    <a:pt x="662" y="3022"/>
                    <a:pt x="1512" y="3022"/>
                  </a:cubicBezTo>
                  <a:cubicBezTo>
                    <a:pt x="2362" y="3022"/>
                    <a:pt x="3023" y="2361"/>
                    <a:pt x="3023" y="1511"/>
                  </a:cubicBezTo>
                  <a:cubicBezTo>
                    <a:pt x="3023" y="661"/>
                    <a:pt x="2267" y="0"/>
                    <a:pt x="1512"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327" name="Google Shape;1327;p28"/>
            <p:cNvSpPr/>
            <p:nvPr/>
          </p:nvSpPr>
          <p:spPr>
            <a:xfrm>
              <a:off x="2745250" y="804725"/>
              <a:ext cx="75575" cy="75575"/>
            </a:xfrm>
            <a:custGeom>
              <a:avLst/>
              <a:gdLst/>
              <a:ahLst/>
              <a:cxnLst/>
              <a:rect l="l" t="t" r="r" b="b"/>
              <a:pathLst>
                <a:path w="3023" h="3023"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328" name="Google Shape;1328;p28"/>
            <p:cNvSpPr/>
            <p:nvPr/>
          </p:nvSpPr>
          <p:spPr>
            <a:xfrm>
              <a:off x="2945925" y="804725"/>
              <a:ext cx="73200" cy="75575"/>
            </a:xfrm>
            <a:custGeom>
              <a:avLst/>
              <a:gdLst/>
              <a:ahLst/>
              <a:cxnLst/>
              <a:rect l="l" t="t" r="r" b="b"/>
              <a:pathLst>
                <a:path w="2928" h="3023" extrusionOk="0">
                  <a:moveTo>
                    <a:pt x="1417" y="0"/>
                  </a:moveTo>
                  <a:cubicBezTo>
                    <a:pt x="661" y="0"/>
                    <a:pt x="0" y="661"/>
                    <a:pt x="0" y="1511"/>
                  </a:cubicBezTo>
                  <a:cubicBezTo>
                    <a:pt x="0" y="2361"/>
                    <a:pt x="661" y="3022"/>
                    <a:pt x="1417" y="3022"/>
                  </a:cubicBezTo>
                  <a:cubicBezTo>
                    <a:pt x="2266" y="3022"/>
                    <a:pt x="2928" y="2361"/>
                    <a:pt x="2928" y="1511"/>
                  </a:cubicBezTo>
                  <a:cubicBezTo>
                    <a:pt x="2928" y="661"/>
                    <a:pt x="2266" y="0"/>
                    <a:pt x="1417"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329" name="Google Shape;1329;p28"/>
            <p:cNvSpPr/>
            <p:nvPr/>
          </p:nvSpPr>
          <p:spPr>
            <a:xfrm>
              <a:off x="3144225" y="804725"/>
              <a:ext cx="73225" cy="75575"/>
            </a:xfrm>
            <a:custGeom>
              <a:avLst/>
              <a:gdLst/>
              <a:ahLst/>
              <a:cxnLst/>
              <a:rect l="l" t="t" r="r" b="b"/>
              <a:pathLst>
                <a:path w="2929" h="3023" extrusionOk="0">
                  <a:moveTo>
                    <a:pt x="1511" y="0"/>
                  </a:moveTo>
                  <a:cubicBezTo>
                    <a:pt x="662" y="0"/>
                    <a:pt x="1" y="661"/>
                    <a:pt x="1" y="1511"/>
                  </a:cubicBezTo>
                  <a:cubicBezTo>
                    <a:pt x="1" y="2361"/>
                    <a:pt x="662" y="3022"/>
                    <a:pt x="1417" y="3022"/>
                  </a:cubicBezTo>
                  <a:lnTo>
                    <a:pt x="1511" y="3022"/>
                  </a:lnTo>
                  <a:cubicBezTo>
                    <a:pt x="2267" y="3022"/>
                    <a:pt x="2928" y="2361"/>
                    <a:pt x="2928" y="1511"/>
                  </a:cubicBezTo>
                  <a:cubicBezTo>
                    <a:pt x="2928" y="661"/>
                    <a:pt x="2267" y="0"/>
                    <a:pt x="1511"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330" name="Google Shape;1330;p28"/>
            <p:cNvSpPr/>
            <p:nvPr/>
          </p:nvSpPr>
          <p:spPr>
            <a:xfrm>
              <a:off x="3342550" y="804725"/>
              <a:ext cx="75550" cy="75575"/>
            </a:xfrm>
            <a:custGeom>
              <a:avLst/>
              <a:gdLst/>
              <a:ahLst/>
              <a:cxnLst/>
              <a:rect l="l" t="t" r="r" b="b"/>
              <a:pathLst>
                <a:path w="3022" h="3023"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331" name="Google Shape;1331;p28"/>
            <p:cNvSpPr/>
            <p:nvPr/>
          </p:nvSpPr>
          <p:spPr>
            <a:xfrm>
              <a:off x="3540850" y="804725"/>
              <a:ext cx="75575" cy="75575"/>
            </a:xfrm>
            <a:custGeom>
              <a:avLst/>
              <a:gdLst/>
              <a:ahLst/>
              <a:cxnLst/>
              <a:rect l="l" t="t" r="r" b="b"/>
              <a:pathLst>
                <a:path w="3023" h="3023" extrusionOk="0">
                  <a:moveTo>
                    <a:pt x="1511" y="0"/>
                  </a:moveTo>
                  <a:cubicBezTo>
                    <a:pt x="756" y="0"/>
                    <a:pt x="1" y="661"/>
                    <a:pt x="95" y="1511"/>
                  </a:cubicBezTo>
                  <a:cubicBezTo>
                    <a:pt x="95" y="2361"/>
                    <a:pt x="756" y="3022"/>
                    <a:pt x="1511" y="3022"/>
                  </a:cubicBezTo>
                  <a:cubicBezTo>
                    <a:pt x="2361" y="3022"/>
                    <a:pt x="3022" y="2361"/>
                    <a:pt x="3022" y="1511"/>
                  </a:cubicBezTo>
                  <a:cubicBezTo>
                    <a:pt x="3022" y="661"/>
                    <a:pt x="2361" y="0"/>
                    <a:pt x="1511"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332" name="Google Shape;1332;p28"/>
            <p:cNvSpPr/>
            <p:nvPr/>
          </p:nvSpPr>
          <p:spPr>
            <a:xfrm>
              <a:off x="3741525" y="804725"/>
              <a:ext cx="73200" cy="75575"/>
            </a:xfrm>
            <a:custGeom>
              <a:avLst/>
              <a:gdLst/>
              <a:ahLst/>
              <a:cxnLst/>
              <a:rect l="l" t="t" r="r" b="b"/>
              <a:pathLst>
                <a:path w="2928" h="3023" extrusionOk="0">
                  <a:moveTo>
                    <a:pt x="1511" y="0"/>
                  </a:moveTo>
                  <a:cubicBezTo>
                    <a:pt x="661" y="0"/>
                    <a:pt x="0" y="661"/>
                    <a:pt x="0" y="1511"/>
                  </a:cubicBezTo>
                  <a:cubicBezTo>
                    <a:pt x="0" y="2361"/>
                    <a:pt x="661" y="3022"/>
                    <a:pt x="1417" y="3022"/>
                  </a:cubicBezTo>
                  <a:lnTo>
                    <a:pt x="1511" y="3022"/>
                  </a:lnTo>
                  <a:cubicBezTo>
                    <a:pt x="2267" y="3022"/>
                    <a:pt x="2928" y="2361"/>
                    <a:pt x="2928" y="1511"/>
                  </a:cubicBezTo>
                  <a:cubicBezTo>
                    <a:pt x="2928" y="661"/>
                    <a:pt x="2267" y="0"/>
                    <a:pt x="1511"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333" name="Google Shape;1333;p28"/>
            <p:cNvSpPr/>
            <p:nvPr/>
          </p:nvSpPr>
          <p:spPr>
            <a:xfrm>
              <a:off x="1949625" y="993600"/>
              <a:ext cx="75575" cy="75550"/>
            </a:xfrm>
            <a:custGeom>
              <a:avLst/>
              <a:gdLst/>
              <a:ahLst/>
              <a:cxnLst/>
              <a:rect l="l" t="t" r="r" b="b"/>
              <a:pathLst>
                <a:path w="3023" h="3022"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334" name="Google Shape;1334;p28"/>
            <p:cNvSpPr/>
            <p:nvPr/>
          </p:nvSpPr>
          <p:spPr>
            <a:xfrm>
              <a:off x="2147950" y="993600"/>
              <a:ext cx="75575" cy="75550"/>
            </a:xfrm>
            <a:custGeom>
              <a:avLst/>
              <a:gdLst/>
              <a:ahLst/>
              <a:cxnLst/>
              <a:rect l="l" t="t" r="r" b="b"/>
              <a:pathLst>
                <a:path w="3023" h="3022"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335" name="Google Shape;1335;p28"/>
            <p:cNvSpPr/>
            <p:nvPr/>
          </p:nvSpPr>
          <p:spPr>
            <a:xfrm>
              <a:off x="2346250" y="993600"/>
              <a:ext cx="75575" cy="75550"/>
            </a:xfrm>
            <a:custGeom>
              <a:avLst/>
              <a:gdLst/>
              <a:ahLst/>
              <a:cxnLst/>
              <a:rect l="l" t="t" r="r" b="b"/>
              <a:pathLst>
                <a:path w="3023" h="3022" extrusionOk="0">
                  <a:moveTo>
                    <a:pt x="1512" y="0"/>
                  </a:moveTo>
                  <a:cubicBezTo>
                    <a:pt x="756" y="0"/>
                    <a:pt x="1" y="661"/>
                    <a:pt x="95" y="1511"/>
                  </a:cubicBezTo>
                  <a:cubicBezTo>
                    <a:pt x="95" y="2361"/>
                    <a:pt x="756" y="3022"/>
                    <a:pt x="1512" y="3022"/>
                  </a:cubicBezTo>
                  <a:cubicBezTo>
                    <a:pt x="2362" y="3022"/>
                    <a:pt x="3023" y="2361"/>
                    <a:pt x="3023" y="1511"/>
                  </a:cubicBezTo>
                  <a:cubicBezTo>
                    <a:pt x="3023" y="661"/>
                    <a:pt x="2362" y="0"/>
                    <a:pt x="1512"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336" name="Google Shape;1336;p28"/>
            <p:cNvSpPr/>
            <p:nvPr/>
          </p:nvSpPr>
          <p:spPr>
            <a:xfrm>
              <a:off x="2546925" y="993600"/>
              <a:ext cx="75575" cy="75550"/>
            </a:xfrm>
            <a:custGeom>
              <a:avLst/>
              <a:gdLst/>
              <a:ahLst/>
              <a:cxnLst/>
              <a:rect l="l" t="t" r="r" b="b"/>
              <a:pathLst>
                <a:path w="3023" h="3022" extrusionOk="0">
                  <a:moveTo>
                    <a:pt x="1512" y="0"/>
                  </a:moveTo>
                  <a:cubicBezTo>
                    <a:pt x="662" y="0"/>
                    <a:pt x="1" y="661"/>
                    <a:pt x="1" y="1511"/>
                  </a:cubicBezTo>
                  <a:cubicBezTo>
                    <a:pt x="1" y="2361"/>
                    <a:pt x="662" y="3022"/>
                    <a:pt x="1512" y="3022"/>
                  </a:cubicBezTo>
                  <a:cubicBezTo>
                    <a:pt x="2362" y="3022"/>
                    <a:pt x="3023" y="2361"/>
                    <a:pt x="3023" y="1511"/>
                  </a:cubicBezTo>
                  <a:cubicBezTo>
                    <a:pt x="3023" y="661"/>
                    <a:pt x="2267" y="0"/>
                    <a:pt x="1512"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337" name="Google Shape;1337;p28"/>
            <p:cNvSpPr/>
            <p:nvPr/>
          </p:nvSpPr>
          <p:spPr>
            <a:xfrm>
              <a:off x="2745250" y="993600"/>
              <a:ext cx="75575" cy="75550"/>
            </a:xfrm>
            <a:custGeom>
              <a:avLst/>
              <a:gdLst/>
              <a:ahLst/>
              <a:cxnLst/>
              <a:rect l="l" t="t" r="r" b="b"/>
              <a:pathLst>
                <a:path w="3023" h="3022"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338" name="Google Shape;1338;p28"/>
            <p:cNvSpPr/>
            <p:nvPr/>
          </p:nvSpPr>
          <p:spPr>
            <a:xfrm>
              <a:off x="2945925" y="993600"/>
              <a:ext cx="73200" cy="75550"/>
            </a:xfrm>
            <a:custGeom>
              <a:avLst/>
              <a:gdLst/>
              <a:ahLst/>
              <a:cxnLst/>
              <a:rect l="l" t="t" r="r" b="b"/>
              <a:pathLst>
                <a:path w="2928" h="3022" extrusionOk="0">
                  <a:moveTo>
                    <a:pt x="1417" y="0"/>
                  </a:moveTo>
                  <a:cubicBezTo>
                    <a:pt x="661" y="0"/>
                    <a:pt x="0" y="661"/>
                    <a:pt x="0" y="1511"/>
                  </a:cubicBezTo>
                  <a:cubicBezTo>
                    <a:pt x="0" y="2361"/>
                    <a:pt x="661" y="3022"/>
                    <a:pt x="1417" y="3022"/>
                  </a:cubicBezTo>
                  <a:cubicBezTo>
                    <a:pt x="2266" y="3022"/>
                    <a:pt x="2928" y="2361"/>
                    <a:pt x="2928" y="1511"/>
                  </a:cubicBezTo>
                  <a:cubicBezTo>
                    <a:pt x="2928" y="661"/>
                    <a:pt x="2266" y="0"/>
                    <a:pt x="1417"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339" name="Google Shape;1339;p28"/>
            <p:cNvSpPr/>
            <p:nvPr/>
          </p:nvSpPr>
          <p:spPr>
            <a:xfrm>
              <a:off x="3144225" y="993600"/>
              <a:ext cx="73225" cy="75550"/>
            </a:xfrm>
            <a:custGeom>
              <a:avLst/>
              <a:gdLst/>
              <a:ahLst/>
              <a:cxnLst/>
              <a:rect l="l" t="t" r="r" b="b"/>
              <a:pathLst>
                <a:path w="2929" h="3022" extrusionOk="0">
                  <a:moveTo>
                    <a:pt x="1511" y="0"/>
                  </a:moveTo>
                  <a:cubicBezTo>
                    <a:pt x="662" y="0"/>
                    <a:pt x="1" y="661"/>
                    <a:pt x="1" y="1511"/>
                  </a:cubicBezTo>
                  <a:cubicBezTo>
                    <a:pt x="1" y="2361"/>
                    <a:pt x="662" y="3022"/>
                    <a:pt x="1417" y="3022"/>
                  </a:cubicBezTo>
                  <a:lnTo>
                    <a:pt x="1511" y="3022"/>
                  </a:lnTo>
                  <a:cubicBezTo>
                    <a:pt x="2267" y="3022"/>
                    <a:pt x="2928" y="2361"/>
                    <a:pt x="2928" y="1511"/>
                  </a:cubicBezTo>
                  <a:cubicBezTo>
                    <a:pt x="2928" y="661"/>
                    <a:pt x="2267" y="0"/>
                    <a:pt x="1511"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340" name="Google Shape;1340;p28"/>
            <p:cNvSpPr/>
            <p:nvPr/>
          </p:nvSpPr>
          <p:spPr>
            <a:xfrm>
              <a:off x="3342550" y="993600"/>
              <a:ext cx="75550" cy="75550"/>
            </a:xfrm>
            <a:custGeom>
              <a:avLst/>
              <a:gdLst/>
              <a:ahLst/>
              <a:cxnLst/>
              <a:rect l="l" t="t" r="r" b="b"/>
              <a:pathLst>
                <a:path w="3022" h="3022"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341" name="Google Shape;1341;p28"/>
            <p:cNvSpPr/>
            <p:nvPr/>
          </p:nvSpPr>
          <p:spPr>
            <a:xfrm>
              <a:off x="3540850" y="993600"/>
              <a:ext cx="75575" cy="75550"/>
            </a:xfrm>
            <a:custGeom>
              <a:avLst/>
              <a:gdLst/>
              <a:ahLst/>
              <a:cxnLst/>
              <a:rect l="l" t="t" r="r" b="b"/>
              <a:pathLst>
                <a:path w="3023" h="3022" extrusionOk="0">
                  <a:moveTo>
                    <a:pt x="1511" y="0"/>
                  </a:moveTo>
                  <a:cubicBezTo>
                    <a:pt x="756" y="0"/>
                    <a:pt x="1" y="661"/>
                    <a:pt x="95" y="1511"/>
                  </a:cubicBezTo>
                  <a:cubicBezTo>
                    <a:pt x="95" y="2361"/>
                    <a:pt x="756" y="3022"/>
                    <a:pt x="1511" y="3022"/>
                  </a:cubicBezTo>
                  <a:cubicBezTo>
                    <a:pt x="2361" y="3022"/>
                    <a:pt x="3022" y="2361"/>
                    <a:pt x="3022" y="1511"/>
                  </a:cubicBezTo>
                  <a:cubicBezTo>
                    <a:pt x="3022" y="661"/>
                    <a:pt x="2361" y="0"/>
                    <a:pt x="1511"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342" name="Google Shape;1342;p28"/>
            <p:cNvSpPr/>
            <p:nvPr/>
          </p:nvSpPr>
          <p:spPr>
            <a:xfrm>
              <a:off x="3741525" y="993600"/>
              <a:ext cx="73200" cy="75550"/>
            </a:xfrm>
            <a:custGeom>
              <a:avLst/>
              <a:gdLst/>
              <a:ahLst/>
              <a:cxnLst/>
              <a:rect l="l" t="t" r="r" b="b"/>
              <a:pathLst>
                <a:path w="2928" h="3022" extrusionOk="0">
                  <a:moveTo>
                    <a:pt x="1511" y="0"/>
                  </a:moveTo>
                  <a:cubicBezTo>
                    <a:pt x="661" y="0"/>
                    <a:pt x="0" y="661"/>
                    <a:pt x="0" y="1511"/>
                  </a:cubicBezTo>
                  <a:cubicBezTo>
                    <a:pt x="0" y="2361"/>
                    <a:pt x="661" y="3022"/>
                    <a:pt x="1417" y="3022"/>
                  </a:cubicBezTo>
                  <a:lnTo>
                    <a:pt x="1511" y="3022"/>
                  </a:lnTo>
                  <a:cubicBezTo>
                    <a:pt x="2267" y="3022"/>
                    <a:pt x="2928" y="2361"/>
                    <a:pt x="2928" y="1511"/>
                  </a:cubicBezTo>
                  <a:cubicBezTo>
                    <a:pt x="2928" y="661"/>
                    <a:pt x="2267" y="0"/>
                    <a:pt x="1511"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343" name="Google Shape;1343;p28"/>
            <p:cNvSpPr/>
            <p:nvPr/>
          </p:nvSpPr>
          <p:spPr>
            <a:xfrm>
              <a:off x="1751325" y="1182450"/>
              <a:ext cx="73200" cy="75575"/>
            </a:xfrm>
            <a:custGeom>
              <a:avLst/>
              <a:gdLst/>
              <a:ahLst/>
              <a:cxnLst/>
              <a:rect l="l" t="t" r="r" b="b"/>
              <a:pathLst>
                <a:path w="2928" h="3023" extrusionOk="0">
                  <a:moveTo>
                    <a:pt x="1511" y="1"/>
                  </a:moveTo>
                  <a:cubicBezTo>
                    <a:pt x="1322" y="1"/>
                    <a:pt x="1134" y="95"/>
                    <a:pt x="945" y="95"/>
                  </a:cubicBezTo>
                  <a:cubicBezTo>
                    <a:pt x="661" y="473"/>
                    <a:pt x="378" y="851"/>
                    <a:pt x="0" y="1228"/>
                  </a:cubicBezTo>
                  <a:cubicBezTo>
                    <a:pt x="0" y="1323"/>
                    <a:pt x="0" y="1417"/>
                    <a:pt x="0" y="1512"/>
                  </a:cubicBezTo>
                  <a:cubicBezTo>
                    <a:pt x="0" y="2362"/>
                    <a:pt x="661" y="3023"/>
                    <a:pt x="1417" y="3023"/>
                  </a:cubicBezTo>
                  <a:lnTo>
                    <a:pt x="1511" y="3023"/>
                  </a:lnTo>
                  <a:cubicBezTo>
                    <a:pt x="2267" y="3023"/>
                    <a:pt x="2928" y="2362"/>
                    <a:pt x="2928" y="1512"/>
                  </a:cubicBezTo>
                  <a:cubicBezTo>
                    <a:pt x="2928" y="662"/>
                    <a:pt x="2267" y="1"/>
                    <a:pt x="1511"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344" name="Google Shape;1344;p28"/>
            <p:cNvSpPr/>
            <p:nvPr/>
          </p:nvSpPr>
          <p:spPr>
            <a:xfrm>
              <a:off x="1949625" y="1182450"/>
              <a:ext cx="75575" cy="73225"/>
            </a:xfrm>
            <a:custGeom>
              <a:avLst/>
              <a:gdLst/>
              <a:ahLst/>
              <a:cxnLst/>
              <a:rect l="l" t="t" r="r" b="b"/>
              <a:pathLst>
                <a:path w="3023" h="2929" extrusionOk="0">
                  <a:moveTo>
                    <a:pt x="1512" y="1"/>
                  </a:moveTo>
                  <a:cubicBezTo>
                    <a:pt x="662" y="1"/>
                    <a:pt x="1" y="662"/>
                    <a:pt x="1" y="1512"/>
                  </a:cubicBezTo>
                  <a:cubicBezTo>
                    <a:pt x="1" y="2362"/>
                    <a:pt x="662" y="2928"/>
                    <a:pt x="1512" y="2928"/>
                  </a:cubicBezTo>
                  <a:cubicBezTo>
                    <a:pt x="2362" y="2928"/>
                    <a:pt x="3023" y="2267"/>
                    <a:pt x="3023" y="1512"/>
                  </a:cubicBezTo>
                  <a:cubicBezTo>
                    <a:pt x="3023" y="662"/>
                    <a:pt x="2362" y="1"/>
                    <a:pt x="1512"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345" name="Google Shape;1345;p28"/>
            <p:cNvSpPr/>
            <p:nvPr/>
          </p:nvSpPr>
          <p:spPr>
            <a:xfrm>
              <a:off x="2147950" y="1182450"/>
              <a:ext cx="75575" cy="73225"/>
            </a:xfrm>
            <a:custGeom>
              <a:avLst/>
              <a:gdLst/>
              <a:ahLst/>
              <a:cxnLst/>
              <a:rect l="l" t="t" r="r" b="b"/>
              <a:pathLst>
                <a:path w="3023" h="2929" extrusionOk="0">
                  <a:moveTo>
                    <a:pt x="1511" y="1"/>
                  </a:moveTo>
                  <a:cubicBezTo>
                    <a:pt x="661" y="1"/>
                    <a:pt x="0" y="662"/>
                    <a:pt x="0" y="1512"/>
                  </a:cubicBezTo>
                  <a:cubicBezTo>
                    <a:pt x="0" y="2362"/>
                    <a:pt x="661" y="2928"/>
                    <a:pt x="1511" y="2928"/>
                  </a:cubicBezTo>
                  <a:cubicBezTo>
                    <a:pt x="2361" y="2928"/>
                    <a:pt x="3022" y="2267"/>
                    <a:pt x="3022" y="1512"/>
                  </a:cubicBezTo>
                  <a:cubicBezTo>
                    <a:pt x="3022" y="662"/>
                    <a:pt x="2361" y="1"/>
                    <a:pt x="1511"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346" name="Google Shape;1346;p28"/>
            <p:cNvSpPr/>
            <p:nvPr/>
          </p:nvSpPr>
          <p:spPr>
            <a:xfrm>
              <a:off x="2346250" y="1182450"/>
              <a:ext cx="75575" cy="73225"/>
            </a:xfrm>
            <a:custGeom>
              <a:avLst/>
              <a:gdLst/>
              <a:ahLst/>
              <a:cxnLst/>
              <a:rect l="l" t="t" r="r" b="b"/>
              <a:pathLst>
                <a:path w="3023" h="2929" extrusionOk="0">
                  <a:moveTo>
                    <a:pt x="1512" y="1"/>
                  </a:moveTo>
                  <a:cubicBezTo>
                    <a:pt x="756" y="1"/>
                    <a:pt x="1" y="662"/>
                    <a:pt x="95" y="1512"/>
                  </a:cubicBezTo>
                  <a:cubicBezTo>
                    <a:pt x="95" y="2362"/>
                    <a:pt x="756" y="2928"/>
                    <a:pt x="1512" y="2928"/>
                  </a:cubicBezTo>
                  <a:cubicBezTo>
                    <a:pt x="2362" y="2928"/>
                    <a:pt x="3023" y="2267"/>
                    <a:pt x="3023" y="1512"/>
                  </a:cubicBezTo>
                  <a:cubicBezTo>
                    <a:pt x="3023" y="662"/>
                    <a:pt x="2362" y="1"/>
                    <a:pt x="1512"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347" name="Google Shape;1347;p28"/>
            <p:cNvSpPr/>
            <p:nvPr/>
          </p:nvSpPr>
          <p:spPr>
            <a:xfrm>
              <a:off x="2546925" y="1182450"/>
              <a:ext cx="75575" cy="73225"/>
            </a:xfrm>
            <a:custGeom>
              <a:avLst/>
              <a:gdLst/>
              <a:ahLst/>
              <a:cxnLst/>
              <a:rect l="l" t="t" r="r" b="b"/>
              <a:pathLst>
                <a:path w="3023" h="2929" extrusionOk="0">
                  <a:moveTo>
                    <a:pt x="1512" y="1"/>
                  </a:moveTo>
                  <a:cubicBezTo>
                    <a:pt x="662" y="1"/>
                    <a:pt x="1" y="662"/>
                    <a:pt x="1" y="1512"/>
                  </a:cubicBezTo>
                  <a:cubicBezTo>
                    <a:pt x="1" y="2362"/>
                    <a:pt x="662" y="2928"/>
                    <a:pt x="1512" y="2928"/>
                  </a:cubicBezTo>
                  <a:cubicBezTo>
                    <a:pt x="2362" y="2928"/>
                    <a:pt x="3023" y="2267"/>
                    <a:pt x="3023" y="1512"/>
                  </a:cubicBezTo>
                  <a:cubicBezTo>
                    <a:pt x="3023" y="662"/>
                    <a:pt x="2267" y="1"/>
                    <a:pt x="1512"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348" name="Google Shape;1348;p28"/>
            <p:cNvSpPr/>
            <p:nvPr/>
          </p:nvSpPr>
          <p:spPr>
            <a:xfrm>
              <a:off x="2745250" y="1182450"/>
              <a:ext cx="75575" cy="73225"/>
            </a:xfrm>
            <a:custGeom>
              <a:avLst/>
              <a:gdLst/>
              <a:ahLst/>
              <a:cxnLst/>
              <a:rect l="l" t="t" r="r" b="b"/>
              <a:pathLst>
                <a:path w="3023" h="2929" extrusionOk="0">
                  <a:moveTo>
                    <a:pt x="1511" y="1"/>
                  </a:moveTo>
                  <a:cubicBezTo>
                    <a:pt x="661" y="1"/>
                    <a:pt x="0" y="662"/>
                    <a:pt x="0" y="1512"/>
                  </a:cubicBezTo>
                  <a:cubicBezTo>
                    <a:pt x="0" y="2362"/>
                    <a:pt x="661" y="2928"/>
                    <a:pt x="1511" y="2928"/>
                  </a:cubicBezTo>
                  <a:cubicBezTo>
                    <a:pt x="2361" y="2928"/>
                    <a:pt x="3022" y="2267"/>
                    <a:pt x="3022" y="1512"/>
                  </a:cubicBezTo>
                  <a:cubicBezTo>
                    <a:pt x="3022" y="662"/>
                    <a:pt x="2361" y="1"/>
                    <a:pt x="1511"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349" name="Google Shape;1349;p28"/>
            <p:cNvSpPr/>
            <p:nvPr/>
          </p:nvSpPr>
          <p:spPr>
            <a:xfrm>
              <a:off x="2945925" y="1182450"/>
              <a:ext cx="73200" cy="73225"/>
            </a:xfrm>
            <a:custGeom>
              <a:avLst/>
              <a:gdLst/>
              <a:ahLst/>
              <a:cxnLst/>
              <a:rect l="l" t="t" r="r" b="b"/>
              <a:pathLst>
                <a:path w="2928" h="2929" extrusionOk="0">
                  <a:moveTo>
                    <a:pt x="1417" y="1"/>
                  </a:moveTo>
                  <a:cubicBezTo>
                    <a:pt x="661" y="1"/>
                    <a:pt x="0" y="662"/>
                    <a:pt x="0" y="1512"/>
                  </a:cubicBezTo>
                  <a:cubicBezTo>
                    <a:pt x="0" y="2362"/>
                    <a:pt x="661" y="2928"/>
                    <a:pt x="1417" y="2928"/>
                  </a:cubicBezTo>
                  <a:cubicBezTo>
                    <a:pt x="2266" y="2928"/>
                    <a:pt x="2928" y="2267"/>
                    <a:pt x="2928" y="1512"/>
                  </a:cubicBezTo>
                  <a:cubicBezTo>
                    <a:pt x="2928" y="662"/>
                    <a:pt x="2266" y="1"/>
                    <a:pt x="1417"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350" name="Google Shape;1350;p28"/>
            <p:cNvSpPr/>
            <p:nvPr/>
          </p:nvSpPr>
          <p:spPr>
            <a:xfrm>
              <a:off x="3144225" y="1182450"/>
              <a:ext cx="73225" cy="73225"/>
            </a:xfrm>
            <a:custGeom>
              <a:avLst/>
              <a:gdLst/>
              <a:ahLst/>
              <a:cxnLst/>
              <a:rect l="l" t="t" r="r" b="b"/>
              <a:pathLst>
                <a:path w="2929" h="2929" extrusionOk="0">
                  <a:moveTo>
                    <a:pt x="1511" y="1"/>
                  </a:moveTo>
                  <a:cubicBezTo>
                    <a:pt x="662" y="1"/>
                    <a:pt x="1" y="662"/>
                    <a:pt x="1" y="1512"/>
                  </a:cubicBezTo>
                  <a:cubicBezTo>
                    <a:pt x="1" y="2362"/>
                    <a:pt x="662" y="2928"/>
                    <a:pt x="1417" y="2928"/>
                  </a:cubicBezTo>
                  <a:lnTo>
                    <a:pt x="1511" y="2928"/>
                  </a:lnTo>
                  <a:cubicBezTo>
                    <a:pt x="2267" y="2928"/>
                    <a:pt x="2928" y="2267"/>
                    <a:pt x="2928" y="1512"/>
                  </a:cubicBezTo>
                  <a:cubicBezTo>
                    <a:pt x="2928" y="662"/>
                    <a:pt x="2267" y="1"/>
                    <a:pt x="1511"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351" name="Google Shape;1351;p28"/>
            <p:cNvSpPr/>
            <p:nvPr/>
          </p:nvSpPr>
          <p:spPr>
            <a:xfrm>
              <a:off x="3342550" y="1182450"/>
              <a:ext cx="75550" cy="73225"/>
            </a:xfrm>
            <a:custGeom>
              <a:avLst/>
              <a:gdLst/>
              <a:ahLst/>
              <a:cxnLst/>
              <a:rect l="l" t="t" r="r" b="b"/>
              <a:pathLst>
                <a:path w="3022" h="2929" extrusionOk="0">
                  <a:moveTo>
                    <a:pt x="1511" y="1"/>
                  </a:moveTo>
                  <a:cubicBezTo>
                    <a:pt x="661" y="1"/>
                    <a:pt x="0" y="662"/>
                    <a:pt x="0" y="1512"/>
                  </a:cubicBezTo>
                  <a:cubicBezTo>
                    <a:pt x="0" y="2362"/>
                    <a:pt x="661" y="2928"/>
                    <a:pt x="1511" y="2928"/>
                  </a:cubicBezTo>
                  <a:cubicBezTo>
                    <a:pt x="2361" y="2928"/>
                    <a:pt x="3022" y="2267"/>
                    <a:pt x="3022" y="1512"/>
                  </a:cubicBezTo>
                  <a:cubicBezTo>
                    <a:pt x="3022" y="662"/>
                    <a:pt x="2361" y="1"/>
                    <a:pt x="1511"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352" name="Google Shape;1352;p28"/>
            <p:cNvSpPr/>
            <p:nvPr/>
          </p:nvSpPr>
          <p:spPr>
            <a:xfrm>
              <a:off x="3540850" y="1182450"/>
              <a:ext cx="75575" cy="73225"/>
            </a:xfrm>
            <a:custGeom>
              <a:avLst/>
              <a:gdLst/>
              <a:ahLst/>
              <a:cxnLst/>
              <a:rect l="l" t="t" r="r" b="b"/>
              <a:pathLst>
                <a:path w="3023" h="2929" extrusionOk="0">
                  <a:moveTo>
                    <a:pt x="1511" y="1"/>
                  </a:moveTo>
                  <a:cubicBezTo>
                    <a:pt x="756" y="1"/>
                    <a:pt x="1" y="662"/>
                    <a:pt x="95" y="1512"/>
                  </a:cubicBezTo>
                  <a:cubicBezTo>
                    <a:pt x="95" y="2362"/>
                    <a:pt x="756" y="2928"/>
                    <a:pt x="1511" y="2928"/>
                  </a:cubicBezTo>
                  <a:cubicBezTo>
                    <a:pt x="2361" y="2928"/>
                    <a:pt x="3022" y="2267"/>
                    <a:pt x="3022" y="1512"/>
                  </a:cubicBezTo>
                  <a:cubicBezTo>
                    <a:pt x="3022" y="662"/>
                    <a:pt x="2361" y="1"/>
                    <a:pt x="1511"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353" name="Google Shape;1353;p28"/>
            <p:cNvSpPr/>
            <p:nvPr/>
          </p:nvSpPr>
          <p:spPr>
            <a:xfrm>
              <a:off x="3741525" y="1182450"/>
              <a:ext cx="73200" cy="73225"/>
            </a:xfrm>
            <a:custGeom>
              <a:avLst/>
              <a:gdLst/>
              <a:ahLst/>
              <a:cxnLst/>
              <a:rect l="l" t="t" r="r" b="b"/>
              <a:pathLst>
                <a:path w="2928" h="2929" extrusionOk="0">
                  <a:moveTo>
                    <a:pt x="1511" y="1"/>
                  </a:moveTo>
                  <a:cubicBezTo>
                    <a:pt x="661" y="1"/>
                    <a:pt x="0" y="662"/>
                    <a:pt x="0" y="1512"/>
                  </a:cubicBezTo>
                  <a:cubicBezTo>
                    <a:pt x="0" y="2362"/>
                    <a:pt x="661" y="2928"/>
                    <a:pt x="1417" y="2928"/>
                  </a:cubicBezTo>
                  <a:lnTo>
                    <a:pt x="1511" y="2928"/>
                  </a:lnTo>
                  <a:cubicBezTo>
                    <a:pt x="2267" y="2928"/>
                    <a:pt x="2928" y="2267"/>
                    <a:pt x="2928" y="1512"/>
                  </a:cubicBezTo>
                  <a:cubicBezTo>
                    <a:pt x="2928" y="662"/>
                    <a:pt x="2267" y="1"/>
                    <a:pt x="1511"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354" name="Google Shape;1354;p28"/>
            <p:cNvSpPr/>
            <p:nvPr/>
          </p:nvSpPr>
          <p:spPr>
            <a:xfrm>
              <a:off x="1751325" y="1371325"/>
              <a:ext cx="73200" cy="73200"/>
            </a:xfrm>
            <a:custGeom>
              <a:avLst/>
              <a:gdLst/>
              <a:ahLst/>
              <a:cxnLst/>
              <a:rect l="l" t="t" r="r" b="b"/>
              <a:pathLst>
                <a:path w="2928" h="2928" extrusionOk="0">
                  <a:moveTo>
                    <a:pt x="1511" y="1"/>
                  </a:moveTo>
                  <a:cubicBezTo>
                    <a:pt x="661" y="1"/>
                    <a:pt x="0" y="662"/>
                    <a:pt x="0" y="1511"/>
                  </a:cubicBezTo>
                  <a:cubicBezTo>
                    <a:pt x="0" y="2361"/>
                    <a:pt x="661" y="2928"/>
                    <a:pt x="1417" y="2928"/>
                  </a:cubicBezTo>
                  <a:lnTo>
                    <a:pt x="1511" y="2928"/>
                  </a:lnTo>
                  <a:cubicBezTo>
                    <a:pt x="2267" y="2928"/>
                    <a:pt x="2928" y="2267"/>
                    <a:pt x="2928" y="1511"/>
                  </a:cubicBezTo>
                  <a:cubicBezTo>
                    <a:pt x="2928" y="662"/>
                    <a:pt x="2267" y="1"/>
                    <a:pt x="1511"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355" name="Google Shape;1355;p28"/>
            <p:cNvSpPr/>
            <p:nvPr/>
          </p:nvSpPr>
          <p:spPr>
            <a:xfrm>
              <a:off x="1949625" y="1371325"/>
              <a:ext cx="75575" cy="73200"/>
            </a:xfrm>
            <a:custGeom>
              <a:avLst/>
              <a:gdLst/>
              <a:ahLst/>
              <a:cxnLst/>
              <a:rect l="l" t="t" r="r" b="b"/>
              <a:pathLst>
                <a:path w="3023" h="2928" extrusionOk="0">
                  <a:moveTo>
                    <a:pt x="1512" y="1"/>
                  </a:moveTo>
                  <a:cubicBezTo>
                    <a:pt x="662" y="1"/>
                    <a:pt x="1" y="662"/>
                    <a:pt x="1" y="1511"/>
                  </a:cubicBezTo>
                  <a:cubicBezTo>
                    <a:pt x="1" y="2361"/>
                    <a:pt x="662" y="2928"/>
                    <a:pt x="1512" y="2928"/>
                  </a:cubicBezTo>
                  <a:cubicBezTo>
                    <a:pt x="2362" y="2928"/>
                    <a:pt x="3023" y="2267"/>
                    <a:pt x="3023" y="1511"/>
                  </a:cubicBezTo>
                  <a:cubicBezTo>
                    <a:pt x="3023" y="662"/>
                    <a:pt x="2362" y="1"/>
                    <a:pt x="1512"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356" name="Google Shape;1356;p28"/>
            <p:cNvSpPr/>
            <p:nvPr/>
          </p:nvSpPr>
          <p:spPr>
            <a:xfrm>
              <a:off x="2147950" y="1371325"/>
              <a:ext cx="75575" cy="73200"/>
            </a:xfrm>
            <a:custGeom>
              <a:avLst/>
              <a:gdLst/>
              <a:ahLst/>
              <a:cxnLst/>
              <a:rect l="l" t="t" r="r" b="b"/>
              <a:pathLst>
                <a:path w="3023" h="2928" extrusionOk="0">
                  <a:moveTo>
                    <a:pt x="1511" y="1"/>
                  </a:moveTo>
                  <a:cubicBezTo>
                    <a:pt x="661" y="1"/>
                    <a:pt x="0" y="662"/>
                    <a:pt x="0" y="1511"/>
                  </a:cubicBezTo>
                  <a:cubicBezTo>
                    <a:pt x="0" y="2361"/>
                    <a:pt x="661" y="2928"/>
                    <a:pt x="1511" y="2928"/>
                  </a:cubicBezTo>
                  <a:cubicBezTo>
                    <a:pt x="2361" y="2928"/>
                    <a:pt x="3022" y="2267"/>
                    <a:pt x="3022" y="1511"/>
                  </a:cubicBezTo>
                  <a:cubicBezTo>
                    <a:pt x="3022" y="662"/>
                    <a:pt x="2361" y="1"/>
                    <a:pt x="1511"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357" name="Google Shape;1357;p28"/>
            <p:cNvSpPr/>
            <p:nvPr/>
          </p:nvSpPr>
          <p:spPr>
            <a:xfrm>
              <a:off x="2346250" y="1371325"/>
              <a:ext cx="75575" cy="73200"/>
            </a:xfrm>
            <a:custGeom>
              <a:avLst/>
              <a:gdLst/>
              <a:ahLst/>
              <a:cxnLst/>
              <a:rect l="l" t="t" r="r" b="b"/>
              <a:pathLst>
                <a:path w="3023" h="2928" extrusionOk="0">
                  <a:moveTo>
                    <a:pt x="1512" y="1"/>
                  </a:moveTo>
                  <a:cubicBezTo>
                    <a:pt x="756" y="1"/>
                    <a:pt x="1" y="662"/>
                    <a:pt x="95" y="1511"/>
                  </a:cubicBezTo>
                  <a:cubicBezTo>
                    <a:pt x="95" y="2361"/>
                    <a:pt x="756" y="2928"/>
                    <a:pt x="1512" y="2928"/>
                  </a:cubicBezTo>
                  <a:cubicBezTo>
                    <a:pt x="2362" y="2928"/>
                    <a:pt x="3023" y="2267"/>
                    <a:pt x="3023" y="1511"/>
                  </a:cubicBezTo>
                  <a:cubicBezTo>
                    <a:pt x="3023" y="662"/>
                    <a:pt x="2362" y="1"/>
                    <a:pt x="1512"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358" name="Google Shape;1358;p28"/>
            <p:cNvSpPr/>
            <p:nvPr/>
          </p:nvSpPr>
          <p:spPr>
            <a:xfrm>
              <a:off x="2546925" y="1371325"/>
              <a:ext cx="75575" cy="73200"/>
            </a:xfrm>
            <a:custGeom>
              <a:avLst/>
              <a:gdLst/>
              <a:ahLst/>
              <a:cxnLst/>
              <a:rect l="l" t="t" r="r" b="b"/>
              <a:pathLst>
                <a:path w="3023" h="2928" extrusionOk="0">
                  <a:moveTo>
                    <a:pt x="1512" y="1"/>
                  </a:moveTo>
                  <a:cubicBezTo>
                    <a:pt x="662" y="1"/>
                    <a:pt x="1" y="662"/>
                    <a:pt x="1" y="1511"/>
                  </a:cubicBezTo>
                  <a:cubicBezTo>
                    <a:pt x="1" y="2361"/>
                    <a:pt x="662" y="2928"/>
                    <a:pt x="1512" y="2928"/>
                  </a:cubicBezTo>
                  <a:cubicBezTo>
                    <a:pt x="2362" y="2928"/>
                    <a:pt x="3023" y="2267"/>
                    <a:pt x="3023" y="1511"/>
                  </a:cubicBezTo>
                  <a:cubicBezTo>
                    <a:pt x="3023" y="662"/>
                    <a:pt x="2267" y="1"/>
                    <a:pt x="1512"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359" name="Google Shape;1359;p28"/>
            <p:cNvSpPr/>
            <p:nvPr/>
          </p:nvSpPr>
          <p:spPr>
            <a:xfrm>
              <a:off x="2745250" y="1371325"/>
              <a:ext cx="75575" cy="73200"/>
            </a:xfrm>
            <a:custGeom>
              <a:avLst/>
              <a:gdLst/>
              <a:ahLst/>
              <a:cxnLst/>
              <a:rect l="l" t="t" r="r" b="b"/>
              <a:pathLst>
                <a:path w="3023" h="2928" extrusionOk="0">
                  <a:moveTo>
                    <a:pt x="1511" y="1"/>
                  </a:moveTo>
                  <a:cubicBezTo>
                    <a:pt x="661" y="1"/>
                    <a:pt x="0" y="662"/>
                    <a:pt x="0" y="1511"/>
                  </a:cubicBezTo>
                  <a:cubicBezTo>
                    <a:pt x="0" y="2361"/>
                    <a:pt x="661" y="2928"/>
                    <a:pt x="1511" y="2928"/>
                  </a:cubicBezTo>
                  <a:cubicBezTo>
                    <a:pt x="2361" y="2928"/>
                    <a:pt x="3022" y="2267"/>
                    <a:pt x="3022" y="1511"/>
                  </a:cubicBezTo>
                  <a:cubicBezTo>
                    <a:pt x="3022" y="662"/>
                    <a:pt x="2361" y="1"/>
                    <a:pt x="1511"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360" name="Google Shape;1360;p28"/>
            <p:cNvSpPr/>
            <p:nvPr/>
          </p:nvSpPr>
          <p:spPr>
            <a:xfrm>
              <a:off x="2945925" y="1371325"/>
              <a:ext cx="73200" cy="73200"/>
            </a:xfrm>
            <a:custGeom>
              <a:avLst/>
              <a:gdLst/>
              <a:ahLst/>
              <a:cxnLst/>
              <a:rect l="l" t="t" r="r" b="b"/>
              <a:pathLst>
                <a:path w="2928" h="2928" extrusionOk="0">
                  <a:moveTo>
                    <a:pt x="1417" y="1"/>
                  </a:moveTo>
                  <a:cubicBezTo>
                    <a:pt x="661" y="1"/>
                    <a:pt x="0" y="662"/>
                    <a:pt x="0" y="1511"/>
                  </a:cubicBezTo>
                  <a:cubicBezTo>
                    <a:pt x="0" y="2361"/>
                    <a:pt x="661" y="2928"/>
                    <a:pt x="1417" y="2928"/>
                  </a:cubicBezTo>
                  <a:cubicBezTo>
                    <a:pt x="2266" y="2928"/>
                    <a:pt x="2928" y="2267"/>
                    <a:pt x="2928" y="1511"/>
                  </a:cubicBezTo>
                  <a:cubicBezTo>
                    <a:pt x="2928" y="662"/>
                    <a:pt x="2266" y="1"/>
                    <a:pt x="1417"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361" name="Google Shape;1361;p28"/>
            <p:cNvSpPr/>
            <p:nvPr/>
          </p:nvSpPr>
          <p:spPr>
            <a:xfrm>
              <a:off x="3144225" y="1371325"/>
              <a:ext cx="73225" cy="73200"/>
            </a:xfrm>
            <a:custGeom>
              <a:avLst/>
              <a:gdLst/>
              <a:ahLst/>
              <a:cxnLst/>
              <a:rect l="l" t="t" r="r" b="b"/>
              <a:pathLst>
                <a:path w="2929" h="2928" extrusionOk="0">
                  <a:moveTo>
                    <a:pt x="1511" y="1"/>
                  </a:moveTo>
                  <a:cubicBezTo>
                    <a:pt x="662" y="1"/>
                    <a:pt x="1" y="662"/>
                    <a:pt x="1" y="1511"/>
                  </a:cubicBezTo>
                  <a:cubicBezTo>
                    <a:pt x="1" y="2361"/>
                    <a:pt x="662" y="2928"/>
                    <a:pt x="1417" y="2928"/>
                  </a:cubicBezTo>
                  <a:lnTo>
                    <a:pt x="1511" y="2928"/>
                  </a:lnTo>
                  <a:cubicBezTo>
                    <a:pt x="2267" y="2928"/>
                    <a:pt x="2928" y="2267"/>
                    <a:pt x="2928" y="1511"/>
                  </a:cubicBezTo>
                  <a:cubicBezTo>
                    <a:pt x="2928" y="662"/>
                    <a:pt x="2267" y="1"/>
                    <a:pt x="1511"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362" name="Google Shape;1362;p28"/>
            <p:cNvSpPr/>
            <p:nvPr/>
          </p:nvSpPr>
          <p:spPr>
            <a:xfrm>
              <a:off x="3342550" y="1371325"/>
              <a:ext cx="75550" cy="73200"/>
            </a:xfrm>
            <a:custGeom>
              <a:avLst/>
              <a:gdLst/>
              <a:ahLst/>
              <a:cxnLst/>
              <a:rect l="l" t="t" r="r" b="b"/>
              <a:pathLst>
                <a:path w="3022" h="2928" extrusionOk="0">
                  <a:moveTo>
                    <a:pt x="1511" y="1"/>
                  </a:moveTo>
                  <a:cubicBezTo>
                    <a:pt x="661" y="1"/>
                    <a:pt x="0" y="662"/>
                    <a:pt x="0" y="1511"/>
                  </a:cubicBezTo>
                  <a:cubicBezTo>
                    <a:pt x="0" y="2361"/>
                    <a:pt x="661" y="2928"/>
                    <a:pt x="1511" y="2928"/>
                  </a:cubicBezTo>
                  <a:cubicBezTo>
                    <a:pt x="2361" y="2928"/>
                    <a:pt x="3022" y="2267"/>
                    <a:pt x="3022" y="1511"/>
                  </a:cubicBezTo>
                  <a:cubicBezTo>
                    <a:pt x="3022" y="662"/>
                    <a:pt x="2361" y="1"/>
                    <a:pt x="1511"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363" name="Google Shape;1363;p28"/>
            <p:cNvSpPr/>
            <p:nvPr/>
          </p:nvSpPr>
          <p:spPr>
            <a:xfrm>
              <a:off x="3540850" y="1371325"/>
              <a:ext cx="75575" cy="73200"/>
            </a:xfrm>
            <a:custGeom>
              <a:avLst/>
              <a:gdLst/>
              <a:ahLst/>
              <a:cxnLst/>
              <a:rect l="l" t="t" r="r" b="b"/>
              <a:pathLst>
                <a:path w="3023" h="2928" extrusionOk="0">
                  <a:moveTo>
                    <a:pt x="1511" y="1"/>
                  </a:moveTo>
                  <a:cubicBezTo>
                    <a:pt x="756" y="1"/>
                    <a:pt x="1" y="662"/>
                    <a:pt x="95" y="1511"/>
                  </a:cubicBezTo>
                  <a:cubicBezTo>
                    <a:pt x="95" y="2361"/>
                    <a:pt x="756" y="2928"/>
                    <a:pt x="1511" y="2928"/>
                  </a:cubicBezTo>
                  <a:cubicBezTo>
                    <a:pt x="2361" y="2928"/>
                    <a:pt x="3022" y="2267"/>
                    <a:pt x="3022" y="1511"/>
                  </a:cubicBezTo>
                  <a:cubicBezTo>
                    <a:pt x="3022" y="662"/>
                    <a:pt x="2361" y="1"/>
                    <a:pt x="1511"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364" name="Google Shape;1364;p28"/>
            <p:cNvSpPr/>
            <p:nvPr/>
          </p:nvSpPr>
          <p:spPr>
            <a:xfrm>
              <a:off x="3741525" y="1371325"/>
              <a:ext cx="73200" cy="73200"/>
            </a:xfrm>
            <a:custGeom>
              <a:avLst/>
              <a:gdLst/>
              <a:ahLst/>
              <a:cxnLst/>
              <a:rect l="l" t="t" r="r" b="b"/>
              <a:pathLst>
                <a:path w="2928" h="2928" extrusionOk="0">
                  <a:moveTo>
                    <a:pt x="1511" y="1"/>
                  </a:moveTo>
                  <a:cubicBezTo>
                    <a:pt x="661" y="1"/>
                    <a:pt x="0" y="662"/>
                    <a:pt x="0" y="1511"/>
                  </a:cubicBezTo>
                  <a:cubicBezTo>
                    <a:pt x="0" y="2361"/>
                    <a:pt x="661" y="2928"/>
                    <a:pt x="1417" y="2928"/>
                  </a:cubicBezTo>
                  <a:lnTo>
                    <a:pt x="1511" y="2928"/>
                  </a:lnTo>
                  <a:cubicBezTo>
                    <a:pt x="2267" y="2928"/>
                    <a:pt x="2928" y="2267"/>
                    <a:pt x="2928" y="1511"/>
                  </a:cubicBezTo>
                  <a:cubicBezTo>
                    <a:pt x="2928" y="662"/>
                    <a:pt x="2267" y="1"/>
                    <a:pt x="1511"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365" name="Google Shape;1365;p28"/>
            <p:cNvSpPr/>
            <p:nvPr/>
          </p:nvSpPr>
          <p:spPr>
            <a:xfrm>
              <a:off x="1550650" y="1560200"/>
              <a:ext cx="75575" cy="73200"/>
            </a:xfrm>
            <a:custGeom>
              <a:avLst/>
              <a:gdLst/>
              <a:ahLst/>
              <a:cxnLst/>
              <a:rect l="l" t="t" r="r" b="b"/>
              <a:pathLst>
                <a:path w="3023" h="2928" extrusionOk="0">
                  <a:moveTo>
                    <a:pt x="1511" y="0"/>
                  </a:moveTo>
                  <a:cubicBezTo>
                    <a:pt x="756" y="0"/>
                    <a:pt x="0" y="661"/>
                    <a:pt x="95" y="1511"/>
                  </a:cubicBezTo>
                  <a:cubicBezTo>
                    <a:pt x="95" y="2361"/>
                    <a:pt x="756" y="2928"/>
                    <a:pt x="1511" y="2928"/>
                  </a:cubicBezTo>
                  <a:cubicBezTo>
                    <a:pt x="2361" y="2928"/>
                    <a:pt x="3022" y="2267"/>
                    <a:pt x="3022" y="1511"/>
                  </a:cubicBezTo>
                  <a:cubicBezTo>
                    <a:pt x="3022" y="661"/>
                    <a:pt x="2361" y="0"/>
                    <a:pt x="1511"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366" name="Google Shape;1366;p28"/>
            <p:cNvSpPr/>
            <p:nvPr/>
          </p:nvSpPr>
          <p:spPr>
            <a:xfrm>
              <a:off x="1751325" y="1560200"/>
              <a:ext cx="73200" cy="73200"/>
            </a:xfrm>
            <a:custGeom>
              <a:avLst/>
              <a:gdLst/>
              <a:ahLst/>
              <a:cxnLst/>
              <a:rect l="l" t="t" r="r" b="b"/>
              <a:pathLst>
                <a:path w="2928" h="2928" extrusionOk="0">
                  <a:moveTo>
                    <a:pt x="1511" y="0"/>
                  </a:moveTo>
                  <a:cubicBezTo>
                    <a:pt x="661" y="0"/>
                    <a:pt x="0" y="661"/>
                    <a:pt x="0" y="1511"/>
                  </a:cubicBezTo>
                  <a:cubicBezTo>
                    <a:pt x="0" y="2361"/>
                    <a:pt x="661" y="2928"/>
                    <a:pt x="1417" y="2928"/>
                  </a:cubicBezTo>
                  <a:lnTo>
                    <a:pt x="1511" y="2928"/>
                  </a:lnTo>
                  <a:cubicBezTo>
                    <a:pt x="2267" y="2928"/>
                    <a:pt x="2928" y="2267"/>
                    <a:pt x="2928" y="1511"/>
                  </a:cubicBezTo>
                  <a:cubicBezTo>
                    <a:pt x="2928" y="661"/>
                    <a:pt x="2267" y="0"/>
                    <a:pt x="1511"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367" name="Google Shape;1367;p28"/>
            <p:cNvSpPr/>
            <p:nvPr/>
          </p:nvSpPr>
          <p:spPr>
            <a:xfrm>
              <a:off x="1949625" y="1560200"/>
              <a:ext cx="75575" cy="73200"/>
            </a:xfrm>
            <a:custGeom>
              <a:avLst/>
              <a:gdLst/>
              <a:ahLst/>
              <a:cxnLst/>
              <a:rect l="l" t="t" r="r" b="b"/>
              <a:pathLst>
                <a:path w="3023" h="2928" extrusionOk="0">
                  <a:moveTo>
                    <a:pt x="1512" y="0"/>
                  </a:moveTo>
                  <a:cubicBezTo>
                    <a:pt x="662" y="0"/>
                    <a:pt x="1" y="661"/>
                    <a:pt x="1" y="1511"/>
                  </a:cubicBezTo>
                  <a:cubicBezTo>
                    <a:pt x="1" y="2361"/>
                    <a:pt x="662" y="2928"/>
                    <a:pt x="1512" y="2928"/>
                  </a:cubicBezTo>
                  <a:cubicBezTo>
                    <a:pt x="2362" y="2928"/>
                    <a:pt x="3023" y="2267"/>
                    <a:pt x="3023" y="1511"/>
                  </a:cubicBezTo>
                  <a:cubicBezTo>
                    <a:pt x="3023" y="661"/>
                    <a:pt x="2362" y="0"/>
                    <a:pt x="1512"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368" name="Google Shape;1368;p28"/>
            <p:cNvSpPr/>
            <p:nvPr/>
          </p:nvSpPr>
          <p:spPr>
            <a:xfrm>
              <a:off x="2147950" y="1560200"/>
              <a:ext cx="75575" cy="73200"/>
            </a:xfrm>
            <a:custGeom>
              <a:avLst/>
              <a:gdLst/>
              <a:ahLst/>
              <a:cxnLst/>
              <a:rect l="l" t="t" r="r" b="b"/>
              <a:pathLst>
                <a:path w="3023" h="2928" extrusionOk="0">
                  <a:moveTo>
                    <a:pt x="1511" y="0"/>
                  </a:moveTo>
                  <a:cubicBezTo>
                    <a:pt x="661" y="0"/>
                    <a:pt x="0" y="661"/>
                    <a:pt x="0" y="1511"/>
                  </a:cubicBezTo>
                  <a:cubicBezTo>
                    <a:pt x="0" y="2361"/>
                    <a:pt x="661" y="2928"/>
                    <a:pt x="1511" y="2928"/>
                  </a:cubicBezTo>
                  <a:cubicBezTo>
                    <a:pt x="2361" y="2928"/>
                    <a:pt x="3022" y="2267"/>
                    <a:pt x="3022" y="1511"/>
                  </a:cubicBezTo>
                  <a:cubicBezTo>
                    <a:pt x="3022" y="661"/>
                    <a:pt x="2361" y="0"/>
                    <a:pt x="1511"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369" name="Google Shape;1369;p28"/>
            <p:cNvSpPr/>
            <p:nvPr/>
          </p:nvSpPr>
          <p:spPr>
            <a:xfrm>
              <a:off x="2346250" y="1560200"/>
              <a:ext cx="75575" cy="73200"/>
            </a:xfrm>
            <a:custGeom>
              <a:avLst/>
              <a:gdLst/>
              <a:ahLst/>
              <a:cxnLst/>
              <a:rect l="l" t="t" r="r" b="b"/>
              <a:pathLst>
                <a:path w="3023" h="2928" extrusionOk="0">
                  <a:moveTo>
                    <a:pt x="1512" y="0"/>
                  </a:moveTo>
                  <a:cubicBezTo>
                    <a:pt x="756" y="0"/>
                    <a:pt x="1" y="661"/>
                    <a:pt x="95" y="1511"/>
                  </a:cubicBezTo>
                  <a:cubicBezTo>
                    <a:pt x="95" y="2361"/>
                    <a:pt x="756" y="2928"/>
                    <a:pt x="1512" y="2928"/>
                  </a:cubicBezTo>
                  <a:cubicBezTo>
                    <a:pt x="2362" y="2928"/>
                    <a:pt x="3023" y="2267"/>
                    <a:pt x="3023" y="1511"/>
                  </a:cubicBezTo>
                  <a:cubicBezTo>
                    <a:pt x="3023" y="661"/>
                    <a:pt x="2362" y="0"/>
                    <a:pt x="1512"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370" name="Google Shape;1370;p28"/>
            <p:cNvSpPr/>
            <p:nvPr/>
          </p:nvSpPr>
          <p:spPr>
            <a:xfrm>
              <a:off x="2546925" y="1560200"/>
              <a:ext cx="75575" cy="73200"/>
            </a:xfrm>
            <a:custGeom>
              <a:avLst/>
              <a:gdLst/>
              <a:ahLst/>
              <a:cxnLst/>
              <a:rect l="l" t="t" r="r" b="b"/>
              <a:pathLst>
                <a:path w="3023" h="2928" extrusionOk="0">
                  <a:moveTo>
                    <a:pt x="1512" y="0"/>
                  </a:moveTo>
                  <a:cubicBezTo>
                    <a:pt x="662" y="0"/>
                    <a:pt x="1" y="661"/>
                    <a:pt x="1" y="1511"/>
                  </a:cubicBezTo>
                  <a:cubicBezTo>
                    <a:pt x="1" y="2361"/>
                    <a:pt x="662" y="2928"/>
                    <a:pt x="1512" y="2928"/>
                  </a:cubicBezTo>
                  <a:cubicBezTo>
                    <a:pt x="2362" y="2928"/>
                    <a:pt x="3023" y="2267"/>
                    <a:pt x="3023" y="1511"/>
                  </a:cubicBezTo>
                  <a:cubicBezTo>
                    <a:pt x="3023" y="661"/>
                    <a:pt x="2267" y="0"/>
                    <a:pt x="1512"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371" name="Google Shape;1371;p28"/>
            <p:cNvSpPr/>
            <p:nvPr/>
          </p:nvSpPr>
          <p:spPr>
            <a:xfrm>
              <a:off x="2745250" y="1560200"/>
              <a:ext cx="75575" cy="73200"/>
            </a:xfrm>
            <a:custGeom>
              <a:avLst/>
              <a:gdLst/>
              <a:ahLst/>
              <a:cxnLst/>
              <a:rect l="l" t="t" r="r" b="b"/>
              <a:pathLst>
                <a:path w="3023" h="2928" extrusionOk="0">
                  <a:moveTo>
                    <a:pt x="1511" y="0"/>
                  </a:moveTo>
                  <a:cubicBezTo>
                    <a:pt x="661" y="0"/>
                    <a:pt x="0" y="661"/>
                    <a:pt x="0" y="1511"/>
                  </a:cubicBezTo>
                  <a:cubicBezTo>
                    <a:pt x="0" y="2361"/>
                    <a:pt x="661" y="2928"/>
                    <a:pt x="1511" y="2928"/>
                  </a:cubicBezTo>
                  <a:cubicBezTo>
                    <a:pt x="2361" y="2928"/>
                    <a:pt x="3022" y="2267"/>
                    <a:pt x="3022" y="1511"/>
                  </a:cubicBezTo>
                  <a:cubicBezTo>
                    <a:pt x="3022" y="661"/>
                    <a:pt x="2361" y="0"/>
                    <a:pt x="1511"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372" name="Google Shape;1372;p28"/>
            <p:cNvSpPr/>
            <p:nvPr/>
          </p:nvSpPr>
          <p:spPr>
            <a:xfrm>
              <a:off x="2945925" y="1560200"/>
              <a:ext cx="73200" cy="73200"/>
            </a:xfrm>
            <a:custGeom>
              <a:avLst/>
              <a:gdLst/>
              <a:ahLst/>
              <a:cxnLst/>
              <a:rect l="l" t="t" r="r" b="b"/>
              <a:pathLst>
                <a:path w="2928" h="2928" extrusionOk="0">
                  <a:moveTo>
                    <a:pt x="1417" y="0"/>
                  </a:moveTo>
                  <a:cubicBezTo>
                    <a:pt x="661" y="0"/>
                    <a:pt x="0" y="661"/>
                    <a:pt x="0" y="1511"/>
                  </a:cubicBezTo>
                  <a:cubicBezTo>
                    <a:pt x="0" y="2361"/>
                    <a:pt x="661" y="2928"/>
                    <a:pt x="1417" y="2928"/>
                  </a:cubicBezTo>
                  <a:cubicBezTo>
                    <a:pt x="2266" y="2928"/>
                    <a:pt x="2928" y="2267"/>
                    <a:pt x="2928" y="1511"/>
                  </a:cubicBezTo>
                  <a:cubicBezTo>
                    <a:pt x="2928" y="661"/>
                    <a:pt x="2266" y="0"/>
                    <a:pt x="1417"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373" name="Google Shape;1373;p28"/>
            <p:cNvSpPr/>
            <p:nvPr/>
          </p:nvSpPr>
          <p:spPr>
            <a:xfrm>
              <a:off x="3144225" y="1560200"/>
              <a:ext cx="73225" cy="73200"/>
            </a:xfrm>
            <a:custGeom>
              <a:avLst/>
              <a:gdLst/>
              <a:ahLst/>
              <a:cxnLst/>
              <a:rect l="l" t="t" r="r" b="b"/>
              <a:pathLst>
                <a:path w="2929" h="2928" extrusionOk="0">
                  <a:moveTo>
                    <a:pt x="1511" y="0"/>
                  </a:moveTo>
                  <a:cubicBezTo>
                    <a:pt x="662" y="0"/>
                    <a:pt x="1" y="661"/>
                    <a:pt x="1" y="1511"/>
                  </a:cubicBezTo>
                  <a:cubicBezTo>
                    <a:pt x="1" y="2361"/>
                    <a:pt x="662" y="2928"/>
                    <a:pt x="1417" y="2928"/>
                  </a:cubicBezTo>
                  <a:lnTo>
                    <a:pt x="1511" y="2928"/>
                  </a:lnTo>
                  <a:cubicBezTo>
                    <a:pt x="2267" y="2928"/>
                    <a:pt x="2928" y="2267"/>
                    <a:pt x="2928" y="1511"/>
                  </a:cubicBezTo>
                  <a:cubicBezTo>
                    <a:pt x="2928" y="661"/>
                    <a:pt x="2267" y="0"/>
                    <a:pt x="1511"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374" name="Google Shape;1374;p28"/>
            <p:cNvSpPr/>
            <p:nvPr/>
          </p:nvSpPr>
          <p:spPr>
            <a:xfrm>
              <a:off x="3342550" y="1560200"/>
              <a:ext cx="75550" cy="73200"/>
            </a:xfrm>
            <a:custGeom>
              <a:avLst/>
              <a:gdLst/>
              <a:ahLst/>
              <a:cxnLst/>
              <a:rect l="l" t="t" r="r" b="b"/>
              <a:pathLst>
                <a:path w="3022" h="2928" extrusionOk="0">
                  <a:moveTo>
                    <a:pt x="1511" y="0"/>
                  </a:moveTo>
                  <a:cubicBezTo>
                    <a:pt x="661" y="0"/>
                    <a:pt x="0" y="661"/>
                    <a:pt x="0" y="1511"/>
                  </a:cubicBezTo>
                  <a:cubicBezTo>
                    <a:pt x="0" y="2361"/>
                    <a:pt x="661" y="2928"/>
                    <a:pt x="1511" y="2928"/>
                  </a:cubicBezTo>
                  <a:cubicBezTo>
                    <a:pt x="2361" y="2928"/>
                    <a:pt x="3022" y="2267"/>
                    <a:pt x="3022" y="1511"/>
                  </a:cubicBezTo>
                  <a:cubicBezTo>
                    <a:pt x="3022" y="661"/>
                    <a:pt x="2361" y="0"/>
                    <a:pt x="1511"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375" name="Google Shape;1375;p28"/>
            <p:cNvSpPr/>
            <p:nvPr/>
          </p:nvSpPr>
          <p:spPr>
            <a:xfrm>
              <a:off x="3540850" y="1560200"/>
              <a:ext cx="75575" cy="73200"/>
            </a:xfrm>
            <a:custGeom>
              <a:avLst/>
              <a:gdLst/>
              <a:ahLst/>
              <a:cxnLst/>
              <a:rect l="l" t="t" r="r" b="b"/>
              <a:pathLst>
                <a:path w="3023" h="2928" extrusionOk="0">
                  <a:moveTo>
                    <a:pt x="1511" y="0"/>
                  </a:moveTo>
                  <a:cubicBezTo>
                    <a:pt x="756" y="0"/>
                    <a:pt x="1" y="661"/>
                    <a:pt x="95" y="1511"/>
                  </a:cubicBezTo>
                  <a:cubicBezTo>
                    <a:pt x="95" y="2361"/>
                    <a:pt x="756" y="2928"/>
                    <a:pt x="1511" y="2928"/>
                  </a:cubicBezTo>
                  <a:cubicBezTo>
                    <a:pt x="2361" y="2928"/>
                    <a:pt x="3022" y="2267"/>
                    <a:pt x="3022" y="1511"/>
                  </a:cubicBezTo>
                  <a:cubicBezTo>
                    <a:pt x="3022" y="661"/>
                    <a:pt x="2361" y="0"/>
                    <a:pt x="1511"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376" name="Google Shape;1376;p28"/>
            <p:cNvSpPr/>
            <p:nvPr/>
          </p:nvSpPr>
          <p:spPr>
            <a:xfrm>
              <a:off x="3741525" y="1560200"/>
              <a:ext cx="73200" cy="73200"/>
            </a:xfrm>
            <a:custGeom>
              <a:avLst/>
              <a:gdLst/>
              <a:ahLst/>
              <a:cxnLst/>
              <a:rect l="l" t="t" r="r" b="b"/>
              <a:pathLst>
                <a:path w="2928" h="2928" extrusionOk="0">
                  <a:moveTo>
                    <a:pt x="1511" y="0"/>
                  </a:moveTo>
                  <a:cubicBezTo>
                    <a:pt x="661" y="0"/>
                    <a:pt x="0" y="661"/>
                    <a:pt x="0" y="1511"/>
                  </a:cubicBezTo>
                  <a:cubicBezTo>
                    <a:pt x="0" y="2361"/>
                    <a:pt x="661" y="2928"/>
                    <a:pt x="1417" y="2928"/>
                  </a:cubicBezTo>
                  <a:lnTo>
                    <a:pt x="1511" y="2928"/>
                  </a:lnTo>
                  <a:cubicBezTo>
                    <a:pt x="2267" y="2928"/>
                    <a:pt x="2928" y="2267"/>
                    <a:pt x="2928" y="1511"/>
                  </a:cubicBezTo>
                  <a:cubicBezTo>
                    <a:pt x="2928" y="661"/>
                    <a:pt x="2267" y="0"/>
                    <a:pt x="1511"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377" name="Google Shape;1377;p28"/>
            <p:cNvSpPr/>
            <p:nvPr/>
          </p:nvSpPr>
          <p:spPr>
            <a:xfrm>
              <a:off x="1550650" y="1749075"/>
              <a:ext cx="75575" cy="75550"/>
            </a:xfrm>
            <a:custGeom>
              <a:avLst/>
              <a:gdLst/>
              <a:ahLst/>
              <a:cxnLst/>
              <a:rect l="l" t="t" r="r" b="b"/>
              <a:pathLst>
                <a:path w="3023" h="3022" extrusionOk="0">
                  <a:moveTo>
                    <a:pt x="1511" y="0"/>
                  </a:moveTo>
                  <a:cubicBezTo>
                    <a:pt x="756" y="0"/>
                    <a:pt x="0" y="661"/>
                    <a:pt x="95" y="1511"/>
                  </a:cubicBezTo>
                  <a:cubicBezTo>
                    <a:pt x="95" y="2361"/>
                    <a:pt x="756" y="3022"/>
                    <a:pt x="1511" y="3022"/>
                  </a:cubicBezTo>
                  <a:cubicBezTo>
                    <a:pt x="2361" y="3022"/>
                    <a:pt x="3022" y="2361"/>
                    <a:pt x="3022" y="1511"/>
                  </a:cubicBezTo>
                  <a:cubicBezTo>
                    <a:pt x="3022" y="661"/>
                    <a:pt x="2361" y="0"/>
                    <a:pt x="1511"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378" name="Google Shape;1378;p28"/>
            <p:cNvSpPr/>
            <p:nvPr/>
          </p:nvSpPr>
          <p:spPr>
            <a:xfrm>
              <a:off x="1751325" y="1749075"/>
              <a:ext cx="73200" cy="75550"/>
            </a:xfrm>
            <a:custGeom>
              <a:avLst/>
              <a:gdLst/>
              <a:ahLst/>
              <a:cxnLst/>
              <a:rect l="l" t="t" r="r" b="b"/>
              <a:pathLst>
                <a:path w="2928" h="3022" extrusionOk="0">
                  <a:moveTo>
                    <a:pt x="1511" y="0"/>
                  </a:moveTo>
                  <a:cubicBezTo>
                    <a:pt x="661" y="0"/>
                    <a:pt x="0" y="661"/>
                    <a:pt x="0" y="1511"/>
                  </a:cubicBezTo>
                  <a:cubicBezTo>
                    <a:pt x="0" y="2361"/>
                    <a:pt x="661" y="3022"/>
                    <a:pt x="1417" y="3022"/>
                  </a:cubicBezTo>
                  <a:lnTo>
                    <a:pt x="1511" y="3022"/>
                  </a:lnTo>
                  <a:cubicBezTo>
                    <a:pt x="2267" y="3022"/>
                    <a:pt x="2928" y="2361"/>
                    <a:pt x="2928" y="1511"/>
                  </a:cubicBezTo>
                  <a:cubicBezTo>
                    <a:pt x="2928" y="661"/>
                    <a:pt x="2267" y="0"/>
                    <a:pt x="1511"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379" name="Google Shape;1379;p28"/>
            <p:cNvSpPr/>
            <p:nvPr/>
          </p:nvSpPr>
          <p:spPr>
            <a:xfrm>
              <a:off x="1949625" y="1749075"/>
              <a:ext cx="75575" cy="75550"/>
            </a:xfrm>
            <a:custGeom>
              <a:avLst/>
              <a:gdLst/>
              <a:ahLst/>
              <a:cxnLst/>
              <a:rect l="l" t="t" r="r" b="b"/>
              <a:pathLst>
                <a:path w="3023" h="3022"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380" name="Google Shape;1380;p28"/>
            <p:cNvSpPr/>
            <p:nvPr/>
          </p:nvSpPr>
          <p:spPr>
            <a:xfrm>
              <a:off x="2147950" y="1749075"/>
              <a:ext cx="75575" cy="75550"/>
            </a:xfrm>
            <a:custGeom>
              <a:avLst/>
              <a:gdLst/>
              <a:ahLst/>
              <a:cxnLst/>
              <a:rect l="l" t="t" r="r" b="b"/>
              <a:pathLst>
                <a:path w="3023" h="3022"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381" name="Google Shape;1381;p28"/>
            <p:cNvSpPr/>
            <p:nvPr/>
          </p:nvSpPr>
          <p:spPr>
            <a:xfrm>
              <a:off x="2346250" y="1749075"/>
              <a:ext cx="75575" cy="75550"/>
            </a:xfrm>
            <a:custGeom>
              <a:avLst/>
              <a:gdLst/>
              <a:ahLst/>
              <a:cxnLst/>
              <a:rect l="l" t="t" r="r" b="b"/>
              <a:pathLst>
                <a:path w="3023" h="3022" extrusionOk="0">
                  <a:moveTo>
                    <a:pt x="1512" y="0"/>
                  </a:moveTo>
                  <a:cubicBezTo>
                    <a:pt x="756" y="0"/>
                    <a:pt x="1" y="661"/>
                    <a:pt x="95" y="1511"/>
                  </a:cubicBezTo>
                  <a:cubicBezTo>
                    <a:pt x="95" y="2361"/>
                    <a:pt x="756" y="3022"/>
                    <a:pt x="1512" y="3022"/>
                  </a:cubicBezTo>
                  <a:cubicBezTo>
                    <a:pt x="2362" y="3022"/>
                    <a:pt x="3023" y="2361"/>
                    <a:pt x="3023" y="1511"/>
                  </a:cubicBezTo>
                  <a:cubicBezTo>
                    <a:pt x="3023" y="661"/>
                    <a:pt x="2362" y="0"/>
                    <a:pt x="1512"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382" name="Google Shape;1382;p28"/>
            <p:cNvSpPr/>
            <p:nvPr/>
          </p:nvSpPr>
          <p:spPr>
            <a:xfrm>
              <a:off x="2546925" y="1749075"/>
              <a:ext cx="75575" cy="75550"/>
            </a:xfrm>
            <a:custGeom>
              <a:avLst/>
              <a:gdLst/>
              <a:ahLst/>
              <a:cxnLst/>
              <a:rect l="l" t="t" r="r" b="b"/>
              <a:pathLst>
                <a:path w="3023" h="3022" extrusionOk="0">
                  <a:moveTo>
                    <a:pt x="1512" y="0"/>
                  </a:moveTo>
                  <a:cubicBezTo>
                    <a:pt x="662" y="0"/>
                    <a:pt x="1" y="661"/>
                    <a:pt x="1" y="1511"/>
                  </a:cubicBezTo>
                  <a:cubicBezTo>
                    <a:pt x="1" y="2361"/>
                    <a:pt x="662" y="3022"/>
                    <a:pt x="1512" y="3022"/>
                  </a:cubicBezTo>
                  <a:cubicBezTo>
                    <a:pt x="2362" y="3022"/>
                    <a:pt x="3023" y="2361"/>
                    <a:pt x="3023" y="1511"/>
                  </a:cubicBezTo>
                  <a:cubicBezTo>
                    <a:pt x="3023" y="661"/>
                    <a:pt x="2267" y="0"/>
                    <a:pt x="1512"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383" name="Google Shape;1383;p28"/>
            <p:cNvSpPr/>
            <p:nvPr/>
          </p:nvSpPr>
          <p:spPr>
            <a:xfrm>
              <a:off x="2745250" y="1749075"/>
              <a:ext cx="75575" cy="75550"/>
            </a:xfrm>
            <a:custGeom>
              <a:avLst/>
              <a:gdLst/>
              <a:ahLst/>
              <a:cxnLst/>
              <a:rect l="l" t="t" r="r" b="b"/>
              <a:pathLst>
                <a:path w="3023" h="3022"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384" name="Google Shape;1384;p28"/>
            <p:cNvSpPr/>
            <p:nvPr/>
          </p:nvSpPr>
          <p:spPr>
            <a:xfrm>
              <a:off x="2945925" y="1749075"/>
              <a:ext cx="73200" cy="75550"/>
            </a:xfrm>
            <a:custGeom>
              <a:avLst/>
              <a:gdLst/>
              <a:ahLst/>
              <a:cxnLst/>
              <a:rect l="l" t="t" r="r" b="b"/>
              <a:pathLst>
                <a:path w="2928" h="3022" extrusionOk="0">
                  <a:moveTo>
                    <a:pt x="1417" y="0"/>
                  </a:moveTo>
                  <a:cubicBezTo>
                    <a:pt x="661" y="0"/>
                    <a:pt x="0" y="661"/>
                    <a:pt x="0" y="1511"/>
                  </a:cubicBezTo>
                  <a:cubicBezTo>
                    <a:pt x="0" y="2361"/>
                    <a:pt x="661" y="3022"/>
                    <a:pt x="1417" y="3022"/>
                  </a:cubicBezTo>
                  <a:cubicBezTo>
                    <a:pt x="2266" y="3022"/>
                    <a:pt x="2928" y="2361"/>
                    <a:pt x="2928" y="1511"/>
                  </a:cubicBezTo>
                  <a:cubicBezTo>
                    <a:pt x="2928" y="661"/>
                    <a:pt x="2266" y="0"/>
                    <a:pt x="1417"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385" name="Google Shape;1385;p28"/>
            <p:cNvSpPr/>
            <p:nvPr/>
          </p:nvSpPr>
          <p:spPr>
            <a:xfrm>
              <a:off x="3144225" y="1749075"/>
              <a:ext cx="73225" cy="75550"/>
            </a:xfrm>
            <a:custGeom>
              <a:avLst/>
              <a:gdLst/>
              <a:ahLst/>
              <a:cxnLst/>
              <a:rect l="l" t="t" r="r" b="b"/>
              <a:pathLst>
                <a:path w="2929" h="3022" extrusionOk="0">
                  <a:moveTo>
                    <a:pt x="1511" y="0"/>
                  </a:moveTo>
                  <a:cubicBezTo>
                    <a:pt x="662" y="0"/>
                    <a:pt x="1" y="661"/>
                    <a:pt x="1" y="1511"/>
                  </a:cubicBezTo>
                  <a:cubicBezTo>
                    <a:pt x="1" y="2361"/>
                    <a:pt x="662" y="3022"/>
                    <a:pt x="1417" y="3022"/>
                  </a:cubicBezTo>
                  <a:lnTo>
                    <a:pt x="1511" y="3022"/>
                  </a:lnTo>
                  <a:cubicBezTo>
                    <a:pt x="2267" y="3022"/>
                    <a:pt x="2928" y="2361"/>
                    <a:pt x="2928" y="1511"/>
                  </a:cubicBezTo>
                  <a:cubicBezTo>
                    <a:pt x="2928" y="661"/>
                    <a:pt x="2267" y="0"/>
                    <a:pt x="1511"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386" name="Google Shape;1386;p28"/>
            <p:cNvSpPr/>
            <p:nvPr/>
          </p:nvSpPr>
          <p:spPr>
            <a:xfrm>
              <a:off x="3342550" y="1749075"/>
              <a:ext cx="75550" cy="75550"/>
            </a:xfrm>
            <a:custGeom>
              <a:avLst/>
              <a:gdLst/>
              <a:ahLst/>
              <a:cxnLst/>
              <a:rect l="l" t="t" r="r" b="b"/>
              <a:pathLst>
                <a:path w="3022" h="3022"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387" name="Google Shape;1387;p28"/>
            <p:cNvSpPr/>
            <p:nvPr/>
          </p:nvSpPr>
          <p:spPr>
            <a:xfrm>
              <a:off x="3540850" y="1749075"/>
              <a:ext cx="75575" cy="75550"/>
            </a:xfrm>
            <a:custGeom>
              <a:avLst/>
              <a:gdLst/>
              <a:ahLst/>
              <a:cxnLst/>
              <a:rect l="l" t="t" r="r" b="b"/>
              <a:pathLst>
                <a:path w="3023" h="3022" extrusionOk="0">
                  <a:moveTo>
                    <a:pt x="1511" y="0"/>
                  </a:moveTo>
                  <a:cubicBezTo>
                    <a:pt x="756" y="0"/>
                    <a:pt x="1" y="661"/>
                    <a:pt x="95" y="1511"/>
                  </a:cubicBezTo>
                  <a:cubicBezTo>
                    <a:pt x="95" y="2361"/>
                    <a:pt x="756" y="3022"/>
                    <a:pt x="1511" y="3022"/>
                  </a:cubicBezTo>
                  <a:cubicBezTo>
                    <a:pt x="2361" y="3022"/>
                    <a:pt x="3022" y="2361"/>
                    <a:pt x="3022" y="1511"/>
                  </a:cubicBezTo>
                  <a:cubicBezTo>
                    <a:pt x="3022" y="661"/>
                    <a:pt x="2361" y="0"/>
                    <a:pt x="1511"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388" name="Google Shape;1388;p28"/>
            <p:cNvSpPr/>
            <p:nvPr/>
          </p:nvSpPr>
          <p:spPr>
            <a:xfrm>
              <a:off x="3741525" y="1749075"/>
              <a:ext cx="73200" cy="75550"/>
            </a:xfrm>
            <a:custGeom>
              <a:avLst/>
              <a:gdLst/>
              <a:ahLst/>
              <a:cxnLst/>
              <a:rect l="l" t="t" r="r" b="b"/>
              <a:pathLst>
                <a:path w="2928" h="3022" extrusionOk="0">
                  <a:moveTo>
                    <a:pt x="1511" y="0"/>
                  </a:moveTo>
                  <a:cubicBezTo>
                    <a:pt x="661" y="0"/>
                    <a:pt x="0" y="661"/>
                    <a:pt x="0" y="1511"/>
                  </a:cubicBezTo>
                  <a:cubicBezTo>
                    <a:pt x="0" y="2361"/>
                    <a:pt x="661" y="3022"/>
                    <a:pt x="1417" y="3022"/>
                  </a:cubicBezTo>
                  <a:lnTo>
                    <a:pt x="1511" y="3022"/>
                  </a:lnTo>
                  <a:cubicBezTo>
                    <a:pt x="2267" y="3022"/>
                    <a:pt x="2928" y="2361"/>
                    <a:pt x="2928" y="1511"/>
                  </a:cubicBezTo>
                  <a:cubicBezTo>
                    <a:pt x="2928" y="661"/>
                    <a:pt x="2267" y="0"/>
                    <a:pt x="1511"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389" name="Google Shape;1389;p28"/>
            <p:cNvSpPr/>
            <p:nvPr/>
          </p:nvSpPr>
          <p:spPr>
            <a:xfrm>
              <a:off x="1352325" y="1937925"/>
              <a:ext cx="75575" cy="75575"/>
            </a:xfrm>
            <a:custGeom>
              <a:avLst/>
              <a:gdLst/>
              <a:ahLst/>
              <a:cxnLst/>
              <a:rect l="l" t="t" r="r" b="b"/>
              <a:pathLst>
                <a:path w="3023" h="3023" extrusionOk="0">
                  <a:moveTo>
                    <a:pt x="1512" y="1"/>
                  </a:moveTo>
                  <a:cubicBezTo>
                    <a:pt x="662" y="1"/>
                    <a:pt x="1" y="662"/>
                    <a:pt x="1" y="1512"/>
                  </a:cubicBezTo>
                  <a:cubicBezTo>
                    <a:pt x="1" y="2362"/>
                    <a:pt x="662" y="3023"/>
                    <a:pt x="1512" y="3023"/>
                  </a:cubicBezTo>
                  <a:cubicBezTo>
                    <a:pt x="2362" y="3023"/>
                    <a:pt x="3023" y="2267"/>
                    <a:pt x="3023" y="1512"/>
                  </a:cubicBezTo>
                  <a:cubicBezTo>
                    <a:pt x="3023" y="662"/>
                    <a:pt x="2362" y="1"/>
                    <a:pt x="1512"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390" name="Google Shape;1390;p28"/>
            <p:cNvSpPr/>
            <p:nvPr/>
          </p:nvSpPr>
          <p:spPr>
            <a:xfrm>
              <a:off x="1550650" y="1937925"/>
              <a:ext cx="75575" cy="75575"/>
            </a:xfrm>
            <a:custGeom>
              <a:avLst/>
              <a:gdLst/>
              <a:ahLst/>
              <a:cxnLst/>
              <a:rect l="l" t="t" r="r" b="b"/>
              <a:pathLst>
                <a:path w="3023" h="3023" extrusionOk="0">
                  <a:moveTo>
                    <a:pt x="1511" y="1"/>
                  </a:moveTo>
                  <a:cubicBezTo>
                    <a:pt x="756" y="1"/>
                    <a:pt x="0" y="662"/>
                    <a:pt x="95" y="1512"/>
                  </a:cubicBezTo>
                  <a:cubicBezTo>
                    <a:pt x="95" y="2362"/>
                    <a:pt x="756" y="3023"/>
                    <a:pt x="1511" y="3023"/>
                  </a:cubicBezTo>
                  <a:cubicBezTo>
                    <a:pt x="2361" y="3023"/>
                    <a:pt x="3022" y="2267"/>
                    <a:pt x="3022" y="1512"/>
                  </a:cubicBezTo>
                  <a:cubicBezTo>
                    <a:pt x="3022" y="662"/>
                    <a:pt x="2361" y="1"/>
                    <a:pt x="1511"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391" name="Google Shape;1391;p28"/>
            <p:cNvSpPr/>
            <p:nvPr/>
          </p:nvSpPr>
          <p:spPr>
            <a:xfrm>
              <a:off x="1751325" y="1937925"/>
              <a:ext cx="73200" cy="75575"/>
            </a:xfrm>
            <a:custGeom>
              <a:avLst/>
              <a:gdLst/>
              <a:ahLst/>
              <a:cxnLst/>
              <a:rect l="l" t="t" r="r" b="b"/>
              <a:pathLst>
                <a:path w="2928" h="3023" extrusionOk="0">
                  <a:moveTo>
                    <a:pt x="1511" y="1"/>
                  </a:moveTo>
                  <a:cubicBezTo>
                    <a:pt x="661" y="1"/>
                    <a:pt x="0" y="662"/>
                    <a:pt x="0" y="1512"/>
                  </a:cubicBezTo>
                  <a:cubicBezTo>
                    <a:pt x="0" y="2362"/>
                    <a:pt x="661" y="3023"/>
                    <a:pt x="1417" y="3023"/>
                  </a:cubicBezTo>
                  <a:lnTo>
                    <a:pt x="1511" y="3023"/>
                  </a:lnTo>
                  <a:cubicBezTo>
                    <a:pt x="2267" y="3023"/>
                    <a:pt x="2928" y="2267"/>
                    <a:pt x="2928" y="1512"/>
                  </a:cubicBezTo>
                  <a:cubicBezTo>
                    <a:pt x="2928" y="662"/>
                    <a:pt x="2267" y="1"/>
                    <a:pt x="1511"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392" name="Google Shape;1392;p28"/>
            <p:cNvSpPr/>
            <p:nvPr/>
          </p:nvSpPr>
          <p:spPr>
            <a:xfrm>
              <a:off x="1949625" y="1937925"/>
              <a:ext cx="75575" cy="75575"/>
            </a:xfrm>
            <a:custGeom>
              <a:avLst/>
              <a:gdLst/>
              <a:ahLst/>
              <a:cxnLst/>
              <a:rect l="l" t="t" r="r" b="b"/>
              <a:pathLst>
                <a:path w="3023" h="3023" extrusionOk="0">
                  <a:moveTo>
                    <a:pt x="1512" y="1"/>
                  </a:moveTo>
                  <a:cubicBezTo>
                    <a:pt x="662" y="1"/>
                    <a:pt x="1" y="662"/>
                    <a:pt x="1" y="1512"/>
                  </a:cubicBezTo>
                  <a:cubicBezTo>
                    <a:pt x="1" y="2362"/>
                    <a:pt x="662" y="3023"/>
                    <a:pt x="1512" y="3023"/>
                  </a:cubicBezTo>
                  <a:cubicBezTo>
                    <a:pt x="2362" y="3023"/>
                    <a:pt x="3023" y="2267"/>
                    <a:pt x="3023" y="1512"/>
                  </a:cubicBezTo>
                  <a:cubicBezTo>
                    <a:pt x="3023" y="662"/>
                    <a:pt x="2362" y="1"/>
                    <a:pt x="1512"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393" name="Google Shape;1393;p28"/>
            <p:cNvSpPr/>
            <p:nvPr/>
          </p:nvSpPr>
          <p:spPr>
            <a:xfrm>
              <a:off x="2147950" y="1937925"/>
              <a:ext cx="75575" cy="75575"/>
            </a:xfrm>
            <a:custGeom>
              <a:avLst/>
              <a:gdLst/>
              <a:ahLst/>
              <a:cxnLst/>
              <a:rect l="l" t="t" r="r" b="b"/>
              <a:pathLst>
                <a:path w="3023" h="3023" extrusionOk="0">
                  <a:moveTo>
                    <a:pt x="1511" y="1"/>
                  </a:moveTo>
                  <a:cubicBezTo>
                    <a:pt x="661" y="1"/>
                    <a:pt x="0" y="662"/>
                    <a:pt x="0" y="1512"/>
                  </a:cubicBezTo>
                  <a:cubicBezTo>
                    <a:pt x="0" y="2362"/>
                    <a:pt x="661" y="3023"/>
                    <a:pt x="1511" y="3023"/>
                  </a:cubicBezTo>
                  <a:cubicBezTo>
                    <a:pt x="2361" y="3023"/>
                    <a:pt x="3022" y="2267"/>
                    <a:pt x="3022" y="1512"/>
                  </a:cubicBezTo>
                  <a:cubicBezTo>
                    <a:pt x="3022" y="662"/>
                    <a:pt x="2361" y="1"/>
                    <a:pt x="1511"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394" name="Google Shape;1394;p28"/>
            <p:cNvSpPr/>
            <p:nvPr/>
          </p:nvSpPr>
          <p:spPr>
            <a:xfrm>
              <a:off x="2346250" y="1937925"/>
              <a:ext cx="75575" cy="75575"/>
            </a:xfrm>
            <a:custGeom>
              <a:avLst/>
              <a:gdLst/>
              <a:ahLst/>
              <a:cxnLst/>
              <a:rect l="l" t="t" r="r" b="b"/>
              <a:pathLst>
                <a:path w="3023" h="3023" extrusionOk="0">
                  <a:moveTo>
                    <a:pt x="1512" y="1"/>
                  </a:moveTo>
                  <a:cubicBezTo>
                    <a:pt x="756" y="1"/>
                    <a:pt x="1" y="662"/>
                    <a:pt x="95" y="1512"/>
                  </a:cubicBezTo>
                  <a:cubicBezTo>
                    <a:pt x="95" y="2362"/>
                    <a:pt x="756" y="3023"/>
                    <a:pt x="1512" y="3023"/>
                  </a:cubicBezTo>
                  <a:cubicBezTo>
                    <a:pt x="2362" y="3023"/>
                    <a:pt x="3023" y="2267"/>
                    <a:pt x="3023" y="1512"/>
                  </a:cubicBezTo>
                  <a:cubicBezTo>
                    <a:pt x="3023" y="662"/>
                    <a:pt x="2362" y="1"/>
                    <a:pt x="1512"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395" name="Google Shape;1395;p28"/>
            <p:cNvSpPr/>
            <p:nvPr/>
          </p:nvSpPr>
          <p:spPr>
            <a:xfrm>
              <a:off x="2546925" y="1937925"/>
              <a:ext cx="75575" cy="75575"/>
            </a:xfrm>
            <a:custGeom>
              <a:avLst/>
              <a:gdLst/>
              <a:ahLst/>
              <a:cxnLst/>
              <a:rect l="l" t="t" r="r" b="b"/>
              <a:pathLst>
                <a:path w="3023" h="3023" extrusionOk="0">
                  <a:moveTo>
                    <a:pt x="1512" y="1"/>
                  </a:moveTo>
                  <a:cubicBezTo>
                    <a:pt x="662" y="1"/>
                    <a:pt x="1" y="662"/>
                    <a:pt x="1" y="1512"/>
                  </a:cubicBezTo>
                  <a:cubicBezTo>
                    <a:pt x="1" y="2362"/>
                    <a:pt x="662" y="3023"/>
                    <a:pt x="1512" y="3023"/>
                  </a:cubicBezTo>
                  <a:cubicBezTo>
                    <a:pt x="2362" y="3023"/>
                    <a:pt x="3023" y="2267"/>
                    <a:pt x="3023" y="1512"/>
                  </a:cubicBezTo>
                  <a:cubicBezTo>
                    <a:pt x="3023" y="662"/>
                    <a:pt x="2267" y="1"/>
                    <a:pt x="1512"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396" name="Google Shape;1396;p28"/>
            <p:cNvSpPr/>
            <p:nvPr/>
          </p:nvSpPr>
          <p:spPr>
            <a:xfrm>
              <a:off x="2745250" y="1937925"/>
              <a:ext cx="75575" cy="75575"/>
            </a:xfrm>
            <a:custGeom>
              <a:avLst/>
              <a:gdLst/>
              <a:ahLst/>
              <a:cxnLst/>
              <a:rect l="l" t="t" r="r" b="b"/>
              <a:pathLst>
                <a:path w="3023" h="3023" extrusionOk="0">
                  <a:moveTo>
                    <a:pt x="1511" y="1"/>
                  </a:moveTo>
                  <a:cubicBezTo>
                    <a:pt x="661" y="1"/>
                    <a:pt x="0" y="662"/>
                    <a:pt x="0" y="1512"/>
                  </a:cubicBezTo>
                  <a:cubicBezTo>
                    <a:pt x="0" y="2362"/>
                    <a:pt x="661" y="3023"/>
                    <a:pt x="1511" y="3023"/>
                  </a:cubicBezTo>
                  <a:cubicBezTo>
                    <a:pt x="2361" y="3023"/>
                    <a:pt x="3022" y="2267"/>
                    <a:pt x="3022" y="1512"/>
                  </a:cubicBezTo>
                  <a:cubicBezTo>
                    <a:pt x="3022" y="662"/>
                    <a:pt x="2361" y="1"/>
                    <a:pt x="1511"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397" name="Google Shape;1397;p28"/>
            <p:cNvSpPr/>
            <p:nvPr/>
          </p:nvSpPr>
          <p:spPr>
            <a:xfrm>
              <a:off x="2945925" y="1937925"/>
              <a:ext cx="73200" cy="75575"/>
            </a:xfrm>
            <a:custGeom>
              <a:avLst/>
              <a:gdLst/>
              <a:ahLst/>
              <a:cxnLst/>
              <a:rect l="l" t="t" r="r" b="b"/>
              <a:pathLst>
                <a:path w="2928" h="3023" extrusionOk="0">
                  <a:moveTo>
                    <a:pt x="1417" y="1"/>
                  </a:moveTo>
                  <a:cubicBezTo>
                    <a:pt x="661" y="1"/>
                    <a:pt x="0" y="662"/>
                    <a:pt x="0" y="1512"/>
                  </a:cubicBezTo>
                  <a:cubicBezTo>
                    <a:pt x="0" y="2362"/>
                    <a:pt x="661" y="3023"/>
                    <a:pt x="1417" y="3023"/>
                  </a:cubicBezTo>
                  <a:cubicBezTo>
                    <a:pt x="2266" y="3023"/>
                    <a:pt x="2928" y="2267"/>
                    <a:pt x="2928" y="1512"/>
                  </a:cubicBezTo>
                  <a:cubicBezTo>
                    <a:pt x="2928" y="662"/>
                    <a:pt x="2266" y="1"/>
                    <a:pt x="1417"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398" name="Google Shape;1398;p28"/>
            <p:cNvSpPr/>
            <p:nvPr/>
          </p:nvSpPr>
          <p:spPr>
            <a:xfrm>
              <a:off x="3144225" y="1937925"/>
              <a:ext cx="73225" cy="75575"/>
            </a:xfrm>
            <a:custGeom>
              <a:avLst/>
              <a:gdLst/>
              <a:ahLst/>
              <a:cxnLst/>
              <a:rect l="l" t="t" r="r" b="b"/>
              <a:pathLst>
                <a:path w="2929" h="3023" extrusionOk="0">
                  <a:moveTo>
                    <a:pt x="1511" y="1"/>
                  </a:moveTo>
                  <a:cubicBezTo>
                    <a:pt x="662" y="1"/>
                    <a:pt x="1" y="662"/>
                    <a:pt x="1" y="1512"/>
                  </a:cubicBezTo>
                  <a:cubicBezTo>
                    <a:pt x="1" y="2362"/>
                    <a:pt x="662" y="3023"/>
                    <a:pt x="1417" y="3023"/>
                  </a:cubicBezTo>
                  <a:lnTo>
                    <a:pt x="1511" y="3023"/>
                  </a:lnTo>
                  <a:cubicBezTo>
                    <a:pt x="2267" y="3023"/>
                    <a:pt x="2928" y="2267"/>
                    <a:pt x="2928" y="1512"/>
                  </a:cubicBezTo>
                  <a:cubicBezTo>
                    <a:pt x="2928" y="662"/>
                    <a:pt x="2267" y="1"/>
                    <a:pt x="1511"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399" name="Google Shape;1399;p28"/>
            <p:cNvSpPr/>
            <p:nvPr/>
          </p:nvSpPr>
          <p:spPr>
            <a:xfrm>
              <a:off x="3342550" y="1937925"/>
              <a:ext cx="75550" cy="75575"/>
            </a:xfrm>
            <a:custGeom>
              <a:avLst/>
              <a:gdLst/>
              <a:ahLst/>
              <a:cxnLst/>
              <a:rect l="l" t="t" r="r" b="b"/>
              <a:pathLst>
                <a:path w="3022" h="3023" extrusionOk="0">
                  <a:moveTo>
                    <a:pt x="1511" y="1"/>
                  </a:moveTo>
                  <a:cubicBezTo>
                    <a:pt x="661" y="1"/>
                    <a:pt x="0" y="662"/>
                    <a:pt x="0" y="1512"/>
                  </a:cubicBezTo>
                  <a:cubicBezTo>
                    <a:pt x="0" y="2362"/>
                    <a:pt x="661" y="3023"/>
                    <a:pt x="1511" y="3023"/>
                  </a:cubicBezTo>
                  <a:cubicBezTo>
                    <a:pt x="2361" y="3023"/>
                    <a:pt x="3022" y="2267"/>
                    <a:pt x="3022" y="1512"/>
                  </a:cubicBezTo>
                  <a:cubicBezTo>
                    <a:pt x="3022" y="662"/>
                    <a:pt x="2361" y="1"/>
                    <a:pt x="1511"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400" name="Google Shape;1400;p28"/>
            <p:cNvSpPr/>
            <p:nvPr/>
          </p:nvSpPr>
          <p:spPr>
            <a:xfrm>
              <a:off x="3540850" y="1937925"/>
              <a:ext cx="75575" cy="75575"/>
            </a:xfrm>
            <a:custGeom>
              <a:avLst/>
              <a:gdLst/>
              <a:ahLst/>
              <a:cxnLst/>
              <a:rect l="l" t="t" r="r" b="b"/>
              <a:pathLst>
                <a:path w="3023" h="3023" extrusionOk="0">
                  <a:moveTo>
                    <a:pt x="1511" y="1"/>
                  </a:moveTo>
                  <a:cubicBezTo>
                    <a:pt x="756" y="1"/>
                    <a:pt x="1" y="662"/>
                    <a:pt x="95" y="1512"/>
                  </a:cubicBezTo>
                  <a:cubicBezTo>
                    <a:pt x="95" y="2362"/>
                    <a:pt x="756" y="3023"/>
                    <a:pt x="1511" y="3023"/>
                  </a:cubicBezTo>
                  <a:cubicBezTo>
                    <a:pt x="2361" y="3023"/>
                    <a:pt x="3022" y="2267"/>
                    <a:pt x="3022" y="1512"/>
                  </a:cubicBezTo>
                  <a:cubicBezTo>
                    <a:pt x="3022" y="662"/>
                    <a:pt x="2361" y="1"/>
                    <a:pt x="1511"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401" name="Google Shape;1401;p28"/>
            <p:cNvSpPr/>
            <p:nvPr/>
          </p:nvSpPr>
          <p:spPr>
            <a:xfrm>
              <a:off x="3741525" y="1937925"/>
              <a:ext cx="73200" cy="75575"/>
            </a:xfrm>
            <a:custGeom>
              <a:avLst/>
              <a:gdLst/>
              <a:ahLst/>
              <a:cxnLst/>
              <a:rect l="l" t="t" r="r" b="b"/>
              <a:pathLst>
                <a:path w="2928" h="3023" extrusionOk="0">
                  <a:moveTo>
                    <a:pt x="1511" y="1"/>
                  </a:moveTo>
                  <a:cubicBezTo>
                    <a:pt x="661" y="1"/>
                    <a:pt x="0" y="662"/>
                    <a:pt x="0" y="1512"/>
                  </a:cubicBezTo>
                  <a:cubicBezTo>
                    <a:pt x="0" y="2362"/>
                    <a:pt x="661" y="3023"/>
                    <a:pt x="1417" y="3023"/>
                  </a:cubicBezTo>
                  <a:lnTo>
                    <a:pt x="1511" y="3023"/>
                  </a:lnTo>
                  <a:cubicBezTo>
                    <a:pt x="2267" y="3023"/>
                    <a:pt x="2928" y="2267"/>
                    <a:pt x="2928" y="1512"/>
                  </a:cubicBezTo>
                  <a:cubicBezTo>
                    <a:pt x="2928" y="662"/>
                    <a:pt x="2267" y="1"/>
                    <a:pt x="1511"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402" name="Google Shape;1402;p28"/>
            <p:cNvSpPr/>
            <p:nvPr/>
          </p:nvSpPr>
          <p:spPr>
            <a:xfrm>
              <a:off x="1352325" y="2126800"/>
              <a:ext cx="75575" cy="75575"/>
            </a:xfrm>
            <a:custGeom>
              <a:avLst/>
              <a:gdLst/>
              <a:ahLst/>
              <a:cxnLst/>
              <a:rect l="l" t="t" r="r" b="b"/>
              <a:pathLst>
                <a:path w="3023" h="3023" extrusionOk="0">
                  <a:moveTo>
                    <a:pt x="1512" y="1"/>
                  </a:moveTo>
                  <a:cubicBezTo>
                    <a:pt x="662" y="1"/>
                    <a:pt x="1" y="662"/>
                    <a:pt x="1" y="1511"/>
                  </a:cubicBezTo>
                  <a:cubicBezTo>
                    <a:pt x="1" y="2361"/>
                    <a:pt x="662" y="3022"/>
                    <a:pt x="1512" y="3022"/>
                  </a:cubicBezTo>
                  <a:cubicBezTo>
                    <a:pt x="2362" y="3022"/>
                    <a:pt x="3023" y="2361"/>
                    <a:pt x="3023" y="1511"/>
                  </a:cubicBezTo>
                  <a:cubicBezTo>
                    <a:pt x="3023" y="662"/>
                    <a:pt x="2362" y="1"/>
                    <a:pt x="1512"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403" name="Google Shape;1403;p28"/>
            <p:cNvSpPr/>
            <p:nvPr/>
          </p:nvSpPr>
          <p:spPr>
            <a:xfrm>
              <a:off x="1550650" y="2126800"/>
              <a:ext cx="75575" cy="75575"/>
            </a:xfrm>
            <a:custGeom>
              <a:avLst/>
              <a:gdLst/>
              <a:ahLst/>
              <a:cxnLst/>
              <a:rect l="l" t="t" r="r" b="b"/>
              <a:pathLst>
                <a:path w="3023" h="3023" extrusionOk="0">
                  <a:moveTo>
                    <a:pt x="1511" y="1"/>
                  </a:moveTo>
                  <a:cubicBezTo>
                    <a:pt x="756" y="1"/>
                    <a:pt x="0" y="662"/>
                    <a:pt x="95" y="1511"/>
                  </a:cubicBezTo>
                  <a:cubicBezTo>
                    <a:pt x="95" y="2361"/>
                    <a:pt x="756" y="3022"/>
                    <a:pt x="1511" y="3022"/>
                  </a:cubicBezTo>
                  <a:cubicBezTo>
                    <a:pt x="2361" y="3022"/>
                    <a:pt x="3022" y="2361"/>
                    <a:pt x="3022" y="1511"/>
                  </a:cubicBezTo>
                  <a:cubicBezTo>
                    <a:pt x="3022" y="662"/>
                    <a:pt x="2361" y="1"/>
                    <a:pt x="1511"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404" name="Google Shape;1404;p28"/>
            <p:cNvSpPr/>
            <p:nvPr/>
          </p:nvSpPr>
          <p:spPr>
            <a:xfrm>
              <a:off x="1751325" y="2126800"/>
              <a:ext cx="73200" cy="75575"/>
            </a:xfrm>
            <a:custGeom>
              <a:avLst/>
              <a:gdLst/>
              <a:ahLst/>
              <a:cxnLst/>
              <a:rect l="l" t="t" r="r" b="b"/>
              <a:pathLst>
                <a:path w="2928" h="3023" extrusionOk="0">
                  <a:moveTo>
                    <a:pt x="1511" y="1"/>
                  </a:moveTo>
                  <a:cubicBezTo>
                    <a:pt x="661" y="1"/>
                    <a:pt x="0" y="662"/>
                    <a:pt x="0" y="1511"/>
                  </a:cubicBezTo>
                  <a:cubicBezTo>
                    <a:pt x="0" y="2361"/>
                    <a:pt x="661" y="3022"/>
                    <a:pt x="1417" y="3022"/>
                  </a:cubicBezTo>
                  <a:lnTo>
                    <a:pt x="1511" y="3022"/>
                  </a:lnTo>
                  <a:cubicBezTo>
                    <a:pt x="2267" y="3022"/>
                    <a:pt x="2928" y="2361"/>
                    <a:pt x="2928" y="1511"/>
                  </a:cubicBezTo>
                  <a:cubicBezTo>
                    <a:pt x="2928" y="662"/>
                    <a:pt x="2267" y="1"/>
                    <a:pt x="1511"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405" name="Google Shape;1405;p28"/>
            <p:cNvSpPr/>
            <p:nvPr/>
          </p:nvSpPr>
          <p:spPr>
            <a:xfrm>
              <a:off x="1949625" y="2126800"/>
              <a:ext cx="75575" cy="75575"/>
            </a:xfrm>
            <a:custGeom>
              <a:avLst/>
              <a:gdLst/>
              <a:ahLst/>
              <a:cxnLst/>
              <a:rect l="l" t="t" r="r" b="b"/>
              <a:pathLst>
                <a:path w="3023" h="3023" extrusionOk="0">
                  <a:moveTo>
                    <a:pt x="1512" y="1"/>
                  </a:moveTo>
                  <a:cubicBezTo>
                    <a:pt x="662" y="1"/>
                    <a:pt x="1" y="662"/>
                    <a:pt x="1" y="1511"/>
                  </a:cubicBezTo>
                  <a:cubicBezTo>
                    <a:pt x="1" y="2361"/>
                    <a:pt x="662" y="3022"/>
                    <a:pt x="1512" y="3022"/>
                  </a:cubicBezTo>
                  <a:cubicBezTo>
                    <a:pt x="2362" y="3022"/>
                    <a:pt x="3023" y="2361"/>
                    <a:pt x="3023" y="1511"/>
                  </a:cubicBezTo>
                  <a:cubicBezTo>
                    <a:pt x="3023" y="662"/>
                    <a:pt x="2362" y="1"/>
                    <a:pt x="1512"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406" name="Google Shape;1406;p28"/>
            <p:cNvSpPr/>
            <p:nvPr/>
          </p:nvSpPr>
          <p:spPr>
            <a:xfrm>
              <a:off x="2147950" y="2126800"/>
              <a:ext cx="75575" cy="75575"/>
            </a:xfrm>
            <a:custGeom>
              <a:avLst/>
              <a:gdLst/>
              <a:ahLst/>
              <a:cxnLst/>
              <a:rect l="l" t="t" r="r" b="b"/>
              <a:pathLst>
                <a:path w="3023" h="3023" extrusionOk="0">
                  <a:moveTo>
                    <a:pt x="1511" y="1"/>
                  </a:moveTo>
                  <a:cubicBezTo>
                    <a:pt x="661" y="1"/>
                    <a:pt x="0" y="662"/>
                    <a:pt x="0" y="1511"/>
                  </a:cubicBezTo>
                  <a:cubicBezTo>
                    <a:pt x="0" y="2361"/>
                    <a:pt x="661" y="3022"/>
                    <a:pt x="1511" y="3022"/>
                  </a:cubicBezTo>
                  <a:cubicBezTo>
                    <a:pt x="2361" y="3022"/>
                    <a:pt x="3022" y="2361"/>
                    <a:pt x="3022" y="1511"/>
                  </a:cubicBezTo>
                  <a:cubicBezTo>
                    <a:pt x="3022" y="662"/>
                    <a:pt x="2361" y="1"/>
                    <a:pt x="1511"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407" name="Google Shape;1407;p28"/>
            <p:cNvSpPr/>
            <p:nvPr/>
          </p:nvSpPr>
          <p:spPr>
            <a:xfrm>
              <a:off x="2346250" y="2126800"/>
              <a:ext cx="75575" cy="75575"/>
            </a:xfrm>
            <a:custGeom>
              <a:avLst/>
              <a:gdLst/>
              <a:ahLst/>
              <a:cxnLst/>
              <a:rect l="l" t="t" r="r" b="b"/>
              <a:pathLst>
                <a:path w="3023" h="3023" extrusionOk="0">
                  <a:moveTo>
                    <a:pt x="1512" y="1"/>
                  </a:moveTo>
                  <a:cubicBezTo>
                    <a:pt x="756" y="1"/>
                    <a:pt x="1" y="662"/>
                    <a:pt x="95" y="1511"/>
                  </a:cubicBezTo>
                  <a:cubicBezTo>
                    <a:pt x="95" y="2361"/>
                    <a:pt x="756" y="3022"/>
                    <a:pt x="1512" y="3022"/>
                  </a:cubicBezTo>
                  <a:cubicBezTo>
                    <a:pt x="2362" y="3022"/>
                    <a:pt x="3023" y="2361"/>
                    <a:pt x="3023" y="1511"/>
                  </a:cubicBezTo>
                  <a:cubicBezTo>
                    <a:pt x="3023" y="662"/>
                    <a:pt x="2362" y="1"/>
                    <a:pt x="1512"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408" name="Google Shape;1408;p28"/>
            <p:cNvSpPr/>
            <p:nvPr/>
          </p:nvSpPr>
          <p:spPr>
            <a:xfrm>
              <a:off x="2546925" y="2126800"/>
              <a:ext cx="75575" cy="75575"/>
            </a:xfrm>
            <a:custGeom>
              <a:avLst/>
              <a:gdLst/>
              <a:ahLst/>
              <a:cxnLst/>
              <a:rect l="l" t="t" r="r" b="b"/>
              <a:pathLst>
                <a:path w="3023" h="3023" extrusionOk="0">
                  <a:moveTo>
                    <a:pt x="1512" y="1"/>
                  </a:moveTo>
                  <a:cubicBezTo>
                    <a:pt x="662" y="1"/>
                    <a:pt x="1" y="662"/>
                    <a:pt x="1" y="1511"/>
                  </a:cubicBezTo>
                  <a:cubicBezTo>
                    <a:pt x="1" y="2361"/>
                    <a:pt x="662" y="3022"/>
                    <a:pt x="1512" y="3022"/>
                  </a:cubicBezTo>
                  <a:cubicBezTo>
                    <a:pt x="2362" y="3022"/>
                    <a:pt x="3023" y="2361"/>
                    <a:pt x="3023" y="1511"/>
                  </a:cubicBezTo>
                  <a:cubicBezTo>
                    <a:pt x="3023" y="662"/>
                    <a:pt x="2267" y="1"/>
                    <a:pt x="1512"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409" name="Google Shape;1409;p28"/>
            <p:cNvSpPr/>
            <p:nvPr/>
          </p:nvSpPr>
          <p:spPr>
            <a:xfrm>
              <a:off x="2745250" y="2126800"/>
              <a:ext cx="75575" cy="75575"/>
            </a:xfrm>
            <a:custGeom>
              <a:avLst/>
              <a:gdLst/>
              <a:ahLst/>
              <a:cxnLst/>
              <a:rect l="l" t="t" r="r" b="b"/>
              <a:pathLst>
                <a:path w="3023" h="3023" extrusionOk="0">
                  <a:moveTo>
                    <a:pt x="1511" y="1"/>
                  </a:moveTo>
                  <a:cubicBezTo>
                    <a:pt x="661" y="1"/>
                    <a:pt x="0" y="662"/>
                    <a:pt x="0" y="1511"/>
                  </a:cubicBezTo>
                  <a:cubicBezTo>
                    <a:pt x="0" y="2361"/>
                    <a:pt x="661" y="3022"/>
                    <a:pt x="1511" y="3022"/>
                  </a:cubicBezTo>
                  <a:cubicBezTo>
                    <a:pt x="2361" y="3022"/>
                    <a:pt x="3022" y="2361"/>
                    <a:pt x="3022" y="1511"/>
                  </a:cubicBezTo>
                  <a:cubicBezTo>
                    <a:pt x="3022" y="662"/>
                    <a:pt x="2361" y="1"/>
                    <a:pt x="1511"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410" name="Google Shape;1410;p28"/>
            <p:cNvSpPr/>
            <p:nvPr/>
          </p:nvSpPr>
          <p:spPr>
            <a:xfrm>
              <a:off x="2945925" y="2126800"/>
              <a:ext cx="73200" cy="75575"/>
            </a:xfrm>
            <a:custGeom>
              <a:avLst/>
              <a:gdLst/>
              <a:ahLst/>
              <a:cxnLst/>
              <a:rect l="l" t="t" r="r" b="b"/>
              <a:pathLst>
                <a:path w="2928" h="3023" extrusionOk="0">
                  <a:moveTo>
                    <a:pt x="1417" y="1"/>
                  </a:moveTo>
                  <a:cubicBezTo>
                    <a:pt x="661" y="1"/>
                    <a:pt x="0" y="662"/>
                    <a:pt x="0" y="1511"/>
                  </a:cubicBezTo>
                  <a:cubicBezTo>
                    <a:pt x="0" y="2361"/>
                    <a:pt x="661" y="3022"/>
                    <a:pt x="1417" y="3022"/>
                  </a:cubicBezTo>
                  <a:cubicBezTo>
                    <a:pt x="2266" y="3022"/>
                    <a:pt x="2928" y="2361"/>
                    <a:pt x="2928" y="1511"/>
                  </a:cubicBezTo>
                  <a:cubicBezTo>
                    <a:pt x="2928" y="662"/>
                    <a:pt x="2266" y="1"/>
                    <a:pt x="1417"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411" name="Google Shape;1411;p28"/>
            <p:cNvSpPr/>
            <p:nvPr/>
          </p:nvSpPr>
          <p:spPr>
            <a:xfrm>
              <a:off x="3144225" y="2126800"/>
              <a:ext cx="73225" cy="75575"/>
            </a:xfrm>
            <a:custGeom>
              <a:avLst/>
              <a:gdLst/>
              <a:ahLst/>
              <a:cxnLst/>
              <a:rect l="l" t="t" r="r" b="b"/>
              <a:pathLst>
                <a:path w="2929" h="3023" extrusionOk="0">
                  <a:moveTo>
                    <a:pt x="1511" y="1"/>
                  </a:moveTo>
                  <a:cubicBezTo>
                    <a:pt x="662" y="1"/>
                    <a:pt x="1" y="662"/>
                    <a:pt x="1" y="1511"/>
                  </a:cubicBezTo>
                  <a:cubicBezTo>
                    <a:pt x="1" y="2361"/>
                    <a:pt x="662" y="3022"/>
                    <a:pt x="1417" y="3022"/>
                  </a:cubicBezTo>
                  <a:lnTo>
                    <a:pt x="1511" y="3022"/>
                  </a:lnTo>
                  <a:cubicBezTo>
                    <a:pt x="2267" y="3022"/>
                    <a:pt x="2928" y="2361"/>
                    <a:pt x="2928" y="1511"/>
                  </a:cubicBezTo>
                  <a:cubicBezTo>
                    <a:pt x="2928" y="662"/>
                    <a:pt x="2267" y="1"/>
                    <a:pt x="1511"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412" name="Google Shape;1412;p28"/>
            <p:cNvSpPr/>
            <p:nvPr/>
          </p:nvSpPr>
          <p:spPr>
            <a:xfrm>
              <a:off x="3342550" y="2126800"/>
              <a:ext cx="75550" cy="75575"/>
            </a:xfrm>
            <a:custGeom>
              <a:avLst/>
              <a:gdLst/>
              <a:ahLst/>
              <a:cxnLst/>
              <a:rect l="l" t="t" r="r" b="b"/>
              <a:pathLst>
                <a:path w="3022" h="3023" extrusionOk="0">
                  <a:moveTo>
                    <a:pt x="1511" y="1"/>
                  </a:moveTo>
                  <a:cubicBezTo>
                    <a:pt x="661" y="1"/>
                    <a:pt x="0" y="662"/>
                    <a:pt x="0" y="1511"/>
                  </a:cubicBezTo>
                  <a:cubicBezTo>
                    <a:pt x="0" y="2361"/>
                    <a:pt x="661" y="3022"/>
                    <a:pt x="1511" y="3022"/>
                  </a:cubicBezTo>
                  <a:cubicBezTo>
                    <a:pt x="2361" y="3022"/>
                    <a:pt x="3022" y="2361"/>
                    <a:pt x="3022" y="1511"/>
                  </a:cubicBezTo>
                  <a:cubicBezTo>
                    <a:pt x="3022" y="662"/>
                    <a:pt x="2361" y="1"/>
                    <a:pt x="1511"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413" name="Google Shape;1413;p28"/>
            <p:cNvSpPr/>
            <p:nvPr/>
          </p:nvSpPr>
          <p:spPr>
            <a:xfrm>
              <a:off x="3540850" y="2126800"/>
              <a:ext cx="75575" cy="75575"/>
            </a:xfrm>
            <a:custGeom>
              <a:avLst/>
              <a:gdLst/>
              <a:ahLst/>
              <a:cxnLst/>
              <a:rect l="l" t="t" r="r" b="b"/>
              <a:pathLst>
                <a:path w="3023" h="3023" extrusionOk="0">
                  <a:moveTo>
                    <a:pt x="1511" y="1"/>
                  </a:moveTo>
                  <a:cubicBezTo>
                    <a:pt x="756" y="1"/>
                    <a:pt x="1" y="662"/>
                    <a:pt x="95" y="1511"/>
                  </a:cubicBezTo>
                  <a:cubicBezTo>
                    <a:pt x="95" y="2361"/>
                    <a:pt x="756" y="3022"/>
                    <a:pt x="1511" y="3022"/>
                  </a:cubicBezTo>
                  <a:cubicBezTo>
                    <a:pt x="2361" y="3022"/>
                    <a:pt x="3022" y="2361"/>
                    <a:pt x="3022" y="1511"/>
                  </a:cubicBezTo>
                  <a:cubicBezTo>
                    <a:pt x="3022" y="662"/>
                    <a:pt x="2361" y="1"/>
                    <a:pt x="1511"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414" name="Google Shape;1414;p28"/>
            <p:cNvSpPr/>
            <p:nvPr/>
          </p:nvSpPr>
          <p:spPr>
            <a:xfrm>
              <a:off x="3741525" y="2126800"/>
              <a:ext cx="73200" cy="75575"/>
            </a:xfrm>
            <a:custGeom>
              <a:avLst/>
              <a:gdLst/>
              <a:ahLst/>
              <a:cxnLst/>
              <a:rect l="l" t="t" r="r" b="b"/>
              <a:pathLst>
                <a:path w="2928" h="3023" extrusionOk="0">
                  <a:moveTo>
                    <a:pt x="1511" y="1"/>
                  </a:moveTo>
                  <a:cubicBezTo>
                    <a:pt x="661" y="1"/>
                    <a:pt x="0" y="662"/>
                    <a:pt x="0" y="1511"/>
                  </a:cubicBezTo>
                  <a:cubicBezTo>
                    <a:pt x="0" y="2361"/>
                    <a:pt x="661" y="3022"/>
                    <a:pt x="1417" y="3022"/>
                  </a:cubicBezTo>
                  <a:lnTo>
                    <a:pt x="1511" y="3022"/>
                  </a:lnTo>
                  <a:cubicBezTo>
                    <a:pt x="2267" y="3022"/>
                    <a:pt x="2928" y="2361"/>
                    <a:pt x="2928" y="1511"/>
                  </a:cubicBezTo>
                  <a:cubicBezTo>
                    <a:pt x="2928" y="662"/>
                    <a:pt x="2267" y="1"/>
                    <a:pt x="1511"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415" name="Google Shape;1415;p28"/>
            <p:cNvSpPr/>
            <p:nvPr/>
          </p:nvSpPr>
          <p:spPr>
            <a:xfrm>
              <a:off x="1352325" y="2315675"/>
              <a:ext cx="75575" cy="75575"/>
            </a:xfrm>
            <a:custGeom>
              <a:avLst/>
              <a:gdLst/>
              <a:ahLst/>
              <a:cxnLst/>
              <a:rect l="l" t="t" r="r" b="b"/>
              <a:pathLst>
                <a:path w="3023" h="3023"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416" name="Google Shape;1416;p28"/>
            <p:cNvSpPr/>
            <p:nvPr/>
          </p:nvSpPr>
          <p:spPr>
            <a:xfrm>
              <a:off x="1550650" y="2315675"/>
              <a:ext cx="75575" cy="75575"/>
            </a:xfrm>
            <a:custGeom>
              <a:avLst/>
              <a:gdLst/>
              <a:ahLst/>
              <a:cxnLst/>
              <a:rect l="l" t="t" r="r" b="b"/>
              <a:pathLst>
                <a:path w="3023" h="3023" extrusionOk="0">
                  <a:moveTo>
                    <a:pt x="1511" y="0"/>
                  </a:moveTo>
                  <a:cubicBezTo>
                    <a:pt x="756" y="0"/>
                    <a:pt x="0" y="661"/>
                    <a:pt x="95" y="1511"/>
                  </a:cubicBezTo>
                  <a:cubicBezTo>
                    <a:pt x="95" y="2361"/>
                    <a:pt x="756" y="3022"/>
                    <a:pt x="1511" y="3022"/>
                  </a:cubicBezTo>
                  <a:cubicBezTo>
                    <a:pt x="2361" y="3022"/>
                    <a:pt x="3022" y="2361"/>
                    <a:pt x="3022" y="1511"/>
                  </a:cubicBezTo>
                  <a:cubicBezTo>
                    <a:pt x="3022" y="661"/>
                    <a:pt x="2361" y="0"/>
                    <a:pt x="1511"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417" name="Google Shape;1417;p28"/>
            <p:cNvSpPr/>
            <p:nvPr/>
          </p:nvSpPr>
          <p:spPr>
            <a:xfrm>
              <a:off x="1751325" y="2315675"/>
              <a:ext cx="73200" cy="75575"/>
            </a:xfrm>
            <a:custGeom>
              <a:avLst/>
              <a:gdLst/>
              <a:ahLst/>
              <a:cxnLst/>
              <a:rect l="l" t="t" r="r" b="b"/>
              <a:pathLst>
                <a:path w="2928" h="3023" extrusionOk="0">
                  <a:moveTo>
                    <a:pt x="1511" y="0"/>
                  </a:moveTo>
                  <a:cubicBezTo>
                    <a:pt x="661" y="0"/>
                    <a:pt x="0" y="661"/>
                    <a:pt x="0" y="1511"/>
                  </a:cubicBezTo>
                  <a:cubicBezTo>
                    <a:pt x="0" y="2361"/>
                    <a:pt x="661" y="3022"/>
                    <a:pt x="1417" y="3022"/>
                  </a:cubicBezTo>
                  <a:lnTo>
                    <a:pt x="1511" y="3022"/>
                  </a:lnTo>
                  <a:cubicBezTo>
                    <a:pt x="2267" y="3022"/>
                    <a:pt x="2928" y="2361"/>
                    <a:pt x="2928" y="1511"/>
                  </a:cubicBezTo>
                  <a:cubicBezTo>
                    <a:pt x="2928" y="661"/>
                    <a:pt x="2267" y="0"/>
                    <a:pt x="1511"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418" name="Google Shape;1418;p28"/>
            <p:cNvSpPr/>
            <p:nvPr/>
          </p:nvSpPr>
          <p:spPr>
            <a:xfrm>
              <a:off x="1949625" y="2315675"/>
              <a:ext cx="75575" cy="75575"/>
            </a:xfrm>
            <a:custGeom>
              <a:avLst/>
              <a:gdLst/>
              <a:ahLst/>
              <a:cxnLst/>
              <a:rect l="l" t="t" r="r" b="b"/>
              <a:pathLst>
                <a:path w="3023" h="3023"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419" name="Google Shape;1419;p28"/>
            <p:cNvSpPr/>
            <p:nvPr/>
          </p:nvSpPr>
          <p:spPr>
            <a:xfrm>
              <a:off x="2147950" y="2315675"/>
              <a:ext cx="75575" cy="75575"/>
            </a:xfrm>
            <a:custGeom>
              <a:avLst/>
              <a:gdLst/>
              <a:ahLst/>
              <a:cxnLst/>
              <a:rect l="l" t="t" r="r" b="b"/>
              <a:pathLst>
                <a:path w="3023" h="3023"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420" name="Google Shape;1420;p28"/>
            <p:cNvSpPr/>
            <p:nvPr/>
          </p:nvSpPr>
          <p:spPr>
            <a:xfrm>
              <a:off x="2346250" y="2315675"/>
              <a:ext cx="75575" cy="75575"/>
            </a:xfrm>
            <a:custGeom>
              <a:avLst/>
              <a:gdLst/>
              <a:ahLst/>
              <a:cxnLst/>
              <a:rect l="l" t="t" r="r" b="b"/>
              <a:pathLst>
                <a:path w="3023" h="3023" extrusionOk="0">
                  <a:moveTo>
                    <a:pt x="1512" y="0"/>
                  </a:moveTo>
                  <a:cubicBezTo>
                    <a:pt x="756" y="0"/>
                    <a:pt x="1" y="661"/>
                    <a:pt x="95" y="1511"/>
                  </a:cubicBezTo>
                  <a:cubicBezTo>
                    <a:pt x="95" y="2361"/>
                    <a:pt x="756" y="3022"/>
                    <a:pt x="1512" y="3022"/>
                  </a:cubicBezTo>
                  <a:cubicBezTo>
                    <a:pt x="2362" y="3022"/>
                    <a:pt x="3023" y="2361"/>
                    <a:pt x="3023" y="1511"/>
                  </a:cubicBezTo>
                  <a:cubicBezTo>
                    <a:pt x="3023" y="661"/>
                    <a:pt x="2362" y="0"/>
                    <a:pt x="1512"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421" name="Google Shape;1421;p28"/>
            <p:cNvSpPr/>
            <p:nvPr/>
          </p:nvSpPr>
          <p:spPr>
            <a:xfrm>
              <a:off x="2546925" y="2315675"/>
              <a:ext cx="75575" cy="75575"/>
            </a:xfrm>
            <a:custGeom>
              <a:avLst/>
              <a:gdLst/>
              <a:ahLst/>
              <a:cxnLst/>
              <a:rect l="l" t="t" r="r" b="b"/>
              <a:pathLst>
                <a:path w="3023" h="3023" extrusionOk="0">
                  <a:moveTo>
                    <a:pt x="1512" y="0"/>
                  </a:moveTo>
                  <a:cubicBezTo>
                    <a:pt x="662" y="0"/>
                    <a:pt x="1" y="661"/>
                    <a:pt x="1" y="1511"/>
                  </a:cubicBezTo>
                  <a:cubicBezTo>
                    <a:pt x="1" y="2361"/>
                    <a:pt x="662" y="3022"/>
                    <a:pt x="1512" y="3022"/>
                  </a:cubicBezTo>
                  <a:cubicBezTo>
                    <a:pt x="2362" y="3022"/>
                    <a:pt x="3023" y="2361"/>
                    <a:pt x="3023" y="1511"/>
                  </a:cubicBezTo>
                  <a:cubicBezTo>
                    <a:pt x="3023" y="661"/>
                    <a:pt x="2267" y="0"/>
                    <a:pt x="1512"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422" name="Google Shape;1422;p28"/>
            <p:cNvSpPr/>
            <p:nvPr/>
          </p:nvSpPr>
          <p:spPr>
            <a:xfrm>
              <a:off x="2745250" y="2315675"/>
              <a:ext cx="75575" cy="75575"/>
            </a:xfrm>
            <a:custGeom>
              <a:avLst/>
              <a:gdLst/>
              <a:ahLst/>
              <a:cxnLst/>
              <a:rect l="l" t="t" r="r" b="b"/>
              <a:pathLst>
                <a:path w="3023" h="3023"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423" name="Google Shape;1423;p28"/>
            <p:cNvSpPr/>
            <p:nvPr/>
          </p:nvSpPr>
          <p:spPr>
            <a:xfrm>
              <a:off x="2945925" y="2315675"/>
              <a:ext cx="73200" cy="75575"/>
            </a:xfrm>
            <a:custGeom>
              <a:avLst/>
              <a:gdLst/>
              <a:ahLst/>
              <a:cxnLst/>
              <a:rect l="l" t="t" r="r" b="b"/>
              <a:pathLst>
                <a:path w="2928" h="3023" extrusionOk="0">
                  <a:moveTo>
                    <a:pt x="1417" y="0"/>
                  </a:moveTo>
                  <a:cubicBezTo>
                    <a:pt x="661" y="0"/>
                    <a:pt x="0" y="661"/>
                    <a:pt x="0" y="1511"/>
                  </a:cubicBezTo>
                  <a:cubicBezTo>
                    <a:pt x="0" y="2361"/>
                    <a:pt x="661" y="3022"/>
                    <a:pt x="1417" y="3022"/>
                  </a:cubicBezTo>
                  <a:cubicBezTo>
                    <a:pt x="2266" y="3022"/>
                    <a:pt x="2928" y="2361"/>
                    <a:pt x="2928" y="1511"/>
                  </a:cubicBezTo>
                  <a:cubicBezTo>
                    <a:pt x="2928" y="661"/>
                    <a:pt x="2266" y="0"/>
                    <a:pt x="1417"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424" name="Google Shape;1424;p28"/>
            <p:cNvSpPr/>
            <p:nvPr/>
          </p:nvSpPr>
          <p:spPr>
            <a:xfrm>
              <a:off x="3144225" y="2315675"/>
              <a:ext cx="73225" cy="75575"/>
            </a:xfrm>
            <a:custGeom>
              <a:avLst/>
              <a:gdLst/>
              <a:ahLst/>
              <a:cxnLst/>
              <a:rect l="l" t="t" r="r" b="b"/>
              <a:pathLst>
                <a:path w="2929" h="3023" extrusionOk="0">
                  <a:moveTo>
                    <a:pt x="1511" y="0"/>
                  </a:moveTo>
                  <a:cubicBezTo>
                    <a:pt x="662" y="0"/>
                    <a:pt x="1" y="661"/>
                    <a:pt x="1" y="1511"/>
                  </a:cubicBezTo>
                  <a:cubicBezTo>
                    <a:pt x="1" y="2361"/>
                    <a:pt x="662" y="3022"/>
                    <a:pt x="1417" y="3022"/>
                  </a:cubicBezTo>
                  <a:lnTo>
                    <a:pt x="1511" y="3022"/>
                  </a:lnTo>
                  <a:cubicBezTo>
                    <a:pt x="2267" y="3022"/>
                    <a:pt x="2928" y="2361"/>
                    <a:pt x="2928" y="1511"/>
                  </a:cubicBezTo>
                  <a:cubicBezTo>
                    <a:pt x="2928" y="661"/>
                    <a:pt x="2267" y="0"/>
                    <a:pt x="1511"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425" name="Google Shape;1425;p28"/>
            <p:cNvSpPr/>
            <p:nvPr/>
          </p:nvSpPr>
          <p:spPr>
            <a:xfrm>
              <a:off x="3342550" y="2315675"/>
              <a:ext cx="75550" cy="75575"/>
            </a:xfrm>
            <a:custGeom>
              <a:avLst/>
              <a:gdLst/>
              <a:ahLst/>
              <a:cxnLst/>
              <a:rect l="l" t="t" r="r" b="b"/>
              <a:pathLst>
                <a:path w="3022" h="3023"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426" name="Google Shape;1426;p28"/>
            <p:cNvSpPr/>
            <p:nvPr/>
          </p:nvSpPr>
          <p:spPr>
            <a:xfrm>
              <a:off x="3540850" y="2315675"/>
              <a:ext cx="75575" cy="75575"/>
            </a:xfrm>
            <a:custGeom>
              <a:avLst/>
              <a:gdLst/>
              <a:ahLst/>
              <a:cxnLst/>
              <a:rect l="l" t="t" r="r" b="b"/>
              <a:pathLst>
                <a:path w="3023" h="3023" extrusionOk="0">
                  <a:moveTo>
                    <a:pt x="1511" y="0"/>
                  </a:moveTo>
                  <a:cubicBezTo>
                    <a:pt x="756" y="0"/>
                    <a:pt x="1" y="661"/>
                    <a:pt x="95" y="1511"/>
                  </a:cubicBezTo>
                  <a:cubicBezTo>
                    <a:pt x="95" y="2361"/>
                    <a:pt x="756" y="3022"/>
                    <a:pt x="1511" y="3022"/>
                  </a:cubicBezTo>
                  <a:cubicBezTo>
                    <a:pt x="2361" y="3022"/>
                    <a:pt x="3022" y="2361"/>
                    <a:pt x="3022" y="1511"/>
                  </a:cubicBezTo>
                  <a:cubicBezTo>
                    <a:pt x="3022" y="661"/>
                    <a:pt x="2361" y="0"/>
                    <a:pt x="1511"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427" name="Google Shape;1427;p28"/>
            <p:cNvSpPr/>
            <p:nvPr/>
          </p:nvSpPr>
          <p:spPr>
            <a:xfrm>
              <a:off x="3741525" y="2315675"/>
              <a:ext cx="73200" cy="75575"/>
            </a:xfrm>
            <a:custGeom>
              <a:avLst/>
              <a:gdLst/>
              <a:ahLst/>
              <a:cxnLst/>
              <a:rect l="l" t="t" r="r" b="b"/>
              <a:pathLst>
                <a:path w="2928" h="3023" extrusionOk="0">
                  <a:moveTo>
                    <a:pt x="1511" y="0"/>
                  </a:moveTo>
                  <a:cubicBezTo>
                    <a:pt x="661" y="0"/>
                    <a:pt x="0" y="661"/>
                    <a:pt x="0" y="1511"/>
                  </a:cubicBezTo>
                  <a:cubicBezTo>
                    <a:pt x="0" y="2361"/>
                    <a:pt x="661" y="3022"/>
                    <a:pt x="1417" y="3022"/>
                  </a:cubicBezTo>
                  <a:lnTo>
                    <a:pt x="1511" y="3022"/>
                  </a:lnTo>
                  <a:cubicBezTo>
                    <a:pt x="2267" y="3022"/>
                    <a:pt x="2928" y="2361"/>
                    <a:pt x="2928" y="1511"/>
                  </a:cubicBezTo>
                  <a:cubicBezTo>
                    <a:pt x="2928" y="661"/>
                    <a:pt x="2267" y="0"/>
                    <a:pt x="1511"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428" name="Google Shape;1428;p28"/>
            <p:cNvSpPr/>
            <p:nvPr/>
          </p:nvSpPr>
          <p:spPr>
            <a:xfrm>
              <a:off x="1201250" y="2509250"/>
              <a:ext cx="25975" cy="68500"/>
            </a:xfrm>
            <a:custGeom>
              <a:avLst/>
              <a:gdLst/>
              <a:ahLst/>
              <a:cxnLst/>
              <a:rect l="l" t="t" r="r" b="b"/>
              <a:pathLst>
                <a:path w="1039" h="2740" extrusionOk="0">
                  <a:moveTo>
                    <a:pt x="283" y="1"/>
                  </a:moveTo>
                  <a:cubicBezTo>
                    <a:pt x="189" y="945"/>
                    <a:pt x="95" y="1795"/>
                    <a:pt x="0" y="2740"/>
                  </a:cubicBezTo>
                  <a:cubicBezTo>
                    <a:pt x="567" y="2551"/>
                    <a:pt x="1039" y="1984"/>
                    <a:pt x="1039" y="1323"/>
                  </a:cubicBezTo>
                  <a:cubicBezTo>
                    <a:pt x="1039" y="756"/>
                    <a:pt x="756" y="284"/>
                    <a:pt x="283"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429" name="Google Shape;1429;p28"/>
            <p:cNvSpPr/>
            <p:nvPr/>
          </p:nvSpPr>
          <p:spPr>
            <a:xfrm>
              <a:off x="1352325" y="2504550"/>
              <a:ext cx="75575" cy="75550"/>
            </a:xfrm>
            <a:custGeom>
              <a:avLst/>
              <a:gdLst/>
              <a:ahLst/>
              <a:cxnLst/>
              <a:rect l="l" t="t" r="r" b="b"/>
              <a:pathLst>
                <a:path w="3023" h="3022"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430" name="Google Shape;1430;p28"/>
            <p:cNvSpPr/>
            <p:nvPr/>
          </p:nvSpPr>
          <p:spPr>
            <a:xfrm>
              <a:off x="1550650" y="2504550"/>
              <a:ext cx="75575" cy="75550"/>
            </a:xfrm>
            <a:custGeom>
              <a:avLst/>
              <a:gdLst/>
              <a:ahLst/>
              <a:cxnLst/>
              <a:rect l="l" t="t" r="r" b="b"/>
              <a:pathLst>
                <a:path w="3023" h="3022" extrusionOk="0">
                  <a:moveTo>
                    <a:pt x="1511" y="0"/>
                  </a:moveTo>
                  <a:cubicBezTo>
                    <a:pt x="756" y="0"/>
                    <a:pt x="0" y="661"/>
                    <a:pt x="95" y="1511"/>
                  </a:cubicBezTo>
                  <a:cubicBezTo>
                    <a:pt x="95" y="2361"/>
                    <a:pt x="756" y="3022"/>
                    <a:pt x="1511" y="3022"/>
                  </a:cubicBezTo>
                  <a:cubicBezTo>
                    <a:pt x="2361" y="3022"/>
                    <a:pt x="3022" y="2361"/>
                    <a:pt x="3022" y="1511"/>
                  </a:cubicBezTo>
                  <a:cubicBezTo>
                    <a:pt x="3022" y="661"/>
                    <a:pt x="2361" y="0"/>
                    <a:pt x="1511"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431" name="Google Shape;1431;p28"/>
            <p:cNvSpPr/>
            <p:nvPr/>
          </p:nvSpPr>
          <p:spPr>
            <a:xfrm>
              <a:off x="1751325" y="2504550"/>
              <a:ext cx="73200" cy="75550"/>
            </a:xfrm>
            <a:custGeom>
              <a:avLst/>
              <a:gdLst/>
              <a:ahLst/>
              <a:cxnLst/>
              <a:rect l="l" t="t" r="r" b="b"/>
              <a:pathLst>
                <a:path w="2928" h="3022" extrusionOk="0">
                  <a:moveTo>
                    <a:pt x="1511" y="0"/>
                  </a:moveTo>
                  <a:cubicBezTo>
                    <a:pt x="661" y="0"/>
                    <a:pt x="0" y="661"/>
                    <a:pt x="0" y="1511"/>
                  </a:cubicBezTo>
                  <a:cubicBezTo>
                    <a:pt x="0" y="2361"/>
                    <a:pt x="661" y="3022"/>
                    <a:pt x="1417" y="3022"/>
                  </a:cubicBezTo>
                  <a:lnTo>
                    <a:pt x="1511" y="3022"/>
                  </a:lnTo>
                  <a:cubicBezTo>
                    <a:pt x="2267" y="3022"/>
                    <a:pt x="2928" y="2361"/>
                    <a:pt x="2928" y="1511"/>
                  </a:cubicBezTo>
                  <a:cubicBezTo>
                    <a:pt x="2928" y="661"/>
                    <a:pt x="2267" y="0"/>
                    <a:pt x="1511"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432" name="Google Shape;1432;p28"/>
            <p:cNvSpPr/>
            <p:nvPr/>
          </p:nvSpPr>
          <p:spPr>
            <a:xfrm>
              <a:off x="1949625" y="2504550"/>
              <a:ext cx="75575" cy="75550"/>
            </a:xfrm>
            <a:custGeom>
              <a:avLst/>
              <a:gdLst/>
              <a:ahLst/>
              <a:cxnLst/>
              <a:rect l="l" t="t" r="r" b="b"/>
              <a:pathLst>
                <a:path w="3023" h="3022"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433" name="Google Shape;1433;p28"/>
            <p:cNvSpPr/>
            <p:nvPr/>
          </p:nvSpPr>
          <p:spPr>
            <a:xfrm>
              <a:off x="2147950" y="2504550"/>
              <a:ext cx="75575" cy="75550"/>
            </a:xfrm>
            <a:custGeom>
              <a:avLst/>
              <a:gdLst/>
              <a:ahLst/>
              <a:cxnLst/>
              <a:rect l="l" t="t" r="r" b="b"/>
              <a:pathLst>
                <a:path w="3023" h="3022"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434" name="Google Shape;1434;p28"/>
            <p:cNvSpPr/>
            <p:nvPr/>
          </p:nvSpPr>
          <p:spPr>
            <a:xfrm>
              <a:off x="2346250" y="2504550"/>
              <a:ext cx="75575" cy="75550"/>
            </a:xfrm>
            <a:custGeom>
              <a:avLst/>
              <a:gdLst/>
              <a:ahLst/>
              <a:cxnLst/>
              <a:rect l="l" t="t" r="r" b="b"/>
              <a:pathLst>
                <a:path w="3023" h="3022" extrusionOk="0">
                  <a:moveTo>
                    <a:pt x="1512" y="0"/>
                  </a:moveTo>
                  <a:cubicBezTo>
                    <a:pt x="756" y="0"/>
                    <a:pt x="1" y="661"/>
                    <a:pt x="95" y="1511"/>
                  </a:cubicBezTo>
                  <a:cubicBezTo>
                    <a:pt x="95" y="2361"/>
                    <a:pt x="756" y="3022"/>
                    <a:pt x="1512" y="3022"/>
                  </a:cubicBezTo>
                  <a:cubicBezTo>
                    <a:pt x="2362" y="3022"/>
                    <a:pt x="3023" y="2361"/>
                    <a:pt x="3023" y="1511"/>
                  </a:cubicBezTo>
                  <a:cubicBezTo>
                    <a:pt x="3023" y="661"/>
                    <a:pt x="2362" y="0"/>
                    <a:pt x="1512"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435" name="Google Shape;1435;p28"/>
            <p:cNvSpPr/>
            <p:nvPr/>
          </p:nvSpPr>
          <p:spPr>
            <a:xfrm>
              <a:off x="2546925" y="2504550"/>
              <a:ext cx="75575" cy="75550"/>
            </a:xfrm>
            <a:custGeom>
              <a:avLst/>
              <a:gdLst/>
              <a:ahLst/>
              <a:cxnLst/>
              <a:rect l="l" t="t" r="r" b="b"/>
              <a:pathLst>
                <a:path w="3023" h="3022" extrusionOk="0">
                  <a:moveTo>
                    <a:pt x="1512" y="0"/>
                  </a:moveTo>
                  <a:cubicBezTo>
                    <a:pt x="662" y="0"/>
                    <a:pt x="1" y="661"/>
                    <a:pt x="1" y="1511"/>
                  </a:cubicBezTo>
                  <a:cubicBezTo>
                    <a:pt x="1" y="2361"/>
                    <a:pt x="662" y="3022"/>
                    <a:pt x="1512" y="3022"/>
                  </a:cubicBezTo>
                  <a:cubicBezTo>
                    <a:pt x="2362" y="3022"/>
                    <a:pt x="3023" y="2361"/>
                    <a:pt x="3023" y="1511"/>
                  </a:cubicBezTo>
                  <a:cubicBezTo>
                    <a:pt x="3023" y="661"/>
                    <a:pt x="2267" y="0"/>
                    <a:pt x="1512"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436" name="Google Shape;1436;p28"/>
            <p:cNvSpPr/>
            <p:nvPr/>
          </p:nvSpPr>
          <p:spPr>
            <a:xfrm>
              <a:off x="2745250" y="2504550"/>
              <a:ext cx="75575" cy="75550"/>
            </a:xfrm>
            <a:custGeom>
              <a:avLst/>
              <a:gdLst/>
              <a:ahLst/>
              <a:cxnLst/>
              <a:rect l="l" t="t" r="r" b="b"/>
              <a:pathLst>
                <a:path w="3023" h="3022"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437" name="Google Shape;1437;p28"/>
            <p:cNvSpPr/>
            <p:nvPr/>
          </p:nvSpPr>
          <p:spPr>
            <a:xfrm>
              <a:off x="2945925" y="2504550"/>
              <a:ext cx="73200" cy="75550"/>
            </a:xfrm>
            <a:custGeom>
              <a:avLst/>
              <a:gdLst/>
              <a:ahLst/>
              <a:cxnLst/>
              <a:rect l="l" t="t" r="r" b="b"/>
              <a:pathLst>
                <a:path w="2928" h="3022" extrusionOk="0">
                  <a:moveTo>
                    <a:pt x="1417" y="0"/>
                  </a:moveTo>
                  <a:cubicBezTo>
                    <a:pt x="661" y="0"/>
                    <a:pt x="0" y="661"/>
                    <a:pt x="0" y="1511"/>
                  </a:cubicBezTo>
                  <a:cubicBezTo>
                    <a:pt x="0" y="2361"/>
                    <a:pt x="661" y="3022"/>
                    <a:pt x="1417" y="3022"/>
                  </a:cubicBezTo>
                  <a:cubicBezTo>
                    <a:pt x="2266" y="3022"/>
                    <a:pt x="2928" y="2361"/>
                    <a:pt x="2928" y="1511"/>
                  </a:cubicBezTo>
                  <a:cubicBezTo>
                    <a:pt x="2928" y="661"/>
                    <a:pt x="2266" y="0"/>
                    <a:pt x="1417"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438" name="Google Shape;1438;p28"/>
            <p:cNvSpPr/>
            <p:nvPr/>
          </p:nvSpPr>
          <p:spPr>
            <a:xfrm>
              <a:off x="3144225" y="2504550"/>
              <a:ext cx="73225" cy="75550"/>
            </a:xfrm>
            <a:custGeom>
              <a:avLst/>
              <a:gdLst/>
              <a:ahLst/>
              <a:cxnLst/>
              <a:rect l="l" t="t" r="r" b="b"/>
              <a:pathLst>
                <a:path w="2929" h="3022" extrusionOk="0">
                  <a:moveTo>
                    <a:pt x="1511" y="0"/>
                  </a:moveTo>
                  <a:cubicBezTo>
                    <a:pt x="662" y="0"/>
                    <a:pt x="1" y="661"/>
                    <a:pt x="1" y="1511"/>
                  </a:cubicBezTo>
                  <a:cubicBezTo>
                    <a:pt x="1" y="2361"/>
                    <a:pt x="662" y="3022"/>
                    <a:pt x="1417" y="3022"/>
                  </a:cubicBezTo>
                  <a:lnTo>
                    <a:pt x="1511" y="3022"/>
                  </a:lnTo>
                  <a:cubicBezTo>
                    <a:pt x="2267" y="3022"/>
                    <a:pt x="2928" y="2361"/>
                    <a:pt x="2928" y="1511"/>
                  </a:cubicBezTo>
                  <a:cubicBezTo>
                    <a:pt x="2928" y="661"/>
                    <a:pt x="2267" y="0"/>
                    <a:pt x="1511"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439" name="Google Shape;1439;p28"/>
            <p:cNvSpPr/>
            <p:nvPr/>
          </p:nvSpPr>
          <p:spPr>
            <a:xfrm>
              <a:off x="3342550" y="2504550"/>
              <a:ext cx="75550" cy="75550"/>
            </a:xfrm>
            <a:custGeom>
              <a:avLst/>
              <a:gdLst/>
              <a:ahLst/>
              <a:cxnLst/>
              <a:rect l="l" t="t" r="r" b="b"/>
              <a:pathLst>
                <a:path w="3022" h="3022"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440" name="Google Shape;1440;p28"/>
            <p:cNvSpPr/>
            <p:nvPr/>
          </p:nvSpPr>
          <p:spPr>
            <a:xfrm>
              <a:off x="3540850" y="2504550"/>
              <a:ext cx="75575" cy="75550"/>
            </a:xfrm>
            <a:custGeom>
              <a:avLst/>
              <a:gdLst/>
              <a:ahLst/>
              <a:cxnLst/>
              <a:rect l="l" t="t" r="r" b="b"/>
              <a:pathLst>
                <a:path w="3023" h="3022" extrusionOk="0">
                  <a:moveTo>
                    <a:pt x="1511" y="0"/>
                  </a:moveTo>
                  <a:cubicBezTo>
                    <a:pt x="756" y="0"/>
                    <a:pt x="1" y="661"/>
                    <a:pt x="95" y="1511"/>
                  </a:cubicBezTo>
                  <a:cubicBezTo>
                    <a:pt x="95" y="2361"/>
                    <a:pt x="756" y="3022"/>
                    <a:pt x="1511" y="3022"/>
                  </a:cubicBezTo>
                  <a:cubicBezTo>
                    <a:pt x="2361" y="3022"/>
                    <a:pt x="3022" y="2361"/>
                    <a:pt x="3022" y="1511"/>
                  </a:cubicBezTo>
                  <a:cubicBezTo>
                    <a:pt x="3022" y="661"/>
                    <a:pt x="2361" y="0"/>
                    <a:pt x="1511"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441" name="Google Shape;1441;p28"/>
            <p:cNvSpPr/>
            <p:nvPr/>
          </p:nvSpPr>
          <p:spPr>
            <a:xfrm>
              <a:off x="3741525" y="2504550"/>
              <a:ext cx="73200" cy="75550"/>
            </a:xfrm>
            <a:custGeom>
              <a:avLst/>
              <a:gdLst/>
              <a:ahLst/>
              <a:cxnLst/>
              <a:rect l="l" t="t" r="r" b="b"/>
              <a:pathLst>
                <a:path w="2928" h="3022" extrusionOk="0">
                  <a:moveTo>
                    <a:pt x="1511" y="0"/>
                  </a:moveTo>
                  <a:cubicBezTo>
                    <a:pt x="661" y="0"/>
                    <a:pt x="0" y="661"/>
                    <a:pt x="0" y="1511"/>
                  </a:cubicBezTo>
                  <a:cubicBezTo>
                    <a:pt x="0" y="2361"/>
                    <a:pt x="661" y="3022"/>
                    <a:pt x="1417" y="3022"/>
                  </a:cubicBezTo>
                  <a:lnTo>
                    <a:pt x="1511" y="3022"/>
                  </a:lnTo>
                  <a:cubicBezTo>
                    <a:pt x="2267" y="3022"/>
                    <a:pt x="2928" y="2361"/>
                    <a:pt x="2928" y="1511"/>
                  </a:cubicBezTo>
                  <a:cubicBezTo>
                    <a:pt x="2928" y="661"/>
                    <a:pt x="2267" y="0"/>
                    <a:pt x="1511"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442" name="Google Shape;1442;p28"/>
            <p:cNvSpPr/>
            <p:nvPr/>
          </p:nvSpPr>
          <p:spPr>
            <a:xfrm>
              <a:off x="1189450" y="2693400"/>
              <a:ext cx="37775" cy="75575"/>
            </a:xfrm>
            <a:custGeom>
              <a:avLst/>
              <a:gdLst/>
              <a:ahLst/>
              <a:cxnLst/>
              <a:rect l="l" t="t" r="r" b="b"/>
              <a:pathLst>
                <a:path w="1511" h="3023" extrusionOk="0">
                  <a:moveTo>
                    <a:pt x="94" y="1"/>
                  </a:moveTo>
                  <a:cubicBezTo>
                    <a:pt x="94" y="1040"/>
                    <a:pt x="0" y="1984"/>
                    <a:pt x="0" y="2928"/>
                  </a:cubicBezTo>
                  <a:lnTo>
                    <a:pt x="94" y="2928"/>
                  </a:lnTo>
                  <a:lnTo>
                    <a:pt x="94" y="3023"/>
                  </a:lnTo>
                  <a:cubicBezTo>
                    <a:pt x="850" y="3023"/>
                    <a:pt x="1511" y="2362"/>
                    <a:pt x="1511" y="1512"/>
                  </a:cubicBezTo>
                  <a:cubicBezTo>
                    <a:pt x="1511" y="662"/>
                    <a:pt x="944" y="1"/>
                    <a:pt x="94"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443" name="Google Shape;1443;p28"/>
            <p:cNvSpPr/>
            <p:nvPr/>
          </p:nvSpPr>
          <p:spPr>
            <a:xfrm>
              <a:off x="1352325" y="2693400"/>
              <a:ext cx="75575" cy="75575"/>
            </a:xfrm>
            <a:custGeom>
              <a:avLst/>
              <a:gdLst/>
              <a:ahLst/>
              <a:cxnLst/>
              <a:rect l="l" t="t" r="r" b="b"/>
              <a:pathLst>
                <a:path w="3023" h="3023" extrusionOk="0">
                  <a:moveTo>
                    <a:pt x="1512" y="1"/>
                  </a:moveTo>
                  <a:cubicBezTo>
                    <a:pt x="662" y="1"/>
                    <a:pt x="1" y="662"/>
                    <a:pt x="1" y="1512"/>
                  </a:cubicBezTo>
                  <a:cubicBezTo>
                    <a:pt x="1" y="2362"/>
                    <a:pt x="662" y="3023"/>
                    <a:pt x="1512" y="3023"/>
                  </a:cubicBezTo>
                  <a:cubicBezTo>
                    <a:pt x="2362" y="3023"/>
                    <a:pt x="3023" y="2362"/>
                    <a:pt x="3023" y="1512"/>
                  </a:cubicBezTo>
                  <a:cubicBezTo>
                    <a:pt x="3023" y="662"/>
                    <a:pt x="2362" y="1"/>
                    <a:pt x="1512"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444" name="Google Shape;1444;p28"/>
            <p:cNvSpPr/>
            <p:nvPr/>
          </p:nvSpPr>
          <p:spPr>
            <a:xfrm>
              <a:off x="1550650" y="2693400"/>
              <a:ext cx="75575" cy="75575"/>
            </a:xfrm>
            <a:custGeom>
              <a:avLst/>
              <a:gdLst/>
              <a:ahLst/>
              <a:cxnLst/>
              <a:rect l="l" t="t" r="r" b="b"/>
              <a:pathLst>
                <a:path w="3023" h="3023" extrusionOk="0">
                  <a:moveTo>
                    <a:pt x="1511" y="1"/>
                  </a:moveTo>
                  <a:cubicBezTo>
                    <a:pt x="756" y="1"/>
                    <a:pt x="0" y="662"/>
                    <a:pt x="95" y="1512"/>
                  </a:cubicBezTo>
                  <a:cubicBezTo>
                    <a:pt x="95" y="2362"/>
                    <a:pt x="756" y="3023"/>
                    <a:pt x="1511" y="3023"/>
                  </a:cubicBezTo>
                  <a:cubicBezTo>
                    <a:pt x="2361" y="3023"/>
                    <a:pt x="3022" y="2362"/>
                    <a:pt x="3022" y="1512"/>
                  </a:cubicBezTo>
                  <a:cubicBezTo>
                    <a:pt x="3022" y="662"/>
                    <a:pt x="2361" y="1"/>
                    <a:pt x="1511"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445" name="Google Shape;1445;p28"/>
            <p:cNvSpPr/>
            <p:nvPr/>
          </p:nvSpPr>
          <p:spPr>
            <a:xfrm>
              <a:off x="1751325" y="2693400"/>
              <a:ext cx="73200" cy="75575"/>
            </a:xfrm>
            <a:custGeom>
              <a:avLst/>
              <a:gdLst/>
              <a:ahLst/>
              <a:cxnLst/>
              <a:rect l="l" t="t" r="r" b="b"/>
              <a:pathLst>
                <a:path w="2928" h="3023" extrusionOk="0">
                  <a:moveTo>
                    <a:pt x="1511" y="1"/>
                  </a:moveTo>
                  <a:cubicBezTo>
                    <a:pt x="661" y="1"/>
                    <a:pt x="0" y="662"/>
                    <a:pt x="0" y="1512"/>
                  </a:cubicBezTo>
                  <a:cubicBezTo>
                    <a:pt x="0" y="2362"/>
                    <a:pt x="661" y="3023"/>
                    <a:pt x="1417" y="3023"/>
                  </a:cubicBezTo>
                  <a:lnTo>
                    <a:pt x="1511" y="3023"/>
                  </a:lnTo>
                  <a:cubicBezTo>
                    <a:pt x="2267" y="3023"/>
                    <a:pt x="2928" y="2362"/>
                    <a:pt x="2928" y="1512"/>
                  </a:cubicBezTo>
                  <a:cubicBezTo>
                    <a:pt x="2928" y="662"/>
                    <a:pt x="2267" y="1"/>
                    <a:pt x="1511"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446" name="Google Shape;1446;p28"/>
            <p:cNvSpPr/>
            <p:nvPr/>
          </p:nvSpPr>
          <p:spPr>
            <a:xfrm>
              <a:off x="1949625" y="2693400"/>
              <a:ext cx="75575" cy="75575"/>
            </a:xfrm>
            <a:custGeom>
              <a:avLst/>
              <a:gdLst/>
              <a:ahLst/>
              <a:cxnLst/>
              <a:rect l="l" t="t" r="r" b="b"/>
              <a:pathLst>
                <a:path w="3023" h="3023" extrusionOk="0">
                  <a:moveTo>
                    <a:pt x="1512" y="1"/>
                  </a:moveTo>
                  <a:cubicBezTo>
                    <a:pt x="662" y="1"/>
                    <a:pt x="1" y="662"/>
                    <a:pt x="1" y="1512"/>
                  </a:cubicBezTo>
                  <a:cubicBezTo>
                    <a:pt x="1" y="2362"/>
                    <a:pt x="662" y="3023"/>
                    <a:pt x="1512" y="3023"/>
                  </a:cubicBezTo>
                  <a:cubicBezTo>
                    <a:pt x="2362" y="3023"/>
                    <a:pt x="3023" y="2362"/>
                    <a:pt x="3023" y="1512"/>
                  </a:cubicBezTo>
                  <a:cubicBezTo>
                    <a:pt x="3023" y="662"/>
                    <a:pt x="2362" y="1"/>
                    <a:pt x="1512"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447" name="Google Shape;1447;p28"/>
            <p:cNvSpPr/>
            <p:nvPr/>
          </p:nvSpPr>
          <p:spPr>
            <a:xfrm>
              <a:off x="2147950" y="2693400"/>
              <a:ext cx="75575" cy="75575"/>
            </a:xfrm>
            <a:custGeom>
              <a:avLst/>
              <a:gdLst/>
              <a:ahLst/>
              <a:cxnLst/>
              <a:rect l="l" t="t" r="r" b="b"/>
              <a:pathLst>
                <a:path w="3023" h="3023" extrusionOk="0">
                  <a:moveTo>
                    <a:pt x="1511" y="1"/>
                  </a:moveTo>
                  <a:cubicBezTo>
                    <a:pt x="661" y="1"/>
                    <a:pt x="0" y="662"/>
                    <a:pt x="0" y="1512"/>
                  </a:cubicBezTo>
                  <a:cubicBezTo>
                    <a:pt x="0" y="2362"/>
                    <a:pt x="661" y="3023"/>
                    <a:pt x="1511" y="3023"/>
                  </a:cubicBezTo>
                  <a:cubicBezTo>
                    <a:pt x="2361" y="3023"/>
                    <a:pt x="3022" y="2362"/>
                    <a:pt x="3022" y="1512"/>
                  </a:cubicBezTo>
                  <a:cubicBezTo>
                    <a:pt x="3022" y="662"/>
                    <a:pt x="2361" y="1"/>
                    <a:pt x="1511"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448" name="Google Shape;1448;p28"/>
            <p:cNvSpPr/>
            <p:nvPr/>
          </p:nvSpPr>
          <p:spPr>
            <a:xfrm>
              <a:off x="2346250" y="2693400"/>
              <a:ext cx="75575" cy="75575"/>
            </a:xfrm>
            <a:custGeom>
              <a:avLst/>
              <a:gdLst/>
              <a:ahLst/>
              <a:cxnLst/>
              <a:rect l="l" t="t" r="r" b="b"/>
              <a:pathLst>
                <a:path w="3023" h="3023" extrusionOk="0">
                  <a:moveTo>
                    <a:pt x="1512" y="1"/>
                  </a:moveTo>
                  <a:cubicBezTo>
                    <a:pt x="756" y="1"/>
                    <a:pt x="1" y="662"/>
                    <a:pt x="95" y="1512"/>
                  </a:cubicBezTo>
                  <a:cubicBezTo>
                    <a:pt x="95" y="2362"/>
                    <a:pt x="756" y="3023"/>
                    <a:pt x="1512" y="3023"/>
                  </a:cubicBezTo>
                  <a:cubicBezTo>
                    <a:pt x="2362" y="3023"/>
                    <a:pt x="3023" y="2362"/>
                    <a:pt x="3023" y="1512"/>
                  </a:cubicBezTo>
                  <a:cubicBezTo>
                    <a:pt x="3023" y="662"/>
                    <a:pt x="2362" y="1"/>
                    <a:pt x="1512"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449" name="Google Shape;1449;p28"/>
            <p:cNvSpPr/>
            <p:nvPr/>
          </p:nvSpPr>
          <p:spPr>
            <a:xfrm>
              <a:off x="2546925" y="2693400"/>
              <a:ext cx="75575" cy="75575"/>
            </a:xfrm>
            <a:custGeom>
              <a:avLst/>
              <a:gdLst/>
              <a:ahLst/>
              <a:cxnLst/>
              <a:rect l="l" t="t" r="r" b="b"/>
              <a:pathLst>
                <a:path w="3023" h="3023" extrusionOk="0">
                  <a:moveTo>
                    <a:pt x="1512" y="1"/>
                  </a:moveTo>
                  <a:cubicBezTo>
                    <a:pt x="662" y="1"/>
                    <a:pt x="1" y="662"/>
                    <a:pt x="1" y="1512"/>
                  </a:cubicBezTo>
                  <a:cubicBezTo>
                    <a:pt x="1" y="2362"/>
                    <a:pt x="662" y="3023"/>
                    <a:pt x="1512" y="3023"/>
                  </a:cubicBezTo>
                  <a:cubicBezTo>
                    <a:pt x="2362" y="3023"/>
                    <a:pt x="3023" y="2362"/>
                    <a:pt x="3023" y="1512"/>
                  </a:cubicBezTo>
                  <a:cubicBezTo>
                    <a:pt x="3023" y="662"/>
                    <a:pt x="2267" y="1"/>
                    <a:pt x="1512"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450" name="Google Shape;1450;p28"/>
            <p:cNvSpPr/>
            <p:nvPr/>
          </p:nvSpPr>
          <p:spPr>
            <a:xfrm>
              <a:off x="2745250" y="2693400"/>
              <a:ext cx="75575" cy="75575"/>
            </a:xfrm>
            <a:custGeom>
              <a:avLst/>
              <a:gdLst/>
              <a:ahLst/>
              <a:cxnLst/>
              <a:rect l="l" t="t" r="r" b="b"/>
              <a:pathLst>
                <a:path w="3023" h="3023" extrusionOk="0">
                  <a:moveTo>
                    <a:pt x="1511" y="1"/>
                  </a:moveTo>
                  <a:cubicBezTo>
                    <a:pt x="661" y="1"/>
                    <a:pt x="0" y="662"/>
                    <a:pt x="0" y="1512"/>
                  </a:cubicBezTo>
                  <a:cubicBezTo>
                    <a:pt x="0" y="2362"/>
                    <a:pt x="661" y="3023"/>
                    <a:pt x="1511" y="3023"/>
                  </a:cubicBezTo>
                  <a:cubicBezTo>
                    <a:pt x="2361" y="3023"/>
                    <a:pt x="3022" y="2362"/>
                    <a:pt x="3022" y="1512"/>
                  </a:cubicBezTo>
                  <a:cubicBezTo>
                    <a:pt x="3022" y="662"/>
                    <a:pt x="2361" y="1"/>
                    <a:pt x="1511"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451" name="Google Shape;1451;p28"/>
            <p:cNvSpPr/>
            <p:nvPr/>
          </p:nvSpPr>
          <p:spPr>
            <a:xfrm>
              <a:off x="2945925" y="2693400"/>
              <a:ext cx="73200" cy="75575"/>
            </a:xfrm>
            <a:custGeom>
              <a:avLst/>
              <a:gdLst/>
              <a:ahLst/>
              <a:cxnLst/>
              <a:rect l="l" t="t" r="r" b="b"/>
              <a:pathLst>
                <a:path w="2928" h="3023" extrusionOk="0">
                  <a:moveTo>
                    <a:pt x="1417" y="1"/>
                  </a:moveTo>
                  <a:cubicBezTo>
                    <a:pt x="661" y="1"/>
                    <a:pt x="0" y="662"/>
                    <a:pt x="0" y="1512"/>
                  </a:cubicBezTo>
                  <a:cubicBezTo>
                    <a:pt x="0" y="2362"/>
                    <a:pt x="661" y="3023"/>
                    <a:pt x="1417" y="3023"/>
                  </a:cubicBezTo>
                  <a:cubicBezTo>
                    <a:pt x="2266" y="3023"/>
                    <a:pt x="2928" y="2362"/>
                    <a:pt x="2928" y="1512"/>
                  </a:cubicBezTo>
                  <a:cubicBezTo>
                    <a:pt x="2928" y="662"/>
                    <a:pt x="2266" y="1"/>
                    <a:pt x="1417"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452" name="Google Shape;1452;p28"/>
            <p:cNvSpPr/>
            <p:nvPr/>
          </p:nvSpPr>
          <p:spPr>
            <a:xfrm>
              <a:off x="3144225" y="2693400"/>
              <a:ext cx="73225" cy="75575"/>
            </a:xfrm>
            <a:custGeom>
              <a:avLst/>
              <a:gdLst/>
              <a:ahLst/>
              <a:cxnLst/>
              <a:rect l="l" t="t" r="r" b="b"/>
              <a:pathLst>
                <a:path w="2929" h="3023" extrusionOk="0">
                  <a:moveTo>
                    <a:pt x="1511" y="1"/>
                  </a:moveTo>
                  <a:cubicBezTo>
                    <a:pt x="662" y="1"/>
                    <a:pt x="1" y="662"/>
                    <a:pt x="1" y="1512"/>
                  </a:cubicBezTo>
                  <a:cubicBezTo>
                    <a:pt x="1" y="2362"/>
                    <a:pt x="662" y="3023"/>
                    <a:pt x="1417" y="3023"/>
                  </a:cubicBezTo>
                  <a:lnTo>
                    <a:pt x="1511" y="3023"/>
                  </a:lnTo>
                  <a:cubicBezTo>
                    <a:pt x="2267" y="3023"/>
                    <a:pt x="2928" y="2362"/>
                    <a:pt x="2928" y="1512"/>
                  </a:cubicBezTo>
                  <a:cubicBezTo>
                    <a:pt x="2928" y="662"/>
                    <a:pt x="2267" y="1"/>
                    <a:pt x="1511"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453" name="Google Shape;1453;p28"/>
            <p:cNvSpPr/>
            <p:nvPr/>
          </p:nvSpPr>
          <p:spPr>
            <a:xfrm>
              <a:off x="3342550" y="2693400"/>
              <a:ext cx="75550" cy="75575"/>
            </a:xfrm>
            <a:custGeom>
              <a:avLst/>
              <a:gdLst/>
              <a:ahLst/>
              <a:cxnLst/>
              <a:rect l="l" t="t" r="r" b="b"/>
              <a:pathLst>
                <a:path w="3022" h="3023" extrusionOk="0">
                  <a:moveTo>
                    <a:pt x="1511" y="1"/>
                  </a:moveTo>
                  <a:cubicBezTo>
                    <a:pt x="661" y="1"/>
                    <a:pt x="0" y="662"/>
                    <a:pt x="0" y="1512"/>
                  </a:cubicBezTo>
                  <a:cubicBezTo>
                    <a:pt x="0" y="2362"/>
                    <a:pt x="661" y="3023"/>
                    <a:pt x="1511" y="3023"/>
                  </a:cubicBezTo>
                  <a:cubicBezTo>
                    <a:pt x="2361" y="3023"/>
                    <a:pt x="3022" y="2362"/>
                    <a:pt x="3022" y="1512"/>
                  </a:cubicBezTo>
                  <a:cubicBezTo>
                    <a:pt x="3022" y="662"/>
                    <a:pt x="2361" y="1"/>
                    <a:pt x="1511"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454" name="Google Shape;1454;p28"/>
            <p:cNvSpPr/>
            <p:nvPr/>
          </p:nvSpPr>
          <p:spPr>
            <a:xfrm>
              <a:off x="3540850" y="2693400"/>
              <a:ext cx="75575" cy="75575"/>
            </a:xfrm>
            <a:custGeom>
              <a:avLst/>
              <a:gdLst/>
              <a:ahLst/>
              <a:cxnLst/>
              <a:rect l="l" t="t" r="r" b="b"/>
              <a:pathLst>
                <a:path w="3023" h="3023" extrusionOk="0">
                  <a:moveTo>
                    <a:pt x="1511" y="1"/>
                  </a:moveTo>
                  <a:cubicBezTo>
                    <a:pt x="756" y="1"/>
                    <a:pt x="1" y="662"/>
                    <a:pt x="95" y="1512"/>
                  </a:cubicBezTo>
                  <a:cubicBezTo>
                    <a:pt x="95" y="2362"/>
                    <a:pt x="756" y="3023"/>
                    <a:pt x="1511" y="3023"/>
                  </a:cubicBezTo>
                  <a:cubicBezTo>
                    <a:pt x="2361" y="3023"/>
                    <a:pt x="3022" y="2362"/>
                    <a:pt x="3022" y="1512"/>
                  </a:cubicBezTo>
                  <a:cubicBezTo>
                    <a:pt x="3022" y="662"/>
                    <a:pt x="2361" y="1"/>
                    <a:pt x="1511"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455" name="Google Shape;1455;p28"/>
            <p:cNvSpPr/>
            <p:nvPr/>
          </p:nvSpPr>
          <p:spPr>
            <a:xfrm>
              <a:off x="3741525" y="2693400"/>
              <a:ext cx="73200" cy="75575"/>
            </a:xfrm>
            <a:custGeom>
              <a:avLst/>
              <a:gdLst/>
              <a:ahLst/>
              <a:cxnLst/>
              <a:rect l="l" t="t" r="r" b="b"/>
              <a:pathLst>
                <a:path w="2928" h="3023" extrusionOk="0">
                  <a:moveTo>
                    <a:pt x="1511" y="1"/>
                  </a:moveTo>
                  <a:cubicBezTo>
                    <a:pt x="661" y="1"/>
                    <a:pt x="0" y="662"/>
                    <a:pt x="0" y="1512"/>
                  </a:cubicBezTo>
                  <a:cubicBezTo>
                    <a:pt x="0" y="2362"/>
                    <a:pt x="661" y="3023"/>
                    <a:pt x="1417" y="3023"/>
                  </a:cubicBezTo>
                  <a:lnTo>
                    <a:pt x="1511" y="3023"/>
                  </a:lnTo>
                  <a:cubicBezTo>
                    <a:pt x="2267" y="3023"/>
                    <a:pt x="2928" y="2362"/>
                    <a:pt x="2928" y="1512"/>
                  </a:cubicBezTo>
                  <a:cubicBezTo>
                    <a:pt x="2928" y="662"/>
                    <a:pt x="2267" y="1"/>
                    <a:pt x="1511"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456" name="Google Shape;1456;p28"/>
            <p:cNvSpPr/>
            <p:nvPr/>
          </p:nvSpPr>
          <p:spPr>
            <a:xfrm>
              <a:off x="3342550" y="5337575"/>
              <a:ext cx="75550" cy="49600"/>
            </a:xfrm>
            <a:custGeom>
              <a:avLst/>
              <a:gdLst/>
              <a:ahLst/>
              <a:cxnLst/>
              <a:rect l="l" t="t" r="r" b="b"/>
              <a:pathLst>
                <a:path w="3022" h="1984" extrusionOk="0">
                  <a:moveTo>
                    <a:pt x="1511" y="0"/>
                  </a:moveTo>
                  <a:cubicBezTo>
                    <a:pt x="661" y="0"/>
                    <a:pt x="0" y="661"/>
                    <a:pt x="0" y="1511"/>
                  </a:cubicBezTo>
                  <a:cubicBezTo>
                    <a:pt x="0" y="1511"/>
                    <a:pt x="0" y="1511"/>
                    <a:pt x="0" y="1606"/>
                  </a:cubicBezTo>
                  <a:cubicBezTo>
                    <a:pt x="944" y="1700"/>
                    <a:pt x="1889" y="1889"/>
                    <a:pt x="2927" y="1983"/>
                  </a:cubicBezTo>
                  <a:cubicBezTo>
                    <a:pt x="2927" y="1889"/>
                    <a:pt x="3022" y="1700"/>
                    <a:pt x="3022" y="1511"/>
                  </a:cubicBezTo>
                  <a:cubicBezTo>
                    <a:pt x="3022" y="661"/>
                    <a:pt x="2361" y="0"/>
                    <a:pt x="1511"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457" name="Google Shape;1457;p28"/>
            <p:cNvSpPr/>
            <p:nvPr/>
          </p:nvSpPr>
          <p:spPr>
            <a:xfrm>
              <a:off x="3540850" y="5337575"/>
              <a:ext cx="75575" cy="70850"/>
            </a:xfrm>
            <a:custGeom>
              <a:avLst/>
              <a:gdLst/>
              <a:ahLst/>
              <a:cxnLst/>
              <a:rect l="l" t="t" r="r" b="b"/>
              <a:pathLst>
                <a:path w="3023" h="2834" extrusionOk="0">
                  <a:moveTo>
                    <a:pt x="1511" y="0"/>
                  </a:moveTo>
                  <a:cubicBezTo>
                    <a:pt x="756" y="0"/>
                    <a:pt x="95" y="661"/>
                    <a:pt x="95" y="1511"/>
                  </a:cubicBezTo>
                  <a:lnTo>
                    <a:pt x="1" y="1511"/>
                  </a:lnTo>
                  <a:cubicBezTo>
                    <a:pt x="1" y="1983"/>
                    <a:pt x="284" y="2361"/>
                    <a:pt x="662" y="2645"/>
                  </a:cubicBezTo>
                  <a:cubicBezTo>
                    <a:pt x="1228" y="2739"/>
                    <a:pt x="1700" y="2739"/>
                    <a:pt x="2267" y="2833"/>
                  </a:cubicBezTo>
                  <a:cubicBezTo>
                    <a:pt x="2739" y="2550"/>
                    <a:pt x="3022" y="2078"/>
                    <a:pt x="3022" y="1511"/>
                  </a:cubicBezTo>
                  <a:cubicBezTo>
                    <a:pt x="3022" y="661"/>
                    <a:pt x="2361" y="0"/>
                    <a:pt x="1511"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458" name="Google Shape;1458;p28"/>
            <p:cNvSpPr/>
            <p:nvPr/>
          </p:nvSpPr>
          <p:spPr>
            <a:xfrm>
              <a:off x="3741525" y="5337575"/>
              <a:ext cx="73200" cy="75575"/>
            </a:xfrm>
            <a:custGeom>
              <a:avLst/>
              <a:gdLst/>
              <a:ahLst/>
              <a:cxnLst/>
              <a:rect l="l" t="t" r="r" b="b"/>
              <a:pathLst>
                <a:path w="2928" h="3023" extrusionOk="0">
                  <a:moveTo>
                    <a:pt x="1417" y="0"/>
                  </a:moveTo>
                  <a:cubicBezTo>
                    <a:pt x="661" y="0"/>
                    <a:pt x="0" y="661"/>
                    <a:pt x="0" y="1511"/>
                  </a:cubicBezTo>
                  <a:cubicBezTo>
                    <a:pt x="0" y="2361"/>
                    <a:pt x="661" y="3022"/>
                    <a:pt x="1511" y="3022"/>
                  </a:cubicBezTo>
                  <a:cubicBezTo>
                    <a:pt x="2267" y="3022"/>
                    <a:pt x="2928" y="2361"/>
                    <a:pt x="2928" y="1511"/>
                  </a:cubicBezTo>
                  <a:cubicBezTo>
                    <a:pt x="2928" y="661"/>
                    <a:pt x="2267" y="0"/>
                    <a:pt x="1511"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459" name="Google Shape;1459;p28"/>
            <p:cNvSpPr/>
            <p:nvPr/>
          </p:nvSpPr>
          <p:spPr>
            <a:xfrm>
              <a:off x="2745250" y="5148700"/>
              <a:ext cx="75575" cy="73225"/>
            </a:xfrm>
            <a:custGeom>
              <a:avLst/>
              <a:gdLst/>
              <a:ahLst/>
              <a:cxnLst/>
              <a:rect l="l" t="t" r="r" b="b"/>
              <a:pathLst>
                <a:path w="3023" h="2929" extrusionOk="0">
                  <a:moveTo>
                    <a:pt x="1511" y="1"/>
                  </a:moveTo>
                  <a:cubicBezTo>
                    <a:pt x="661" y="1"/>
                    <a:pt x="0" y="662"/>
                    <a:pt x="0" y="1512"/>
                  </a:cubicBezTo>
                  <a:cubicBezTo>
                    <a:pt x="0" y="1700"/>
                    <a:pt x="95" y="1889"/>
                    <a:pt x="189" y="2078"/>
                  </a:cubicBezTo>
                  <a:cubicBezTo>
                    <a:pt x="756" y="2361"/>
                    <a:pt x="1417" y="2645"/>
                    <a:pt x="1983" y="2928"/>
                  </a:cubicBezTo>
                  <a:cubicBezTo>
                    <a:pt x="2550" y="2645"/>
                    <a:pt x="3022" y="2173"/>
                    <a:pt x="3022" y="1512"/>
                  </a:cubicBezTo>
                  <a:cubicBezTo>
                    <a:pt x="3022" y="662"/>
                    <a:pt x="2361" y="1"/>
                    <a:pt x="1511"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460" name="Google Shape;1460;p28"/>
            <p:cNvSpPr/>
            <p:nvPr/>
          </p:nvSpPr>
          <p:spPr>
            <a:xfrm>
              <a:off x="2945925" y="5148700"/>
              <a:ext cx="73200" cy="75575"/>
            </a:xfrm>
            <a:custGeom>
              <a:avLst/>
              <a:gdLst/>
              <a:ahLst/>
              <a:cxnLst/>
              <a:rect l="l" t="t" r="r" b="b"/>
              <a:pathLst>
                <a:path w="2928" h="3023" extrusionOk="0">
                  <a:moveTo>
                    <a:pt x="1417" y="1"/>
                  </a:moveTo>
                  <a:cubicBezTo>
                    <a:pt x="661" y="1"/>
                    <a:pt x="0" y="662"/>
                    <a:pt x="0" y="1512"/>
                  </a:cubicBezTo>
                  <a:cubicBezTo>
                    <a:pt x="0" y="2361"/>
                    <a:pt x="661" y="3023"/>
                    <a:pt x="1417" y="3023"/>
                  </a:cubicBezTo>
                  <a:cubicBezTo>
                    <a:pt x="2266" y="3023"/>
                    <a:pt x="2928" y="2361"/>
                    <a:pt x="2928" y="1512"/>
                  </a:cubicBezTo>
                  <a:cubicBezTo>
                    <a:pt x="2928" y="662"/>
                    <a:pt x="2266" y="1"/>
                    <a:pt x="1417"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461" name="Google Shape;1461;p28"/>
            <p:cNvSpPr/>
            <p:nvPr/>
          </p:nvSpPr>
          <p:spPr>
            <a:xfrm>
              <a:off x="3144225" y="5148700"/>
              <a:ext cx="73225" cy="75575"/>
            </a:xfrm>
            <a:custGeom>
              <a:avLst/>
              <a:gdLst/>
              <a:ahLst/>
              <a:cxnLst/>
              <a:rect l="l" t="t" r="r" b="b"/>
              <a:pathLst>
                <a:path w="2929" h="3023" extrusionOk="0">
                  <a:moveTo>
                    <a:pt x="1417" y="1"/>
                  </a:moveTo>
                  <a:cubicBezTo>
                    <a:pt x="662" y="1"/>
                    <a:pt x="1" y="662"/>
                    <a:pt x="1" y="1512"/>
                  </a:cubicBezTo>
                  <a:cubicBezTo>
                    <a:pt x="1" y="2361"/>
                    <a:pt x="662" y="3023"/>
                    <a:pt x="1511" y="3023"/>
                  </a:cubicBezTo>
                  <a:cubicBezTo>
                    <a:pt x="2267" y="3023"/>
                    <a:pt x="2928" y="2361"/>
                    <a:pt x="2928" y="1512"/>
                  </a:cubicBezTo>
                  <a:cubicBezTo>
                    <a:pt x="2928" y="662"/>
                    <a:pt x="2267" y="1"/>
                    <a:pt x="1511"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462" name="Google Shape;1462;p28"/>
            <p:cNvSpPr/>
            <p:nvPr/>
          </p:nvSpPr>
          <p:spPr>
            <a:xfrm>
              <a:off x="3342550" y="5148700"/>
              <a:ext cx="75550" cy="75575"/>
            </a:xfrm>
            <a:custGeom>
              <a:avLst/>
              <a:gdLst/>
              <a:ahLst/>
              <a:cxnLst/>
              <a:rect l="l" t="t" r="r" b="b"/>
              <a:pathLst>
                <a:path w="3022" h="3023" extrusionOk="0">
                  <a:moveTo>
                    <a:pt x="1511" y="1"/>
                  </a:moveTo>
                  <a:cubicBezTo>
                    <a:pt x="661" y="1"/>
                    <a:pt x="0" y="662"/>
                    <a:pt x="0" y="1512"/>
                  </a:cubicBezTo>
                  <a:cubicBezTo>
                    <a:pt x="0" y="2361"/>
                    <a:pt x="661" y="3023"/>
                    <a:pt x="1511" y="3023"/>
                  </a:cubicBezTo>
                  <a:cubicBezTo>
                    <a:pt x="2361" y="3023"/>
                    <a:pt x="3022" y="2361"/>
                    <a:pt x="3022" y="1512"/>
                  </a:cubicBezTo>
                  <a:cubicBezTo>
                    <a:pt x="3022" y="662"/>
                    <a:pt x="2361" y="1"/>
                    <a:pt x="1511"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463" name="Google Shape;1463;p28"/>
            <p:cNvSpPr/>
            <p:nvPr/>
          </p:nvSpPr>
          <p:spPr>
            <a:xfrm>
              <a:off x="3540850" y="5148700"/>
              <a:ext cx="75575" cy="75575"/>
            </a:xfrm>
            <a:custGeom>
              <a:avLst/>
              <a:gdLst/>
              <a:ahLst/>
              <a:cxnLst/>
              <a:rect l="l" t="t" r="r" b="b"/>
              <a:pathLst>
                <a:path w="3023" h="3023" extrusionOk="0">
                  <a:moveTo>
                    <a:pt x="1511" y="1"/>
                  </a:moveTo>
                  <a:cubicBezTo>
                    <a:pt x="756" y="1"/>
                    <a:pt x="95" y="662"/>
                    <a:pt x="95" y="1512"/>
                  </a:cubicBezTo>
                  <a:cubicBezTo>
                    <a:pt x="1" y="2361"/>
                    <a:pt x="756" y="3023"/>
                    <a:pt x="1511" y="3023"/>
                  </a:cubicBezTo>
                  <a:cubicBezTo>
                    <a:pt x="2361" y="3023"/>
                    <a:pt x="3022" y="2361"/>
                    <a:pt x="3022" y="1512"/>
                  </a:cubicBezTo>
                  <a:cubicBezTo>
                    <a:pt x="3022" y="662"/>
                    <a:pt x="2361" y="1"/>
                    <a:pt x="1511"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464" name="Google Shape;1464;p28"/>
            <p:cNvSpPr/>
            <p:nvPr/>
          </p:nvSpPr>
          <p:spPr>
            <a:xfrm>
              <a:off x="3741525" y="5148700"/>
              <a:ext cx="73200" cy="75575"/>
            </a:xfrm>
            <a:custGeom>
              <a:avLst/>
              <a:gdLst/>
              <a:ahLst/>
              <a:cxnLst/>
              <a:rect l="l" t="t" r="r" b="b"/>
              <a:pathLst>
                <a:path w="2928" h="3023" extrusionOk="0">
                  <a:moveTo>
                    <a:pt x="1417" y="1"/>
                  </a:moveTo>
                  <a:cubicBezTo>
                    <a:pt x="661" y="1"/>
                    <a:pt x="0" y="662"/>
                    <a:pt x="0" y="1512"/>
                  </a:cubicBezTo>
                  <a:cubicBezTo>
                    <a:pt x="0" y="2361"/>
                    <a:pt x="661" y="3023"/>
                    <a:pt x="1511" y="3023"/>
                  </a:cubicBezTo>
                  <a:cubicBezTo>
                    <a:pt x="2267" y="3023"/>
                    <a:pt x="2928" y="2361"/>
                    <a:pt x="2928" y="1512"/>
                  </a:cubicBezTo>
                  <a:cubicBezTo>
                    <a:pt x="2928" y="662"/>
                    <a:pt x="2267" y="1"/>
                    <a:pt x="1511"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465" name="Google Shape;1465;p28"/>
            <p:cNvSpPr/>
            <p:nvPr/>
          </p:nvSpPr>
          <p:spPr>
            <a:xfrm>
              <a:off x="2350975" y="4959825"/>
              <a:ext cx="70850" cy="63775"/>
            </a:xfrm>
            <a:custGeom>
              <a:avLst/>
              <a:gdLst/>
              <a:ahLst/>
              <a:cxnLst/>
              <a:rect l="l" t="t" r="r" b="b"/>
              <a:pathLst>
                <a:path w="2834" h="2551" extrusionOk="0">
                  <a:moveTo>
                    <a:pt x="1323" y="1"/>
                  </a:moveTo>
                  <a:cubicBezTo>
                    <a:pt x="662" y="1"/>
                    <a:pt x="190" y="379"/>
                    <a:pt x="1" y="1040"/>
                  </a:cubicBezTo>
                  <a:cubicBezTo>
                    <a:pt x="756" y="1512"/>
                    <a:pt x="1606" y="2078"/>
                    <a:pt x="2362" y="2551"/>
                  </a:cubicBezTo>
                  <a:cubicBezTo>
                    <a:pt x="2645" y="2267"/>
                    <a:pt x="2834" y="1890"/>
                    <a:pt x="2834" y="1512"/>
                  </a:cubicBezTo>
                  <a:cubicBezTo>
                    <a:pt x="2834" y="662"/>
                    <a:pt x="2173" y="1"/>
                    <a:pt x="1323"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466" name="Google Shape;1466;p28"/>
            <p:cNvSpPr/>
            <p:nvPr/>
          </p:nvSpPr>
          <p:spPr>
            <a:xfrm>
              <a:off x="2546925" y="4959825"/>
              <a:ext cx="75575" cy="75575"/>
            </a:xfrm>
            <a:custGeom>
              <a:avLst/>
              <a:gdLst/>
              <a:ahLst/>
              <a:cxnLst/>
              <a:rect l="l" t="t" r="r" b="b"/>
              <a:pathLst>
                <a:path w="3023" h="3023" extrusionOk="0">
                  <a:moveTo>
                    <a:pt x="1512" y="1"/>
                  </a:moveTo>
                  <a:cubicBezTo>
                    <a:pt x="662" y="1"/>
                    <a:pt x="1" y="662"/>
                    <a:pt x="1" y="1512"/>
                  </a:cubicBezTo>
                  <a:cubicBezTo>
                    <a:pt x="1" y="2362"/>
                    <a:pt x="662" y="3023"/>
                    <a:pt x="1512" y="3023"/>
                  </a:cubicBezTo>
                  <a:cubicBezTo>
                    <a:pt x="2267" y="3023"/>
                    <a:pt x="3023" y="2362"/>
                    <a:pt x="3023" y="1512"/>
                  </a:cubicBezTo>
                  <a:cubicBezTo>
                    <a:pt x="3023" y="662"/>
                    <a:pt x="2362" y="1"/>
                    <a:pt x="1512"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467" name="Google Shape;1467;p28"/>
            <p:cNvSpPr/>
            <p:nvPr/>
          </p:nvSpPr>
          <p:spPr>
            <a:xfrm>
              <a:off x="2745250" y="4959825"/>
              <a:ext cx="75575" cy="75575"/>
            </a:xfrm>
            <a:custGeom>
              <a:avLst/>
              <a:gdLst/>
              <a:ahLst/>
              <a:cxnLst/>
              <a:rect l="l" t="t" r="r" b="b"/>
              <a:pathLst>
                <a:path w="3023" h="3023" extrusionOk="0">
                  <a:moveTo>
                    <a:pt x="1511" y="1"/>
                  </a:moveTo>
                  <a:cubicBezTo>
                    <a:pt x="661" y="1"/>
                    <a:pt x="0" y="662"/>
                    <a:pt x="0" y="1512"/>
                  </a:cubicBezTo>
                  <a:cubicBezTo>
                    <a:pt x="0" y="2362"/>
                    <a:pt x="661" y="3023"/>
                    <a:pt x="1511" y="3023"/>
                  </a:cubicBezTo>
                  <a:cubicBezTo>
                    <a:pt x="2361" y="3023"/>
                    <a:pt x="3022" y="2362"/>
                    <a:pt x="3022" y="1512"/>
                  </a:cubicBezTo>
                  <a:cubicBezTo>
                    <a:pt x="3022" y="662"/>
                    <a:pt x="2361" y="1"/>
                    <a:pt x="1511"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468" name="Google Shape;1468;p28"/>
            <p:cNvSpPr/>
            <p:nvPr/>
          </p:nvSpPr>
          <p:spPr>
            <a:xfrm>
              <a:off x="2945925" y="4959825"/>
              <a:ext cx="73200" cy="75575"/>
            </a:xfrm>
            <a:custGeom>
              <a:avLst/>
              <a:gdLst/>
              <a:ahLst/>
              <a:cxnLst/>
              <a:rect l="l" t="t" r="r" b="b"/>
              <a:pathLst>
                <a:path w="2928" h="3023" extrusionOk="0">
                  <a:moveTo>
                    <a:pt x="1417" y="1"/>
                  </a:moveTo>
                  <a:cubicBezTo>
                    <a:pt x="661" y="1"/>
                    <a:pt x="0" y="662"/>
                    <a:pt x="0" y="1512"/>
                  </a:cubicBezTo>
                  <a:cubicBezTo>
                    <a:pt x="0" y="2362"/>
                    <a:pt x="661" y="3023"/>
                    <a:pt x="1417" y="3023"/>
                  </a:cubicBezTo>
                  <a:cubicBezTo>
                    <a:pt x="2266" y="3023"/>
                    <a:pt x="2928" y="2362"/>
                    <a:pt x="2928" y="1512"/>
                  </a:cubicBezTo>
                  <a:cubicBezTo>
                    <a:pt x="2928" y="662"/>
                    <a:pt x="2266" y="1"/>
                    <a:pt x="1417"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469" name="Google Shape;1469;p28"/>
            <p:cNvSpPr/>
            <p:nvPr/>
          </p:nvSpPr>
          <p:spPr>
            <a:xfrm>
              <a:off x="3144225" y="4959825"/>
              <a:ext cx="73225" cy="75575"/>
            </a:xfrm>
            <a:custGeom>
              <a:avLst/>
              <a:gdLst/>
              <a:ahLst/>
              <a:cxnLst/>
              <a:rect l="l" t="t" r="r" b="b"/>
              <a:pathLst>
                <a:path w="2929" h="3023" extrusionOk="0">
                  <a:moveTo>
                    <a:pt x="1417" y="1"/>
                  </a:moveTo>
                  <a:cubicBezTo>
                    <a:pt x="662" y="1"/>
                    <a:pt x="1" y="662"/>
                    <a:pt x="1" y="1512"/>
                  </a:cubicBezTo>
                  <a:cubicBezTo>
                    <a:pt x="1" y="2362"/>
                    <a:pt x="662" y="3023"/>
                    <a:pt x="1511" y="3023"/>
                  </a:cubicBezTo>
                  <a:cubicBezTo>
                    <a:pt x="2267" y="3023"/>
                    <a:pt x="2928" y="2362"/>
                    <a:pt x="2928" y="1512"/>
                  </a:cubicBezTo>
                  <a:cubicBezTo>
                    <a:pt x="2928" y="662"/>
                    <a:pt x="2267" y="1"/>
                    <a:pt x="1511"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470" name="Google Shape;1470;p28"/>
            <p:cNvSpPr/>
            <p:nvPr/>
          </p:nvSpPr>
          <p:spPr>
            <a:xfrm>
              <a:off x="3342550" y="4959825"/>
              <a:ext cx="75550" cy="75575"/>
            </a:xfrm>
            <a:custGeom>
              <a:avLst/>
              <a:gdLst/>
              <a:ahLst/>
              <a:cxnLst/>
              <a:rect l="l" t="t" r="r" b="b"/>
              <a:pathLst>
                <a:path w="3022" h="3023" extrusionOk="0">
                  <a:moveTo>
                    <a:pt x="1511" y="1"/>
                  </a:moveTo>
                  <a:cubicBezTo>
                    <a:pt x="661" y="1"/>
                    <a:pt x="0" y="662"/>
                    <a:pt x="0" y="1512"/>
                  </a:cubicBezTo>
                  <a:cubicBezTo>
                    <a:pt x="0" y="2362"/>
                    <a:pt x="661" y="3023"/>
                    <a:pt x="1511" y="3023"/>
                  </a:cubicBezTo>
                  <a:cubicBezTo>
                    <a:pt x="2361" y="3023"/>
                    <a:pt x="3022" y="2362"/>
                    <a:pt x="3022" y="1512"/>
                  </a:cubicBezTo>
                  <a:cubicBezTo>
                    <a:pt x="3022" y="662"/>
                    <a:pt x="2361" y="1"/>
                    <a:pt x="1511"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471" name="Google Shape;1471;p28"/>
            <p:cNvSpPr/>
            <p:nvPr/>
          </p:nvSpPr>
          <p:spPr>
            <a:xfrm>
              <a:off x="3540850" y="4959825"/>
              <a:ext cx="75575" cy="75575"/>
            </a:xfrm>
            <a:custGeom>
              <a:avLst/>
              <a:gdLst/>
              <a:ahLst/>
              <a:cxnLst/>
              <a:rect l="l" t="t" r="r" b="b"/>
              <a:pathLst>
                <a:path w="3023" h="3023" extrusionOk="0">
                  <a:moveTo>
                    <a:pt x="1511" y="1"/>
                  </a:moveTo>
                  <a:cubicBezTo>
                    <a:pt x="756" y="1"/>
                    <a:pt x="95" y="662"/>
                    <a:pt x="95" y="1512"/>
                  </a:cubicBezTo>
                  <a:cubicBezTo>
                    <a:pt x="1" y="2362"/>
                    <a:pt x="756" y="3023"/>
                    <a:pt x="1511" y="3023"/>
                  </a:cubicBezTo>
                  <a:cubicBezTo>
                    <a:pt x="2361" y="3023"/>
                    <a:pt x="3022" y="2362"/>
                    <a:pt x="3022" y="1512"/>
                  </a:cubicBezTo>
                  <a:cubicBezTo>
                    <a:pt x="3022" y="662"/>
                    <a:pt x="2361" y="1"/>
                    <a:pt x="1511"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472" name="Google Shape;1472;p28"/>
            <p:cNvSpPr/>
            <p:nvPr/>
          </p:nvSpPr>
          <p:spPr>
            <a:xfrm>
              <a:off x="3741525" y="4959825"/>
              <a:ext cx="73200" cy="75575"/>
            </a:xfrm>
            <a:custGeom>
              <a:avLst/>
              <a:gdLst/>
              <a:ahLst/>
              <a:cxnLst/>
              <a:rect l="l" t="t" r="r" b="b"/>
              <a:pathLst>
                <a:path w="2928" h="3023" extrusionOk="0">
                  <a:moveTo>
                    <a:pt x="1417" y="1"/>
                  </a:moveTo>
                  <a:cubicBezTo>
                    <a:pt x="661" y="1"/>
                    <a:pt x="0" y="662"/>
                    <a:pt x="0" y="1512"/>
                  </a:cubicBezTo>
                  <a:cubicBezTo>
                    <a:pt x="0" y="2362"/>
                    <a:pt x="661" y="3023"/>
                    <a:pt x="1511" y="3023"/>
                  </a:cubicBezTo>
                  <a:cubicBezTo>
                    <a:pt x="2267" y="3023"/>
                    <a:pt x="2928" y="2362"/>
                    <a:pt x="2928" y="1512"/>
                  </a:cubicBezTo>
                  <a:cubicBezTo>
                    <a:pt x="2928" y="662"/>
                    <a:pt x="2267" y="1"/>
                    <a:pt x="1511"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473" name="Google Shape;1473;p28"/>
            <p:cNvSpPr/>
            <p:nvPr/>
          </p:nvSpPr>
          <p:spPr>
            <a:xfrm>
              <a:off x="2147950" y="4770975"/>
              <a:ext cx="75575" cy="75550"/>
            </a:xfrm>
            <a:custGeom>
              <a:avLst/>
              <a:gdLst/>
              <a:ahLst/>
              <a:cxnLst/>
              <a:rect l="l" t="t" r="r" b="b"/>
              <a:pathLst>
                <a:path w="3023" h="3022"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474" name="Google Shape;1474;p28"/>
            <p:cNvSpPr/>
            <p:nvPr/>
          </p:nvSpPr>
          <p:spPr>
            <a:xfrm>
              <a:off x="2346250" y="4770975"/>
              <a:ext cx="75575" cy="75550"/>
            </a:xfrm>
            <a:custGeom>
              <a:avLst/>
              <a:gdLst/>
              <a:ahLst/>
              <a:cxnLst/>
              <a:rect l="l" t="t" r="r" b="b"/>
              <a:pathLst>
                <a:path w="3023" h="3022" extrusionOk="0">
                  <a:moveTo>
                    <a:pt x="1512" y="0"/>
                  </a:moveTo>
                  <a:cubicBezTo>
                    <a:pt x="756" y="0"/>
                    <a:pt x="95" y="661"/>
                    <a:pt x="95" y="1511"/>
                  </a:cubicBezTo>
                  <a:cubicBezTo>
                    <a:pt x="1" y="2361"/>
                    <a:pt x="756" y="3022"/>
                    <a:pt x="1512" y="3022"/>
                  </a:cubicBezTo>
                  <a:cubicBezTo>
                    <a:pt x="2362" y="3022"/>
                    <a:pt x="3023" y="2361"/>
                    <a:pt x="3023" y="1511"/>
                  </a:cubicBezTo>
                  <a:cubicBezTo>
                    <a:pt x="3023" y="661"/>
                    <a:pt x="2362" y="0"/>
                    <a:pt x="1512"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475" name="Google Shape;1475;p28"/>
            <p:cNvSpPr/>
            <p:nvPr/>
          </p:nvSpPr>
          <p:spPr>
            <a:xfrm>
              <a:off x="2546925" y="4770975"/>
              <a:ext cx="75575" cy="75550"/>
            </a:xfrm>
            <a:custGeom>
              <a:avLst/>
              <a:gdLst/>
              <a:ahLst/>
              <a:cxnLst/>
              <a:rect l="l" t="t" r="r" b="b"/>
              <a:pathLst>
                <a:path w="3023" h="3022" extrusionOk="0">
                  <a:moveTo>
                    <a:pt x="1512" y="0"/>
                  </a:moveTo>
                  <a:cubicBezTo>
                    <a:pt x="662" y="0"/>
                    <a:pt x="1" y="661"/>
                    <a:pt x="1" y="1511"/>
                  </a:cubicBezTo>
                  <a:cubicBezTo>
                    <a:pt x="1" y="2361"/>
                    <a:pt x="662" y="3022"/>
                    <a:pt x="1512" y="3022"/>
                  </a:cubicBezTo>
                  <a:cubicBezTo>
                    <a:pt x="2267" y="3022"/>
                    <a:pt x="3023" y="2361"/>
                    <a:pt x="3023" y="1511"/>
                  </a:cubicBezTo>
                  <a:cubicBezTo>
                    <a:pt x="3023" y="661"/>
                    <a:pt x="2362" y="0"/>
                    <a:pt x="1512"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476" name="Google Shape;1476;p28"/>
            <p:cNvSpPr/>
            <p:nvPr/>
          </p:nvSpPr>
          <p:spPr>
            <a:xfrm>
              <a:off x="2745250" y="4770975"/>
              <a:ext cx="75575" cy="75550"/>
            </a:xfrm>
            <a:custGeom>
              <a:avLst/>
              <a:gdLst/>
              <a:ahLst/>
              <a:cxnLst/>
              <a:rect l="l" t="t" r="r" b="b"/>
              <a:pathLst>
                <a:path w="3023" h="3022"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477" name="Google Shape;1477;p28"/>
            <p:cNvSpPr/>
            <p:nvPr/>
          </p:nvSpPr>
          <p:spPr>
            <a:xfrm>
              <a:off x="2945925" y="4770975"/>
              <a:ext cx="73200" cy="75550"/>
            </a:xfrm>
            <a:custGeom>
              <a:avLst/>
              <a:gdLst/>
              <a:ahLst/>
              <a:cxnLst/>
              <a:rect l="l" t="t" r="r" b="b"/>
              <a:pathLst>
                <a:path w="2928" h="3022" extrusionOk="0">
                  <a:moveTo>
                    <a:pt x="1417" y="0"/>
                  </a:moveTo>
                  <a:cubicBezTo>
                    <a:pt x="661" y="0"/>
                    <a:pt x="0" y="661"/>
                    <a:pt x="0" y="1511"/>
                  </a:cubicBezTo>
                  <a:cubicBezTo>
                    <a:pt x="0" y="2361"/>
                    <a:pt x="661" y="3022"/>
                    <a:pt x="1417" y="3022"/>
                  </a:cubicBezTo>
                  <a:cubicBezTo>
                    <a:pt x="2266" y="3022"/>
                    <a:pt x="2928" y="2361"/>
                    <a:pt x="2928" y="1511"/>
                  </a:cubicBezTo>
                  <a:cubicBezTo>
                    <a:pt x="2928" y="661"/>
                    <a:pt x="2266" y="0"/>
                    <a:pt x="1417"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478" name="Google Shape;1478;p28"/>
            <p:cNvSpPr/>
            <p:nvPr/>
          </p:nvSpPr>
          <p:spPr>
            <a:xfrm>
              <a:off x="3144225" y="4770975"/>
              <a:ext cx="73225" cy="75550"/>
            </a:xfrm>
            <a:custGeom>
              <a:avLst/>
              <a:gdLst/>
              <a:ahLst/>
              <a:cxnLst/>
              <a:rect l="l" t="t" r="r" b="b"/>
              <a:pathLst>
                <a:path w="2929" h="3022" extrusionOk="0">
                  <a:moveTo>
                    <a:pt x="1417" y="0"/>
                  </a:moveTo>
                  <a:cubicBezTo>
                    <a:pt x="662" y="0"/>
                    <a:pt x="1" y="661"/>
                    <a:pt x="1" y="1511"/>
                  </a:cubicBezTo>
                  <a:cubicBezTo>
                    <a:pt x="1" y="2361"/>
                    <a:pt x="662" y="3022"/>
                    <a:pt x="1511" y="3022"/>
                  </a:cubicBezTo>
                  <a:cubicBezTo>
                    <a:pt x="2267" y="3022"/>
                    <a:pt x="2928" y="2361"/>
                    <a:pt x="2928" y="1511"/>
                  </a:cubicBezTo>
                  <a:cubicBezTo>
                    <a:pt x="2928" y="661"/>
                    <a:pt x="2267" y="0"/>
                    <a:pt x="1511"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479" name="Google Shape;1479;p28"/>
            <p:cNvSpPr/>
            <p:nvPr/>
          </p:nvSpPr>
          <p:spPr>
            <a:xfrm>
              <a:off x="3342550" y="4770975"/>
              <a:ext cx="75550" cy="75550"/>
            </a:xfrm>
            <a:custGeom>
              <a:avLst/>
              <a:gdLst/>
              <a:ahLst/>
              <a:cxnLst/>
              <a:rect l="l" t="t" r="r" b="b"/>
              <a:pathLst>
                <a:path w="3022" h="3022"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480" name="Google Shape;1480;p28"/>
            <p:cNvSpPr/>
            <p:nvPr/>
          </p:nvSpPr>
          <p:spPr>
            <a:xfrm>
              <a:off x="3540850" y="4770975"/>
              <a:ext cx="75575" cy="75550"/>
            </a:xfrm>
            <a:custGeom>
              <a:avLst/>
              <a:gdLst/>
              <a:ahLst/>
              <a:cxnLst/>
              <a:rect l="l" t="t" r="r" b="b"/>
              <a:pathLst>
                <a:path w="3023" h="3022" extrusionOk="0">
                  <a:moveTo>
                    <a:pt x="1511" y="0"/>
                  </a:moveTo>
                  <a:cubicBezTo>
                    <a:pt x="756" y="0"/>
                    <a:pt x="95" y="661"/>
                    <a:pt x="95" y="1511"/>
                  </a:cubicBezTo>
                  <a:cubicBezTo>
                    <a:pt x="1" y="2361"/>
                    <a:pt x="756" y="3022"/>
                    <a:pt x="1511" y="3022"/>
                  </a:cubicBezTo>
                  <a:cubicBezTo>
                    <a:pt x="2361" y="3022"/>
                    <a:pt x="3022" y="2361"/>
                    <a:pt x="3022" y="1511"/>
                  </a:cubicBezTo>
                  <a:cubicBezTo>
                    <a:pt x="3022" y="661"/>
                    <a:pt x="2361" y="0"/>
                    <a:pt x="1511"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481" name="Google Shape;1481;p28"/>
            <p:cNvSpPr/>
            <p:nvPr/>
          </p:nvSpPr>
          <p:spPr>
            <a:xfrm>
              <a:off x="3741525" y="4770975"/>
              <a:ext cx="73200" cy="75550"/>
            </a:xfrm>
            <a:custGeom>
              <a:avLst/>
              <a:gdLst/>
              <a:ahLst/>
              <a:cxnLst/>
              <a:rect l="l" t="t" r="r" b="b"/>
              <a:pathLst>
                <a:path w="2928" h="3022" extrusionOk="0">
                  <a:moveTo>
                    <a:pt x="1417" y="0"/>
                  </a:moveTo>
                  <a:cubicBezTo>
                    <a:pt x="661" y="0"/>
                    <a:pt x="0" y="661"/>
                    <a:pt x="0" y="1511"/>
                  </a:cubicBezTo>
                  <a:cubicBezTo>
                    <a:pt x="0" y="2361"/>
                    <a:pt x="661" y="3022"/>
                    <a:pt x="1511" y="3022"/>
                  </a:cubicBezTo>
                  <a:cubicBezTo>
                    <a:pt x="2267" y="3022"/>
                    <a:pt x="2928" y="2361"/>
                    <a:pt x="2928" y="1511"/>
                  </a:cubicBezTo>
                  <a:cubicBezTo>
                    <a:pt x="2928" y="661"/>
                    <a:pt x="2267" y="0"/>
                    <a:pt x="1511"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482" name="Google Shape;1482;p28"/>
            <p:cNvSpPr/>
            <p:nvPr/>
          </p:nvSpPr>
          <p:spPr>
            <a:xfrm>
              <a:off x="1949625" y="4582100"/>
              <a:ext cx="75575" cy="75575"/>
            </a:xfrm>
            <a:custGeom>
              <a:avLst/>
              <a:gdLst/>
              <a:ahLst/>
              <a:cxnLst/>
              <a:rect l="l" t="t" r="r" b="b"/>
              <a:pathLst>
                <a:path w="3023" h="3023"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483" name="Google Shape;1483;p28"/>
            <p:cNvSpPr/>
            <p:nvPr/>
          </p:nvSpPr>
          <p:spPr>
            <a:xfrm>
              <a:off x="2147950" y="4582100"/>
              <a:ext cx="75575" cy="75575"/>
            </a:xfrm>
            <a:custGeom>
              <a:avLst/>
              <a:gdLst/>
              <a:ahLst/>
              <a:cxnLst/>
              <a:rect l="l" t="t" r="r" b="b"/>
              <a:pathLst>
                <a:path w="3023" h="3023"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484" name="Google Shape;1484;p28"/>
            <p:cNvSpPr/>
            <p:nvPr/>
          </p:nvSpPr>
          <p:spPr>
            <a:xfrm>
              <a:off x="2346250" y="4582100"/>
              <a:ext cx="75575" cy="75575"/>
            </a:xfrm>
            <a:custGeom>
              <a:avLst/>
              <a:gdLst/>
              <a:ahLst/>
              <a:cxnLst/>
              <a:rect l="l" t="t" r="r" b="b"/>
              <a:pathLst>
                <a:path w="3023" h="3023" extrusionOk="0">
                  <a:moveTo>
                    <a:pt x="1512" y="0"/>
                  </a:moveTo>
                  <a:cubicBezTo>
                    <a:pt x="756" y="0"/>
                    <a:pt x="95" y="661"/>
                    <a:pt x="95" y="1511"/>
                  </a:cubicBezTo>
                  <a:cubicBezTo>
                    <a:pt x="1" y="2361"/>
                    <a:pt x="756" y="3022"/>
                    <a:pt x="1512" y="3022"/>
                  </a:cubicBezTo>
                  <a:cubicBezTo>
                    <a:pt x="2362" y="3022"/>
                    <a:pt x="3023" y="2361"/>
                    <a:pt x="3023" y="1511"/>
                  </a:cubicBezTo>
                  <a:cubicBezTo>
                    <a:pt x="3023" y="661"/>
                    <a:pt x="2362" y="0"/>
                    <a:pt x="1512"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485" name="Google Shape;1485;p28"/>
            <p:cNvSpPr/>
            <p:nvPr/>
          </p:nvSpPr>
          <p:spPr>
            <a:xfrm>
              <a:off x="2546925" y="4582100"/>
              <a:ext cx="75575" cy="75575"/>
            </a:xfrm>
            <a:custGeom>
              <a:avLst/>
              <a:gdLst/>
              <a:ahLst/>
              <a:cxnLst/>
              <a:rect l="l" t="t" r="r" b="b"/>
              <a:pathLst>
                <a:path w="3023" h="3023" extrusionOk="0">
                  <a:moveTo>
                    <a:pt x="1512" y="0"/>
                  </a:moveTo>
                  <a:cubicBezTo>
                    <a:pt x="662" y="0"/>
                    <a:pt x="1" y="661"/>
                    <a:pt x="1" y="1511"/>
                  </a:cubicBezTo>
                  <a:cubicBezTo>
                    <a:pt x="1" y="2361"/>
                    <a:pt x="662" y="3022"/>
                    <a:pt x="1512" y="3022"/>
                  </a:cubicBezTo>
                  <a:cubicBezTo>
                    <a:pt x="2267" y="3022"/>
                    <a:pt x="3023" y="2361"/>
                    <a:pt x="3023" y="1511"/>
                  </a:cubicBezTo>
                  <a:cubicBezTo>
                    <a:pt x="3023" y="661"/>
                    <a:pt x="2362" y="0"/>
                    <a:pt x="1512"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486" name="Google Shape;1486;p28"/>
            <p:cNvSpPr/>
            <p:nvPr/>
          </p:nvSpPr>
          <p:spPr>
            <a:xfrm>
              <a:off x="2745250" y="4582100"/>
              <a:ext cx="75575" cy="75575"/>
            </a:xfrm>
            <a:custGeom>
              <a:avLst/>
              <a:gdLst/>
              <a:ahLst/>
              <a:cxnLst/>
              <a:rect l="l" t="t" r="r" b="b"/>
              <a:pathLst>
                <a:path w="3023" h="3023"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487" name="Google Shape;1487;p28"/>
            <p:cNvSpPr/>
            <p:nvPr/>
          </p:nvSpPr>
          <p:spPr>
            <a:xfrm>
              <a:off x="2945925" y="4582100"/>
              <a:ext cx="73200" cy="75575"/>
            </a:xfrm>
            <a:custGeom>
              <a:avLst/>
              <a:gdLst/>
              <a:ahLst/>
              <a:cxnLst/>
              <a:rect l="l" t="t" r="r" b="b"/>
              <a:pathLst>
                <a:path w="2928" h="3023" extrusionOk="0">
                  <a:moveTo>
                    <a:pt x="1417" y="0"/>
                  </a:moveTo>
                  <a:cubicBezTo>
                    <a:pt x="661" y="0"/>
                    <a:pt x="0" y="661"/>
                    <a:pt x="0" y="1511"/>
                  </a:cubicBezTo>
                  <a:cubicBezTo>
                    <a:pt x="0" y="2361"/>
                    <a:pt x="661" y="3022"/>
                    <a:pt x="1417" y="3022"/>
                  </a:cubicBezTo>
                  <a:cubicBezTo>
                    <a:pt x="2266" y="3022"/>
                    <a:pt x="2928" y="2361"/>
                    <a:pt x="2928" y="1511"/>
                  </a:cubicBezTo>
                  <a:cubicBezTo>
                    <a:pt x="2928" y="661"/>
                    <a:pt x="2266" y="0"/>
                    <a:pt x="1417"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488" name="Google Shape;1488;p28"/>
            <p:cNvSpPr/>
            <p:nvPr/>
          </p:nvSpPr>
          <p:spPr>
            <a:xfrm>
              <a:off x="3144225" y="4582100"/>
              <a:ext cx="73225" cy="75575"/>
            </a:xfrm>
            <a:custGeom>
              <a:avLst/>
              <a:gdLst/>
              <a:ahLst/>
              <a:cxnLst/>
              <a:rect l="l" t="t" r="r" b="b"/>
              <a:pathLst>
                <a:path w="2929" h="3023" extrusionOk="0">
                  <a:moveTo>
                    <a:pt x="1417" y="0"/>
                  </a:moveTo>
                  <a:cubicBezTo>
                    <a:pt x="662" y="0"/>
                    <a:pt x="1" y="661"/>
                    <a:pt x="1" y="1511"/>
                  </a:cubicBezTo>
                  <a:cubicBezTo>
                    <a:pt x="1" y="2361"/>
                    <a:pt x="662" y="3022"/>
                    <a:pt x="1511" y="3022"/>
                  </a:cubicBezTo>
                  <a:cubicBezTo>
                    <a:pt x="2267" y="3022"/>
                    <a:pt x="2928" y="2361"/>
                    <a:pt x="2928" y="1511"/>
                  </a:cubicBezTo>
                  <a:cubicBezTo>
                    <a:pt x="2928" y="661"/>
                    <a:pt x="2267" y="0"/>
                    <a:pt x="1511"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489" name="Google Shape;1489;p28"/>
            <p:cNvSpPr/>
            <p:nvPr/>
          </p:nvSpPr>
          <p:spPr>
            <a:xfrm>
              <a:off x="3342550" y="4582100"/>
              <a:ext cx="75550" cy="75575"/>
            </a:xfrm>
            <a:custGeom>
              <a:avLst/>
              <a:gdLst/>
              <a:ahLst/>
              <a:cxnLst/>
              <a:rect l="l" t="t" r="r" b="b"/>
              <a:pathLst>
                <a:path w="3022" h="3023"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490" name="Google Shape;1490;p28"/>
            <p:cNvSpPr/>
            <p:nvPr/>
          </p:nvSpPr>
          <p:spPr>
            <a:xfrm>
              <a:off x="3540850" y="4582100"/>
              <a:ext cx="75575" cy="75575"/>
            </a:xfrm>
            <a:custGeom>
              <a:avLst/>
              <a:gdLst/>
              <a:ahLst/>
              <a:cxnLst/>
              <a:rect l="l" t="t" r="r" b="b"/>
              <a:pathLst>
                <a:path w="3023" h="3023" extrusionOk="0">
                  <a:moveTo>
                    <a:pt x="1511" y="0"/>
                  </a:moveTo>
                  <a:cubicBezTo>
                    <a:pt x="756" y="0"/>
                    <a:pt x="95" y="661"/>
                    <a:pt x="95" y="1511"/>
                  </a:cubicBezTo>
                  <a:cubicBezTo>
                    <a:pt x="1" y="2361"/>
                    <a:pt x="756" y="3022"/>
                    <a:pt x="1511" y="3022"/>
                  </a:cubicBezTo>
                  <a:cubicBezTo>
                    <a:pt x="2361" y="3022"/>
                    <a:pt x="3022" y="2361"/>
                    <a:pt x="3022" y="1511"/>
                  </a:cubicBezTo>
                  <a:cubicBezTo>
                    <a:pt x="3022" y="661"/>
                    <a:pt x="2361" y="0"/>
                    <a:pt x="1511"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491" name="Google Shape;1491;p28"/>
            <p:cNvSpPr/>
            <p:nvPr/>
          </p:nvSpPr>
          <p:spPr>
            <a:xfrm>
              <a:off x="3741525" y="4582100"/>
              <a:ext cx="73200" cy="75575"/>
            </a:xfrm>
            <a:custGeom>
              <a:avLst/>
              <a:gdLst/>
              <a:ahLst/>
              <a:cxnLst/>
              <a:rect l="l" t="t" r="r" b="b"/>
              <a:pathLst>
                <a:path w="2928" h="3023" extrusionOk="0">
                  <a:moveTo>
                    <a:pt x="1417" y="0"/>
                  </a:moveTo>
                  <a:cubicBezTo>
                    <a:pt x="661" y="0"/>
                    <a:pt x="0" y="661"/>
                    <a:pt x="0" y="1511"/>
                  </a:cubicBezTo>
                  <a:cubicBezTo>
                    <a:pt x="0" y="2361"/>
                    <a:pt x="661" y="3022"/>
                    <a:pt x="1511" y="3022"/>
                  </a:cubicBezTo>
                  <a:cubicBezTo>
                    <a:pt x="2267" y="3022"/>
                    <a:pt x="2928" y="2361"/>
                    <a:pt x="2928" y="1511"/>
                  </a:cubicBezTo>
                  <a:cubicBezTo>
                    <a:pt x="2928" y="661"/>
                    <a:pt x="2267" y="0"/>
                    <a:pt x="1511"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492" name="Google Shape;1492;p28"/>
            <p:cNvSpPr/>
            <p:nvPr/>
          </p:nvSpPr>
          <p:spPr>
            <a:xfrm>
              <a:off x="1751325" y="4393225"/>
              <a:ext cx="73200" cy="75575"/>
            </a:xfrm>
            <a:custGeom>
              <a:avLst/>
              <a:gdLst/>
              <a:ahLst/>
              <a:cxnLst/>
              <a:rect l="l" t="t" r="r" b="b"/>
              <a:pathLst>
                <a:path w="2928" h="3023" extrusionOk="0">
                  <a:moveTo>
                    <a:pt x="1417" y="1"/>
                  </a:moveTo>
                  <a:cubicBezTo>
                    <a:pt x="661" y="1"/>
                    <a:pt x="0" y="662"/>
                    <a:pt x="0" y="1512"/>
                  </a:cubicBezTo>
                  <a:cubicBezTo>
                    <a:pt x="0" y="1606"/>
                    <a:pt x="0" y="1700"/>
                    <a:pt x="0" y="1795"/>
                  </a:cubicBezTo>
                  <a:cubicBezTo>
                    <a:pt x="378" y="2173"/>
                    <a:pt x="661" y="2456"/>
                    <a:pt x="945" y="2834"/>
                  </a:cubicBezTo>
                  <a:cubicBezTo>
                    <a:pt x="1134" y="2928"/>
                    <a:pt x="1322" y="3023"/>
                    <a:pt x="1511" y="3023"/>
                  </a:cubicBezTo>
                  <a:cubicBezTo>
                    <a:pt x="2267" y="3023"/>
                    <a:pt x="2928" y="2361"/>
                    <a:pt x="2928" y="1512"/>
                  </a:cubicBezTo>
                  <a:cubicBezTo>
                    <a:pt x="2928" y="662"/>
                    <a:pt x="2267" y="1"/>
                    <a:pt x="1511"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493" name="Google Shape;1493;p28"/>
            <p:cNvSpPr/>
            <p:nvPr/>
          </p:nvSpPr>
          <p:spPr>
            <a:xfrm>
              <a:off x="1949625" y="4393225"/>
              <a:ext cx="75575" cy="75575"/>
            </a:xfrm>
            <a:custGeom>
              <a:avLst/>
              <a:gdLst/>
              <a:ahLst/>
              <a:cxnLst/>
              <a:rect l="l" t="t" r="r" b="b"/>
              <a:pathLst>
                <a:path w="3023" h="3023" extrusionOk="0">
                  <a:moveTo>
                    <a:pt x="1512" y="1"/>
                  </a:moveTo>
                  <a:cubicBezTo>
                    <a:pt x="662" y="1"/>
                    <a:pt x="1" y="662"/>
                    <a:pt x="1" y="1512"/>
                  </a:cubicBezTo>
                  <a:cubicBezTo>
                    <a:pt x="1" y="2361"/>
                    <a:pt x="662" y="3023"/>
                    <a:pt x="1512" y="3023"/>
                  </a:cubicBezTo>
                  <a:cubicBezTo>
                    <a:pt x="2362" y="3023"/>
                    <a:pt x="3023" y="2361"/>
                    <a:pt x="3023" y="1512"/>
                  </a:cubicBezTo>
                  <a:cubicBezTo>
                    <a:pt x="3023" y="662"/>
                    <a:pt x="2362" y="1"/>
                    <a:pt x="1512"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494" name="Google Shape;1494;p28"/>
            <p:cNvSpPr/>
            <p:nvPr/>
          </p:nvSpPr>
          <p:spPr>
            <a:xfrm>
              <a:off x="2147950" y="4393225"/>
              <a:ext cx="75575" cy="75575"/>
            </a:xfrm>
            <a:custGeom>
              <a:avLst/>
              <a:gdLst/>
              <a:ahLst/>
              <a:cxnLst/>
              <a:rect l="l" t="t" r="r" b="b"/>
              <a:pathLst>
                <a:path w="3023" h="3023" extrusionOk="0">
                  <a:moveTo>
                    <a:pt x="1511" y="1"/>
                  </a:moveTo>
                  <a:cubicBezTo>
                    <a:pt x="661" y="1"/>
                    <a:pt x="0" y="662"/>
                    <a:pt x="0" y="1512"/>
                  </a:cubicBezTo>
                  <a:cubicBezTo>
                    <a:pt x="0" y="2361"/>
                    <a:pt x="661" y="3023"/>
                    <a:pt x="1511" y="3023"/>
                  </a:cubicBezTo>
                  <a:cubicBezTo>
                    <a:pt x="2361" y="3023"/>
                    <a:pt x="3022" y="2361"/>
                    <a:pt x="3022" y="1512"/>
                  </a:cubicBezTo>
                  <a:cubicBezTo>
                    <a:pt x="3022" y="662"/>
                    <a:pt x="2361" y="1"/>
                    <a:pt x="1511"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495" name="Google Shape;1495;p28"/>
            <p:cNvSpPr/>
            <p:nvPr/>
          </p:nvSpPr>
          <p:spPr>
            <a:xfrm>
              <a:off x="2346250" y="4393225"/>
              <a:ext cx="75575" cy="75575"/>
            </a:xfrm>
            <a:custGeom>
              <a:avLst/>
              <a:gdLst/>
              <a:ahLst/>
              <a:cxnLst/>
              <a:rect l="l" t="t" r="r" b="b"/>
              <a:pathLst>
                <a:path w="3023" h="3023" extrusionOk="0">
                  <a:moveTo>
                    <a:pt x="1512" y="1"/>
                  </a:moveTo>
                  <a:cubicBezTo>
                    <a:pt x="756" y="1"/>
                    <a:pt x="95" y="662"/>
                    <a:pt x="95" y="1512"/>
                  </a:cubicBezTo>
                  <a:cubicBezTo>
                    <a:pt x="1" y="2361"/>
                    <a:pt x="756" y="3023"/>
                    <a:pt x="1512" y="3023"/>
                  </a:cubicBezTo>
                  <a:cubicBezTo>
                    <a:pt x="2362" y="3023"/>
                    <a:pt x="3023" y="2361"/>
                    <a:pt x="3023" y="1512"/>
                  </a:cubicBezTo>
                  <a:cubicBezTo>
                    <a:pt x="3023" y="662"/>
                    <a:pt x="2362" y="1"/>
                    <a:pt x="1512"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496" name="Google Shape;1496;p28"/>
            <p:cNvSpPr/>
            <p:nvPr/>
          </p:nvSpPr>
          <p:spPr>
            <a:xfrm>
              <a:off x="2546925" y="4393225"/>
              <a:ext cx="75575" cy="75575"/>
            </a:xfrm>
            <a:custGeom>
              <a:avLst/>
              <a:gdLst/>
              <a:ahLst/>
              <a:cxnLst/>
              <a:rect l="l" t="t" r="r" b="b"/>
              <a:pathLst>
                <a:path w="3023" h="3023" extrusionOk="0">
                  <a:moveTo>
                    <a:pt x="1512" y="1"/>
                  </a:moveTo>
                  <a:cubicBezTo>
                    <a:pt x="662" y="1"/>
                    <a:pt x="1" y="662"/>
                    <a:pt x="1" y="1512"/>
                  </a:cubicBezTo>
                  <a:cubicBezTo>
                    <a:pt x="1" y="2361"/>
                    <a:pt x="662" y="3023"/>
                    <a:pt x="1512" y="3023"/>
                  </a:cubicBezTo>
                  <a:cubicBezTo>
                    <a:pt x="2267" y="3023"/>
                    <a:pt x="3023" y="2361"/>
                    <a:pt x="3023" y="1512"/>
                  </a:cubicBezTo>
                  <a:cubicBezTo>
                    <a:pt x="3023" y="662"/>
                    <a:pt x="2362" y="1"/>
                    <a:pt x="1512"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497" name="Google Shape;1497;p28"/>
            <p:cNvSpPr/>
            <p:nvPr/>
          </p:nvSpPr>
          <p:spPr>
            <a:xfrm>
              <a:off x="2745250" y="4393225"/>
              <a:ext cx="75575" cy="75575"/>
            </a:xfrm>
            <a:custGeom>
              <a:avLst/>
              <a:gdLst/>
              <a:ahLst/>
              <a:cxnLst/>
              <a:rect l="l" t="t" r="r" b="b"/>
              <a:pathLst>
                <a:path w="3023" h="3023" extrusionOk="0">
                  <a:moveTo>
                    <a:pt x="1511" y="1"/>
                  </a:moveTo>
                  <a:cubicBezTo>
                    <a:pt x="661" y="1"/>
                    <a:pt x="0" y="662"/>
                    <a:pt x="0" y="1512"/>
                  </a:cubicBezTo>
                  <a:cubicBezTo>
                    <a:pt x="0" y="2361"/>
                    <a:pt x="661" y="3023"/>
                    <a:pt x="1511" y="3023"/>
                  </a:cubicBezTo>
                  <a:cubicBezTo>
                    <a:pt x="2361" y="3023"/>
                    <a:pt x="3022" y="2361"/>
                    <a:pt x="3022" y="1512"/>
                  </a:cubicBezTo>
                  <a:cubicBezTo>
                    <a:pt x="3022" y="662"/>
                    <a:pt x="2361" y="1"/>
                    <a:pt x="1511"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498" name="Google Shape;1498;p28"/>
            <p:cNvSpPr/>
            <p:nvPr/>
          </p:nvSpPr>
          <p:spPr>
            <a:xfrm>
              <a:off x="2945925" y="4393225"/>
              <a:ext cx="73200" cy="75575"/>
            </a:xfrm>
            <a:custGeom>
              <a:avLst/>
              <a:gdLst/>
              <a:ahLst/>
              <a:cxnLst/>
              <a:rect l="l" t="t" r="r" b="b"/>
              <a:pathLst>
                <a:path w="2928" h="3023" extrusionOk="0">
                  <a:moveTo>
                    <a:pt x="1417" y="1"/>
                  </a:moveTo>
                  <a:cubicBezTo>
                    <a:pt x="661" y="1"/>
                    <a:pt x="0" y="662"/>
                    <a:pt x="0" y="1512"/>
                  </a:cubicBezTo>
                  <a:cubicBezTo>
                    <a:pt x="0" y="2361"/>
                    <a:pt x="661" y="3023"/>
                    <a:pt x="1417" y="3023"/>
                  </a:cubicBezTo>
                  <a:cubicBezTo>
                    <a:pt x="2266" y="3023"/>
                    <a:pt x="2928" y="2361"/>
                    <a:pt x="2928" y="1512"/>
                  </a:cubicBezTo>
                  <a:cubicBezTo>
                    <a:pt x="2928" y="662"/>
                    <a:pt x="2266" y="1"/>
                    <a:pt x="1417"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499" name="Google Shape;1499;p28"/>
            <p:cNvSpPr/>
            <p:nvPr/>
          </p:nvSpPr>
          <p:spPr>
            <a:xfrm>
              <a:off x="3144225" y="4393225"/>
              <a:ext cx="73225" cy="75575"/>
            </a:xfrm>
            <a:custGeom>
              <a:avLst/>
              <a:gdLst/>
              <a:ahLst/>
              <a:cxnLst/>
              <a:rect l="l" t="t" r="r" b="b"/>
              <a:pathLst>
                <a:path w="2929" h="3023" extrusionOk="0">
                  <a:moveTo>
                    <a:pt x="1417" y="1"/>
                  </a:moveTo>
                  <a:cubicBezTo>
                    <a:pt x="662" y="1"/>
                    <a:pt x="1" y="662"/>
                    <a:pt x="1" y="1512"/>
                  </a:cubicBezTo>
                  <a:cubicBezTo>
                    <a:pt x="1" y="2361"/>
                    <a:pt x="662" y="3023"/>
                    <a:pt x="1511" y="3023"/>
                  </a:cubicBezTo>
                  <a:cubicBezTo>
                    <a:pt x="2267" y="3023"/>
                    <a:pt x="2928" y="2361"/>
                    <a:pt x="2928" y="1512"/>
                  </a:cubicBezTo>
                  <a:cubicBezTo>
                    <a:pt x="2928" y="662"/>
                    <a:pt x="2267" y="1"/>
                    <a:pt x="1511"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500" name="Google Shape;1500;p28"/>
            <p:cNvSpPr/>
            <p:nvPr/>
          </p:nvSpPr>
          <p:spPr>
            <a:xfrm>
              <a:off x="3342550" y="4393225"/>
              <a:ext cx="75550" cy="75575"/>
            </a:xfrm>
            <a:custGeom>
              <a:avLst/>
              <a:gdLst/>
              <a:ahLst/>
              <a:cxnLst/>
              <a:rect l="l" t="t" r="r" b="b"/>
              <a:pathLst>
                <a:path w="3022" h="3023" extrusionOk="0">
                  <a:moveTo>
                    <a:pt x="1511" y="1"/>
                  </a:moveTo>
                  <a:cubicBezTo>
                    <a:pt x="661" y="1"/>
                    <a:pt x="0" y="662"/>
                    <a:pt x="0" y="1512"/>
                  </a:cubicBezTo>
                  <a:cubicBezTo>
                    <a:pt x="0" y="2361"/>
                    <a:pt x="661" y="3023"/>
                    <a:pt x="1511" y="3023"/>
                  </a:cubicBezTo>
                  <a:cubicBezTo>
                    <a:pt x="2361" y="3023"/>
                    <a:pt x="3022" y="2361"/>
                    <a:pt x="3022" y="1512"/>
                  </a:cubicBezTo>
                  <a:cubicBezTo>
                    <a:pt x="3022" y="662"/>
                    <a:pt x="2361" y="1"/>
                    <a:pt x="1511"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501" name="Google Shape;1501;p28"/>
            <p:cNvSpPr/>
            <p:nvPr/>
          </p:nvSpPr>
          <p:spPr>
            <a:xfrm>
              <a:off x="3540850" y="4393225"/>
              <a:ext cx="75575" cy="75575"/>
            </a:xfrm>
            <a:custGeom>
              <a:avLst/>
              <a:gdLst/>
              <a:ahLst/>
              <a:cxnLst/>
              <a:rect l="l" t="t" r="r" b="b"/>
              <a:pathLst>
                <a:path w="3023" h="3023" extrusionOk="0">
                  <a:moveTo>
                    <a:pt x="1511" y="1"/>
                  </a:moveTo>
                  <a:cubicBezTo>
                    <a:pt x="756" y="1"/>
                    <a:pt x="95" y="662"/>
                    <a:pt x="95" y="1512"/>
                  </a:cubicBezTo>
                  <a:cubicBezTo>
                    <a:pt x="1" y="2361"/>
                    <a:pt x="756" y="3023"/>
                    <a:pt x="1511" y="3023"/>
                  </a:cubicBezTo>
                  <a:cubicBezTo>
                    <a:pt x="2361" y="3023"/>
                    <a:pt x="3022" y="2361"/>
                    <a:pt x="3022" y="1512"/>
                  </a:cubicBezTo>
                  <a:cubicBezTo>
                    <a:pt x="3022" y="662"/>
                    <a:pt x="2361" y="1"/>
                    <a:pt x="1511"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502" name="Google Shape;1502;p28"/>
            <p:cNvSpPr/>
            <p:nvPr/>
          </p:nvSpPr>
          <p:spPr>
            <a:xfrm>
              <a:off x="3741525" y="4393225"/>
              <a:ext cx="73200" cy="75575"/>
            </a:xfrm>
            <a:custGeom>
              <a:avLst/>
              <a:gdLst/>
              <a:ahLst/>
              <a:cxnLst/>
              <a:rect l="l" t="t" r="r" b="b"/>
              <a:pathLst>
                <a:path w="2928" h="3023" extrusionOk="0">
                  <a:moveTo>
                    <a:pt x="1417" y="1"/>
                  </a:moveTo>
                  <a:cubicBezTo>
                    <a:pt x="661" y="1"/>
                    <a:pt x="0" y="662"/>
                    <a:pt x="0" y="1512"/>
                  </a:cubicBezTo>
                  <a:cubicBezTo>
                    <a:pt x="0" y="2361"/>
                    <a:pt x="661" y="3023"/>
                    <a:pt x="1511" y="3023"/>
                  </a:cubicBezTo>
                  <a:cubicBezTo>
                    <a:pt x="2267" y="3023"/>
                    <a:pt x="2928" y="2361"/>
                    <a:pt x="2928" y="1512"/>
                  </a:cubicBezTo>
                  <a:cubicBezTo>
                    <a:pt x="2928" y="662"/>
                    <a:pt x="2267" y="1"/>
                    <a:pt x="1511"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503" name="Google Shape;1503;p28"/>
            <p:cNvSpPr/>
            <p:nvPr/>
          </p:nvSpPr>
          <p:spPr>
            <a:xfrm>
              <a:off x="1751325" y="4204350"/>
              <a:ext cx="73200" cy="73225"/>
            </a:xfrm>
            <a:custGeom>
              <a:avLst/>
              <a:gdLst/>
              <a:ahLst/>
              <a:cxnLst/>
              <a:rect l="l" t="t" r="r" b="b"/>
              <a:pathLst>
                <a:path w="2928" h="2929" extrusionOk="0">
                  <a:moveTo>
                    <a:pt x="1417" y="1"/>
                  </a:moveTo>
                  <a:cubicBezTo>
                    <a:pt x="661" y="1"/>
                    <a:pt x="0" y="662"/>
                    <a:pt x="0" y="1512"/>
                  </a:cubicBezTo>
                  <a:cubicBezTo>
                    <a:pt x="0" y="2267"/>
                    <a:pt x="661" y="2928"/>
                    <a:pt x="1511" y="2928"/>
                  </a:cubicBezTo>
                  <a:cubicBezTo>
                    <a:pt x="2267" y="2928"/>
                    <a:pt x="2928" y="2362"/>
                    <a:pt x="2928" y="1512"/>
                  </a:cubicBezTo>
                  <a:cubicBezTo>
                    <a:pt x="2928" y="662"/>
                    <a:pt x="2267" y="1"/>
                    <a:pt x="1511"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504" name="Google Shape;1504;p28"/>
            <p:cNvSpPr/>
            <p:nvPr/>
          </p:nvSpPr>
          <p:spPr>
            <a:xfrm>
              <a:off x="1949625" y="4204350"/>
              <a:ext cx="75575" cy="73225"/>
            </a:xfrm>
            <a:custGeom>
              <a:avLst/>
              <a:gdLst/>
              <a:ahLst/>
              <a:cxnLst/>
              <a:rect l="l" t="t" r="r" b="b"/>
              <a:pathLst>
                <a:path w="3023" h="2929" extrusionOk="0">
                  <a:moveTo>
                    <a:pt x="1512" y="1"/>
                  </a:moveTo>
                  <a:cubicBezTo>
                    <a:pt x="662" y="1"/>
                    <a:pt x="1" y="662"/>
                    <a:pt x="1" y="1512"/>
                  </a:cubicBezTo>
                  <a:cubicBezTo>
                    <a:pt x="1" y="2267"/>
                    <a:pt x="662" y="2928"/>
                    <a:pt x="1512" y="2928"/>
                  </a:cubicBezTo>
                  <a:cubicBezTo>
                    <a:pt x="2362" y="2928"/>
                    <a:pt x="3023" y="2362"/>
                    <a:pt x="3023" y="1512"/>
                  </a:cubicBezTo>
                  <a:cubicBezTo>
                    <a:pt x="3023" y="662"/>
                    <a:pt x="2362" y="1"/>
                    <a:pt x="1512"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505" name="Google Shape;1505;p28"/>
            <p:cNvSpPr/>
            <p:nvPr/>
          </p:nvSpPr>
          <p:spPr>
            <a:xfrm>
              <a:off x="2147950" y="4204350"/>
              <a:ext cx="75575" cy="73225"/>
            </a:xfrm>
            <a:custGeom>
              <a:avLst/>
              <a:gdLst/>
              <a:ahLst/>
              <a:cxnLst/>
              <a:rect l="l" t="t" r="r" b="b"/>
              <a:pathLst>
                <a:path w="3023" h="2929" extrusionOk="0">
                  <a:moveTo>
                    <a:pt x="1511" y="1"/>
                  </a:moveTo>
                  <a:cubicBezTo>
                    <a:pt x="661" y="1"/>
                    <a:pt x="0" y="662"/>
                    <a:pt x="0" y="1512"/>
                  </a:cubicBezTo>
                  <a:cubicBezTo>
                    <a:pt x="0" y="2267"/>
                    <a:pt x="661" y="2928"/>
                    <a:pt x="1511" y="2928"/>
                  </a:cubicBezTo>
                  <a:cubicBezTo>
                    <a:pt x="2361" y="2928"/>
                    <a:pt x="3022" y="2362"/>
                    <a:pt x="3022" y="1512"/>
                  </a:cubicBezTo>
                  <a:cubicBezTo>
                    <a:pt x="3022" y="662"/>
                    <a:pt x="2361" y="1"/>
                    <a:pt x="1511"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506" name="Google Shape;1506;p28"/>
            <p:cNvSpPr/>
            <p:nvPr/>
          </p:nvSpPr>
          <p:spPr>
            <a:xfrm>
              <a:off x="2346250" y="4204350"/>
              <a:ext cx="75575" cy="73225"/>
            </a:xfrm>
            <a:custGeom>
              <a:avLst/>
              <a:gdLst/>
              <a:ahLst/>
              <a:cxnLst/>
              <a:rect l="l" t="t" r="r" b="b"/>
              <a:pathLst>
                <a:path w="3023" h="2929" extrusionOk="0">
                  <a:moveTo>
                    <a:pt x="1512" y="1"/>
                  </a:moveTo>
                  <a:cubicBezTo>
                    <a:pt x="756" y="1"/>
                    <a:pt x="95" y="662"/>
                    <a:pt x="95" y="1512"/>
                  </a:cubicBezTo>
                  <a:cubicBezTo>
                    <a:pt x="1" y="2267"/>
                    <a:pt x="756" y="2928"/>
                    <a:pt x="1512" y="2928"/>
                  </a:cubicBezTo>
                  <a:cubicBezTo>
                    <a:pt x="2362" y="2928"/>
                    <a:pt x="3023" y="2362"/>
                    <a:pt x="3023" y="1512"/>
                  </a:cubicBezTo>
                  <a:cubicBezTo>
                    <a:pt x="3023" y="662"/>
                    <a:pt x="2362" y="1"/>
                    <a:pt x="1512"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507" name="Google Shape;1507;p28"/>
            <p:cNvSpPr/>
            <p:nvPr/>
          </p:nvSpPr>
          <p:spPr>
            <a:xfrm>
              <a:off x="2546925" y="4204350"/>
              <a:ext cx="75575" cy="73225"/>
            </a:xfrm>
            <a:custGeom>
              <a:avLst/>
              <a:gdLst/>
              <a:ahLst/>
              <a:cxnLst/>
              <a:rect l="l" t="t" r="r" b="b"/>
              <a:pathLst>
                <a:path w="3023" h="2929" extrusionOk="0">
                  <a:moveTo>
                    <a:pt x="1512" y="1"/>
                  </a:moveTo>
                  <a:cubicBezTo>
                    <a:pt x="662" y="1"/>
                    <a:pt x="1" y="662"/>
                    <a:pt x="1" y="1512"/>
                  </a:cubicBezTo>
                  <a:cubicBezTo>
                    <a:pt x="1" y="2267"/>
                    <a:pt x="662" y="2928"/>
                    <a:pt x="1512" y="2928"/>
                  </a:cubicBezTo>
                  <a:cubicBezTo>
                    <a:pt x="2267" y="2928"/>
                    <a:pt x="3023" y="2362"/>
                    <a:pt x="3023" y="1512"/>
                  </a:cubicBezTo>
                  <a:cubicBezTo>
                    <a:pt x="3023" y="662"/>
                    <a:pt x="2362" y="1"/>
                    <a:pt x="1512"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508" name="Google Shape;1508;p28"/>
            <p:cNvSpPr/>
            <p:nvPr/>
          </p:nvSpPr>
          <p:spPr>
            <a:xfrm>
              <a:off x="2745250" y="4204350"/>
              <a:ext cx="75575" cy="73225"/>
            </a:xfrm>
            <a:custGeom>
              <a:avLst/>
              <a:gdLst/>
              <a:ahLst/>
              <a:cxnLst/>
              <a:rect l="l" t="t" r="r" b="b"/>
              <a:pathLst>
                <a:path w="3023" h="2929" extrusionOk="0">
                  <a:moveTo>
                    <a:pt x="1511" y="1"/>
                  </a:moveTo>
                  <a:cubicBezTo>
                    <a:pt x="661" y="1"/>
                    <a:pt x="0" y="662"/>
                    <a:pt x="0" y="1512"/>
                  </a:cubicBezTo>
                  <a:cubicBezTo>
                    <a:pt x="0" y="2267"/>
                    <a:pt x="661" y="2928"/>
                    <a:pt x="1511" y="2928"/>
                  </a:cubicBezTo>
                  <a:cubicBezTo>
                    <a:pt x="2361" y="2928"/>
                    <a:pt x="3022" y="2362"/>
                    <a:pt x="3022" y="1512"/>
                  </a:cubicBezTo>
                  <a:cubicBezTo>
                    <a:pt x="3022" y="662"/>
                    <a:pt x="2361" y="1"/>
                    <a:pt x="1511"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509" name="Google Shape;1509;p28"/>
            <p:cNvSpPr/>
            <p:nvPr/>
          </p:nvSpPr>
          <p:spPr>
            <a:xfrm>
              <a:off x="2945925" y="4204350"/>
              <a:ext cx="73200" cy="73225"/>
            </a:xfrm>
            <a:custGeom>
              <a:avLst/>
              <a:gdLst/>
              <a:ahLst/>
              <a:cxnLst/>
              <a:rect l="l" t="t" r="r" b="b"/>
              <a:pathLst>
                <a:path w="2928" h="2929" extrusionOk="0">
                  <a:moveTo>
                    <a:pt x="1417" y="1"/>
                  </a:moveTo>
                  <a:cubicBezTo>
                    <a:pt x="661" y="1"/>
                    <a:pt x="0" y="662"/>
                    <a:pt x="0" y="1512"/>
                  </a:cubicBezTo>
                  <a:cubicBezTo>
                    <a:pt x="0" y="2267"/>
                    <a:pt x="661" y="2928"/>
                    <a:pt x="1417" y="2928"/>
                  </a:cubicBezTo>
                  <a:cubicBezTo>
                    <a:pt x="2266" y="2928"/>
                    <a:pt x="2928" y="2362"/>
                    <a:pt x="2928" y="1512"/>
                  </a:cubicBezTo>
                  <a:cubicBezTo>
                    <a:pt x="2928" y="662"/>
                    <a:pt x="2266" y="1"/>
                    <a:pt x="1417"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510" name="Google Shape;1510;p28"/>
            <p:cNvSpPr/>
            <p:nvPr/>
          </p:nvSpPr>
          <p:spPr>
            <a:xfrm>
              <a:off x="3144225" y="4204350"/>
              <a:ext cx="73225" cy="73225"/>
            </a:xfrm>
            <a:custGeom>
              <a:avLst/>
              <a:gdLst/>
              <a:ahLst/>
              <a:cxnLst/>
              <a:rect l="l" t="t" r="r" b="b"/>
              <a:pathLst>
                <a:path w="2929" h="2929" extrusionOk="0">
                  <a:moveTo>
                    <a:pt x="1417" y="1"/>
                  </a:moveTo>
                  <a:cubicBezTo>
                    <a:pt x="662" y="1"/>
                    <a:pt x="1" y="662"/>
                    <a:pt x="1" y="1512"/>
                  </a:cubicBezTo>
                  <a:cubicBezTo>
                    <a:pt x="1" y="2267"/>
                    <a:pt x="662" y="2928"/>
                    <a:pt x="1511" y="2928"/>
                  </a:cubicBezTo>
                  <a:cubicBezTo>
                    <a:pt x="2267" y="2928"/>
                    <a:pt x="2928" y="2362"/>
                    <a:pt x="2928" y="1512"/>
                  </a:cubicBezTo>
                  <a:cubicBezTo>
                    <a:pt x="2928" y="662"/>
                    <a:pt x="2267" y="1"/>
                    <a:pt x="1511"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511" name="Google Shape;1511;p28"/>
            <p:cNvSpPr/>
            <p:nvPr/>
          </p:nvSpPr>
          <p:spPr>
            <a:xfrm>
              <a:off x="3342550" y="4204350"/>
              <a:ext cx="75550" cy="73225"/>
            </a:xfrm>
            <a:custGeom>
              <a:avLst/>
              <a:gdLst/>
              <a:ahLst/>
              <a:cxnLst/>
              <a:rect l="l" t="t" r="r" b="b"/>
              <a:pathLst>
                <a:path w="3022" h="2929" extrusionOk="0">
                  <a:moveTo>
                    <a:pt x="1511" y="1"/>
                  </a:moveTo>
                  <a:cubicBezTo>
                    <a:pt x="661" y="1"/>
                    <a:pt x="0" y="662"/>
                    <a:pt x="0" y="1512"/>
                  </a:cubicBezTo>
                  <a:cubicBezTo>
                    <a:pt x="0" y="2267"/>
                    <a:pt x="661" y="2928"/>
                    <a:pt x="1511" y="2928"/>
                  </a:cubicBezTo>
                  <a:cubicBezTo>
                    <a:pt x="2361" y="2928"/>
                    <a:pt x="3022" y="2362"/>
                    <a:pt x="3022" y="1512"/>
                  </a:cubicBezTo>
                  <a:cubicBezTo>
                    <a:pt x="3022" y="662"/>
                    <a:pt x="2361" y="1"/>
                    <a:pt x="1511"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512" name="Google Shape;1512;p28"/>
            <p:cNvSpPr/>
            <p:nvPr/>
          </p:nvSpPr>
          <p:spPr>
            <a:xfrm>
              <a:off x="3540850" y="4204350"/>
              <a:ext cx="75575" cy="73225"/>
            </a:xfrm>
            <a:custGeom>
              <a:avLst/>
              <a:gdLst/>
              <a:ahLst/>
              <a:cxnLst/>
              <a:rect l="l" t="t" r="r" b="b"/>
              <a:pathLst>
                <a:path w="3023" h="2929" extrusionOk="0">
                  <a:moveTo>
                    <a:pt x="1511" y="1"/>
                  </a:moveTo>
                  <a:cubicBezTo>
                    <a:pt x="756" y="1"/>
                    <a:pt x="95" y="662"/>
                    <a:pt x="95" y="1512"/>
                  </a:cubicBezTo>
                  <a:cubicBezTo>
                    <a:pt x="1" y="2267"/>
                    <a:pt x="756" y="2928"/>
                    <a:pt x="1511" y="2928"/>
                  </a:cubicBezTo>
                  <a:cubicBezTo>
                    <a:pt x="2361" y="2928"/>
                    <a:pt x="3022" y="2362"/>
                    <a:pt x="3022" y="1512"/>
                  </a:cubicBezTo>
                  <a:cubicBezTo>
                    <a:pt x="3022" y="662"/>
                    <a:pt x="2361" y="1"/>
                    <a:pt x="1511"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513" name="Google Shape;1513;p28"/>
            <p:cNvSpPr/>
            <p:nvPr/>
          </p:nvSpPr>
          <p:spPr>
            <a:xfrm>
              <a:off x="3741525" y="4204350"/>
              <a:ext cx="73200" cy="73225"/>
            </a:xfrm>
            <a:custGeom>
              <a:avLst/>
              <a:gdLst/>
              <a:ahLst/>
              <a:cxnLst/>
              <a:rect l="l" t="t" r="r" b="b"/>
              <a:pathLst>
                <a:path w="2928" h="2929" extrusionOk="0">
                  <a:moveTo>
                    <a:pt x="1417" y="1"/>
                  </a:moveTo>
                  <a:cubicBezTo>
                    <a:pt x="661" y="1"/>
                    <a:pt x="0" y="662"/>
                    <a:pt x="0" y="1512"/>
                  </a:cubicBezTo>
                  <a:cubicBezTo>
                    <a:pt x="0" y="2267"/>
                    <a:pt x="661" y="2928"/>
                    <a:pt x="1511" y="2928"/>
                  </a:cubicBezTo>
                  <a:cubicBezTo>
                    <a:pt x="2267" y="2928"/>
                    <a:pt x="2928" y="2362"/>
                    <a:pt x="2928" y="1512"/>
                  </a:cubicBezTo>
                  <a:cubicBezTo>
                    <a:pt x="2928" y="662"/>
                    <a:pt x="2267" y="1"/>
                    <a:pt x="1511"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514" name="Google Shape;1514;p28"/>
            <p:cNvSpPr/>
            <p:nvPr/>
          </p:nvSpPr>
          <p:spPr>
            <a:xfrm>
              <a:off x="1550650" y="4015500"/>
              <a:ext cx="75575" cy="75550"/>
            </a:xfrm>
            <a:custGeom>
              <a:avLst/>
              <a:gdLst/>
              <a:ahLst/>
              <a:cxnLst/>
              <a:rect l="l" t="t" r="r" b="b"/>
              <a:pathLst>
                <a:path w="3023" h="3022" extrusionOk="0">
                  <a:moveTo>
                    <a:pt x="1511" y="0"/>
                  </a:moveTo>
                  <a:cubicBezTo>
                    <a:pt x="756" y="0"/>
                    <a:pt x="95" y="661"/>
                    <a:pt x="95" y="1511"/>
                  </a:cubicBezTo>
                  <a:cubicBezTo>
                    <a:pt x="0" y="2361"/>
                    <a:pt x="756" y="3022"/>
                    <a:pt x="1511" y="3022"/>
                  </a:cubicBezTo>
                  <a:cubicBezTo>
                    <a:pt x="2361" y="3022"/>
                    <a:pt x="3022" y="2361"/>
                    <a:pt x="3022" y="1511"/>
                  </a:cubicBezTo>
                  <a:cubicBezTo>
                    <a:pt x="3022" y="661"/>
                    <a:pt x="2361" y="0"/>
                    <a:pt x="1511"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515" name="Google Shape;1515;p28"/>
            <p:cNvSpPr/>
            <p:nvPr/>
          </p:nvSpPr>
          <p:spPr>
            <a:xfrm>
              <a:off x="1751325" y="4015500"/>
              <a:ext cx="73200" cy="75550"/>
            </a:xfrm>
            <a:custGeom>
              <a:avLst/>
              <a:gdLst/>
              <a:ahLst/>
              <a:cxnLst/>
              <a:rect l="l" t="t" r="r" b="b"/>
              <a:pathLst>
                <a:path w="2928" h="3022" extrusionOk="0">
                  <a:moveTo>
                    <a:pt x="1417" y="0"/>
                  </a:moveTo>
                  <a:cubicBezTo>
                    <a:pt x="661" y="0"/>
                    <a:pt x="0" y="661"/>
                    <a:pt x="0" y="1511"/>
                  </a:cubicBezTo>
                  <a:cubicBezTo>
                    <a:pt x="0" y="2361"/>
                    <a:pt x="661" y="3022"/>
                    <a:pt x="1511" y="3022"/>
                  </a:cubicBezTo>
                  <a:cubicBezTo>
                    <a:pt x="2267" y="3022"/>
                    <a:pt x="2928" y="2361"/>
                    <a:pt x="2928" y="1511"/>
                  </a:cubicBezTo>
                  <a:cubicBezTo>
                    <a:pt x="2928" y="661"/>
                    <a:pt x="2267" y="0"/>
                    <a:pt x="1511"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516" name="Google Shape;1516;p28"/>
            <p:cNvSpPr/>
            <p:nvPr/>
          </p:nvSpPr>
          <p:spPr>
            <a:xfrm>
              <a:off x="1949625" y="4015500"/>
              <a:ext cx="75575" cy="75550"/>
            </a:xfrm>
            <a:custGeom>
              <a:avLst/>
              <a:gdLst/>
              <a:ahLst/>
              <a:cxnLst/>
              <a:rect l="l" t="t" r="r" b="b"/>
              <a:pathLst>
                <a:path w="3023" h="3022"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517" name="Google Shape;1517;p28"/>
            <p:cNvSpPr/>
            <p:nvPr/>
          </p:nvSpPr>
          <p:spPr>
            <a:xfrm>
              <a:off x="2147950" y="4015500"/>
              <a:ext cx="75575" cy="75550"/>
            </a:xfrm>
            <a:custGeom>
              <a:avLst/>
              <a:gdLst/>
              <a:ahLst/>
              <a:cxnLst/>
              <a:rect l="l" t="t" r="r" b="b"/>
              <a:pathLst>
                <a:path w="3023" h="3022"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518" name="Google Shape;1518;p28"/>
            <p:cNvSpPr/>
            <p:nvPr/>
          </p:nvSpPr>
          <p:spPr>
            <a:xfrm>
              <a:off x="2346250" y="4015500"/>
              <a:ext cx="75575" cy="75550"/>
            </a:xfrm>
            <a:custGeom>
              <a:avLst/>
              <a:gdLst/>
              <a:ahLst/>
              <a:cxnLst/>
              <a:rect l="l" t="t" r="r" b="b"/>
              <a:pathLst>
                <a:path w="3023" h="3022" extrusionOk="0">
                  <a:moveTo>
                    <a:pt x="1512" y="0"/>
                  </a:moveTo>
                  <a:cubicBezTo>
                    <a:pt x="756" y="0"/>
                    <a:pt x="95" y="661"/>
                    <a:pt x="95" y="1511"/>
                  </a:cubicBezTo>
                  <a:cubicBezTo>
                    <a:pt x="1" y="2361"/>
                    <a:pt x="756" y="3022"/>
                    <a:pt x="1512" y="3022"/>
                  </a:cubicBezTo>
                  <a:cubicBezTo>
                    <a:pt x="2362" y="3022"/>
                    <a:pt x="3023" y="2361"/>
                    <a:pt x="3023" y="1511"/>
                  </a:cubicBezTo>
                  <a:cubicBezTo>
                    <a:pt x="3023" y="661"/>
                    <a:pt x="2362" y="0"/>
                    <a:pt x="1512"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519" name="Google Shape;1519;p28"/>
            <p:cNvSpPr/>
            <p:nvPr/>
          </p:nvSpPr>
          <p:spPr>
            <a:xfrm>
              <a:off x="2546925" y="4015500"/>
              <a:ext cx="75575" cy="75550"/>
            </a:xfrm>
            <a:custGeom>
              <a:avLst/>
              <a:gdLst/>
              <a:ahLst/>
              <a:cxnLst/>
              <a:rect l="l" t="t" r="r" b="b"/>
              <a:pathLst>
                <a:path w="3023" h="3022" extrusionOk="0">
                  <a:moveTo>
                    <a:pt x="1512" y="0"/>
                  </a:moveTo>
                  <a:cubicBezTo>
                    <a:pt x="662" y="0"/>
                    <a:pt x="1" y="661"/>
                    <a:pt x="1" y="1511"/>
                  </a:cubicBezTo>
                  <a:cubicBezTo>
                    <a:pt x="1" y="2361"/>
                    <a:pt x="662" y="3022"/>
                    <a:pt x="1512" y="3022"/>
                  </a:cubicBezTo>
                  <a:cubicBezTo>
                    <a:pt x="2267" y="3022"/>
                    <a:pt x="3023" y="2361"/>
                    <a:pt x="3023" y="1511"/>
                  </a:cubicBezTo>
                  <a:cubicBezTo>
                    <a:pt x="3023" y="661"/>
                    <a:pt x="2362" y="0"/>
                    <a:pt x="1512"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520" name="Google Shape;1520;p28"/>
            <p:cNvSpPr/>
            <p:nvPr/>
          </p:nvSpPr>
          <p:spPr>
            <a:xfrm>
              <a:off x="2745250" y="4015500"/>
              <a:ext cx="75575" cy="75550"/>
            </a:xfrm>
            <a:custGeom>
              <a:avLst/>
              <a:gdLst/>
              <a:ahLst/>
              <a:cxnLst/>
              <a:rect l="l" t="t" r="r" b="b"/>
              <a:pathLst>
                <a:path w="3023" h="3022"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521" name="Google Shape;1521;p28"/>
            <p:cNvSpPr/>
            <p:nvPr/>
          </p:nvSpPr>
          <p:spPr>
            <a:xfrm>
              <a:off x="2945925" y="4015500"/>
              <a:ext cx="73200" cy="75550"/>
            </a:xfrm>
            <a:custGeom>
              <a:avLst/>
              <a:gdLst/>
              <a:ahLst/>
              <a:cxnLst/>
              <a:rect l="l" t="t" r="r" b="b"/>
              <a:pathLst>
                <a:path w="2928" h="3022" extrusionOk="0">
                  <a:moveTo>
                    <a:pt x="1417" y="0"/>
                  </a:moveTo>
                  <a:cubicBezTo>
                    <a:pt x="661" y="0"/>
                    <a:pt x="0" y="661"/>
                    <a:pt x="0" y="1511"/>
                  </a:cubicBezTo>
                  <a:cubicBezTo>
                    <a:pt x="0" y="2361"/>
                    <a:pt x="661" y="3022"/>
                    <a:pt x="1417" y="3022"/>
                  </a:cubicBezTo>
                  <a:cubicBezTo>
                    <a:pt x="2266" y="3022"/>
                    <a:pt x="2928" y="2361"/>
                    <a:pt x="2928" y="1511"/>
                  </a:cubicBezTo>
                  <a:cubicBezTo>
                    <a:pt x="2928" y="661"/>
                    <a:pt x="2266" y="0"/>
                    <a:pt x="1417"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522" name="Google Shape;1522;p28"/>
            <p:cNvSpPr/>
            <p:nvPr/>
          </p:nvSpPr>
          <p:spPr>
            <a:xfrm>
              <a:off x="3144225" y="4015500"/>
              <a:ext cx="73225" cy="75550"/>
            </a:xfrm>
            <a:custGeom>
              <a:avLst/>
              <a:gdLst/>
              <a:ahLst/>
              <a:cxnLst/>
              <a:rect l="l" t="t" r="r" b="b"/>
              <a:pathLst>
                <a:path w="2929" h="3022" extrusionOk="0">
                  <a:moveTo>
                    <a:pt x="1417" y="0"/>
                  </a:moveTo>
                  <a:cubicBezTo>
                    <a:pt x="662" y="0"/>
                    <a:pt x="1" y="661"/>
                    <a:pt x="1" y="1511"/>
                  </a:cubicBezTo>
                  <a:cubicBezTo>
                    <a:pt x="1" y="2361"/>
                    <a:pt x="662" y="3022"/>
                    <a:pt x="1511" y="3022"/>
                  </a:cubicBezTo>
                  <a:cubicBezTo>
                    <a:pt x="2267" y="3022"/>
                    <a:pt x="2928" y="2361"/>
                    <a:pt x="2928" y="1511"/>
                  </a:cubicBezTo>
                  <a:cubicBezTo>
                    <a:pt x="2928" y="661"/>
                    <a:pt x="2267" y="0"/>
                    <a:pt x="1511"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523" name="Google Shape;1523;p28"/>
            <p:cNvSpPr/>
            <p:nvPr/>
          </p:nvSpPr>
          <p:spPr>
            <a:xfrm>
              <a:off x="3342550" y="4015500"/>
              <a:ext cx="75550" cy="75550"/>
            </a:xfrm>
            <a:custGeom>
              <a:avLst/>
              <a:gdLst/>
              <a:ahLst/>
              <a:cxnLst/>
              <a:rect l="l" t="t" r="r" b="b"/>
              <a:pathLst>
                <a:path w="3022" h="3022"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524" name="Google Shape;1524;p28"/>
            <p:cNvSpPr/>
            <p:nvPr/>
          </p:nvSpPr>
          <p:spPr>
            <a:xfrm>
              <a:off x="3540850" y="4015500"/>
              <a:ext cx="75575" cy="75550"/>
            </a:xfrm>
            <a:custGeom>
              <a:avLst/>
              <a:gdLst/>
              <a:ahLst/>
              <a:cxnLst/>
              <a:rect l="l" t="t" r="r" b="b"/>
              <a:pathLst>
                <a:path w="3023" h="3022" extrusionOk="0">
                  <a:moveTo>
                    <a:pt x="1511" y="0"/>
                  </a:moveTo>
                  <a:cubicBezTo>
                    <a:pt x="756" y="0"/>
                    <a:pt x="95" y="661"/>
                    <a:pt x="95" y="1511"/>
                  </a:cubicBezTo>
                  <a:cubicBezTo>
                    <a:pt x="1" y="2361"/>
                    <a:pt x="756" y="3022"/>
                    <a:pt x="1511" y="3022"/>
                  </a:cubicBezTo>
                  <a:cubicBezTo>
                    <a:pt x="2361" y="3022"/>
                    <a:pt x="3022" y="2361"/>
                    <a:pt x="3022" y="1511"/>
                  </a:cubicBezTo>
                  <a:cubicBezTo>
                    <a:pt x="3022" y="661"/>
                    <a:pt x="2361" y="0"/>
                    <a:pt x="1511"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525" name="Google Shape;1525;p28"/>
            <p:cNvSpPr/>
            <p:nvPr/>
          </p:nvSpPr>
          <p:spPr>
            <a:xfrm>
              <a:off x="3741525" y="4015500"/>
              <a:ext cx="73200" cy="75550"/>
            </a:xfrm>
            <a:custGeom>
              <a:avLst/>
              <a:gdLst/>
              <a:ahLst/>
              <a:cxnLst/>
              <a:rect l="l" t="t" r="r" b="b"/>
              <a:pathLst>
                <a:path w="2928" h="3022" extrusionOk="0">
                  <a:moveTo>
                    <a:pt x="1417" y="0"/>
                  </a:moveTo>
                  <a:cubicBezTo>
                    <a:pt x="661" y="0"/>
                    <a:pt x="0" y="661"/>
                    <a:pt x="0" y="1511"/>
                  </a:cubicBezTo>
                  <a:cubicBezTo>
                    <a:pt x="0" y="2361"/>
                    <a:pt x="661" y="3022"/>
                    <a:pt x="1511" y="3022"/>
                  </a:cubicBezTo>
                  <a:cubicBezTo>
                    <a:pt x="2267" y="3022"/>
                    <a:pt x="2928" y="2361"/>
                    <a:pt x="2928" y="1511"/>
                  </a:cubicBezTo>
                  <a:cubicBezTo>
                    <a:pt x="2928" y="661"/>
                    <a:pt x="2267" y="0"/>
                    <a:pt x="1511"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526" name="Google Shape;1526;p28"/>
            <p:cNvSpPr/>
            <p:nvPr/>
          </p:nvSpPr>
          <p:spPr>
            <a:xfrm>
              <a:off x="1550650" y="3826625"/>
              <a:ext cx="75575" cy="75575"/>
            </a:xfrm>
            <a:custGeom>
              <a:avLst/>
              <a:gdLst/>
              <a:ahLst/>
              <a:cxnLst/>
              <a:rect l="l" t="t" r="r" b="b"/>
              <a:pathLst>
                <a:path w="3023" h="3023" extrusionOk="0">
                  <a:moveTo>
                    <a:pt x="1511" y="0"/>
                  </a:moveTo>
                  <a:cubicBezTo>
                    <a:pt x="756" y="0"/>
                    <a:pt x="95" y="661"/>
                    <a:pt x="95" y="1511"/>
                  </a:cubicBezTo>
                  <a:cubicBezTo>
                    <a:pt x="0" y="2361"/>
                    <a:pt x="756" y="3022"/>
                    <a:pt x="1511" y="3022"/>
                  </a:cubicBezTo>
                  <a:cubicBezTo>
                    <a:pt x="2361" y="3022"/>
                    <a:pt x="3022" y="2361"/>
                    <a:pt x="3022" y="1511"/>
                  </a:cubicBezTo>
                  <a:cubicBezTo>
                    <a:pt x="3022" y="661"/>
                    <a:pt x="2361" y="0"/>
                    <a:pt x="1511"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527" name="Google Shape;1527;p28"/>
            <p:cNvSpPr/>
            <p:nvPr/>
          </p:nvSpPr>
          <p:spPr>
            <a:xfrm>
              <a:off x="1751325" y="3826625"/>
              <a:ext cx="73200" cy="75575"/>
            </a:xfrm>
            <a:custGeom>
              <a:avLst/>
              <a:gdLst/>
              <a:ahLst/>
              <a:cxnLst/>
              <a:rect l="l" t="t" r="r" b="b"/>
              <a:pathLst>
                <a:path w="2928" h="3023" extrusionOk="0">
                  <a:moveTo>
                    <a:pt x="1417" y="0"/>
                  </a:moveTo>
                  <a:cubicBezTo>
                    <a:pt x="661" y="0"/>
                    <a:pt x="0" y="661"/>
                    <a:pt x="0" y="1511"/>
                  </a:cubicBezTo>
                  <a:cubicBezTo>
                    <a:pt x="0" y="2361"/>
                    <a:pt x="661" y="3022"/>
                    <a:pt x="1511" y="3022"/>
                  </a:cubicBezTo>
                  <a:cubicBezTo>
                    <a:pt x="2267" y="3022"/>
                    <a:pt x="2928" y="2361"/>
                    <a:pt x="2928" y="1511"/>
                  </a:cubicBezTo>
                  <a:cubicBezTo>
                    <a:pt x="2928" y="661"/>
                    <a:pt x="2267" y="0"/>
                    <a:pt x="1511"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528" name="Google Shape;1528;p28"/>
            <p:cNvSpPr/>
            <p:nvPr/>
          </p:nvSpPr>
          <p:spPr>
            <a:xfrm>
              <a:off x="1949625" y="3826625"/>
              <a:ext cx="75575" cy="75575"/>
            </a:xfrm>
            <a:custGeom>
              <a:avLst/>
              <a:gdLst/>
              <a:ahLst/>
              <a:cxnLst/>
              <a:rect l="l" t="t" r="r" b="b"/>
              <a:pathLst>
                <a:path w="3023" h="3023"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529" name="Google Shape;1529;p28"/>
            <p:cNvSpPr/>
            <p:nvPr/>
          </p:nvSpPr>
          <p:spPr>
            <a:xfrm>
              <a:off x="2147950" y="3826625"/>
              <a:ext cx="75575" cy="75575"/>
            </a:xfrm>
            <a:custGeom>
              <a:avLst/>
              <a:gdLst/>
              <a:ahLst/>
              <a:cxnLst/>
              <a:rect l="l" t="t" r="r" b="b"/>
              <a:pathLst>
                <a:path w="3023" h="3023"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530" name="Google Shape;1530;p28"/>
            <p:cNvSpPr/>
            <p:nvPr/>
          </p:nvSpPr>
          <p:spPr>
            <a:xfrm>
              <a:off x="2346250" y="3826625"/>
              <a:ext cx="75575" cy="75575"/>
            </a:xfrm>
            <a:custGeom>
              <a:avLst/>
              <a:gdLst/>
              <a:ahLst/>
              <a:cxnLst/>
              <a:rect l="l" t="t" r="r" b="b"/>
              <a:pathLst>
                <a:path w="3023" h="3023" extrusionOk="0">
                  <a:moveTo>
                    <a:pt x="1512" y="0"/>
                  </a:moveTo>
                  <a:cubicBezTo>
                    <a:pt x="756" y="0"/>
                    <a:pt x="95" y="661"/>
                    <a:pt x="95" y="1511"/>
                  </a:cubicBezTo>
                  <a:cubicBezTo>
                    <a:pt x="1" y="2361"/>
                    <a:pt x="756" y="3022"/>
                    <a:pt x="1512" y="3022"/>
                  </a:cubicBezTo>
                  <a:cubicBezTo>
                    <a:pt x="2362" y="3022"/>
                    <a:pt x="3023" y="2361"/>
                    <a:pt x="3023" y="1511"/>
                  </a:cubicBezTo>
                  <a:cubicBezTo>
                    <a:pt x="3023" y="661"/>
                    <a:pt x="2362" y="0"/>
                    <a:pt x="1512"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531" name="Google Shape;1531;p28"/>
            <p:cNvSpPr/>
            <p:nvPr/>
          </p:nvSpPr>
          <p:spPr>
            <a:xfrm>
              <a:off x="2546925" y="3826625"/>
              <a:ext cx="75575" cy="75575"/>
            </a:xfrm>
            <a:custGeom>
              <a:avLst/>
              <a:gdLst/>
              <a:ahLst/>
              <a:cxnLst/>
              <a:rect l="l" t="t" r="r" b="b"/>
              <a:pathLst>
                <a:path w="3023" h="3023" extrusionOk="0">
                  <a:moveTo>
                    <a:pt x="1512" y="0"/>
                  </a:moveTo>
                  <a:cubicBezTo>
                    <a:pt x="662" y="0"/>
                    <a:pt x="1" y="661"/>
                    <a:pt x="1" y="1511"/>
                  </a:cubicBezTo>
                  <a:cubicBezTo>
                    <a:pt x="1" y="2361"/>
                    <a:pt x="662" y="3022"/>
                    <a:pt x="1512" y="3022"/>
                  </a:cubicBezTo>
                  <a:cubicBezTo>
                    <a:pt x="2267" y="3022"/>
                    <a:pt x="3023" y="2361"/>
                    <a:pt x="3023" y="1511"/>
                  </a:cubicBezTo>
                  <a:cubicBezTo>
                    <a:pt x="3023" y="661"/>
                    <a:pt x="2362" y="0"/>
                    <a:pt x="1512"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532" name="Google Shape;1532;p28"/>
            <p:cNvSpPr/>
            <p:nvPr/>
          </p:nvSpPr>
          <p:spPr>
            <a:xfrm>
              <a:off x="2745250" y="3826625"/>
              <a:ext cx="75575" cy="75575"/>
            </a:xfrm>
            <a:custGeom>
              <a:avLst/>
              <a:gdLst/>
              <a:ahLst/>
              <a:cxnLst/>
              <a:rect l="l" t="t" r="r" b="b"/>
              <a:pathLst>
                <a:path w="3023" h="3023"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533" name="Google Shape;1533;p28"/>
            <p:cNvSpPr/>
            <p:nvPr/>
          </p:nvSpPr>
          <p:spPr>
            <a:xfrm>
              <a:off x="2945925" y="3826625"/>
              <a:ext cx="73200" cy="75575"/>
            </a:xfrm>
            <a:custGeom>
              <a:avLst/>
              <a:gdLst/>
              <a:ahLst/>
              <a:cxnLst/>
              <a:rect l="l" t="t" r="r" b="b"/>
              <a:pathLst>
                <a:path w="2928" h="3023" extrusionOk="0">
                  <a:moveTo>
                    <a:pt x="1417" y="0"/>
                  </a:moveTo>
                  <a:cubicBezTo>
                    <a:pt x="661" y="0"/>
                    <a:pt x="0" y="661"/>
                    <a:pt x="0" y="1511"/>
                  </a:cubicBezTo>
                  <a:cubicBezTo>
                    <a:pt x="0" y="2361"/>
                    <a:pt x="661" y="3022"/>
                    <a:pt x="1417" y="3022"/>
                  </a:cubicBezTo>
                  <a:cubicBezTo>
                    <a:pt x="2266" y="3022"/>
                    <a:pt x="2928" y="2361"/>
                    <a:pt x="2928" y="1511"/>
                  </a:cubicBezTo>
                  <a:cubicBezTo>
                    <a:pt x="2928" y="661"/>
                    <a:pt x="2266" y="0"/>
                    <a:pt x="1417"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534" name="Google Shape;1534;p28"/>
            <p:cNvSpPr/>
            <p:nvPr/>
          </p:nvSpPr>
          <p:spPr>
            <a:xfrm>
              <a:off x="3144225" y="3826625"/>
              <a:ext cx="73225" cy="75575"/>
            </a:xfrm>
            <a:custGeom>
              <a:avLst/>
              <a:gdLst/>
              <a:ahLst/>
              <a:cxnLst/>
              <a:rect l="l" t="t" r="r" b="b"/>
              <a:pathLst>
                <a:path w="2929" h="3023" extrusionOk="0">
                  <a:moveTo>
                    <a:pt x="1417" y="0"/>
                  </a:moveTo>
                  <a:cubicBezTo>
                    <a:pt x="662" y="0"/>
                    <a:pt x="1" y="661"/>
                    <a:pt x="1" y="1511"/>
                  </a:cubicBezTo>
                  <a:cubicBezTo>
                    <a:pt x="1" y="2361"/>
                    <a:pt x="662" y="3022"/>
                    <a:pt x="1511" y="3022"/>
                  </a:cubicBezTo>
                  <a:cubicBezTo>
                    <a:pt x="2267" y="3022"/>
                    <a:pt x="2928" y="2361"/>
                    <a:pt x="2928" y="1511"/>
                  </a:cubicBezTo>
                  <a:cubicBezTo>
                    <a:pt x="2928" y="661"/>
                    <a:pt x="2267" y="0"/>
                    <a:pt x="1511"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535" name="Google Shape;1535;p28"/>
            <p:cNvSpPr/>
            <p:nvPr/>
          </p:nvSpPr>
          <p:spPr>
            <a:xfrm>
              <a:off x="3342550" y="3826625"/>
              <a:ext cx="75550" cy="75575"/>
            </a:xfrm>
            <a:custGeom>
              <a:avLst/>
              <a:gdLst/>
              <a:ahLst/>
              <a:cxnLst/>
              <a:rect l="l" t="t" r="r" b="b"/>
              <a:pathLst>
                <a:path w="3022" h="3023"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536" name="Google Shape;1536;p28"/>
            <p:cNvSpPr/>
            <p:nvPr/>
          </p:nvSpPr>
          <p:spPr>
            <a:xfrm>
              <a:off x="3540850" y="3826625"/>
              <a:ext cx="75575" cy="75575"/>
            </a:xfrm>
            <a:custGeom>
              <a:avLst/>
              <a:gdLst/>
              <a:ahLst/>
              <a:cxnLst/>
              <a:rect l="l" t="t" r="r" b="b"/>
              <a:pathLst>
                <a:path w="3023" h="3023" extrusionOk="0">
                  <a:moveTo>
                    <a:pt x="1511" y="0"/>
                  </a:moveTo>
                  <a:cubicBezTo>
                    <a:pt x="756" y="0"/>
                    <a:pt x="95" y="661"/>
                    <a:pt x="95" y="1511"/>
                  </a:cubicBezTo>
                  <a:cubicBezTo>
                    <a:pt x="1" y="2361"/>
                    <a:pt x="756" y="3022"/>
                    <a:pt x="1511" y="3022"/>
                  </a:cubicBezTo>
                  <a:cubicBezTo>
                    <a:pt x="2361" y="3022"/>
                    <a:pt x="3022" y="2361"/>
                    <a:pt x="3022" y="1511"/>
                  </a:cubicBezTo>
                  <a:cubicBezTo>
                    <a:pt x="3022" y="661"/>
                    <a:pt x="2361" y="0"/>
                    <a:pt x="1511"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537" name="Google Shape;1537;p28"/>
            <p:cNvSpPr/>
            <p:nvPr/>
          </p:nvSpPr>
          <p:spPr>
            <a:xfrm>
              <a:off x="3741525" y="3826625"/>
              <a:ext cx="73200" cy="75575"/>
            </a:xfrm>
            <a:custGeom>
              <a:avLst/>
              <a:gdLst/>
              <a:ahLst/>
              <a:cxnLst/>
              <a:rect l="l" t="t" r="r" b="b"/>
              <a:pathLst>
                <a:path w="2928" h="3023" extrusionOk="0">
                  <a:moveTo>
                    <a:pt x="1417" y="0"/>
                  </a:moveTo>
                  <a:cubicBezTo>
                    <a:pt x="661" y="0"/>
                    <a:pt x="0" y="661"/>
                    <a:pt x="0" y="1511"/>
                  </a:cubicBezTo>
                  <a:cubicBezTo>
                    <a:pt x="0" y="2361"/>
                    <a:pt x="661" y="3022"/>
                    <a:pt x="1511" y="3022"/>
                  </a:cubicBezTo>
                  <a:cubicBezTo>
                    <a:pt x="2267" y="3022"/>
                    <a:pt x="2928" y="2361"/>
                    <a:pt x="2928" y="1511"/>
                  </a:cubicBezTo>
                  <a:cubicBezTo>
                    <a:pt x="2928" y="661"/>
                    <a:pt x="2267" y="0"/>
                    <a:pt x="1511"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538" name="Google Shape;1538;p28"/>
            <p:cNvSpPr/>
            <p:nvPr/>
          </p:nvSpPr>
          <p:spPr>
            <a:xfrm>
              <a:off x="1352325" y="3637750"/>
              <a:ext cx="75575" cy="75575"/>
            </a:xfrm>
            <a:custGeom>
              <a:avLst/>
              <a:gdLst/>
              <a:ahLst/>
              <a:cxnLst/>
              <a:rect l="l" t="t" r="r" b="b"/>
              <a:pathLst>
                <a:path w="3023" h="3023" extrusionOk="0">
                  <a:moveTo>
                    <a:pt x="1512" y="1"/>
                  </a:moveTo>
                  <a:cubicBezTo>
                    <a:pt x="662" y="1"/>
                    <a:pt x="1" y="662"/>
                    <a:pt x="1" y="1512"/>
                  </a:cubicBezTo>
                  <a:cubicBezTo>
                    <a:pt x="1" y="2361"/>
                    <a:pt x="662" y="3022"/>
                    <a:pt x="1512" y="3022"/>
                  </a:cubicBezTo>
                  <a:cubicBezTo>
                    <a:pt x="2362" y="3022"/>
                    <a:pt x="3023" y="2361"/>
                    <a:pt x="3023" y="1512"/>
                  </a:cubicBezTo>
                  <a:cubicBezTo>
                    <a:pt x="3023" y="662"/>
                    <a:pt x="2362" y="1"/>
                    <a:pt x="1512"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539" name="Google Shape;1539;p28"/>
            <p:cNvSpPr/>
            <p:nvPr/>
          </p:nvSpPr>
          <p:spPr>
            <a:xfrm>
              <a:off x="1550650" y="3637750"/>
              <a:ext cx="75575" cy="75575"/>
            </a:xfrm>
            <a:custGeom>
              <a:avLst/>
              <a:gdLst/>
              <a:ahLst/>
              <a:cxnLst/>
              <a:rect l="l" t="t" r="r" b="b"/>
              <a:pathLst>
                <a:path w="3023" h="3023" extrusionOk="0">
                  <a:moveTo>
                    <a:pt x="1511" y="1"/>
                  </a:moveTo>
                  <a:cubicBezTo>
                    <a:pt x="756" y="1"/>
                    <a:pt x="95" y="662"/>
                    <a:pt x="95" y="1512"/>
                  </a:cubicBezTo>
                  <a:cubicBezTo>
                    <a:pt x="0" y="2361"/>
                    <a:pt x="756" y="3022"/>
                    <a:pt x="1511" y="3022"/>
                  </a:cubicBezTo>
                  <a:cubicBezTo>
                    <a:pt x="2361" y="3022"/>
                    <a:pt x="3022" y="2361"/>
                    <a:pt x="3022" y="1512"/>
                  </a:cubicBezTo>
                  <a:cubicBezTo>
                    <a:pt x="3022" y="662"/>
                    <a:pt x="2361" y="1"/>
                    <a:pt x="1511"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540" name="Google Shape;1540;p28"/>
            <p:cNvSpPr/>
            <p:nvPr/>
          </p:nvSpPr>
          <p:spPr>
            <a:xfrm>
              <a:off x="1751325" y="3637750"/>
              <a:ext cx="73200" cy="75575"/>
            </a:xfrm>
            <a:custGeom>
              <a:avLst/>
              <a:gdLst/>
              <a:ahLst/>
              <a:cxnLst/>
              <a:rect l="l" t="t" r="r" b="b"/>
              <a:pathLst>
                <a:path w="2928" h="3023" extrusionOk="0">
                  <a:moveTo>
                    <a:pt x="1417" y="1"/>
                  </a:moveTo>
                  <a:cubicBezTo>
                    <a:pt x="661" y="1"/>
                    <a:pt x="0" y="662"/>
                    <a:pt x="0" y="1512"/>
                  </a:cubicBezTo>
                  <a:cubicBezTo>
                    <a:pt x="0" y="2361"/>
                    <a:pt x="661" y="3022"/>
                    <a:pt x="1511" y="3022"/>
                  </a:cubicBezTo>
                  <a:cubicBezTo>
                    <a:pt x="2267" y="3022"/>
                    <a:pt x="2928" y="2361"/>
                    <a:pt x="2928" y="1512"/>
                  </a:cubicBezTo>
                  <a:cubicBezTo>
                    <a:pt x="2928" y="662"/>
                    <a:pt x="2267" y="1"/>
                    <a:pt x="1511"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541" name="Google Shape;1541;p28"/>
            <p:cNvSpPr/>
            <p:nvPr/>
          </p:nvSpPr>
          <p:spPr>
            <a:xfrm>
              <a:off x="1949625" y="3637750"/>
              <a:ext cx="75575" cy="75575"/>
            </a:xfrm>
            <a:custGeom>
              <a:avLst/>
              <a:gdLst/>
              <a:ahLst/>
              <a:cxnLst/>
              <a:rect l="l" t="t" r="r" b="b"/>
              <a:pathLst>
                <a:path w="3023" h="3023" extrusionOk="0">
                  <a:moveTo>
                    <a:pt x="1512" y="1"/>
                  </a:moveTo>
                  <a:cubicBezTo>
                    <a:pt x="662" y="1"/>
                    <a:pt x="1" y="662"/>
                    <a:pt x="1" y="1512"/>
                  </a:cubicBezTo>
                  <a:cubicBezTo>
                    <a:pt x="1" y="2361"/>
                    <a:pt x="662" y="3022"/>
                    <a:pt x="1512" y="3022"/>
                  </a:cubicBezTo>
                  <a:cubicBezTo>
                    <a:pt x="2362" y="3022"/>
                    <a:pt x="3023" y="2361"/>
                    <a:pt x="3023" y="1512"/>
                  </a:cubicBezTo>
                  <a:cubicBezTo>
                    <a:pt x="3023" y="662"/>
                    <a:pt x="2362" y="1"/>
                    <a:pt x="1512"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542" name="Google Shape;1542;p28"/>
            <p:cNvSpPr/>
            <p:nvPr/>
          </p:nvSpPr>
          <p:spPr>
            <a:xfrm>
              <a:off x="2147950" y="3637750"/>
              <a:ext cx="75575" cy="75575"/>
            </a:xfrm>
            <a:custGeom>
              <a:avLst/>
              <a:gdLst/>
              <a:ahLst/>
              <a:cxnLst/>
              <a:rect l="l" t="t" r="r" b="b"/>
              <a:pathLst>
                <a:path w="3023" h="3023" extrusionOk="0">
                  <a:moveTo>
                    <a:pt x="1511" y="1"/>
                  </a:moveTo>
                  <a:cubicBezTo>
                    <a:pt x="661" y="1"/>
                    <a:pt x="0" y="662"/>
                    <a:pt x="0" y="1512"/>
                  </a:cubicBezTo>
                  <a:cubicBezTo>
                    <a:pt x="0" y="2361"/>
                    <a:pt x="661" y="3022"/>
                    <a:pt x="1511" y="3022"/>
                  </a:cubicBezTo>
                  <a:cubicBezTo>
                    <a:pt x="2361" y="3022"/>
                    <a:pt x="3022" y="2361"/>
                    <a:pt x="3022" y="1512"/>
                  </a:cubicBezTo>
                  <a:cubicBezTo>
                    <a:pt x="3022" y="662"/>
                    <a:pt x="2361" y="1"/>
                    <a:pt x="1511"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543" name="Google Shape;1543;p28"/>
            <p:cNvSpPr/>
            <p:nvPr/>
          </p:nvSpPr>
          <p:spPr>
            <a:xfrm>
              <a:off x="2346250" y="3637750"/>
              <a:ext cx="75575" cy="75575"/>
            </a:xfrm>
            <a:custGeom>
              <a:avLst/>
              <a:gdLst/>
              <a:ahLst/>
              <a:cxnLst/>
              <a:rect l="l" t="t" r="r" b="b"/>
              <a:pathLst>
                <a:path w="3023" h="3023" extrusionOk="0">
                  <a:moveTo>
                    <a:pt x="1512" y="1"/>
                  </a:moveTo>
                  <a:cubicBezTo>
                    <a:pt x="756" y="1"/>
                    <a:pt x="95" y="662"/>
                    <a:pt x="95" y="1512"/>
                  </a:cubicBezTo>
                  <a:cubicBezTo>
                    <a:pt x="1" y="2361"/>
                    <a:pt x="756" y="3022"/>
                    <a:pt x="1512" y="3022"/>
                  </a:cubicBezTo>
                  <a:cubicBezTo>
                    <a:pt x="2362" y="3022"/>
                    <a:pt x="3023" y="2361"/>
                    <a:pt x="3023" y="1512"/>
                  </a:cubicBezTo>
                  <a:cubicBezTo>
                    <a:pt x="3023" y="662"/>
                    <a:pt x="2362" y="1"/>
                    <a:pt x="1512"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544" name="Google Shape;1544;p28"/>
            <p:cNvSpPr/>
            <p:nvPr/>
          </p:nvSpPr>
          <p:spPr>
            <a:xfrm>
              <a:off x="2546925" y="3637750"/>
              <a:ext cx="75575" cy="75575"/>
            </a:xfrm>
            <a:custGeom>
              <a:avLst/>
              <a:gdLst/>
              <a:ahLst/>
              <a:cxnLst/>
              <a:rect l="l" t="t" r="r" b="b"/>
              <a:pathLst>
                <a:path w="3023" h="3023" extrusionOk="0">
                  <a:moveTo>
                    <a:pt x="1512" y="1"/>
                  </a:moveTo>
                  <a:cubicBezTo>
                    <a:pt x="662" y="1"/>
                    <a:pt x="1" y="662"/>
                    <a:pt x="1" y="1512"/>
                  </a:cubicBezTo>
                  <a:cubicBezTo>
                    <a:pt x="1" y="2361"/>
                    <a:pt x="662" y="3022"/>
                    <a:pt x="1512" y="3022"/>
                  </a:cubicBezTo>
                  <a:cubicBezTo>
                    <a:pt x="2267" y="3022"/>
                    <a:pt x="3023" y="2361"/>
                    <a:pt x="3023" y="1512"/>
                  </a:cubicBezTo>
                  <a:cubicBezTo>
                    <a:pt x="3023" y="662"/>
                    <a:pt x="2362" y="1"/>
                    <a:pt x="1512"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545" name="Google Shape;1545;p28"/>
            <p:cNvSpPr/>
            <p:nvPr/>
          </p:nvSpPr>
          <p:spPr>
            <a:xfrm>
              <a:off x="2745250" y="3637750"/>
              <a:ext cx="75575" cy="75575"/>
            </a:xfrm>
            <a:custGeom>
              <a:avLst/>
              <a:gdLst/>
              <a:ahLst/>
              <a:cxnLst/>
              <a:rect l="l" t="t" r="r" b="b"/>
              <a:pathLst>
                <a:path w="3023" h="3023" extrusionOk="0">
                  <a:moveTo>
                    <a:pt x="1511" y="1"/>
                  </a:moveTo>
                  <a:cubicBezTo>
                    <a:pt x="661" y="1"/>
                    <a:pt x="0" y="662"/>
                    <a:pt x="0" y="1512"/>
                  </a:cubicBezTo>
                  <a:cubicBezTo>
                    <a:pt x="0" y="2361"/>
                    <a:pt x="661" y="3022"/>
                    <a:pt x="1511" y="3022"/>
                  </a:cubicBezTo>
                  <a:cubicBezTo>
                    <a:pt x="2361" y="3022"/>
                    <a:pt x="3022" y="2361"/>
                    <a:pt x="3022" y="1512"/>
                  </a:cubicBezTo>
                  <a:cubicBezTo>
                    <a:pt x="3022" y="662"/>
                    <a:pt x="2361" y="1"/>
                    <a:pt x="1511"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546" name="Google Shape;1546;p28"/>
            <p:cNvSpPr/>
            <p:nvPr/>
          </p:nvSpPr>
          <p:spPr>
            <a:xfrm>
              <a:off x="2945925" y="3637750"/>
              <a:ext cx="73200" cy="75575"/>
            </a:xfrm>
            <a:custGeom>
              <a:avLst/>
              <a:gdLst/>
              <a:ahLst/>
              <a:cxnLst/>
              <a:rect l="l" t="t" r="r" b="b"/>
              <a:pathLst>
                <a:path w="2928" h="3023" extrusionOk="0">
                  <a:moveTo>
                    <a:pt x="1417" y="1"/>
                  </a:moveTo>
                  <a:cubicBezTo>
                    <a:pt x="661" y="1"/>
                    <a:pt x="0" y="662"/>
                    <a:pt x="0" y="1512"/>
                  </a:cubicBezTo>
                  <a:cubicBezTo>
                    <a:pt x="0" y="2361"/>
                    <a:pt x="661" y="3022"/>
                    <a:pt x="1417" y="3022"/>
                  </a:cubicBezTo>
                  <a:cubicBezTo>
                    <a:pt x="2266" y="3022"/>
                    <a:pt x="2928" y="2361"/>
                    <a:pt x="2928" y="1512"/>
                  </a:cubicBezTo>
                  <a:cubicBezTo>
                    <a:pt x="2928" y="662"/>
                    <a:pt x="2266" y="1"/>
                    <a:pt x="1417"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547" name="Google Shape;1547;p28"/>
            <p:cNvSpPr/>
            <p:nvPr/>
          </p:nvSpPr>
          <p:spPr>
            <a:xfrm>
              <a:off x="3144225" y="3637750"/>
              <a:ext cx="73225" cy="75575"/>
            </a:xfrm>
            <a:custGeom>
              <a:avLst/>
              <a:gdLst/>
              <a:ahLst/>
              <a:cxnLst/>
              <a:rect l="l" t="t" r="r" b="b"/>
              <a:pathLst>
                <a:path w="2929" h="3023" extrusionOk="0">
                  <a:moveTo>
                    <a:pt x="1417" y="1"/>
                  </a:moveTo>
                  <a:cubicBezTo>
                    <a:pt x="662" y="1"/>
                    <a:pt x="1" y="662"/>
                    <a:pt x="1" y="1512"/>
                  </a:cubicBezTo>
                  <a:cubicBezTo>
                    <a:pt x="1" y="2361"/>
                    <a:pt x="662" y="3022"/>
                    <a:pt x="1511" y="3022"/>
                  </a:cubicBezTo>
                  <a:cubicBezTo>
                    <a:pt x="2267" y="3022"/>
                    <a:pt x="2928" y="2361"/>
                    <a:pt x="2928" y="1512"/>
                  </a:cubicBezTo>
                  <a:cubicBezTo>
                    <a:pt x="2928" y="662"/>
                    <a:pt x="2267" y="1"/>
                    <a:pt x="1511"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548" name="Google Shape;1548;p28"/>
            <p:cNvSpPr/>
            <p:nvPr/>
          </p:nvSpPr>
          <p:spPr>
            <a:xfrm>
              <a:off x="3342550" y="3637750"/>
              <a:ext cx="75550" cy="75575"/>
            </a:xfrm>
            <a:custGeom>
              <a:avLst/>
              <a:gdLst/>
              <a:ahLst/>
              <a:cxnLst/>
              <a:rect l="l" t="t" r="r" b="b"/>
              <a:pathLst>
                <a:path w="3022" h="3023" extrusionOk="0">
                  <a:moveTo>
                    <a:pt x="1511" y="1"/>
                  </a:moveTo>
                  <a:cubicBezTo>
                    <a:pt x="661" y="1"/>
                    <a:pt x="0" y="662"/>
                    <a:pt x="0" y="1512"/>
                  </a:cubicBezTo>
                  <a:cubicBezTo>
                    <a:pt x="0" y="2361"/>
                    <a:pt x="661" y="3022"/>
                    <a:pt x="1511" y="3022"/>
                  </a:cubicBezTo>
                  <a:cubicBezTo>
                    <a:pt x="2361" y="3022"/>
                    <a:pt x="3022" y="2361"/>
                    <a:pt x="3022" y="1512"/>
                  </a:cubicBezTo>
                  <a:cubicBezTo>
                    <a:pt x="3022" y="662"/>
                    <a:pt x="2361" y="1"/>
                    <a:pt x="1511"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549" name="Google Shape;1549;p28"/>
            <p:cNvSpPr/>
            <p:nvPr/>
          </p:nvSpPr>
          <p:spPr>
            <a:xfrm>
              <a:off x="3540850" y="3637750"/>
              <a:ext cx="75575" cy="75575"/>
            </a:xfrm>
            <a:custGeom>
              <a:avLst/>
              <a:gdLst/>
              <a:ahLst/>
              <a:cxnLst/>
              <a:rect l="l" t="t" r="r" b="b"/>
              <a:pathLst>
                <a:path w="3023" h="3023" extrusionOk="0">
                  <a:moveTo>
                    <a:pt x="1511" y="1"/>
                  </a:moveTo>
                  <a:cubicBezTo>
                    <a:pt x="756" y="1"/>
                    <a:pt x="95" y="662"/>
                    <a:pt x="95" y="1512"/>
                  </a:cubicBezTo>
                  <a:cubicBezTo>
                    <a:pt x="1" y="2361"/>
                    <a:pt x="756" y="3022"/>
                    <a:pt x="1511" y="3022"/>
                  </a:cubicBezTo>
                  <a:cubicBezTo>
                    <a:pt x="2361" y="3022"/>
                    <a:pt x="3022" y="2361"/>
                    <a:pt x="3022" y="1512"/>
                  </a:cubicBezTo>
                  <a:cubicBezTo>
                    <a:pt x="3022" y="662"/>
                    <a:pt x="2361" y="1"/>
                    <a:pt x="1511"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550" name="Google Shape;1550;p28"/>
            <p:cNvSpPr/>
            <p:nvPr/>
          </p:nvSpPr>
          <p:spPr>
            <a:xfrm>
              <a:off x="3741525" y="3637750"/>
              <a:ext cx="73200" cy="75575"/>
            </a:xfrm>
            <a:custGeom>
              <a:avLst/>
              <a:gdLst/>
              <a:ahLst/>
              <a:cxnLst/>
              <a:rect l="l" t="t" r="r" b="b"/>
              <a:pathLst>
                <a:path w="2928" h="3023" extrusionOk="0">
                  <a:moveTo>
                    <a:pt x="1417" y="1"/>
                  </a:moveTo>
                  <a:cubicBezTo>
                    <a:pt x="661" y="1"/>
                    <a:pt x="0" y="662"/>
                    <a:pt x="0" y="1512"/>
                  </a:cubicBezTo>
                  <a:cubicBezTo>
                    <a:pt x="0" y="2361"/>
                    <a:pt x="661" y="3022"/>
                    <a:pt x="1511" y="3022"/>
                  </a:cubicBezTo>
                  <a:cubicBezTo>
                    <a:pt x="2267" y="3022"/>
                    <a:pt x="2928" y="2361"/>
                    <a:pt x="2928" y="1512"/>
                  </a:cubicBezTo>
                  <a:cubicBezTo>
                    <a:pt x="2928" y="662"/>
                    <a:pt x="2267" y="1"/>
                    <a:pt x="1511"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551" name="Google Shape;1551;p28"/>
            <p:cNvSpPr/>
            <p:nvPr/>
          </p:nvSpPr>
          <p:spPr>
            <a:xfrm>
              <a:off x="1352325" y="3448875"/>
              <a:ext cx="75575" cy="75575"/>
            </a:xfrm>
            <a:custGeom>
              <a:avLst/>
              <a:gdLst/>
              <a:ahLst/>
              <a:cxnLst/>
              <a:rect l="l" t="t" r="r" b="b"/>
              <a:pathLst>
                <a:path w="3023" h="3023" extrusionOk="0">
                  <a:moveTo>
                    <a:pt x="1512" y="1"/>
                  </a:moveTo>
                  <a:cubicBezTo>
                    <a:pt x="662" y="1"/>
                    <a:pt x="1" y="662"/>
                    <a:pt x="1" y="1512"/>
                  </a:cubicBezTo>
                  <a:cubicBezTo>
                    <a:pt x="1" y="2362"/>
                    <a:pt x="662" y="3023"/>
                    <a:pt x="1512" y="3023"/>
                  </a:cubicBezTo>
                  <a:cubicBezTo>
                    <a:pt x="2362" y="3023"/>
                    <a:pt x="3023" y="2362"/>
                    <a:pt x="3023" y="1512"/>
                  </a:cubicBezTo>
                  <a:cubicBezTo>
                    <a:pt x="3023" y="662"/>
                    <a:pt x="2362" y="1"/>
                    <a:pt x="1512"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552" name="Google Shape;1552;p28"/>
            <p:cNvSpPr/>
            <p:nvPr/>
          </p:nvSpPr>
          <p:spPr>
            <a:xfrm>
              <a:off x="1550650" y="3448875"/>
              <a:ext cx="75575" cy="75575"/>
            </a:xfrm>
            <a:custGeom>
              <a:avLst/>
              <a:gdLst/>
              <a:ahLst/>
              <a:cxnLst/>
              <a:rect l="l" t="t" r="r" b="b"/>
              <a:pathLst>
                <a:path w="3023" h="3023" extrusionOk="0">
                  <a:moveTo>
                    <a:pt x="1511" y="1"/>
                  </a:moveTo>
                  <a:cubicBezTo>
                    <a:pt x="756" y="1"/>
                    <a:pt x="95" y="662"/>
                    <a:pt x="95" y="1512"/>
                  </a:cubicBezTo>
                  <a:cubicBezTo>
                    <a:pt x="0" y="2362"/>
                    <a:pt x="756" y="3023"/>
                    <a:pt x="1511" y="3023"/>
                  </a:cubicBezTo>
                  <a:cubicBezTo>
                    <a:pt x="2361" y="3023"/>
                    <a:pt x="3022" y="2362"/>
                    <a:pt x="3022" y="1512"/>
                  </a:cubicBezTo>
                  <a:cubicBezTo>
                    <a:pt x="3022" y="662"/>
                    <a:pt x="2361" y="1"/>
                    <a:pt x="1511"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553" name="Google Shape;1553;p28"/>
            <p:cNvSpPr/>
            <p:nvPr/>
          </p:nvSpPr>
          <p:spPr>
            <a:xfrm>
              <a:off x="1751325" y="3448875"/>
              <a:ext cx="73200" cy="75575"/>
            </a:xfrm>
            <a:custGeom>
              <a:avLst/>
              <a:gdLst/>
              <a:ahLst/>
              <a:cxnLst/>
              <a:rect l="l" t="t" r="r" b="b"/>
              <a:pathLst>
                <a:path w="2928" h="3023" extrusionOk="0">
                  <a:moveTo>
                    <a:pt x="1417" y="1"/>
                  </a:moveTo>
                  <a:cubicBezTo>
                    <a:pt x="661" y="1"/>
                    <a:pt x="0" y="662"/>
                    <a:pt x="0" y="1512"/>
                  </a:cubicBezTo>
                  <a:cubicBezTo>
                    <a:pt x="0" y="2362"/>
                    <a:pt x="661" y="3023"/>
                    <a:pt x="1511" y="3023"/>
                  </a:cubicBezTo>
                  <a:cubicBezTo>
                    <a:pt x="2267" y="3023"/>
                    <a:pt x="2928" y="2362"/>
                    <a:pt x="2928" y="1512"/>
                  </a:cubicBezTo>
                  <a:cubicBezTo>
                    <a:pt x="2928" y="662"/>
                    <a:pt x="2267" y="1"/>
                    <a:pt x="1511"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554" name="Google Shape;1554;p28"/>
            <p:cNvSpPr/>
            <p:nvPr/>
          </p:nvSpPr>
          <p:spPr>
            <a:xfrm>
              <a:off x="1949625" y="3448875"/>
              <a:ext cx="75575" cy="75575"/>
            </a:xfrm>
            <a:custGeom>
              <a:avLst/>
              <a:gdLst/>
              <a:ahLst/>
              <a:cxnLst/>
              <a:rect l="l" t="t" r="r" b="b"/>
              <a:pathLst>
                <a:path w="3023" h="3023" extrusionOk="0">
                  <a:moveTo>
                    <a:pt x="1512" y="1"/>
                  </a:moveTo>
                  <a:cubicBezTo>
                    <a:pt x="662" y="1"/>
                    <a:pt x="1" y="662"/>
                    <a:pt x="1" y="1512"/>
                  </a:cubicBezTo>
                  <a:cubicBezTo>
                    <a:pt x="1" y="2362"/>
                    <a:pt x="662" y="3023"/>
                    <a:pt x="1512" y="3023"/>
                  </a:cubicBezTo>
                  <a:cubicBezTo>
                    <a:pt x="2362" y="3023"/>
                    <a:pt x="3023" y="2362"/>
                    <a:pt x="3023" y="1512"/>
                  </a:cubicBezTo>
                  <a:cubicBezTo>
                    <a:pt x="3023" y="662"/>
                    <a:pt x="2362" y="1"/>
                    <a:pt x="1512"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555" name="Google Shape;1555;p28"/>
            <p:cNvSpPr/>
            <p:nvPr/>
          </p:nvSpPr>
          <p:spPr>
            <a:xfrm>
              <a:off x="2147950" y="3448875"/>
              <a:ext cx="75575" cy="75575"/>
            </a:xfrm>
            <a:custGeom>
              <a:avLst/>
              <a:gdLst/>
              <a:ahLst/>
              <a:cxnLst/>
              <a:rect l="l" t="t" r="r" b="b"/>
              <a:pathLst>
                <a:path w="3023" h="3023" extrusionOk="0">
                  <a:moveTo>
                    <a:pt x="1511" y="1"/>
                  </a:moveTo>
                  <a:cubicBezTo>
                    <a:pt x="661" y="1"/>
                    <a:pt x="0" y="662"/>
                    <a:pt x="0" y="1512"/>
                  </a:cubicBezTo>
                  <a:cubicBezTo>
                    <a:pt x="0" y="2362"/>
                    <a:pt x="661" y="3023"/>
                    <a:pt x="1511" y="3023"/>
                  </a:cubicBezTo>
                  <a:cubicBezTo>
                    <a:pt x="2361" y="3023"/>
                    <a:pt x="3022" y="2362"/>
                    <a:pt x="3022" y="1512"/>
                  </a:cubicBezTo>
                  <a:cubicBezTo>
                    <a:pt x="3022" y="662"/>
                    <a:pt x="2361" y="1"/>
                    <a:pt x="1511"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556" name="Google Shape;1556;p28"/>
            <p:cNvSpPr/>
            <p:nvPr/>
          </p:nvSpPr>
          <p:spPr>
            <a:xfrm>
              <a:off x="2346250" y="3448875"/>
              <a:ext cx="75575" cy="75575"/>
            </a:xfrm>
            <a:custGeom>
              <a:avLst/>
              <a:gdLst/>
              <a:ahLst/>
              <a:cxnLst/>
              <a:rect l="l" t="t" r="r" b="b"/>
              <a:pathLst>
                <a:path w="3023" h="3023" extrusionOk="0">
                  <a:moveTo>
                    <a:pt x="1512" y="1"/>
                  </a:moveTo>
                  <a:cubicBezTo>
                    <a:pt x="756" y="1"/>
                    <a:pt x="95" y="662"/>
                    <a:pt x="95" y="1512"/>
                  </a:cubicBezTo>
                  <a:cubicBezTo>
                    <a:pt x="1" y="2362"/>
                    <a:pt x="756" y="3023"/>
                    <a:pt x="1512" y="3023"/>
                  </a:cubicBezTo>
                  <a:cubicBezTo>
                    <a:pt x="2362" y="3023"/>
                    <a:pt x="3023" y="2362"/>
                    <a:pt x="3023" y="1512"/>
                  </a:cubicBezTo>
                  <a:cubicBezTo>
                    <a:pt x="3023" y="662"/>
                    <a:pt x="2362" y="1"/>
                    <a:pt x="1512"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557" name="Google Shape;1557;p28"/>
            <p:cNvSpPr/>
            <p:nvPr/>
          </p:nvSpPr>
          <p:spPr>
            <a:xfrm>
              <a:off x="2546925" y="3448875"/>
              <a:ext cx="75575" cy="75575"/>
            </a:xfrm>
            <a:custGeom>
              <a:avLst/>
              <a:gdLst/>
              <a:ahLst/>
              <a:cxnLst/>
              <a:rect l="l" t="t" r="r" b="b"/>
              <a:pathLst>
                <a:path w="3023" h="3023" extrusionOk="0">
                  <a:moveTo>
                    <a:pt x="1512" y="1"/>
                  </a:moveTo>
                  <a:cubicBezTo>
                    <a:pt x="662" y="1"/>
                    <a:pt x="1" y="662"/>
                    <a:pt x="1" y="1512"/>
                  </a:cubicBezTo>
                  <a:cubicBezTo>
                    <a:pt x="1" y="2362"/>
                    <a:pt x="662" y="3023"/>
                    <a:pt x="1512" y="3023"/>
                  </a:cubicBezTo>
                  <a:cubicBezTo>
                    <a:pt x="2267" y="3023"/>
                    <a:pt x="3023" y="2362"/>
                    <a:pt x="3023" y="1512"/>
                  </a:cubicBezTo>
                  <a:cubicBezTo>
                    <a:pt x="3023" y="662"/>
                    <a:pt x="2362" y="1"/>
                    <a:pt x="1512"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558" name="Google Shape;1558;p28"/>
            <p:cNvSpPr/>
            <p:nvPr/>
          </p:nvSpPr>
          <p:spPr>
            <a:xfrm>
              <a:off x="2745250" y="3448875"/>
              <a:ext cx="75575" cy="75575"/>
            </a:xfrm>
            <a:custGeom>
              <a:avLst/>
              <a:gdLst/>
              <a:ahLst/>
              <a:cxnLst/>
              <a:rect l="l" t="t" r="r" b="b"/>
              <a:pathLst>
                <a:path w="3023" h="3023" extrusionOk="0">
                  <a:moveTo>
                    <a:pt x="1511" y="1"/>
                  </a:moveTo>
                  <a:cubicBezTo>
                    <a:pt x="661" y="1"/>
                    <a:pt x="0" y="662"/>
                    <a:pt x="0" y="1512"/>
                  </a:cubicBezTo>
                  <a:cubicBezTo>
                    <a:pt x="0" y="2362"/>
                    <a:pt x="661" y="3023"/>
                    <a:pt x="1511" y="3023"/>
                  </a:cubicBezTo>
                  <a:cubicBezTo>
                    <a:pt x="2361" y="3023"/>
                    <a:pt x="3022" y="2362"/>
                    <a:pt x="3022" y="1512"/>
                  </a:cubicBezTo>
                  <a:cubicBezTo>
                    <a:pt x="3022" y="662"/>
                    <a:pt x="2361" y="1"/>
                    <a:pt x="1511"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559" name="Google Shape;1559;p28"/>
            <p:cNvSpPr/>
            <p:nvPr/>
          </p:nvSpPr>
          <p:spPr>
            <a:xfrm>
              <a:off x="2945925" y="3448875"/>
              <a:ext cx="73200" cy="75575"/>
            </a:xfrm>
            <a:custGeom>
              <a:avLst/>
              <a:gdLst/>
              <a:ahLst/>
              <a:cxnLst/>
              <a:rect l="l" t="t" r="r" b="b"/>
              <a:pathLst>
                <a:path w="2928" h="3023" extrusionOk="0">
                  <a:moveTo>
                    <a:pt x="1417" y="1"/>
                  </a:moveTo>
                  <a:cubicBezTo>
                    <a:pt x="661" y="1"/>
                    <a:pt x="0" y="662"/>
                    <a:pt x="0" y="1512"/>
                  </a:cubicBezTo>
                  <a:cubicBezTo>
                    <a:pt x="0" y="2362"/>
                    <a:pt x="661" y="3023"/>
                    <a:pt x="1417" y="3023"/>
                  </a:cubicBezTo>
                  <a:cubicBezTo>
                    <a:pt x="2266" y="3023"/>
                    <a:pt x="2928" y="2362"/>
                    <a:pt x="2928" y="1512"/>
                  </a:cubicBezTo>
                  <a:cubicBezTo>
                    <a:pt x="2928" y="662"/>
                    <a:pt x="2266" y="1"/>
                    <a:pt x="1417"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560" name="Google Shape;1560;p28"/>
            <p:cNvSpPr/>
            <p:nvPr/>
          </p:nvSpPr>
          <p:spPr>
            <a:xfrm>
              <a:off x="3144225" y="3448875"/>
              <a:ext cx="73225" cy="75575"/>
            </a:xfrm>
            <a:custGeom>
              <a:avLst/>
              <a:gdLst/>
              <a:ahLst/>
              <a:cxnLst/>
              <a:rect l="l" t="t" r="r" b="b"/>
              <a:pathLst>
                <a:path w="2929" h="3023" extrusionOk="0">
                  <a:moveTo>
                    <a:pt x="1417" y="1"/>
                  </a:moveTo>
                  <a:cubicBezTo>
                    <a:pt x="662" y="1"/>
                    <a:pt x="1" y="662"/>
                    <a:pt x="1" y="1512"/>
                  </a:cubicBezTo>
                  <a:cubicBezTo>
                    <a:pt x="1" y="2362"/>
                    <a:pt x="662" y="3023"/>
                    <a:pt x="1511" y="3023"/>
                  </a:cubicBezTo>
                  <a:cubicBezTo>
                    <a:pt x="2267" y="3023"/>
                    <a:pt x="2928" y="2362"/>
                    <a:pt x="2928" y="1512"/>
                  </a:cubicBezTo>
                  <a:cubicBezTo>
                    <a:pt x="2928" y="662"/>
                    <a:pt x="2267" y="1"/>
                    <a:pt x="1511"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561" name="Google Shape;1561;p28"/>
            <p:cNvSpPr/>
            <p:nvPr/>
          </p:nvSpPr>
          <p:spPr>
            <a:xfrm>
              <a:off x="3342550" y="3448875"/>
              <a:ext cx="75550" cy="75575"/>
            </a:xfrm>
            <a:custGeom>
              <a:avLst/>
              <a:gdLst/>
              <a:ahLst/>
              <a:cxnLst/>
              <a:rect l="l" t="t" r="r" b="b"/>
              <a:pathLst>
                <a:path w="3022" h="3023" extrusionOk="0">
                  <a:moveTo>
                    <a:pt x="1511" y="1"/>
                  </a:moveTo>
                  <a:cubicBezTo>
                    <a:pt x="661" y="1"/>
                    <a:pt x="0" y="662"/>
                    <a:pt x="0" y="1512"/>
                  </a:cubicBezTo>
                  <a:cubicBezTo>
                    <a:pt x="0" y="2362"/>
                    <a:pt x="661" y="3023"/>
                    <a:pt x="1511" y="3023"/>
                  </a:cubicBezTo>
                  <a:cubicBezTo>
                    <a:pt x="2361" y="3023"/>
                    <a:pt x="3022" y="2362"/>
                    <a:pt x="3022" y="1512"/>
                  </a:cubicBezTo>
                  <a:cubicBezTo>
                    <a:pt x="3022" y="662"/>
                    <a:pt x="2361" y="1"/>
                    <a:pt x="1511"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562" name="Google Shape;1562;p28"/>
            <p:cNvSpPr/>
            <p:nvPr/>
          </p:nvSpPr>
          <p:spPr>
            <a:xfrm>
              <a:off x="3540850" y="3448875"/>
              <a:ext cx="75575" cy="75575"/>
            </a:xfrm>
            <a:custGeom>
              <a:avLst/>
              <a:gdLst/>
              <a:ahLst/>
              <a:cxnLst/>
              <a:rect l="l" t="t" r="r" b="b"/>
              <a:pathLst>
                <a:path w="3023" h="3023" extrusionOk="0">
                  <a:moveTo>
                    <a:pt x="1511" y="1"/>
                  </a:moveTo>
                  <a:cubicBezTo>
                    <a:pt x="756" y="1"/>
                    <a:pt x="95" y="662"/>
                    <a:pt x="95" y="1512"/>
                  </a:cubicBezTo>
                  <a:cubicBezTo>
                    <a:pt x="1" y="2362"/>
                    <a:pt x="756" y="3023"/>
                    <a:pt x="1511" y="3023"/>
                  </a:cubicBezTo>
                  <a:cubicBezTo>
                    <a:pt x="2361" y="3023"/>
                    <a:pt x="3022" y="2362"/>
                    <a:pt x="3022" y="1512"/>
                  </a:cubicBezTo>
                  <a:cubicBezTo>
                    <a:pt x="3022" y="662"/>
                    <a:pt x="2361" y="1"/>
                    <a:pt x="1511"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563" name="Google Shape;1563;p28"/>
            <p:cNvSpPr/>
            <p:nvPr/>
          </p:nvSpPr>
          <p:spPr>
            <a:xfrm>
              <a:off x="3741525" y="3448875"/>
              <a:ext cx="73200" cy="75575"/>
            </a:xfrm>
            <a:custGeom>
              <a:avLst/>
              <a:gdLst/>
              <a:ahLst/>
              <a:cxnLst/>
              <a:rect l="l" t="t" r="r" b="b"/>
              <a:pathLst>
                <a:path w="2928" h="3023" extrusionOk="0">
                  <a:moveTo>
                    <a:pt x="1417" y="1"/>
                  </a:moveTo>
                  <a:cubicBezTo>
                    <a:pt x="661" y="1"/>
                    <a:pt x="0" y="662"/>
                    <a:pt x="0" y="1512"/>
                  </a:cubicBezTo>
                  <a:cubicBezTo>
                    <a:pt x="0" y="2362"/>
                    <a:pt x="661" y="3023"/>
                    <a:pt x="1511" y="3023"/>
                  </a:cubicBezTo>
                  <a:cubicBezTo>
                    <a:pt x="2267" y="3023"/>
                    <a:pt x="2928" y="2362"/>
                    <a:pt x="2928" y="1512"/>
                  </a:cubicBezTo>
                  <a:cubicBezTo>
                    <a:pt x="2928" y="662"/>
                    <a:pt x="2267" y="1"/>
                    <a:pt x="1511"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564" name="Google Shape;1564;p28"/>
            <p:cNvSpPr/>
            <p:nvPr/>
          </p:nvSpPr>
          <p:spPr>
            <a:xfrm>
              <a:off x="1352325" y="3260025"/>
              <a:ext cx="75575" cy="75550"/>
            </a:xfrm>
            <a:custGeom>
              <a:avLst/>
              <a:gdLst/>
              <a:ahLst/>
              <a:cxnLst/>
              <a:rect l="l" t="t" r="r" b="b"/>
              <a:pathLst>
                <a:path w="3023" h="3022"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565" name="Google Shape;1565;p28"/>
            <p:cNvSpPr/>
            <p:nvPr/>
          </p:nvSpPr>
          <p:spPr>
            <a:xfrm>
              <a:off x="1550650" y="3260025"/>
              <a:ext cx="75575" cy="75550"/>
            </a:xfrm>
            <a:custGeom>
              <a:avLst/>
              <a:gdLst/>
              <a:ahLst/>
              <a:cxnLst/>
              <a:rect l="l" t="t" r="r" b="b"/>
              <a:pathLst>
                <a:path w="3023" h="3022" extrusionOk="0">
                  <a:moveTo>
                    <a:pt x="1511" y="0"/>
                  </a:moveTo>
                  <a:cubicBezTo>
                    <a:pt x="756" y="0"/>
                    <a:pt x="95" y="661"/>
                    <a:pt x="95" y="1511"/>
                  </a:cubicBezTo>
                  <a:cubicBezTo>
                    <a:pt x="0" y="2361"/>
                    <a:pt x="756" y="3022"/>
                    <a:pt x="1511" y="3022"/>
                  </a:cubicBezTo>
                  <a:cubicBezTo>
                    <a:pt x="2361" y="3022"/>
                    <a:pt x="3022" y="2361"/>
                    <a:pt x="3022" y="1511"/>
                  </a:cubicBezTo>
                  <a:cubicBezTo>
                    <a:pt x="3022" y="661"/>
                    <a:pt x="2361" y="0"/>
                    <a:pt x="1511"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566" name="Google Shape;1566;p28"/>
            <p:cNvSpPr/>
            <p:nvPr/>
          </p:nvSpPr>
          <p:spPr>
            <a:xfrm>
              <a:off x="1751325" y="3260025"/>
              <a:ext cx="73200" cy="75550"/>
            </a:xfrm>
            <a:custGeom>
              <a:avLst/>
              <a:gdLst/>
              <a:ahLst/>
              <a:cxnLst/>
              <a:rect l="l" t="t" r="r" b="b"/>
              <a:pathLst>
                <a:path w="2928" h="3022" extrusionOk="0">
                  <a:moveTo>
                    <a:pt x="1417" y="0"/>
                  </a:moveTo>
                  <a:cubicBezTo>
                    <a:pt x="661" y="0"/>
                    <a:pt x="0" y="661"/>
                    <a:pt x="0" y="1511"/>
                  </a:cubicBezTo>
                  <a:cubicBezTo>
                    <a:pt x="0" y="2361"/>
                    <a:pt x="661" y="3022"/>
                    <a:pt x="1511" y="3022"/>
                  </a:cubicBezTo>
                  <a:cubicBezTo>
                    <a:pt x="2267" y="3022"/>
                    <a:pt x="2928" y="2361"/>
                    <a:pt x="2928" y="1511"/>
                  </a:cubicBezTo>
                  <a:cubicBezTo>
                    <a:pt x="2928" y="661"/>
                    <a:pt x="2267" y="0"/>
                    <a:pt x="1511"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567" name="Google Shape;1567;p28"/>
            <p:cNvSpPr/>
            <p:nvPr/>
          </p:nvSpPr>
          <p:spPr>
            <a:xfrm>
              <a:off x="1949625" y="3260025"/>
              <a:ext cx="75575" cy="75550"/>
            </a:xfrm>
            <a:custGeom>
              <a:avLst/>
              <a:gdLst/>
              <a:ahLst/>
              <a:cxnLst/>
              <a:rect l="l" t="t" r="r" b="b"/>
              <a:pathLst>
                <a:path w="3023" h="3022"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568" name="Google Shape;1568;p28"/>
            <p:cNvSpPr/>
            <p:nvPr/>
          </p:nvSpPr>
          <p:spPr>
            <a:xfrm>
              <a:off x="2147950" y="3260025"/>
              <a:ext cx="75575" cy="75550"/>
            </a:xfrm>
            <a:custGeom>
              <a:avLst/>
              <a:gdLst/>
              <a:ahLst/>
              <a:cxnLst/>
              <a:rect l="l" t="t" r="r" b="b"/>
              <a:pathLst>
                <a:path w="3023" h="3022"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569" name="Google Shape;1569;p28"/>
            <p:cNvSpPr/>
            <p:nvPr/>
          </p:nvSpPr>
          <p:spPr>
            <a:xfrm>
              <a:off x="2346250" y="3260025"/>
              <a:ext cx="75575" cy="75550"/>
            </a:xfrm>
            <a:custGeom>
              <a:avLst/>
              <a:gdLst/>
              <a:ahLst/>
              <a:cxnLst/>
              <a:rect l="l" t="t" r="r" b="b"/>
              <a:pathLst>
                <a:path w="3023" h="3022" extrusionOk="0">
                  <a:moveTo>
                    <a:pt x="1512" y="0"/>
                  </a:moveTo>
                  <a:cubicBezTo>
                    <a:pt x="756" y="0"/>
                    <a:pt x="95" y="661"/>
                    <a:pt x="95" y="1511"/>
                  </a:cubicBezTo>
                  <a:cubicBezTo>
                    <a:pt x="1" y="2361"/>
                    <a:pt x="756" y="3022"/>
                    <a:pt x="1512" y="3022"/>
                  </a:cubicBezTo>
                  <a:cubicBezTo>
                    <a:pt x="2362" y="3022"/>
                    <a:pt x="3023" y="2361"/>
                    <a:pt x="3023" y="1511"/>
                  </a:cubicBezTo>
                  <a:cubicBezTo>
                    <a:pt x="3023" y="661"/>
                    <a:pt x="2362" y="0"/>
                    <a:pt x="1512"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570" name="Google Shape;1570;p28"/>
            <p:cNvSpPr/>
            <p:nvPr/>
          </p:nvSpPr>
          <p:spPr>
            <a:xfrm>
              <a:off x="2546925" y="3260025"/>
              <a:ext cx="75575" cy="75550"/>
            </a:xfrm>
            <a:custGeom>
              <a:avLst/>
              <a:gdLst/>
              <a:ahLst/>
              <a:cxnLst/>
              <a:rect l="l" t="t" r="r" b="b"/>
              <a:pathLst>
                <a:path w="3023" h="3022" extrusionOk="0">
                  <a:moveTo>
                    <a:pt x="1512" y="0"/>
                  </a:moveTo>
                  <a:cubicBezTo>
                    <a:pt x="662" y="0"/>
                    <a:pt x="1" y="661"/>
                    <a:pt x="1" y="1511"/>
                  </a:cubicBezTo>
                  <a:cubicBezTo>
                    <a:pt x="1" y="2361"/>
                    <a:pt x="662" y="3022"/>
                    <a:pt x="1512" y="3022"/>
                  </a:cubicBezTo>
                  <a:cubicBezTo>
                    <a:pt x="2267" y="3022"/>
                    <a:pt x="3023" y="2361"/>
                    <a:pt x="3023" y="1511"/>
                  </a:cubicBezTo>
                  <a:cubicBezTo>
                    <a:pt x="3023" y="661"/>
                    <a:pt x="2362" y="0"/>
                    <a:pt x="1512"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571" name="Google Shape;1571;p28"/>
            <p:cNvSpPr/>
            <p:nvPr/>
          </p:nvSpPr>
          <p:spPr>
            <a:xfrm>
              <a:off x="2745250" y="3260025"/>
              <a:ext cx="75575" cy="75550"/>
            </a:xfrm>
            <a:custGeom>
              <a:avLst/>
              <a:gdLst/>
              <a:ahLst/>
              <a:cxnLst/>
              <a:rect l="l" t="t" r="r" b="b"/>
              <a:pathLst>
                <a:path w="3023" h="3022"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572" name="Google Shape;1572;p28"/>
            <p:cNvSpPr/>
            <p:nvPr/>
          </p:nvSpPr>
          <p:spPr>
            <a:xfrm>
              <a:off x="2945925" y="3260025"/>
              <a:ext cx="73200" cy="75550"/>
            </a:xfrm>
            <a:custGeom>
              <a:avLst/>
              <a:gdLst/>
              <a:ahLst/>
              <a:cxnLst/>
              <a:rect l="l" t="t" r="r" b="b"/>
              <a:pathLst>
                <a:path w="2928" h="3022" extrusionOk="0">
                  <a:moveTo>
                    <a:pt x="1417" y="0"/>
                  </a:moveTo>
                  <a:cubicBezTo>
                    <a:pt x="661" y="0"/>
                    <a:pt x="0" y="661"/>
                    <a:pt x="0" y="1511"/>
                  </a:cubicBezTo>
                  <a:cubicBezTo>
                    <a:pt x="0" y="2361"/>
                    <a:pt x="661" y="3022"/>
                    <a:pt x="1417" y="3022"/>
                  </a:cubicBezTo>
                  <a:cubicBezTo>
                    <a:pt x="2266" y="3022"/>
                    <a:pt x="2928" y="2361"/>
                    <a:pt x="2928" y="1511"/>
                  </a:cubicBezTo>
                  <a:cubicBezTo>
                    <a:pt x="2928" y="661"/>
                    <a:pt x="2266" y="0"/>
                    <a:pt x="1417"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573" name="Google Shape;1573;p28"/>
            <p:cNvSpPr/>
            <p:nvPr/>
          </p:nvSpPr>
          <p:spPr>
            <a:xfrm>
              <a:off x="3144225" y="3260025"/>
              <a:ext cx="73225" cy="75550"/>
            </a:xfrm>
            <a:custGeom>
              <a:avLst/>
              <a:gdLst/>
              <a:ahLst/>
              <a:cxnLst/>
              <a:rect l="l" t="t" r="r" b="b"/>
              <a:pathLst>
                <a:path w="2929" h="3022" extrusionOk="0">
                  <a:moveTo>
                    <a:pt x="1417" y="0"/>
                  </a:moveTo>
                  <a:cubicBezTo>
                    <a:pt x="662" y="0"/>
                    <a:pt x="1" y="661"/>
                    <a:pt x="1" y="1511"/>
                  </a:cubicBezTo>
                  <a:cubicBezTo>
                    <a:pt x="1" y="2361"/>
                    <a:pt x="662" y="3022"/>
                    <a:pt x="1511" y="3022"/>
                  </a:cubicBezTo>
                  <a:cubicBezTo>
                    <a:pt x="2267" y="3022"/>
                    <a:pt x="2928" y="2361"/>
                    <a:pt x="2928" y="1511"/>
                  </a:cubicBezTo>
                  <a:cubicBezTo>
                    <a:pt x="2928" y="661"/>
                    <a:pt x="2267" y="0"/>
                    <a:pt x="1511"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574" name="Google Shape;1574;p28"/>
            <p:cNvSpPr/>
            <p:nvPr/>
          </p:nvSpPr>
          <p:spPr>
            <a:xfrm>
              <a:off x="3342550" y="3260025"/>
              <a:ext cx="75550" cy="75550"/>
            </a:xfrm>
            <a:custGeom>
              <a:avLst/>
              <a:gdLst/>
              <a:ahLst/>
              <a:cxnLst/>
              <a:rect l="l" t="t" r="r" b="b"/>
              <a:pathLst>
                <a:path w="3022" h="3022"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575" name="Google Shape;1575;p28"/>
            <p:cNvSpPr/>
            <p:nvPr/>
          </p:nvSpPr>
          <p:spPr>
            <a:xfrm>
              <a:off x="3540850" y="3260025"/>
              <a:ext cx="75575" cy="75550"/>
            </a:xfrm>
            <a:custGeom>
              <a:avLst/>
              <a:gdLst/>
              <a:ahLst/>
              <a:cxnLst/>
              <a:rect l="l" t="t" r="r" b="b"/>
              <a:pathLst>
                <a:path w="3023" h="3022" extrusionOk="0">
                  <a:moveTo>
                    <a:pt x="1511" y="0"/>
                  </a:moveTo>
                  <a:cubicBezTo>
                    <a:pt x="756" y="0"/>
                    <a:pt x="95" y="661"/>
                    <a:pt x="95" y="1511"/>
                  </a:cubicBezTo>
                  <a:cubicBezTo>
                    <a:pt x="1" y="2361"/>
                    <a:pt x="756" y="3022"/>
                    <a:pt x="1511" y="3022"/>
                  </a:cubicBezTo>
                  <a:cubicBezTo>
                    <a:pt x="2361" y="3022"/>
                    <a:pt x="3022" y="2361"/>
                    <a:pt x="3022" y="1511"/>
                  </a:cubicBezTo>
                  <a:cubicBezTo>
                    <a:pt x="3022" y="661"/>
                    <a:pt x="2361" y="0"/>
                    <a:pt x="1511"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576" name="Google Shape;1576;p28"/>
            <p:cNvSpPr/>
            <p:nvPr/>
          </p:nvSpPr>
          <p:spPr>
            <a:xfrm>
              <a:off x="3741525" y="3260025"/>
              <a:ext cx="73200" cy="75550"/>
            </a:xfrm>
            <a:custGeom>
              <a:avLst/>
              <a:gdLst/>
              <a:ahLst/>
              <a:cxnLst/>
              <a:rect l="l" t="t" r="r" b="b"/>
              <a:pathLst>
                <a:path w="2928" h="3022" extrusionOk="0">
                  <a:moveTo>
                    <a:pt x="1417" y="0"/>
                  </a:moveTo>
                  <a:cubicBezTo>
                    <a:pt x="661" y="0"/>
                    <a:pt x="0" y="661"/>
                    <a:pt x="0" y="1511"/>
                  </a:cubicBezTo>
                  <a:cubicBezTo>
                    <a:pt x="0" y="2361"/>
                    <a:pt x="661" y="3022"/>
                    <a:pt x="1511" y="3022"/>
                  </a:cubicBezTo>
                  <a:cubicBezTo>
                    <a:pt x="2267" y="3022"/>
                    <a:pt x="2928" y="2361"/>
                    <a:pt x="2928" y="1511"/>
                  </a:cubicBezTo>
                  <a:cubicBezTo>
                    <a:pt x="2928" y="661"/>
                    <a:pt x="2267" y="0"/>
                    <a:pt x="1511"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577" name="Google Shape;1577;p28"/>
            <p:cNvSpPr/>
            <p:nvPr/>
          </p:nvSpPr>
          <p:spPr>
            <a:xfrm>
              <a:off x="1201250" y="3073500"/>
              <a:ext cx="25975" cy="68500"/>
            </a:xfrm>
            <a:custGeom>
              <a:avLst/>
              <a:gdLst/>
              <a:ahLst/>
              <a:cxnLst/>
              <a:rect l="l" t="t" r="r" b="b"/>
              <a:pathLst>
                <a:path w="1039" h="2740" extrusionOk="0">
                  <a:moveTo>
                    <a:pt x="0" y="1"/>
                  </a:moveTo>
                  <a:lnTo>
                    <a:pt x="0" y="1"/>
                  </a:lnTo>
                  <a:cubicBezTo>
                    <a:pt x="95" y="851"/>
                    <a:pt x="189" y="1795"/>
                    <a:pt x="283" y="2739"/>
                  </a:cubicBezTo>
                  <a:cubicBezTo>
                    <a:pt x="756" y="2456"/>
                    <a:pt x="1039" y="1984"/>
                    <a:pt x="1039" y="1417"/>
                  </a:cubicBezTo>
                  <a:cubicBezTo>
                    <a:pt x="1039" y="662"/>
                    <a:pt x="567" y="190"/>
                    <a:pt x="0"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578" name="Google Shape;1578;p28"/>
            <p:cNvSpPr/>
            <p:nvPr/>
          </p:nvSpPr>
          <p:spPr>
            <a:xfrm>
              <a:off x="1352325" y="3071150"/>
              <a:ext cx="75575" cy="75575"/>
            </a:xfrm>
            <a:custGeom>
              <a:avLst/>
              <a:gdLst/>
              <a:ahLst/>
              <a:cxnLst/>
              <a:rect l="l" t="t" r="r" b="b"/>
              <a:pathLst>
                <a:path w="3023" h="3023"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579" name="Google Shape;1579;p28"/>
            <p:cNvSpPr/>
            <p:nvPr/>
          </p:nvSpPr>
          <p:spPr>
            <a:xfrm>
              <a:off x="1550650" y="3071150"/>
              <a:ext cx="75575" cy="75575"/>
            </a:xfrm>
            <a:custGeom>
              <a:avLst/>
              <a:gdLst/>
              <a:ahLst/>
              <a:cxnLst/>
              <a:rect l="l" t="t" r="r" b="b"/>
              <a:pathLst>
                <a:path w="3023" h="3023" extrusionOk="0">
                  <a:moveTo>
                    <a:pt x="1511" y="0"/>
                  </a:moveTo>
                  <a:cubicBezTo>
                    <a:pt x="756" y="0"/>
                    <a:pt x="95" y="661"/>
                    <a:pt x="95" y="1511"/>
                  </a:cubicBezTo>
                  <a:cubicBezTo>
                    <a:pt x="0" y="2361"/>
                    <a:pt x="756" y="3022"/>
                    <a:pt x="1511" y="3022"/>
                  </a:cubicBezTo>
                  <a:cubicBezTo>
                    <a:pt x="2361" y="3022"/>
                    <a:pt x="3022" y="2361"/>
                    <a:pt x="3022" y="1511"/>
                  </a:cubicBezTo>
                  <a:cubicBezTo>
                    <a:pt x="3022" y="661"/>
                    <a:pt x="2361" y="0"/>
                    <a:pt x="1511"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580" name="Google Shape;1580;p28"/>
            <p:cNvSpPr/>
            <p:nvPr/>
          </p:nvSpPr>
          <p:spPr>
            <a:xfrm>
              <a:off x="1751325" y="3071150"/>
              <a:ext cx="73200" cy="75575"/>
            </a:xfrm>
            <a:custGeom>
              <a:avLst/>
              <a:gdLst/>
              <a:ahLst/>
              <a:cxnLst/>
              <a:rect l="l" t="t" r="r" b="b"/>
              <a:pathLst>
                <a:path w="2928" h="3023" extrusionOk="0">
                  <a:moveTo>
                    <a:pt x="1417" y="0"/>
                  </a:moveTo>
                  <a:cubicBezTo>
                    <a:pt x="661" y="0"/>
                    <a:pt x="0" y="661"/>
                    <a:pt x="0" y="1511"/>
                  </a:cubicBezTo>
                  <a:cubicBezTo>
                    <a:pt x="0" y="2361"/>
                    <a:pt x="661" y="3022"/>
                    <a:pt x="1511" y="3022"/>
                  </a:cubicBezTo>
                  <a:cubicBezTo>
                    <a:pt x="2267" y="3022"/>
                    <a:pt x="2928" y="2361"/>
                    <a:pt x="2928" y="1511"/>
                  </a:cubicBezTo>
                  <a:cubicBezTo>
                    <a:pt x="2928" y="661"/>
                    <a:pt x="2267" y="0"/>
                    <a:pt x="1511"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581" name="Google Shape;1581;p28"/>
            <p:cNvSpPr/>
            <p:nvPr/>
          </p:nvSpPr>
          <p:spPr>
            <a:xfrm>
              <a:off x="1949625" y="3071150"/>
              <a:ext cx="75575" cy="75575"/>
            </a:xfrm>
            <a:custGeom>
              <a:avLst/>
              <a:gdLst/>
              <a:ahLst/>
              <a:cxnLst/>
              <a:rect l="l" t="t" r="r" b="b"/>
              <a:pathLst>
                <a:path w="3023" h="3023"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582" name="Google Shape;1582;p28"/>
            <p:cNvSpPr/>
            <p:nvPr/>
          </p:nvSpPr>
          <p:spPr>
            <a:xfrm>
              <a:off x="2147950" y="3071150"/>
              <a:ext cx="75575" cy="75575"/>
            </a:xfrm>
            <a:custGeom>
              <a:avLst/>
              <a:gdLst/>
              <a:ahLst/>
              <a:cxnLst/>
              <a:rect l="l" t="t" r="r" b="b"/>
              <a:pathLst>
                <a:path w="3023" h="3023"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583" name="Google Shape;1583;p28"/>
            <p:cNvSpPr/>
            <p:nvPr/>
          </p:nvSpPr>
          <p:spPr>
            <a:xfrm>
              <a:off x="2346250" y="3071150"/>
              <a:ext cx="75575" cy="75575"/>
            </a:xfrm>
            <a:custGeom>
              <a:avLst/>
              <a:gdLst/>
              <a:ahLst/>
              <a:cxnLst/>
              <a:rect l="l" t="t" r="r" b="b"/>
              <a:pathLst>
                <a:path w="3023" h="3023" extrusionOk="0">
                  <a:moveTo>
                    <a:pt x="1512" y="0"/>
                  </a:moveTo>
                  <a:cubicBezTo>
                    <a:pt x="756" y="0"/>
                    <a:pt x="95" y="661"/>
                    <a:pt x="95" y="1511"/>
                  </a:cubicBezTo>
                  <a:cubicBezTo>
                    <a:pt x="1" y="2361"/>
                    <a:pt x="756" y="3022"/>
                    <a:pt x="1512" y="3022"/>
                  </a:cubicBezTo>
                  <a:cubicBezTo>
                    <a:pt x="2362" y="3022"/>
                    <a:pt x="3023" y="2361"/>
                    <a:pt x="3023" y="1511"/>
                  </a:cubicBezTo>
                  <a:cubicBezTo>
                    <a:pt x="3023" y="661"/>
                    <a:pt x="2362" y="0"/>
                    <a:pt x="1512"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584" name="Google Shape;1584;p28"/>
            <p:cNvSpPr/>
            <p:nvPr/>
          </p:nvSpPr>
          <p:spPr>
            <a:xfrm>
              <a:off x="2546925" y="3071150"/>
              <a:ext cx="75575" cy="75575"/>
            </a:xfrm>
            <a:custGeom>
              <a:avLst/>
              <a:gdLst/>
              <a:ahLst/>
              <a:cxnLst/>
              <a:rect l="l" t="t" r="r" b="b"/>
              <a:pathLst>
                <a:path w="3023" h="3023" extrusionOk="0">
                  <a:moveTo>
                    <a:pt x="1512" y="0"/>
                  </a:moveTo>
                  <a:cubicBezTo>
                    <a:pt x="662" y="0"/>
                    <a:pt x="1" y="661"/>
                    <a:pt x="1" y="1511"/>
                  </a:cubicBezTo>
                  <a:cubicBezTo>
                    <a:pt x="1" y="2361"/>
                    <a:pt x="662" y="3022"/>
                    <a:pt x="1512" y="3022"/>
                  </a:cubicBezTo>
                  <a:cubicBezTo>
                    <a:pt x="2267" y="3022"/>
                    <a:pt x="3023" y="2361"/>
                    <a:pt x="3023" y="1511"/>
                  </a:cubicBezTo>
                  <a:cubicBezTo>
                    <a:pt x="3023" y="661"/>
                    <a:pt x="2362" y="0"/>
                    <a:pt x="1512"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585" name="Google Shape;1585;p28"/>
            <p:cNvSpPr/>
            <p:nvPr/>
          </p:nvSpPr>
          <p:spPr>
            <a:xfrm>
              <a:off x="2745250" y="3071150"/>
              <a:ext cx="75575" cy="75575"/>
            </a:xfrm>
            <a:custGeom>
              <a:avLst/>
              <a:gdLst/>
              <a:ahLst/>
              <a:cxnLst/>
              <a:rect l="l" t="t" r="r" b="b"/>
              <a:pathLst>
                <a:path w="3023" h="3023"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586" name="Google Shape;1586;p28"/>
            <p:cNvSpPr/>
            <p:nvPr/>
          </p:nvSpPr>
          <p:spPr>
            <a:xfrm>
              <a:off x="2945925" y="3071150"/>
              <a:ext cx="73200" cy="75575"/>
            </a:xfrm>
            <a:custGeom>
              <a:avLst/>
              <a:gdLst/>
              <a:ahLst/>
              <a:cxnLst/>
              <a:rect l="l" t="t" r="r" b="b"/>
              <a:pathLst>
                <a:path w="2928" h="3023" extrusionOk="0">
                  <a:moveTo>
                    <a:pt x="1417" y="0"/>
                  </a:moveTo>
                  <a:cubicBezTo>
                    <a:pt x="661" y="0"/>
                    <a:pt x="0" y="661"/>
                    <a:pt x="0" y="1511"/>
                  </a:cubicBezTo>
                  <a:cubicBezTo>
                    <a:pt x="0" y="2361"/>
                    <a:pt x="661" y="3022"/>
                    <a:pt x="1417" y="3022"/>
                  </a:cubicBezTo>
                  <a:cubicBezTo>
                    <a:pt x="2266" y="3022"/>
                    <a:pt x="2928" y="2361"/>
                    <a:pt x="2928" y="1511"/>
                  </a:cubicBezTo>
                  <a:cubicBezTo>
                    <a:pt x="2928" y="661"/>
                    <a:pt x="2266" y="0"/>
                    <a:pt x="1417"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587" name="Google Shape;1587;p28"/>
            <p:cNvSpPr/>
            <p:nvPr/>
          </p:nvSpPr>
          <p:spPr>
            <a:xfrm>
              <a:off x="3144225" y="3071150"/>
              <a:ext cx="73225" cy="75575"/>
            </a:xfrm>
            <a:custGeom>
              <a:avLst/>
              <a:gdLst/>
              <a:ahLst/>
              <a:cxnLst/>
              <a:rect l="l" t="t" r="r" b="b"/>
              <a:pathLst>
                <a:path w="2929" h="3023" extrusionOk="0">
                  <a:moveTo>
                    <a:pt x="1417" y="0"/>
                  </a:moveTo>
                  <a:cubicBezTo>
                    <a:pt x="662" y="0"/>
                    <a:pt x="1" y="661"/>
                    <a:pt x="1" y="1511"/>
                  </a:cubicBezTo>
                  <a:cubicBezTo>
                    <a:pt x="1" y="2361"/>
                    <a:pt x="662" y="3022"/>
                    <a:pt x="1511" y="3022"/>
                  </a:cubicBezTo>
                  <a:cubicBezTo>
                    <a:pt x="2267" y="3022"/>
                    <a:pt x="2928" y="2361"/>
                    <a:pt x="2928" y="1511"/>
                  </a:cubicBezTo>
                  <a:cubicBezTo>
                    <a:pt x="2928" y="661"/>
                    <a:pt x="2267" y="0"/>
                    <a:pt x="1511"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588" name="Google Shape;1588;p28"/>
            <p:cNvSpPr/>
            <p:nvPr/>
          </p:nvSpPr>
          <p:spPr>
            <a:xfrm>
              <a:off x="3342550" y="3071150"/>
              <a:ext cx="75550" cy="75575"/>
            </a:xfrm>
            <a:custGeom>
              <a:avLst/>
              <a:gdLst/>
              <a:ahLst/>
              <a:cxnLst/>
              <a:rect l="l" t="t" r="r" b="b"/>
              <a:pathLst>
                <a:path w="3022" h="3023"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589" name="Google Shape;1589;p28"/>
            <p:cNvSpPr/>
            <p:nvPr/>
          </p:nvSpPr>
          <p:spPr>
            <a:xfrm>
              <a:off x="3540850" y="3071150"/>
              <a:ext cx="75575" cy="75575"/>
            </a:xfrm>
            <a:custGeom>
              <a:avLst/>
              <a:gdLst/>
              <a:ahLst/>
              <a:cxnLst/>
              <a:rect l="l" t="t" r="r" b="b"/>
              <a:pathLst>
                <a:path w="3023" h="3023" extrusionOk="0">
                  <a:moveTo>
                    <a:pt x="1511" y="0"/>
                  </a:moveTo>
                  <a:cubicBezTo>
                    <a:pt x="756" y="0"/>
                    <a:pt x="95" y="661"/>
                    <a:pt x="95" y="1511"/>
                  </a:cubicBezTo>
                  <a:cubicBezTo>
                    <a:pt x="1" y="2361"/>
                    <a:pt x="756" y="3022"/>
                    <a:pt x="1511" y="3022"/>
                  </a:cubicBezTo>
                  <a:cubicBezTo>
                    <a:pt x="2361" y="3022"/>
                    <a:pt x="3022" y="2361"/>
                    <a:pt x="3022" y="1511"/>
                  </a:cubicBezTo>
                  <a:cubicBezTo>
                    <a:pt x="3022" y="661"/>
                    <a:pt x="2361" y="0"/>
                    <a:pt x="1511"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590" name="Google Shape;1590;p28"/>
            <p:cNvSpPr/>
            <p:nvPr/>
          </p:nvSpPr>
          <p:spPr>
            <a:xfrm>
              <a:off x="3741525" y="3071150"/>
              <a:ext cx="73200" cy="75575"/>
            </a:xfrm>
            <a:custGeom>
              <a:avLst/>
              <a:gdLst/>
              <a:ahLst/>
              <a:cxnLst/>
              <a:rect l="l" t="t" r="r" b="b"/>
              <a:pathLst>
                <a:path w="2928" h="3023" extrusionOk="0">
                  <a:moveTo>
                    <a:pt x="1417" y="0"/>
                  </a:moveTo>
                  <a:cubicBezTo>
                    <a:pt x="661" y="0"/>
                    <a:pt x="0" y="661"/>
                    <a:pt x="0" y="1511"/>
                  </a:cubicBezTo>
                  <a:cubicBezTo>
                    <a:pt x="0" y="2361"/>
                    <a:pt x="661" y="3022"/>
                    <a:pt x="1511" y="3022"/>
                  </a:cubicBezTo>
                  <a:cubicBezTo>
                    <a:pt x="2267" y="3022"/>
                    <a:pt x="2928" y="2361"/>
                    <a:pt x="2928" y="1511"/>
                  </a:cubicBezTo>
                  <a:cubicBezTo>
                    <a:pt x="2928" y="661"/>
                    <a:pt x="2267" y="0"/>
                    <a:pt x="1511"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591" name="Google Shape;1591;p28"/>
            <p:cNvSpPr/>
            <p:nvPr/>
          </p:nvSpPr>
          <p:spPr>
            <a:xfrm>
              <a:off x="1189450" y="2882275"/>
              <a:ext cx="37775" cy="73225"/>
            </a:xfrm>
            <a:custGeom>
              <a:avLst/>
              <a:gdLst/>
              <a:ahLst/>
              <a:cxnLst/>
              <a:rect l="l" t="t" r="r" b="b"/>
              <a:pathLst>
                <a:path w="1511" h="2929" extrusionOk="0">
                  <a:moveTo>
                    <a:pt x="0" y="1"/>
                  </a:moveTo>
                  <a:cubicBezTo>
                    <a:pt x="0" y="1039"/>
                    <a:pt x="94" y="1984"/>
                    <a:pt x="94" y="2928"/>
                  </a:cubicBezTo>
                  <a:cubicBezTo>
                    <a:pt x="944" y="2928"/>
                    <a:pt x="1511" y="2361"/>
                    <a:pt x="1511" y="1512"/>
                  </a:cubicBezTo>
                  <a:cubicBezTo>
                    <a:pt x="1511" y="662"/>
                    <a:pt x="850" y="1"/>
                    <a:pt x="94"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592" name="Google Shape;1592;p28"/>
            <p:cNvSpPr/>
            <p:nvPr/>
          </p:nvSpPr>
          <p:spPr>
            <a:xfrm>
              <a:off x="1352325" y="2882275"/>
              <a:ext cx="75575" cy="75575"/>
            </a:xfrm>
            <a:custGeom>
              <a:avLst/>
              <a:gdLst/>
              <a:ahLst/>
              <a:cxnLst/>
              <a:rect l="l" t="t" r="r" b="b"/>
              <a:pathLst>
                <a:path w="3023" h="3023" extrusionOk="0">
                  <a:moveTo>
                    <a:pt x="1512" y="1"/>
                  </a:moveTo>
                  <a:cubicBezTo>
                    <a:pt x="662" y="1"/>
                    <a:pt x="1" y="662"/>
                    <a:pt x="1" y="1512"/>
                  </a:cubicBezTo>
                  <a:cubicBezTo>
                    <a:pt x="1" y="2361"/>
                    <a:pt x="662" y="3022"/>
                    <a:pt x="1512" y="3022"/>
                  </a:cubicBezTo>
                  <a:cubicBezTo>
                    <a:pt x="2362" y="3022"/>
                    <a:pt x="3023" y="2361"/>
                    <a:pt x="3023" y="1512"/>
                  </a:cubicBezTo>
                  <a:cubicBezTo>
                    <a:pt x="3023" y="662"/>
                    <a:pt x="2362" y="1"/>
                    <a:pt x="1512"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593" name="Google Shape;1593;p28"/>
            <p:cNvSpPr/>
            <p:nvPr/>
          </p:nvSpPr>
          <p:spPr>
            <a:xfrm>
              <a:off x="1550650" y="2882275"/>
              <a:ext cx="75575" cy="75575"/>
            </a:xfrm>
            <a:custGeom>
              <a:avLst/>
              <a:gdLst/>
              <a:ahLst/>
              <a:cxnLst/>
              <a:rect l="l" t="t" r="r" b="b"/>
              <a:pathLst>
                <a:path w="3023" h="3023" extrusionOk="0">
                  <a:moveTo>
                    <a:pt x="1511" y="1"/>
                  </a:moveTo>
                  <a:cubicBezTo>
                    <a:pt x="756" y="1"/>
                    <a:pt x="95" y="662"/>
                    <a:pt x="95" y="1512"/>
                  </a:cubicBezTo>
                  <a:cubicBezTo>
                    <a:pt x="0" y="2361"/>
                    <a:pt x="756" y="3022"/>
                    <a:pt x="1511" y="3022"/>
                  </a:cubicBezTo>
                  <a:cubicBezTo>
                    <a:pt x="2361" y="3022"/>
                    <a:pt x="3022" y="2361"/>
                    <a:pt x="3022" y="1512"/>
                  </a:cubicBezTo>
                  <a:cubicBezTo>
                    <a:pt x="3022" y="662"/>
                    <a:pt x="2361" y="1"/>
                    <a:pt x="1511"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594" name="Google Shape;1594;p28"/>
            <p:cNvSpPr/>
            <p:nvPr/>
          </p:nvSpPr>
          <p:spPr>
            <a:xfrm>
              <a:off x="1751325" y="2882275"/>
              <a:ext cx="73200" cy="75575"/>
            </a:xfrm>
            <a:custGeom>
              <a:avLst/>
              <a:gdLst/>
              <a:ahLst/>
              <a:cxnLst/>
              <a:rect l="l" t="t" r="r" b="b"/>
              <a:pathLst>
                <a:path w="2928" h="3023" extrusionOk="0">
                  <a:moveTo>
                    <a:pt x="1417" y="1"/>
                  </a:moveTo>
                  <a:cubicBezTo>
                    <a:pt x="661" y="1"/>
                    <a:pt x="0" y="662"/>
                    <a:pt x="0" y="1512"/>
                  </a:cubicBezTo>
                  <a:cubicBezTo>
                    <a:pt x="0" y="2361"/>
                    <a:pt x="661" y="3022"/>
                    <a:pt x="1511" y="3022"/>
                  </a:cubicBezTo>
                  <a:cubicBezTo>
                    <a:pt x="2267" y="3022"/>
                    <a:pt x="2928" y="2361"/>
                    <a:pt x="2928" y="1512"/>
                  </a:cubicBezTo>
                  <a:cubicBezTo>
                    <a:pt x="2928" y="662"/>
                    <a:pt x="2267" y="1"/>
                    <a:pt x="1511"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595" name="Google Shape;1595;p28"/>
            <p:cNvSpPr/>
            <p:nvPr/>
          </p:nvSpPr>
          <p:spPr>
            <a:xfrm>
              <a:off x="1949625" y="2882275"/>
              <a:ext cx="75575" cy="75575"/>
            </a:xfrm>
            <a:custGeom>
              <a:avLst/>
              <a:gdLst/>
              <a:ahLst/>
              <a:cxnLst/>
              <a:rect l="l" t="t" r="r" b="b"/>
              <a:pathLst>
                <a:path w="3023" h="3023" extrusionOk="0">
                  <a:moveTo>
                    <a:pt x="1512" y="1"/>
                  </a:moveTo>
                  <a:cubicBezTo>
                    <a:pt x="662" y="1"/>
                    <a:pt x="1" y="662"/>
                    <a:pt x="1" y="1512"/>
                  </a:cubicBezTo>
                  <a:cubicBezTo>
                    <a:pt x="1" y="2361"/>
                    <a:pt x="662" y="3022"/>
                    <a:pt x="1512" y="3022"/>
                  </a:cubicBezTo>
                  <a:cubicBezTo>
                    <a:pt x="2362" y="3022"/>
                    <a:pt x="3023" y="2361"/>
                    <a:pt x="3023" y="1512"/>
                  </a:cubicBezTo>
                  <a:cubicBezTo>
                    <a:pt x="3023" y="662"/>
                    <a:pt x="2362" y="1"/>
                    <a:pt x="1512"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596" name="Google Shape;1596;p28"/>
            <p:cNvSpPr/>
            <p:nvPr/>
          </p:nvSpPr>
          <p:spPr>
            <a:xfrm>
              <a:off x="2147950" y="2882275"/>
              <a:ext cx="75575" cy="75575"/>
            </a:xfrm>
            <a:custGeom>
              <a:avLst/>
              <a:gdLst/>
              <a:ahLst/>
              <a:cxnLst/>
              <a:rect l="l" t="t" r="r" b="b"/>
              <a:pathLst>
                <a:path w="3023" h="3023" extrusionOk="0">
                  <a:moveTo>
                    <a:pt x="1511" y="1"/>
                  </a:moveTo>
                  <a:cubicBezTo>
                    <a:pt x="661" y="1"/>
                    <a:pt x="0" y="662"/>
                    <a:pt x="0" y="1512"/>
                  </a:cubicBezTo>
                  <a:cubicBezTo>
                    <a:pt x="0" y="2361"/>
                    <a:pt x="661" y="3022"/>
                    <a:pt x="1511" y="3022"/>
                  </a:cubicBezTo>
                  <a:cubicBezTo>
                    <a:pt x="2361" y="3022"/>
                    <a:pt x="3022" y="2361"/>
                    <a:pt x="3022" y="1512"/>
                  </a:cubicBezTo>
                  <a:cubicBezTo>
                    <a:pt x="3022" y="662"/>
                    <a:pt x="2361" y="1"/>
                    <a:pt x="1511"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597" name="Google Shape;1597;p28"/>
            <p:cNvSpPr/>
            <p:nvPr/>
          </p:nvSpPr>
          <p:spPr>
            <a:xfrm>
              <a:off x="2346250" y="2882275"/>
              <a:ext cx="75575" cy="75575"/>
            </a:xfrm>
            <a:custGeom>
              <a:avLst/>
              <a:gdLst/>
              <a:ahLst/>
              <a:cxnLst/>
              <a:rect l="l" t="t" r="r" b="b"/>
              <a:pathLst>
                <a:path w="3023" h="3023" extrusionOk="0">
                  <a:moveTo>
                    <a:pt x="1512" y="1"/>
                  </a:moveTo>
                  <a:cubicBezTo>
                    <a:pt x="756" y="1"/>
                    <a:pt x="95" y="662"/>
                    <a:pt x="95" y="1512"/>
                  </a:cubicBezTo>
                  <a:cubicBezTo>
                    <a:pt x="1" y="2361"/>
                    <a:pt x="756" y="3022"/>
                    <a:pt x="1512" y="3022"/>
                  </a:cubicBezTo>
                  <a:cubicBezTo>
                    <a:pt x="2362" y="3022"/>
                    <a:pt x="3023" y="2361"/>
                    <a:pt x="3023" y="1512"/>
                  </a:cubicBezTo>
                  <a:cubicBezTo>
                    <a:pt x="3023" y="662"/>
                    <a:pt x="2362" y="1"/>
                    <a:pt x="1512"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598" name="Google Shape;1598;p28"/>
            <p:cNvSpPr/>
            <p:nvPr/>
          </p:nvSpPr>
          <p:spPr>
            <a:xfrm>
              <a:off x="2546925" y="2882275"/>
              <a:ext cx="75575" cy="75575"/>
            </a:xfrm>
            <a:custGeom>
              <a:avLst/>
              <a:gdLst/>
              <a:ahLst/>
              <a:cxnLst/>
              <a:rect l="l" t="t" r="r" b="b"/>
              <a:pathLst>
                <a:path w="3023" h="3023" extrusionOk="0">
                  <a:moveTo>
                    <a:pt x="1512" y="1"/>
                  </a:moveTo>
                  <a:cubicBezTo>
                    <a:pt x="662" y="1"/>
                    <a:pt x="1" y="662"/>
                    <a:pt x="1" y="1512"/>
                  </a:cubicBezTo>
                  <a:cubicBezTo>
                    <a:pt x="1" y="2361"/>
                    <a:pt x="662" y="3022"/>
                    <a:pt x="1512" y="3022"/>
                  </a:cubicBezTo>
                  <a:cubicBezTo>
                    <a:pt x="2267" y="3022"/>
                    <a:pt x="3023" y="2361"/>
                    <a:pt x="3023" y="1512"/>
                  </a:cubicBezTo>
                  <a:cubicBezTo>
                    <a:pt x="3023" y="662"/>
                    <a:pt x="2362" y="1"/>
                    <a:pt x="1512"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599" name="Google Shape;1599;p28"/>
            <p:cNvSpPr/>
            <p:nvPr/>
          </p:nvSpPr>
          <p:spPr>
            <a:xfrm>
              <a:off x="2745250" y="2882275"/>
              <a:ext cx="75575" cy="75575"/>
            </a:xfrm>
            <a:custGeom>
              <a:avLst/>
              <a:gdLst/>
              <a:ahLst/>
              <a:cxnLst/>
              <a:rect l="l" t="t" r="r" b="b"/>
              <a:pathLst>
                <a:path w="3023" h="3023" extrusionOk="0">
                  <a:moveTo>
                    <a:pt x="1511" y="1"/>
                  </a:moveTo>
                  <a:cubicBezTo>
                    <a:pt x="661" y="1"/>
                    <a:pt x="0" y="662"/>
                    <a:pt x="0" y="1512"/>
                  </a:cubicBezTo>
                  <a:cubicBezTo>
                    <a:pt x="0" y="2361"/>
                    <a:pt x="661" y="3022"/>
                    <a:pt x="1511" y="3022"/>
                  </a:cubicBezTo>
                  <a:cubicBezTo>
                    <a:pt x="2361" y="3022"/>
                    <a:pt x="3022" y="2361"/>
                    <a:pt x="3022" y="1512"/>
                  </a:cubicBezTo>
                  <a:cubicBezTo>
                    <a:pt x="3022" y="662"/>
                    <a:pt x="2361" y="1"/>
                    <a:pt x="1511"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600" name="Google Shape;1600;p28"/>
            <p:cNvSpPr/>
            <p:nvPr/>
          </p:nvSpPr>
          <p:spPr>
            <a:xfrm>
              <a:off x="2945925" y="2882275"/>
              <a:ext cx="73200" cy="75575"/>
            </a:xfrm>
            <a:custGeom>
              <a:avLst/>
              <a:gdLst/>
              <a:ahLst/>
              <a:cxnLst/>
              <a:rect l="l" t="t" r="r" b="b"/>
              <a:pathLst>
                <a:path w="2928" h="3023" extrusionOk="0">
                  <a:moveTo>
                    <a:pt x="1417" y="1"/>
                  </a:moveTo>
                  <a:cubicBezTo>
                    <a:pt x="661" y="1"/>
                    <a:pt x="0" y="662"/>
                    <a:pt x="0" y="1512"/>
                  </a:cubicBezTo>
                  <a:cubicBezTo>
                    <a:pt x="0" y="2361"/>
                    <a:pt x="661" y="3022"/>
                    <a:pt x="1417" y="3022"/>
                  </a:cubicBezTo>
                  <a:cubicBezTo>
                    <a:pt x="2266" y="3022"/>
                    <a:pt x="2928" y="2361"/>
                    <a:pt x="2928" y="1512"/>
                  </a:cubicBezTo>
                  <a:cubicBezTo>
                    <a:pt x="2928" y="662"/>
                    <a:pt x="2266" y="1"/>
                    <a:pt x="1417"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601" name="Google Shape;1601;p28"/>
            <p:cNvSpPr/>
            <p:nvPr/>
          </p:nvSpPr>
          <p:spPr>
            <a:xfrm>
              <a:off x="3144225" y="2882275"/>
              <a:ext cx="73225" cy="75575"/>
            </a:xfrm>
            <a:custGeom>
              <a:avLst/>
              <a:gdLst/>
              <a:ahLst/>
              <a:cxnLst/>
              <a:rect l="l" t="t" r="r" b="b"/>
              <a:pathLst>
                <a:path w="2929" h="3023" extrusionOk="0">
                  <a:moveTo>
                    <a:pt x="1417" y="1"/>
                  </a:moveTo>
                  <a:cubicBezTo>
                    <a:pt x="662" y="1"/>
                    <a:pt x="1" y="662"/>
                    <a:pt x="1" y="1512"/>
                  </a:cubicBezTo>
                  <a:cubicBezTo>
                    <a:pt x="1" y="2361"/>
                    <a:pt x="662" y="3022"/>
                    <a:pt x="1511" y="3022"/>
                  </a:cubicBezTo>
                  <a:cubicBezTo>
                    <a:pt x="2267" y="3022"/>
                    <a:pt x="2928" y="2361"/>
                    <a:pt x="2928" y="1512"/>
                  </a:cubicBezTo>
                  <a:cubicBezTo>
                    <a:pt x="2928" y="662"/>
                    <a:pt x="2267" y="1"/>
                    <a:pt x="1511"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602" name="Google Shape;1602;p28"/>
            <p:cNvSpPr/>
            <p:nvPr/>
          </p:nvSpPr>
          <p:spPr>
            <a:xfrm>
              <a:off x="3342550" y="2882275"/>
              <a:ext cx="75550" cy="75575"/>
            </a:xfrm>
            <a:custGeom>
              <a:avLst/>
              <a:gdLst/>
              <a:ahLst/>
              <a:cxnLst/>
              <a:rect l="l" t="t" r="r" b="b"/>
              <a:pathLst>
                <a:path w="3022" h="3023" extrusionOk="0">
                  <a:moveTo>
                    <a:pt x="1511" y="1"/>
                  </a:moveTo>
                  <a:cubicBezTo>
                    <a:pt x="661" y="1"/>
                    <a:pt x="0" y="662"/>
                    <a:pt x="0" y="1512"/>
                  </a:cubicBezTo>
                  <a:cubicBezTo>
                    <a:pt x="0" y="2361"/>
                    <a:pt x="661" y="3022"/>
                    <a:pt x="1511" y="3022"/>
                  </a:cubicBezTo>
                  <a:cubicBezTo>
                    <a:pt x="2361" y="3022"/>
                    <a:pt x="3022" y="2361"/>
                    <a:pt x="3022" y="1512"/>
                  </a:cubicBezTo>
                  <a:cubicBezTo>
                    <a:pt x="3022" y="662"/>
                    <a:pt x="2361" y="1"/>
                    <a:pt x="1511"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603" name="Google Shape;1603;p28"/>
            <p:cNvSpPr/>
            <p:nvPr/>
          </p:nvSpPr>
          <p:spPr>
            <a:xfrm>
              <a:off x="3540850" y="2882275"/>
              <a:ext cx="75575" cy="75575"/>
            </a:xfrm>
            <a:custGeom>
              <a:avLst/>
              <a:gdLst/>
              <a:ahLst/>
              <a:cxnLst/>
              <a:rect l="l" t="t" r="r" b="b"/>
              <a:pathLst>
                <a:path w="3023" h="3023" extrusionOk="0">
                  <a:moveTo>
                    <a:pt x="1511" y="1"/>
                  </a:moveTo>
                  <a:cubicBezTo>
                    <a:pt x="756" y="1"/>
                    <a:pt x="95" y="662"/>
                    <a:pt x="95" y="1512"/>
                  </a:cubicBezTo>
                  <a:cubicBezTo>
                    <a:pt x="1" y="2361"/>
                    <a:pt x="756" y="3022"/>
                    <a:pt x="1511" y="3022"/>
                  </a:cubicBezTo>
                  <a:cubicBezTo>
                    <a:pt x="2361" y="3022"/>
                    <a:pt x="3022" y="2361"/>
                    <a:pt x="3022" y="1512"/>
                  </a:cubicBezTo>
                  <a:cubicBezTo>
                    <a:pt x="3022" y="662"/>
                    <a:pt x="2361" y="1"/>
                    <a:pt x="1511"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604" name="Google Shape;1604;p28"/>
            <p:cNvSpPr/>
            <p:nvPr/>
          </p:nvSpPr>
          <p:spPr>
            <a:xfrm>
              <a:off x="3741525" y="2882275"/>
              <a:ext cx="73200" cy="75575"/>
            </a:xfrm>
            <a:custGeom>
              <a:avLst/>
              <a:gdLst/>
              <a:ahLst/>
              <a:cxnLst/>
              <a:rect l="l" t="t" r="r" b="b"/>
              <a:pathLst>
                <a:path w="2928" h="3023" extrusionOk="0">
                  <a:moveTo>
                    <a:pt x="1417" y="1"/>
                  </a:moveTo>
                  <a:cubicBezTo>
                    <a:pt x="661" y="1"/>
                    <a:pt x="0" y="662"/>
                    <a:pt x="0" y="1512"/>
                  </a:cubicBezTo>
                  <a:cubicBezTo>
                    <a:pt x="0" y="2361"/>
                    <a:pt x="661" y="3022"/>
                    <a:pt x="1511" y="3022"/>
                  </a:cubicBezTo>
                  <a:cubicBezTo>
                    <a:pt x="2267" y="3022"/>
                    <a:pt x="2928" y="2361"/>
                    <a:pt x="2928" y="1512"/>
                  </a:cubicBezTo>
                  <a:cubicBezTo>
                    <a:pt x="2928" y="662"/>
                    <a:pt x="2267" y="1"/>
                    <a:pt x="1511"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605" name="Google Shape;1605;p28"/>
            <p:cNvSpPr/>
            <p:nvPr/>
          </p:nvSpPr>
          <p:spPr>
            <a:xfrm>
              <a:off x="4138150" y="5337575"/>
              <a:ext cx="75575" cy="49600"/>
            </a:xfrm>
            <a:custGeom>
              <a:avLst/>
              <a:gdLst/>
              <a:ahLst/>
              <a:cxnLst/>
              <a:rect l="l" t="t" r="r" b="b"/>
              <a:pathLst>
                <a:path w="3023" h="1984" extrusionOk="0">
                  <a:moveTo>
                    <a:pt x="1511" y="0"/>
                  </a:moveTo>
                  <a:cubicBezTo>
                    <a:pt x="661" y="0"/>
                    <a:pt x="0" y="661"/>
                    <a:pt x="0" y="1511"/>
                  </a:cubicBezTo>
                  <a:cubicBezTo>
                    <a:pt x="0" y="1700"/>
                    <a:pt x="95" y="1889"/>
                    <a:pt x="95" y="1983"/>
                  </a:cubicBezTo>
                  <a:cubicBezTo>
                    <a:pt x="1039" y="1889"/>
                    <a:pt x="1983" y="1700"/>
                    <a:pt x="2928" y="1606"/>
                  </a:cubicBezTo>
                  <a:cubicBezTo>
                    <a:pt x="2928" y="1511"/>
                    <a:pt x="3022" y="1511"/>
                    <a:pt x="3022" y="1511"/>
                  </a:cubicBezTo>
                  <a:cubicBezTo>
                    <a:pt x="3022" y="661"/>
                    <a:pt x="2361" y="0"/>
                    <a:pt x="1511"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606" name="Google Shape;1606;p28"/>
            <p:cNvSpPr/>
            <p:nvPr/>
          </p:nvSpPr>
          <p:spPr>
            <a:xfrm>
              <a:off x="3939825" y="5337575"/>
              <a:ext cx="73225" cy="70850"/>
            </a:xfrm>
            <a:custGeom>
              <a:avLst/>
              <a:gdLst/>
              <a:ahLst/>
              <a:cxnLst/>
              <a:rect l="l" t="t" r="r" b="b"/>
              <a:pathLst>
                <a:path w="2929" h="2834" extrusionOk="0">
                  <a:moveTo>
                    <a:pt x="1512" y="0"/>
                  </a:moveTo>
                  <a:cubicBezTo>
                    <a:pt x="662" y="0"/>
                    <a:pt x="1" y="661"/>
                    <a:pt x="1" y="1511"/>
                  </a:cubicBezTo>
                  <a:cubicBezTo>
                    <a:pt x="1" y="2078"/>
                    <a:pt x="284" y="2550"/>
                    <a:pt x="756" y="2833"/>
                  </a:cubicBezTo>
                  <a:cubicBezTo>
                    <a:pt x="1323" y="2739"/>
                    <a:pt x="1795" y="2739"/>
                    <a:pt x="2362" y="2645"/>
                  </a:cubicBezTo>
                  <a:cubicBezTo>
                    <a:pt x="2739" y="2361"/>
                    <a:pt x="2928" y="1983"/>
                    <a:pt x="2928" y="1511"/>
                  </a:cubicBezTo>
                  <a:cubicBezTo>
                    <a:pt x="2928" y="661"/>
                    <a:pt x="2267" y="0"/>
                    <a:pt x="1512"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607" name="Google Shape;1607;p28"/>
            <p:cNvSpPr/>
            <p:nvPr/>
          </p:nvSpPr>
          <p:spPr>
            <a:xfrm>
              <a:off x="4735450" y="5148700"/>
              <a:ext cx="75575" cy="73225"/>
            </a:xfrm>
            <a:custGeom>
              <a:avLst/>
              <a:gdLst/>
              <a:ahLst/>
              <a:cxnLst/>
              <a:rect l="l" t="t" r="r" b="b"/>
              <a:pathLst>
                <a:path w="3023" h="2929" extrusionOk="0">
                  <a:moveTo>
                    <a:pt x="1511" y="1"/>
                  </a:moveTo>
                  <a:cubicBezTo>
                    <a:pt x="661" y="1"/>
                    <a:pt x="0" y="662"/>
                    <a:pt x="0" y="1512"/>
                  </a:cubicBezTo>
                  <a:cubicBezTo>
                    <a:pt x="0" y="2173"/>
                    <a:pt x="378" y="2645"/>
                    <a:pt x="1039" y="2928"/>
                  </a:cubicBezTo>
                  <a:cubicBezTo>
                    <a:pt x="1606" y="2645"/>
                    <a:pt x="2267" y="2361"/>
                    <a:pt x="2833" y="2078"/>
                  </a:cubicBezTo>
                  <a:cubicBezTo>
                    <a:pt x="2928" y="1889"/>
                    <a:pt x="3022" y="1700"/>
                    <a:pt x="3022" y="1512"/>
                  </a:cubicBezTo>
                  <a:cubicBezTo>
                    <a:pt x="3022" y="662"/>
                    <a:pt x="2267" y="1"/>
                    <a:pt x="1511"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608" name="Google Shape;1608;p28"/>
            <p:cNvSpPr/>
            <p:nvPr/>
          </p:nvSpPr>
          <p:spPr>
            <a:xfrm>
              <a:off x="4537125" y="5148700"/>
              <a:ext cx="73225" cy="75575"/>
            </a:xfrm>
            <a:custGeom>
              <a:avLst/>
              <a:gdLst/>
              <a:ahLst/>
              <a:cxnLst/>
              <a:rect l="l" t="t" r="r" b="b"/>
              <a:pathLst>
                <a:path w="2929" h="3023" extrusionOk="0">
                  <a:moveTo>
                    <a:pt x="1417" y="1"/>
                  </a:moveTo>
                  <a:cubicBezTo>
                    <a:pt x="662" y="1"/>
                    <a:pt x="1" y="662"/>
                    <a:pt x="1" y="1512"/>
                  </a:cubicBezTo>
                  <a:cubicBezTo>
                    <a:pt x="1" y="2361"/>
                    <a:pt x="662" y="3023"/>
                    <a:pt x="1417" y="3023"/>
                  </a:cubicBezTo>
                  <a:cubicBezTo>
                    <a:pt x="2267" y="3023"/>
                    <a:pt x="2928" y="2361"/>
                    <a:pt x="2928" y="1512"/>
                  </a:cubicBezTo>
                  <a:cubicBezTo>
                    <a:pt x="2928" y="662"/>
                    <a:pt x="2267" y="1"/>
                    <a:pt x="1512"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609" name="Google Shape;1609;p28"/>
            <p:cNvSpPr/>
            <p:nvPr/>
          </p:nvSpPr>
          <p:spPr>
            <a:xfrm>
              <a:off x="4336450" y="5148700"/>
              <a:ext cx="75575" cy="75575"/>
            </a:xfrm>
            <a:custGeom>
              <a:avLst/>
              <a:gdLst/>
              <a:ahLst/>
              <a:cxnLst/>
              <a:rect l="l" t="t" r="r" b="b"/>
              <a:pathLst>
                <a:path w="3023" h="3023" extrusionOk="0">
                  <a:moveTo>
                    <a:pt x="1512" y="1"/>
                  </a:moveTo>
                  <a:cubicBezTo>
                    <a:pt x="662" y="1"/>
                    <a:pt x="1" y="662"/>
                    <a:pt x="1" y="1512"/>
                  </a:cubicBezTo>
                  <a:cubicBezTo>
                    <a:pt x="1" y="2361"/>
                    <a:pt x="662" y="3023"/>
                    <a:pt x="1512" y="3023"/>
                  </a:cubicBezTo>
                  <a:cubicBezTo>
                    <a:pt x="2362" y="3023"/>
                    <a:pt x="3023" y="2361"/>
                    <a:pt x="3023" y="1512"/>
                  </a:cubicBezTo>
                  <a:cubicBezTo>
                    <a:pt x="3023" y="662"/>
                    <a:pt x="2362" y="1"/>
                    <a:pt x="1512"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610" name="Google Shape;1610;p28"/>
            <p:cNvSpPr/>
            <p:nvPr/>
          </p:nvSpPr>
          <p:spPr>
            <a:xfrm>
              <a:off x="4138150" y="5148700"/>
              <a:ext cx="75575" cy="75575"/>
            </a:xfrm>
            <a:custGeom>
              <a:avLst/>
              <a:gdLst/>
              <a:ahLst/>
              <a:cxnLst/>
              <a:rect l="l" t="t" r="r" b="b"/>
              <a:pathLst>
                <a:path w="3023" h="3023" extrusionOk="0">
                  <a:moveTo>
                    <a:pt x="1511" y="1"/>
                  </a:moveTo>
                  <a:cubicBezTo>
                    <a:pt x="661" y="1"/>
                    <a:pt x="0" y="662"/>
                    <a:pt x="0" y="1512"/>
                  </a:cubicBezTo>
                  <a:cubicBezTo>
                    <a:pt x="0" y="2361"/>
                    <a:pt x="661" y="3023"/>
                    <a:pt x="1511" y="3023"/>
                  </a:cubicBezTo>
                  <a:cubicBezTo>
                    <a:pt x="2361" y="3023"/>
                    <a:pt x="3022" y="2361"/>
                    <a:pt x="3022" y="1512"/>
                  </a:cubicBezTo>
                  <a:cubicBezTo>
                    <a:pt x="3022" y="662"/>
                    <a:pt x="2361" y="1"/>
                    <a:pt x="1511"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611" name="Google Shape;1611;p28"/>
            <p:cNvSpPr/>
            <p:nvPr/>
          </p:nvSpPr>
          <p:spPr>
            <a:xfrm>
              <a:off x="3939825" y="5148700"/>
              <a:ext cx="73225" cy="75575"/>
            </a:xfrm>
            <a:custGeom>
              <a:avLst/>
              <a:gdLst/>
              <a:ahLst/>
              <a:cxnLst/>
              <a:rect l="l" t="t" r="r" b="b"/>
              <a:pathLst>
                <a:path w="2929" h="3023" extrusionOk="0">
                  <a:moveTo>
                    <a:pt x="1512" y="1"/>
                  </a:moveTo>
                  <a:cubicBezTo>
                    <a:pt x="662" y="1"/>
                    <a:pt x="1" y="662"/>
                    <a:pt x="1" y="1512"/>
                  </a:cubicBezTo>
                  <a:cubicBezTo>
                    <a:pt x="1" y="2361"/>
                    <a:pt x="662" y="3023"/>
                    <a:pt x="1512" y="3023"/>
                  </a:cubicBezTo>
                  <a:cubicBezTo>
                    <a:pt x="2267" y="3023"/>
                    <a:pt x="2928" y="2361"/>
                    <a:pt x="2928" y="1512"/>
                  </a:cubicBezTo>
                  <a:cubicBezTo>
                    <a:pt x="2928" y="662"/>
                    <a:pt x="2267" y="1"/>
                    <a:pt x="1512"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612" name="Google Shape;1612;p28"/>
            <p:cNvSpPr/>
            <p:nvPr/>
          </p:nvSpPr>
          <p:spPr>
            <a:xfrm>
              <a:off x="5134425" y="4959825"/>
              <a:ext cx="70850" cy="63775"/>
            </a:xfrm>
            <a:custGeom>
              <a:avLst/>
              <a:gdLst/>
              <a:ahLst/>
              <a:cxnLst/>
              <a:rect l="l" t="t" r="r" b="b"/>
              <a:pathLst>
                <a:path w="2834" h="2551" extrusionOk="0">
                  <a:moveTo>
                    <a:pt x="1417" y="1"/>
                  </a:moveTo>
                  <a:cubicBezTo>
                    <a:pt x="662" y="1"/>
                    <a:pt x="1" y="662"/>
                    <a:pt x="1" y="1512"/>
                  </a:cubicBezTo>
                  <a:cubicBezTo>
                    <a:pt x="1" y="1890"/>
                    <a:pt x="189" y="2267"/>
                    <a:pt x="378" y="2551"/>
                  </a:cubicBezTo>
                  <a:cubicBezTo>
                    <a:pt x="1228" y="2078"/>
                    <a:pt x="2078" y="1512"/>
                    <a:pt x="2834" y="1040"/>
                  </a:cubicBezTo>
                  <a:cubicBezTo>
                    <a:pt x="2645" y="379"/>
                    <a:pt x="2078" y="1"/>
                    <a:pt x="1512"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613" name="Google Shape;1613;p28"/>
            <p:cNvSpPr/>
            <p:nvPr/>
          </p:nvSpPr>
          <p:spPr>
            <a:xfrm>
              <a:off x="4933750" y="4959825"/>
              <a:ext cx="75575" cy="75575"/>
            </a:xfrm>
            <a:custGeom>
              <a:avLst/>
              <a:gdLst/>
              <a:ahLst/>
              <a:cxnLst/>
              <a:rect l="l" t="t" r="r" b="b"/>
              <a:pathLst>
                <a:path w="3023" h="3023" extrusionOk="0">
                  <a:moveTo>
                    <a:pt x="1512" y="1"/>
                  </a:moveTo>
                  <a:cubicBezTo>
                    <a:pt x="662" y="1"/>
                    <a:pt x="1" y="662"/>
                    <a:pt x="1" y="1512"/>
                  </a:cubicBezTo>
                  <a:cubicBezTo>
                    <a:pt x="1" y="2362"/>
                    <a:pt x="662" y="3023"/>
                    <a:pt x="1512" y="3023"/>
                  </a:cubicBezTo>
                  <a:cubicBezTo>
                    <a:pt x="2362" y="3023"/>
                    <a:pt x="3023" y="2362"/>
                    <a:pt x="3023" y="1512"/>
                  </a:cubicBezTo>
                  <a:cubicBezTo>
                    <a:pt x="3023" y="662"/>
                    <a:pt x="2362" y="1"/>
                    <a:pt x="1512"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614" name="Google Shape;1614;p28"/>
            <p:cNvSpPr/>
            <p:nvPr/>
          </p:nvSpPr>
          <p:spPr>
            <a:xfrm>
              <a:off x="4735450" y="4959825"/>
              <a:ext cx="75575" cy="75575"/>
            </a:xfrm>
            <a:custGeom>
              <a:avLst/>
              <a:gdLst/>
              <a:ahLst/>
              <a:cxnLst/>
              <a:rect l="l" t="t" r="r" b="b"/>
              <a:pathLst>
                <a:path w="3023" h="3023" extrusionOk="0">
                  <a:moveTo>
                    <a:pt x="1511" y="1"/>
                  </a:moveTo>
                  <a:cubicBezTo>
                    <a:pt x="661" y="1"/>
                    <a:pt x="0" y="662"/>
                    <a:pt x="0" y="1512"/>
                  </a:cubicBezTo>
                  <a:cubicBezTo>
                    <a:pt x="0" y="2362"/>
                    <a:pt x="661" y="3023"/>
                    <a:pt x="1511" y="3023"/>
                  </a:cubicBezTo>
                  <a:cubicBezTo>
                    <a:pt x="2361" y="3023"/>
                    <a:pt x="3022" y="2362"/>
                    <a:pt x="3022" y="1512"/>
                  </a:cubicBezTo>
                  <a:cubicBezTo>
                    <a:pt x="3022" y="662"/>
                    <a:pt x="2361" y="1"/>
                    <a:pt x="1511"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615" name="Google Shape;1615;p28"/>
            <p:cNvSpPr/>
            <p:nvPr/>
          </p:nvSpPr>
          <p:spPr>
            <a:xfrm>
              <a:off x="4537125" y="4959825"/>
              <a:ext cx="73225" cy="75575"/>
            </a:xfrm>
            <a:custGeom>
              <a:avLst/>
              <a:gdLst/>
              <a:ahLst/>
              <a:cxnLst/>
              <a:rect l="l" t="t" r="r" b="b"/>
              <a:pathLst>
                <a:path w="2929" h="3023" extrusionOk="0">
                  <a:moveTo>
                    <a:pt x="1417" y="1"/>
                  </a:moveTo>
                  <a:cubicBezTo>
                    <a:pt x="662" y="1"/>
                    <a:pt x="1" y="662"/>
                    <a:pt x="1" y="1512"/>
                  </a:cubicBezTo>
                  <a:cubicBezTo>
                    <a:pt x="1" y="2362"/>
                    <a:pt x="662" y="3023"/>
                    <a:pt x="1417" y="3023"/>
                  </a:cubicBezTo>
                  <a:cubicBezTo>
                    <a:pt x="2267" y="3023"/>
                    <a:pt x="2928" y="2362"/>
                    <a:pt x="2928" y="1512"/>
                  </a:cubicBezTo>
                  <a:cubicBezTo>
                    <a:pt x="2928" y="662"/>
                    <a:pt x="2267" y="1"/>
                    <a:pt x="1512"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616" name="Google Shape;1616;p28"/>
            <p:cNvSpPr/>
            <p:nvPr/>
          </p:nvSpPr>
          <p:spPr>
            <a:xfrm>
              <a:off x="4336450" y="4959825"/>
              <a:ext cx="75575" cy="75575"/>
            </a:xfrm>
            <a:custGeom>
              <a:avLst/>
              <a:gdLst/>
              <a:ahLst/>
              <a:cxnLst/>
              <a:rect l="l" t="t" r="r" b="b"/>
              <a:pathLst>
                <a:path w="3023" h="3023" extrusionOk="0">
                  <a:moveTo>
                    <a:pt x="1512" y="1"/>
                  </a:moveTo>
                  <a:cubicBezTo>
                    <a:pt x="662" y="1"/>
                    <a:pt x="1" y="662"/>
                    <a:pt x="1" y="1512"/>
                  </a:cubicBezTo>
                  <a:cubicBezTo>
                    <a:pt x="1" y="2362"/>
                    <a:pt x="662" y="3023"/>
                    <a:pt x="1512" y="3023"/>
                  </a:cubicBezTo>
                  <a:cubicBezTo>
                    <a:pt x="2362" y="3023"/>
                    <a:pt x="3023" y="2362"/>
                    <a:pt x="3023" y="1512"/>
                  </a:cubicBezTo>
                  <a:cubicBezTo>
                    <a:pt x="3023" y="662"/>
                    <a:pt x="2362" y="1"/>
                    <a:pt x="1512"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617" name="Google Shape;1617;p28"/>
            <p:cNvSpPr/>
            <p:nvPr/>
          </p:nvSpPr>
          <p:spPr>
            <a:xfrm>
              <a:off x="4138150" y="4959825"/>
              <a:ext cx="75575" cy="75575"/>
            </a:xfrm>
            <a:custGeom>
              <a:avLst/>
              <a:gdLst/>
              <a:ahLst/>
              <a:cxnLst/>
              <a:rect l="l" t="t" r="r" b="b"/>
              <a:pathLst>
                <a:path w="3023" h="3023" extrusionOk="0">
                  <a:moveTo>
                    <a:pt x="1511" y="1"/>
                  </a:moveTo>
                  <a:cubicBezTo>
                    <a:pt x="661" y="1"/>
                    <a:pt x="0" y="662"/>
                    <a:pt x="0" y="1512"/>
                  </a:cubicBezTo>
                  <a:cubicBezTo>
                    <a:pt x="0" y="2362"/>
                    <a:pt x="661" y="3023"/>
                    <a:pt x="1511" y="3023"/>
                  </a:cubicBezTo>
                  <a:cubicBezTo>
                    <a:pt x="2361" y="3023"/>
                    <a:pt x="3022" y="2362"/>
                    <a:pt x="3022" y="1512"/>
                  </a:cubicBezTo>
                  <a:cubicBezTo>
                    <a:pt x="3022" y="662"/>
                    <a:pt x="2361" y="1"/>
                    <a:pt x="1511"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618" name="Google Shape;1618;p28"/>
            <p:cNvSpPr/>
            <p:nvPr/>
          </p:nvSpPr>
          <p:spPr>
            <a:xfrm>
              <a:off x="3939825" y="4959825"/>
              <a:ext cx="73225" cy="75575"/>
            </a:xfrm>
            <a:custGeom>
              <a:avLst/>
              <a:gdLst/>
              <a:ahLst/>
              <a:cxnLst/>
              <a:rect l="l" t="t" r="r" b="b"/>
              <a:pathLst>
                <a:path w="2929" h="3023" extrusionOk="0">
                  <a:moveTo>
                    <a:pt x="1512" y="1"/>
                  </a:moveTo>
                  <a:cubicBezTo>
                    <a:pt x="662" y="1"/>
                    <a:pt x="1" y="662"/>
                    <a:pt x="1" y="1512"/>
                  </a:cubicBezTo>
                  <a:cubicBezTo>
                    <a:pt x="1" y="2362"/>
                    <a:pt x="662" y="3023"/>
                    <a:pt x="1512" y="3023"/>
                  </a:cubicBezTo>
                  <a:cubicBezTo>
                    <a:pt x="2267" y="3023"/>
                    <a:pt x="2928" y="2362"/>
                    <a:pt x="2928" y="1512"/>
                  </a:cubicBezTo>
                  <a:cubicBezTo>
                    <a:pt x="2928" y="662"/>
                    <a:pt x="2267" y="1"/>
                    <a:pt x="1512"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619" name="Google Shape;1619;p28"/>
            <p:cNvSpPr/>
            <p:nvPr/>
          </p:nvSpPr>
          <p:spPr>
            <a:xfrm>
              <a:off x="5332750" y="4770975"/>
              <a:ext cx="75550" cy="75550"/>
            </a:xfrm>
            <a:custGeom>
              <a:avLst/>
              <a:gdLst/>
              <a:ahLst/>
              <a:cxnLst/>
              <a:rect l="l" t="t" r="r" b="b"/>
              <a:pathLst>
                <a:path w="3022" h="3022" extrusionOk="0">
                  <a:moveTo>
                    <a:pt x="1511" y="0"/>
                  </a:moveTo>
                  <a:cubicBezTo>
                    <a:pt x="661" y="0"/>
                    <a:pt x="0" y="661"/>
                    <a:pt x="0" y="1511"/>
                  </a:cubicBezTo>
                  <a:cubicBezTo>
                    <a:pt x="0" y="2361"/>
                    <a:pt x="661" y="3022"/>
                    <a:pt x="1511" y="3022"/>
                  </a:cubicBezTo>
                  <a:cubicBezTo>
                    <a:pt x="2267" y="3022"/>
                    <a:pt x="3022" y="2361"/>
                    <a:pt x="2928" y="1511"/>
                  </a:cubicBezTo>
                  <a:cubicBezTo>
                    <a:pt x="2928" y="661"/>
                    <a:pt x="2267" y="0"/>
                    <a:pt x="1511"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620" name="Google Shape;1620;p28"/>
            <p:cNvSpPr/>
            <p:nvPr/>
          </p:nvSpPr>
          <p:spPr>
            <a:xfrm>
              <a:off x="5134425" y="4770975"/>
              <a:ext cx="73225" cy="75550"/>
            </a:xfrm>
            <a:custGeom>
              <a:avLst/>
              <a:gdLst/>
              <a:ahLst/>
              <a:cxnLst/>
              <a:rect l="l" t="t" r="r" b="b"/>
              <a:pathLst>
                <a:path w="2929" h="3022" extrusionOk="0">
                  <a:moveTo>
                    <a:pt x="1417" y="0"/>
                  </a:moveTo>
                  <a:cubicBezTo>
                    <a:pt x="662" y="0"/>
                    <a:pt x="1" y="661"/>
                    <a:pt x="1" y="1511"/>
                  </a:cubicBezTo>
                  <a:cubicBezTo>
                    <a:pt x="1" y="2361"/>
                    <a:pt x="662" y="3022"/>
                    <a:pt x="1417" y="3022"/>
                  </a:cubicBezTo>
                  <a:cubicBezTo>
                    <a:pt x="2267" y="3022"/>
                    <a:pt x="2928" y="2361"/>
                    <a:pt x="2928" y="1511"/>
                  </a:cubicBezTo>
                  <a:cubicBezTo>
                    <a:pt x="2928" y="661"/>
                    <a:pt x="2267" y="0"/>
                    <a:pt x="1417"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621" name="Google Shape;1621;p28"/>
            <p:cNvSpPr/>
            <p:nvPr/>
          </p:nvSpPr>
          <p:spPr>
            <a:xfrm>
              <a:off x="4933750" y="4770975"/>
              <a:ext cx="75575" cy="75550"/>
            </a:xfrm>
            <a:custGeom>
              <a:avLst/>
              <a:gdLst/>
              <a:ahLst/>
              <a:cxnLst/>
              <a:rect l="l" t="t" r="r" b="b"/>
              <a:pathLst>
                <a:path w="3023" h="3022"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622" name="Google Shape;1622;p28"/>
            <p:cNvSpPr/>
            <p:nvPr/>
          </p:nvSpPr>
          <p:spPr>
            <a:xfrm>
              <a:off x="4735450" y="4770975"/>
              <a:ext cx="75575" cy="75550"/>
            </a:xfrm>
            <a:custGeom>
              <a:avLst/>
              <a:gdLst/>
              <a:ahLst/>
              <a:cxnLst/>
              <a:rect l="l" t="t" r="r" b="b"/>
              <a:pathLst>
                <a:path w="3023" h="3022"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623" name="Google Shape;1623;p28"/>
            <p:cNvSpPr/>
            <p:nvPr/>
          </p:nvSpPr>
          <p:spPr>
            <a:xfrm>
              <a:off x="4537125" y="4770975"/>
              <a:ext cx="73225" cy="75550"/>
            </a:xfrm>
            <a:custGeom>
              <a:avLst/>
              <a:gdLst/>
              <a:ahLst/>
              <a:cxnLst/>
              <a:rect l="l" t="t" r="r" b="b"/>
              <a:pathLst>
                <a:path w="2929" h="3022" extrusionOk="0">
                  <a:moveTo>
                    <a:pt x="1417" y="0"/>
                  </a:moveTo>
                  <a:cubicBezTo>
                    <a:pt x="662" y="0"/>
                    <a:pt x="1" y="661"/>
                    <a:pt x="1" y="1511"/>
                  </a:cubicBezTo>
                  <a:cubicBezTo>
                    <a:pt x="1" y="2361"/>
                    <a:pt x="662" y="3022"/>
                    <a:pt x="1417" y="3022"/>
                  </a:cubicBezTo>
                  <a:cubicBezTo>
                    <a:pt x="2267" y="3022"/>
                    <a:pt x="2928" y="2361"/>
                    <a:pt x="2928" y="1511"/>
                  </a:cubicBezTo>
                  <a:cubicBezTo>
                    <a:pt x="2928" y="661"/>
                    <a:pt x="2267" y="0"/>
                    <a:pt x="1512"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624" name="Google Shape;1624;p28"/>
            <p:cNvSpPr/>
            <p:nvPr/>
          </p:nvSpPr>
          <p:spPr>
            <a:xfrm>
              <a:off x="4336450" y="4770975"/>
              <a:ext cx="75575" cy="75550"/>
            </a:xfrm>
            <a:custGeom>
              <a:avLst/>
              <a:gdLst/>
              <a:ahLst/>
              <a:cxnLst/>
              <a:rect l="l" t="t" r="r" b="b"/>
              <a:pathLst>
                <a:path w="3023" h="3022"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625" name="Google Shape;1625;p28"/>
            <p:cNvSpPr/>
            <p:nvPr/>
          </p:nvSpPr>
          <p:spPr>
            <a:xfrm>
              <a:off x="4138150" y="4770975"/>
              <a:ext cx="75575" cy="75550"/>
            </a:xfrm>
            <a:custGeom>
              <a:avLst/>
              <a:gdLst/>
              <a:ahLst/>
              <a:cxnLst/>
              <a:rect l="l" t="t" r="r" b="b"/>
              <a:pathLst>
                <a:path w="3023" h="3022"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626" name="Google Shape;1626;p28"/>
            <p:cNvSpPr/>
            <p:nvPr/>
          </p:nvSpPr>
          <p:spPr>
            <a:xfrm>
              <a:off x="3939825" y="4770975"/>
              <a:ext cx="73225" cy="75550"/>
            </a:xfrm>
            <a:custGeom>
              <a:avLst/>
              <a:gdLst/>
              <a:ahLst/>
              <a:cxnLst/>
              <a:rect l="l" t="t" r="r" b="b"/>
              <a:pathLst>
                <a:path w="2929" h="3022" extrusionOk="0">
                  <a:moveTo>
                    <a:pt x="1512" y="0"/>
                  </a:moveTo>
                  <a:cubicBezTo>
                    <a:pt x="662" y="0"/>
                    <a:pt x="1" y="661"/>
                    <a:pt x="1" y="1511"/>
                  </a:cubicBezTo>
                  <a:cubicBezTo>
                    <a:pt x="1" y="2361"/>
                    <a:pt x="662" y="3022"/>
                    <a:pt x="1512" y="3022"/>
                  </a:cubicBezTo>
                  <a:cubicBezTo>
                    <a:pt x="2267" y="3022"/>
                    <a:pt x="2928" y="2361"/>
                    <a:pt x="2928" y="1511"/>
                  </a:cubicBezTo>
                  <a:cubicBezTo>
                    <a:pt x="2928" y="661"/>
                    <a:pt x="2267" y="0"/>
                    <a:pt x="1512"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627" name="Google Shape;1627;p28"/>
            <p:cNvSpPr/>
            <p:nvPr/>
          </p:nvSpPr>
          <p:spPr>
            <a:xfrm>
              <a:off x="5531050" y="4582100"/>
              <a:ext cx="75575" cy="75575"/>
            </a:xfrm>
            <a:custGeom>
              <a:avLst/>
              <a:gdLst/>
              <a:ahLst/>
              <a:cxnLst/>
              <a:rect l="l" t="t" r="r" b="b"/>
              <a:pathLst>
                <a:path w="3023" h="3023" extrusionOk="0">
                  <a:moveTo>
                    <a:pt x="1512" y="0"/>
                  </a:moveTo>
                  <a:cubicBezTo>
                    <a:pt x="662" y="0"/>
                    <a:pt x="1" y="661"/>
                    <a:pt x="1" y="1511"/>
                  </a:cubicBezTo>
                  <a:cubicBezTo>
                    <a:pt x="1" y="2361"/>
                    <a:pt x="662" y="3022"/>
                    <a:pt x="1512" y="3022"/>
                  </a:cubicBezTo>
                  <a:cubicBezTo>
                    <a:pt x="2361" y="3022"/>
                    <a:pt x="3022" y="2361"/>
                    <a:pt x="3022" y="1511"/>
                  </a:cubicBezTo>
                  <a:cubicBezTo>
                    <a:pt x="3022" y="661"/>
                    <a:pt x="2361" y="0"/>
                    <a:pt x="1512"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628" name="Google Shape;1628;p28"/>
            <p:cNvSpPr/>
            <p:nvPr/>
          </p:nvSpPr>
          <p:spPr>
            <a:xfrm>
              <a:off x="5332750" y="4582100"/>
              <a:ext cx="75550" cy="75575"/>
            </a:xfrm>
            <a:custGeom>
              <a:avLst/>
              <a:gdLst/>
              <a:ahLst/>
              <a:cxnLst/>
              <a:rect l="l" t="t" r="r" b="b"/>
              <a:pathLst>
                <a:path w="3022" h="3023" extrusionOk="0">
                  <a:moveTo>
                    <a:pt x="1511" y="0"/>
                  </a:moveTo>
                  <a:cubicBezTo>
                    <a:pt x="661" y="0"/>
                    <a:pt x="0" y="661"/>
                    <a:pt x="0" y="1511"/>
                  </a:cubicBezTo>
                  <a:cubicBezTo>
                    <a:pt x="0" y="2361"/>
                    <a:pt x="661" y="3022"/>
                    <a:pt x="1511" y="3022"/>
                  </a:cubicBezTo>
                  <a:cubicBezTo>
                    <a:pt x="2267" y="3022"/>
                    <a:pt x="3022" y="2361"/>
                    <a:pt x="2928" y="1511"/>
                  </a:cubicBezTo>
                  <a:cubicBezTo>
                    <a:pt x="2928" y="661"/>
                    <a:pt x="2267" y="0"/>
                    <a:pt x="1511"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629" name="Google Shape;1629;p28"/>
            <p:cNvSpPr/>
            <p:nvPr/>
          </p:nvSpPr>
          <p:spPr>
            <a:xfrm>
              <a:off x="5134425" y="4582100"/>
              <a:ext cx="73225" cy="75575"/>
            </a:xfrm>
            <a:custGeom>
              <a:avLst/>
              <a:gdLst/>
              <a:ahLst/>
              <a:cxnLst/>
              <a:rect l="l" t="t" r="r" b="b"/>
              <a:pathLst>
                <a:path w="2929" h="3023" extrusionOk="0">
                  <a:moveTo>
                    <a:pt x="1417" y="0"/>
                  </a:moveTo>
                  <a:cubicBezTo>
                    <a:pt x="662" y="0"/>
                    <a:pt x="1" y="661"/>
                    <a:pt x="1" y="1511"/>
                  </a:cubicBezTo>
                  <a:cubicBezTo>
                    <a:pt x="1" y="2361"/>
                    <a:pt x="662" y="3022"/>
                    <a:pt x="1417" y="3022"/>
                  </a:cubicBezTo>
                  <a:cubicBezTo>
                    <a:pt x="2267" y="3022"/>
                    <a:pt x="2928" y="2361"/>
                    <a:pt x="2928" y="1511"/>
                  </a:cubicBezTo>
                  <a:cubicBezTo>
                    <a:pt x="2928" y="661"/>
                    <a:pt x="2267" y="0"/>
                    <a:pt x="1417"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630" name="Google Shape;1630;p28"/>
            <p:cNvSpPr/>
            <p:nvPr/>
          </p:nvSpPr>
          <p:spPr>
            <a:xfrm>
              <a:off x="4933750" y="4582100"/>
              <a:ext cx="75575" cy="75575"/>
            </a:xfrm>
            <a:custGeom>
              <a:avLst/>
              <a:gdLst/>
              <a:ahLst/>
              <a:cxnLst/>
              <a:rect l="l" t="t" r="r" b="b"/>
              <a:pathLst>
                <a:path w="3023" h="3023"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631" name="Google Shape;1631;p28"/>
            <p:cNvSpPr/>
            <p:nvPr/>
          </p:nvSpPr>
          <p:spPr>
            <a:xfrm>
              <a:off x="4735450" y="4582100"/>
              <a:ext cx="75575" cy="75575"/>
            </a:xfrm>
            <a:custGeom>
              <a:avLst/>
              <a:gdLst/>
              <a:ahLst/>
              <a:cxnLst/>
              <a:rect l="l" t="t" r="r" b="b"/>
              <a:pathLst>
                <a:path w="3023" h="3023"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632" name="Google Shape;1632;p28"/>
            <p:cNvSpPr/>
            <p:nvPr/>
          </p:nvSpPr>
          <p:spPr>
            <a:xfrm>
              <a:off x="4537125" y="4582100"/>
              <a:ext cx="73225" cy="75575"/>
            </a:xfrm>
            <a:custGeom>
              <a:avLst/>
              <a:gdLst/>
              <a:ahLst/>
              <a:cxnLst/>
              <a:rect l="l" t="t" r="r" b="b"/>
              <a:pathLst>
                <a:path w="2929" h="3023" extrusionOk="0">
                  <a:moveTo>
                    <a:pt x="1417" y="0"/>
                  </a:moveTo>
                  <a:cubicBezTo>
                    <a:pt x="662" y="0"/>
                    <a:pt x="1" y="661"/>
                    <a:pt x="1" y="1511"/>
                  </a:cubicBezTo>
                  <a:cubicBezTo>
                    <a:pt x="1" y="2361"/>
                    <a:pt x="662" y="3022"/>
                    <a:pt x="1417" y="3022"/>
                  </a:cubicBezTo>
                  <a:cubicBezTo>
                    <a:pt x="2267" y="3022"/>
                    <a:pt x="2928" y="2361"/>
                    <a:pt x="2928" y="1511"/>
                  </a:cubicBezTo>
                  <a:cubicBezTo>
                    <a:pt x="2928" y="661"/>
                    <a:pt x="2267" y="0"/>
                    <a:pt x="1512"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633" name="Google Shape;1633;p28"/>
            <p:cNvSpPr/>
            <p:nvPr/>
          </p:nvSpPr>
          <p:spPr>
            <a:xfrm>
              <a:off x="4336450" y="4582100"/>
              <a:ext cx="75575" cy="75575"/>
            </a:xfrm>
            <a:custGeom>
              <a:avLst/>
              <a:gdLst/>
              <a:ahLst/>
              <a:cxnLst/>
              <a:rect l="l" t="t" r="r" b="b"/>
              <a:pathLst>
                <a:path w="3023" h="3023"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634" name="Google Shape;1634;p28"/>
            <p:cNvSpPr/>
            <p:nvPr/>
          </p:nvSpPr>
          <p:spPr>
            <a:xfrm>
              <a:off x="4138150" y="4582100"/>
              <a:ext cx="75575" cy="75575"/>
            </a:xfrm>
            <a:custGeom>
              <a:avLst/>
              <a:gdLst/>
              <a:ahLst/>
              <a:cxnLst/>
              <a:rect l="l" t="t" r="r" b="b"/>
              <a:pathLst>
                <a:path w="3023" h="3023"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635" name="Google Shape;1635;p28"/>
            <p:cNvSpPr/>
            <p:nvPr/>
          </p:nvSpPr>
          <p:spPr>
            <a:xfrm>
              <a:off x="3939825" y="4582100"/>
              <a:ext cx="73225" cy="75575"/>
            </a:xfrm>
            <a:custGeom>
              <a:avLst/>
              <a:gdLst/>
              <a:ahLst/>
              <a:cxnLst/>
              <a:rect l="l" t="t" r="r" b="b"/>
              <a:pathLst>
                <a:path w="2929" h="3023" extrusionOk="0">
                  <a:moveTo>
                    <a:pt x="1512" y="0"/>
                  </a:moveTo>
                  <a:cubicBezTo>
                    <a:pt x="662" y="0"/>
                    <a:pt x="1" y="661"/>
                    <a:pt x="1" y="1511"/>
                  </a:cubicBezTo>
                  <a:cubicBezTo>
                    <a:pt x="1" y="2361"/>
                    <a:pt x="662" y="3022"/>
                    <a:pt x="1512" y="3022"/>
                  </a:cubicBezTo>
                  <a:cubicBezTo>
                    <a:pt x="2267" y="3022"/>
                    <a:pt x="2928" y="2361"/>
                    <a:pt x="2928" y="1511"/>
                  </a:cubicBezTo>
                  <a:cubicBezTo>
                    <a:pt x="2928" y="661"/>
                    <a:pt x="2267" y="0"/>
                    <a:pt x="1512"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636" name="Google Shape;1636;p28"/>
            <p:cNvSpPr/>
            <p:nvPr/>
          </p:nvSpPr>
          <p:spPr>
            <a:xfrm>
              <a:off x="5731725" y="4393225"/>
              <a:ext cx="73200" cy="75575"/>
            </a:xfrm>
            <a:custGeom>
              <a:avLst/>
              <a:gdLst/>
              <a:ahLst/>
              <a:cxnLst/>
              <a:rect l="l" t="t" r="r" b="b"/>
              <a:pathLst>
                <a:path w="2928" h="3023" extrusionOk="0">
                  <a:moveTo>
                    <a:pt x="1417" y="1"/>
                  </a:moveTo>
                  <a:cubicBezTo>
                    <a:pt x="662" y="1"/>
                    <a:pt x="0" y="662"/>
                    <a:pt x="0" y="1512"/>
                  </a:cubicBezTo>
                  <a:cubicBezTo>
                    <a:pt x="0" y="2361"/>
                    <a:pt x="662" y="3023"/>
                    <a:pt x="1417" y="3023"/>
                  </a:cubicBezTo>
                  <a:cubicBezTo>
                    <a:pt x="1606" y="3023"/>
                    <a:pt x="1795" y="2928"/>
                    <a:pt x="1984" y="2834"/>
                  </a:cubicBezTo>
                  <a:cubicBezTo>
                    <a:pt x="2267" y="2456"/>
                    <a:pt x="2550" y="2173"/>
                    <a:pt x="2928" y="1795"/>
                  </a:cubicBezTo>
                  <a:cubicBezTo>
                    <a:pt x="2928" y="1700"/>
                    <a:pt x="2928" y="1606"/>
                    <a:pt x="2928" y="1512"/>
                  </a:cubicBezTo>
                  <a:cubicBezTo>
                    <a:pt x="2928" y="662"/>
                    <a:pt x="2267" y="1"/>
                    <a:pt x="1417"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637" name="Google Shape;1637;p28"/>
            <p:cNvSpPr/>
            <p:nvPr/>
          </p:nvSpPr>
          <p:spPr>
            <a:xfrm>
              <a:off x="5531050" y="4393225"/>
              <a:ext cx="75575" cy="75575"/>
            </a:xfrm>
            <a:custGeom>
              <a:avLst/>
              <a:gdLst/>
              <a:ahLst/>
              <a:cxnLst/>
              <a:rect l="l" t="t" r="r" b="b"/>
              <a:pathLst>
                <a:path w="3023" h="3023" extrusionOk="0">
                  <a:moveTo>
                    <a:pt x="1512" y="1"/>
                  </a:moveTo>
                  <a:cubicBezTo>
                    <a:pt x="662" y="1"/>
                    <a:pt x="1" y="662"/>
                    <a:pt x="1" y="1512"/>
                  </a:cubicBezTo>
                  <a:cubicBezTo>
                    <a:pt x="1" y="2361"/>
                    <a:pt x="662" y="3023"/>
                    <a:pt x="1512" y="3023"/>
                  </a:cubicBezTo>
                  <a:cubicBezTo>
                    <a:pt x="2361" y="3023"/>
                    <a:pt x="3022" y="2361"/>
                    <a:pt x="3022" y="1512"/>
                  </a:cubicBezTo>
                  <a:cubicBezTo>
                    <a:pt x="3022" y="662"/>
                    <a:pt x="2361" y="1"/>
                    <a:pt x="1512"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638" name="Google Shape;1638;p28"/>
            <p:cNvSpPr/>
            <p:nvPr/>
          </p:nvSpPr>
          <p:spPr>
            <a:xfrm>
              <a:off x="5332750" y="4393225"/>
              <a:ext cx="75550" cy="75575"/>
            </a:xfrm>
            <a:custGeom>
              <a:avLst/>
              <a:gdLst/>
              <a:ahLst/>
              <a:cxnLst/>
              <a:rect l="l" t="t" r="r" b="b"/>
              <a:pathLst>
                <a:path w="3022" h="3023" extrusionOk="0">
                  <a:moveTo>
                    <a:pt x="1511" y="1"/>
                  </a:moveTo>
                  <a:cubicBezTo>
                    <a:pt x="661" y="1"/>
                    <a:pt x="0" y="662"/>
                    <a:pt x="0" y="1512"/>
                  </a:cubicBezTo>
                  <a:cubicBezTo>
                    <a:pt x="0" y="2361"/>
                    <a:pt x="661" y="3023"/>
                    <a:pt x="1511" y="3023"/>
                  </a:cubicBezTo>
                  <a:cubicBezTo>
                    <a:pt x="2267" y="3023"/>
                    <a:pt x="3022" y="2361"/>
                    <a:pt x="2928" y="1512"/>
                  </a:cubicBezTo>
                  <a:cubicBezTo>
                    <a:pt x="2928" y="662"/>
                    <a:pt x="2267" y="1"/>
                    <a:pt x="1511"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639" name="Google Shape;1639;p28"/>
            <p:cNvSpPr/>
            <p:nvPr/>
          </p:nvSpPr>
          <p:spPr>
            <a:xfrm>
              <a:off x="5134425" y="4393225"/>
              <a:ext cx="73225" cy="75575"/>
            </a:xfrm>
            <a:custGeom>
              <a:avLst/>
              <a:gdLst/>
              <a:ahLst/>
              <a:cxnLst/>
              <a:rect l="l" t="t" r="r" b="b"/>
              <a:pathLst>
                <a:path w="2929" h="3023" extrusionOk="0">
                  <a:moveTo>
                    <a:pt x="1417" y="1"/>
                  </a:moveTo>
                  <a:cubicBezTo>
                    <a:pt x="662" y="1"/>
                    <a:pt x="1" y="662"/>
                    <a:pt x="1" y="1512"/>
                  </a:cubicBezTo>
                  <a:cubicBezTo>
                    <a:pt x="1" y="2361"/>
                    <a:pt x="662" y="3023"/>
                    <a:pt x="1417" y="3023"/>
                  </a:cubicBezTo>
                  <a:cubicBezTo>
                    <a:pt x="2267" y="3023"/>
                    <a:pt x="2928" y="2361"/>
                    <a:pt x="2928" y="1512"/>
                  </a:cubicBezTo>
                  <a:cubicBezTo>
                    <a:pt x="2928" y="662"/>
                    <a:pt x="2267" y="1"/>
                    <a:pt x="1417"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640" name="Google Shape;1640;p28"/>
            <p:cNvSpPr/>
            <p:nvPr/>
          </p:nvSpPr>
          <p:spPr>
            <a:xfrm>
              <a:off x="4933750" y="4393225"/>
              <a:ext cx="75575" cy="75575"/>
            </a:xfrm>
            <a:custGeom>
              <a:avLst/>
              <a:gdLst/>
              <a:ahLst/>
              <a:cxnLst/>
              <a:rect l="l" t="t" r="r" b="b"/>
              <a:pathLst>
                <a:path w="3023" h="3023" extrusionOk="0">
                  <a:moveTo>
                    <a:pt x="1512" y="1"/>
                  </a:moveTo>
                  <a:cubicBezTo>
                    <a:pt x="662" y="1"/>
                    <a:pt x="1" y="662"/>
                    <a:pt x="1" y="1512"/>
                  </a:cubicBezTo>
                  <a:cubicBezTo>
                    <a:pt x="1" y="2361"/>
                    <a:pt x="662" y="3023"/>
                    <a:pt x="1512" y="3023"/>
                  </a:cubicBezTo>
                  <a:cubicBezTo>
                    <a:pt x="2362" y="3023"/>
                    <a:pt x="3023" y="2361"/>
                    <a:pt x="3023" y="1512"/>
                  </a:cubicBezTo>
                  <a:cubicBezTo>
                    <a:pt x="3023" y="662"/>
                    <a:pt x="2362" y="1"/>
                    <a:pt x="1512"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641" name="Google Shape;1641;p28"/>
            <p:cNvSpPr/>
            <p:nvPr/>
          </p:nvSpPr>
          <p:spPr>
            <a:xfrm>
              <a:off x="4735450" y="4393225"/>
              <a:ext cx="75575" cy="75575"/>
            </a:xfrm>
            <a:custGeom>
              <a:avLst/>
              <a:gdLst/>
              <a:ahLst/>
              <a:cxnLst/>
              <a:rect l="l" t="t" r="r" b="b"/>
              <a:pathLst>
                <a:path w="3023" h="3023" extrusionOk="0">
                  <a:moveTo>
                    <a:pt x="1511" y="1"/>
                  </a:moveTo>
                  <a:cubicBezTo>
                    <a:pt x="661" y="1"/>
                    <a:pt x="0" y="662"/>
                    <a:pt x="0" y="1512"/>
                  </a:cubicBezTo>
                  <a:cubicBezTo>
                    <a:pt x="0" y="2361"/>
                    <a:pt x="661" y="3023"/>
                    <a:pt x="1511" y="3023"/>
                  </a:cubicBezTo>
                  <a:cubicBezTo>
                    <a:pt x="2361" y="3023"/>
                    <a:pt x="3022" y="2361"/>
                    <a:pt x="3022" y="1512"/>
                  </a:cubicBezTo>
                  <a:cubicBezTo>
                    <a:pt x="3022" y="662"/>
                    <a:pt x="2361" y="1"/>
                    <a:pt x="1511"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642" name="Google Shape;1642;p28"/>
            <p:cNvSpPr/>
            <p:nvPr/>
          </p:nvSpPr>
          <p:spPr>
            <a:xfrm>
              <a:off x="4537125" y="4393225"/>
              <a:ext cx="73225" cy="75575"/>
            </a:xfrm>
            <a:custGeom>
              <a:avLst/>
              <a:gdLst/>
              <a:ahLst/>
              <a:cxnLst/>
              <a:rect l="l" t="t" r="r" b="b"/>
              <a:pathLst>
                <a:path w="2929" h="3023" extrusionOk="0">
                  <a:moveTo>
                    <a:pt x="1417" y="1"/>
                  </a:moveTo>
                  <a:cubicBezTo>
                    <a:pt x="662" y="1"/>
                    <a:pt x="1" y="662"/>
                    <a:pt x="1" y="1512"/>
                  </a:cubicBezTo>
                  <a:cubicBezTo>
                    <a:pt x="1" y="2361"/>
                    <a:pt x="662" y="3023"/>
                    <a:pt x="1417" y="3023"/>
                  </a:cubicBezTo>
                  <a:cubicBezTo>
                    <a:pt x="2267" y="3023"/>
                    <a:pt x="2928" y="2361"/>
                    <a:pt x="2928" y="1512"/>
                  </a:cubicBezTo>
                  <a:cubicBezTo>
                    <a:pt x="2928" y="662"/>
                    <a:pt x="2267" y="1"/>
                    <a:pt x="1512"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643" name="Google Shape;1643;p28"/>
            <p:cNvSpPr/>
            <p:nvPr/>
          </p:nvSpPr>
          <p:spPr>
            <a:xfrm>
              <a:off x="4336450" y="4393225"/>
              <a:ext cx="75575" cy="75575"/>
            </a:xfrm>
            <a:custGeom>
              <a:avLst/>
              <a:gdLst/>
              <a:ahLst/>
              <a:cxnLst/>
              <a:rect l="l" t="t" r="r" b="b"/>
              <a:pathLst>
                <a:path w="3023" h="3023" extrusionOk="0">
                  <a:moveTo>
                    <a:pt x="1512" y="1"/>
                  </a:moveTo>
                  <a:cubicBezTo>
                    <a:pt x="662" y="1"/>
                    <a:pt x="1" y="662"/>
                    <a:pt x="1" y="1512"/>
                  </a:cubicBezTo>
                  <a:cubicBezTo>
                    <a:pt x="1" y="2361"/>
                    <a:pt x="662" y="3023"/>
                    <a:pt x="1512" y="3023"/>
                  </a:cubicBezTo>
                  <a:cubicBezTo>
                    <a:pt x="2362" y="3023"/>
                    <a:pt x="3023" y="2361"/>
                    <a:pt x="3023" y="1512"/>
                  </a:cubicBezTo>
                  <a:cubicBezTo>
                    <a:pt x="3023" y="662"/>
                    <a:pt x="2362" y="1"/>
                    <a:pt x="1512"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644" name="Google Shape;1644;p28"/>
            <p:cNvSpPr/>
            <p:nvPr/>
          </p:nvSpPr>
          <p:spPr>
            <a:xfrm>
              <a:off x="4138150" y="4393225"/>
              <a:ext cx="75575" cy="75575"/>
            </a:xfrm>
            <a:custGeom>
              <a:avLst/>
              <a:gdLst/>
              <a:ahLst/>
              <a:cxnLst/>
              <a:rect l="l" t="t" r="r" b="b"/>
              <a:pathLst>
                <a:path w="3023" h="3023" extrusionOk="0">
                  <a:moveTo>
                    <a:pt x="1511" y="1"/>
                  </a:moveTo>
                  <a:cubicBezTo>
                    <a:pt x="661" y="1"/>
                    <a:pt x="0" y="662"/>
                    <a:pt x="0" y="1512"/>
                  </a:cubicBezTo>
                  <a:cubicBezTo>
                    <a:pt x="0" y="2361"/>
                    <a:pt x="661" y="3023"/>
                    <a:pt x="1511" y="3023"/>
                  </a:cubicBezTo>
                  <a:cubicBezTo>
                    <a:pt x="2361" y="3023"/>
                    <a:pt x="3022" y="2361"/>
                    <a:pt x="3022" y="1512"/>
                  </a:cubicBezTo>
                  <a:cubicBezTo>
                    <a:pt x="3022" y="662"/>
                    <a:pt x="2361" y="1"/>
                    <a:pt x="1511"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645" name="Google Shape;1645;p28"/>
            <p:cNvSpPr/>
            <p:nvPr/>
          </p:nvSpPr>
          <p:spPr>
            <a:xfrm>
              <a:off x="3939825" y="4393225"/>
              <a:ext cx="73225" cy="75575"/>
            </a:xfrm>
            <a:custGeom>
              <a:avLst/>
              <a:gdLst/>
              <a:ahLst/>
              <a:cxnLst/>
              <a:rect l="l" t="t" r="r" b="b"/>
              <a:pathLst>
                <a:path w="2929" h="3023" extrusionOk="0">
                  <a:moveTo>
                    <a:pt x="1512" y="1"/>
                  </a:moveTo>
                  <a:cubicBezTo>
                    <a:pt x="662" y="1"/>
                    <a:pt x="1" y="662"/>
                    <a:pt x="1" y="1512"/>
                  </a:cubicBezTo>
                  <a:cubicBezTo>
                    <a:pt x="1" y="2361"/>
                    <a:pt x="662" y="3023"/>
                    <a:pt x="1512" y="3023"/>
                  </a:cubicBezTo>
                  <a:cubicBezTo>
                    <a:pt x="2267" y="3023"/>
                    <a:pt x="2928" y="2361"/>
                    <a:pt x="2928" y="1512"/>
                  </a:cubicBezTo>
                  <a:cubicBezTo>
                    <a:pt x="2928" y="662"/>
                    <a:pt x="2267" y="1"/>
                    <a:pt x="1512"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646" name="Google Shape;1646;p28"/>
            <p:cNvSpPr/>
            <p:nvPr/>
          </p:nvSpPr>
          <p:spPr>
            <a:xfrm>
              <a:off x="5731725" y="4204350"/>
              <a:ext cx="73200" cy="73225"/>
            </a:xfrm>
            <a:custGeom>
              <a:avLst/>
              <a:gdLst/>
              <a:ahLst/>
              <a:cxnLst/>
              <a:rect l="l" t="t" r="r" b="b"/>
              <a:pathLst>
                <a:path w="2928" h="2929" extrusionOk="0">
                  <a:moveTo>
                    <a:pt x="1417" y="1"/>
                  </a:moveTo>
                  <a:cubicBezTo>
                    <a:pt x="662" y="1"/>
                    <a:pt x="0" y="662"/>
                    <a:pt x="0" y="1512"/>
                  </a:cubicBezTo>
                  <a:cubicBezTo>
                    <a:pt x="0" y="2267"/>
                    <a:pt x="662" y="2928"/>
                    <a:pt x="1417" y="2928"/>
                  </a:cubicBezTo>
                  <a:cubicBezTo>
                    <a:pt x="2267" y="2928"/>
                    <a:pt x="2928" y="2267"/>
                    <a:pt x="2928" y="1512"/>
                  </a:cubicBezTo>
                  <a:cubicBezTo>
                    <a:pt x="2928" y="662"/>
                    <a:pt x="2267" y="1"/>
                    <a:pt x="1417"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647" name="Google Shape;1647;p28"/>
            <p:cNvSpPr/>
            <p:nvPr/>
          </p:nvSpPr>
          <p:spPr>
            <a:xfrm>
              <a:off x="5531050" y="4204350"/>
              <a:ext cx="75575" cy="73225"/>
            </a:xfrm>
            <a:custGeom>
              <a:avLst/>
              <a:gdLst/>
              <a:ahLst/>
              <a:cxnLst/>
              <a:rect l="l" t="t" r="r" b="b"/>
              <a:pathLst>
                <a:path w="3023" h="2929" extrusionOk="0">
                  <a:moveTo>
                    <a:pt x="1512" y="1"/>
                  </a:moveTo>
                  <a:cubicBezTo>
                    <a:pt x="662" y="1"/>
                    <a:pt x="1" y="662"/>
                    <a:pt x="1" y="1512"/>
                  </a:cubicBezTo>
                  <a:cubicBezTo>
                    <a:pt x="1" y="2267"/>
                    <a:pt x="662" y="2928"/>
                    <a:pt x="1512" y="2928"/>
                  </a:cubicBezTo>
                  <a:cubicBezTo>
                    <a:pt x="2361" y="2928"/>
                    <a:pt x="3022" y="2267"/>
                    <a:pt x="3022" y="1512"/>
                  </a:cubicBezTo>
                  <a:cubicBezTo>
                    <a:pt x="3022" y="662"/>
                    <a:pt x="2361" y="1"/>
                    <a:pt x="1512"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648" name="Google Shape;1648;p28"/>
            <p:cNvSpPr/>
            <p:nvPr/>
          </p:nvSpPr>
          <p:spPr>
            <a:xfrm>
              <a:off x="5332750" y="4204350"/>
              <a:ext cx="75550" cy="73225"/>
            </a:xfrm>
            <a:custGeom>
              <a:avLst/>
              <a:gdLst/>
              <a:ahLst/>
              <a:cxnLst/>
              <a:rect l="l" t="t" r="r" b="b"/>
              <a:pathLst>
                <a:path w="3022" h="2929" extrusionOk="0">
                  <a:moveTo>
                    <a:pt x="1511" y="1"/>
                  </a:moveTo>
                  <a:cubicBezTo>
                    <a:pt x="661" y="1"/>
                    <a:pt x="0" y="662"/>
                    <a:pt x="0" y="1512"/>
                  </a:cubicBezTo>
                  <a:cubicBezTo>
                    <a:pt x="0" y="2267"/>
                    <a:pt x="661" y="2928"/>
                    <a:pt x="1511" y="2928"/>
                  </a:cubicBezTo>
                  <a:cubicBezTo>
                    <a:pt x="2267" y="2928"/>
                    <a:pt x="3022" y="2267"/>
                    <a:pt x="2928" y="1512"/>
                  </a:cubicBezTo>
                  <a:cubicBezTo>
                    <a:pt x="2928" y="662"/>
                    <a:pt x="2267" y="1"/>
                    <a:pt x="1511"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649" name="Google Shape;1649;p28"/>
            <p:cNvSpPr/>
            <p:nvPr/>
          </p:nvSpPr>
          <p:spPr>
            <a:xfrm>
              <a:off x="5134425" y="4204350"/>
              <a:ext cx="73225" cy="73225"/>
            </a:xfrm>
            <a:custGeom>
              <a:avLst/>
              <a:gdLst/>
              <a:ahLst/>
              <a:cxnLst/>
              <a:rect l="l" t="t" r="r" b="b"/>
              <a:pathLst>
                <a:path w="2929" h="2929" extrusionOk="0">
                  <a:moveTo>
                    <a:pt x="1417" y="1"/>
                  </a:moveTo>
                  <a:cubicBezTo>
                    <a:pt x="662" y="1"/>
                    <a:pt x="1" y="662"/>
                    <a:pt x="1" y="1512"/>
                  </a:cubicBezTo>
                  <a:cubicBezTo>
                    <a:pt x="1" y="2267"/>
                    <a:pt x="662" y="2928"/>
                    <a:pt x="1417" y="2928"/>
                  </a:cubicBezTo>
                  <a:cubicBezTo>
                    <a:pt x="2267" y="2928"/>
                    <a:pt x="2928" y="2267"/>
                    <a:pt x="2928" y="1512"/>
                  </a:cubicBezTo>
                  <a:cubicBezTo>
                    <a:pt x="2928" y="662"/>
                    <a:pt x="2267" y="1"/>
                    <a:pt x="1417"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650" name="Google Shape;1650;p28"/>
            <p:cNvSpPr/>
            <p:nvPr/>
          </p:nvSpPr>
          <p:spPr>
            <a:xfrm>
              <a:off x="4933750" y="4204350"/>
              <a:ext cx="75575" cy="73225"/>
            </a:xfrm>
            <a:custGeom>
              <a:avLst/>
              <a:gdLst/>
              <a:ahLst/>
              <a:cxnLst/>
              <a:rect l="l" t="t" r="r" b="b"/>
              <a:pathLst>
                <a:path w="3023" h="2929" extrusionOk="0">
                  <a:moveTo>
                    <a:pt x="1512" y="1"/>
                  </a:moveTo>
                  <a:cubicBezTo>
                    <a:pt x="662" y="1"/>
                    <a:pt x="1" y="662"/>
                    <a:pt x="1" y="1512"/>
                  </a:cubicBezTo>
                  <a:cubicBezTo>
                    <a:pt x="1" y="2267"/>
                    <a:pt x="662" y="2928"/>
                    <a:pt x="1512" y="2928"/>
                  </a:cubicBezTo>
                  <a:cubicBezTo>
                    <a:pt x="2362" y="2928"/>
                    <a:pt x="3023" y="2267"/>
                    <a:pt x="3023" y="1512"/>
                  </a:cubicBezTo>
                  <a:cubicBezTo>
                    <a:pt x="3023" y="662"/>
                    <a:pt x="2362" y="1"/>
                    <a:pt x="1512"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651" name="Google Shape;1651;p28"/>
            <p:cNvSpPr/>
            <p:nvPr/>
          </p:nvSpPr>
          <p:spPr>
            <a:xfrm>
              <a:off x="4735450" y="4204350"/>
              <a:ext cx="75575" cy="73225"/>
            </a:xfrm>
            <a:custGeom>
              <a:avLst/>
              <a:gdLst/>
              <a:ahLst/>
              <a:cxnLst/>
              <a:rect l="l" t="t" r="r" b="b"/>
              <a:pathLst>
                <a:path w="3023" h="2929" extrusionOk="0">
                  <a:moveTo>
                    <a:pt x="1511" y="1"/>
                  </a:moveTo>
                  <a:cubicBezTo>
                    <a:pt x="661" y="1"/>
                    <a:pt x="0" y="662"/>
                    <a:pt x="0" y="1512"/>
                  </a:cubicBezTo>
                  <a:cubicBezTo>
                    <a:pt x="0" y="2267"/>
                    <a:pt x="661" y="2928"/>
                    <a:pt x="1511" y="2928"/>
                  </a:cubicBezTo>
                  <a:cubicBezTo>
                    <a:pt x="2361" y="2928"/>
                    <a:pt x="3022" y="2267"/>
                    <a:pt x="3022" y="1512"/>
                  </a:cubicBezTo>
                  <a:cubicBezTo>
                    <a:pt x="3022" y="662"/>
                    <a:pt x="2361" y="1"/>
                    <a:pt x="1511"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652" name="Google Shape;1652;p28"/>
            <p:cNvSpPr/>
            <p:nvPr/>
          </p:nvSpPr>
          <p:spPr>
            <a:xfrm>
              <a:off x="4537125" y="4204350"/>
              <a:ext cx="73225" cy="73225"/>
            </a:xfrm>
            <a:custGeom>
              <a:avLst/>
              <a:gdLst/>
              <a:ahLst/>
              <a:cxnLst/>
              <a:rect l="l" t="t" r="r" b="b"/>
              <a:pathLst>
                <a:path w="2929" h="2929" extrusionOk="0">
                  <a:moveTo>
                    <a:pt x="1417" y="1"/>
                  </a:moveTo>
                  <a:cubicBezTo>
                    <a:pt x="662" y="1"/>
                    <a:pt x="1" y="662"/>
                    <a:pt x="1" y="1512"/>
                  </a:cubicBezTo>
                  <a:cubicBezTo>
                    <a:pt x="1" y="2267"/>
                    <a:pt x="662" y="2928"/>
                    <a:pt x="1417" y="2928"/>
                  </a:cubicBezTo>
                  <a:cubicBezTo>
                    <a:pt x="2267" y="2928"/>
                    <a:pt x="2928" y="2267"/>
                    <a:pt x="2928" y="1512"/>
                  </a:cubicBezTo>
                  <a:cubicBezTo>
                    <a:pt x="2928" y="662"/>
                    <a:pt x="2267" y="1"/>
                    <a:pt x="1512"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653" name="Google Shape;1653;p28"/>
            <p:cNvSpPr/>
            <p:nvPr/>
          </p:nvSpPr>
          <p:spPr>
            <a:xfrm>
              <a:off x="4336450" y="4204350"/>
              <a:ext cx="75575" cy="73225"/>
            </a:xfrm>
            <a:custGeom>
              <a:avLst/>
              <a:gdLst/>
              <a:ahLst/>
              <a:cxnLst/>
              <a:rect l="l" t="t" r="r" b="b"/>
              <a:pathLst>
                <a:path w="3023" h="2929" extrusionOk="0">
                  <a:moveTo>
                    <a:pt x="1512" y="1"/>
                  </a:moveTo>
                  <a:cubicBezTo>
                    <a:pt x="662" y="1"/>
                    <a:pt x="1" y="662"/>
                    <a:pt x="1" y="1512"/>
                  </a:cubicBezTo>
                  <a:cubicBezTo>
                    <a:pt x="1" y="2267"/>
                    <a:pt x="662" y="2928"/>
                    <a:pt x="1512" y="2928"/>
                  </a:cubicBezTo>
                  <a:cubicBezTo>
                    <a:pt x="2362" y="2928"/>
                    <a:pt x="3023" y="2267"/>
                    <a:pt x="3023" y="1512"/>
                  </a:cubicBezTo>
                  <a:cubicBezTo>
                    <a:pt x="3023" y="662"/>
                    <a:pt x="2362" y="1"/>
                    <a:pt x="1512"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654" name="Google Shape;1654;p28"/>
            <p:cNvSpPr/>
            <p:nvPr/>
          </p:nvSpPr>
          <p:spPr>
            <a:xfrm>
              <a:off x="4138150" y="4204350"/>
              <a:ext cx="75575" cy="73225"/>
            </a:xfrm>
            <a:custGeom>
              <a:avLst/>
              <a:gdLst/>
              <a:ahLst/>
              <a:cxnLst/>
              <a:rect l="l" t="t" r="r" b="b"/>
              <a:pathLst>
                <a:path w="3023" h="2929" extrusionOk="0">
                  <a:moveTo>
                    <a:pt x="1511" y="1"/>
                  </a:moveTo>
                  <a:cubicBezTo>
                    <a:pt x="661" y="1"/>
                    <a:pt x="0" y="662"/>
                    <a:pt x="0" y="1512"/>
                  </a:cubicBezTo>
                  <a:cubicBezTo>
                    <a:pt x="0" y="2267"/>
                    <a:pt x="661" y="2928"/>
                    <a:pt x="1511" y="2928"/>
                  </a:cubicBezTo>
                  <a:cubicBezTo>
                    <a:pt x="2361" y="2928"/>
                    <a:pt x="3022" y="2267"/>
                    <a:pt x="3022" y="1512"/>
                  </a:cubicBezTo>
                  <a:cubicBezTo>
                    <a:pt x="3022" y="662"/>
                    <a:pt x="2361" y="1"/>
                    <a:pt x="1511"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655" name="Google Shape;1655;p28"/>
            <p:cNvSpPr/>
            <p:nvPr/>
          </p:nvSpPr>
          <p:spPr>
            <a:xfrm>
              <a:off x="3939825" y="4204350"/>
              <a:ext cx="73225" cy="73225"/>
            </a:xfrm>
            <a:custGeom>
              <a:avLst/>
              <a:gdLst/>
              <a:ahLst/>
              <a:cxnLst/>
              <a:rect l="l" t="t" r="r" b="b"/>
              <a:pathLst>
                <a:path w="2929" h="2929" extrusionOk="0">
                  <a:moveTo>
                    <a:pt x="1512" y="1"/>
                  </a:moveTo>
                  <a:cubicBezTo>
                    <a:pt x="662" y="1"/>
                    <a:pt x="1" y="662"/>
                    <a:pt x="1" y="1512"/>
                  </a:cubicBezTo>
                  <a:cubicBezTo>
                    <a:pt x="1" y="2267"/>
                    <a:pt x="662" y="2928"/>
                    <a:pt x="1512" y="2928"/>
                  </a:cubicBezTo>
                  <a:cubicBezTo>
                    <a:pt x="2267" y="2928"/>
                    <a:pt x="2928" y="2267"/>
                    <a:pt x="2928" y="1512"/>
                  </a:cubicBezTo>
                  <a:cubicBezTo>
                    <a:pt x="2928" y="662"/>
                    <a:pt x="2267" y="1"/>
                    <a:pt x="1512"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656" name="Google Shape;1656;p28"/>
            <p:cNvSpPr/>
            <p:nvPr/>
          </p:nvSpPr>
          <p:spPr>
            <a:xfrm>
              <a:off x="5930025" y="4015500"/>
              <a:ext cx="73225" cy="75550"/>
            </a:xfrm>
            <a:custGeom>
              <a:avLst/>
              <a:gdLst/>
              <a:ahLst/>
              <a:cxnLst/>
              <a:rect l="l" t="t" r="r" b="b"/>
              <a:pathLst>
                <a:path w="2929" h="3022" extrusionOk="0">
                  <a:moveTo>
                    <a:pt x="1512" y="0"/>
                  </a:moveTo>
                  <a:cubicBezTo>
                    <a:pt x="662" y="0"/>
                    <a:pt x="1" y="661"/>
                    <a:pt x="1" y="1511"/>
                  </a:cubicBezTo>
                  <a:cubicBezTo>
                    <a:pt x="1" y="2361"/>
                    <a:pt x="662" y="3022"/>
                    <a:pt x="1512" y="3022"/>
                  </a:cubicBezTo>
                  <a:cubicBezTo>
                    <a:pt x="2267" y="3022"/>
                    <a:pt x="2928" y="2361"/>
                    <a:pt x="2928" y="1511"/>
                  </a:cubicBezTo>
                  <a:cubicBezTo>
                    <a:pt x="2928" y="661"/>
                    <a:pt x="2267" y="0"/>
                    <a:pt x="1512"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657" name="Google Shape;1657;p28"/>
            <p:cNvSpPr/>
            <p:nvPr/>
          </p:nvSpPr>
          <p:spPr>
            <a:xfrm>
              <a:off x="5731725" y="4015500"/>
              <a:ext cx="73200" cy="75550"/>
            </a:xfrm>
            <a:custGeom>
              <a:avLst/>
              <a:gdLst/>
              <a:ahLst/>
              <a:cxnLst/>
              <a:rect l="l" t="t" r="r" b="b"/>
              <a:pathLst>
                <a:path w="2928" h="3022" extrusionOk="0">
                  <a:moveTo>
                    <a:pt x="1417" y="0"/>
                  </a:moveTo>
                  <a:cubicBezTo>
                    <a:pt x="662" y="0"/>
                    <a:pt x="0" y="661"/>
                    <a:pt x="0" y="1511"/>
                  </a:cubicBezTo>
                  <a:cubicBezTo>
                    <a:pt x="0" y="2361"/>
                    <a:pt x="662" y="3022"/>
                    <a:pt x="1417" y="3022"/>
                  </a:cubicBezTo>
                  <a:cubicBezTo>
                    <a:pt x="2267" y="3022"/>
                    <a:pt x="2928" y="2361"/>
                    <a:pt x="2928" y="1511"/>
                  </a:cubicBezTo>
                  <a:cubicBezTo>
                    <a:pt x="2928" y="661"/>
                    <a:pt x="2267" y="0"/>
                    <a:pt x="1417"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658" name="Google Shape;1658;p28"/>
            <p:cNvSpPr/>
            <p:nvPr/>
          </p:nvSpPr>
          <p:spPr>
            <a:xfrm>
              <a:off x="5531050" y="4015500"/>
              <a:ext cx="75575" cy="75550"/>
            </a:xfrm>
            <a:custGeom>
              <a:avLst/>
              <a:gdLst/>
              <a:ahLst/>
              <a:cxnLst/>
              <a:rect l="l" t="t" r="r" b="b"/>
              <a:pathLst>
                <a:path w="3023" h="3022" extrusionOk="0">
                  <a:moveTo>
                    <a:pt x="1512" y="0"/>
                  </a:moveTo>
                  <a:cubicBezTo>
                    <a:pt x="662" y="0"/>
                    <a:pt x="1" y="661"/>
                    <a:pt x="1" y="1511"/>
                  </a:cubicBezTo>
                  <a:cubicBezTo>
                    <a:pt x="1" y="2361"/>
                    <a:pt x="662" y="3022"/>
                    <a:pt x="1512" y="3022"/>
                  </a:cubicBezTo>
                  <a:cubicBezTo>
                    <a:pt x="2361" y="3022"/>
                    <a:pt x="3022" y="2361"/>
                    <a:pt x="3022" y="1511"/>
                  </a:cubicBezTo>
                  <a:cubicBezTo>
                    <a:pt x="3022" y="661"/>
                    <a:pt x="2361" y="0"/>
                    <a:pt x="1512"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659" name="Google Shape;1659;p28"/>
            <p:cNvSpPr/>
            <p:nvPr/>
          </p:nvSpPr>
          <p:spPr>
            <a:xfrm>
              <a:off x="5332750" y="4015500"/>
              <a:ext cx="75550" cy="75550"/>
            </a:xfrm>
            <a:custGeom>
              <a:avLst/>
              <a:gdLst/>
              <a:ahLst/>
              <a:cxnLst/>
              <a:rect l="l" t="t" r="r" b="b"/>
              <a:pathLst>
                <a:path w="3022" h="3022" extrusionOk="0">
                  <a:moveTo>
                    <a:pt x="1511" y="0"/>
                  </a:moveTo>
                  <a:cubicBezTo>
                    <a:pt x="661" y="0"/>
                    <a:pt x="0" y="661"/>
                    <a:pt x="0" y="1511"/>
                  </a:cubicBezTo>
                  <a:cubicBezTo>
                    <a:pt x="0" y="2361"/>
                    <a:pt x="661" y="3022"/>
                    <a:pt x="1511" y="3022"/>
                  </a:cubicBezTo>
                  <a:cubicBezTo>
                    <a:pt x="2267" y="3022"/>
                    <a:pt x="3022" y="2361"/>
                    <a:pt x="2928" y="1511"/>
                  </a:cubicBezTo>
                  <a:cubicBezTo>
                    <a:pt x="2928" y="661"/>
                    <a:pt x="2267" y="0"/>
                    <a:pt x="1511"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660" name="Google Shape;1660;p28"/>
            <p:cNvSpPr/>
            <p:nvPr/>
          </p:nvSpPr>
          <p:spPr>
            <a:xfrm>
              <a:off x="5134425" y="4015500"/>
              <a:ext cx="73225" cy="75550"/>
            </a:xfrm>
            <a:custGeom>
              <a:avLst/>
              <a:gdLst/>
              <a:ahLst/>
              <a:cxnLst/>
              <a:rect l="l" t="t" r="r" b="b"/>
              <a:pathLst>
                <a:path w="2929" h="3022" extrusionOk="0">
                  <a:moveTo>
                    <a:pt x="1417" y="0"/>
                  </a:moveTo>
                  <a:cubicBezTo>
                    <a:pt x="662" y="0"/>
                    <a:pt x="1" y="661"/>
                    <a:pt x="1" y="1511"/>
                  </a:cubicBezTo>
                  <a:cubicBezTo>
                    <a:pt x="1" y="2361"/>
                    <a:pt x="662" y="3022"/>
                    <a:pt x="1417" y="3022"/>
                  </a:cubicBezTo>
                  <a:cubicBezTo>
                    <a:pt x="2267" y="3022"/>
                    <a:pt x="2928" y="2361"/>
                    <a:pt x="2928" y="1511"/>
                  </a:cubicBezTo>
                  <a:cubicBezTo>
                    <a:pt x="2928" y="661"/>
                    <a:pt x="2267" y="0"/>
                    <a:pt x="1417"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661" name="Google Shape;1661;p28"/>
            <p:cNvSpPr/>
            <p:nvPr/>
          </p:nvSpPr>
          <p:spPr>
            <a:xfrm>
              <a:off x="4933750" y="4015500"/>
              <a:ext cx="75575" cy="75550"/>
            </a:xfrm>
            <a:custGeom>
              <a:avLst/>
              <a:gdLst/>
              <a:ahLst/>
              <a:cxnLst/>
              <a:rect l="l" t="t" r="r" b="b"/>
              <a:pathLst>
                <a:path w="3023" h="3022"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662" name="Google Shape;1662;p28"/>
            <p:cNvSpPr/>
            <p:nvPr/>
          </p:nvSpPr>
          <p:spPr>
            <a:xfrm>
              <a:off x="4735450" y="4015500"/>
              <a:ext cx="75575" cy="75550"/>
            </a:xfrm>
            <a:custGeom>
              <a:avLst/>
              <a:gdLst/>
              <a:ahLst/>
              <a:cxnLst/>
              <a:rect l="l" t="t" r="r" b="b"/>
              <a:pathLst>
                <a:path w="3023" h="3022"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663" name="Google Shape;1663;p28"/>
            <p:cNvSpPr/>
            <p:nvPr/>
          </p:nvSpPr>
          <p:spPr>
            <a:xfrm>
              <a:off x="4537125" y="4015500"/>
              <a:ext cx="73225" cy="75550"/>
            </a:xfrm>
            <a:custGeom>
              <a:avLst/>
              <a:gdLst/>
              <a:ahLst/>
              <a:cxnLst/>
              <a:rect l="l" t="t" r="r" b="b"/>
              <a:pathLst>
                <a:path w="2929" h="3022" extrusionOk="0">
                  <a:moveTo>
                    <a:pt x="1417" y="0"/>
                  </a:moveTo>
                  <a:cubicBezTo>
                    <a:pt x="662" y="0"/>
                    <a:pt x="1" y="661"/>
                    <a:pt x="1" y="1511"/>
                  </a:cubicBezTo>
                  <a:cubicBezTo>
                    <a:pt x="1" y="2361"/>
                    <a:pt x="662" y="3022"/>
                    <a:pt x="1417" y="3022"/>
                  </a:cubicBezTo>
                  <a:cubicBezTo>
                    <a:pt x="2267" y="3022"/>
                    <a:pt x="2928" y="2361"/>
                    <a:pt x="2928" y="1511"/>
                  </a:cubicBezTo>
                  <a:cubicBezTo>
                    <a:pt x="2928" y="661"/>
                    <a:pt x="2267" y="0"/>
                    <a:pt x="1512"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664" name="Google Shape;1664;p28"/>
            <p:cNvSpPr/>
            <p:nvPr/>
          </p:nvSpPr>
          <p:spPr>
            <a:xfrm>
              <a:off x="4336450" y="4015500"/>
              <a:ext cx="75575" cy="75550"/>
            </a:xfrm>
            <a:custGeom>
              <a:avLst/>
              <a:gdLst/>
              <a:ahLst/>
              <a:cxnLst/>
              <a:rect l="l" t="t" r="r" b="b"/>
              <a:pathLst>
                <a:path w="3023" h="3022"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665" name="Google Shape;1665;p28"/>
            <p:cNvSpPr/>
            <p:nvPr/>
          </p:nvSpPr>
          <p:spPr>
            <a:xfrm>
              <a:off x="4138150" y="4015500"/>
              <a:ext cx="75575" cy="75550"/>
            </a:xfrm>
            <a:custGeom>
              <a:avLst/>
              <a:gdLst/>
              <a:ahLst/>
              <a:cxnLst/>
              <a:rect l="l" t="t" r="r" b="b"/>
              <a:pathLst>
                <a:path w="3023" h="3022"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666" name="Google Shape;1666;p28"/>
            <p:cNvSpPr/>
            <p:nvPr/>
          </p:nvSpPr>
          <p:spPr>
            <a:xfrm>
              <a:off x="3939825" y="4015500"/>
              <a:ext cx="73225" cy="75550"/>
            </a:xfrm>
            <a:custGeom>
              <a:avLst/>
              <a:gdLst/>
              <a:ahLst/>
              <a:cxnLst/>
              <a:rect l="l" t="t" r="r" b="b"/>
              <a:pathLst>
                <a:path w="2929" h="3022" extrusionOk="0">
                  <a:moveTo>
                    <a:pt x="1512" y="0"/>
                  </a:moveTo>
                  <a:cubicBezTo>
                    <a:pt x="662" y="0"/>
                    <a:pt x="1" y="661"/>
                    <a:pt x="1" y="1511"/>
                  </a:cubicBezTo>
                  <a:cubicBezTo>
                    <a:pt x="1" y="2361"/>
                    <a:pt x="662" y="3022"/>
                    <a:pt x="1512" y="3022"/>
                  </a:cubicBezTo>
                  <a:cubicBezTo>
                    <a:pt x="2267" y="3022"/>
                    <a:pt x="2928" y="2361"/>
                    <a:pt x="2928" y="1511"/>
                  </a:cubicBezTo>
                  <a:cubicBezTo>
                    <a:pt x="2928" y="661"/>
                    <a:pt x="2267" y="0"/>
                    <a:pt x="1512"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667" name="Google Shape;1667;p28"/>
            <p:cNvSpPr/>
            <p:nvPr/>
          </p:nvSpPr>
          <p:spPr>
            <a:xfrm>
              <a:off x="5930025" y="3826625"/>
              <a:ext cx="73225" cy="75575"/>
            </a:xfrm>
            <a:custGeom>
              <a:avLst/>
              <a:gdLst/>
              <a:ahLst/>
              <a:cxnLst/>
              <a:rect l="l" t="t" r="r" b="b"/>
              <a:pathLst>
                <a:path w="2929" h="3023" extrusionOk="0">
                  <a:moveTo>
                    <a:pt x="1512" y="0"/>
                  </a:moveTo>
                  <a:cubicBezTo>
                    <a:pt x="662" y="0"/>
                    <a:pt x="1" y="661"/>
                    <a:pt x="1" y="1511"/>
                  </a:cubicBezTo>
                  <a:cubicBezTo>
                    <a:pt x="1" y="2361"/>
                    <a:pt x="662" y="3022"/>
                    <a:pt x="1512" y="3022"/>
                  </a:cubicBezTo>
                  <a:cubicBezTo>
                    <a:pt x="2267" y="3022"/>
                    <a:pt x="2928" y="2361"/>
                    <a:pt x="2928" y="1511"/>
                  </a:cubicBezTo>
                  <a:cubicBezTo>
                    <a:pt x="2928" y="661"/>
                    <a:pt x="2267" y="0"/>
                    <a:pt x="1512"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668" name="Google Shape;1668;p28"/>
            <p:cNvSpPr/>
            <p:nvPr/>
          </p:nvSpPr>
          <p:spPr>
            <a:xfrm>
              <a:off x="5731725" y="3826625"/>
              <a:ext cx="73200" cy="75575"/>
            </a:xfrm>
            <a:custGeom>
              <a:avLst/>
              <a:gdLst/>
              <a:ahLst/>
              <a:cxnLst/>
              <a:rect l="l" t="t" r="r" b="b"/>
              <a:pathLst>
                <a:path w="2928" h="3023" extrusionOk="0">
                  <a:moveTo>
                    <a:pt x="1417" y="0"/>
                  </a:moveTo>
                  <a:cubicBezTo>
                    <a:pt x="662" y="0"/>
                    <a:pt x="0" y="661"/>
                    <a:pt x="0" y="1511"/>
                  </a:cubicBezTo>
                  <a:cubicBezTo>
                    <a:pt x="0" y="2361"/>
                    <a:pt x="662" y="3022"/>
                    <a:pt x="1417" y="3022"/>
                  </a:cubicBezTo>
                  <a:cubicBezTo>
                    <a:pt x="2267" y="3022"/>
                    <a:pt x="2928" y="2361"/>
                    <a:pt x="2928" y="1511"/>
                  </a:cubicBezTo>
                  <a:cubicBezTo>
                    <a:pt x="2928" y="661"/>
                    <a:pt x="2267" y="0"/>
                    <a:pt x="1417"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669" name="Google Shape;1669;p28"/>
            <p:cNvSpPr/>
            <p:nvPr/>
          </p:nvSpPr>
          <p:spPr>
            <a:xfrm>
              <a:off x="5531050" y="3826625"/>
              <a:ext cx="75575" cy="75575"/>
            </a:xfrm>
            <a:custGeom>
              <a:avLst/>
              <a:gdLst/>
              <a:ahLst/>
              <a:cxnLst/>
              <a:rect l="l" t="t" r="r" b="b"/>
              <a:pathLst>
                <a:path w="3023" h="3023" extrusionOk="0">
                  <a:moveTo>
                    <a:pt x="1512" y="0"/>
                  </a:moveTo>
                  <a:cubicBezTo>
                    <a:pt x="662" y="0"/>
                    <a:pt x="1" y="661"/>
                    <a:pt x="1" y="1511"/>
                  </a:cubicBezTo>
                  <a:cubicBezTo>
                    <a:pt x="1" y="2361"/>
                    <a:pt x="662" y="3022"/>
                    <a:pt x="1512" y="3022"/>
                  </a:cubicBezTo>
                  <a:cubicBezTo>
                    <a:pt x="2361" y="3022"/>
                    <a:pt x="3022" y="2361"/>
                    <a:pt x="3022" y="1511"/>
                  </a:cubicBezTo>
                  <a:cubicBezTo>
                    <a:pt x="3022" y="661"/>
                    <a:pt x="2361" y="0"/>
                    <a:pt x="1512"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670" name="Google Shape;1670;p28"/>
            <p:cNvSpPr/>
            <p:nvPr/>
          </p:nvSpPr>
          <p:spPr>
            <a:xfrm>
              <a:off x="5332750" y="3826625"/>
              <a:ext cx="75550" cy="75575"/>
            </a:xfrm>
            <a:custGeom>
              <a:avLst/>
              <a:gdLst/>
              <a:ahLst/>
              <a:cxnLst/>
              <a:rect l="l" t="t" r="r" b="b"/>
              <a:pathLst>
                <a:path w="3022" h="3023" extrusionOk="0">
                  <a:moveTo>
                    <a:pt x="1511" y="0"/>
                  </a:moveTo>
                  <a:cubicBezTo>
                    <a:pt x="661" y="0"/>
                    <a:pt x="0" y="661"/>
                    <a:pt x="0" y="1511"/>
                  </a:cubicBezTo>
                  <a:cubicBezTo>
                    <a:pt x="0" y="2361"/>
                    <a:pt x="661" y="3022"/>
                    <a:pt x="1511" y="3022"/>
                  </a:cubicBezTo>
                  <a:cubicBezTo>
                    <a:pt x="2267" y="3022"/>
                    <a:pt x="3022" y="2361"/>
                    <a:pt x="2928" y="1511"/>
                  </a:cubicBezTo>
                  <a:cubicBezTo>
                    <a:pt x="2928" y="661"/>
                    <a:pt x="2267" y="0"/>
                    <a:pt x="1511"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671" name="Google Shape;1671;p28"/>
            <p:cNvSpPr/>
            <p:nvPr/>
          </p:nvSpPr>
          <p:spPr>
            <a:xfrm>
              <a:off x="5134425" y="3826625"/>
              <a:ext cx="73225" cy="75575"/>
            </a:xfrm>
            <a:custGeom>
              <a:avLst/>
              <a:gdLst/>
              <a:ahLst/>
              <a:cxnLst/>
              <a:rect l="l" t="t" r="r" b="b"/>
              <a:pathLst>
                <a:path w="2929" h="3023" extrusionOk="0">
                  <a:moveTo>
                    <a:pt x="1417" y="0"/>
                  </a:moveTo>
                  <a:cubicBezTo>
                    <a:pt x="662" y="0"/>
                    <a:pt x="1" y="661"/>
                    <a:pt x="1" y="1511"/>
                  </a:cubicBezTo>
                  <a:cubicBezTo>
                    <a:pt x="1" y="2361"/>
                    <a:pt x="662" y="3022"/>
                    <a:pt x="1417" y="3022"/>
                  </a:cubicBezTo>
                  <a:cubicBezTo>
                    <a:pt x="2267" y="3022"/>
                    <a:pt x="2928" y="2361"/>
                    <a:pt x="2928" y="1511"/>
                  </a:cubicBezTo>
                  <a:cubicBezTo>
                    <a:pt x="2928" y="661"/>
                    <a:pt x="2267" y="0"/>
                    <a:pt x="1417"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672" name="Google Shape;1672;p28"/>
            <p:cNvSpPr/>
            <p:nvPr/>
          </p:nvSpPr>
          <p:spPr>
            <a:xfrm>
              <a:off x="4933750" y="3826625"/>
              <a:ext cx="75575" cy="75575"/>
            </a:xfrm>
            <a:custGeom>
              <a:avLst/>
              <a:gdLst/>
              <a:ahLst/>
              <a:cxnLst/>
              <a:rect l="l" t="t" r="r" b="b"/>
              <a:pathLst>
                <a:path w="3023" h="3023"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673" name="Google Shape;1673;p28"/>
            <p:cNvSpPr/>
            <p:nvPr/>
          </p:nvSpPr>
          <p:spPr>
            <a:xfrm>
              <a:off x="4735450" y="3826625"/>
              <a:ext cx="75575" cy="75575"/>
            </a:xfrm>
            <a:custGeom>
              <a:avLst/>
              <a:gdLst/>
              <a:ahLst/>
              <a:cxnLst/>
              <a:rect l="l" t="t" r="r" b="b"/>
              <a:pathLst>
                <a:path w="3023" h="3023"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674" name="Google Shape;1674;p28"/>
            <p:cNvSpPr/>
            <p:nvPr/>
          </p:nvSpPr>
          <p:spPr>
            <a:xfrm>
              <a:off x="4537125" y="3826625"/>
              <a:ext cx="73225" cy="75575"/>
            </a:xfrm>
            <a:custGeom>
              <a:avLst/>
              <a:gdLst/>
              <a:ahLst/>
              <a:cxnLst/>
              <a:rect l="l" t="t" r="r" b="b"/>
              <a:pathLst>
                <a:path w="2929" h="3023" extrusionOk="0">
                  <a:moveTo>
                    <a:pt x="1417" y="0"/>
                  </a:moveTo>
                  <a:cubicBezTo>
                    <a:pt x="662" y="0"/>
                    <a:pt x="1" y="661"/>
                    <a:pt x="1" y="1511"/>
                  </a:cubicBezTo>
                  <a:cubicBezTo>
                    <a:pt x="1" y="2361"/>
                    <a:pt x="662" y="3022"/>
                    <a:pt x="1417" y="3022"/>
                  </a:cubicBezTo>
                  <a:cubicBezTo>
                    <a:pt x="2267" y="3022"/>
                    <a:pt x="2928" y="2361"/>
                    <a:pt x="2928" y="1511"/>
                  </a:cubicBezTo>
                  <a:cubicBezTo>
                    <a:pt x="2928" y="661"/>
                    <a:pt x="2267" y="0"/>
                    <a:pt x="1512"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675" name="Google Shape;1675;p28"/>
            <p:cNvSpPr/>
            <p:nvPr/>
          </p:nvSpPr>
          <p:spPr>
            <a:xfrm>
              <a:off x="4336450" y="3826625"/>
              <a:ext cx="75575" cy="75575"/>
            </a:xfrm>
            <a:custGeom>
              <a:avLst/>
              <a:gdLst/>
              <a:ahLst/>
              <a:cxnLst/>
              <a:rect l="l" t="t" r="r" b="b"/>
              <a:pathLst>
                <a:path w="3023" h="3023"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676" name="Google Shape;1676;p28"/>
            <p:cNvSpPr/>
            <p:nvPr/>
          </p:nvSpPr>
          <p:spPr>
            <a:xfrm>
              <a:off x="4138150" y="3826625"/>
              <a:ext cx="75575" cy="75575"/>
            </a:xfrm>
            <a:custGeom>
              <a:avLst/>
              <a:gdLst/>
              <a:ahLst/>
              <a:cxnLst/>
              <a:rect l="l" t="t" r="r" b="b"/>
              <a:pathLst>
                <a:path w="3023" h="3023"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677" name="Google Shape;1677;p28"/>
            <p:cNvSpPr/>
            <p:nvPr/>
          </p:nvSpPr>
          <p:spPr>
            <a:xfrm>
              <a:off x="3939825" y="3826625"/>
              <a:ext cx="73225" cy="75575"/>
            </a:xfrm>
            <a:custGeom>
              <a:avLst/>
              <a:gdLst/>
              <a:ahLst/>
              <a:cxnLst/>
              <a:rect l="l" t="t" r="r" b="b"/>
              <a:pathLst>
                <a:path w="2929" h="3023" extrusionOk="0">
                  <a:moveTo>
                    <a:pt x="1512" y="0"/>
                  </a:moveTo>
                  <a:cubicBezTo>
                    <a:pt x="662" y="0"/>
                    <a:pt x="1" y="661"/>
                    <a:pt x="1" y="1511"/>
                  </a:cubicBezTo>
                  <a:cubicBezTo>
                    <a:pt x="1" y="2361"/>
                    <a:pt x="662" y="3022"/>
                    <a:pt x="1512" y="3022"/>
                  </a:cubicBezTo>
                  <a:cubicBezTo>
                    <a:pt x="2267" y="3022"/>
                    <a:pt x="2928" y="2361"/>
                    <a:pt x="2928" y="1511"/>
                  </a:cubicBezTo>
                  <a:cubicBezTo>
                    <a:pt x="2928" y="661"/>
                    <a:pt x="2267" y="0"/>
                    <a:pt x="1512"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678" name="Google Shape;1678;p28"/>
            <p:cNvSpPr/>
            <p:nvPr/>
          </p:nvSpPr>
          <p:spPr>
            <a:xfrm>
              <a:off x="6128350" y="3637750"/>
              <a:ext cx="75575" cy="75575"/>
            </a:xfrm>
            <a:custGeom>
              <a:avLst/>
              <a:gdLst/>
              <a:ahLst/>
              <a:cxnLst/>
              <a:rect l="l" t="t" r="r" b="b"/>
              <a:pathLst>
                <a:path w="3023" h="3023" extrusionOk="0">
                  <a:moveTo>
                    <a:pt x="1511" y="1"/>
                  </a:moveTo>
                  <a:cubicBezTo>
                    <a:pt x="661" y="1"/>
                    <a:pt x="0" y="662"/>
                    <a:pt x="0" y="1512"/>
                  </a:cubicBezTo>
                  <a:cubicBezTo>
                    <a:pt x="0" y="2361"/>
                    <a:pt x="661" y="3022"/>
                    <a:pt x="1511" y="3022"/>
                  </a:cubicBezTo>
                  <a:cubicBezTo>
                    <a:pt x="2361" y="3022"/>
                    <a:pt x="3022" y="2361"/>
                    <a:pt x="3022" y="1512"/>
                  </a:cubicBezTo>
                  <a:cubicBezTo>
                    <a:pt x="3022" y="662"/>
                    <a:pt x="2361" y="1"/>
                    <a:pt x="1511"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679" name="Google Shape;1679;p28"/>
            <p:cNvSpPr/>
            <p:nvPr/>
          </p:nvSpPr>
          <p:spPr>
            <a:xfrm>
              <a:off x="5930025" y="3637750"/>
              <a:ext cx="73225" cy="75575"/>
            </a:xfrm>
            <a:custGeom>
              <a:avLst/>
              <a:gdLst/>
              <a:ahLst/>
              <a:cxnLst/>
              <a:rect l="l" t="t" r="r" b="b"/>
              <a:pathLst>
                <a:path w="2929" h="3023" extrusionOk="0">
                  <a:moveTo>
                    <a:pt x="1512" y="1"/>
                  </a:moveTo>
                  <a:cubicBezTo>
                    <a:pt x="662" y="1"/>
                    <a:pt x="1" y="662"/>
                    <a:pt x="1" y="1512"/>
                  </a:cubicBezTo>
                  <a:cubicBezTo>
                    <a:pt x="1" y="2361"/>
                    <a:pt x="662" y="3022"/>
                    <a:pt x="1512" y="3022"/>
                  </a:cubicBezTo>
                  <a:cubicBezTo>
                    <a:pt x="2267" y="3022"/>
                    <a:pt x="2928" y="2361"/>
                    <a:pt x="2928" y="1512"/>
                  </a:cubicBezTo>
                  <a:cubicBezTo>
                    <a:pt x="2928" y="662"/>
                    <a:pt x="2267" y="1"/>
                    <a:pt x="1512"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680" name="Google Shape;1680;p28"/>
            <p:cNvSpPr/>
            <p:nvPr/>
          </p:nvSpPr>
          <p:spPr>
            <a:xfrm>
              <a:off x="5731725" y="3637750"/>
              <a:ext cx="73200" cy="75575"/>
            </a:xfrm>
            <a:custGeom>
              <a:avLst/>
              <a:gdLst/>
              <a:ahLst/>
              <a:cxnLst/>
              <a:rect l="l" t="t" r="r" b="b"/>
              <a:pathLst>
                <a:path w="2928" h="3023" extrusionOk="0">
                  <a:moveTo>
                    <a:pt x="1417" y="1"/>
                  </a:moveTo>
                  <a:cubicBezTo>
                    <a:pt x="662" y="1"/>
                    <a:pt x="0" y="662"/>
                    <a:pt x="0" y="1512"/>
                  </a:cubicBezTo>
                  <a:cubicBezTo>
                    <a:pt x="0" y="2361"/>
                    <a:pt x="662" y="3022"/>
                    <a:pt x="1417" y="3022"/>
                  </a:cubicBezTo>
                  <a:cubicBezTo>
                    <a:pt x="2267" y="3022"/>
                    <a:pt x="2928" y="2361"/>
                    <a:pt x="2928" y="1512"/>
                  </a:cubicBezTo>
                  <a:cubicBezTo>
                    <a:pt x="2928" y="662"/>
                    <a:pt x="2267" y="1"/>
                    <a:pt x="1417"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681" name="Google Shape;1681;p28"/>
            <p:cNvSpPr/>
            <p:nvPr/>
          </p:nvSpPr>
          <p:spPr>
            <a:xfrm>
              <a:off x="5531050" y="3637750"/>
              <a:ext cx="75575" cy="75575"/>
            </a:xfrm>
            <a:custGeom>
              <a:avLst/>
              <a:gdLst/>
              <a:ahLst/>
              <a:cxnLst/>
              <a:rect l="l" t="t" r="r" b="b"/>
              <a:pathLst>
                <a:path w="3023" h="3023" extrusionOk="0">
                  <a:moveTo>
                    <a:pt x="1512" y="1"/>
                  </a:moveTo>
                  <a:cubicBezTo>
                    <a:pt x="662" y="1"/>
                    <a:pt x="1" y="662"/>
                    <a:pt x="1" y="1512"/>
                  </a:cubicBezTo>
                  <a:cubicBezTo>
                    <a:pt x="1" y="2361"/>
                    <a:pt x="662" y="3022"/>
                    <a:pt x="1512" y="3022"/>
                  </a:cubicBezTo>
                  <a:cubicBezTo>
                    <a:pt x="2361" y="3022"/>
                    <a:pt x="3022" y="2361"/>
                    <a:pt x="3022" y="1512"/>
                  </a:cubicBezTo>
                  <a:cubicBezTo>
                    <a:pt x="3022" y="662"/>
                    <a:pt x="2361" y="1"/>
                    <a:pt x="1512"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682" name="Google Shape;1682;p28"/>
            <p:cNvSpPr/>
            <p:nvPr/>
          </p:nvSpPr>
          <p:spPr>
            <a:xfrm>
              <a:off x="5332750" y="3637750"/>
              <a:ext cx="75550" cy="75575"/>
            </a:xfrm>
            <a:custGeom>
              <a:avLst/>
              <a:gdLst/>
              <a:ahLst/>
              <a:cxnLst/>
              <a:rect l="l" t="t" r="r" b="b"/>
              <a:pathLst>
                <a:path w="3022" h="3023" extrusionOk="0">
                  <a:moveTo>
                    <a:pt x="1511" y="1"/>
                  </a:moveTo>
                  <a:cubicBezTo>
                    <a:pt x="661" y="1"/>
                    <a:pt x="0" y="662"/>
                    <a:pt x="0" y="1512"/>
                  </a:cubicBezTo>
                  <a:cubicBezTo>
                    <a:pt x="0" y="2361"/>
                    <a:pt x="661" y="3022"/>
                    <a:pt x="1511" y="3022"/>
                  </a:cubicBezTo>
                  <a:cubicBezTo>
                    <a:pt x="2267" y="3022"/>
                    <a:pt x="3022" y="2361"/>
                    <a:pt x="2928" y="1512"/>
                  </a:cubicBezTo>
                  <a:cubicBezTo>
                    <a:pt x="2928" y="662"/>
                    <a:pt x="2267" y="1"/>
                    <a:pt x="1511"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683" name="Google Shape;1683;p28"/>
            <p:cNvSpPr/>
            <p:nvPr/>
          </p:nvSpPr>
          <p:spPr>
            <a:xfrm>
              <a:off x="5134425" y="3637750"/>
              <a:ext cx="73225" cy="75575"/>
            </a:xfrm>
            <a:custGeom>
              <a:avLst/>
              <a:gdLst/>
              <a:ahLst/>
              <a:cxnLst/>
              <a:rect l="l" t="t" r="r" b="b"/>
              <a:pathLst>
                <a:path w="2929" h="3023" extrusionOk="0">
                  <a:moveTo>
                    <a:pt x="1417" y="1"/>
                  </a:moveTo>
                  <a:cubicBezTo>
                    <a:pt x="662" y="1"/>
                    <a:pt x="1" y="662"/>
                    <a:pt x="1" y="1512"/>
                  </a:cubicBezTo>
                  <a:cubicBezTo>
                    <a:pt x="1" y="2361"/>
                    <a:pt x="662" y="3022"/>
                    <a:pt x="1417" y="3022"/>
                  </a:cubicBezTo>
                  <a:cubicBezTo>
                    <a:pt x="2267" y="3022"/>
                    <a:pt x="2928" y="2361"/>
                    <a:pt x="2928" y="1512"/>
                  </a:cubicBezTo>
                  <a:cubicBezTo>
                    <a:pt x="2928" y="662"/>
                    <a:pt x="2267" y="1"/>
                    <a:pt x="1417"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684" name="Google Shape;1684;p28"/>
            <p:cNvSpPr/>
            <p:nvPr/>
          </p:nvSpPr>
          <p:spPr>
            <a:xfrm>
              <a:off x="4933750" y="3637750"/>
              <a:ext cx="75575" cy="75575"/>
            </a:xfrm>
            <a:custGeom>
              <a:avLst/>
              <a:gdLst/>
              <a:ahLst/>
              <a:cxnLst/>
              <a:rect l="l" t="t" r="r" b="b"/>
              <a:pathLst>
                <a:path w="3023" h="3023" extrusionOk="0">
                  <a:moveTo>
                    <a:pt x="1512" y="1"/>
                  </a:moveTo>
                  <a:cubicBezTo>
                    <a:pt x="662" y="1"/>
                    <a:pt x="1" y="662"/>
                    <a:pt x="1" y="1512"/>
                  </a:cubicBezTo>
                  <a:cubicBezTo>
                    <a:pt x="1" y="2361"/>
                    <a:pt x="662" y="3022"/>
                    <a:pt x="1512" y="3022"/>
                  </a:cubicBezTo>
                  <a:cubicBezTo>
                    <a:pt x="2362" y="3022"/>
                    <a:pt x="3023" y="2361"/>
                    <a:pt x="3023" y="1512"/>
                  </a:cubicBezTo>
                  <a:cubicBezTo>
                    <a:pt x="3023" y="662"/>
                    <a:pt x="2362" y="1"/>
                    <a:pt x="1512"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685" name="Google Shape;1685;p28"/>
            <p:cNvSpPr/>
            <p:nvPr/>
          </p:nvSpPr>
          <p:spPr>
            <a:xfrm>
              <a:off x="4735450" y="3637750"/>
              <a:ext cx="75575" cy="75575"/>
            </a:xfrm>
            <a:custGeom>
              <a:avLst/>
              <a:gdLst/>
              <a:ahLst/>
              <a:cxnLst/>
              <a:rect l="l" t="t" r="r" b="b"/>
              <a:pathLst>
                <a:path w="3023" h="3023" extrusionOk="0">
                  <a:moveTo>
                    <a:pt x="1511" y="1"/>
                  </a:moveTo>
                  <a:cubicBezTo>
                    <a:pt x="661" y="1"/>
                    <a:pt x="0" y="662"/>
                    <a:pt x="0" y="1512"/>
                  </a:cubicBezTo>
                  <a:cubicBezTo>
                    <a:pt x="0" y="2361"/>
                    <a:pt x="661" y="3022"/>
                    <a:pt x="1511" y="3022"/>
                  </a:cubicBezTo>
                  <a:cubicBezTo>
                    <a:pt x="2361" y="3022"/>
                    <a:pt x="3022" y="2361"/>
                    <a:pt x="3022" y="1512"/>
                  </a:cubicBezTo>
                  <a:cubicBezTo>
                    <a:pt x="3022" y="662"/>
                    <a:pt x="2361" y="1"/>
                    <a:pt x="1511"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686" name="Google Shape;1686;p28"/>
            <p:cNvSpPr/>
            <p:nvPr/>
          </p:nvSpPr>
          <p:spPr>
            <a:xfrm>
              <a:off x="4537125" y="3637750"/>
              <a:ext cx="73225" cy="75575"/>
            </a:xfrm>
            <a:custGeom>
              <a:avLst/>
              <a:gdLst/>
              <a:ahLst/>
              <a:cxnLst/>
              <a:rect l="l" t="t" r="r" b="b"/>
              <a:pathLst>
                <a:path w="2929" h="3023" extrusionOk="0">
                  <a:moveTo>
                    <a:pt x="1417" y="1"/>
                  </a:moveTo>
                  <a:cubicBezTo>
                    <a:pt x="662" y="1"/>
                    <a:pt x="1" y="662"/>
                    <a:pt x="1" y="1512"/>
                  </a:cubicBezTo>
                  <a:cubicBezTo>
                    <a:pt x="1" y="2361"/>
                    <a:pt x="662" y="3022"/>
                    <a:pt x="1417" y="3022"/>
                  </a:cubicBezTo>
                  <a:cubicBezTo>
                    <a:pt x="2267" y="3022"/>
                    <a:pt x="2928" y="2361"/>
                    <a:pt x="2928" y="1512"/>
                  </a:cubicBezTo>
                  <a:cubicBezTo>
                    <a:pt x="2928" y="662"/>
                    <a:pt x="2267" y="1"/>
                    <a:pt x="1512"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687" name="Google Shape;1687;p28"/>
            <p:cNvSpPr/>
            <p:nvPr/>
          </p:nvSpPr>
          <p:spPr>
            <a:xfrm>
              <a:off x="4336450" y="3637750"/>
              <a:ext cx="75575" cy="75575"/>
            </a:xfrm>
            <a:custGeom>
              <a:avLst/>
              <a:gdLst/>
              <a:ahLst/>
              <a:cxnLst/>
              <a:rect l="l" t="t" r="r" b="b"/>
              <a:pathLst>
                <a:path w="3023" h="3023" extrusionOk="0">
                  <a:moveTo>
                    <a:pt x="1512" y="1"/>
                  </a:moveTo>
                  <a:cubicBezTo>
                    <a:pt x="662" y="1"/>
                    <a:pt x="1" y="662"/>
                    <a:pt x="1" y="1512"/>
                  </a:cubicBezTo>
                  <a:cubicBezTo>
                    <a:pt x="1" y="2361"/>
                    <a:pt x="662" y="3022"/>
                    <a:pt x="1512" y="3022"/>
                  </a:cubicBezTo>
                  <a:cubicBezTo>
                    <a:pt x="2362" y="3022"/>
                    <a:pt x="3023" y="2361"/>
                    <a:pt x="3023" y="1512"/>
                  </a:cubicBezTo>
                  <a:cubicBezTo>
                    <a:pt x="3023" y="662"/>
                    <a:pt x="2362" y="1"/>
                    <a:pt x="1512"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688" name="Google Shape;1688;p28"/>
            <p:cNvSpPr/>
            <p:nvPr/>
          </p:nvSpPr>
          <p:spPr>
            <a:xfrm>
              <a:off x="4138150" y="3637750"/>
              <a:ext cx="75575" cy="75575"/>
            </a:xfrm>
            <a:custGeom>
              <a:avLst/>
              <a:gdLst/>
              <a:ahLst/>
              <a:cxnLst/>
              <a:rect l="l" t="t" r="r" b="b"/>
              <a:pathLst>
                <a:path w="3023" h="3023" extrusionOk="0">
                  <a:moveTo>
                    <a:pt x="1511" y="1"/>
                  </a:moveTo>
                  <a:cubicBezTo>
                    <a:pt x="661" y="1"/>
                    <a:pt x="0" y="662"/>
                    <a:pt x="0" y="1512"/>
                  </a:cubicBezTo>
                  <a:cubicBezTo>
                    <a:pt x="0" y="2361"/>
                    <a:pt x="661" y="3022"/>
                    <a:pt x="1511" y="3022"/>
                  </a:cubicBezTo>
                  <a:cubicBezTo>
                    <a:pt x="2361" y="3022"/>
                    <a:pt x="3022" y="2361"/>
                    <a:pt x="3022" y="1512"/>
                  </a:cubicBezTo>
                  <a:cubicBezTo>
                    <a:pt x="3022" y="662"/>
                    <a:pt x="2361" y="1"/>
                    <a:pt x="1511"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689" name="Google Shape;1689;p28"/>
            <p:cNvSpPr/>
            <p:nvPr/>
          </p:nvSpPr>
          <p:spPr>
            <a:xfrm>
              <a:off x="3939825" y="3637750"/>
              <a:ext cx="73225" cy="75575"/>
            </a:xfrm>
            <a:custGeom>
              <a:avLst/>
              <a:gdLst/>
              <a:ahLst/>
              <a:cxnLst/>
              <a:rect l="l" t="t" r="r" b="b"/>
              <a:pathLst>
                <a:path w="2929" h="3023" extrusionOk="0">
                  <a:moveTo>
                    <a:pt x="1512" y="1"/>
                  </a:moveTo>
                  <a:cubicBezTo>
                    <a:pt x="662" y="1"/>
                    <a:pt x="1" y="662"/>
                    <a:pt x="1" y="1512"/>
                  </a:cubicBezTo>
                  <a:cubicBezTo>
                    <a:pt x="1" y="2361"/>
                    <a:pt x="662" y="3022"/>
                    <a:pt x="1512" y="3022"/>
                  </a:cubicBezTo>
                  <a:cubicBezTo>
                    <a:pt x="2267" y="3022"/>
                    <a:pt x="2928" y="2361"/>
                    <a:pt x="2928" y="1512"/>
                  </a:cubicBezTo>
                  <a:cubicBezTo>
                    <a:pt x="2928" y="662"/>
                    <a:pt x="2267" y="1"/>
                    <a:pt x="1512"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690" name="Google Shape;1690;p28"/>
            <p:cNvSpPr/>
            <p:nvPr/>
          </p:nvSpPr>
          <p:spPr>
            <a:xfrm>
              <a:off x="6128350" y="3448875"/>
              <a:ext cx="75575" cy="75575"/>
            </a:xfrm>
            <a:custGeom>
              <a:avLst/>
              <a:gdLst/>
              <a:ahLst/>
              <a:cxnLst/>
              <a:rect l="l" t="t" r="r" b="b"/>
              <a:pathLst>
                <a:path w="3023" h="3023" extrusionOk="0">
                  <a:moveTo>
                    <a:pt x="1511" y="1"/>
                  </a:moveTo>
                  <a:cubicBezTo>
                    <a:pt x="661" y="1"/>
                    <a:pt x="0" y="662"/>
                    <a:pt x="0" y="1512"/>
                  </a:cubicBezTo>
                  <a:cubicBezTo>
                    <a:pt x="0" y="2362"/>
                    <a:pt x="661" y="3023"/>
                    <a:pt x="1511" y="3023"/>
                  </a:cubicBezTo>
                  <a:cubicBezTo>
                    <a:pt x="2361" y="3023"/>
                    <a:pt x="3022" y="2362"/>
                    <a:pt x="3022" y="1512"/>
                  </a:cubicBezTo>
                  <a:cubicBezTo>
                    <a:pt x="3022" y="662"/>
                    <a:pt x="2361" y="1"/>
                    <a:pt x="1511"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691" name="Google Shape;1691;p28"/>
            <p:cNvSpPr/>
            <p:nvPr/>
          </p:nvSpPr>
          <p:spPr>
            <a:xfrm>
              <a:off x="5930025" y="3448875"/>
              <a:ext cx="73225" cy="75575"/>
            </a:xfrm>
            <a:custGeom>
              <a:avLst/>
              <a:gdLst/>
              <a:ahLst/>
              <a:cxnLst/>
              <a:rect l="l" t="t" r="r" b="b"/>
              <a:pathLst>
                <a:path w="2929" h="3023" extrusionOk="0">
                  <a:moveTo>
                    <a:pt x="1512" y="1"/>
                  </a:moveTo>
                  <a:cubicBezTo>
                    <a:pt x="662" y="1"/>
                    <a:pt x="1" y="662"/>
                    <a:pt x="1" y="1512"/>
                  </a:cubicBezTo>
                  <a:cubicBezTo>
                    <a:pt x="1" y="2362"/>
                    <a:pt x="662" y="3023"/>
                    <a:pt x="1512" y="3023"/>
                  </a:cubicBezTo>
                  <a:cubicBezTo>
                    <a:pt x="2267" y="3023"/>
                    <a:pt x="2928" y="2362"/>
                    <a:pt x="2928" y="1512"/>
                  </a:cubicBezTo>
                  <a:cubicBezTo>
                    <a:pt x="2928" y="662"/>
                    <a:pt x="2267" y="1"/>
                    <a:pt x="1512"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692" name="Google Shape;1692;p28"/>
            <p:cNvSpPr/>
            <p:nvPr/>
          </p:nvSpPr>
          <p:spPr>
            <a:xfrm>
              <a:off x="5731725" y="3448875"/>
              <a:ext cx="73200" cy="75575"/>
            </a:xfrm>
            <a:custGeom>
              <a:avLst/>
              <a:gdLst/>
              <a:ahLst/>
              <a:cxnLst/>
              <a:rect l="l" t="t" r="r" b="b"/>
              <a:pathLst>
                <a:path w="2928" h="3023" extrusionOk="0">
                  <a:moveTo>
                    <a:pt x="1417" y="1"/>
                  </a:moveTo>
                  <a:cubicBezTo>
                    <a:pt x="662" y="1"/>
                    <a:pt x="0" y="662"/>
                    <a:pt x="0" y="1512"/>
                  </a:cubicBezTo>
                  <a:cubicBezTo>
                    <a:pt x="0" y="2362"/>
                    <a:pt x="662" y="3023"/>
                    <a:pt x="1417" y="3023"/>
                  </a:cubicBezTo>
                  <a:cubicBezTo>
                    <a:pt x="2267" y="3023"/>
                    <a:pt x="2928" y="2362"/>
                    <a:pt x="2928" y="1512"/>
                  </a:cubicBezTo>
                  <a:cubicBezTo>
                    <a:pt x="2928" y="662"/>
                    <a:pt x="2267" y="1"/>
                    <a:pt x="1417"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693" name="Google Shape;1693;p28"/>
            <p:cNvSpPr/>
            <p:nvPr/>
          </p:nvSpPr>
          <p:spPr>
            <a:xfrm>
              <a:off x="5531050" y="3448875"/>
              <a:ext cx="75575" cy="75575"/>
            </a:xfrm>
            <a:custGeom>
              <a:avLst/>
              <a:gdLst/>
              <a:ahLst/>
              <a:cxnLst/>
              <a:rect l="l" t="t" r="r" b="b"/>
              <a:pathLst>
                <a:path w="3023" h="3023" extrusionOk="0">
                  <a:moveTo>
                    <a:pt x="1512" y="1"/>
                  </a:moveTo>
                  <a:cubicBezTo>
                    <a:pt x="662" y="1"/>
                    <a:pt x="1" y="662"/>
                    <a:pt x="1" y="1512"/>
                  </a:cubicBezTo>
                  <a:cubicBezTo>
                    <a:pt x="1" y="2362"/>
                    <a:pt x="662" y="3023"/>
                    <a:pt x="1512" y="3023"/>
                  </a:cubicBezTo>
                  <a:cubicBezTo>
                    <a:pt x="2361" y="3023"/>
                    <a:pt x="3022" y="2362"/>
                    <a:pt x="3022" y="1512"/>
                  </a:cubicBezTo>
                  <a:cubicBezTo>
                    <a:pt x="3022" y="662"/>
                    <a:pt x="2361" y="1"/>
                    <a:pt x="1512"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694" name="Google Shape;1694;p28"/>
            <p:cNvSpPr/>
            <p:nvPr/>
          </p:nvSpPr>
          <p:spPr>
            <a:xfrm>
              <a:off x="5332750" y="3448875"/>
              <a:ext cx="75550" cy="75575"/>
            </a:xfrm>
            <a:custGeom>
              <a:avLst/>
              <a:gdLst/>
              <a:ahLst/>
              <a:cxnLst/>
              <a:rect l="l" t="t" r="r" b="b"/>
              <a:pathLst>
                <a:path w="3022" h="3023" extrusionOk="0">
                  <a:moveTo>
                    <a:pt x="1511" y="1"/>
                  </a:moveTo>
                  <a:cubicBezTo>
                    <a:pt x="661" y="1"/>
                    <a:pt x="0" y="662"/>
                    <a:pt x="0" y="1512"/>
                  </a:cubicBezTo>
                  <a:cubicBezTo>
                    <a:pt x="0" y="2362"/>
                    <a:pt x="661" y="3023"/>
                    <a:pt x="1511" y="3023"/>
                  </a:cubicBezTo>
                  <a:cubicBezTo>
                    <a:pt x="2267" y="3023"/>
                    <a:pt x="3022" y="2362"/>
                    <a:pt x="2928" y="1512"/>
                  </a:cubicBezTo>
                  <a:cubicBezTo>
                    <a:pt x="2928" y="662"/>
                    <a:pt x="2267" y="1"/>
                    <a:pt x="1511"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695" name="Google Shape;1695;p28"/>
            <p:cNvSpPr/>
            <p:nvPr/>
          </p:nvSpPr>
          <p:spPr>
            <a:xfrm>
              <a:off x="5134425" y="3448875"/>
              <a:ext cx="73225" cy="75575"/>
            </a:xfrm>
            <a:custGeom>
              <a:avLst/>
              <a:gdLst/>
              <a:ahLst/>
              <a:cxnLst/>
              <a:rect l="l" t="t" r="r" b="b"/>
              <a:pathLst>
                <a:path w="2929" h="3023" extrusionOk="0">
                  <a:moveTo>
                    <a:pt x="1417" y="1"/>
                  </a:moveTo>
                  <a:cubicBezTo>
                    <a:pt x="662" y="1"/>
                    <a:pt x="1" y="662"/>
                    <a:pt x="1" y="1512"/>
                  </a:cubicBezTo>
                  <a:cubicBezTo>
                    <a:pt x="1" y="2362"/>
                    <a:pt x="662" y="3023"/>
                    <a:pt x="1417" y="3023"/>
                  </a:cubicBezTo>
                  <a:cubicBezTo>
                    <a:pt x="2267" y="3023"/>
                    <a:pt x="2928" y="2362"/>
                    <a:pt x="2928" y="1512"/>
                  </a:cubicBezTo>
                  <a:cubicBezTo>
                    <a:pt x="2928" y="662"/>
                    <a:pt x="2267" y="1"/>
                    <a:pt x="1417"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696" name="Google Shape;1696;p28"/>
            <p:cNvSpPr/>
            <p:nvPr/>
          </p:nvSpPr>
          <p:spPr>
            <a:xfrm>
              <a:off x="4933750" y="3448875"/>
              <a:ext cx="75575" cy="75575"/>
            </a:xfrm>
            <a:custGeom>
              <a:avLst/>
              <a:gdLst/>
              <a:ahLst/>
              <a:cxnLst/>
              <a:rect l="l" t="t" r="r" b="b"/>
              <a:pathLst>
                <a:path w="3023" h="3023" extrusionOk="0">
                  <a:moveTo>
                    <a:pt x="1512" y="1"/>
                  </a:moveTo>
                  <a:cubicBezTo>
                    <a:pt x="662" y="1"/>
                    <a:pt x="1" y="662"/>
                    <a:pt x="1" y="1512"/>
                  </a:cubicBezTo>
                  <a:cubicBezTo>
                    <a:pt x="1" y="2362"/>
                    <a:pt x="662" y="3023"/>
                    <a:pt x="1512" y="3023"/>
                  </a:cubicBezTo>
                  <a:cubicBezTo>
                    <a:pt x="2362" y="3023"/>
                    <a:pt x="3023" y="2362"/>
                    <a:pt x="3023" y="1512"/>
                  </a:cubicBezTo>
                  <a:cubicBezTo>
                    <a:pt x="3023" y="662"/>
                    <a:pt x="2362" y="1"/>
                    <a:pt x="1512"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697" name="Google Shape;1697;p28"/>
            <p:cNvSpPr/>
            <p:nvPr/>
          </p:nvSpPr>
          <p:spPr>
            <a:xfrm>
              <a:off x="4735450" y="3448875"/>
              <a:ext cx="75575" cy="75575"/>
            </a:xfrm>
            <a:custGeom>
              <a:avLst/>
              <a:gdLst/>
              <a:ahLst/>
              <a:cxnLst/>
              <a:rect l="l" t="t" r="r" b="b"/>
              <a:pathLst>
                <a:path w="3023" h="3023" extrusionOk="0">
                  <a:moveTo>
                    <a:pt x="1511" y="1"/>
                  </a:moveTo>
                  <a:cubicBezTo>
                    <a:pt x="661" y="1"/>
                    <a:pt x="0" y="662"/>
                    <a:pt x="0" y="1512"/>
                  </a:cubicBezTo>
                  <a:cubicBezTo>
                    <a:pt x="0" y="2362"/>
                    <a:pt x="661" y="3023"/>
                    <a:pt x="1511" y="3023"/>
                  </a:cubicBezTo>
                  <a:cubicBezTo>
                    <a:pt x="2361" y="3023"/>
                    <a:pt x="3022" y="2362"/>
                    <a:pt x="3022" y="1512"/>
                  </a:cubicBezTo>
                  <a:cubicBezTo>
                    <a:pt x="3022" y="662"/>
                    <a:pt x="2361" y="1"/>
                    <a:pt x="1511"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698" name="Google Shape;1698;p28"/>
            <p:cNvSpPr/>
            <p:nvPr/>
          </p:nvSpPr>
          <p:spPr>
            <a:xfrm>
              <a:off x="4537125" y="3448875"/>
              <a:ext cx="73225" cy="75575"/>
            </a:xfrm>
            <a:custGeom>
              <a:avLst/>
              <a:gdLst/>
              <a:ahLst/>
              <a:cxnLst/>
              <a:rect l="l" t="t" r="r" b="b"/>
              <a:pathLst>
                <a:path w="2929" h="3023" extrusionOk="0">
                  <a:moveTo>
                    <a:pt x="1417" y="1"/>
                  </a:moveTo>
                  <a:cubicBezTo>
                    <a:pt x="662" y="1"/>
                    <a:pt x="1" y="662"/>
                    <a:pt x="1" y="1512"/>
                  </a:cubicBezTo>
                  <a:cubicBezTo>
                    <a:pt x="1" y="2362"/>
                    <a:pt x="662" y="3023"/>
                    <a:pt x="1417" y="3023"/>
                  </a:cubicBezTo>
                  <a:cubicBezTo>
                    <a:pt x="2267" y="3023"/>
                    <a:pt x="2928" y="2362"/>
                    <a:pt x="2928" y="1512"/>
                  </a:cubicBezTo>
                  <a:cubicBezTo>
                    <a:pt x="2928" y="662"/>
                    <a:pt x="2267" y="1"/>
                    <a:pt x="1512"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699" name="Google Shape;1699;p28"/>
            <p:cNvSpPr/>
            <p:nvPr/>
          </p:nvSpPr>
          <p:spPr>
            <a:xfrm>
              <a:off x="4336450" y="3448875"/>
              <a:ext cx="75575" cy="75575"/>
            </a:xfrm>
            <a:custGeom>
              <a:avLst/>
              <a:gdLst/>
              <a:ahLst/>
              <a:cxnLst/>
              <a:rect l="l" t="t" r="r" b="b"/>
              <a:pathLst>
                <a:path w="3023" h="3023" extrusionOk="0">
                  <a:moveTo>
                    <a:pt x="1512" y="1"/>
                  </a:moveTo>
                  <a:cubicBezTo>
                    <a:pt x="662" y="1"/>
                    <a:pt x="1" y="662"/>
                    <a:pt x="1" y="1512"/>
                  </a:cubicBezTo>
                  <a:cubicBezTo>
                    <a:pt x="1" y="2362"/>
                    <a:pt x="662" y="3023"/>
                    <a:pt x="1512" y="3023"/>
                  </a:cubicBezTo>
                  <a:cubicBezTo>
                    <a:pt x="2362" y="3023"/>
                    <a:pt x="3023" y="2362"/>
                    <a:pt x="3023" y="1512"/>
                  </a:cubicBezTo>
                  <a:cubicBezTo>
                    <a:pt x="3023" y="662"/>
                    <a:pt x="2362" y="1"/>
                    <a:pt x="1512"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700" name="Google Shape;1700;p28"/>
            <p:cNvSpPr/>
            <p:nvPr/>
          </p:nvSpPr>
          <p:spPr>
            <a:xfrm>
              <a:off x="4138150" y="3448875"/>
              <a:ext cx="75575" cy="75575"/>
            </a:xfrm>
            <a:custGeom>
              <a:avLst/>
              <a:gdLst/>
              <a:ahLst/>
              <a:cxnLst/>
              <a:rect l="l" t="t" r="r" b="b"/>
              <a:pathLst>
                <a:path w="3023" h="3023" extrusionOk="0">
                  <a:moveTo>
                    <a:pt x="1511" y="1"/>
                  </a:moveTo>
                  <a:cubicBezTo>
                    <a:pt x="661" y="1"/>
                    <a:pt x="0" y="662"/>
                    <a:pt x="0" y="1512"/>
                  </a:cubicBezTo>
                  <a:cubicBezTo>
                    <a:pt x="0" y="2362"/>
                    <a:pt x="661" y="3023"/>
                    <a:pt x="1511" y="3023"/>
                  </a:cubicBezTo>
                  <a:cubicBezTo>
                    <a:pt x="2361" y="3023"/>
                    <a:pt x="3022" y="2362"/>
                    <a:pt x="3022" y="1512"/>
                  </a:cubicBezTo>
                  <a:cubicBezTo>
                    <a:pt x="3022" y="662"/>
                    <a:pt x="2361" y="1"/>
                    <a:pt x="1511"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701" name="Google Shape;1701;p28"/>
            <p:cNvSpPr/>
            <p:nvPr/>
          </p:nvSpPr>
          <p:spPr>
            <a:xfrm>
              <a:off x="3939825" y="3448875"/>
              <a:ext cx="73225" cy="75575"/>
            </a:xfrm>
            <a:custGeom>
              <a:avLst/>
              <a:gdLst/>
              <a:ahLst/>
              <a:cxnLst/>
              <a:rect l="l" t="t" r="r" b="b"/>
              <a:pathLst>
                <a:path w="2929" h="3023" extrusionOk="0">
                  <a:moveTo>
                    <a:pt x="1512" y="1"/>
                  </a:moveTo>
                  <a:cubicBezTo>
                    <a:pt x="662" y="1"/>
                    <a:pt x="1" y="662"/>
                    <a:pt x="1" y="1512"/>
                  </a:cubicBezTo>
                  <a:cubicBezTo>
                    <a:pt x="1" y="2362"/>
                    <a:pt x="662" y="3023"/>
                    <a:pt x="1512" y="3023"/>
                  </a:cubicBezTo>
                  <a:cubicBezTo>
                    <a:pt x="2267" y="3023"/>
                    <a:pt x="2928" y="2362"/>
                    <a:pt x="2928" y="1512"/>
                  </a:cubicBezTo>
                  <a:cubicBezTo>
                    <a:pt x="2928" y="662"/>
                    <a:pt x="2267" y="1"/>
                    <a:pt x="1512"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702" name="Google Shape;1702;p28"/>
            <p:cNvSpPr/>
            <p:nvPr/>
          </p:nvSpPr>
          <p:spPr>
            <a:xfrm>
              <a:off x="6128350" y="3260025"/>
              <a:ext cx="75575" cy="75550"/>
            </a:xfrm>
            <a:custGeom>
              <a:avLst/>
              <a:gdLst/>
              <a:ahLst/>
              <a:cxnLst/>
              <a:rect l="l" t="t" r="r" b="b"/>
              <a:pathLst>
                <a:path w="3023" h="3022"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703" name="Google Shape;1703;p28"/>
            <p:cNvSpPr/>
            <p:nvPr/>
          </p:nvSpPr>
          <p:spPr>
            <a:xfrm>
              <a:off x="5930025" y="3260025"/>
              <a:ext cx="73225" cy="75550"/>
            </a:xfrm>
            <a:custGeom>
              <a:avLst/>
              <a:gdLst/>
              <a:ahLst/>
              <a:cxnLst/>
              <a:rect l="l" t="t" r="r" b="b"/>
              <a:pathLst>
                <a:path w="2929" h="3022" extrusionOk="0">
                  <a:moveTo>
                    <a:pt x="1512" y="0"/>
                  </a:moveTo>
                  <a:cubicBezTo>
                    <a:pt x="662" y="0"/>
                    <a:pt x="1" y="661"/>
                    <a:pt x="1" y="1511"/>
                  </a:cubicBezTo>
                  <a:cubicBezTo>
                    <a:pt x="1" y="2361"/>
                    <a:pt x="662" y="3022"/>
                    <a:pt x="1512" y="3022"/>
                  </a:cubicBezTo>
                  <a:cubicBezTo>
                    <a:pt x="2267" y="3022"/>
                    <a:pt x="2928" y="2361"/>
                    <a:pt x="2928" y="1511"/>
                  </a:cubicBezTo>
                  <a:cubicBezTo>
                    <a:pt x="2928" y="661"/>
                    <a:pt x="2267" y="0"/>
                    <a:pt x="1512"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704" name="Google Shape;1704;p28"/>
            <p:cNvSpPr/>
            <p:nvPr/>
          </p:nvSpPr>
          <p:spPr>
            <a:xfrm>
              <a:off x="5731725" y="3260025"/>
              <a:ext cx="73200" cy="75550"/>
            </a:xfrm>
            <a:custGeom>
              <a:avLst/>
              <a:gdLst/>
              <a:ahLst/>
              <a:cxnLst/>
              <a:rect l="l" t="t" r="r" b="b"/>
              <a:pathLst>
                <a:path w="2928" h="3022" extrusionOk="0">
                  <a:moveTo>
                    <a:pt x="1417" y="0"/>
                  </a:moveTo>
                  <a:cubicBezTo>
                    <a:pt x="662" y="0"/>
                    <a:pt x="0" y="661"/>
                    <a:pt x="0" y="1511"/>
                  </a:cubicBezTo>
                  <a:cubicBezTo>
                    <a:pt x="0" y="2361"/>
                    <a:pt x="662" y="3022"/>
                    <a:pt x="1417" y="3022"/>
                  </a:cubicBezTo>
                  <a:cubicBezTo>
                    <a:pt x="2267" y="3022"/>
                    <a:pt x="2928" y="2361"/>
                    <a:pt x="2928" y="1511"/>
                  </a:cubicBezTo>
                  <a:cubicBezTo>
                    <a:pt x="2928" y="661"/>
                    <a:pt x="2267" y="0"/>
                    <a:pt x="1417"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705" name="Google Shape;1705;p28"/>
            <p:cNvSpPr/>
            <p:nvPr/>
          </p:nvSpPr>
          <p:spPr>
            <a:xfrm>
              <a:off x="5531050" y="3260025"/>
              <a:ext cx="75575" cy="75550"/>
            </a:xfrm>
            <a:custGeom>
              <a:avLst/>
              <a:gdLst/>
              <a:ahLst/>
              <a:cxnLst/>
              <a:rect l="l" t="t" r="r" b="b"/>
              <a:pathLst>
                <a:path w="3023" h="3022" extrusionOk="0">
                  <a:moveTo>
                    <a:pt x="1512" y="0"/>
                  </a:moveTo>
                  <a:cubicBezTo>
                    <a:pt x="662" y="0"/>
                    <a:pt x="1" y="661"/>
                    <a:pt x="1" y="1511"/>
                  </a:cubicBezTo>
                  <a:cubicBezTo>
                    <a:pt x="1" y="2361"/>
                    <a:pt x="662" y="3022"/>
                    <a:pt x="1512" y="3022"/>
                  </a:cubicBezTo>
                  <a:cubicBezTo>
                    <a:pt x="2361" y="3022"/>
                    <a:pt x="3022" y="2361"/>
                    <a:pt x="3022" y="1511"/>
                  </a:cubicBezTo>
                  <a:cubicBezTo>
                    <a:pt x="3022" y="661"/>
                    <a:pt x="2361" y="0"/>
                    <a:pt x="1512"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706" name="Google Shape;1706;p28"/>
            <p:cNvSpPr/>
            <p:nvPr/>
          </p:nvSpPr>
          <p:spPr>
            <a:xfrm>
              <a:off x="5332750" y="3260025"/>
              <a:ext cx="75550" cy="75550"/>
            </a:xfrm>
            <a:custGeom>
              <a:avLst/>
              <a:gdLst/>
              <a:ahLst/>
              <a:cxnLst/>
              <a:rect l="l" t="t" r="r" b="b"/>
              <a:pathLst>
                <a:path w="3022" h="3022" extrusionOk="0">
                  <a:moveTo>
                    <a:pt x="1511" y="0"/>
                  </a:moveTo>
                  <a:cubicBezTo>
                    <a:pt x="661" y="0"/>
                    <a:pt x="0" y="661"/>
                    <a:pt x="0" y="1511"/>
                  </a:cubicBezTo>
                  <a:cubicBezTo>
                    <a:pt x="0" y="2361"/>
                    <a:pt x="661" y="3022"/>
                    <a:pt x="1511" y="3022"/>
                  </a:cubicBezTo>
                  <a:cubicBezTo>
                    <a:pt x="2267" y="3022"/>
                    <a:pt x="3022" y="2361"/>
                    <a:pt x="2928" y="1511"/>
                  </a:cubicBezTo>
                  <a:cubicBezTo>
                    <a:pt x="2928" y="661"/>
                    <a:pt x="2267" y="0"/>
                    <a:pt x="1511"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707" name="Google Shape;1707;p28"/>
            <p:cNvSpPr/>
            <p:nvPr/>
          </p:nvSpPr>
          <p:spPr>
            <a:xfrm>
              <a:off x="5134425" y="3260025"/>
              <a:ext cx="73225" cy="75550"/>
            </a:xfrm>
            <a:custGeom>
              <a:avLst/>
              <a:gdLst/>
              <a:ahLst/>
              <a:cxnLst/>
              <a:rect l="l" t="t" r="r" b="b"/>
              <a:pathLst>
                <a:path w="2929" h="3022" extrusionOk="0">
                  <a:moveTo>
                    <a:pt x="1417" y="0"/>
                  </a:moveTo>
                  <a:cubicBezTo>
                    <a:pt x="662" y="0"/>
                    <a:pt x="1" y="661"/>
                    <a:pt x="1" y="1511"/>
                  </a:cubicBezTo>
                  <a:cubicBezTo>
                    <a:pt x="1" y="2361"/>
                    <a:pt x="662" y="3022"/>
                    <a:pt x="1417" y="3022"/>
                  </a:cubicBezTo>
                  <a:cubicBezTo>
                    <a:pt x="2267" y="3022"/>
                    <a:pt x="2928" y="2361"/>
                    <a:pt x="2928" y="1511"/>
                  </a:cubicBezTo>
                  <a:cubicBezTo>
                    <a:pt x="2928" y="661"/>
                    <a:pt x="2267" y="0"/>
                    <a:pt x="1417"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708" name="Google Shape;1708;p28"/>
            <p:cNvSpPr/>
            <p:nvPr/>
          </p:nvSpPr>
          <p:spPr>
            <a:xfrm>
              <a:off x="4933750" y="3260025"/>
              <a:ext cx="75575" cy="75550"/>
            </a:xfrm>
            <a:custGeom>
              <a:avLst/>
              <a:gdLst/>
              <a:ahLst/>
              <a:cxnLst/>
              <a:rect l="l" t="t" r="r" b="b"/>
              <a:pathLst>
                <a:path w="3023" h="3022"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709" name="Google Shape;1709;p28"/>
            <p:cNvSpPr/>
            <p:nvPr/>
          </p:nvSpPr>
          <p:spPr>
            <a:xfrm>
              <a:off x="4735450" y="3260025"/>
              <a:ext cx="75575" cy="75550"/>
            </a:xfrm>
            <a:custGeom>
              <a:avLst/>
              <a:gdLst/>
              <a:ahLst/>
              <a:cxnLst/>
              <a:rect l="l" t="t" r="r" b="b"/>
              <a:pathLst>
                <a:path w="3023" h="3022"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710" name="Google Shape;1710;p28"/>
            <p:cNvSpPr/>
            <p:nvPr/>
          </p:nvSpPr>
          <p:spPr>
            <a:xfrm>
              <a:off x="4537125" y="3260025"/>
              <a:ext cx="73225" cy="75550"/>
            </a:xfrm>
            <a:custGeom>
              <a:avLst/>
              <a:gdLst/>
              <a:ahLst/>
              <a:cxnLst/>
              <a:rect l="l" t="t" r="r" b="b"/>
              <a:pathLst>
                <a:path w="2929" h="3022" extrusionOk="0">
                  <a:moveTo>
                    <a:pt x="1417" y="0"/>
                  </a:moveTo>
                  <a:cubicBezTo>
                    <a:pt x="662" y="0"/>
                    <a:pt x="1" y="661"/>
                    <a:pt x="1" y="1511"/>
                  </a:cubicBezTo>
                  <a:cubicBezTo>
                    <a:pt x="1" y="2361"/>
                    <a:pt x="662" y="3022"/>
                    <a:pt x="1417" y="3022"/>
                  </a:cubicBezTo>
                  <a:cubicBezTo>
                    <a:pt x="2267" y="3022"/>
                    <a:pt x="2928" y="2361"/>
                    <a:pt x="2928" y="1511"/>
                  </a:cubicBezTo>
                  <a:cubicBezTo>
                    <a:pt x="2928" y="661"/>
                    <a:pt x="2267" y="0"/>
                    <a:pt x="1512"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711" name="Google Shape;1711;p28"/>
            <p:cNvSpPr/>
            <p:nvPr/>
          </p:nvSpPr>
          <p:spPr>
            <a:xfrm>
              <a:off x="4336450" y="3260025"/>
              <a:ext cx="75575" cy="75550"/>
            </a:xfrm>
            <a:custGeom>
              <a:avLst/>
              <a:gdLst/>
              <a:ahLst/>
              <a:cxnLst/>
              <a:rect l="l" t="t" r="r" b="b"/>
              <a:pathLst>
                <a:path w="3023" h="3022"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712" name="Google Shape;1712;p28"/>
            <p:cNvSpPr/>
            <p:nvPr/>
          </p:nvSpPr>
          <p:spPr>
            <a:xfrm>
              <a:off x="4138150" y="3260025"/>
              <a:ext cx="75575" cy="75550"/>
            </a:xfrm>
            <a:custGeom>
              <a:avLst/>
              <a:gdLst/>
              <a:ahLst/>
              <a:cxnLst/>
              <a:rect l="l" t="t" r="r" b="b"/>
              <a:pathLst>
                <a:path w="3023" h="3022"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713" name="Google Shape;1713;p28"/>
            <p:cNvSpPr/>
            <p:nvPr/>
          </p:nvSpPr>
          <p:spPr>
            <a:xfrm>
              <a:off x="3939825" y="3260025"/>
              <a:ext cx="73225" cy="75550"/>
            </a:xfrm>
            <a:custGeom>
              <a:avLst/>
              <a:gdLst/>
              <a:ahLst/>
              <a:cxnLst/>
              <a:rect l="l" t="t" r="r" b="b"/>
              <a:pathLst>
                <a:path w="2929" h="3022" extrusionOk="0">
                  <a:moveTo>
                    <a:pt x="1512" y="0"/>
                  </a:moveTo>
                  <a:cubicBezTo>
                    <a:pt x="662" y="0"/>
                    <a:pt x="1" y="661"/>
                    <a:pt x="1" y="1511"/>
                  </a:cubicBezTo>
                  <a:cubicBezTo>
                    <a:pt x="1" y="2361"/>
                    <a:pt x="662" y="3022"/>
                    <a:pt x="1512" y="3022"/>
                  </a:cubicBezTo>
                  <a:cubicBezTo>
                    <a:pt x="2267" y="3022"/>
                    <a:pt x="2928" y="2361"/>
                    <a:pt x="2928" y="1511"/>
                  </a:cubicBezTo>
                  <a:cubicBezTo>
                    <a:pt x="2928" y="661"/>
                    <a:pt x="2267" y="0"/>
                    <a:pt x="1512"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714" name="Google Shape;1714;p28"/>
            <p:cNvSpPr/>
            <p:nvPr/>
          </p:nvSpPr>
          <p:spPr>
            <a:xfrm>
              <a:off x="6326650" y="3073500"/>
              <a:ext cx="28375" cy="68500"/>
            </a:xfrm>
            <a:custGeom>
              <a:avLst/>
              <a:gdLst/>
              <a:ahLst/>
              <a:cxnLst/>
              <a:rect l="l" t="t" r="r" b="b"/>
              <a:pathLst>
                <a:path w="1135" h="2740" extrusionOk="0">
                  <a:moveTo>
                    <a:pt x="1134" y="1"/>
                  </a:moveTo>
                  <a:lnTo>
                    <a:pt x="1134" y="1"/>
                  </a:lnTo>
                  <a:cubicBezTo>
                    <a:pt x="473" y="190"/>
                    <a:pt x="1" y="662"/>
                    <a:pt x="1" y="1417"/>
                  </a:cubicBezTo>
                  <a:cubicBezTo>
                    <a:pt x="1" y="1984"/>
                    <a:pt x="379" y="2456"/>
                    <a:pt x="851" y="2739"/>
                  </a:cubicBezTo>
                  <a:cubicBezTo>
                    <a:pt x="945" y="1795"/>
                    <a:pt x="1040" y="851"/>
                    <a:pt x="1134"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715" name="Google Shape;1715;p28"/>
            <p:cNvSpPr/>
            <p:nvPr/>
          </p:nvSpPr>
          <p:spPr>
            <a:xfrm>
              <a:off x="6128350" y="3071150"/>
              <a:ext cx="75575" cy="75575"/>
            </a:xfrm>
            <a:custGeom>
              <a:avLst/>
              <a:gdLst/>
              <a:ahLst/>
              <a:cxnLst/>
              <a:rect l="l" t="t" r="r" b="b"/>
              <a:pathLst>
                <a:path w="3023" h="3023"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716" name="Google Shape;1716;p28"/>
            <p:cNvSpPr/>
            <p:nvPr/>
          </p:nvSpPr>
          <p:spPr>
            <a:xfrm>
              <a:off x="5930025" y="3071150"/>
              <a:ext cx="73225" cy="75575"/>
            </a:xfrm>
            <a:custGeom>
              <a:avLst/>
              <a:gdLst/>
              <a:ahLst/>
              <a:cxnLst/>
              <a:rect l="l" t="t" r="r" b="b"/>
              <a:pathLst>
                <a:path w="2929" h="3023" extrusionOk="0">
                  <a:moveTo>
                    <a:pt x="1512" y="0"/>
                  </a:moveTo>
                  <a:cubicBezTo>
                    <a:pt x="662" y="0"/>
                    <a:pt x="1" y="661"/>
                    <a:pt x="1" y="1511"/>
                  </a:cubicBezTo>
                  <a:cubicBezTo>
                    <a:pt x="1" y="2361"/>
                    <a:pt x="662" y="3022"/>
                    <a:pt x="1512" y="3022"/>
                  </a:cubicBezTo>
                  <a:cubicBezTo>
                    <a:pt x="2267" y="3022"/>
                    <a:pt x="2928" y="2361"/>
                    <a:pt x="2928" y="1511"/>
                  </a:cubicBezTo>
                  <a:cubicBezTo>
                    <a:pt x="2928" y="661"/>
                    <a:pt x="2267" y="0"/>
                    <a:pt x="1512"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717" name="Google Shape;1717;p28"/>
            <p:cNvSpPr/>
            <p:nvPr/>
          </p:nvSpPr>
          <p:spPr>
            <a:xfrm>
              <a:off x="5731725" y="3071150"/>
              <a:ext cx="73200" cy="75575"/>
            </a:xfrm>
            <a:custGeom>
              <a:avLst/>
              <a:gdLst/>
              <a:ahLst/>
              <a:cxnLst/>
              <a:rect l="l" t="t" r="r" b="b"/>
              <a:pathLst>
                <a:path w="2928" h="3023" extrusionOk="0">
                  <a:moveTo>
                    <a:pt x="1417" y="0"/>
                  </a:moveTo>
                  <a:cubicBezTo>
                    <a:pt x="662" y="0"/>
                    <a:pt x="0" y="661"/>
                    <a:pt x="0" y="1511"/>
                  </a:cubicBezTo>
                  <a:cubicBezTo>
                    <a:pt x="0" y="2361"/>
                    <a:pt x="662" y="3022"/>
                    <a:pt x="1417" y="3022"/>
                  </a:cubicBezTo>
                  <a:cubicBezTo>
                    <a:pt x="2267" y="3022"/>
                    <a:pt x="2928" y="2361"/>
                    <a:pt x="2928" y="1511"/>
                  </a:cubicBezTo>
                  <a:cubicBezTo>
                    <a:pt x="2928" y="661"/>
                    <a:pt x="2267" y="0"/>
                    <a:pt x="1417"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718" name="Google Shape;1718;p28"/>
            <p:cNvSpPr/>
            <p:nvPr/>
          </p:nvSpPr>
          <p:spPr>
            <a:xfrm>
              <a:off x="5531050" y="3071150"/>
              <a:ext cx="75575" cy="75575"/>
            </a:xfrm>
            <a:custGeom>
              <a:avLst/>
              <a:gdLst/>
              <a:ahLst/>
              <a:cxnLst/>
              <a:rect l="l" t="t" r="r" b="b"/>
              <a:pathLst>
                <a:path w="3023" h="3023" extrusionOk="0">
                  <a:moveTo>
                    <a:pt x="1512" y="0"/>
                  </a:moveTo>
                  <a:cubicBezTo>
                    <a:pt x="662" y="0"/>
                    <a:pt x="1" y="661"/>
                    <a:pt x="1" y="1511"/>
                  </a:cubicBezTo>
                  <a:cubicBezTo>
                    <a:pt x="1" y="2361"/>
                    <a:pt x="662" y="3022"/>
                    <a:pt x="1512" y="3022"/>
                  </a:cubicBezTo>
                  <a:cubicBezTo>
                    <a:pt x="2361" y="3022"/>
                    <a:pt x="3022" y="2361"/>
                    <a:pt x="3022" y="1511"/>
                  </a:cubicBezTo>
                  <a:cubicBezTo>
                    <a:pt x="3022" y="661"/>
                    <a:pt x="2361" y="0"/>
                    <a:pt x="1512"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719" name="Google Shape;1719;p28"/>
            <p:cNvSpPr/>
            <p:nvPr/>
          </p:nvSpPr>
          <p:spPr>
            <a:xfrm>
              <a:off x="5332750" y="3071150"/>
              <a:ext cx="75550" cy="75575"/>
            </a:xfrm>
            <a:custGeom>
              <a:avLst/>
              <a:gdLst/>
              <a:ahLst/>
              <a:cxnLst/>
              <a:rect l="l" t="t" r="r" b="b"/>
              <a:pathLst>
                <a:path w="3022" h="3023" extrusionOk="0">
                  <a:moveTo>
                    <a:pt x="1511" y="0"/>
                  </a:moveTo>
                  <a:cubicBezTo>
                    <a:pt x="661" y="0"/>
                    <a:pt x="0" y="661"/>
                    <a:pt x="0" y="1511"/>
                  </a:cubicBezTo>
                  <a:cubicBezTo>
                    <a:pt x="0" y="2361"/>
                    <a:pt x="661" y="3022"/>
                    <a:pt x="1511" y="3022"/>
                  </a:cubicBezTo>
                  <a:cubicBezTo>
                    <a:pt x="2267" y="3022"/>
                    <a:pt x="3022" y="2361"/>
                    <a:pt x="2928" y="1511"/>
                  </a:cubicBezTo>
                  <a:cubicBezTo>
                    <a:pt x="2928" y="661"/>
                    <a:pt x="2267" y="0"/>
                    <a:pt x="1511"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720" name="Google Shape;1720;p28"/>
            <p:cNvSpPr/>
            <p:nvPr/>
          </p:nvSpPr>
          <p:spPr>
            <a:xfrm>
              <a:off x="5134425" y="3071150"/>
              <a:ext cx="73225" cy="75575"/>
            </a:xfrm>
            <a:custGeom>
              <a:avLst/>
              <a:gdLst/>
              <a:ahLst/>
              <a:cxnLst/>
              <a:rect l="l" t="t" r="r" b="b"/>
              <a:pathLst>
                <a:path w="2929" h="3023" extrusionOk="0">
                  <a:moveTo>
                    <a:pt x="1417" y="0"/>
                  </a:moveTo>
                  <a:cubicBezTo>
                    <a:pt x="662" y="0"/>
                    <a:pt x="1" y="661"/>
                    <a:pt x="1" y="1511"/>
                  </a:cubicBezTo>
                  <a:cubicBezTo>
                    <a:pt x="1" y="2361"/>
                    <a:pt x="662" y="3022"/>
                    <a:pt x="1417" y="3022"/>
                  </a:cubicBezTo>
                  <a:cubicBezTo>
                    <a:pt x="2267" y="3022"/>
                    <a:pt x="2928" y="2361"/>
                    <a:pt x="2928" y="1511"/>
                  </a:cubicBezTo>
                  <a:cubicBezTo>
                    <a:pt x="2928" y="661"/>
                    <a:pt x="2267" y="0"/>
                    <a:pt x="1417"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721" name="Google Shape;1721;p28"/>
            <p:cNvSpPr/>
            <p:nvPr/>
          </p:nvSpPr>
          <p:spPr>
            <a:xfrm>
              <a:off x="4933750" y="3071150"/>
              <a:ext cx="75575" cy="75575"/>
            </a:xfrm>
            <a:custGeom>
              <a:avLst/>
              <a:gdLst/>
              <a:ahLst/>
              <a:cxnLst/>
              <a:rect l="l" t="t" r="r" b="b"/>
              <a:pathLst>
                <a:path w="3023" h="3023"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722" name="Google Shape;1722;p28"/>
            <p:cNvSpPr/>
            <p:nvPr/>
          </p:nvSpPr>
          <p:spPr>
            <a:xfrm>
              <a:off x="4735450" y="3071150"/>
              <a:ext cx="75575" cy="75575"/>
            </a:xfrm>
            <a:custGeom>
              <a:avLst/>
              <a:gdLst/>
              <a:ahLst/>
              <a:cxnLst/>
              <a:rect l="l" t="t" r="r" b="b"/>
              <a:pathLst>
                <a:path w="3023" h="3023"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723" name="Google Shape;1723;p28"/>
            <p:cNvSpPr/>
            <p:nvPr/>
          </p:nvSpPr>
          <p:spPr>
            <a:xfrm>
              <a:off x="4537125" y="3071150"/>
              <a:ext cx="73225" cy="75575"/>
            </a:xfrm>
            <a:custGeom>
              <a:avLst/>
              <a:gdLst/>
              <a:ahLst/>
              <a:cxnLst/>
              <a:rect l="l" t="t" r="r" b="b"/>
              <a:pathLst>
                <a:path w="2929" h="3023" extrusionOk="0">
                  <a:moveTo>
                    <a:pt x="1417" y="0"/>
                  </a:moveTo>
                  <a:cubicBezTo>
                    <a:pt x="662" y="0"/>
                    <a:pt x="1" y="661"/>
                    <a:pt x="1" y="1511"/>
                  </a:cubicBezTo>
                  <a:cubicBezTo>
                    <a:pt x="1" y="2361"/>
                    <a:pt x="662" y="3022"/>
                    <a:pt x="1417" y="3022"/>
                  </a:cubicBezTo>
                  <a:cubicBezTo>
                    <a:pt x="2267" y="3022"/>
                    <a:pt x="2928" y="2361"/>
                    <a:pt x="2928" y="1511"/>
                  </a:cubicBezTo>
                  <a:cubicBezTo>
                    <a:pt x="2928" y="661"/>
                    <a:pt x="2267" y="0"/>
                    <a:pt x="1512"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724" name="Google Shape;1724;p28"/>
            <p:cNvSpPr/>
            <p:nvPr/>
          </p:nvSpPr>
          <p:spPr>
            <a:xfrm>
              <a:off x="4336450" y="3071150"/>
              <a:ext cx="75575" cy="75575"/>
            </a:xfrm>
            <a:custGeom>
              <a:avLst/>
              <a:gdLst/>
              <a:ahLst/>
              <a:cxnLst/>
              <a:rect l="l" t="t" r="r" b="b"/>
              <a:pathLst>
                <a:path w="3023" h="3023"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725" name="Google Shape;1725;p28"/>
            <p:cNvSpPr/>
            <p:nvPr/>
          </p:nvSpPr>
          <p:spPr>
            <a:xfrm>
              <a:off x="4138150" y="3071150"/>
              <a:ext cx="75575" cy="75575"/>
            </a:xfrm>
            <a:custGeom>
              <a:avLst/>
              <a:gdLst/>
              <a:ahLst/>
              <a:cxnLst/>
              <a:rect l="l" t="t" r="r" b="b"/>
              <a:pathLst>
                <a:path w="3023" h="3023"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726" name="Google Shape;1726;p28"/>
            <p:cNvSpPr/>
            <p:nvPr/>
          </p:nvSpPr>
          <p:spPr>
            <a:xfrm>
              <a:off x="3939825" y="3071150"/>
              <a:ext cx="73225" cy="75575"/>
            </a:xfrm>
            <a:custGeom>
              <a:avLst/>
              <a:gdLst/>
              <a:ahLst/>
              <a:cxnLst/>
              <a:rect l="l" t="t" r="r" b="b"/>
              <a:pathLst>
                <a:path w="2929" h="3023" extrusionOk="0">
                  <a:moveTo>
                    <a:pt x="1512" y="0"/>
                  </a:moveTo>
                  <a:cubicBezTo>
                    <a:pt x="662" y="0"/>
                    <a:pt x="1" y="661"/>
                    <a:pt x="1" y="1511"/>
                  </a:cubicBezTo>
                  <a:cubicBezTo>
                    <a:pt x="1" y="2361"/>
                    <a:pt x="662" y="3022"/>
                    <a:pt x="1512" y="3022"/>
                  </a:cubicBezTo>
                  <a:cubicBezTo>
                    <a:pt x="2267" y="3022"/>
                    <a:pt x="2928" y="2361"/>
                    <a:pt x="2928" y="1511"/>
                  </a:cubicBezTo>
                  <a:cubicBezTo>
                    <a:pt x="2928" y="661"/>
                    <a:pt x="2267" y="0"/>
                    <a:pt x="1512"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727" name="Google Shape;1727;p28"/>
            <p:cNvSpPr/>
            <p:nvPr/>
          </p:nvSpPr>
          <p:spPr>
            <a:xfrm>
              <a:off x="6326650" y="2882275"/>
              <a:ext cx="40175" cy="73225"/>
            </a:xfrm>
            <a:custGeom>
              <a:avLst/>
              <a:gdLst/>
              <a:ahLst/>
              <a:cxnLst/>
              <a:rect l="l" t="t" r="r" b="b"/>
              <a:pathLst>
                <a:path w="1607" h="2929" extrusionOk="0">
                  <a:moveTo>
                    <a:pt x="1512" y="1"/>
                  </a:moveTo>
                  <a:cubicBezTo>
                    <a:pt x="662" y="1"/>
                    <a:pt x="1" y="662"/>
                    <a:pt x="1" y="1512"/>
                  </a:cubicBezTo>
                  <a:cubicBezTo>
                    <a:pt x="1" y="2361"/>
                    <a:pt x="662" y="2928"/>
                    <a:pt x="1512" y="2928"/>
                  </a:cubicBezTo>
                  <a:cubicBezTo>
                    <a:pt x="1512" y="1984"/>
                    <a:pt x="1606" y="1039"/>
                    <a:pt x="1606"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728" name="Google Shape;1728;p28"/>
            <p:cNvSpPr/>
            <p:nvPr/>
          </p:nvSpPr>
          <p:spPr>
            <a:xfrm>
              <a:off x="6128350" y="2882275"/>
              <a:ext cx="75575" cy="75575"/>
            </a:xfrm>
            <a:custGeom>
              <a:avLst/>
              <a:gdLst/>
              <a:ahLst/>
              <a:cxnLst/>
              <a:rect l="l" t="t" r="r" b="b"/>
              <a:pathLst>
                <a:path w="3023" h="3023" extrusionOk="0">
                  <a:moveTo>
                    <a:pt x="1511" y="1"/>
                  </a:moveTo>
                  <a:cubicBezTo>
                    <a:pt x="661" y="1"/>
                    <a:pt x="0" y="662"/>
                    <a:pt x="0" y="1512"/>
                  </a:cubicBezTo>
                  <a:cubicBezTo>
                    <a:pt x="0" y="2361"/>
                    <a:pt x="661" y="3022"/>
                    <a:pt x="1511" y="3022"/>
                  </a:cubicBezTo>
                  <a:cubicBezTo>
                    <a:pt x="2361" y="3022"/>
                    <a:pt x="3022" y="2361"/>
                    <a:pt x="3022" y="1512"/>
                  </a:cubicBezTo>
                  <a:cubicBezTo>
                    <a:pt x="3022" y="662"/>
                    <a:pt x="2361" y="1"/>
                    <a:pt x="1511"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729" name="Google Shape;1729;p28"/>
            <p:cNvSpPr/>
            <p:nvPr/>
          </p:nvSpPr>
          <p:spPr>
            <a:xfrm>
              <a:off x="5930025" y="2882275"/>
              <a:ext cx="73225" cy="75575"/>
            </a:xfrm>
            <a:custGeom>
              <a:avLst/>
              <a:gdLst/>
              <a:ahLst/>
              <a:cxnLst/>
              <a:rect l="l" t="t" r="r" b="b"/>
              <a:pathLst>
                <a:path w="2929" h="3023" extrusionOk="0">
                  <a:moveTo>
                    <a:pt x="1512" y="1"/>
                  </a:moveTo>
                  <a:cubicBezTo>
                    <a:pt x="662" y="1"/>
                    <a:pt x="1" y="662"/>
                    <a:pt x="1" y="1512"/>
                  </a:cubicBezTo>
                  <a:cubicBezTo>
                    <a:pt x="1" y="2361"/>
                    <a:pt x="662" y="3022"/>
                    <a:pt x="1512" y="3022"/>
                  </a:cubicBezTo>
                  <a:cubicBezTo>
                    <a:pt x="2267" y="3022"/>
                    <a:pt x="2928" y="2361"/>
                    <a:pt x="2928" y="1512"/>
                  </a:cubicBezTo>
                  <a:cubicBezTo>
                    <a:pt x="2928" y="662"/>
                    <a:pt x="2267" y="1"/>
                    <a:pt x="1512"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730" name="Google Shape;1730;p28"/>
            <p:cNvSpPr/>
            <p:nvPr/>
          </p:nvSpPr>
          <p:spPr>
            <a:xfrm>
              <a:off x="5731725" y="2882275"/>
              <a:ext cx="73200" cy="75575"/>
            </a:xfrm>
            <a:custGeom>
              <a:avLst/>
              <a:gdLst/>
              <a:ahLst/>
              <a:cxnLst/>
              <a:rect l="l" t="t" r="r" b="b"/>
              <a:pathLst>
                <a:path w="2928" h="3023" extrusionOk="0">
                  <a:moveTo>
                    <a:pt x="1417" y="1"/>
                  </a:moveTo>
                  <a:cubicBezTo>
                    <a:pt x="662" y="1"/>
                    <a:pt x="0" y="662"/>
                    <a:pt x="0" y="1512"/>
                  </a:cubicBezTo>
                  <a:cubicBezTo>
                    <a:pt x="0" y="2361"/>
                    <a:pt x="662" y="3022"/>
                    <a:pt x="1417" y="3022"/>
                  </a:cubicBezTo>
                  <a:cubicBezTo>
                    <a:pt x="2267" y="3022"/>
                    <a:pt x="2928" y="2361"/>
                    <a:pt x="2928" y="1512"/>
                  </a:cubicBezTo>
                  <a:cubicBezTo>
                    <a:pt x="2928" y="662"/>
                    <a:pt x="2267" y="1"/>
                    <a:pt x="1417"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731" name="Google Shape;1731;p28"/>
            <p:cNvSpPr/>
            <p:nvPr/>
          </p:nvSpPr>
          <p:spPr>
            <a:xfrm>
              <a:off x="5531050" y="2882275"/>
              <a:ext cx="75575" cy="75575"/>
            </a:xfrm>
            <a:custGeom>
              <a:avLst/>
              <a:gdLst/>
              <a:ahLst/>
              <a:cxnLst/>
              <a:rect l="l" t="t" r="r" b="b"/>
              <a:pathLst>
                <a:path w="3023" h="3023" extrusionOk="0">
                  <a:moveTo>
                    <a:pt x="1512" y="1"/>
                  </a:moveTo>
                  <a:cubicBezTo>
                    <a:pt x="662" y="1"/>
                    <a:pt x="1" y="662"/>
                    <a:pt x="1" y="1512"/>
                  </a:cubicBezTo>
                  <a:cubicBezTo>
                    <a:pt x="1" y="2361"/>
                    <a:pt x="662" y="3022"/>
                    <a:pt x="1512" y="3022"/>
                  </a:cubicBezTo>
                  <a:cubicBezTo>
                    <a:pt x="2361" y="3022"/>
                    <a:pt x="3022" y="2361"/>
                    <a:pt x="3022" y="1512"/>
                  </a:cubicBezTo>
                  <a:cubicBezTo>
                    <a:pt x="3022" y="662"/>
                    <a:pt x="2361" y="1"/>
                    <a:pt x="1512"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732" name="Google Shape;1732;p28"/>
            <p:cNvSpPr/>
            <p:nvPr/>
          </p:nvSpPr>
          <p:spPr>
            <a:xfrm>
              <a:off x="5332750" y="2882275"/>
              <a:ext cx="75550" cy="75575"/>
            </a:xfrm>
            <a:custGeom>
              <a:avLst/>
              <a:gdLst/>
              <a:ahLst/>
              <a:cxnLst/>
              <a:rect l="l" t="t" r="r" b="b"/>
              <a:pathLst>
                <a:path w="3022" h="3023" extrusionOk="0">
                  <a:moveTo>
                    <a:pt x="1511" y="1"/>
                  </a:moveTo>
                  <a:cubicBezTo>
                    <a:pt x="661" y="1"/>
                    <a:pt x="0" y="662"/>
                    <a:pt x="0" y="1512"/>
                  </a:cubicBezTo>
                  <a:cubicBezTo>
                    <a:pt x="0" y="2361"/>
                    <a:pt x="661" y="3022"/>
                    <a:pt x="1511" y="3022"/>
                  </a:cubicBezTo>
                  <a:cubicBezTo>
                    <a:pt x="2267" y="3022"/>
                    <a:pt x="3022" y="2361"/>
                    <a:pt x="2928" y="1512"/>
                  </a:cubicBezTo>
                  <a:cubicBezTo>
                    <a:pt x="2928" y="662"/>
                    <a:pt x="2267" y="1"/>
                    <a:pt x="1511"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733" name="Google Shape;1733;p28"/>
            <p:cNvSpPr/>
            <p:nvPr/>
          </p:nvSpPr>
          <p:spPr>
            <a:xfrm>
              <a:off x="5134425" y="2882275"/>
              <a:ext cx="73225" cy="75575"/>
            </a:xfrm>
            <a:custGeom>
              <a:avLst/>
              <a:gdLst/>
              <a:ahLst/>
              <a:cxnLst/>
              <a:rect l="l" t="t" r="r" b="b"/>
              <a:pathLst>
                <a:path w="2929" h="3023" extrusionOk="0">
                  <a:moveTo>
                    <a:pt x="1417" y="1"/>
                  </a:moveTo>
                  <a:cubicBezTo>
                    <a:pt x="662" y="1"/>
                    <a:pt x="1" y="662"/>
                    <a:pt x="1" y="1512"/>
                  </a:cubicBezTo>
                  <a:cubicBezTo>
                    <a:pt x="1" y="2361"/>
                    <a:pt x="662" y="3022"/>
                    <a:pt x="1417" y="3022"/>
                  </a:cubicBezTo>
                  <a:cubicBezTo>
                    <a:pt x="2267" y="3022"/>
                    <a:pt x="2928" y="2361"/>
                    <a:pt x="2928" y="1512"/>
                  </a:cubicBezTo>
                  <a:cubicBezTo>
                    <a:pt x="2928" y="662"/>
                    <a:pt x="2267" y="1"/>
                    <a:pt x="1417"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734" name="Google Shape;1734;p28"/>
            <p:cNvSpPr/>
            <p:nvPr/>
          </p:nvSpPr>
          <p:spPr>
            <a:xfrm>
              <a:off x="4933750" y="2882275"/>
              <a:ext cx="75575" cy="75575"/>
            </a:xfrm>
            <a:custGeom>
              <a:avLst/>
              <a:gdLst/>
              <a:ahLst/>
              <a:cxnLst/>
              <a:rect l="l" t="t" r="r" b="b"/>
              <a:pathLst>
                <a:path w="3023" h="3023" extrusionOk="0">
                  <a:moveTo>
                    <a:pt x="1512" y="1"/>
                  </a:moveTo>
                  <a:cubicBezTo>
                    <a:pt x="662" y="1"/>
                    <a:pt x="1" y="662"/>
                    <a:pt x="1" y="1512"/>
                  </a:cubicBezTo>
                  <a:cubicBezTo>
                    <a:pt x="1" y="2361"/>
                    <a:pt x="662" y="3022"/>
                    <a:pt x="1512" y="3022"/>
                  </a:cubicBezTo>
                  <a:cubicBezTo>
                    <a:pt x="2362" y="3022"/>
                    <a:pt x="3023" y="2361"/>
                    <a:pt x="3023" y="1512"/>
                  </a:cubicBezTo>
                  <a:cubicBezTo>
                    <a:pt x="3023" y="662"/>
                    <a:pt x="2362" y="1"/>
                    <a:pt x="1512"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735" name="Google Shape;1735;p28"/>
            <p:cNvSpPr/>
            <p:nvPr/>
          </p:nvSpPr>
          <p:spPr>
            <a:xfrm>
              <a:off x="4735450" y="2882275"/>
              <a:ext cx="75575" cy="75575"/>
            </a:xfrm>
            <a:custGeom>
              <a:avLst/>
              <a:gdLst/>
              <a:ahLst/>
              <a:cxnLst/>
              <a:rect l="l" t="t" r="r" b="b"/>
              <a:pathLst>
                <a:path w="3023" h="3023" extrusionOk="0">
                  <a:moveTo>
                    <a:pt x="1511" y="1"/>
                  </a:moveTo>
                  <a:cubicBezTo>
                    <a:pt x="661" y="1"/>
                    <a:pt x="0" y="662"/>
                    <a:pt x="0" y="1512"/>
                  </a:cubicBezTo>
                  <a:cubicBezTo>
                    <a:pt x="0" y="2361"/>
                    <a:pt x="661" y="3022"/>
                    <a:pt x="1511" y="3022"/>
                  </a:cubicBezTo>
                  <a:cubicBezTo>
                    <a:pt x="2361" y="3022"/>
                    <a:pt x="3022" y="2361"/>
                    <a:pt x="3022" y="1512"/>
                  </a:cubicBezTo>
                  <a:cubicBezTo>
                    <a:pt x="3022" y="662"/>
                    <a:pt x="2361" y="1"/>
                    <a:pt x="1511"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736" name="Google Shape;1736;p28"/>
            <p:cNvSpPr/>
            <p:nvPr/>
          </p:nvSpPr>
          <p:spPr>
            <a:xfrm>
              <a:off x="4537125" y="2882275"/>
              <a:ext cx="73225" cy="75575"/>
            </a:xfrm>
            <a:custGeom>
              <a:avLst/>
              <a:gdLst/>
              <a:ahLst/>
              <a:cxnLst/>
              <a:rect l="l" t="t" r="r" b="b"/>
              <a:pathLst>
                <a:path w="2929" h="3023" extrusionOk="0">
                  <a:moveTo>
                    <a:pt x="1417" y="1"/>
                  </a:moveTo>
                  <a:cubicBezTo>
                    <a:pt x="662" y="1"/>
                    <a:pt x="1" y="662"/>
                    <a:pt x="1" y="1512"/>
                  </a:cubicBezTo>
                  <a:cubicBezTo>
                    <a:pt x="1" y="2361"/>
                    <a:pt x="662" y="3022"/>
                    <a:pt x="1417" y="3022"/>
                  </a:cubicBezTo>
                  <a:cubicBezTo>
                    <a:pt x="2267" y="3022"/>
                    <a:pt x="2928" y="2361"/>
                    <a:pt x="2928" y="1512"/>
                  </a:cubicBezTo>
                  <a:cubicBezTo>
                    <a:pt x="2928" y="662"/>
                    <a:pt x="2267" y="1"/>
                    <a:pt x="1512"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737" name="Google Shape;1737;p28"/>
            <p:cNvSpPr/>
            <p:nvPr/>
          </p:nvSpPr>
          <p:spPr>
            <a:xfrm>
              <a:off x="4336450" y="2882275"/>
              <a:ext cx="75575" cy="75575"/>
            </a:xfrm>
            <a:custGeom>
              <a:avLst/>
              <a:gdLst/>
              <a:ahLst/>
              <a:cxnLst/>
              <a:rect l="l" t="t" r="r" b="b"/>
              <a:pathLst>
                <a:path w="3023" h="3023" extrusionOk="0">
                  <a:moveTo>
                    <a:pt x="1512" y="1"/>
                  </a:moveTo>
                  <a:cubicBezTo>
                    <a:pt x="662" y="1"/>
                    <a:pt x="1" y="662"/>
                    <a:pt x="1" y="1512"/>
                  </a:cubicBezTo>
                  <a:cubicBezTo>
                    <a:pt x="1" y="2361"/>
                    <a:pt x="662" y="3022"/>
                    <a:pt x="1512" y="3022"/>
                  </a:cubicBezTo>
                  <a:cubicBezTo>
                    <a:pt x="2362" y="3022"/>
                    <a:pt x="3023" y="2361"/>
                    <a:pt x="3023" y="1512"/>
                  </a:cubicBezTo>
                  <a:cubicBezTo>
                    <a:pt x="3023" y="662"/>
                    <a:pt x="2362" y="1"/>
                    <a:pt x="1512"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738" name="Google Shape;1738;p28"/>
            <p:cNvSpPr/>
            <p:nvPr/>
          </p:nvSpPr>
          <p:spPr>
            <a:xfrm>
              <a:off x="4138150" y="2882275"/>
              <a:ext cx="75575" cy="75575"/>
            </a:xfrm>
            <a:custGeom>
              <a:avLst/>
              <a:gdLst/>
              <a:ahLst/>
              <a:cxnLst/>
              <a:rect l="l" t="t" r="r" b="b"/>
              <a:pathLst>
                <a:path w="3023" h="3023" extrusionOk="0">
                  <a:moveTo>
                    <a:pt x="1511" y="1"/>
                  </a:moveTo>
                  <a:cubicBezTo>
                    <a:pt x="661" y="1"/>
                    <a:pt x="0" y="662"/>
                    <a:pt x="0" y="1512"/>
                  </a:cubicBezTo>
                  <a:cubicBezTo>
                    <a:pt x="0" y="2361"/>
                    <a:pt x="661" y="3022"/>
                    <a:pt x="1511" y="3022"/>
                  </a:cubicBezTo>
                  <a:cubicBezTo>
                    <a:pt x="2361" y="3022"/>
                    <a:pt x="3022" y="2361"/>
                    <a:pt x="3022" y="1512"/>
                  </a:cubicBezTo>
                  <a:cubicBezTo>
                    <a:pt x="3022" y="662"/>
                    <a:pt x="2361" y="1"/>
                    <a:pt x="1511"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739" name="Google Shape;1739;p28"/>
            <p:cNvSpPr/>
            <p:nvPr/>
          </p:nvSpPr>
          <p:spPr>
            <a:xfrm>
              <a:off x="3939825" y="2882275"/>
              <a:ext cx="73225" cy="75575"/>
            </a:xfrm>
            <a:custGeom>
              <a:avLst/>
              <a:gdLst/>
              <a:ahLst/>
              <a:cxnLst/>
              <a:rect l="l" t="t" r="r" b="b"/>
              <a:pathLst>
                <a:path w="2929" h="3023" extrusionOk="0">
                  <a:moveTo>
                    <a:pt x="1512" y="1"/>
                  </a:moveTo>
                  <a:cubicBezTo>
                    <a:pt x="662" y="1"/>
                    <a:pt x="1" y="662"/>
                    <a:pt x="1" y="1512"/>
                  </a:cubicBezTo>
                  <a:cubicBezTo>
                    <a:pt x="1" y="2361"/>
                    <a:pt x="662" y="3022"/>
                    <a:pt x="1512" y="3022"/>
                  </a:cubicBezTo>
                  <a:cubicBezTo>
                    <a:pt x="2267" y="3022"/>
                    <a:pt x="2928" y="2361"/>
                    <a:pt x="2928" y="1512"/>
                  </a:cubicBezTo>
                  <a:cubicBezTo>
                    <a:pt x="2928" y="662"/>
                    <a:pt x="2267" y="1"/>
                    <a:pt x="1512"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740" name="Google Shape;1740;p28"/>
            <p:cNvSpPr/>
            <p:nvPr/>
          </p:nvSpPr>
          <p:spPr>
            <a:xfrm>
              <a:off x="4138150" y="261725"/>
              <a:ext cx="75575" cy="51950"/>
            </a:xfrm>
            <a:custGeom>
              <a:avLst/>
              <a:gdLst/>
              <a:ahLst/>
              <a:cxnLst/>
              <a:rect l="l" t="t" r="r" b="b"/>
              <a:pathLst>
                <a:path w="3023" h="2078" extrusionOk="0">
                  <a:moveTo>
                    <a:pt x="95" y="0"/>
                  </a:moveTo>
                  <a:cubicBezTo>
                    <a:pt x="95" y="189"/>
                    <a:pt x="0" y="378"/>
                    <a:pt x="0" y="567"/>
                  </a:cubicBezTo>
                  <a:cubicBezTo>
                    <a:pt x="0" y="1417"/>
                    <a:pt x="661" y="2078"/>
                    <a:pt x="1511" y="2078"/>
                  </a:cubicBezTo>
                  <a:cubicBezTo>
                    <a:pt x="2361" y="2078"/>
                    <a:pt x="3022" y="1417"/>
                    <a:pt x="3022" y="567"/>
                  </a:cubicBezTo>
                  <a:cubicBezTo>
                    <a:pt x="3022" y="473"/>
                    <a:pt x="2928" y="473"/>
                    <a:pt x="2928" y="473"/>
                  </a:cubicBezTo>
                  <a:cubicBezTo>
                    <a:pt x="1983" y="284"/>
                    <a:pt x="1039" y="189"/>
                    <a:pt x="95"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741" name="Google Shape;1741;p28"/>
            <p:cNvSpPr/>
            <p:nvPr/>
          </p:nvSpPr>
          <p:spPr>
            <a:xfrm>
              <a:off x="3939825" y="242825"/>
              <a:ext cx="73225" cy="70850"/>
            </a:xfrm>
            <a:custGeom>
              <a:avLst/>
              <a:gdLst/>
              <a:ahLst/>
              <a:cxnLst/>
              <a:rect l="l" t="t" r="r" b="b"/>
              <a:pathLst>
                <a:path w="2929" h="2834" extrusionOk="0">
                  <a:moveTo>
                    <a:pt x="756" y="1"/>
                  </a:moveTo>
                  <a:cubicBezTo>
                    <a:pt x="284" y="284"/>
                    <a:pt x="1" y="756"/>
                    <a:pt x="1" y="1323"/>
                  </a:cubicBezTo>
                  <a:cubicBezTo>
                    <a:pt x="1" y="2173"/>
                    <a:pt x="662" y="2834"/>
                    <a:pt x="1512" y="2834"/>
                  </a:cubicBezTo>
                  <a:cubicBezTo>
                    <a:pt x="2267" y="2834"/>
                    <a:pt x="2928" y="2173"/>
                    <a:pt x="2928" y="1323"/>
                  </a:cubicBezTo>
                  <a:cubicBezTo>
                    <a:pt x="2928" y="756"/>
                    <a:pt x="2739" y="379"/>
                    <a:pt x="2362" y="95"/>
                  </a:cubicBezTo>
                  <a:cubicBezTo>
                    <a:pt x="1795" y="95"/>
                    <a:pt x="1323" y="1"/>
                    <a:pt x="756"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742" name="Google Shape;1742;p28"/>
            <p:cNvSpPr/>
            <p:nvPr/>
          </p:nvSpPr>
          <p:spPr>
            <a:xfrm>
              <a:off x="4735450" y="429350"/>
              <a:ext cx="75575" cy="73200"/>
            </a:xfrm>
            <a:custGeom>
              <a:avLst/>
              <a:gdLst/>
              <a:ahLst/>
              <a:cxnLst/>
              <a:rect l="l" t="t" r="r" b="b"/>
              <a:pathLst>
                <a:path w="3023" h="2928" extrusionOk="0">
                  <a:moveTo>
                    <a:pt x="1039" y="0"/>
                  </a:moveTo>
                  <a:cubicBezTo>
                    <a:pt x="378" y="189"/>
                    <a:pt x="0" y="756"/>
                    <a:pt x="0" y="1417"/>
                  </a:cubicBezTo>
                  <a:cubicBezTo>
                    <a:pt x="0" y="2267"/>
                    <a:pt x="661" y="2928"/>
                    <a:pt x="1511" y="2928"/>
                  </a:cubicBezTo>
                  <a:lnTo>
                    <a:pt x="1511" y="2833"/>
                  </a:lnTo>
                  <a:cubicBezTo>
                    <a:pt x="2267" y="2833"/>
                    <a:pt x="3022" y="2267"/>
                    <a:pt x="3022" y="1417"/>
                  </a:cubicBezTo>
                  <a:cubicBezTo>
                    <a:pt x="3022" y="1133"/>
                    <a:pt x="2928" y="945"/>
                    <a:pt x="2833" y="756"/>
                  </a:cubicBezTo>
                  <a:cubicBezTo>
                    <a:pt x="2267" y="567"/>
                    <a:pt x="1606" y="283"/>
                    <a:pt x="1039"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743" name="Google Shape;1743;p28"/>
            <p:cNvSpPr/>
            <p:nvPr/>
          </p:nvSpPr>
          <p:spPr>
            <a:xfrm>
              <a:off x="4537125" y="426975"/>
              <a:ext cx="73225" cy="75575"/>
            </a:xfrm>
            <a:custGeom>
              <a:avLst/>
              <a:gdLst/>
              <a:ahLst/>
              <a:cxnLst/>
              <a:rect l="l" t="t" r="r" b="b"/>
              <a:pathLst>
                <a:path w="2929" h="3023" extrusionOk="0">
                  <a:moveTo>
                    <a:pt x="1417" y="1"/>
                  </a:moveTo>
                  <a:cubicBezTo>
                    <a:pt x="662" y="1"/>
                    <a:pt x="1" y="662"/>
                    <a:pt x="1" y="1512"/>
                  </a:cubicBezTo>
                  <a:cubicBezTo>
                    <a:pt x="1" y="2362"/>
                    <a:pt x="662" y="3023"/>
                    <a:pt x="1417" y="3023"/>
                  </a:cubicBezTo>
                  <a:lnTo>
                    <a:pt x="1512" y="3023"/>
                  </a:lnTo>
                  <a:cubicBezTo>
                    <a:pt x="2267" y="3023"/>
                    <a:pt x="2928" y="2362"/>
                    <a:pt x="2928" y="1512"/>
                  </a:cubicBezTo>
                  <a:cubicBezTo>
                    <a:pt x="2928" y="662"/>
                    <a:pt x="2267" y="1"/>
                    <a:pt x="1417"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744" name="Google Shape;1744;p28"/>
            <p:cNvSpPr/>
            <p:nvPr/>
          </p:nvSpPr>
          <p:spPr>
            <a:xfrm>
              <a:off x="4336450" y="426975"/>
              <a:ext cx="75575" cy="75575"/>
            </a:xfrm>
            <a:custGeom>
              <a:avLst/>
              <a:gdLst/>
              <a:ahLst/>
              <a:cxnLst/>
              <a:rect l="l" t="t" r="r" b="b"/>
              <a:pathLst>
                <a:path w="3023" h="3023" extrusionOk="0">
                  <a:moveTo>
                    <a:pt x="1512" y="1"/>
                  </a:moveTo>
                  <a:cubicBezTo>
                    <a:pt x="662" y="1"/>
                    <a:pt x="1" y="662"/>
                    <a:pt x="1" y="1512"/>
                  </a:cubicBezTo>
                  <a:cubicBezTo>
                    <a:pt x="1" y="2362"/>
                    <a:pt x="662" y="3023"/>
                    <a:pt x="1512" y="3023"/>
                  </a:cubicBezTo>
                  <a:cubicBezTo>
                    <a:pt x="2362" y="3023"/>
                    <a:pt x="3023" y="2362"/>
                    <a:pt x="3023" y="1512"/>
                  </a:cubicBezTo>
                  <a:cubicBezTo>
                    <a:pt x="3023" y="662"/>
                    <a:pt x="2362" y="1"/>
                    <a:pt x="1512"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745" name="Google Shape;1745;p28"/>
            <p:cNvSpPr/>
            <p:nvPr/>
          </p:nvSpPr>
          <p:spPr>
            <a:xfrm>
              <a:off x="4138150" y="426975"/>
              <a:ext cx="75575" cy="75575"/>
            </a:xfrm>
            <a:custGeom>
              <a:avLst/>
              <a:gdLst/>
              <a:ahLst/>
              <a:cxnLst/>
              <a:rect l="l" t="t" r="r" b="b"/>
              <a:pathLst>
                <a:path w="3023" h="3023" extrusionOk="0">
                  <a:moveTo>
                    <a:pt x="1511" y="1"/>
                  </a:moveTo>
                  <a:cubicBezTo>
                    <a:pt x="661" y="1"/>
                    <a:pt x="0" y="662"/>
                    <a:pt x="0" y="1512"/>
                  </a:cubicBezTo>
                  <a:cubicBezTo>
                    <a:pt x="0" y="2362"/>
                    <a:pt x="661" y="3023"/>
                    <a:pt x="1511" y="3023"/>
                  </a:cubicBezTo>
                  <a:cubicBezTo>
                    <a:pt x="2361" y="3023"/>
                    <a:pt x="3022" y="2362"/>
                    <a:pt x="3022" y="1512"/>
                  </a:cubicBezTo>
                  <a:cubicBezTo>
                    <a:pt x="3022" y="662"/>
                    <a:pt x="2361" y="1"/>
                    <a:pt x="1511"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746" name="Google Shape;1746;p28"/>
            <p:cNvSpPr/>
            <p:nvPr/>
          </p:nvSpPr>
          <p:spPr>
            <a:xfrm>
              <a:off x="3939825" y="426975"/>
              <a:ext cx="73225" cy="75575"/>
            </a:xfrm>
            <a:custGeom>
              <a:avLst/>
              <a:gdLst/>
              <a:ahLst/>
              <a:cxnLst/>
              <a:rect l="l" t="t" r="r" b="b"/>
              <a:pathLst>
                <a:path w="2929" h="3023" extrusionOk="0">
                  <a:moveTo>
                    <a:pt x="1512" y="1"/>
                  </a:moveTo>
                  <a:cubicBezTo>
                    <a:pt x="662" y="1"/>
                    <a:pt x="1" y="662"/>
                    <a:pt x="1" y="1512"/>
                  </a:cubicBezTo>
                  <a:cubicBezTo>
                    <a:pt x="1" y="2362"/>
                    <a:pt x="662" y="3023"/>
                    <a:pt x="1512" y="3023"/>
                  </a:cubicBezTo>
                  <a:cubicBezTo>
                    <a:pt x="2267" y="3023"/>
                    <a:pt x="2928" y="2362"/>
                    <a:pt x="2928" y="1512"/>
                  </a:cubicBezTo>
                  <a:cubicBezTo>
                    <a:pt x="2928" y="662"/>
                    <a:pt x="2267" y="1"/>
                    <a:pt x="1512"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747" name="Google Shape;1747;p28"/>
            <p:cNvSpPr/>
            <p:nvPr/>
          </p:nvSpPr>
          <p:spPr>
            <a:xfrm>
              <a:off x="5134425" y="627650"/>
              <a:ext cx="70850" cy="63775"/>
            </a:xfrm>
            <a:custGeom>
              <a:avLst/>
              <a:gdLst/>
              <a:ahLst/>
              <a:cxnLst/>
              <a:rect l="l" t="t" r="r" b="b"/>
              <a:pathLst>
                <a:path w="2834" h="2551" extrusionOk="0">
                  <a:moveTo>
                    <a:pt x="378" y="1"/>
                  </a:moveTo>
                  <a:cubicBezTo>
                    <a:pt x="189" y="190"/>
                    <a:pt x="1" y="567"/>
                    <a:pt x="1" y="1039"/>
                  </a:cubicBezTo>
                  <a:cubicBezTo>
                    <a:pt x="1" y="1889"/>
                    <a:pt x="662" y="2550"/>
                    <a:pt x="1417" y="2550"/>
                  </a:cubicBezTo>
                  <a:lnTo>
                    <a:pt x="1512" y="2550"/>
                  </a:lnTo>
                  <a:cubicBezTo>
                    <a:pt x="2078" y="2550"/>
                    <a:pt x="2645" y="2078"/>
                    <a:pt x="2834" y="1512"/>
                  </a:cubicBezTo>
                  <a:cubicBezTo>
                    <a:pt x="2078" y="945"/>
                    <a:pt x="1228" y="473"/>
                    <a:pt x="378"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748" name="Google Shape;1748;p28"/>
            <p:cNvSpPr/>
            <p:nvPr/>
          </p:nvSpPr>
          <p:spPr>
            <a:xfrm>
              <a:off x="4933750" y="615850"/>
              <a:ext cx="75575" cy="75575"/>
            </a:xfrm>
            <a:custGeom>
              <a:avLst/>
              <a:gdLst/>
              <a:ahLst/>
              <a:cxnLst/>
              <a:rect l="l" t="t" r="r" b="b"/>
              <a:pathLst>
                <a:path w="3023" h="3023" extrusionOk="0">
                  <a:moveTo>
                    <a:pt x="1512" y="1"/>
                  </a:moveTo>
                  <a:cubicBezTo>
                    <a:pt x="662" y="1"/>
                    <a:pt x="1" y="662"/>
                    <a:pt x="1" y="1511"/>
                  </a:cubicBezTo>
                  <a:cubicBezTo>
                    <a:pt x="1" y="2361"/>
                    <a:pt x="662" y="3022"/>
                    <a:pt x="1512" y="3022"/>
                  </a:cubicBezTo>
                  <a:cubicBezTo>
                    <a:pt x="2362" y="3022"/>
                    <a:pt x="3023" y="2361"/>
                    <a:pt x="3023" y="1511"/>
                  </a:cubicBezTo>
                  <a:cubicBezTo>
                    <a:pt x="3023" y="662"/>
                    <a:pt x="2362" y="1"/>
                    <a:pt x="1512"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749" name="Google Shape;1749;p28"/>
            <p:cNvSpPr/>
            <p:nvPr/>
          </p:nvSpPr>
          <p:spPr>
            <a:xfrm>
              <a:off x="4735450" y="615850"/>
              <a:ext cx="75575" cy="75575"/>
            </a:xfrm>
            <a:custGeom>
              <a:avLst/>
              <a:gdLst/>
              <a:ahLst/>
              <a:cxnLst/>
              <a:rect l="l" t="t" r="r" b="b"/>
              <a:pathLst>
                <a:path w="3023" h="3023" extrusionOk="0">
                  <a:moveTo>
                    <a:pt x="1511" y="1"/>
                  </a:moveTo>
                  <a:cubicBezTo>
                    <a:pt x="661" y="1"/>
                    <a:pt x="0" y="662"/>
                    <a:pt x="0" y="1511"/>
                  </a:cubicBezTo>
                  <a:cubicBezTo>
                    <a:pt x="0" y="2361"/>
                    <a:pt x="661" y="3022"/>
                    <a:pt x="1511" y="3022"/>
                  </a:cubicBezTo>
                  <a:cubicBezTo>
                    <a:pt x="2361" y="3022"/>
                    <a:pt x="3022" y="2361"/>
                    <a:pt x="3022" y="1511"/>
                  </a:cubicBezTo>
                  <a:cubicBezTo>
                    <a:pt x="3022" y="662"/>
                    <a:pt x="2361" y="1"/>
                    <a:pt x="1511"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750" name="Google Shape;1750;p28"/>
            <p:cNvSpPr/>
            <p:nvPr/>
          </p:nvSpPr>
          <p:spPr>
            <a:xfrm>
              <a:off x="4537125" y="615850"/>
              <a:ext cx="73225" cy="75575"/>
            </a:xfrm>
            <a:custGeom>
              <a:avLst/>
              <a:gdLst/>
              <a:ahLst/>
              <a:cxnLst/>
              <a:rect l="l" t="t" r="r" b="b"/>
              <a:pathLst>
                <a:path w="2929" h="3023" extrusionOk="0">
                  <a:moveTo>
                    <a:pt x="1417" y="1"/>
                  </a:moveTo>
                  <a:cubicBezTo>
                    <a:pt x="662" y="1"/>
                    <a:pt x="1" y="662"/>
                    <a:pt x="1" y="1511"/>
                  </a:cubicBezTo>
                  <a:cubicBezTo>
                    <a:pt x="1" y="2361"/>
                    <a:pt x="662" y="3022"/>
                    <a:pt x="1417" y="3022"/>
                  </a:cubicBezTo>
                  <a:lnTo>
                    <a:pt x="1512" y="3022"/>
                  </a:lnTo>
                  <a:cubicBezTo>
                    <a:pt x="2267" y="3022"/>
                    <a:pt x="2928" y="2361"/>
                    <a:pt x="2928" y="1511"/>
                  </a:cubicBezTo>
                  <a:cubicBezTo>
                    <a:pt x="2928" y="662"/>
                    <a:pt x="2267" y="1"/>
                    <a:pt x="1417"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751" name="Google Shape;1751;p28"/>
            <p:cNvSpPr/>
            <p:nvPr/>
          </p:nvSpPr>
          <p:spPr>
            <a:xfrm>
              <a:off x="4336450" y="615850"/>
              <a:ext cx="75575" cy="75575"/>
            </a:xfrm>
            <a:custGeom>
              <a:avLst/>
              <a:gdLst/>
              <a:ahLst/>
              <a:cxnLst/>
              <a:rect l="l" t="t" r="r" b="b"/>
              <a:pathLst>
                <a:path w="3023" h="3023" extrusionOk="0">
                  <a:moveTo>
                    <a:pt x="1512" y="1"/>
                  </a:moveTo>
                  <a:cubicBezTo>
                    <a:pt x="662" y="1"/>
                    <a:pt x="1" y="662"/>
                    <a:pt x="1" y="1511"/>
                  </a:cubicBezTo>
                  <a:cubicBezTo>
                    <a:pt x="1" y="2361"/>
                    <a:pt x="662" y="3022"/>
                    <a:pt x="1512" y="3022"/>
                  </a:cubicBezTo>
                  <a:cubicBezTo>
                    <a:pt x="2362" y="3022"/>
                    <a:pt x="3023" y="2361"/>
                    <a:pt x="3023" y="1511"/>
                  </a:cubicBezTo>
                  <a:cubicBezTo>
                    <a:pt x="3023" y="662"/>
                    <a:pt x="2362" y="1"/>
                    <a:pt x="1512"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752" name="Google Shape;1752;p28"/>
            <p:cNvSpPr/>
            <p:nvPr/>
          </p:nvSpPr>
          <p:spPr>
            <a:xfrm>
              <a:off x="4138150" y="615850"/>
              <a:ext cx="75575" cy="75575"/>
            </a:xfrm>
            <a:custGeom>
              <a:avLst/>
              <a:gdLst/>
              <a:ahLst/>
              <a:cxnLst/>
              <a:rect l="l" t="t" r="r" b="b"/>
              <a:pathLst>
                <a:path w="3023" h="3023" extrusionOk="0">
                  <a:moveTo>
                    <a:pt x="1511" y="1"/>
                  </a:moveTo>
                  <a:cubicBezTo>
                    <a:pt x="661" y="1"/>
                    <a:pt x="0" y="662"/>
                    <a:pt x="0" y="1511"/>
                  </a:cubicBezTo>
                  <a:cubicBezTo>
                    <a:pt x="0" y="2361"/>
                    <a:pt x="661" y="3022"/>
                    <a:pt x="1511" y="3022"/>
                  </a:cubicBezTo>
                  <a:cubicBezTo>
                    <a:pt x="2361" y="3022"/>
                    <a:pt x="3022" y="2361"/>
                    <a:pt x="3022" y="1511"/>
                  </a:cubicBezTo>
                  <a:cubicBezTo>
                    <a:pt x="3022" y="662"/>
                    <a:pt x="2361" y="1"/>
                    <a:pt x="1511"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753" name="Google Shape;1753;p28"/>
            <p:cNvSpPr/>
            <p:nvPr/>
          </p:nvSpPr>
          <p:spPr>
            <a:xfrm>
              <a:off x="3939825" y="615850"/>
              <a:ext cx="73225" cy="75575"/>
            </a:xfrm>
            <a:custGeom>
              <a:avLst/>
              <a:gdLst/>
              <a:ahLst/>
              <a:cxnLst/>
              <a:rect l="l" t="t" r="r" b="b"/>
              <a:pathLst>
                <a:path w="2929" h="3023" extrusionOk="0">
                  <a:moveTo>
                    <a:pt x="1512" y="1"/>
                  </a:moveTo>
                  <a:cubicBezTo>
                    <a:pt x="662" y="1"/>
                    <a:pt x="1" y="662"/>
                    <a:pt x="1" y="1511"/>
                  </a:cubicBezTo>
                  <a:cubicBezTo>
                    <a:pt x="1" y="2361"/>
                    <a:pt x="662" y="3022"/>
                    <a:pt x="1512" y="3022"/>
                  </a:cubicBezTo>
                  <a:cubicBezTo>
                    <a:pt x="2267" y="3022"/>
                    <a:pt x="2928" y="2361"/>
                    <a:pt x="2928" y="1511"/>
                  </a:cubicBezTo>
                  <a:cubicBezTo>
                    <a:pt x="2928" y="662"/>
                    <a:pt x="2267" y="1"/>
                    <a:pt x="1512"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754" name="Google Shape;1754;p28"/>
            <p:cNvSpPr/>
            <p:nvPr/>
          </p:nvSpPr>
          <p:spPr>
            <a:xfrm>
              <a:off x="5332750" y="804725"/>
              <a:ext cx="75550" cy="75575"/>
            </a:xfrm>
            <a:custGeom>
              <a:avLst/>
              <a:gdLst/>
              <a:ahLst/>
              <a:cxnLst/>
              <a:rect l="l" t="t" r="r" b="b"/>
              <a:pathLst>
                <a:path w="3022" h="3023" extrusionOk="0">
                  <a:moveTo>
                    <a:pt x="1511" y="0"/>
                  </a:moveTo>
                  <a:cubicBezTo>
                    <a:pt x="661" y="0"/>
                    <a:pt x="0" y="661"/>
                    <a:pt x="0" y="1511"/>
                  </a:cubicBezTo>
                  <a:cubicBezTo>
                    <a:pt x="0" y="2361"/>
                    <a:pt x="661" y="3022"/>
                    <a:pt x="1511" y="3022"/>
                  </a:cubicBezTo>
                  <a:cubicBezTo>
                    <a:pt x="2267" y="3022"/>
                    <a:pt x="2928" y="2361"/>
                    <a:pt x="2928" y="1511"/>
                  </a:cubicBezTo>
                  <a:cubicBezTo>
                    <a:pt x="3022" y="661"/>
                    <a:pt x="2267" y="0"/>
                    <a:pt x="1511"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755" name="Google Shape;1755;p28"/>
            <p:cNvSpPr/>
            <p:nvPr/>
          </p:nvSpPr>
          <p:spPr>
            <a:xfrm>
              <a:off x="5134425" y="804725"/>
              <a:ext cx="73225" cy="75575"/>
            </a:xfrm>
            <a:custGeom>
              <a:avLst/>
              <a:gdLst/>
              <a:ahLst/>
              <a:cxnLst/>
              <a:rect l="l" t="t" r="r" b="b"/>
              <a:pathLst>
                <a:path w="2929" h="3023" extrusionOk="0">
                  <a:moveTo>
                    <a:pt x="1417" y="0"/>
                  </a:moveTo>
                  <a:cubicBezTo>
                    <a:pt x="662" y="0"/>
                    <a:pt x="1" y="661"/>
                    <a:pt x="1" y="1511"/>
                  </a:cubicBezTo>
                  <a:cubicBezTo>
                    <a:pt x="1" y="2361"/>
                    <a:pt x="662" y="3022"/>
                    <a:pt x="1417" y="3022"/>
                  </a:cubicBezTo>
                  <a:cubicBezTo>
                    <a:pt x="2267" y="3022"/>
                    <a:pt x="2928" y="2361"/>
                    <a:pt x="2928" y="1511"/>
                  </a:cubicBezTo>
                  <a:cubicBezTo>
                    <a:pt x="2928" y="661"/>
                    <a:pt x="2267" y="0"/>
                    <a:pt x="1417"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756" name="Google Shape;1756;p28"/>
            <p:cNvSpPr/>
            <p:nvPr/>
          </p:nvSpPr>
          <p:spPr>
            <a:xfrm>
              <a:off x="4933750" y="804725"/>
              <a:ext cx="75575" cy="75575"/>
            </a:xfrm>
            <a:custGeom>
              <a:avLst/>
              <a:gdLst/>
              <a:ahLst/>
              <a:cxnLst/>
              <a:rect l="l" t="t" r="r" b="b"/>
              <a:pathLst>
                <a:path w="3023" h="3023"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757" name="Google Shape;1757;p28"/>
            <p:cNvSpPr/>
            <p:nvPr/>
          </p:nvSpPr>
          <p:spPr>
            <a:xfrm>
              <a:off x="4735450" y="804725"/>
              <a:ext cx="75575" cy="75575"/>
            </a:xfrm>
            <a:custGeom>
              <a:avLst/>
              <a:gdLst/>
              <a:ahLst/>
              <a:cxnLst/>
              <a:rect l="l" t="t" r="r" b="b"/>
              <a:pathLst>
                <a:path w="3023" h="3023"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758" name="Google Shape;1758;p28"/>
            <p:cNvSpPr/>
            <p:nvPr/>
          </p:nvSpPr>
          <p:spPr>
            <a:xfrm>
              <a:off x="4537125" y="804725"/>
              <a:ext cx="73225" cy="75575"/>
            </a:xfrm>
            <a:custGeom>
              <a:avLst/>
              <a:gdLst/>
              <a:ahLst/>
              <a:cxnLst/>
              <a:rect l="l" t="t" r="r" b="b"/>
              <a:pathLst>
                <a:path w="2929" h="3023" extrusionOk="0">
                  <a:moveTo>
                    <a:pt x="1417" y="0"/>
                  </a:moveTo>
                  <a:cubicBezTo>
                    <a:pt x="662" y="0"/>
                    <a:pt x="1" y="661"/>
                    <a:pt x="1" y="1511"/>
                  </a:cubicBezTo>
                  <a:cubicBezTo>
                    <a:pt x="1" y="2361"/>
                    <a:pt x="662" y="3022"/>
                    <a:pt x="1417" y="3022"/>
                  </a:cubicBezTo>
                  <a:lnTo>
                    <a:pt x="1512" y="3022"/>
                  </a:lnTo>
                  <a:cubicBezTo>
                    <a:pt x="2267" y="3022"/>
                    <a:pt x="2928" y="2361"/>
                    <a:pt x="2928" y="1511"/>
                  </a:cubicBezTo>
                  <a:cubicBezTo>
                    <a:pt x="2928" y="661"/>
                    <a:pt x="2267" y="0"/>
                    <a:pt x="1417"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759" name="Google Shape;1759;p28"/>
            <p:cNvSpPr/>
            <p:nvPr/>
          </p:nvSpPr>
          <p:spPr>
            <a:xfrm>
              <a:off x="4336450" y="804725"/>
              <a:ext cx="75575" cy="75575"/>
            </a:xfrm>
            <a:custGeom>
              <a:avLst/>
              <a:gdLst/>
              <a:ahLst/>
              <a:cxnLst/>
              <a:rect l="l" t="t" r="r" b="b"/>
              <a:pathLst>
                <a:path w="3023" h="3023"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760" name="Google Shape;1760;p28"/>
            <p:cNvSpPr/>
            <p:nvPr/>
          </p:nvSpPr>
          <p:spPr>
            <a:xfrm>
              <a:off x="4138150" y="804725"/>
              <a:ext cx="75575" cy="75575"/>
            </a:xfrm>
            <a:custGeom>
              <a:avLst/>
              <a:gdLst/>
              <a:ahLst/>
              <a:cxnLst/>
              <a:rect l="l" t="t" r="r" b="b"/>
              <a:pathLst>
                <a:path w="3023" h="3023"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761" name="Google Shape;1761;p28"/>
            <p:cNvSpPr/>
            <p:nvPr/>
          </p:nvSpPr>
          <p:spPr>
            <a:xfrm>
              <a:off x="3939825" y="804725"/>
              <a:ext cx="73225" cy="75575"/>
            </a:xfrm>
            <a:custGeom>
              <a:avLst/>
              <a:gdLst/>
              <a:ahLst/>
              <a:cxnLst/>
              <a:rect l="l" t="t" r="r" b="b"/>
              <a:pathLst>
                <a:path w="2929" h="3023" extrusionOk="0">
                  <a:moveTo>
                    <a:pt x="1512" y="0"/>
                  </a:moveTo>
                  <a:cubicBezTo>
                    <a:pt x="662" y="0"/>
                    <a:pt x="1" y="661"/>
                    <a:pt x="1" y="1511"/>
                  </a:cubicBezTo>
                  <a:cubicBezTo>
                    <a:pt x="1" y="2361"/>
                    <a:pt x="662" y="3022"/>
                    <a:pt x="1512" y="3022"/>
                  </a:cubicBezTo>
                  <a:cubicBezTo>
                    <a:pt x="2267" y="3022"/>
                    <a:pt x="2928" y="2361"/>
                    <a:pt x="2928" y="1511"/>
                  </a:cubicBezTo>
                  <a:cubicBezTo>
                    <a:pt x="2928" y="661"/>
                    <a:pt x="2267" y="0"/>
                    <a:pt x="1512"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762" name="Google Shape;1762;p28"/>
            <p:cNvSpPr/>
            <p:nvPr/>
          </p:nvSpPr>
          <p:spPr>
            <a:xfrm>
              <a:off x="5531050" y="993600"/>
              <a:ext cx="75575" cy="75550"/>
            </a:xfrm>
            <a:custGeom>
              <a:avLst/>
              <a:gdLst/>
              <a:ahLst/>
              <a:cxnLst/>
              <a:rect l="l" t="t" r="r" b="b"/>
              <a:pathLst>
                <a:path w="3023" h="3022" extrusionOk="0">
                  <a:moveTo>
                    <a:pt x="1512" y="0"/>
                  </a:moveTo>
                  <a:cubicBezTo>
                    <a:pt x="662" y="0"/>
                    <a:pt x="1" y="661"/>
                    <a:pt x="1" y="1511"/>
                  </a:cubicBezTo>
                  <a:cubicBezTo>
                    <a:pt x="1" y="2361"/>
                    <a:pt x="662" y="3022"/>
                    <a:pt x="1512" y="3022"/>
                  </a:cubicBezTo>
                  <a:cubicBezTo>
                    <a:pt x="2361" y="3022"/>
                    <a:pt x="3022" y="2361"/>
                    <a:pt x="3022" y="1511"/>
                  </a:cubicBezTo>
                  <a:cubicBezTo>
                    <a:pt x="3022" y="661"/>
                    <a:pt x="2361" y="0"/>
                    <a:pt x="1512"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763" name="Google Shape;1763;p28"/>
            <p:cNvSpPr/>
            <p:nvPr/>
          </p:nvSpPr>
          <p:spPr>
            <a:xfrm>
              <a:off x="5332750" y="993600"/>
              <a:ext cx="75550" cy="75550"/>
            </a:xfrm>
            <a:custGeom>
              <a:avLst/>
              <a:gdLst/>
              <a:ahLst/>
              <a:cxnLst/>
              <a:rect l="l" t="t" r="r" b="b"/>
              <a:pathLst>
                <a:path w="3022" h="3022" extrusionOk="0">
                  <a:moveTo>
                    <a:pt x="1511" y="0"/>
                  </a:moveTo>
                  <a:cubicBezTo>
                    <a:pt x="661" y="0"/>
                    <a:pt x="0" y="661"/>
                    <a:pt x="0" y="1511"/>
                  </a:cubicBezTo>
                  <a:cubicBezTo>
                    <a:pt x="0" y="2361"/>
                    <a:pt x="661" y="3022"/>
                    <a:pt x="1511" y="3022"/>
                  </a:cubicBezTo>
                  <a:cubicBezTo>
                    <a:pt x="2267" y="3022"/>
                    <a:pt x="2928" y="2361"/>
                    <a:pt x="2928" y="1511"/>
                  </a:cubicBezTo>
                  <a:cubicBezTo>
                    <a:pt x="3022" y="661"/>
                    <a:pt x="2267" y="0"/>
                    <a:pt x="1511"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764" name="Google Shape;1764;p28"/>
            <p:cNvSpPr/>
            <p:nvPr/>
          </p:nvSpPr>
          <p:spPr>
            <a:xfrm>
              <a:off x="5134425" y="993600"/>
              <a:ext cx="73225" cy="75550"/>
            </a:xfrm>
            <a:custGeom>
              <a:avLst/>
              <a:gdLst/>
              <a:ahLst/>
              <a:cxnLst/>
              <a:rect l="l" t="t" r="r" b="b"/>
              <a:pathLst>
                <a:path w="2929" h="3022" extrusionOk="0">
                  <a:moveTo>
                    <a:pt x="1417" y="0"/>
                  </a:moveTo>
                  <a:cubicBezTo>
                    <a:pt x="662" y="0"/>
                    <a:pt x="1" y="661"/>
                    <a:pt x="1" y="1511"/>
                  </a:cubicBezTo>
                  <a:cubicBezTo>
                    <a:pt x="1" y="2361"/>
                    <a:pt x="662" y="3022"/>
                    <a:pt x="1417" y="3022"/>
                  </a:cubicBezTo>
                  <a:cubicBezTo>
                    <a:pt x="2267" y="3022"/>
                    <a:pt x="2928" y="2361"/>
                    <a:pt x="2928" y="1511"/>
                  </a:cubicBezTo>
                  <a:cubicBezTo>
                    <a:pt x="2928" y="661"/>
                    <a:pt x="2267" y="0"/>
                    <a:pt x="1417"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765" name="Google Shape;1765;p28"/>
            <p:cNvSpPr/>
            <p:nvPr/>
          </p:nvSpPr>
          <p:spPr>
            <a:xfrm>
              <a:off x="4933750" y="993600"/>
              <a:ext cx="75575" cy="75550"/>
            </a:xfrm>
            <a:custGeom>
              <a:avLst/>
              <a:gdLst/>
              <a:ahLst/>
              <a:cxnLst/>
              <a:rect l="l" t="t" r="r" b="b"/>
              <a:pathLst>
                <a:path w="3023" h="3022"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766" name="Google Shape;1766;p28"/>
            <p:cNvSpPr/>
            <p:nvPr/>
          </p:nvSpPr>
          <p:spPr>
            <a:xfrm>
              <a:off x="4735450" y="993600"/>
              <a:ext cx="75575" cy="75550"/>
            </a:xfrm>
            <a:custGeom>
              <a:avLst/>
              <a:gdLst/>
              <a:ahLst/>
              <a:cxnLst/>
              <a:rect l="l" t="t" r="r" b="b"/>
              <a:pathLst>
                <a:path w="3023" h="3022"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767" name="Google Shape;1767;p28"/>
            <p:cNvSpPr/>
            <p:nvPr/>
          </p:nvSpPr>
          <p:spPr>
            <a:xfrm>
              <a:off x="4537125" y="993600"/>
              <a:ext cx="73225" cy="75550"/>
            </a:xfrm>
            <a:custGeom>
              <a:avLst/>
              <a:gdLst/>
              <a:ahLst/>
              <a:cxnLst/>
              <a:rect l="l" t="t" r="r" b="b"/>
              <a:pathLst>
                <a:path w="2929" h="3022" extrusionOk="0">
                  <a:moveTo>
                    <a:pt x="1417" y="0"/>
                  </a:moveTo>
                  <a:cubicBezTo>
                    <a:pt x="662" y="0"/>
                    <a:pt x="1" y="661"/>
                    <a:pt x="1" y="1511"/>
                  </a:cubicBezTo>
                  <a:cubicBezTo>
                    <a:pt x="1" y="2361"/>
                    <a:pt x="662" y="3022"/>
                    <a:pt x="1417" y="3022"/>
                  </a:cubicBezTo>
                  <a:lnTo>
                    <a:pt x="1512" y="3022"/>
                  </a:lnTo>
                  <a:cubicBezTo>
                    <a:pt x="2267" y="3022"/>
                    <a:pt x="2928" y="2361"/>
                    <a:pt x="2928" y="1511"/>
                  </a:cubicBezTo>
                  <a:cubicBezTo>
                    <a:pt x="2928" y="661"/>
                    <a:pt x="2267" y="0"/>
                    <a:pt x="1417"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768" name="Google Shape;1768;p28"/>
            <p:cNvSpPr/>
            <p:nvPr/>
          </p:nvSpPr>
          <p:spPr>
            <a:xfrm>
              <a:off x="4336450" y="993600"/>
              <a:ext cx="75575" cy="75550"/>
            </a:xfrm>
            <a:custGeom>
              <a:avLst/>
              <a:gdLst/>
              <a:ahLst/>
              <a:cxnLst/>
              <a:rect l="l" t="t" r="r" b="b"/>
              <a:pathLst>
                <a:path w="3023" h="3022"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769" name="Google Shape;1769;p28"/>
            <p:cNvSpPr/>
            <p:nvPr/>
          </p:nvSpPr>
          <p:spPr>
            <a:xfrm>
              <a:off x="4138150" y="993600"/>
              <a:ext cx="75575" cy="75550"/>
            </a:xfrm>
            <a:custGeom>
              <a:avLst/>
              <a:gdLst/>
              <a:ahLst/>
              <a:cxnLst/>
              <a:rect l="l" t="t" r="r" b="b"/>
              <a:pathLst>
                <a:path w="3023" h="3022"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770" name="Google Shape;1770;p28"/>
            <p:cNvSpPr/>
            <p:nvPr/>
          </p:nvSpPr>
          <p:spPr>
            <a:xfrm>
              <a:off x="3939825" y="993600"/>
              <a:ext cx="73225" cy="75550"/>
            </a:xfrm>
            <a:custGeom>
              <a:avLst/>
              <a:gdLst/>
              <a:ahLst/>
              <a:cxnLst/>
              <a:rect l="l" t="t" r="r" b="b"/>
              <a:pathLst>
                <a:path w="2929" h="3022" extrusionOk="0">
                  <a:moveTo>
                    <a:pt x="1512" y="0"/>
                  </a:moveTo>
                  <a:cubicBezTo>
                    <a:pt x="662" y="0"/>
                    <a:pt x="1" y="661"/>
                    <a:pt x="1" y="1511"/>
                  </a:cubicBezTo>
                  <a:cubicBezTo>
                    <a:pt x="1" y="2361"/>
                    <a:pt x="662" y="3022"/>
                    <a:pt x="1512" y="3022"/>
                  </a:cubicBezTo>
                  <a:cubicBezTo>
                    <a:pt x="2267" y="3022"/>
                    <a:pt x="2928" y="2361"/>
                    <a:pt x="2928" y="1511"/>
                  </a:cubicBezTo>
                  <a:cubicBezTo>
                    <a:pt x="2928" y="661"/>
                    <a:pt x="2267" y="0"/>
                    <a:pt x="1512"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771" name="Google Shape;1771;p28"/>
            <p:cNvSpPr/>
            <p:nvPr/>
          </p:nvSpPr>
          <p:spPr>
            <a:xfrm>
              <a:off x="5731725" y="1182450"/>
              <a:ext cx="73200" cy="75575"/>
            </a:xfrm>
            <a:custGeom>
              <a:avLst/>
              <a:gdLst/>
              <a:ahLst/>
              <a:cxnLst/>
              <a:rect l="l" t="t" r="r" b="b"/>
              <a:pathLst>
                <a:path w="2928" h="3023" extrusionOk="0">
                  <a:moveTo>
                    <a:pt x="1417" y="1"/>
                  </a:moveTo>
                  <a:cubicBezTo>
                    <a:pt x="662" y="1"/>
                    <a:pt x="0" y="662"/>
                    <a:pt x="0" y="1512"/>
                  </a:cubicBezTo>
                  <a:cubicBezTo>
                    <a:pt x="0" y="2362"/>
                    <a:pt x="662" y="3023"/>
                    <a:pt x="1417" y="3023"/>
                  </a:cubicBezTo>
                  <a:cubicBezTo>
                    <a:pt x="2267" y="3023"/>
                    <a:pt x="2928" y="2362"/>
                    <a:pt x="2928" y="1512"/>
                  </a:cubicBezTo>
                  <a:cubicBezTo>
                    <a:pt x="2928" y="1417"/>
                    <a:pt x="2928" y="1323"/>
                    <a:pt x="2928" y="1228"/>
                  </a:cubicBezTo>
                  <a:cubicBezTo>
                    <a:pt x="2550" y="851"/>
                    <a:pt x="2267" y="473"/>
                    <a:pt x="1984" y="95"/>
                  </a:cubicBezTo>
                  <a:cubicBezTo>
                    <a:pt x="1795" y="95"/>
                    <a:pt x="1606" y="1"/>
                    <a:pt x="1417"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772" name="Google Shape;1772;p28"/>
            <p:cNvSpPr/>
            <p:nvPr/>
          </p:nvSpPr>
          <p:spPr>
            <a:xfrm>
              <a:off x="5531050" y="1182450"/>
              <a:ext cx="75575" cy="73225"/>
            </a:xfrm>
            <a:custGeom>
              <a:avLst/>
              <a:gdLst/>
              <a:ahLst/>
              <a:cxnLst/>
              <a:rect l="l" t="t" r="r" b="b"/>
              <a:pathLst>
                <a:path w="3023" h="2929" extrusionOk="0">
                  <a:moveTo>
                    <a:pt x="1512" y="1"/>
                  </a:moveTo>
                  <a:cubicBezTo>
                    <a:pt x="662" y="1"/>
                    <a:pt x="1" y="662"/>
                    <a:pt x="1" y="1512"/>
                  </a:cubicBezTo>
                  <a:cubicBezTo>
                    <a:pt x="1" y="2267"/>
                    <a:pt x="662" y="2928"/>
                    <a:pt x="1512" y="2928"/>
                  </a:cubicBezTo>
                  <a:cubicBezTo>
                    <a:pt x="2361" y="2928"/>
                    <a:pt x="3022" y="2362"/>
                    <a:pt x="3022" y="1512"/>
                  </a:cubicBezTo>
                  <a:cubicBezTo>
                    <a:pt x="3022" y="662"/>
                    <a:pt x="2361" y="1"/>
                    <a:pt x="1512"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773" name="Google Shape;1773;p28"/>
            <p:cNvSpPr/>
            <p:nvPr/>
          </p:nvSpPr>
          <p:spPr>
            <a:xfrm>
              <a:off x="5332750" y="1182450"/>
              <a:ext cx="75550" cy="73225"/>
            </a:xfrm>
            <a:custGeom>
              <a:avLst/>
              <a:gdLst/>
              <a:ahLst/>
              <a:cxnLst/>
              <a:rect l="l" t="t" r="r" b="b"/>
              <a:pathLst>
                <a:path w="3022" h="2929" extrusionOk="0">
                  <a:moveTo>
                    <a:pt x="1511" y="1"/>
                  </a:moveTo>
                  <a:cubicBezTo>
                    <a:pt x="661" y="1"/>
                    <a:pt x="0" y="662"/>
                    <a:pt x="0" y="1512"/>
                  </a:cubicBezTo>
                  <a:cubicBezTo>
                    <a:pt x="0" y="2267"/>
                    <a:pt x="661" y="2928"/>
                    <a:pt x="1511" y="2928"/>
                  </a:cubicBezTo>
                  <a:cubicBezTo>
                    <a:pt x="2267" y="2928"/>
                    <a:pt x="2928" y="2362"/>
                    <a:pt x="2928" y="1512"/>
                  </a:cubicBezTo>
                  <a:cubicBezTo>
                    <a:pt x="3022" y="662"/>
                    <a:pt x="2267" y="1"/>
                    <a:pt x="1511"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774" name="Google Shape;1774;p28"/>
            <p:cNvSpPr/>
            <p:nvPr/>
          </p:nvSpPr>
          <p:spPr>
            <a:xfrm>
              <a:off x="5134425" y="1182450"/>
              <a:ext cx="73225" cy="73225"/>
            </a:xfrm>
            <a:custGeom>
              <a:avLst/>
              <a:gdLst/>
              <a:ahLst/>
              <a:cxnLst/>
              <a:rect l="l" t="t" r="r" b="b"/>
              <a:pathLst>
                <a:path w="2929" h="2929" extrusionOk="0">
                  <a:moveTo>
                    <a:pt x="1417" y="1"/>
                  </a:moveTo>
                  <a:cubicBezTo>
                    <a:pt x="662" y="1"/>
                    <a:pt x="1" y="662"/>
                    <a:pt x="1" y="1512"/>
                  </a:cubicBezTo>
                  <a:cubicBezTo>
                    <a:pt x="1" y="2267"/>
                    <a:pt x="662" y="2928"/>
                    <a:pt x="1417" y="2928"/>
                  </a:cubicBezTo>
                  <a:cubicBezTo>
                    <a:pt x="2267" y="2928"/>
                    <a:pt x="2928" y="2362"/>
                    <a:pt x="2928" y="1512"/>
                  </a:cubicBezTo>
                  <a:cubicBezTo>
                    <a:pt x="2928" y="662"/>
                    <a:pt x="2267" y="1"/>
                    <a:pt x="1417"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775" name="Google Shape;1775;p28"/>
            <p:cNvSpPr/>
            <p:nvPr/>
          </p:nvSpPr>
          <p:spPr>
            <a:xfrm>
              <a:off x="4933750" y="1182450"/>
              <a:ext cx="75575" cy="73225"/>
            </a:xfrm>
            <a:custGeom>
              <a:avLst/>
              <a:gdLst/>
              <a:ahLst/>
              <a:cxnLst/>
              <a:rect l="l" t="t" r="r" b="b"/>
              <a:pathLst>
                <a:path w="3023" h="2929" extrusionOk="0">
                  <a:moveTo>
                    <a:pt x="1512" y="1"/>
                  </a:moveTo>
                  <a:cubicBezTo>
                    <a:pt x="662" y="1"/>
                    <a:pt x="1" y="662"/>
                    <a:pt x="1" y="1512"/>
                  </a:cubicBezTo>
                  <a:cubicBezTo>
                    <a:pt x="1" y="2267"/>
                    <a:pt x="662" y="2928"/>
                    <a:pt x="1512" y="2928"/>
                  </a:cubicBezTo>
                  <a:cubicBezTo>
                    <a:pt x="2362" y="2928"/>
                    <a:pt x="3023" y="2362"/>
                    <a:pt x="3023" y="1512"/>
                  </a:cubicBezTo>
                  <a:cubicBezTo>
                    <a:pt x="3023" y="662"/>
                    <a:pt x="2362" y="1"/>
                    <a:pt x="1512"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776" name="Google Shape;1776;p28"/>
            <p:cNvSpPr/>
            <p:nvPr/>
          </p:nvSpPr>
          <p:spPr>
            <a:xfrm>
              <a:off x="4735450" y="1182450"/>
              <a:ext cx="75575" cy="73225"/>
            </a:xfrm>
            <a:custGeom>
              <a:avLst/>
              <a:gdLst/>
              <a:ahLst/>
              <a:cxnLst/>
              <a:rect l="l" t="t" r="r" b="b"/>
              <a:pathLst>
                <a:path w="3023" h="2929" extrusionOk="0">
                  <a:moveTo>
                    <a:pt x="1511" y="1"/>
                  </a:moveTo>
                  <a:cubicBezTo>
                    <a:pt x="661" y="1"/>
                    <a:pt x="0" y="662"/>
                    <a:pt x="0" y="1512"/>
                  </a:cubicBezTo>
                  <a:cubicBezTo>
                    <a:pt x="0" y="2267"/>
                    <a:pt x="661" y="2928"/>
                    <a:pt x="1511" y="2928"/>
                  </a:cubicBezTo>
                  <a:cubicBezTo>
                    <a:pt x="2361" y="2928"/>
                    <a:pt x="3022" y="2362"/>
                    <a:pt x="3022" y="1512"/>
                  </a:cubicBezTo>
                  <a:cubicBezTo>
                    <a:pt x="3022" y="662"/>
                    <a:pt x="2361" y="1"/>
                    <a:pt x="1511"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777" name="Google Shape;1777;p28"/>
            <p:cNvSpPr/>
            <p:nvPr/>
          </p:nvSpPr>
          <p:spPr>
            <a:xfrm>
              <a:off x="4537125" y="1182450"/>
              <a:ext cx="73225" cy="73225"/>
            </a:xfrm>
            <a:custGeom>
              <a:avLst/>
              <a:gdLst/>
              <a:ahLst/>
              <a:cxnLst/>
              <a:rect l="l" t="t" r="r" b="b"/>
              <a:pathLst>
                <a:path w="2929" h="2929" extrusionOk="0">
                  <a:moveTo>
                    <a:pt x="1417" y="1"/>
                  </a:moveTo>
                  <a:cubicBezTo>
                    <a:pt x="662" y="1"/>
                    <a:pt x="1" y="662"/>
                    <a:pt x="1" y="1512"/>
                  </a:cubicBezTo>
                  <a:cubicBezTo>
                    <a:pt x="1" y="2267"/>
                    <a:pt x="662" y="2928"/>
                    <a:pt x="1417" y="2928"/>
                  </a:cubicBezTo>
                  <a:lnTo>
                    <a:pt x="1512" y="2928"/>
                  </a:lnTo>
                  <a:cubicBezTo>
                    <a:pt x="2267" y="2928"/>
                    <a:pt x="2928" y="2362"/>
                    <a:pt x="2928" y="1512"/>
                  </a:cubicBezTo>
                  <a:cubicBezTo>
                    <a:pt x="2928" y="662"/>
                    <a:pt x="2267" y="1"/>
                    <a:pt x="1417"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778" name="Google Shape;1778;p28"/>
            <p:cNvSpPr/>
            <p:nvPr/>
          </p:nvSpPr>
          <p:spPr>
            <a:xfrm>
              <a:off x="4336450" y="1182450"/>
              <a:ext cx="75575" cy="73225"/>
            </a:xfrm>
            <a:custGeom>
              <a:avLst/>
              <a:gdLst/>
              <a:ahLst/>
              <a:cxnLst/>
              <a:rect l="l" t="t" r="r" b="b"/>
              <a:pathLst>
                <a:path w="3023" h="2929" extrusionOk="0">
                  <a:moveTo>
                    <a:pt x="1512" y="1"/>
                  </a:moveTo>
                  <a:cubicBezTo>
                    <a:pt x="662" y="1"/>
                    <a:pt x="1" y="662"/>
                    <a:pt x="1" y="1512"/>
                  </a:cubicBezTo>
                  <a:cubicBezTo>
                    <a:pt x="1" y="2267"/>
                    <a:pt x="662" y="2928"/>
                    <a:pt x="1512" y="2928"/>
                  </a:cubicBezTo>
                  <a:cubicBezTo>
                    <a:pt x="2362" y="2928"/>
                    <a:pt x="3023" y="2362"/>
                    <a:pt x="3023" y="1512"/>
                  </a:cubicBezTo>
                  <a:cubicBezTo>
                    <a:pt x="3023" y="662"/>
                    <a:pt x="2362" y="1"/>
                    <a:pt x="1512"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779" name="Google Shape;1779;p28"/>
            <p:cNvSpPr/>
            <p:nvPr/>
          </p:nvSpPr>
          <p:spPr>
            <a:xfrm>
              <a:off x="4138150" y="1182450"/>
              <a:ext cx="75575" cy="73225"/>
            </a:xfrm>
            <a:custGeom>
              <a:avLst/>
              <a:gdLst/>
              <a:ahLst/>
              <a:cxnLst/>
              <a:rect l="l" t="t" r="r" b="b"/>
              <a:pathLst>
                <a:path w="3023" h="2929" extrusionOk="0">
                  <a:moveTo>
                    <a:pt x="1511" y="1"/>
                  </a:moveTo>
                  <a:cubicBezTo>
                    <a:pt x="661" y="1"/>
                    <a:pt x="0" y="662"/>
                    <a:pt x="0" y="1512"/>
                  </a:cubicBezTo>
                  <a:cubicBezTo>
                    <a:pt x="0" y="2267"/>
                    <a:pt x="661" y="2928"/>
                    <a:pt x="1511" y="2928"/>
                  </a:cubicBezTo>
                  <a:cubicBezTo>
                    <a:pt x="2361" y="2928"/>
                    <a:pt x="3022" y="2362"/>
                    <a:pt x="3022" y="1512"/>
                  </a:cubicBezTo>
                  <a:cubicBezTo>
                    <a:pt x="3022" y="662"/>
                    <a:pt x="2361" y="1"/>
                    <a:pt x="1511"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780" name="Google Shape;1780;p28"/>
            <p:cNvSpPr/>
            <p:nvPr/>
          </p:nvSpPr>
          <p:spPr>
            <a:xfrm>
              <a:off x="3939825" y="1182450"/>
              <a:ext cx="73225" cy="73225"/>
            </a:xfrm>
            <a:custGeom>
              <a:avLst/>
              <a:gdLst/>
              <a:ahLst/>
              <a:cxnLst/>
              <a:rect l="l" t="t" r="r" b="b"/>
              <a:pathLst>
                <a:path w="2929" h="2929" extrusionOk="0">
                  <a:moveTo>
                    <a:pt x="1512" y="1"/>
                  </a:moveTo>
                  <a:cubicBezTo>
                    <a:pt x="662" y="1"/>
                    <a:pt x="1" y="662"/>
                    <a:pt x="1" y="1512"/>
                  </a:cubicBezTo>
                  <a:cubicBezTo>
                    <a:pt x="1" y="2267"/>
                    <a:pt x="662" y="2928"/>
                    <a:pt x="1512" y="2928"/>
                  </a:cubicBezTo>
                  <a:cubicBezTo>
                    <a:pt x="2267" y="2928"/>
                    <a:pt x="2928" y="2362"/>
                    <a:pt x="2928" y="1512"/>
                  </a:cubicBezTo>
                  <a:cubicBezTo>
                    <a:pt x="2928" y="662"/>
                    <a:pt x="2267" y="1"/>
                    <a:pt x="1512"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781" name="Google Shape;1781;p28"/>
            <p:cNvSpPr/>
            <p:nvPr/>
          </p:nvSpPr>
          <p:spPr>
            <a:xfrm>
              <a:off x="5731725" y="1371325"/>
              <a:ext cx="73200" cy="73200"/>
            </a:xfrm>
            <a:custGeom>
              <a:avLst/>
              <a:gdLst/>
              <a:ahLst/>
              <a:cxnLst/>
              <a:rect l="l" t="t" r="r" b="b"/>
              <a:pathLst>
                <a:path w="2928" h="2928" extrusionOk="0">
                  <a:moveTo>
                    <a:pt x="1417" y="1"/>
                  </a:moveTo>
                  <a:cubicBezTo>
                    <a:pt x="662" y="1"/>
                    <a:pt x="0" y="662"/>
                    <a:pt x="0" y="1511"/>
                  </a:cubicBezTo>
                  <a:cubicBezTo>
                    <a:pt x="0" y="2267"/>
                    <a:pt x="662" y="2928"/>
                    <a:pt x="1417" y="2928"/>
                  </a:cubicBezTo>
                  <a:cubicBezTo>
                    <a:pt x="2267" y="2928"/>
                    <a:pt x="2928" y="2361"/>
                    <a:pt x="2928" y="1511"/>
                  </a:cubicBezTo>
                  <a:cubicBezTo>
                    <a:pt x="2928" y="662"/>
                    <a:pt x="2267" y="1"/>
                    <a:pt x="1417"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782" name="Google Shape;1782;p28"/>
            <p:cNvSpPr/>
            <p:nvPr/>
          </p:nvSpPr>
          <p:spPr>
            <a:xfrm>
              <a:off x="5531050" y="1371325"/>
              <a:ext cx="75575" cy="73200"/>
            </a:xfrm>
            <a:custGeom>
              <a:avLst/>
              <a:gdLst/>
              <a:ahLst/>
              <a:cxnLst/>
              <a:rect l="l" t="t" r="r" b="b"/>
              <a:pathLst>
                <a:path w="3023" h="2928" extrusionOk="0">
                  <a:moveTo>
                    <a:pt x="1512" y="1"/>
                  </a:moveTo>
                  <a:cubicBezTo>
                    <a:pt x="662" y="1"/>
                    <a:pt x="1" y="662"/>
                    <a:pt x="1" y="1511"/>
                  </a:cubicBezTo>
                  <a:cubicBezTo>
                    <a:pt x="1" y="2267"/>
                    <a:pt x="662" y="2928"/>
                    <a:pt x="1512" y="2928"/>
                  </a:cubicBezTo>
                  <a:cubicBezTo>
                    <a:pt x="2361" y="2928"/>
                    <a:pt x="3022" y="2361"/>
                    <a:pt x="3022" y="1511"/>
                  </a:cubicBezTo>
                  <a:cubicBezTo>
                    <a:pt x="3022" y="662"/>
                    <a:pt x="2361" y="1"/>
                    <a:pt x="1512"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783" name="Google Shape;1783;p28"/>
            <p:cNvSpPr/>
            <p:nvPr/>
          </p:nvSpPr>
          <p:spPr>
            <a:xfrm>
              <a:off x="5332750" y="1371325"/>
              <a:ext cx="75550" cy="73200"/>
            </a:xfrm>
            <a:custGeom>
              <a:avLst/>
              <a:gdLst/>
              <a:ahLst/>
              <a:cxnLst/>
              <a:rect l="l" t="t" r="r" b="b"/>
              <a:pathLst>
                <a:path w="3022" h="2928" extrusionOk="0">
                  <a:moveTo>
                    <a:pt x="1511" y="1"/>
                  </a:moveTo>
                  <a:cubicBezTo>
                    <a:pt x="661" y="1"/>
                    <a:pt x="0" y="662"/>
                    <a:pt x="0" y="1511"/>
                  </a:cubicBezTo>
                  <a:cubicBezTo>
                    <a:pt x="0" y="2267"/>
                    <a:pt x="661" y="2928"/>
                    <a:pt x="1511" y="2928"/>
                  </a:cubicBezTo>
                  <a:cubicBezTo>
                    <a:pt x="2267" y="2928"/>
                    <a:pt x="2928" y="2361"/>
                    <a:pt x="2928" y="1511"/>
                  </a:cubicBezTo>
                  <a:cubicBezTo>
                    <a:pt x="3022" y="662"/>
                    <a:pt x="2267" y="1"/>
                    <a:pt x="1511"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784" name="Google Shape;1784;p28"/>
            <p:cNvSpPr/>
            <p:nvPr/>
          </p:nvSpPr>
          <p:spPr>
            <a:xfrm>
              <a:off x="5134425" y="1371325"/>
              <a:ext cx="73225" cy="73200"/>
            </a:xfrm>
            <a:custGeom>
              <a:avLst/>
              <a:gdLst/>
              <a:ahLst/>
              <a:cxnLst/>
              <a:rect l="l" t="t" r="r" b="b"/>
              <a:pathLst>
                <a:path w="2929" h="2928" extrusionOk="0">
                  <a:moveTo>
                    <a:pt x="1417" y="1"/>
                  </a:moveTo>
                  <a:cubicBezTo>
                    <a:pt x="662" y="1"/>
                    <a:pt x="1" y="662"/>
                    <a:pt x="1" y="1511"/>
                  </a:cubicBezTo>
                  <a:cubicBezTo>
                    <a:pt x="1" y="2267"/>
                    <a:pt x="662" y="2928"/>
                    <a:pt x="1417" y="2928"/>
                  </a:cubicBezTo>
                  <a:cubicBezTo>
                    <a:pt x="2267" y="2928"/>
                    <a:pt x="2928" y="2361"/>
                    <a:pt x="2928" y="1511"/>
                  </a:cubicBezTo>
                  <a:cubicBezTo>
                    <a:pt x="2928" y="662"/>
                    <a:pt x="2267" y="1"/>
                    <a:pt x="1417"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785" name="Google Shape;1785;p28"/>
            <p:cNvSpPr/>
            <p:nvPr/>
          </p:nvSpPr>
          <p:spPr>
            <a:xfrm>
              <a:off x="4933750" y="1371325"/>
              <a:ext cx="75575" cy="73200"/>
            </a:xfrm>
            <a:custGeom>
              <a:avLst/>
              <a:gdLst/>
              <a:ahLst/>
              <a:cxnLst/>
              <a:rect l="l" t="t" r="r" b="b"/>
              <a:pathLst>
                <a:path w="3023" h="2928" extrusionOk="0">
                  <a:moveTo>
                    <a:pt x="1512" y="1"/>
                  </a:moveTo>
                  <a:cubicBezTo>
                    <a:pt x="662" y="1"/>
                    <a:pt x="1" y="662"/>
                    <a:pt x="1" y="1511"/>
                  </a:cubicBezTo>
                  <a:cubicBezTo>
                    <a:pt x="1" y="2267"/>
                    <a:pt x="662" y="2928"/>
                    <a:pt x="1512" y="2928"/>
                  </a:cubicBezTo>
                  <a:cubicBezTo>
                    <a:pt x="2362" y="2928"/>
                    <a:pt x="3023" y="2361"/>
                    <a:pt x="3023" y="1511"/>
                  </a:cubicBezTo>
                  <a:cubicBezTo>
                    <a:pt x="3023" y="662"/>
                    <a:pt x="2362" y="1"/>
                    <a:pt x="1512"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786" name="Google Shape;1786;p28"/>
            <p:cNvSpPr/>
            <p:nvPr/>
          </p:nvSpPr>
          <p:spPr>
            <a:xfrm>
              <a:off x="4735450" y="1371325"/>
              <a:ext cx="75575" cy="73200"/>
            </a:xfrm>
            <a:custGeom>
              <a:avLst/>
              <a:gdLst/>
              <a:ahLst/>
              <a:cxnLst/>
              <a:rect l="l" t="t" r="r" b="b"/>
              <a:pathLst>
                <a:path w="3023" h="2928" extrusionOk="0">
                  <a:moveTo>
                    <a:pt x="1511" y="1"/>
                  </a:moveTo>
                  <a:cubicBezTo>
                    <a:pt x="661" y="1"/>
                    <a:pt x="0" y="662"/>
                    <a:pt x="0" y="1511"/>
                  </a:cubicBezTo>
                  <a:cubicBezTo>
                    <a:pt x="0" y="2267"/>
                    <a:pt x="661" y="2928"/>
                    <a:pt x="1511" y="2928"/>
                  </a:cubicBezTo>
                  <a:cubicBezTo>
                    <a:pt x="2361" y="2928"/>
                    <a:pt x="3022" y="2361"/>
                    <a:pt x="3022" y="1511"/>
                  </a:cubicBezTo>
                  <a:cubicBezTo>
                    <a:pt x="3022" y="662"/>
                    <a:pt x="2361" y="1"/>
                    <a:pt x="1511"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787" name="Google Shape;1787;p28"/>
            <p:cNvSpPr/>
            <p:nvPr/>
          </p:nvSpPr>
          <p:spPr>
            <a:xfrm>
              <a:off x="4537125" y="1371325"/>
              <a:ext cx="73225" cy="73200"/>
            </a:xfrm>
            <a:custGeom>
              <a:avLst/>
              <a:gdLst/>
              <a:ahLst/>
              <a:cxnLst/>
              <a:rect l="l" t="t" r="r" b="b"/>
              <a:pathLst>
                <a:path w="2929" h="2928" extrusionOk="0">
                  <a:moveTo>
                    <a:pt x="1417" y="1"/>
                  </a:moveTo>
                  <a:cubicBezTo>
                    <a:pt x="662" y="1"/>
                    <a:pt x="1" y="662"/>
                    <a:pt x="1" y="1511"/>
                  </a:cubicBezTo>
                  <a:cubicBezTo>
                    <a:pt x="1" y="2267"/>
                    <a:pt x="662" y="2928"/>
                    <a:pt x="1417" y="2928"/>
                  </a:cubicBezTo>
                  <a:lnTo>
                    <a:pt x="1512" y="2928"/>
                  </a:lnTo>
                  <a:cubicBezTo>
                    <a:pt x="2267" y="2928"/>
                    <a:pt x="2928" y="2361"/>
                    <a:pt x="2928" y="1511"/>
                  </a:cubicBezTo>
                  <a:cubicBezTo>
                    <a:pt x="2928" y="662"/>
                    <a:pt x="2267" y="1"/>
                    <a:pt x="1417"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788" name="Google Shape;1788;p28"/>
            <p:cNvSpPr/>
            <p:nvPr/>
          </p:nvSpPr>
          <p:spPr>
            <a:xfrm>
              <a:off x="4336450" y="1371325"/>
              <a:ext cx="75575" cy="73200"/>
            </a:xfrm>
            <a:custGeom>
              <a:avLst/>
              <a:gdLst/>
              <a:ahLst/>
              <a:cxnLst/>
              <a:rect l="l" t="t" r="r" b="b"/>
              <a:pathLst>
                <a:path w="3023" h="2928" extrusionOk="0">
                  <a:moveTo>
                    <a:pt x="1512" y="1"/>
                  </a:moveTo>
                  <a:cubicBezTo>
                    <a:pt x="662" y="1"/>
                    <a:pt x="1" y="662"/>
                    <a:pt x="1" y="1511"/>
                  </a:cubicBezTo>
                  <a:cubicBezTo>
                    <a:pt x="1" y="2267"/>
                    <a:pt x="662" y="2928"/>
                    <a:pt x="1512" y="2928"/>
                  </a:cubicBezTo>
                  <a:cubicBezTo>
                    <a:pt x="2362" y="2928"/>
                    <a:pt x="3023" y="2361"/>
                    <a:pt x="3023" y="1511"/>
                  </a:cubicBezTo>
                  <a:cubicBezTo>
                    <a:pt x="3023" y="662"/>
                    <a:pt x="2362" y="1"/>
                    <a:pt x="1512"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789" name="Google Shape;1789;p28"/>
            <p:cNvSpPr/>
            <p:nvPr/>
          </p:nvSpPr>
          <p:spPr>
            <a:xfrm>
              <a:off x="4138150" y="1371325"/>
              <a:ext cx="75575" cy="73200"/>
            </a:xfrm>
            <a:custGeom>
              <a:avLst/>
              <a:gdLst/>
              <a:ahLst/>
              <a:cxnLst/>
              <a:rect l="l" t="t" r="r" b="b"/>
              <a:pathLst>
                <a:path w="3023" h="2928" extrusionOk="0">
                  <a:moveTo>
                    <a:pt x="1511" y="1"/>
                  </a:moveTo>
                  <a:cubicBezTo>
                    <a:pt x="661" y="1"/>
                    <a:pt x="0" y="662"/>
                    <a:pt x="0" y="1511"/>
                  </a:cubicBezTo>
                  <a:cubicBezTo>
                    <a:pt x="0" y="2267"/>
                    <a:pt x="661" y="2928"/>
                    <a:pt x="1511" y="2928"/>
                  </a:cubicBezTo>
                  <a:cubicBezTo>
                    <a:pt x="2361" y="2928"/>
                    <a:pt x="3022" y="2361"/>
                    <a:pt x="3022" y="1511"/>
                  </a:cubicBezTo>
                  <a:cubicBezTo>
                    <a:pt x="3022" y="662"/>
                    <a:pt x="2361" y="1"/>
                    <a:pt x="1511"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790" name="Google Shape;1790;p28"/>
            <p:cNvSpPr/>
            <p:nvPr/>
          </p:nvSpPr>
          <p:spPr>
            <a:xfrm>
              <a:off x="3939825" y="1371325"/>
              <a:ext cx="73225" cy="73200"/>
            </a:xfrm>
            <a:custGeom>
              <a:avLst/>
              <a:gdLst/>
              <a:ahLst/>
              <a:cxnLst/>
              <a:rect l="l" t="t" r="r" b="b"/>
              <a:pathLst>
                <a:path w="2929" h="2928" extrusionOk="0">
                  <a:moveTo>
                    <a:pt x="1512" y="1"/>
                  </a:moveTo>
                  <a:cubicBezTo>
                    <a:pt x="662" y="1"/>
                    <a:pt x="1" y="662"/>
                    <a:pt x="1" y="1511"/>
                  </a:cubicBezTo>
                  <a:cubicBezTo>
                    <a:pt x="1" y="2267"/>
                    <a:pt x="662" y="2928"/>
                    <a:pt x="1512" y="2928"/>
                  </a:cubicBezTo>
                  <a:cubicBezTo>
                    <a:pt x="2267" y="2928"/>
                    <a:pt x="2928" y="2361"/>
                    <a:pt x="2928" y="1511"/>
                  </a:cubicBezTo>
                  <a:cubicBezTo>
                    <a:pt x="2928" y="662"/>
                    <a:pt x="2267" y="1"/>
                    <a:pt x="1512"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791" name="Google Shape;1791;p28"/>
            <p:cNvSpPr/>
            <p:nvPr/>
          </p:nvSpPr>
          <p:spPr>
            <a:xfrm>
              <a:off x="5930025" y="1560200"/>
              <a:ext cx="73225" cy="73200"/>
            </a:xfrm>
            <a:custGeom>
              <a:avLst/>
              <a:gdLst/>
              <a:ahLst/>
              <a:cxnLst/>
              <a:rect l="l" t="t" r="r" b="b"/>
              <a:pathLst>
                <a:path w="2929" h="2928" extrusionOk="0">
                  <a:moveTo>
                    <a:pt x="1512" y="0"/>
                  </a:moveTo>
                  <a:cubicBezTo>
                    <a:pt x="662" y="0"/>
                    <a:pt x="1" y="661"/>
                    <a:pt x="1" y="1511"/>
                  </a:cubicBezTo>
                  <a:cubicBezTo>
                    <a:pt x="1" y="2267"/>
                    <a:pt x="662" y="2928"/>
                    <a:pt x="1512" y="2928"/>
                  </a:cubicBezTo>
                  <a:cubicBezTo>
                    <a:pt x="2267" y="2928"/>
                    <a:pt x="2928" y="2361"/>
                    <a:pt x="2928" y="1511"/>
                  </a:cubicBezTo>
                  <a:cubicBezTo>
                    <a:pt x="2928" y="661"/>
                    <a:pt x="2267" y="0"/>
                    <a:pt x="1512"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792" name="Google Shape;1792;p28"/>
            <p:cNvSpPr/>
            <p:nvPr/>
          </p:nvSpPr>
          <p:spPr>
            <a:xfrm>
              <a:off x="5731725" y="1560200"/>
              <a:ext cx="73200" cy="73200"/>
            </a:xfrm>
            <a:custGeom>
              <a:avLst/>
              <a:gdLst/>
              <a:ahLst/>
              <a:cxnLst/>
              <a:rect l="l" t="t" r="r" b="b"/>
              <a:pathLst>
                <a:path w="2928" h="2928" extrusionOk="0">
                  <a:moveTo>
                    <a:pt x="1417" y="0"/>
                  </a:moveTo>
                  <a:cubicBezTo>
                    <a:pt x="662" y="0"/>
                    <a:pt x="0" y="661"/>
                    <a:pt x="0" y="1511"/>
                  </a:cubicBezTo>
                  <a:cubicBezTo>
                    <a:pt x="0" y="2267"/>
                    <a:pt x="662" y="2928"/>
                    <a:pt x="1417" y="2928"/>
                  </a:cubicBezTo>
                  <a:cubicBezTo>
                    <a:pt x="2267" y="2928"/>
                    <a:pt x="2928" y="2361"/>
                    <a:pt x="2928" y="1511"/>
                  </a:cubicBezTo>
                  <a:cubicBezTo>
                    <a:pt x="2928" y="661"/>
                    <a:pt x="2267" y="0"/>
                    <a:pt x="1417"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793" name="Google Shape;1793;p28"/>
            <p:cNvSpPr/>
            <p:nvPr/>
          </p:nvSpPr>
          <p:spPr>
            <a:xfrm>
              <a:off x="5531050" y="1560200"/>
              <a:ext cx="75575" cy="73200"/>
            </a:xfrm>
            <a:custGeom>
              <a:avLst/>
              <a:gdLst/>
              <a:ahLst/>
              <a:cxnLst/>
              <a:rect l="l" t="t" r="r" b="b"/>
              <a:pathLst>
                <a:path w="3023" h="2928" extrusionOk="0">
                  <a:moveTo>
                    <a:pt x="1512" y="0"/>
                  </a:moveTo>
                  <a:cubicBezTo>
                    <a:pt x="662" y="0"/>
                    <a:pt x="1" y="661"/>
                    <a:pt x="1" y="1511"/>
                  </a:cubicBezTo>
                  <a:cubicBezTo>
                    <a:pt x="1" y="2267"/>
                    <a:pt x="662" y="2928"/>
                    <a:pt x="1512" y="2928"/>
                  </a:cubicBezTo>
                  <a:cubicBezTo>
                    <a:pt x="2361" y="2928"/>
                    <a:pt x="3022" y="2361"/>
                    <a:pt x="3022" y="1511"/>
                  </a:cubicBezTo>
                  <a:cubicBezTo>
                    <a:pt x="3022" y="661"/>
                    <a:pt x="2361" y="0"/>
                    <a:pt x="1512"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794" name="Google Shape;1794;p28"/>
            <p:cNvSpPr/>
            <p:nvPr/>
          </p:nvSpPr>
          <p:spPr>
            <a:xfrm>
              <a:off x="5332750" y="1560200"/>
              <a:ext cx="75550" cy="73200"/>
            </a:xfrm>
            <a:custGeom>
              <a:avLst/>
              <a:gdLst/>
              <a:ahLst/>
              <a:cxnLst/>
              <a:rect l="l" t="t" r="r" b="b"/>
              <a:pathLst>
                <a:path w="3022" h="2928" extrusionOk="0">
                  <a:moveTo>
                    <a:pt x="1511" y="0"/>
                  </a:moveTo>
                  <a:cubicBezTo>
                    <a:pt x="661" y="0"/>
                    <a:pt x="0" y="661"/>
                    <a:pt x="0" y="1511"/>
                  </a:cubicBezTo>
                  <a:cubicBezTo>
                    <a:pt x="0" y="2267"/>
                    <a:pt x="661" y="2928"/>
                    <a:pt x="1511" y="2928"/>
                  </a:cubicBezTo>
                  <a:cubicBezTo>
                    <a:pt x="2267" y="2928"/>
                    <a:pt x="2928" y="2361"/>
                    <a:pt x="2928" y="1511"/>
                  </a:cubicBezTo>
                  <a:cubicBezTo>
                    <a:pt x="3022" y="661"/>
                    <a:pt x="2267" y="0"/>
                    <a:pt x="1511"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795" name="Google Shape;1795;p28"/>
            <p:cNvSpPr/>
            <p:nvPr/>
          </p:nvSpPr>
          <p:spPr>
            <a:xfrm>
              <a:off x="5134425" y="1560200"/>
              <a:ext cx="73225" cy="73200"/>
            </a:xfrm>
            <a:custGeom>
              <a:avLst/>
              <a:gdLst/>
              <a:ahLst/>
              <a:cxnLst/>
              <a:rect l="l" t="t" r="r" b="b"/>
              <a:pathLst>
                <a:path w="2929" h="2928" extrusionOk="0">
                  <a:moveTo>
                    <a:pt x="1417" y="0"/>
                  </a:moveTo>
                  <a:cubicBezTo>
                    <a:pt x="662" y="0"/>
                    <a:pt x="1" y="661"/>
                    <a:pt x="1" y="1511"/>
                  </a:cubicBezTo>
                  <a:cubicBezTo>
                    <a:pt x="1" y="2267"/>
                    <a:pt x="662" y="2928"/>
                    <a:pt x="1417" y="2928"/>
                  </a:cubicBezTo>
                  <a:cubicBezTo>
                    <a:pt x="2267" y="2928"/>
                    <a:pt x="2928" y="2361"/>
                    <a:pt x="2928" y="1511"/>
                  </a:cubicBezTo>
                  <a:cubicBezTo>
                    <a:pt x="2928" y="661"/>
                    <a:pt x="2267" y="0"/>
                    <a:pt x="1417"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796" name="Google Shape;1796;p28"/>
            <p:cNvSpPr/>
            <p:nvPr/>
          </p:nvSpPr>
          <p:spPr>
            <a:xfrm>
              <a:off x="4933750" y="1560200"/>
              <a:ext cx="75575" cy="73200"/>
            </a:xfrm>
            <a:custGeom>
              <a:avLst/>
              <a:gdLst/>
              <a:ahLst/>
              <a:cxnLst/>
              <a:rect l="l" t="t" r="r" b="b"/>
              <a:pathLst>
                <a:path w="3023" h="2928" extrusionOk="0">
                  <a:moveTo>
                    <a:pt x="1512" y="0"/>
                  </a:moveTo>
                  <a:cubicBezTo>
                    <a:pt x="662" y="0"/>
                    <a:pt x="1" y="661"/>
                    <a:pt x="1" y="1511"/>
                  </a:cubicBezTo>
                  <a:cubicBezTo>
                    <a:pt x="1" y="2267"/>
                    <a:pt x="662" y="2928"/>
                    <a:pt x="1512" y="2928"/>
                  </a:cubicBezTo>
                  <a:cubicBezTo>
                    <a:pt x="2362" y="2928"/>
                    <a:pt x="3023" y="2361"/>
                    <a:pt x="3023" y="1511"/>
                  </a:cubicBezTo>
                  <a:cubicBezTo>
                    <a:pt x="3023" y="661"/>
                    <a:pt x="2362" y="0"/>
                    <a:pt x="1512"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797" name="Google Shape;1797;p28"/>
            <p:cNvSpPr/>
            <p:nvPr/>
          </p:nvSpPr>
          <p:spPr>
            <a:xfrm>
              <a:off x="4735450" y="1560200"/>
              <a:ext cx="75575" cy="73200"/>
            </a:xfrm>
            <a:custGeom>
              <a:avLst/>
              <a:gdLst/>
              <a:ahLst/>
              <a:cxnLst/>
              <a:rect l="l" t="t" r="r" b="b"/>
              <a:pathLst>
                <a:path w="3023" h="2928" extrusionOk="0">
                  <a:moveTo>
                    <a:pt x="1511" y="0"/>
                  </a:moveTo>
                  <a:cubicBezTo>
                    <a:pt x="661" y="0"/>
                    <a:pt x="0" y="661"/>
                    <a:pt x="0" y="1511"/>
                  </a:cubicBezTo>
                  <a:cubicBezTo>
                    <a:pt x="0" y="2267"/>
                    <a:pt x="661" y="2928"/>
                    <a:pt x="1511" y="2928"/>
                  </a:cubicBezTo>
                  <a:cubicBezTo>
                    <a:pt x="2361" y="2928"/>
                    <a:pt x="3022" y="2361"/>
                    <a:pt x="3022" y="1511"/>
                  </a:cubicBezTo>
                  <a:cubicBezTo>
                    <a:pt x="3022" y="661"/>
                    <a:pt x="2361" y="0"/>
                    <a:pt x="1511"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798" name="Google Shape;1798;p28"/>
            <p:cNvSpPr/>
            <p:nvPr/>
          </p:nvSpPr>
          <p:spPr>
            <a:xfrm>
              <a:off x="4537125" y="1560200"/>
              <a:ext cx="73225" cy="73200"/>
            </a:xfrm>
            <a:custGeom>
              <a:avLst/>
              <a:gdLst/>
              <a:ahLst/>
              <a:cxnLst/>
              <a:rect l="l" t="t" r="r" b="b"/>
              <a:pathLst>
                <a:path w="2929" h="2928" extrusionOk="0">
                  <a:moveTo>
                    <a:pt x="1417" y="0"/>
                  </a:moveTo>
                  <a:cubicBezTo>
                    <a:pt x="662" y="0"/>
                    <a:pt x="1" y="661"/>
                    <a:pt x="1" y="1511"/>
                  </a:cubicBezTo>
                  <a:cubicBezTo>
                    <a:pt x="1" y="2267"/>
                    <a:pt x="662" y="2928"/>
                    <a:pt x="1417" y="2928"/>
                  </a:cubicBezTo>
                  <a:lnTo>
                    <a:pt x="1512" y="2928"/>
                  </a:lnTo>
                  <a:cubicBezTo>
                    <a:pt x="2267" y="2928"/>
                    <a:pt x="2928" y="2361"/>
                    <a:pt x="2928" y="1511"/>
                  </a:cubicBezTo>
                  <a:cubicBezTo>
                    <a:pt x="2928" y="661"/>
                    <a:pt x="2267" y="0"/>
                    <a:pt x="1417"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799" name="Google Shape;1799;p28"/>
            <p:cNvSpPr/>
            <p:nvPr/>
          </p:nvSpPr>
          <p:spPr>
            <a:xfrm>
              <a:off x="4336450" y="1560200"/>
              <a:ext cx="75575" cy="73200"/>
            </a:xfrm>
            <a:custGeom>
              <a:avLst/>
              <a:gdLst/>
              <a:ahLst/>
              <a:cxnLst/>
              <a:rect l="l" t="t" r="r" b="b"/>
              <a:pathLst>
                <a:path w="3023" h="2928" extrusionOk="0">
                  <a:moveTo>
                    <a:pt x="1512" y="0"/>
                  </a:moveTo>
                  <a:cubicBezTo>
                    <a:pt x="662" y="0"/>
                    <a:pt x="1" y="661"/>
                    <a:pt x="1" y="1511"/>
                  </a:cubicBezTo>
                  <a:cubicBezTo>
                    <a:pt x="1" y="2267"/>
                    <a:pt x="662" y="2928"/>
                    <a:pt x="1512" y="2928"/>
                  </a:cubicBezTo>
                  <a:cubicBezTo>
                    <a:pt x="2362" y="2928"/>
                    <a:pt x="3023" y="2361"/>
                    <a:pt x="3023" y="1511"/>
                  </a:cubicBezTo>
                  <a:cubicBezTo>
                    <a:pt x="3023" y="661"/>
                    <a:pt x="2362" y="0"/>
                    <a:pt x="1512"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800" name="Google Shape;1800;p28"/>
            <p:cNvSpPr/>
            <p:nvPr/>
          </p:nvSpPr>
          <p:spPr>
            <a:xfrm>
              <a:off x="4138150" y="1560200"/>
              <a:ext cx="75575" cy="73200"/>
            </a:xfrm>
            <a:custGeom>
              <a:avLst/>
              <a:gdLst/>
              <a:ahLst/>
              <a:cxnLst/>
              <a:rect l="l" t="t" r="r" b="b"/>
              <a:pathLst>
                <a:path w="3023" h="2928" extrusionOk="0">
                  <a:moveTo>
                    <a:pt x="1511" y="0"/>
                  </a:moveTo>
                  <a:cubicBezTo>
                    <a:pt x="661" y="0"/>
                    <a:pt x="0" y="661"/>
                    <a:pt x="0" y="1511"/>
                  </a:cubicBezTo>
                  <a:cubicBezTo>
                    <a:pt x="0" y="2267"/>
                    <a:pt x="661" y="2928"/>
                    <a:pt x="1511" y="2928"/>
                  </a:cubicBezTo>
                  <a:cubicBezTo>
                    <a:pt x="2361" y="2928"/>
                    <a:pt x="3022" y="2361"/>
                    <a:pt x="3022" y="1511"/>
                  </a:cubicBezTo>
                  <a:cubicBezTo>
                    <a:pt x="3022" y="661"/>
                    <a:pt x="2361" y="0"/>
                    <a:pt x="1511"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801" name="Google Shape;1801;p28"/>
            <p:cNvSpPr/>
            <p:nvPr/>
          </p:nvSpPr>
          <p:spPr>
            <a:xfrm>
              <a:off x="3939825" y="1560200"/>
              <a:ext cx="73225" cy="73200"/>
            </a:xfrm>
            <a:custGeom>
              <a:avLst/>
              <a:gdLst/>
              <a:ahLst/>
              <a:cxnLst/>
              <a:rect l="l" t="t" r="r" b="b"/>
              <a:pathLst>
                <a:path w="2929" h="2928" extrusionOk="0">
                  <a:moveTo>
                    <a:pt x="1512" y="0"/>
                  </a:moveTo>
                  <a:cubicBezTo>
                    <a:pt x="662" y="0"/>
                    <a:pt x="1" y="661"/>
                    <a:pt x="1" y="1511"/>
                  </a:cubicBezTo>
                  <a:cubicBezTo>
                    <a:pt x="1" y="2267"/>
                    <a:pt x="662" y="2928"/>
                    <a:pt x="1512" y="2928"/>
                  </a:cubicBezTo>
                  <a:cubicBezTo>
                    <a:pt x="2267" y="2928"/>
                    <a:pt x="2928" y="2361"/>
                    <a:pt x="2928" y="1511"/>
                  </a:cubicBezTo>
                  <a:cubicBezTo>
                    <a:pt x="2928" y="661"/>
                    <a:pt x="2267" y="0"/>
                    <a:pt x="1512"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802" name="Google Shape;1802;p28"/>
            <p:cNvSpPr/>
            <p:nvPr/>
          </p:nvSpPr>
          <p:spPr>
            <a:xfrm>
              <a:off x="5930025" y="1749075"/>
              <a:ext cx="73225" cy="75550"/>
            </a:xfrm>
            <a:custGeom>
              <a:avLst/>
              <a:gdLst/>
              <a:ahLst/>
              <a:cxnLst/>
              <a:rect l="l" t="t" r="r" b="b"/>
              <a:pathLst>
                <a:path w="2929" h="3022" extrusionOk="0">
                  <a:moveTo>
                    <a:pt x="1512" y="0"/>
                  </a:moveTo>
                  <a:cubicBezTo>
                    <a:pt x="662" y="0"/>
                    <a:pt x="1" y="661"/>
                    <a:pt x="1" y="1511"/>
                  </a:cubicBezTo>
                  <a:cubicBezTo>
                    <a:pt x="1" y="2361"/>
                    <a:pt x="662" y="3022"/>
                    <a:pt x="1512" y="3022"/>
                  </a:cubicBezTo>
                  <a:cubicBezTo>
                    <a:pt x="2267" y="3022"/>
                    <a:pt x="2928" y="2361"/>
                    <a:pt x="2928" y="1511"/>
                  </a:cubicBezTo>
                  <a:cubicBezTo>
                    <a:pt x="2928" y="661"/>
                    <a:pt x="2267" y="0"/>
                    <a:pt x="1512"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803" name="Google Shape;1803;p28"/>
            <p:cNvSpPr/>
            <p:nvPr/>
          </p:nvSpPr>
          <p:spPr>
            <a:xfrm>
              <a:off x="5731725" y="1749075"/>
              <a:ext cx="73200" cy="75550"/>
            </a:xfrm>
            <a:custGeom>
              <a:avLst/>
              <a:gdLst/>
              <a:ahLst/>
              <a:cxnLst/>
              <a:rect l="l" t="t" r="r" b="b"/>
              <a:pathLst>
                <a:path w="2928" h="3022" extrusionOk="0">
                  <a:moveTo>
                    <a:pt x="1417" y="0"/>
                  </a:moveTo>
                  <a:cubicBezTo>
                    <a:pt x="662" y="0"/>
                    <a:pt x="0" y="661"/>
                    <a:pt x="0" y="1511"/>
                  </a:cubicBezTo>
                  <a:cubicBezTo>
                    <a:pt x="0" y="2361"/>
                    <a:pt x="662" y="3022"/>
                    <a:pt x="1417" y="3022"/>
                  </a:cubicBezTo>
                  <a:cubicBezTo>
                    <a:pt x="2267" y="3022"/>
                    <a:pt x="2928" y="2361"/>
                    <a:pt x="2928" y="1511"/>
                  </a:cubicBezTo>
                  <a:cubicBezTo>
                    <a:pt x="2928" y="661"/>
                    <a:pt x="2267" y="0"/>
                    <a:pt x="1417"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804" name="Google Shape;1804;p28"/>
            <p:cNvSpPr/>
            <p:nvPr/>
          </p:nvSpPr>
          <p:spPr>
            <a:xfrm>
              <a:off x="5531050" y="1749075"/>
              <a:ext cx="75575" cy="75550"/>
            </a:xfrm>
            <a:custGeom>
              <a:avLst/>
              <a:gdLst/>
              <a:ahLst/>
              <a:cxnLst/>
              <a:rect l="l" t="t" r="r" b="b"/>
              <a:pathLst>
                <a:path w="3023" h="3022" extrusionOk="0">
                  <a:moveTo>
                    <a:pt x="1512" y="0"/>
                  </a:moveTo>
                  <a:cubicBezTo>
                    <a:pt x="662" y="0"/>
                    <a:pt x="1" y="661"/>
                    <a:pt x="1" y="1511"/>
                  </a:cubicBezTo>
                  <a:cubicBezTo>
                    <a:pt x="1" y="2361"/>
                    <a:pt x="662" y="3022"/>
                    <a:pt x="1512" y="3022"/>
                  </a:cubicBezTo>
                  <a:cubicBezTo>
                    <a:pt x="2361" y="3022"/>
                    <a:pt x="3022" y="2361"/>
                    <a:pt x="3022" y="1511"/>
                  </a:cubicBezTo>
                  <a:cubicBezTo>
                    <a:pt x="3022" y="661"/>
                    <a:pt x="2361" y="0"/>
                    <a:pt x="1512"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805" name="Google Shape;1805;p28"/>
            <p:cNvSpPr/>
            <p:nvPr/>
          </p:nvSpPr>
          <p:spPr>
            <a:xfrm>
              <a:off x="5332750" y="1749075"/>
              <a:ext cx="75550" cy="75550"/>
            </a:xfrm>
            <a:custGeom>
              <a:avLst/>
              <a:gdLst/>
              <a:ahLst/>
              <a:cxnLst/>
              <a:rect l="l" t="t" r="r" b="b"/>
              <a:pathLst>
                <a:path w="3022" h="3022" extrusionOk="0">
                  <a:moveTo>
                    <a:pt x="1511" y="0"/>
                  </a:moveTo>
                  <a:cubicBezTo>
                    <a:pt x="661" y="0"/>
                    <a:pt x="0" y="661"/>
                    <a:pt x="0" y="1511"/>
                  </a:cubicBezTo>
                  <a:cubicBezTo>
                    <a:pt x="0" y="2361"/>
                    <a:pt x="661" y="3022"/>
                    <a:pt x="1511" y="3022"/>
                  </a:cubicBezTo>
                  <a:cubicBezTo>
                    <a:pt x="2267" y="3022"/>
                    <a:pt x="2928" y="2361"/>
                    <a:pt x="2928" y="1511"/>
                  </a:cubicBezTo>
                  <a:cubicBezTo>
                    <a:pt x="3022" y="661"/>
                    <a:pt x="2267" y="0"/>
                    <a:pt x="1511"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806" name="Google Shape;1806;p28"/>
            <p:cNvSpPr/>
            <p:nvPr/>
          </p:nvSpPr>
          <p:spPr>
            <a:xfrm>
              <a:off x="5134425" y="1749075"/>
              <a:ext cx="73225" cy="75550"/>
            </a:xfrm>
            <a:custGeom>
              <a:avLst/>
              <a:gdLst/>
              <a:ahLst/>
              <a:cxnLst/>
              <a:rect l="l" t="t" r="r" b="b"/>
              <a:pathLst>
                <a:path w="2929" h="3022" extrusionOk="0">
                  <a:moveTo>
                    <a:pt x="1417" y="0"/>
                  </a:moveTo>
                  <a:cubicBezTo>
                    <a:pt x="662" y="0"/>
                    <a:pt x="1" y="661"/>
                    <a:pt x="1" y="1511"/>
                  </a:cubicBezTo>
                  <a:cubicBezTo>
                    <a:pt x="1" y="2361"/>
                    <a:pt x="662" y="3022"/>
                    <a:pt x="1417" y="3022"/>
                  </a:cubicBezTo>
                  <a:cubicBezTo>
                    <a:pt x="2267" y="3022"/>
                    <a:pt x="2928" y="2361"/>
                    <a:pt x="2928" y="1511"/>
                  </a:cubicBezTo>
                  <a:cubicBezTo>
                    <a:pt x="2928" y="661"/>
                    <a:pt x="2267" y="0"/>
                    <a:pt x="1417"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807" name="Google Shape;1807;p28"/>
            <p:cNvSpPr/>
            <p:nvPr/>
          </p:nvSpPr>
          <p:spPr>
            <a:xfrm>
              <a:off x="4933750" y="1749075"/>
              <a:ext cx="75575" cy="75550"/>
            </a:xfrm>
            <a:custGeom>
              <a:avLst/>
              <a:gdLst/>
              <a:ahLst/>
              <a:cxnLst/>
              <a:rect l="l" t="t" r="r" b="b"/>
              <a:pathLst>
                <a:path w="3023" h="3022"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808" name="Google Shape;1808;p28"/>
            <p:cNvSpPr/>
            <p:nvPr/>
          </p:nvSpPr>
          <p:spPr>
            <a:xfrm>
              <a:off x="4735450" y="1749075"/>
              <a:ext cx="75575" cy="75550"/>
            </a:xfrm>
            <a:custGeom>
              <a:avLst/>
              <a:gdLst/>
              <a:ahLst/>
              <a:cxnLst/>
              <a:rect l="l" t="t" r="r" b="b"/>
              <a:pathLst>
                <a:path w="3023" h="3022"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809" name="Google Shape;1809;p28"/>
            <p:cNvSpPr/>
            <p:nvPr/>
          </p:nvSpPr>
          <p:spPr>
            <a:xfrm>
              <a:off x="4537125" y="1749075"/>
              <a:ext cx="73225" cy="75550"/>
            </a:xfrm>
            <a:custGeom>
              <a:avLst/>
              <a:gdLst/>
              <a:ahLst/>
              <a:cxnLst/>
              <a:rect l="l" t="t" r="r" b="b"/>
              <a:pathLst>
                <a:path w="2929" h="3022" extrusionOk="0">
                  <a:moveTo>
                    <a:pt x="1417" y="0"/>
                  </a:moveTo>
                  <a:cubicBezTo>
                    <a:pt x="662" y="0"/>
                    <a:pt x="1" y="661"/>
                    <a:pt x="1" y="1511"/>
                  </a:cubicBezTo>
                  <a:cubicBezTo>
                    <a:pt x="1" y="2361"/>
                    <a:pt x="662" y="3022"/>
                    <a:pt x="1417" y="3022"/>
                  </a:cubicBezTo>
                  <a:lnTo>
                    <a:pt x="1512" y="3022"/>
                  </a:lnTo>
                  <a:cubicBezTo>
                    <a:pt x="2267" y="3022"/>
                    <a:pt x="2928" y="2361"/>
                    <a:pt x="2928" y="1511"/>
                  </a:cubicBezTo>
                  <a:cubicBezTo>
                    <a:pt x="2928" y="661"/>
                    <a:pt x="2267" y="0"/>
                    <a:pt x="1417"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810" name="Google Shape;1810;p28"/>
            <p:cNvSpPr/>
            <p:nvPr/>
          </p:nvSpPr>
          <p:spPr>
            <a:xfrm>
              <a:off x="4336450" y="1749075"/>
              <a:ext cx="75575" cy="75550"/>
            </a:xfrm>
            <a:custGeom>
              <a:avLst/>
              <a:gdLst/>
              <a:ahLst/>
              <a:cxnLst/>
              <a:rect l="l" t="t" r="r" b="b"/>
              <a:pathLst>
                <a:path w="3023" h="3022"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811" name="Google Shape;1811;p28"/>
            <p:cNvSpPr/>
            <p:nvPr/>
          </p:nvSpPr>
          <p:spPr>
            <a:xfrm>
              <a:off x="4138150" y="1749075"/>
              <a:ext cx="75575" cy="75550"/>
            </a:xfrm>
            <a:custGeom>
              <a:avLst/>
              <a:gdLst/>
              <a:ahLst/>
              <a:cxnLst/>
              <a:rect l="l" t="t" r="r" b="b"/>
              <a:pathLst>
                <a:path w="3023" h="3022"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812" name="Google Shape;1812;p28"/>
            <p:cNvSpPr/>
            <p:nvPr/>
          </p:nvSpPr>
          <p:spPr>
            <a:xfrm>
              <a:off x="3939825" y="1749075"/>
              <a:ext cx="73225" cy="75550"/>
            </a:xfrm>
            <a:custGeom>
              <a:avLst/>
              <a:gdLst/>
              <a:ahLst/>
              <a:cxnLst/>
              <a:rect l="l" t="t" r="r" b="b"/>
              <a:pathLst>
                <a:path w="2929" h="3022" extrusionOk="0">
                  <a:moveTo>
                    <a:pt x="1512" y="0"/>
                  </a:moveTo>
                  <a:cubicBezTo>
                    <a:pt x="662" y="0"/>
                    <a:pt x="1" y="661"/>
                    <a:pt x="1" y="1511"/>
                  </a:cubicBezTo>
                  <a:cubicBezTo>
                    <a:pt x="1" y="2361"/>
                    <a:pt x="662" y="3022"/>
                    <a:pt x="1512" y="3022"/>
                  </a:cubicBezTo>
                  <a:cubicBezTo>
                    <a:pt x="2267" y="3022"/>
                    <a:pt x="2928" y="2361"/>
                    <a:pt x="2928" y="1511"/>
                  </a:cubicBezTo>
                  <a:cubicBezTo>
                    <a:pt x="2928" y="661"/>
                    <a:pt x="2267" y="0"/>
                    <a:pt x="1512"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813" name="Google Shape;1813;p28"/>
            <p:cNvSpPr/>
            <p:nvPr/>
          </p:nvSpPr>
          <p:spPr>
            <a:xfrm>
              <a:off x="6128350" y="1937925"/>
              <a:ext cx="75575" cy="75575"/>
            </a:xfrm>
            <a:custGeom>
              <a:avLst/>
              <a:gdLst/>
              <a:ahLst/>
              <a:cxnLst/>
              <a:rect l="l" t="t" r="r" b="b"/>
              <a:pathLst>
                <a:path w="3023" h="3023" extrusionOk="0">
                  <a:moveTo>
                    <a:pt x="1511" y="1"/>
                  </a:moveTo>
                  <a:cubicBezTo>
                    <a:pt x="661" y="1"/>
                    <a:pt x="0" y="662"/>
                    <a:pt x="0" y="1512"/>
                  </a:cubicBezTo>
                  <a:cubicBezTo>
                    <a:pt x="0" y="2267"/>
                    <a:pt x="661" y="3023"/>
                    <a:pt x="1511" y="3023"/>
                  </a:cubicBezTo>
                  <a:cubicBezTo>
                    <a:pt x="2361" y="3023"/>
                    <a:pt x="3022" y="2362"/>
                    <a:pt x="3022" y="1512"/>
                  </a:cubicBezTo>
                  <a:cubicBezTo>
                    <a:pt x="3022" y="662"/>
                    <a:pt x="2361" y="1"/>
                    <a:pt x="1511"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814" name="Google Shape;1814;p28"/>
            <p:cNvSpPr/>
            <p:nvPr/>
          </p:nvSpPr>
          <p:spPr>
            <a:xfrm>
              <a:off x="5930025" y="1937925"/>
              <a:ext cx="73225" cy="75575"/>
            </a:xfrm>
            <a:custGeom>
              <a:avLst/>
              <a:gdLst/>
              <a:ahLst/>
              <a:cxnLst/>
              <a:rect l="l" t="t" r="r" b="b"/>
              <a:pathLst>
                <a:path w="2929" h="3023" extrusionOk="0">
                  <a:moveTo>
                    <a:pt x="1512" y="1"/>
                  </a:moveTo>
                  <a:cubicBezTo>
                    <a:pt x="662" y="1"/>
                    <a:pt x="1" y="662"/>
                    <a:pt x="1" y="1512"/>
                  </a:cubicBezTo>
                  <a:cubicBezTo>
                    <a:pt x="1" y="2267"/>
                    <a:pt x="662" y="3023"/>
                    <a:pt x="1512" y="3023"/>
                  </a:cubicBezTo>
                  <a:cubicBezTo>
                    <a:pt x="2267" y="3023"/>
                    <a:pt x="2928" y="2362"/>
                    <a:pt x="2928" y="1512"/>
                  </a:cubicBezTo>
                  <a:cubicBezTo>
                    <a:pt x="2928" y="662"/>
                    <a:pt x="2267" y="1"/>
                    <a:pt x="1512"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815" name="Google Shape;1815;p28"/>
            <p:cNvSpPr/>
            <p:nvPr/>
          </p:nvSpPr>
          <p:spPr>
            <a:xfrm>
              <a:off x="5731725" y="1937925"/>
              <a:ext cx="73200" cy="75575"/>
            </a:xfrm>
            <a:custGeom>
              <a:avLst/>
              <a:gdLst/>
              <a:ahLst/>
              <a:cxnLst/>
              <a:rect l="l" t="t" r="r" b="b"/>
              <a:pathLst>
                <a:path w="2928" h="3023" extrusionOk="0">
                  <a:moveTo>
                    <a:pt x="1417" y="1"/>
                  </a:moveTo>
                  <a:cubicBezTo>
                    <a:pt x="662" y="1"/>
                    <a:pt x="0" y="662"/>
                    <a:pt x="0" y="1512"/>
                  </a:cubicBezTo>
                  <a:cubicBezTo>
                    <a:pt x="0" y="2267"/>
                    <a:pt x="662" y="3023"/>
                    <a:pt x="1417" y="3023"/>
                  </a:cubicBezTo>
                  <a:cubicBezTo>
                    <a:pt x="2267" y="3023"/>
                    <a:pt x="2928" y="2362"/>
                    <a:pt x="2928" y="1512"/>
                  </a:cubicBezTo>
                  <a:cubicBezTo>
                    <a:pt x="2928" y="662"/>
                    <a:pt x="2267" y="1"/>
                    <a:pt x="1417"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816" name="Google Shape;1816;p28"/>
            <p:cNvSpPr/>
            <p:nvPr/>
          </p:nvSpPr>
          <p:spPr>
            <a:xfrm>
              <a:off x="5531050" y="1937925"/>
              <a:ext cx="75575" cy="75575"/>
            </a:xfrm>
            <a:custGeom>
              <a:avLst/>
              <a:gdLst/>
              <a:ahLst/>
              <a:cxnLst/>
              <a:rect l="l" t="t" r="r" b="b"/>
              <a:pathLst>
                <a:path w="3023" h="3023" extrusionOk="0">
                  <a:moveTo>
                    <a:pt x="1512" y="1"/>
                  </a:moveTo>
                  <a:cubicBezTo>
                    <a:pt x="662" y="1"/>
                    <a:pt x="1" y="662"/>
                    <a:pt x="1" y="1512"/>
                  </a:cubicBezTo>
                  <a:cubicBezTo>
                    <a:pt x="1" y="2267"/>
                    <a:pt x="662" y="3023"/>
                    <a:pt x="1512" y="3023"/>
                  </a:cubicBezTo>
                  <a:cubicBezTo>
                    <a:pt x="2361" y="3023"/>
                    <a:pt x="3022" y="2362"/>
                    <a:pt x="3022" y="1512"/>
                  </a:cubicBezTo>
                  <a:cubicBezTo>
                    <a:pt x="3022" y="662"/>
                    <a:pt x="2361" y="1"/>
                    <a:pt x="1512"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817" name="Google Shape;1817;p28"/>
            <p:cNvSpPr/>
            <p:nvPr/>
          </p:nvSpPr>
          <p:spPr>
            <a:xfrm>
              <a:off x="5332750" y="1937925"/>
              <a:ext cx="75550" cy="75575"/>
            </a:xfrm>
            <a:custGeom>
              <a:avLst/>
              <a:gdLst/>
              <a:ahLst/>
              <a:cxnLst/>
              <a:rect l="l" t="t" r="r" b="b"/>
              <a:pathLst>
                <a:path w="3022" h="3023" extrusionOk="0">
                  <a:moveTo>
                    <a:pt x="1511" y="1"/>
                  </a:moveTo>
                  <a:cubicBezTo>
                    <a:pt x="661" y="1"/>
                    <a:pt x="0" y="662"/>
                    <a:pt x="0" y="1512"/>
                  </a:cubicBezTo>
                  <a:cubicBezTo>
                    <a:pt x="0" y="2267"/>
                    <a:pt x="661" y="3023"/>
                    <a:pt x="1511" y="3023"/>
                  </a:cubicBezTo>
                  <a:cubicBezTo>
                    <a:pt x="2267" y="3023"/>
                    <a:pt x="2928" y="2362"/>
                    <a:pt x="2928" y="1512"/>
                  </a:cubicBezTo>
                  <a:cubicBezTo>
                    <a:pt x="3022" y="662"/>
                    <a:pt x="2267" y="1"/>
                    <a:pt x="1511"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818" name="Google Shape;1818;p28"/>
            <p:cNvSpPr/>
            <p:nvPr/>
          </p:nvSpPr>
          <p:spPr>
            <a:xfrm>
              <a:off x="5134425" y="1937925"/>
              <a:ext cx="73225" cy="75575"/>
            </a:xfrm>
            <a:custGeom>
              <a:avLst/>
              <a:gdLst/>
              <a:ahLst/>
              <a:cxnLst/>
              <a:rect l="l" t="t" r="r" b="b"/>
              <a:pathLst>
                <a:path w="2929" h="3023" extrusionOk="0">
                  <a:moveTo>
                    <a:pt x="1417" y="1"/>
                  </a:moveTo>
                  <a:cubicBezTo>
                    <a:pt x="662" y="1"/>
                    <a:pt x="1" y="662"/>
                    <a:pt x="1" y="1512"/>
                  </a:cubicBezTo>
                  <a:cubicBezTo>
                    <a:pt x="1" y="2267"/>
                    <a:pt x="662" y="3023"/>
                    <a:pt x="1417" y="3023"/>
                  </a:cubicBezTo>
                  <a:cubicBezTo>
                    <a:pt x="2267" y="3023"/>
                    <a:pt x="2928" y="2362"/>
                    <a:pt x="2928" y="1512"/>
                  </a:cubicBezTo>
                  <a:cubicBezTo>
                    <a:pt x="2928" y="662"/>
                    <a:pt x="2267" y="1"/>
                    <a:pt x="1417"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819" name="Google Shape;1819;p28"/>
            <p:cNvSpPr/>
            <p:nvPr/>
          </p:nvSpPr>
          <p:spPr>
            <a:xfrm>
              <a:off x="4933750" y="1937925"/>
              <a:ext cx="75575" cy="75575"/>
            </a:xfrm>
            <a:custGeom>
              <a:avLst/>
              <a:gdLst/>
              <a:ahLst/>
              <a:cxnLst/>
              <a:rect l="l" t="t" r="r" b="b"/>
              <a:pathLst>
                <a:path w="3023" h="3023" extrusionOk="0">
                  <a:moveTo>
                    <a:pt x="1512" y="1"/>
                  </a:moveTo>
                  <a:cubicBezTo>
                    <a:pt x="662" y="1"/>
                    <a:pt x="1" y="662"/>
                    <a:pt x="1" y="1512"/>
                  </a:cubicBezTo>
                  <a:cubicBezTo>
                    <a:pt x="1" y="2267"/>
                    <a:pt x="662" y="3023"/>
                    <a:pt x="1512" y="3023"/>
                  </a:cubicBezTo>
                  <a:cubicBezTo>
                    <a:pt x="2362" y="3023"/>
                    <a:pt x="3023" y="2362"/>
                    <a:pt x="3023" y="1512"/>
                  </a:cubicBezTo>
                  <a:cubicBezTo>
                    <a:pt x="3023" y="662"/>
                    <a:pt x="2362" y="1"/>
                    <a:pt x="1512"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820" name="Google Shape;1820;p28"/>
            <p:cNvSpPr/>
            <p:nvPr/>
          </p:nvSpPr>
          <p:spPr>
            <a:xfrm>
              <a:off x="4735450" y="1937925"/>
              <a:ext cx="75575" cy="75575"/>
            </a:xfrm>
            <a:custGeom>
              <a:avLst/>
              <a:gdLst/>
              <a:ahLst/>
              <a:cxnLst/>
              <a:rect l="l" t="t" r="r" b="b"/>
              <a:pathLst>
                <a:path w="3023" h="3023" extrusionOk="0">
                  <a:moveTo>
                    <a:pt x="1511" y="1"/>
                  </a:moveTo>
                  <a:cubicBezTo>
                    <a:pt x="661" y="1"/>
                    <a:pt x="0" y="662"/>
                    <a:pt x="0" y="1512"/>
                  </a:cubicBezTo>
                  <a:cubicBezTo>
                    <a:pt x="0" y="2267"/>
                    <a:pt x="661" y="3023"/>
                    <a:pt x="1511" y="3023"/>
                  </a:cubicBezTo>
                  <a:cubicBezTo>
                    <a:pt x="2361" y="3023"/>
                    <a:pt x="3022" y="2362"/>
                    <a:pt x="3022" y="1512"/>
                  </a:cubicBezTo>
                  <a:cubicBezTo>
                    <a:pt x="3022" y="662"/>
                    <a:pt x="2361" y="1"/>
                    <a:pt x="1511"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821" name="Google Shape;1821;p28"/>
            <p:cNvSpPr/>
            <p:nvPr/>
          </p:nvSpPr>
          <p:spPr>
            <a:xfrm>
              <a:off x="4537125" y="1937925"/>
              <a:ext cx="73225" cy="75575"/>
            </a:xfrm>
            <a:custGeom>
              <a:avLst/>
              <a:gdLst/>
              <a:ahLst/>
              <a:cxnLst/>
              <a:rect l="l" t="t" r="r" b="b"/>
              <a:pathLst>
                <a:path w="2929" h="3023" extrusionOk="0">
                  <a:moveTo>
                    <a:pt x="1417" y="1"/>
                  </a:moveTo>
                  <a:cubicBezTo>
                    <a:pt x="662" y="1"/>
                    <a:pt x="1" y="662"/>
                    <a:pt x="1" y="1512"/>
                  </a:cubicBezTo>
                  <a:cubicBezTo>
                    <a:pt x="1" y="2267"/>
                    <a:pt x="662" y="3023"/>
                    <a:pt x="1417" y="3023"/>
                  </a:cubicBezTo>
                  <a:lnTo>
                    <a:pt x="1512" y="3023"/>
                  </a:lnTo>
                  <a:cubicBezTo>
                    <a:pt x="2267" y="3023"/>
                    <a:pt x="2928" y="2362"/>
                    <a:pt x="2928" y="1512"/>
                  </a:cubicBezTo>
                  <a:cubicBezTo>
                    <a:pt x="2928" y="662"/>
                    <a:pt x="2267" y="1"/>
                    <a:pt x="1417"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822" name="Google Shape;1822;p28"/>
            <p:cNvSpPr/>
            <p:nvPr/>
          </p:nvSpPr>
          <p:spPr>
            <a:xfrm>
              <a:off x="4336450" y="1937925"/>
              <a:ext cx="75575" cy="75575"/>
            </a:xfrm>
            <a:custGeom>
              <a:avLst/>
              <a:gdLst/>
              <a:ahLst/>
              <a:cxnLst/>
              <a:rect l="l" t="t" r="r" b="b"/>
              <a:pathLst>
                <a:path w="3023" h="3023" extrusionOk="0">
                  <a:moveTo>
                    <a:pt x="1512" y="1"/>
                  </a:moveTo>
                  <a:cubicBezTo>
                    <a:pt x="662" y="1"/>
                    <a:pt x="1" y="662"/>
                    <a:pt x="1" y="1512"/>
                  </a:cubicBezTo>
                  <a:cubicBezTo>
                    <a:pt x="1" y="2267"/>
                    <a:pt x="662" y="3023"/>
                    <a:pt x="1512" y="3023"/>
                  </a:cubicBezTo>
                  <a:cubicBezTo>
                    <a:pt x="2362" y="3023"/>
                    <a:pt x="3023" y="2362"/>
                    <a:pt x="3023" y="1512"/>
                  </a:cubicBezTo>
                  <a:cubicBezTo>
                    <a:pt x="3023" y="662"/>
                    <a:pt x="2362" y="1"/>
                    <a:pt x="1512"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823" name="Google Shape;1823;p28"/>
            <p:cNvSpPr/>
            <p:nvPr/>
          </p:nvSpPr>
          <p:spPr>
            <a:xfrm>
              <a:off x="4138150" y="1937925"/>
              <a:ext cx="75575" cy="75575"/>
            </a:xfrm>
            <a:custGeom>
              <a:avLst/>
              <a:gdLst/>
              <a:ahLst/>
              <a:cxnLst/>
              <a:rect l="l" t="t" r="r" b="b"/>
              <a:pathLst>
                <a:path w="3023" h="3023" extrusionOk="0">
                  <a:moveTo>
                    <a:pt x="1511" y="1"/>
                  </a:moveTo>
                  <a:cubicBezTo>
                    <a:pt x="661" y="1"/>
                    <a:pt x="0" y="662"/>
                    <a:pt x="0" y="1512"/>
                  </a:cubicBezTo>
                  <a:cubicBezTo>
                    <a:pt x="0" y="2267"/>
                    <a:pt x="661" y="3023"/>
                    <a:pt x="1511" y="3023"/>
                  </a:cubicBezTo>
                  <a:cubicBezTo>
                    <a:pt x="2361" y="3023"/>
                    <a:pt x="3022" y="2362"/>
                    <a:pt x="3022" y="1512"/>
                  </a:cubicBezTo>
                  <a:cubicBezTo>
                    <a:pt x="3022" y="662"/>
                    <a:pt x="2361" y="1"/>
                    <a:pt x="1511"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824" name="Google Shape;1824;p28"/>
            <p:cNvSpPr/>
            <p:nvPr/>
          </p:nvSpPr>
          <p:spPr>
            <a:xfrm>
              <a:off x="3939825" y="1937925"/>
              <a:ext cx="73225" cy="75575"/>
            </a:xfrm>
            <a:custGeom>
              <a:avLst/>
              <a:gdLst/>
              <a:ahLst/>
              <a:cxnLst/>
              <a:rect l="l" t="t" r="r" b="b"/>
              <a:pathLst>
                <a:path w="2929" h="3023" extrusionOk="0">
                  <a:moveTo>
                    <a:pt x="1512" y="1"/>
                  </a:moveTo>
                  <a:cubicBezTo>
                    <a:pt x="662" y="1"/>
                    <a:pt x="1" y="662"/>
                    <a:pt x="1" y="1512"/>
                  </a:cubicBezTo>
                  <a:cubicBezTo>
                    <a:pt x="1" y="2267"/>
                    <a:pt x="662" y="3023"/>
                    <a:pt x="1512" y="3023"/>
                  </a:cubicBezTo>
                  <a:cubicBezTo>
                    <a:pt x="2267" y="3023"/>
                    <a:pt x="2928" y="2362"/>
                    <a:pt x="2928" y="1512"/>
                  </a:cubicBezTo>
                  <a:cubicBezTo>
                    <a:pt x="2928" y="662"/>
                    <a:pt x="2267" y="1"/>
                    <a:pt x="1512"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825" name="Google Shape;1825;p28"/>
            <p:cNvSpPr/>
            <p:nvPr/>
          </p:nvSpPr>
          <p:spPr>
            <a:xfrm>
              <a:off x="6128350" y="2126800"/>
              <a:ext cx="75575" cy="75575"/>
            </a:xfrm>
            <a:custGeom>
              <a:avLst/>
              <a:gdLst/>
              <a:ahLst/>
              <a:cxnLst/>
              <a:rect l="l" t="t" r="r" b="b"/>
              <a:pathLst>
                <a:path w="3023" h="3023" extrusionOk="0">
                  <a:moveTo>
                    <a:pt x="1511" y="1"/>
                  </a:moveTo>
                  <a:cubicBezTo>
                    <a:pt x="661" y="1"/>
                    <a:pt x="0" y="662"/>
                    <a:pt x="0" y="1511"/>
                  </a:cubicBezTo>
                  <a:cubicBezTo>
                    <a:pt x="0" y="2361"/>
                    <a:pt x="661" y="3022"/>
                    <a:pt x="1511" y="3022"/>
                  </a:cubicBezTo>
                  <a:cubicBezTo>
                    <a:pt x="2361" y="3022"/>
                    <a:pt x="3022" y="2361"/>
                    <a:pt x="3022" y="1511"/>
                  </a:cubicBezTo>
                  <a:cubicBezTo>
                    <a:pt x="3022" y="662"/>
                    <a:pt x="2361" y="1"/>
                    <a:pt x="1511"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826" name="Google Shape;1826;p28"/>
            <p:cNvSpPr/>
            <p:nvPr/>
          </p:nvSpPr>
          <p:spPr>
            <a:xfrm>
              <a:off x="5930025" y="2126800"/>
              <a:ext cx="73225" cy="75575"/>
            </a:xfrm>
            <a:custGeom>
              <a:avLst/>
              <a:gdLst/>
              <a:ahLst/>
              <a:cxnLst/>
              <a:rect l="l" t="t" r="r" b="b"/>
              <a:pathLst>
                <a:path w="2929" h="3023" extrusionOk="0">
                  <a:moveTo>
                    <a:pt x="1512" y="1"/>
                  </a:moveTo>
                  <a:cubicBezTo>
                    <a:pt x="662" y="1"/>
                    <a:pt x="1" y="662"/>
                    <a:pt x="1" y="1511"/>
                  </a:cubicBezTo>
                  <a:cubicBezTo>
                    <a:pt x="1" y="2361"/>
                    <a:pt x="662" y="3022"/>
                    <a:pt x="1512" y="3022"/>
                  </a:cubicBezTo>
                  <a:cubicBezTo>
                    <a:pt x="2267" y="3022"/>
                    <a:pt x="2928" y="2361"/>
                    <a:pt x="2928" y="1511"/>
                  </a:cubicBezTo>
                  <a:cubicBezTo>
                    <a:pt x="2928" y="662"/>
                    <a:pt x="2267" y="1"/>
                    <a:pt x="1512"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827" name="Google Shape;1827;p28"/>
            <p:cNvSpPr/>
            <p:nvPr/>
          </p:nvSpPr>
          <p:spPr>
            <a:xfrm>
              <a:off x="5731725" y="2126800"/>
              <a:ext cx="73200" cy="75575"/>
            </a:xfrm>
            <a:custGeom>
              <a:avLst/>
              <a:gdLst/>
              <a:ahLst/>
              <a:cxnLst/>
              <a:rect l="l" t="t" r="r" b="b"/>
              <a:pathLst>
                <a:path w="2928" h="3023" extrusionOk="0">
                  <a:moveTo>
                    <a:pt x="1417" y="1"/>
                  </a:moveTo>
                  <a:cubicBezTo>
                    <a:pt x="662" y="1"/>
                    <a:pt x="0" y="662"/>
                    <a:pt x="0" y="1511"/>
                  </a:cubicBezTo>
                  <a:cubicBezTo>
                    <a:pt x="0" y="2361"/>
                    <a:pt x="662" y="3022"/>
                    <a:pt x="1417" y="3022"/>
                  </a:cubicBezTo>
                  <a:cubicBezTo>
                    <a:pt x="2267" y="3022"/>
                    <a:pt x="2928" y="2361"/>
                    <a:pt x="2928" y="1511"/>
                  </a:cubicBezTo>
                  <a:cubicBezTo>
                    <a:pt x="2928" y="662"/>
                    <a:pt x="2267" y="1"/>
                    <a:pt x="1417"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828" name="Google Shape;1828;p28"/>
            <p:cNvSpPr/>
            <p:nvPr/>
          </p:nvSpPr>
          <p:spPr>
            <a:xfrm>
              <a:off x="5531050" y="2126800"/>
              <a:ext cx="75575" cy="75575"/>
            </a:xfrm>
            <a:custGeom>
              <a:avLst/>
              <a:gdLst/>
              <a:ahLst/>
              <a:cxnLst/>
              <a:rect l="l" t="t" r="r" b="b"/>
              <a:pathLst>
                <a:path w="3023" h="3023" extrusionOk="0">
                  <a:moveTo>
                    <a:pt x="1512" y="1"/>
                  </a:moveTo>
                  <a:cubicBezTo>
                    <a:pt x="662" y="1"/>
                    <a:pt x="1" y="662"/>
                    <a:pt x="1" y="1511"/>
                  </a:cubicBezTo>
                  <a:cubicBezTo>
                    <a:pt x="1" y="2361"/>
                    <a:pt x="662" y="3022"/>
                    <a:pt x="1512" y="3022"/>
                  </a:cubicBezTo>
                  <a:cubicBezTo>
                    <a:pt x="2361" y="3022"/>
                    <a:pt x="3022" y="2361"/>
                    <a:pt x="3022" y="1511"/>
                  </a:cubicBezTo>
                  <a:cubicBezTo>
                    <a:pt x="3022" y="662"/>
                    <a:pt x="2361" y="1"/>
                    <a:pt x="1512"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829" name="Google Shape;1829;p28"/>
            <p:cNvSpPr/>
            <p:nvPr/>
          </p:nvSpPr>
          <p:spPr>
            <a:xfrm>
              <a:off x="5332750" y="2126800"/>
              <a:ext cx="75550" cy="75575"/>
            </a:xfrm>
            <a:custGeom>
              <a:avLst/>
              <a:gdLst/>
              <a:ahLst/>
              <a:cxnLst/>
              <a:rect l="l" t="t" r="r" b="b"/>
              <a:pathLst>
                <a:path w="3022" h="3023" extrusionOk="0">
                  <a:moveTo>
                    <a:pt x="1511" y="1"/>
                  </a:moveTo>
                  <a:cubicBezTo>
                    <a:pt x="661" y="1"/>
                    <a:pt x="0" y="662"/>
                    <a:pt x="0" y="1511"/>
                  </a:cubicBezTo>
                  <a:cubicBezTo>
                    <a:pt x="0" y="2361"/>
                    <a:pt x="661" y="3022"/>
                    <a:pt x="1511" y="3022"/>
                  </a:cubicBezTo>
                  <a:cubicBezTo>
                    <a:pt x="2267" y="3022"/>
                    <a:pt x="2928" y="2361"/>
                    <a:pt x="2928" y="1511"/>
                  </a:cubicBezTo>
                  <a:cubicBezTo>
                    <a:pt x="3022" y="662"/>
                    <a:pt x="2267" y="1"/>
                    <a:pt x="1511"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830" name="Google Shape;1830;p28"/>
            <p:cNvSpPr/>
            <p:nvPr/>
          </p:nvSpPr>
          <p:spPr>
            <a:xfrm>
              <a:off x="5134425" y="2126800"/>
              <a:ext cx="73225" cy="75575"/>
            </a:xfrm>
            <a:custGeom>
              <a:avLst/>
              <a:gdLst/>
              <a:ahLst/>
              <a:cxnLst/>
              <a:rect l="l" t="t" r="r" b="b"/>
              <a:pathLst>
                <a:path w="2929" h="3023" extrusionOk="0">
                  <a:moveTo>
                    <a:pt x="1417" y="1"/>
                  </a:moveTo>
                  <a:cubicBezTo>
                    <a:pt x="662" y="1"/>
                    <a:pt x="1" y="662"/>
                    <a:pt x="1" y="1511"/>
                  </a:cubicBezTo>
                  <a:cubicBezTo>
                    <a:pt x="1" y="2361"/>
                    <a:pt x="662" y="3022"/>
                    <a:pt x="1417" y="3022"/>
                  </a:cubicBezTo>
                  <a:cubicBezTo>
                    <a:pt x="2267" y="3022"/>
                    <a:pt x="2928" y="2361"/>
                    <a:pt x="2928" y="1511"/>
                  </a:cubicBezTo>
                  <a:cubicBezTo>
                    <a:pt x="2928" y="662"/>
                    <a:pt x="2267" y="1"/>
                    <a:pt x="1417"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831" name="Google Shape;1831;p28"/>
            <p:cNvSpPr/>
            <p:nvPr/>
          </p:nvSpPr>
          <p:spPr>
            <a:xfrm>
              <a:off x="4933750" y="2126800"/>
              <a:ext cx="75575" cy="75575"/>
            </a:xfrm>
            <a:custGeom>
              <a:avLst/>
              <a:gdLst/>
              <a:ahLst/>
              <a:cxnLst/>
              <a:rect l="l" t="t" r="r" b="b"/>
              <a:pathLst>
                <a:path w="3023" h="3023" extrusionOk="0">
                  <a:moveTo>
                    <a:pt x="1512" y="1"/>
                  </a:moveTo>
                  <a:cubicBezTo>
                    <a:pt x="662" y="1"/>
                    <a:pt x="1" y="662"/>
                    <a:pt x="1" y="1511"/>
                  </a:cubicBezTo>
                  <a:cubicBezTo>
                    <a:pt x="1" y="2361"/>
                    <a:pt x="662" y="3022"/>
                    <a:pt x="1512" y="3022"/>
                  </a:cubicBezTo>
                  <a:cubicBezTo>
                    <a:pt x="2362" y="3022"/>
                    <a:pt x="3023" y="2361"/>
                    <a:pt x="3023" y="1511"/>
                  </a:cubicBezTo>
                  <a:cubicBezTo>
                    <a:pt x="3023" y="662"/>
                    <a:pt x="2362" y="1"/>
                    <a:pt x="1512"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832" name="Google Shape;1832;p28"/>
            <p:cNvSpPr/>
            <p:nvPr/>
          </p:nvSpPr>
          <p:spPr>
            <a:xfrm>
              <a:off x="4735450" y="2126800"/>
              <a:ext cx="75575" cy="75575"/>
            </a:xfrm>
            <a:custGeom>
              <a:avLst/>
              <a:gdLst/>
              <a:ahLst/>
              <a:cxnLst/>
              <a:rect l="l" t="t" r="r" b="b"/>
              <a:pathLst>
                <a:path w="3023" h="3023" extrusionOk="0">
                  <a:moveTo>
                    <a:pt x="1511" y="1"/>
                  </a:moveTo>
                  <a:cubicBezTo>
                    <a:pt x="661" y="1"/>
                    <a:pt x="0" y="662"/>
                    <a:pt x="0" y="1511"/>
                  </a:cubicBezTo>
                  <a:cubicBezTo>
                    <a:pt x="0" y="2361"/>
                    <a:pt x="661" y="3022"/>
                    <a:pt x="1511" y="3022"/>
                  </a:cubicBezTo>
                  <a:cubicBezTo>
                    <a:pt x="2361" y="3022"/>
                    <a:pt x="3022" y="2361"/>
                    <a:pt x="3022" y="1511"/>
                  </a:cubicBezTo>
                  <a:cubicBezTo>
                    <a:pt x="3022" y="662"/>
                    <a:pt x="2361" y="1"/>
                    <a:pt x="1511"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833" name="Google Shape;1833;p28"/>
            <p:cNvSpPr/>
            <p:nvPr/>
          </p:nvSpPr>
          <p:spPr>
            <a:xfrm>
              <a:off x="4537125" y="2126800"/>
              <a:ext cx="73225" cy="75575"/>
            </a:xfrm>
            <a:custGeom>
              <a:avLst/>
              <a:gdLst/>
              <a:ahLst/>
              <a:cxnLst/>
              <a:rect l="l" t="t" r="r" b="b"/>
              <a:pathLst>
                <a:path w="2929" h="3023" extrusionOk="0">
                  <a:moveTo>
                    <a:pt x="1417" y="1"/>
                  </a:moveTo>
                  <a:cubicBezTo>
                    <a:pt x="662" y="1"/>
                    <a:pt x="1" y="662"/>
                    <a:pt x="1" y="1511"/>
                  </a:cubicBezTo>
                  <a:cubicBezTo>
                    <a:pt x="1" y="2361"/>
                    <a:pt x="662" y="3022"/>
                    <a:pt x="1417" y="3022"/>
                  </a:cubicBezTo>
                  <a:lnTo>
                    <a:pt x="1512" y="3022"/>
                  </a:lnTo>
                  <a:cubicBezTo>
                    <a:pt x="2267" y="3022"/>
                    <a:pt x="2928" y="2361"/>
                    <a:pt x="2928" y="1511"/>
                  </a:cubicBezTo>
                  <a:cubicBezTo>
                    <a:pt x="2928" y="662"/>
                    <a:pt x="2267" y="1"/>
                    <a:pt x="1417"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834" name="Google Shape;1834;p28"/>
            <p:cNvSpPr/>
            <p:nvPr/>
          </p:nvSpPr>
          <p:spPr>
            <a:xfrm>
              <a:off x="4336450" y="2126800"/>
              <a:ext cx="75575" cy="75575"/>
            </a:xfrm>
            <a:custGeom>
              <a:avLst/>
              <a:gdLst/>
              <a:ahLst/>
              <a:cxnLst/>
              <a:rect l="l" t="t" r="r" b="b"/>
              <a:pathLst>
                <a:path w="3023" h="3023" extrusionOk="0">
                  <a:moveTo>
                    <a:pt x="1512" y="1"/>
                  </a:moveTo>
                  <a:cubicBezTo>
                    <a:pt x="662" y="1"/>
                    <a:pt x="1" y="662"/>
                    <a:pt x="1" y="1511"/>
                  </a:cubicBezTo>
                  <a:cubicBezTo>
                    <a:pt x="1" y="2361"/>
                    <a:pt x="662" y="3022"/>
                    <a:pt x="1512" y="3022"/>
                  </a:cubicBezTo>
                  <a:cubicBezTo>
                    <a:pt x="2362" y="3022"/>
                    <a:pt x="3023" y="2361"/>
                    <a:pt x="3023" y="1511"/>
                  </a:cubicBezTo>
                  <a:cubicBezTo>
                    <a:pt x="3023" y="662"/>
                    <a:pt x="2362" y="1"/>
                    <a:pt x="1512"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835" name="Google Shape;1835;p28"/>
            <p:cNvSpPr/>
            <p:nvPr/>
          </p:nvSpPr>
          <p:spPr>
            <a:xfrm>
              <a:off x="4138150" y="2126800"/>
              <a:ext cx="75575" cy="75575"/>
            </a:xfrm>
            <a:custGeom>
              <a:avLst/>
              <a:gdLst/>
              <a:ahLst/>
              <a:cxnLst/>
              <a:rect l="l" t="t" r="r" b="b"/>
              <a:pathLst>
                <a:path w="3023" h="3023" extrusionOk="0">
                  <a:moveTo>
                    <a:pt x="1511" y="1"/>
                  </a:moveTo>
                  <a:cubicBezTo>
                    <a:pt x="661" y="1"/>
                    <a:pt x="0" y="662"/>
                    <a:pt x="0" y="1511"/>
                  </a:cubicBezTo>
                  <a:cubicBezTo>
                    <a:pt x="0" y="2361"/>
                    <a:pt x="661" y="3022"/>
                    <a:pt x="1511" y="3022"/>
                  </a:cubicBezTo>
                  <a:cubicBezTo>
                    <a:pt x="2361" y="3022"/>
                    <a:pt x="3022" y="2361"/>
                    <a:pt x="3022" y="1511"/>
                  </a:cubicBezTo>
                  <a:cubicBezTo>
                    <a:pt x="3022" y="662"/>
                    <a:pt x="2361" y="1"/>
                    <a:pt x="1511"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836" name="Google Shape;1836;p28"/>
            <p:cNvSpPr/>
            <p:nvPr/>
          </p:nvSpPr>
          <p:spPr>
            <a:xfrm>
              <a:off x="3939825" y="2126800"/>
              <a:ext cx="73225" cy="75575"/>
            </a:xfrm>
            <a:custGeom>
              <a:avLst/>
              <a:gdLst/>
              <a:ahLst/>
              <a:cxnLst/>
              <a:rect l="l" t="t" r="r" b="b"/>
              <a:pathLst>
                <a:path w="2929" h="3023" extrusionOk="0">
                  <a:moveTo>
                    <a:pt x="1512" y="1"/>
                  </a:moveTo>
                  <a:cubicBezTo>
                    <a:pt x="662" y="1"/>
                    <a:pt x="1" y="662"/>
                    <a:pt x="1" y="1511"/>
                  </a:cubicBezTo>
                  <a:cubicBezTo>
                    <a:pt x="1" y="2361"/>
                    <a:pt x="662" y="3022"/>
                    <a:pt x="1512" y="3022"/>
                  </a:cubicBezTo>
                  <a:cubicBezTo>
                    <a:pt x="2267" y="3022"/>
                    <a:pt x="2928" y="2361"/>
                    <a:pt x="2928" y="1511"/>
                  </a:cubicBezTo>
                  <a:cubicBezTo>
                    <a:pt x="2928" y="662"/>
                    <a:pt x="2267" y="1"/>
                    <a:pt x="1512"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837" name="Google Shape;1837;p28"/>
            <p:cNvSpPr/>
            <p:nvPr/>
          </p:nvSpPr>
          <p:spPr>
            <a:xfrm>
              <a:off x="6128350" y="2315675"/>
              <a:ext cx="75575" cy="75575"/>
            </a:xfrm>
            <a:custGeom>
              <a:avLst/>
              <a:gdLst/>
              <a:ahLst/>
              <a:cxnLst/>
              <a:rect l="l" t="t" r="r" b="b"/>
              <a:pathLst>
                <a:path w="3023" h="3023"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838" name="Google Shape;1838;p28"/>
            <p:cNvSpPr/>
            <p:nvPr/>
          </p:nvSpPr>
          <p:spPr>
            <a:xfrm>
              <a:off x="5930025" y="2315675"/>
              <a:ext cx="73225" cy="75575"/>
            </a:xfrm>
            <a:custGeom>
              <a:avLst/>
              <a:gdLst/>
              <a:ahLst/>
              <a:cxnLst/>
              <a:rect l="l" t="t" r="r" b="b"/>
              <a:pathLst>
                <a:path w="2929" h="3023" extrusionOk="0">
                  <a:moveTo>
                    <a:pt x="1512" y="0"/>
                  </a:moveTo>
                  <a:cubicBezTo>
                    <a:pt x="662" y="0"/>
                    <a:pt x="1" y="661"/>
                    <a:pt x="1" y="1511"/>
                  </a:cubicBezTo>
                  <a:cubicBezTo>
                    <a:pt x="1" y="2361"/>
                    <a:pt x="662" y="3022"/>
                    <a:pt x="1512" y="3022"/>
                  </a:cubicBezTo>
                  <a:cubicBezTo>
                    <a:pt x="2267" y="3022"/>
                    <a:pt x="2928" y="2361"/>
                    <a:pt x="2928" y="1511"/>
                  </a:cubicBezTo>
                  <a:cubicBezTo>
                    <a:pt x="2928" y="661"/>
                    <a:pt x="2267" y="0"/>
                    <a:pt x="1512"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839" name="Google Shape;1839;p28"/>
            <p:cNvSpPr/>
            <p:nvPr/>
          </p:nvSpPr>
          <p:spPr>
            <a:xfrm>
              <a:off x="5731725" y="2315675"/>
              <a:ext cx="73200" cy="75575"/>
            </a:xfrm>
            <a:custGeom>
              <a:avLst/>
              <a:gdLst/>
              <a:ahLst/>
              <a:cxnLst/>
              <a:rect l="l" t="t" r="r" b="b"/>
              <a:pathLst>
                <a:path w="2928" h="3023" extrusionOk="0">
                  <a:moveTo>
                    <a:pt x="1417" y="0"/>
                  </a:moveTo>
                  <a:cubicBezTo>
                    <a:pt x="662" y="0"/>
                    <a:pt x="0" y="661"/>
                    <a:pt x="0" y="1511"/>
                  </a:cubicBezTo>
                  <a:cubicBezTo>
                    <a:pt x="0" y="2361"/>
                    <a:pt x="662" y="3022"/>
                    <a:pt x="1417" y="3022"/>
                  </a:cubicBezTo>
                  <a:cubicBezTo>
                    <a:pt x="2267" y="3022"/>
                    <a:pt x="2928" y="2361"/>
                    <a:pt x="2928" y="1511"/>
                  </a:cubicBezTo>
                  <a:cubicBezTo>
                    <a:pt x="2928" y="661"/>
                    <a:pt x="2267" y="0"/>
                    <a:pt x="1417"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840" name="Google Shape;1840;p28"/>
            <p:cNvSpPr/>
            <p:nvPr/>
          </p:nvSpPr>
          <p:spPr>
            <a:xfrm>
              <a:off x="5531050" y="2315675"/>
              <a:ext cx="75575" cy="75575"/>
            </a:xfrm>
            <a:custGeom>
              <a:avLst/>
              <a:gdLst/>
              <a:ahLst/>
              <a:cxnLst/>
              <a:rect l="l" t="t" r="r" b="b"/>
              <a:pathLst>
                <a:path w="3023" h="3023" extrusionOk="0">
                  <a:moveTo>
                    <a:pt x="1512" y="0"/>
                  </a:moveTo>
                  <a:cubicBezTo>
                    <a:pt x="662" y="0"/>
                    <a:pt x="1" y="661"/>
                    <a:pt x="1" y="1511"/>
                  </a:cubicBezTo>
                  <a:cubicBezTo>
                    <a:pt x="1" y="2361"/>
                    <a:pt x="662" y="3022"/>
                    <a:pt x="1512" y="3022"/>
                  </a:cubicBezTo>
                  <a:cubicBezTo>
                    <a:pt x="2361" y="3022"/>
                    <a:pt x="3022" y="2361"/>
                    <a:pt x="3022" y="1511"/>
                  </a:cubicBezTo>
                  <a:cubicBezTo>
                    <a:pt x="3022" y="661"/>
                    <a:pt x="2361" y="0"/>
                    <a:pt x="1512"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841" name="Google Shape;1841;p28"/>
            <p:cNvSpPr/>
            <p:nvPr/>
          </p:nvSpPr>
          <p:spPr>
            <a:xfrm>
              <a:off x="5332750" y="2315675"/>
              <a:ext cx="75550" cy="75575"/>
            </a:xfrm>
            <a:custGeom>
              <a:avLst/>
              <a:gdLst/>
              <a:ahLst/>
              <a:cxnLst/>
              <a:rect l="l" t="t" r="r" b="b"/>
              <a:pathLst>
                <a:path w="3022" h="3023" extrusionOk="0">
                  <a:moveTo>
                    <a:pt x="1511" y="0"/>
                  </a:moveTo>
                  <a:cubicBezTo>
                    <a:pt x="661" y="0"/>
                    <a:pt x="0" y="661"/>
                    <a:pt x="0" y="1511"/>
                  </a:cubicBezTo>
                  <a:cubicBezTo>
                    <a:pt x="0" y="2361"/>
                    <a:pt x="661" y="3022"/>
                    <a:pt x="1511" y="3022"/>
                  </a:cubicBezTo>
                  <a:cubicBezTo>
                    <a:pt x="2267" y="3022"/>
                    <a:pt x="2928" y="2361"/>
                    <a:pt x="2928" y="1511"/>
                  </a:cubicBezTo>
                  <a:cubicBezTo>
                    <a:pt x="3022" y="661"/>
                    <a:pt x="2267" y="0"/>
                    <a:pt x="1511"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842" name="Google Shape;1842;p28"/>
            <p:cNvSpPr/>
            <p:nvPr/>
          </p:nvSpPr>
          <p:spPr>
            <a:xfrm>
              <a:off x="5134425" y="2315675"/>
              <a:ext cx="73225" cy="75575"/>
            </a:xfrm>
            <a:custGeom>
              <a:avLst/>
              <a:gdLst/>
              <a:ahLst/>
              <a:cxnLst/>
              <a:rect l="l" t="t" r="r" b="b"/>
              <a:pathLst>
                <a:path w="2929" h="3023" extrusionOk="0">
                  <a:moveTo>
                    <a:pt x="1417" y="0"/>
                  </a:moveTo>
                  <a:cubicBezTo>
                    <a:pt x="662" y="0"/>
                    <a:pt x="1" y="661"/>
                    <a:pt x="1" y="1511"/>
                  </a:cubicBezTo>
                  <a:cubicBezTo>
                    <a:pt x="1" y="2361"/>
                    <a:pt x="662" y="3022"/>
                    <a:pt x="1417" y="3022"/>
                  </a:cubicBezTo>
                  <a:cubicBezTo>
                    <a:pt x="2267" y="3022"/>
                    <a:pt x="2928" y="2361"/>
                    <a:pt x="2928" y="1511"/>
                  </a:cubicBezTo>
                  <a:cubicBezTo>
                    <a:pt x="2928" y="661"/>
                    <a:pt x="2267" y="0"/>
                    <a:pt x="1417"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843" name="Google Shape;1843;p28"/>
            <p:cNvSpPr/>
            <p:nvPr/>
          </p:nvSpPr>
          <p:spPr>
            <a:xfrm>
              <a:off x="4933750" y="2315675"/>
              <a:ext cx="75575" cy="75575"/>
            </a:xfrm>
            <a:custGeom>
              <a:avLst/>
              <a:gdLst/>
              <a:ahLst/>
              <a:cxnLst/>
              <a:rect l="l" t="t" r="r" b="b"/>
              <a:pathLst>
                <a:path w="3023" h="3023"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844" name="Google Shape;1844;p28"/>
            <p:cNvSpPr/>
            <p:nvPr/>
          </p:nvSpPr>
          <p:spPr>
            <a:xfrm>
              <a:off x="4735450" y="2315675"/>
              <a:ext cx="75575" cy="75575"/>
            </a:xfrm>
            <a:custGeom>
              <a:avLst/>
              <a:gdLst/>
              <a:ahLst/>
              <a:cxnLst/>
              <a:rect l="l" t="t" r="r" b="b"/>
              <a:pathLst>
                <a:path w="3023" h="3023"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845" name="Google Shape;1845;p28"/>
            <p:cNvSpPr/>
            <p:nvPr/>
          </p:nvSpPr>
          <p:spPr>
            <a:xfrm>
              <a:off x="4537125" y="2315675"/>
              <a:ext cx="73225" cy="75575"/>
            </a:xfrm>
            <a:custGeom>
              <a:avLst/>
              <a:gdLst/>
              <a:ahLst/>
              <a:cxnLst/>
              <a:rect l="l" t="t" r="r" b="b"/>
              <a:pathLst>
                <a:path w="2929" h="3023" extrusionOk="0">
                  <a:moveTo>
                    <a:pt x="1417" y="0"/>
                  </a:moveTo>
                  <a:cubicBezTo>
                    <a:pt x="662" y="0"/>
                    <a:pt x="1" y="661"/>
                    <a:pt x="1" y="1511"/>
                  </a:cubicBezTo>
                  <a:cubicBezTo>
                    <a:pt x="1" y="2361"/>
                    <a:pt x="662" y="3022"/>
                    <a:pt x="1417" y="3022"/>
                  </a:cubicBezTo>
                  <a:lnTo>
                    <a:pt x="1512" y="3022"/>
                  </a:lnTo>
                  <a:cubicBezTo>
                    <a:pt x="2267" y="3022"/>
                    <a:pt x="2928" y="2361"/>
                    <a:pt x="2928" y="1511"/>
                  </a:cubicBezTo>
                  <a:cubicBezTo>
                    <a:pt x="2928" y="661"/>
                    <a:pt x="2267" y="0"/>
                    <a:pt x="1417"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846" name="Google Shape;1846;p28"/>
            <p:cNvSpPr/>
            <p:nvPr/>
          </p:nvSpPr>
          <p:spPr>
            <a:xfrm>
              <a:off x="4336450" y="2315675"/>
              <a:ext cx="75575" cy="75575"/>
            </a:xfrm>
            <a:custGeom>
              <a:avLst/>
              <a:gdLst/>
              <a:ahLst/>
              <a:cxnLst/>
              <a:rect l="l" t="t" r="r" b="b"/>
              <a:pathLst>
                <a:path w="3023" h="3023"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847" name="Google Shape;1847;p28"/>
            <p:cNvSpPr/>
            <p:nvPr/>
          </p:nvSpPr>
          <p:spPr>
            <a:xfrm>
              <a:off x="4138150" y="2315675"/>
              <a:ext cx="75575" cy="75575"/>
            </a:xfrm>
            <a:custGeom>
              <a:avLst/>
              <a:gdLst/>
              <a:ahLst/>
              <a:cxnLst/>
              <a:rect l="l" t="t" r="r" b="b"/>
              <a:pathLst>
                <a:path w="3023" h="3023"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848" name="Google Shape;1848;p28"/>
            <p:cNvSpPr/>
            <p:nvPr/>
          </p:nvSpPr>
          <p:spPr>
            <a:xfrm>
              <a:off x="3939825" y="2315675"/>
              <a:ext cx="73225" cy="75575"/>
            </a:xfrm>
            <a:custGeom>
              <a:avLst/>
              <a:gdLst/>
              <a:ahLst/>
              <a:cxnLst/>
              <a:rect l="l" t="t" r="r" b="b"/>
              <a:pathLst>
                <a:path w="2929" h="3023" extrusionOk="0">
                  <a:moveTo>
                    <a:pt x="1512" y="0"/>
                  </a:moveTo>
                  <a:cubicBezTo>
                    <a:pt x="662" y="0"/>
                    <a:pt x="1" y="661"/>
                    <a:pt x="1" y="1511"/>
                  </a:cubicBezTo>
                  <a:cubicBezTo>
                    <a:pt x="1" y="2361"/>
                    <a:pt x="662" y="3022"/>
                    <a:pt x="1512" y="3022"/>
                  </a:cubicBezTo>
                  <a:cubicBezTo>
                    <a:pt x="2267" y="3022"/>
                    <a:pt x="2928" y="2361"/>
                    <a:pt x="2928" y="1511"/>
                  </a:cubicBezTo>
                  <a:cubicBezTo>
                    <a:pt x="2928" y="661"/>
                    <a:pt x="2267" y="0"/>
                    <a:pt x="1512"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849" name="Google Shape;1849;p28"/>
            <p:cNvSpPr/>
            <p:nvPr/>
          </p:nvSpPr>
          <p:spPr>
            <a:xfrm>
              <a:off x="6326650" y="2509250"/>
              <a:ext cx="28375" cy="68500"/>
            </a:xfrm>
            <a:custGeom>
              <a:avLst/>
              <a:gdLst/>
              <a:ahLst/>
              <a:cxnLst/>
              <a:rect l="l" t="t" r="r" b="b"/>
              <a:pathLst>
                <a:path w="1135" h="2740" extrusionOk="0">
                  <a:moveTo>
                    <a:pt x="851" y="1"/>
                  </a:moveTo>
                  <a:cubicBezTo>
                    <a:pt x="379" y="284"/>
                    <a:pt x="1" y="756"/>
                    <a:pt x="1" y="1323"/>
                  </a:cubicBezTo>
                  <a:cubicBezTo>
                    <a:pt x="1" y="1984"/>
                    <a:pt x="473" y="2551"/>
                    <a:pt x="1134" y="2740"/>
                  </a:cubicBezTo>
                  <a:cubicBezTo>
                    <a:pt x="1040" y="1795"/>
                    <a:pt x="945" y="945"/>
                    <a:pt x="851"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850" name="Google Shape;1850;p28"/>
            <p:cNvSpPr/>
            <p:nvPr/>
          </p:nvSpPr>
          <p:spPr>
            <a:xfrm>
              <a:off x="6128350" y="2504550"/>
              <a:ext cx="75575" cy="75550"/>
            </a:xfrm>
            <a:custGeom>
              <a:avLst/>
              <a:gdLst/>
              <a:ahLst/>
              <a:cxnLst/>
              <a:rect l="l" t="t" r="r" b="b"/>
              <a:pathLst>
                <a:path w="3023" h="3022"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851" name="Google Shape;1851;p28"/>
            <p:cNvSpPr/>
            <p:nvPr/>
          </p:nvSpPr>
          <p:spPr>
            <a:xfrm>
              <a:off x="5930025" y="2504550"/>
              <a:ext cx="73225" cy="75550"/>
            </a:xfrm>
            <a:custGeom>
              <a:avLst/>
              <a:gdLst/>
              <a:ahLst/>
              <a:cxnLst/>
              <a:rect l="l" t="t" r="r" b="b"/>
              <a:pathLst>
                <a:path w="2929" h="3022" extrusionOk="0">
                  <a:moveTo>
                    <a:pt x="1512" y="0"/>
                  </a:moveTo>
                  <a:cubicBezTo>
                    <a:pt x="662" y="0"/>
                    <a:pt x="1" y="661"/>
                    <a:pt x="1" y="1511"/>
                  </a:cubicBezTo>
                  <a:cubicBezTo>
                    <a:pt x="1" y="2361"/>
                    <a:pt x="662" y="3022"/>
                    <a:pt x="1512" y="3022"/>
                  </a:cubicBezTo>
                  <a:cubicBezTo>
                    <a:pt x="2267" y="3022"/>
                    <a:pt x="2928" y="2361"/>
                    <a:pt x="2928" y="1511"/>
                  </a:cubicBezTo>
                  <a:cubicBezTo>
                    <a:pt x="2928" y="661"/>
                    <a:pt x="2267" y="0"/>
                    <a:pt x="1512"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852" name="Google Shape;1852;p28"/>
            <p:cNvSpPr/>
            <p:nvPr/>
          </p:nvSpPr>
          <p:spPr>
            <a:xfrm>
              <a:off x="5731725" y="2504550"/>
              <a:ext cx="73200" cy="75550"/>
            </a:xfrm>
            <a:custGeom>
              <a:avLst/>
              <a:gdLst/>
              <a:ahLst/>
              <a:cxnLst/>
              <a:rect l="l" t="t" r="r" b="b"/>
              <a:pathLst>
                <a:path w="2928" h="3022" extrusionOk="0">
                  <a:moveTo>
                    <a:pt x="1417" y="0"/>
                  </a:moveTo>
                  <a:cubicBezTo>
                    <a:pt x="662" y="0"/>
                    <a:pt x="0" y="661"/>
                    <a:pt x="0" y="1511"/>
                  </a:cubicBezTo>
                  <a:cubicBezTo>
                    <a:pt x="0" y="2361"/>
                    <a:pt x="662" y="3022"/>
                    <a:pt x="1417" y="3022"/>
                  </a:cubicBezTo>
                  <a:cubicBezTo>
                    <a:pt x="2267" y="3022"/>
                    <a:pt x="2928" y="2361"/>
                    <a:pt x="2928" y="1511"/>
                  </a:cubicBezTo>
                  <a:cubicBezTo>
                    <a:pt x="2928" y="661"/>
                    <a:pt x="2267" y="0"/>
                    <a:pt x="1417"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853" name="Google Shape;1853;p28"/>
            <p:cNvSpPr/>
            <p:nvPr/>
          </p:nvSpPr>
          <p:spPr>
            <a:xfrm>
              <a:off x="5531050" y="2504550"/>
              <a:ext cx="75575" cy="75550"/>
            </a:xfrm>
            <a:custGeom>
              <a:avLst/>
              <a:gdLst/>
              <a:ahLst/>
              <a:cxnLst/>
              <a:rect l="l" t="t" r="r" b="b"/>
              <a:pathLst>
                <a:path w="3023" h="3022" extrusionOk="0">
                  <a:moveTo>
                    <a:pt x="1512" y="0"/>
                  </a:moveTo>
                  <a:cubicBezTo>
                    <a:pt x="662" y="0"/>
                    <a:pt x="1" y="661"/>
                    <a:pt x="1" y="1511"/>
                  </a:cubicBezTo>
                  <a:cubicBezTo>
                    <a:pt x="1" y="2361"/>
                    <a:pt x="662" y="3022"/>
                    <a:pt x="1512" y="3022"/>
                  </a:cubicBezTo>
                  <a:cubicBezTo>
                    <a:pt x="2361" y="3022"/>
                    <a:pt x="3022" y="2361"/>
                    <a:pt x="3022" y="1511"/>
                  </a:cubicBezTo>
                  <a:cubicBezTo>
                    <a:pt x="3022" y="661"/>
                    <a:pt x="2361" y="0"/>
                    <a:pt x="1512"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854" name="Google Shape;1854;p28"/>
            <p:cNvSpPr/>
            <p:nvPr/>
          </p:nvSpPr>
          <p:spPr>
            <a:xfrm>
              <a:off x="5332750" y="2504550"/>
              <a:ext cx="75550" cy="75550"/>
            </a:xfrm>
            <a:custGeom>
              <a:avLst/>
              <a:gdLst/>
              <a:ahLst/>
              <a:cxnLst/>
              <a:rect l="l" t="t" r="r" b="b"/>
              <a:pathLst>
                <a:path w="3022" h="3022" extrusionOk="0">
                  <a:moveTo>
                    <a:pt x="1511" y="0"/>
                  </a:moveTo>
                  <a:cubicBezTo>
                    <a:pt x="661" y="0"/>
                    <a:pt x="0" y="661"/>
                    <a:pt x="0" y="1511"/>
                  </a:cubicBezTo>
                  <a:cubicBezTo>
                    <a:pt x="0" y="2361"/>
                    <a:pt x="661" y="3022"/>
                    <a:pt x="1511" y="3022"/>
                  </a:cubicBezTo>
                  <a:cubicBezTo>
                    <a:pt x="2267" y="3022"/>
                    <a:pt x="2928" y="2361"/>
                    <a:pt x="2928" y="1511"/>
                  </a:cubicBezTo>
                  <a:cubicBezTo>
                    <a:pt x="3022" y="661"/>
                    <a:pt x="2267" y="0"/>
                    <a:pt x="1511"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855" name="Google Shape;1855;p28"/>
            <p:cNvSpPr/>
            <p:nvPr/>
          </p:nvSpPr>
          <p:spPr>
            <a:xfrm>
              <a:off x="5134425" y="2504550"/>
              <a:ext cx="73225" cy="75550"/>
            </a:xfrm>
            <a:custGeom>
              <a:avLst/>
              <a:gdLst/>
              <a:ahLst/>
              <a:cxnLst/>
              <a:rect l="l" t="t" r="r" b="b"/>
              <a:pathLst>
                <a:path w="2929" h="3022" extrusionOk="0">
                  <a:moveTo>
                    <a:pt x="1417" y="0"/>
                  </a:moveTo>
                  <a:cubicBezTo>
                    <a:pt x="662" y="0"/>
                    <a:pt x="1" y="661"/>
                    <a:pt x="1" y="1511"/>
                  </a:cubicBezTo>
                  <a:cubicBezTo>
                    <a:pt x="1" y="2361"/>
                    <a:pt x="662" y="3022"/>
                    <a:pt x="1417" y="3022"/>
                  </a:cubicBezTo>
                  <a:cubicBezTo>
                    <a:pt x="2267" y="3022"/>
                    <a:pt x="2928" y="2361"/>
                    <a:pt x="2928" y="1511"/>
                  </a:cubicBezTo>
                  <a:cubicBezTo>
                    <a:pt x="2928" y="661"/>
                    <a:pt x="2267" y="0"/>
                    <a:pt x="1417"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856" name="Google Shape;1856;p28"/>
            <p:cNvSpPr/>
            <p:nvPr/>
          </p:nvSpPr>
          <p:spPr>
            <a:xfrm>
              <a:off x="4933750" y="2504550"/>
              <a:ext cx="75575" cy="75550"/>
            </a:xfrm>
            <a:custGeom>
              <a:avLst/>
              <a:gdLst/>
              <a:ahLst/>
              <a:cxnLst/>
              <a:rect l="l" t="t" r="r" b="b"/>
              <a:pathLst>
                <a:path w="3023" h="3022"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857" name="Google Shape;1857;p28"/>
            <p:cNvSpPr/>
            <p:nvPr/>
          </p:nvSpPr>
          <p:spPr>
            <a:xfrm>
              <a:off x="4735450" y="2504550"/>
              <a:ext cx="75575" cy="75550"/>
            </a:xfrm>
            <a:custGeom>
              <a:avLst/>
              <a:gdLst/>
              <a:ahLst/>
              <a:cxnLst/>
              <a:rect l="l" t="t" r="r" b="b"/>
              <a:pathLst>
                <a:path w="3023" h="3022"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858" name="Google Shape;1858;p28"/>
            <p:cNvSpPr/>
            <p:nvPr/>
          </p:nvSpPr>
          <p:spPr>
            <a:xfrm>
              <a:off x="4537125" y="2504550"/>
              <a:ext cx="73225" cy="75550"/>
            </a:xfrm>
            <a:custGeom>
              <a:avLst/>
              <a:gdLst/>
              <a:ahLst/>
              <a:cxnLst/>
              <a:rect l="l" t="t" r="r" b="b"/>
              <a:pathLst>
                <a:path w="2929" h="3022" extrusionOk="0">
                  <a:moveTo>
                    <a:pt x="1417" y="0"/>
                  </a:moveTo>
                  <a:cubicBezTo>
                    <a:pt x="662" y="0"/>
                    <a:pt x="1" y="661"/>
                    <a:pt x="1" y="1511"/>
                  </a:cubicBezTo>
                  <a:cubicBezTo>
                    <a:pt x="1" y="2361"/>
                    <a:pt x="662" y="3022"/>
                    <a:pt x="1417" y="3022"/>
                  </a:cubicBezTo>
                  <a:lnTo>
                    <a:pt x="1512" y="3022"/>
                  </a:lnTo>
                  <a:cubicBezTo>
                    <a:pt x="2267" y="3022"/>
                    <a:pt x="2928" y="2361"/>
                    <a:pt x="2928" y="1511"/>
                  </a:cubicBezTo>
                  <a:cubicBezTo>
                    <a:pt x="2928" y="661"/>
                    <a:pt x="2267" y="0"/>
                    <a:pt x="1417"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859" name="Google Shape;1859;p28"/>
            <p:cNvSpPr/>
            <p:nvPr/>
          </p:nvSpPr>
          <p:spPr>
            <a:xfrm>
              <a:off x="4336450" y="2504550"/>
              <a:ext cx="75575" cy="75550"/>
            </a:xfrm>
            <a:custGeom>
              <a:avLst/>
              <a:gdLst/>
              <a:ahLst/>
              <a:cxnLst/>
              <a:rect l="l" t="t" r="r" b="b"/>
              <a:pathLst>
                <a:path w="3023" h="3022"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860" name="Google Shape;1860;p28"/>
            <p:cNvSpPr/>
            <p:nvPr/>
          </p:nvSpPr>
          <p:spPr>
            <a:xfrm>
              <a:off x="4138150" y="2504550"/>
              <a:ext cx="75575" cy="75550"/>
            </a:xfrm>
            <a:custGeom>
              <a:avLst/>
              <a:gdLst/>
              <a:ahLst/>
              <a:cxnLst/>
              <a:rect l="l" t="t" r="r" b="b"/>
              <a:pathLst>
                <a:path w="3023" h="3022"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861" name="Google Shape;1861;p28"/>
            <p:cNvSpPr/>
            <p:nvPr/>
          </p:nvSpPr>
          <p:spPr>
            <a:xfrm>
              <a:off x="3939825" y="2504550"/>
              <a:ext cx="73225" cy="75550"/>
            </a:xfrm>
            <a:custGeom>
              <a:avLst/>
              <a:gdLst/>
              <a:ahLst/>
              <a:cxnLst/>
              <a:rect l="l" t="t" r="r" b="b"/>
              <a:pathLst>
                <a:path w="2929" h="3022" extrusionOk="0">
                  <a:moveTo>
                    <a:pt x="1512" y="0"/>
                  </a:moveTo>
                  <a:cubicBezTo>
                    <a:pt x="662" y="0"/>
                    <a:pt x="1" y="661"/>
                    <a:pt x="1" y="1511"/>
                  </a:cubicBezTo>
                  <a:cubicBezTo>
                    <a:pt x="1" y="2361"/>
                    <a:pt x="662" y="3022"/>
                    <a:pt x="1512" y="3022"/>
                  </a:cubicBezTo>
                  <a:cubicBezTo>
                    <a:pt x="2267" y="3022"/>
                    <a:pt x="2928" y="2361"/>
                    <a:pt x="2928" y="1511"/>
                  </a:cubicBezTo>
                  <a:cubicBezTo>
                    <a:pt x="2928" y="661"/>
                    <a:pt x="2267" y="0"/>
                    <a:pt x="1512"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862" name="Google Shape;1862;p28"/>
            <p:cNvSpPr/>
            <p:nvPr/>
          </p:nvSpPr>
          <p:spPr>
            <a:xfrm>
              <a:off x="6326650" y="2693400"/>
              <a:ext cx="40175" cy="75575"/>
            </a:xfrm>
            <a:custGeom>
              <a:avLst/>
              <a:gdLst/>
              <a:ahLst/>
              <a:cxnLst/>
              <a:rect l="l" t="t" r="r" b="b"/>
              <a:pathLst>
                <a:path w="1607" h="3023" extrusionOk="0">
                  <a:moveTo>
                    <a:pt x="1512" y="1"/>
                  </a:moveTo>
                  <a:cubicBezTo>
                    <a:pt x="662" y="1"/>
                    <a:pt x="1" y="662"/>
                    <a:pt x="1" y="1512"/>
                  </a:cubicBezTo>
                  <a:cubicBezTo>
                    <a:pt x="1" y="2362"/>
                    <a:pt x="662" y="3023"/>
                    <a:pt x="1512" y="3023"/>
                  </a:cubicBezTo>
                  <a:lnTo>
                    <a:pt x="1512" y="2928"/>
                  </a:lnTo>
                  <a:lnTo>
                    <a:pt x="1606" y="2928"/>
                  </a:lnTo>
                  <a:cubicBezTo>
                    <a:pt x="1606" y="1984"/>
                    <a:pt x="1512" y="1040"/>
                    <a:pt x="1512"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863" name="Google Shape;1863;p28"/>
            <p:cNvSpPr/>
            <p:nvPr/>
          </p:nvSpPr>
          <p:spPr>
            <a:xfrm>
              <a:off x="6128350" y="2693400"/>
              <a:ext cx="75575" cy="75575"/>
            </a:xfrm>
            <a:custGeom>
              <a:avLst/>
              <a:gdLst/>
              <a:ahLst/>
              <a:cxnLst/>
              <a:rect l="l" t="t" r="r" b="b"/>
              <a:pathLst>
                <a:path w="3023" h="3023" extrusionOk="0">
                  <a:moveTo>
                    <a:pt x="1511" y="1"/>
                  </a:moveTo>
                  <a:cubicBezTo>
                    <a:pt x="661" y="1"/>
                    <a:pt x="0" y="662"/>
                    <a:pt x="0" y="1512"/>
                  </a:cubicBezTo>
                  <a:cubicBezTo>
                    <a:pt x="0" y="2362"/>
                    <a:pt x="661" y="3023"/>
                    <a:pt x="1511" y="3023"/>
                  </a:cubicBezTo>
                  <a:cubicBezTo>
                    <a:pt x="2361" y="3023"/>
                    <a:pt x="3022" y="2362"/>
                    <a:pt x="3022" y="1512"/>
                  </a:cubicBezTo>
                  <a:cubicBezTo>
                    <a:pt x="3022" y="662"/>
                    <a:pt x="2361" y="1"/>
                    <a:pt x="1511"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864" name="Google Shape;1864;p28"/>
            <p:cNvSpPr/>
            <p:nvPr/>
          </p:nvSpPr>
          <p:spPr>
            <a:xfrm>
              <a:off x="5930025" y="2693400"/>
              <a:ext cx="73225" cy="75575"/>
            </a:xfrm>
            <a:custGeom>
              <a:avLst/>
              <a:gdLst/>
              <a:ahLst/>
              <a:cxnLst/>
              <a:rect l="l" t="t" r="r" b="b"/>
              <a:pathLst>
                <a:path w="2929" h="3023" extrusionOk="0">
                  <a:moveTo>
                    <a:pt x="1512" y="1"/>
                  </a:moveTo>
                  <a:cubicBezTo>
                    <a:pt x="662" y="1"/>
                    <a:pt x="1" y="662"/>
                    <a:pt x="1" y="1512"/>
                  </a:cubicBezTo>
                  <a:cubicBezTo>
                    <a:pt x="1" y="2362"/>
                    <a:pt x="662" y="3023"/>
                    <a:pt x="1512" y="3023"/>
                  </a:cubicBezTo>
                  <a:cubicBezTo>
                    <a:pt x="2267" y="3023"/>
                    <a:pt x="2928" y="2362"/>
                    <a:pt x="2928" y="1512"/>
                  </a:cubicBezTo>
                  <a:cubicBezTo>
                    <a:pt x="2928" y="662"/>
                    <a:pt x="2267" y="1"/>
                    <a:pt x="1512"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865" name="Google Shape;1865;p28"/>
            <p:cNvSpPr/>
            <p:nvPr/>
          </p:nvSpPr>
          <p:spPr>
            <a:xfrm>
              <a:off x="5731725" y="2693400"/>
              <a:ext cx="73200" cy="75575"/>
            </a:xfrm>
            <a:custGeom>
              <a:avLst/>
              <a:gdLst/>
              <a:ahLst/>
              <a:cxnLst/>
              <a:rect l="l" t="t" r="r" b="b"/>
              <a:pathLst>
                <a:path w="2928" h="3023" extrusionOk="0">
                  <a:moveTo>
                    <a:pt x="1417" y="1"/>
                  </a:moveTo>
                  <a:cubicBezTo>
                    <a:pt x="662" y="1"/>
                    <a:pt x="0" y="662"/>
                    <a:pt x="0" y="1512"/>
                  </a:cubicBezTo>
                  <a:cubicBezTo>
                    <a:pt x="0" y="2362"/>
                    <a:pt x="662" y="3023"/>
                    <a:pt x="1417" y="3023"/>
                  </a:cubicBezTo>
                  <a:cubicBezTo>
                    <a:pt x="2267" y="3023"/>
                    <a:pt x="2928" y="2362"/>
                    <a:pt x="2928" y="1512"/>
                  </a:cubicBezTo>
                  <a:cubicBezTo>
                    <a:pt x="2928" y="662"/>
                    <a:pt x="2267" y="1"/>
                    <a:pt x="1417"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866" name="Google Shape;1866;p28"/>
            <p:cNvSpPr/>
            <p:nvPr/>
          </p:nvSpPr>
          <p:spPr>
            <a:xfrm>
              <a:off x="5531050" y="2693400"/>
              <a:ext cx="75575" cy="75575"/>
            </a:xfrm>
            <a:custGeom>
              <a:avLst/>
              <a:gdLst/>
              <a:ahLst/>
              <a:cxnLst/>
              <a:rect l="l" t="t" r="r" b="b"/>
              <a:pathLst>
                <a:path w="3023" h="3023" extrusionOk="0">
                  <a:moveTo>
                    <a:pt x="1512" y="1"/>
                  </a:moveTo>
                  <a:cubicBezTo>
                    <a:pt x="662" y="1"/>
                    <a:pt x="1" y="662"/>
                    <a:pt x="1" y="1512"/>
                  </a:cubicBezTo>
                  <a:cubicBezTo>
                    <a:pt x="1" y="2362"/>
                    <a:pt x="662" y="3023"/>
                    <a:pt x="1512" y="3023"/>
                  </a:cubicBezTo>
                  <a:cubicBezTo>
                    <a:pt x="2361" y="3023"/>
                    <a:pt x="3022" y="2362"/>
                    <a:pt x="3022" y="1512"/>
                  </a:cubicBezTo>
                  <a:cubicBezTo>
                    <a:pt x="3022" y="662"/>
                    <a:pt x="2361" y="1"/>
                    <a:pt x="1512"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867" name="Google Shape;1867;p28"/>
            <p:cNvSpPr/>
            <p:nvPr/>
          </p:nvSpPr>
          <p:spPr>
            <a:xfrm>
              <a:off x="5332750" y="2693400"/>
              <a:ext cx="75550" cy="75575"/>
            </a:xfrm>
            <a:custGeom>
              <a:avLst/>
              <a:gdLst/>
              <a:ahLst/>
              <a:cxnLst/>
              <a:rect l="l" t="t" r="r" b="b"/>
              <a:pathLst>
                <a:path w="3022" h="3023" extrusionOk="0">
                  <a:moveTo>
                    <a:pt x="1511" y="1"/>
                  </a:moveTo>
                  <a:cubicBezTo>
                    <a:pt x="661" y="1"/>
                    <a:pt x="0" y="662"/>
                    <a:pt x="0" y="1512"/>
                  </a:cubicBezTo>
                  <a:cubicBezTo>
                    <a:pt x="0" y="2362"/>
                    <a:pt x="661" y="3023"/>
                    <a:pt x="1511" y="3023"/>
                  </a:cubicBezTo>
                  <a:cubicBezTo>
                    <a:pt x="2267" y="3023"/>
                    <a:pt x="2928" y="2362"/>
                    <a:pt x="2928" y="1512"/>
                  </a:cubicBezTo>
                  <a:cubicBezTo>
                    <a:pt x="3022" y="662"/>
                    <a:pt x="2267" y="1"/>
                    <a:pt x="1511"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868" name="Google Shape;1868;p28"/>
            <p:cNvSpPr/>
            <p:nvPr/>
          </p:nvSpPr>
          <p:spPr>
            <a:xfrm>
              <a:off x="5134425" y="2693400"/>
              <a:ext cx="73225" cy="75575"/>
            </a:xfrm>
            <a:custGeom>
              <a:avLst/>
              <a:gdLst/>
              <a:ahLst/>
              <a:cxnLst/>
              <a:rect l="l" t="t" r="r" b="b"/>
              <a:pathLst>
                <a:path w="2929" h="3023" extrusionOk="0">
                  <a:moveTo>
                    <a:pt x="1417" y="1"/>
                  </a:moveTo>
                  <a:cubicBezTo>
                    <a:pt x="662" y="1"/>
                    <a:pt x="1" y="662"/>
                    <a:pt x="1" y="1512"/>
                  </a:cubicBezTo>
                  <a:cubicBezTo>
                    <a:pt x="1" y="2362"/>
                    <a:pt x="662" y="3023"/>
                    <a:pt x="1417" y="3023"/>
                  </a:cubicBezTo>
                  <a:cubicBezTo>
                    <a:pt x="2267" y="3023"/>
                    <a:pt x="2928" y="2362"/>
                    <a:pt x="2928" y="1512"/>
                  </a:cubicBezTo>
                  <a:cubicBezTo>
                    <a:pt x="2928" y="662"/>
                    <a:pt x="2267" y="1"/>
                    <a:pt x="1417"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869" name="Google Shape;1869;p28"/>
            <p:cNvSpPr/>
            <p:nvPr/>
          </p:nvSpPr>
          <p:spPr>
            <a:xfrm>
              <a:off x="4933750" y="2693400"/>
              <a:ext cx="75575" cy="75575"/>
            </a:xfrm>
            <a:custGeom>
              <a:avLst/>
              <a:gdLst/>
              <a:ahLst/>
              <a:cxnLst/>
              <a:rect l="l" t="t" r="r" b="b"/>
              <a:pathLst>
                <a:path w="3023" h="3023" extrusionOk="0">
                  <a:moveTo>
                    <a:pt x="1512" y="1"/>
                  </a:moveTo>
                  <a:cubicBezTo>
                    <a:pt x="662" y="1"/>
                    <a:pt x="1" y="662"/>
                    <a:pt x="1" y="1512"/>
                  </a:cubicBezTo>
                  <a:cubicBezTo>
                    <a:pt x="1" y="2362"/>
                    <a:pt x="662" y="3023"/>
                    <a:pt x="1512" y="3023"/>
                  </a:cubicBezTo>
                  <a:cubicBezTo>
                    <a:pt x="2362" y="3023"/>
                    <a:pt x="3023" y="2362"/>
                    <a:pt x="3023" y="1512"/>
                  </a:cubicBezTo>
                  <a:cubicBezTo>
                    <a:pt x="3023" y="662"/>
                    <a:pt x="2362" y="1"/>
                    <a:pt x="1512"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870" name="Google Shape;1870;p28"/>
            <p:cNvSpPr/>
            <p:nvPr/>
          </p:nvSpPr>
          <p:spPr>
            <a:xfrm>
              <a:off x="4735450" y="2693400"/>
              <a:ext cx="75575" cy="75575"/>
            </a:xfrm>
            <a:custGeom>
              <a:avLst/>
              <a:gdLst/>
              <a:ahLst/>
              <a:cxnLst/>
              <a:rect l="l" t="t" r="r" b="b"/>
              <a:pathLst>
                <a:path w="3023" h="3023" extrusionOk="0">
                  <a:moveTo>
                    <a:pt x="1511" y="1"/>
                  </a:moveTo>
                  <a:cubicBezTo>
                    <a:pt x="661" y="1"/>
                    <a:pt x="0" y="662"/>
                    <a:pt x="0" y="1512"/>
                  </a:cubicBezTo>
                  <a:cubicBezTo>
                    <a:pt x="0" y="2362"/>
                    <a:pt x="661" y="3023"/>
                    <a:pt x="1511" y="3023"/>
                  </a:cubicBezTo>
                  <a:cubicBezTo>
                    <a:pt x="2361" y="3023"/>
                    <a:pt x="3022" y="2362"/>
                    <a:pt x="3022" y="1512"/>
                  </a:cubicBezTo>
                  <a:cubicBezTo>
                    <a:pt x="3022" y="662"/>
                    <a:pt x="2361" y="1"/>
                    <a:pt x="1511"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871" name="Google Shape;1871;p28"/>
            <p:cNvSpPr/>
            <p:nvPr/>
          </p:nvSpPr>
          <p:spPr>
            <a:xfrm>
              <a:off x="4537125" y="2693400"/>
              <a:ext cx="73225" cy="75575"/>
            </a:xfrm>
            <a:custGeom>
              <a:avLst/>
              <a:gdLst/>
              <a:ahLst/>
              <a:cxnLst/>
              <a:rect l="l" t="t" r="r" b="b"/>
              <a:pathLst>
                <a:path w="2929" h="3023" extrusionOk="0">
                  <a:moveTo>
                    <a:pt x="1417" y="1"/>
                  </a:moveTo>
                  <a:cubicBezTo>
                    <a:pt x="662" y="1"/>
                    <a:pt x="1" y="662"/>
                    <a:pt x="1" y="1512"/>
                  </a:cubicBezTo>
                  <a:cubicBezTo>
                    <a:pt x="1" y="2362"/>
                    <a:pt x="662" y="3023"/>
                    <a:pt x="1417" y="3023"/>
                  </a:cubicBezTo>
                  <a:lnTo>
                    <a:pt x="1512" y="3023"/>
                  </a:lnTo>
                  <a:cubicBezTo>
                    <a:pt x="2267" y="3023"/>
                    <a:pt x="2928" y="2362"/>
                    <a:pt x="2928" y="1512"/>
                  </a:cubicBezTo>
                  <a:cubicBezTo>
                    <a:pt x="2928" y="662"/>
                    <a:pt x="2267" y="1"/>
                    <a:pt x="1417"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872" name="Google Shape;1872;p28"/>
            <p:cNvSpPr/>
            <p:nvPr/>
          </p:nvSpPr>
          <p:spPr>
            <a:xfrm>
              <a:off x="4336450" y="2693400"/>
              <a:ext cx="75575" cy="75575"/>
            </a:xfrm>
            <a:custGeom>
              <a:avLst/>
              <a:gdLst/>
              <a:ahLst/>
              <a:cxnLst/>
              <a:rect l="l" t="t" r="r" b="b"/>
              <a:pathLst>
                <a:path w="3023" h="3023" extrusionOk="0">
                  <a:moveTo>
                    <a:pt x="1512" y="1"/>
                  </a:moveTo>
                  <a:cubicBezTo>
                    <a:pt x="662" y="1"/>
                    <a:pt x="1" y="662"/>
                    <a:pt x="1" y="1512"/>
                  </a:cubicBezTo>
                  <a:cubicBezTo>
                    <a:pt x="1" y="2362"/>
                    <a:pt x="662" y="3023"/>
                    <a:pt x="1512" y="3023"/>
                  </a:cubicBezTo>
                  <a:cubicBezTo>
                    <a:pt x="2362" y="3023"/>
                    <a:pt x="3023" y="2362"/>
                    <a:pt x="3023" y="1512"/>
                  </a:cubicBezTo>
                  <a:cubicBezTo>
                    <a:pt x="3023" y="662"/>
                    <a:pt x="2362" y="1"/>
                    <a:pt x="1512"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873" name="Google Shape;1873;p28"/>
            <p:cNvSpPr/>
            <p:nvPr/>
          </p:nvSpPr>
          <p:spPr>
            <a:xfrm>
              <a:off x="4138150" y="2693400"/>
              <a:ext cx="75575" cy="75575"/>
            </a:xfrm>
            <a:custGeom>
              <a:avLst/>
              <a:gdLst/>
              <a:ahLst/>
              <a:cxnLst/>
              <a:rect l="l" t="t" r="r" b="b"/>
              <a:pathLst>
                <a:path w="3023" h="3023" extrusionOk="0">
                  <a:moveTo>
                    <a:pt x="1511" y="1"/>
                  </a:moveTo>
                  <a:cubicBezTo>
                    <a:pt x="661" y="1"/>
                    <a:pt x="0" y="662"/>
                    <a:pt x="0" y="1512"/>
                  </a:cubicBezTo>
                  <a:cubicBezTo>
                    <a:pt x="0" y="2362"/>
                    <a:pt x="661" y="3023"/>
                    <a:pt x="1511" y="3023"/>
                  </a:cubicBezTo>
                  <a:cubicBezTo>
                    <a:pt x="2361" y="3023"/>
                    <a:pt x="3022" y="2362"/>
                    <a:pt x="3022" y="1512"/>
                  </a:cubicBezTo>
                  <a:cubicBezTo>
                    <a:pt x="3022" y="662"/>
                    <a:pt x="2361" y="1"/>
                    <a:pt x="1511"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874" name="Google Shape;1874;p28"/>
            <p:cNvSpPr/>
            <p:nvPr/>
          </p:nvSpPr>
          <p:spPr>
            <a:xfrm>
              <a:off x="3939825" y="2693400"/>
              <a:ext cx="73225" cy="75575"/>
            </a:xfrm>
            <a:custGeom>
              <a:avLst/>
              <a:gdLst/>
              <a:ahLst/>
              <a:cxnLst/>
              <a:rect l="l" t="t" r="r" b="b"/>
              <a:pathLst>
                <a:path w="2929" h="3023" extrusionOk="0">
                  <a:moveTo>
                    <a:pt x="1512" y="1"/>
                  </a:moveTo>
                  <a:cubicBezTo>
                    <a:pt x="662" y="1"/>
                    <a:pt x="1" y="662"/>
                    <a:pt x="1" y="1512"/>
                  </a:cubicBezTo>
                  <a:cubicBezTo>
                    <a:pt x="1" y="2362"/>
                    <a:pt x="662" y="3023"/>
                    <a:pt x="1512" y="3023"/>
                  </a:cubicBezTo>
                  <a:cubicBezTo>
                    <a:pt x="2267" y="3023"/>
                    <a:pt x="2928" y="2362"/>
                    <a:pt x="2928" y="1512"/>
                  </a:cubicBezTo>
                  <a:cubicBezTo>
                    <a:pt x="2928" y="662"/>
                    <a:pt x="2267" y="1"/>
                    <a:pt x="1512"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grpSp>
      <p:sp>
        <p:nvSpPr>
          <p:cNvPr id="1875" name="Google Shape;1875;p28"/>
          <p:cNvSpPr txBox="1"/>
          <p:nvPr/>
        </p:nvSpPr>
        <p:spPr>
          <a:xfrm>
            <a:off x="4094275" y="4765501"/>
            <a:ext cx="1315500" cy="292500"/>
          </a:xfrm>
          <a:prstGeom prst="rect">
            <a:avLst/>
          </a:prstGeom>
          <a:noFill/>
          <a:ln>
            <a:noFill/>
          </a:ln>
        </p:spPr>
        <p:txBody>
          <a:bodyPr spcFirstLastPara="1" wrap="square" lIns="91400" tIns="91400" rIns="91400" bIns="91400" anchor="t" anchorCtr="0">
            <a:spAutoFit/>
          </a:bodyPr>
          <a:lstStyle/>
          <a:p>
            <a:pPr marL="0" marR="0" lvl="0" indent="0" algn="l" rtl="0">
              <a:lnSpc>
                <a:spcPct val="100000"/>
              </a:lnSpc>
              <a:spcBef>
                <a:spcPts val="0"/>
              </a:spcBef>
              <a:spcAft>
                <a:spcPts val="0"/>
              </a:spcAft>
              <a:buClr>
                <a:srgbClr val="000000"/>
              </a:buClr>
              <a:buSzPts val="700"/>
              <a:buFont typeface="Arial"/>
              <a:buNone/>
            </a:pPr>
            <a:r>
              <a:rPr lang="en" sz="700" b="0" i="0" u="none" strike="noStrike" cap="none">
                <a:solidFill>
                  <a:schemeClr val="dk2"/>
                </a:solidFill>
                <a:latin typeface="Inter Medium"/>
                <a:ea typeface="Inter Medium"/>
                <a:cs typeface="Inter Medium"/>
                <a:sym typeface="Inter Medium"/>
              </a:rPr>
              <a:t>Proprietary &amp; Confidential</a:t>
            </a:r>
            <a:endParaRPr sz="700" b="0" i="0" u="none" strike="noStrike" cap="none">
              <a:solidFill>
                <a:schemeClr val="dk2"/>
              </a:solidFill>
              <a:latin typeface="Inter Medium"/>
              <a:ea typeface="Inter Medium"/>
              <a:cs typeface="Inter Medium"/>
              <a:sym typeface="Inter Medium"/>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Shapes &amp; Imgs, title and lead-in left">
  <p:cSld name="Shapes &amp; Imgs, title and lead-in left">
    <p:spTree>
      <p:nvGrpSpPr>
        <p:cNvPr id="1" name="Shape 1876"/>
        <p:cNvGrpSpPr/>
        <p:nvPr/>
      </p:nvGrpSpPr>
      <p:grpSpPr>
        <a:xfrm>
          <a:off x="0" y="0"/>
          <a:ext cx="0" cy="0"/>
          <a:chOff x="0" y="0"/>
          <a:chExt cx="0" cy="0"/>
        </a:xfrm>
      </p:grpSpPr>
      <p:sp>
        <p:nvSpPr>
          <p:cNvPr id="1877" name="Google Shape;1877;p29"/>
          <p:cNvSpPr/>
          <p:nvPr/>
        </p:nvSpPr>
        <p:spPr>
          <a:xfrm>
            <a:off x="5715000" y="0"/>
            <a:ext cx="1714500" cy="3429000"/>
          </a:xfrm>
          <a:prstGeom prst="rect">
            <a:avLst/>
          </a:prstGeom>
          <a:solidFill>
            <a:schemeClr val="dk1"/>
          </a:solidFill>
          <a:ln>
            <a:noFill/>
          </a:ln>
        </p:spPr>
        <p:txBody>
          <a:bodyPr spcFirstLastPara="1" wrap="square" lIns="91400" tIns="91400" rIns="91400" bIns="91400"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878" name="Google Shape;1878;p29"/>
          <p:cNvSpPr/>
          <p:nvPr/>
        </p:nvSpPr>
        <p:spPr>
          <a:xfrm>
            <a:off x="5715000" y="3429000"/>
            <a:ext cx="1714500" cy="1714500"/>
          </a:xfrm>
          <a:prstGeom prst="rect">
            <a:avLst/>
          </a:prstGeom>
          <a:solidFill>
            <a:schemeClr val="accent3"/>
          </a:solidFill>
          <a:ln>
            <a:noFill/>
          </a:ln>
        </p:spPr>
        <p:txBody>
          <a:bodyPr spcFirstLastPara="1" wrap="square" lIns="91400" tIns="91400" rIns="91400" bIns="91400"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879" name="Google Shape;1879;p29"/>
          <p:cNvSpPr/>
          <p:nvPr/>
        </p:nvSpPr>
        <p:spPr>
          <a:xfrm>
            <a:off x="7429500" y="3429000"/>
            <a:ext cx="1714500" cy="1714500"/>
          </a:xfrm>
          <a:prstGeom prst="rect">
            <a:avLst/>
          </a:prstGeom>
          <a:solidFill>
            <a:schemeClr val="accent6"/>
          </a:solidFill>
          <a:ln>
            <a:noFill/>
          </a:ln>
        </p:spPr>
        <p:txBody>
          <a:bodyPr spcFirstLastPara="1" wrap="square" lIns="91400" tIns="91400" rIns="91400" bIns="91400"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880" name="Google Shape;1880;p29"/>
          <p:cNvSpPr txBox="1">
            <a:spLocks noGrp="1"/>
          </p:cNvSpPr>
          <p:nvPr>
            <p:ph type="title"/>
          </p:nvPr>
        </p:nvSpPr>
        <p:spPr>
          <a:xfrm>
            <a:off x="609453" y="1292040"/>
            <a:ext cx="4366500" cy="1146300"/>
          </a:xfrm>
          <a:prstGeom prst="rect">
            <a:avLst/>
          </a:prstGeom>
          <a:noFill/>
          <a:ln>
            <a:noFill/>
          </a:ln>
        </p:spPr>
        <p:txBody>
          <a:bodyPr spcFirstLastPara="1" wrap="square" lIns="91425" tIns="91425" rIns="91425" bIns="91425" anchor="t" anchorCtr="0">
            <a:normAutofit/>
          </a:bodyPr>
          <a:lstStyle>
            <a:lvl1pPr lvl="0" algn="l" rtl="0">
              <a:lnSpc>
                <a:spcPct val="100000"/>
              </a:lnSpc>
              <a:spcBef>
                <a:spcPts val="0"/>
              </a:spcBef>
              <a:spcAft>
                <a:spcPts val="0"/>
              </a:spcAft>
              <a:buSzPts val="2800"/>
              <a:buNone/>
              <a:defRPr sz="2799"/>
            </a:lvl1pPr>
            <a:lvl2pPr lvl="1" algn="l" rtl="0">
              <a:lnSpc>
                <a:spcPct val="100000"/>
              </a:lnSpc>
              <a:spcBef>
                <a:spcPts val="0"/>
              </a:spcBef>
              <a:spcAft>
                <a:spcPts val="0"/>
              </a:spcAft>
              <a:buSzPts val="2800"/>
              <a:buNone/>
              <a:defRPr/>
            </a:lvl2pPr>
            <a:lvl3pPr lvl="2" algn="l" rtl="0">
              <a:lnSpc>
                <a:spcPct val="100000"/>
              </a:lnSpc>
              <a:spcBef>
                <a:spcPts val="0"/>
              </a:spcBef>
              <a:spcAft>
                <a:spcPts val="0"/>
              </a:spcAft>
              <a:buSzPts val="2800"/>
              <a:buNone/>
              <a:defRPr/>
            </a:lvl3pPr>
            <a:lvl4pPr lvl="3" algn="l" rtl="0">
              <a:lnSpc>
                <a:spcPct val="100000"/>
              </a:lnSpc>
              <a:spcBef>
                <a:spcPts val="0"/>
              </a:spcBef>
              <a:spcAft>
                <a:spcPts val="0"/>
              </a:spcAft>
              <a:buSzPts val="2800"/>
              <a:buNone/>
              <a:defRPr/>
            </a:lvl4pPr>
            <a:lvl5pPr lvl="4" algn="l" rtl="0">
              <a:lnSpc>
                <a:spcPct val="100000"/>
              </a:lnSpc>
              <a:spcBef>
                <a:spcPts val="0"/>
              </a:spcBef>
              <a:spcAft>
                <a:spcPts val="0"/>
              </a:spcAft>
              <a:buSzPts val="2800"/>
              <a:buNone/>
              <a:defRPr/>
            </a:lvl5pPr>
            <a:lvl6pPr lvl="5" algn="l" rtl="0">
              <a:lnSpc>
                <a:spcPct val="100000"/>
              </a:lnSpc>
              <a:spcBef>
                <a:spcPts val="0"/>
              </a:spcBef>
              <a:spcAft>
                <a:spcPts val="0"/>
              </a:spcAft>
              <a:buSzPts val="2800"/>
              <a:buNone/>
              <a:defRPr/>
            </a:lvl6pPr>
            <a:lvl7pPr lvl="6" algn="l" rtl="0">
              <a:lnSpc>
                <a:spcPct val="100000"/>
              </a:lnSpc>
              <a:spcBef>
                <a:spcPts val="0"/>
              </a:spcBef>
              <a:spcAft>
                <a:spcPts val="0"/>
              </a:spcAft>
              <a:buSzPts val="2800"/>
              <a:buNone/>
              <a:defRPr/>
            </a:lvl7pPr>
            <a:lvl8pPr lvl="7" algn="l" rtl="0">
              <a:lnSpc>
                <a:spcPct val="100000"/>
              </a:lnSpc>
              <a:spcBef>
                <a:spcPts val="0"/>
              </a:spcBef>
              <a:spcAft>
                <a:spcPts val="0"/>
              </a:spcAft>
              <a:buSzPts val="2800"/>
              <a:buNone/>
              <a:defRPr/>
            </a:lvl8pPr>
            <a:lvl9pPr lvl="8" algn="l" rtl="0">
              <a:lnSpc>
                <a:spcPct val="100000"/>
              </a:lnSpc>
              <a:spcBef>
                <a:spcPts val="0"/>
              </a:spcBef>
              <a:spcAft>
                <a:spcPts val="0"/>
              </a:spcAft>
              <a:buSzPts val="2800"/>
              <a:buNone/>
              <a:defRPr/>
            </a:lvl9pPr>
          </a:lstStyle>
          <a:p>
            <a:endParaRPr/>
          </a:p>
        </p:txBody>
      </p:sp>
      <p:sp>
        <p:nvSpPr>
          <p:cNvPr id="1881" name="Google Shape;1881;p29"/>
          <p:cNvSpPr txBox="1">
            <a:spLocks noGrp="1"/>
          </p:cNvSpPr>
          <p:nvPr>
            <p:ph type="sldNum" idx="12"/>
          </p:nvPr>
        </p:nvSpPr>
        <p:spPr>
          <a:xfrm>
            <a:off x="8702350" y="4780525"/>
            <a:ext cx="318900" cy="272700"/>
          </a:xfrm>
          <a:prstGeom prst="rect">
            <a:avLst/>
          </a:prstGeom>
          <a:noFill/>
          <a:ln>
            <a:noFill/>
          </a:ln>
        </p:spPr>
        <p:txBody>
          <a:bodyPr spcFirstLastPara="1" wrap="square" lIns="91425" tIns="91425" rIns="91425" bIns="91425" anchor="ctr" anchorCtr="0">
            <a:normAutofit lnSpcReduction="20000"/>
          </a:bodyPr>
          <a:lstStyle>
            <a:lvl1pPr marL="0" marR="0" lvl="0"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1pPr>
            <a:lvl2pPr marL="0" marR="0" lvl="1"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2pPr>
            <a:lvl3pPr marL="0" marR="0" lvl="2"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3pPr>
            <a:lvl4pPr marL="0" marR="0" lvl="3"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4pPr>
            <a:lvl5pPr marL="0" marR="0" lvl="4"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5pPr>
            <a:lvl6pPr marL="0" marR="0" lvl="5"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6pPr>
            <a:lvl7pPr marL="0" marR="0" lvl="6"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7pPr>
            <a:lvl8pPr marL="0" marR="0" lvl="7"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8pPr>
            <a:lvl9pPr marL="0" marR="0" lvl="8"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9pPr>
          </a:lstStyle>
          <a:p>
            <a:pPr marL="0" lvl="0" indent="0" algn="r" rtl="0">
              <a:spcBef>
                <a:spcPts val="0"/>
              </a:spcBef>
              <a:spcAft>
                <a:spcPts val="0"/>
              </a:spcAft>
              <a:buNone/>
            </a:pPr>
            <a:fld id="{00000000-1234-1234-1234-123412341234}" type="slidenum">
              <a:rPr lang="en"/>
              <a:t>‹#›</a:t>
            </a:fld>
            <a:endParaRPr/>
          </a:p>
        </p:txBody>
      </p:sp>
      <p:sp>
        <p:nvSpPr>
          <p:cNvPr id="1882" name="Google Shape;1882;p29"/>
          <p:cNvSpPr/>
          <p:nvPr/>
        </p:nvSpPr>
        <p:spPr>
          <a:xfrm>
            <a:off x="7429500" y="0"/>
            <a:ext cx="1714500" cy="1714500"/>
          </a:xfrm>
          <a:prstGeom prst="rect">
            <a:avLst/>
          </a:prstGeom>
          <a:solidFill>
            <a:schemeClr val="accent2"/>
          </a:solidFill>
          <a:ln>
            <a:noFill/>
          </a:ln>
        </p:spPr>
        <p:txBody>
          <a:bodyPr spcFirstLastPara="1" wrap="square" lIns="91400" tIns="91400" rIns="91400" bIns="91400"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883" name="Google Shape;1883;p29"/>
          <p:cNvSpPr txBox="1">
            <a:spLocks noGrp="1"/>
          </p:cNvSpPr>
          <p:nvPr>
            <p:ph type="subTitle" idx="1"/>
          </p:nvPr>
        </p:nvSpPr>
        <p:spPr>
          <a:xfrm>
            <a:off x="609352" y="2743065"/>
            <a:ext cx="4366500" cy="1044600"/>
          </a:xfrm>
          <a:prstGeom prst="rect">
            <a:avLst/>
          </a:prstGeom>
          <a:noFill/>
          <a:ln>
            <a:noFill/>
          </a:ln>
        </p:spPr>
        <p:txBody>
          <a:bodyPr spcFirstLastPara="1" wrap="square" lIns="91425" tIns="91425" rIns="91425" bIns="91425" anchor="t" anchorCtr="0">
            <a:normAutofit/>
          </a:bodyPr>
          <a:lstStyle>
            <a:lvl1pPr lvl="0" algn="l" rtl="0">
              <a:lnSpc>
                <a:spcPct val="115000"/>
              </a:lnSpc>
              <a:spcBef>
                <a:spcPts val="0"/>
              </a:spcBef>
              <a:spcAft>
                <a:spcPts val="0"/>
              </a:spcAft>
              <a:buSzPts val="1600"/>
              <a:buNone/>
              <a:defRPr/>
            </a:lvl1pPr>
            <a:lvl2pPr lvl="1" algn="l" rtl="0">
              <a:lnSpc>
                <a:spcPct val="115000"/>
              </a:lnSpc>
              <a:spcBef>
                <a:spcPts val="0"/>
              </a:spcBef>
              <a:spcAft>
                <a:spcPts val="0"/>
              </a:spcAft>
              <a:buSzPts val="1400"/>
              <a:buNone/>
              <a:defRPr/>
            </a:lvl2pPr>
            <a:lvl3pPr lvl="2" algn="l" rtl="0">
              <a:lnSpc>
                <a:spcPct val="115000"/>
              </a:lnSpc>
              <a:spcBef>
                <a:spcPts val="0"/>
              </a:spcBef>
              <a:spcAft>
                <a:spcPts val="0"/>
              </a:spcAft>
              <a:buSzPts val="1200"/>
              <a:buNone/>
              <a:defRPr/>
            </a:lvl3pPr>
            <a:lvl4pPr lvl="3" algn="l" rtl="0">
              <a:lnSpc>
                <a:spcPct val="115000"/>
              </a:lnSpc>
              <a:spcBef>
                <a:spcPts val="0"/>
              </a:spcBef>
              <a:spcAft>
                <a:spcPts val="0"/>
              </a:spcAft>
              <a:buSzPts val="1200"/>
              <a:buNone/>
              <a:defRPr/>
            </a:lvl4pPr>
            <a:lvl5pPr lvl="4" algn="l" rtl="0">
              <a:lnSpc>
                <a:spcPct val="115000"/>
              </a:lnSpc>
              <a:spcBef>
                <a:spcPts val="0"/>
              </a:spcBef>
              <a:spcAft>
                <a:spcPts val="0"/>
              </a:spcAft>
              <a:buSzPts val="1000"/>
              <a:buNone/>
              <a:defRPr/>
            </a:lvl5pPr>
            <a:lvl6pPr lvl="5" algn="l" rtl="0">
              <a:lnSpc>
                <a:spcPct val="115000"/>
              </a:lnSpc>
              <a:spcBef>
                <a:spcPts val="0"/>
              </a:spcBef>
              <a:spcAft>
                <a:spcPts val="0"/>
              </a:spcAft>
              <a:buSzPts val="1000"/>
              <a:buNone/>
              <a:defRPr/>
            </a:lvl6pPr>
            <a:lvl7pPr lvl="6" algn="l" rtl="0">
              <a:lnSpc>
                <a:spcPct val="115000"/>
              </a:lnSpc>
              <a:spcBef>
                <a:spcPts val="0"/>
              </a:spcBef>
              <a:spcAft>
                <a:spcPts val="0"/>
              </a:spcAft>
              <a:buSzPts val="1000"/>
              <a:buNone/>
              <a:defRPr/>
            </a:lvl7pPr>
            <a:lvl8pPr lvl="7" algn="l" rtl="0">
              <a:lnSpc>
                <a:spcPct val="115000"/>
              </a:lnSpc>
              <a:spcBef>
                <a:spcPts val="0"/>
              </a:spcBef>
              <a:spcAft>
                <a:spcPts val="0"/>
              </a:spcAft>
              <a:buSzPts val="900"/>
              <a:buNone/>
              <a:defRPr/>
            </a:lvl8pPr>
            <a:lvl9pPr lvl="8" algn="l" rtl="0">
              <a:lnSpc>
                <a:spcPct val="115000"/>
              </a:lnSpc>
              <a:spcBef>
                <a:spcPts val="0"/>
              </a:spcBef>
              <a:spcAft>
                <a:spcPts val="0"/>
              </a:spcAft>
              <a:buSzPts val="900"/>
              <a:buNone/>
              <a:defRPr/>
            </a:lvl9pPr>
          </a:lstStyle>
          <a:p>
            <a:endParaRPr/>
          </a:p>
        </p:txBody>
      </p:sp>
      <p:pic>
        <p:nvPicPr>
          <p:cNvPr id="1884" name="Google Shape;1884;p29"/>
          <p:cNvPicPr preferRelativeResize="0"/>
          <p:nvPr/>
        </p:nvPicPr>
        <p:blipFill rotWithShape="1">
          <a:blip r:embed="rId2">
            <a:alphaModFix/>
          </a:blip>
          <a:srcRect b="33253"/>
          <a:stretch/>
        </p:blipFill>
        <p:spPr>
          <a:xfrm>
            <a:off x="7429488" y="1715001"/>
            <a:ext cx="1714500" cy="1714500"/>
          </a:xfrm>
          <a:prstGeom prst="rect">
            <a:avLst/>
          </a:prstGeom>
          <a:noFill/>
          <a:ln>
            <a:noFill/>
          </a:ln>
        </p:spPr>
      </p:pic>
      <p:pic>
        <p:nvPicPr>
          <p:cNvPr id="1885" name="Google Shape;1885;p29"/>
          <p:cNvPicPr preferRelativeResize="0"/>
          <p:nvPr/>
        </p:nvPicPr>
        <p:blipFill rotWithShape="1">
          <a:blip r:embed="rId3">
            <a:alphaModFix/>
          </a:blip>
          <a:srcRect/>
          <a:stretch/>
        </p:blipFill>
        <p:spPr>
          <a:xfrm>
            <a:off x="5714925" y="-7953"/>
            <a:ext cx="1714650" cy="3436618"/>
          </a:xfrm>
          <a:prstGeom prst="rect">
            <a:avLst/>
          </a:prstGeom>
          <a:noFill/>
          <a:ln>
            <a:noFill/>
          </a:ln>
        </p:spPr>
      </p:pic>
      <p:pic>
        <p:nvPicPr>
          <p:cNvPr id="1886" name="Google Shape;1886;p29"/>
          <p:cNvPicPr preferRelativeResize="0"/>
          <p:nvPr/>
        </p:nvPicPr>
        <p:blipFill rotWithShape="1">
          <a:blip r:embed="rId4">
            <a:alphaModFix/>
          </a:blip>
          <a:srcRect l="9561" r="15683"/>
          <a:stretch/>
        </p:blipFill>
        <p:spPr>
          <a:xfrm>
            <a:off x="5715000" y="3429000"/>
            <a:ext cx="1714500" cy="1714500"/>
          </a:xfrm>
          <a:prstGeom prst="ellipse">
            <a:avLst/>
          </a:prstGeom>
          <a:noFill/>
          <a:ln>
            <a:noFill/>
          </a:ln>
        </p:spPr>
      </p:pic>
      <p:grpSp>
        <p:nvGrpSpPr>
          <p:cNvPr id="1887" name="Google Shape;1887;p29"/>
          <p:cNvGrpSpPr/>
          <p:nvPr/>
        </p:nvGrpSpPr>
        <p:grpSpPr>
          <a:xfrm>
            <a:off x="8041174" y="4778597"/>
            <a:ext cx="598277" cy="170409"/>
            <a:chOff x="238125" y="1822850"/>
            <a:chExt cx="7080200" cy="2016675"/>
          </a:xfrm>
        </p:grpSpPr>
        <p:sp>
          <p:nvSpPr>
            <p:cNvPr id="1888" name="Google Shape;1888;p29"/>
            <p:cNvSpPr/>
            <p:nvPr/>
          </p:nvSpPr>
          <p:spPr>
            <a:xfrm>
              <a:off x="238125" y="1822875"/>
              <a:ext cx="2435325" cy="2016650"/>
            </a:xfrm>
            <a:custGeom>
              <a:avLst/>
              <a:gdLst/>
              <a:ahLst/>
              <a:cxnLst/>
              <a:rect l="l" t="t" r="r" b="b"/>
              <a:pathLst>
                <a:path w="97413" h="80666" extrusionOk="0">
                  <a:moveTo>
                    <a:pt x="0" y="0"/>
                  </a:moveTo>
                  <a:lnTo>
                    <a:pt x="0" y="51030"/>
                  </a:lnTo>
                  <a:cubicBezTo>
                    <a:pt x="0" y="71547"/>
                    <a:pt x="12012" y="80666"/>
                    <a:pt x="27444" y="80666"/>
                  </a:cubicBezTo>
                  <a:cubicBezTo>
                    <a:pt x="36738" y="80666"/>
                    <a:pt x="44103" y="77071"/>
                    <a:pt x="48750" y="70144"/>
                  </a:cubicBezTo>
                  <a:cubicBezTo>
                    <a:pt x="53310" y="77071"/>
                    <a:pt x="60675" y="80666"/>
                    <a:pt x="69969" y="80666"/>
                  </a:cubicBezTo>
                  <a:cubicBezTo>
                    <a:pt x="85488" y="80666"/>
                    <a:pt x="97413" y="71547"/>
                    <a:pt x="97413" y="51030"/>
                  </a:cubicBezTo>
                  <a:lnTo>
                    <a:pt x="97413" y="0"/>
                  </a:lnTo>
                  <a:lnTo>
                    <a:pt x="78386" y="0"/>
                  </a:lnTo>
                  <a:lnTo>
                    <a:pt x="78386" y="51030"/>
                  </a:lnTo>
                  <a:cubicBezTo>
                    <a:pt x="78386" y="59886"/>
                    <a:pt x="73914" y="63130"/>
                    <a:pt x="68303" y="63130"/>
                  </a:cubicBezTo>
                  <a:cubicBezTo>
                    <a:pt x="62691" y="63130"/>
                    <a:pt x="58220" y="59886"/>
                    <a:pt x="58220" y="51030"/>
                  </a:cubicBezTo>
                  <a:lnTo>
                    <a:pt x="58220" y="0"/>
                  </a:lnTo>
                  <a:lnTo>
                    <a:pt x="39193" y="0"/>
                  </a:lnTo>
                  <a:lnTo>
                    <a:pt x="39193" y="51030"/>
                  </a:lnTo>
                  <a:cubicBezTo>
                    <a:pt x="39193" y="59886"/>
                    <a:pt x="34897" y="63130"/>
                    <a:pt x="29110" y="63130"/>
                  </a:cubicBezTo>
                  <a:cubicBezTo>
                    <a:pt x="23323" y="63130"/>
                    <a:pt x="19027" y="59886"/>
                    <a:pt x="19027" y="51030"/>
                  </a:cubicBezTo>
                  <a:lnTo>
                    <a:pt x="19027" y="0"/>
                  </a:lnTo>
                  <a:close/>
                </a:path>
              </a:pathLst>
            </a:custGeom>
            <a:solidFill>
              <a:srgbClr val="CE1F39"/>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889" name="Google Shape;1889;p29"/>
            <p:cNvSpPr/>
            <p:nvPr/>
          </p:nvSpPr>
          <p:spPr>
            <a:xfrm>
              <a:off x="2870725" y="1822850"/>
              <a:ext cx="2018850" cy="2016675"/>
            </a:xfrm>
            <a:custGeom>
              <a:avLst/>
              <a:gdLst/>
              <a:ahLst/>
              <a:cxnLst/>
              <a:rect l="l" t="t" r="r" b="b"/>
              <a:pathLst>
                <a:path w="80754" h="80667" extrusionOk="0">
                  <a:moveTo>
                    <a:pt x="40333" y="18151"/>
                  </a:moveTo>
                  <a:cubicBezTo>
                    <a:pt x="49276" y="18151"/>
                    <a:pt x="57080" y="23499"/>
                    <a:pt x="60587" y="31215"/>
                  </a:cubicBezTo>
                  <a:lnTo>
                    <a:pt x="20166" y="31390"/>
                  </a:lnTo>
                  <a:cubicBezTo>
                    <a:pt x="23586" y="23587"/>
                    <a:pt x="31302" y="18238"/>
                    <a:pt x="40333" y="18151"/>
                  </a:cubicBezTo>
                  <a:close/>
                  <a:moveTo>
                    <a:pt x="40407" y="1"/>
                  </a:moveTo>
                  <a:cubicBezTo>
                    <a:pt x="40353" y="1"/>
                    <a:pt x="40299" y="1"/>
                    <a:pt x="40245" y="1"/>
                  </a:cubicBezTo>
                  <a:cubicBezTo>
                    <a:pt x="17974" y="89"/>
                    <a:pt x="0" y="18238"/>
                    <a:pt x="88" y="40509"/>
                  </a:cubicBezTo>
                  <a:cubicBezTo>
                    <a:pt x="88" y="62726"/>
                    <a:pt x="18237" y="80667"/>
                    <a:pt x="40347" y="80667"/>
                  </a:cubicBezTo>
                  <a:cubicBezTo>
                    <a:pt x="40401" y="80667"/>
                    <a:pt x="40454" y="80667"/>
                    <a:pt x="40508" y="80667"/>
                  </a:cubicBezTo>
                  <a:cubicBezTo>
                    <a:pt x="56992" y="80667"/>
                    <a:pt x="71021" y="70759"/>
                    <a:pt x="77334" y="56642"/>
                  </a:cubicBezTo>
                  <a:lnTo>
                    <a:pt x="77334" y="56642"/>
                  </a:lnTo>
                  <a:lnTo>
                    <a:pt x="55326" y="56730"/>
                  </a:lnTo>
                  <a:cubicBezTo>
                    <a:pt x="51381" y="60237"/>
                    <a:pt x="46208" y="62517"/>
                    <a:pt x="40508" y="62517"/>
                  </a:cubicBezTo>
                  <a:cubicBezTo>
                    <a:pt x="30513" y="62517"/>
                    <a:pt x="22008" y="55941"/>
                    <a:pt x="19202" y="46910"/>
                  </a:cubicBezTo>
                  <a:lnTo>
                    <a:pt x="80227" y="46647"/>
                  </a:lnTo>
                  <a:cubicBezTo>
                    <a:pt x="80578" y="44542"/>
                    <a:pt x="80754" y="42438"/>
                    <a:pt x="80754" y="40246"/>
                  </a:cubicBezTo>
                  <a:cubicBezTo>
                    <a:pt x="80666" y="18029"/>
                    <a:pt x="62604" y="1"/>
                    <a:pt x="40407" y="1"/>
                  </a:cubicBezTo>
                  <a:close/>
                </a:path>
              </a:pathLst>
            </a:custGeom>
            <a:solidFill>
              <a:srgbClr val="CE1F39"/>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890" name="Google Shape;1890;p29"/>
            <p:cNvSpPr/>
            <p:nvPr/>
          </p:nvSpPr>
          <p:spPr>
            <a:xfrm>
              <a:off x="4707625" y="1822875"/>
              <a:ext cx="2113100" cy="2016650"/>
            </a:xfrm>
            <a:custGeom>
              <a:avLst/>
              <a:gdLst/>
              <a:ahLst/>
              <a:cxnLst/>
              <a:rect l="l" t="t" r="r" b="b"/>
              <a:pathLst>
                <a:path w="84524" h="80666" extrusionOk="0">
                  <a:moveTo>
                    <a:pt x="22446" y="4209"/>
                  </a:moveTo>
                  <a:lnTo>
                    <a:pt x="47084" y="40333"/>
                  </a:lnTo>
                  <a:lnTo>
                    <a:pt x="22446" y="76457"/>
                  </a:lnTo>
                  <a:lnTo>
                    <a:pt x="7979" y="76457"/>
                  </a:lnTo>
                  <a:lnTo>
                    <a:pt x="32617" y="40333"/>
                  </a:lnTo>
                  <a:lnTo>
                    <a:pt x="7979" y="4209"/>
                  </a:lnTo>
                  <a:close/>
                  <a:moveTo>
                    <a:pt x="0" y="0"/>
                  </a:moveTo>
                  <a:lnTo>
                    <a:pt x="27532" y="40333"/>
                  </a:lnTo>
                  <a:lnTo>
                    <a:pt x="0" y="80666"/>
                  </a:lnTo>
                  <a:lnTo>
                    <a:pt x="24638" y="80666"/>
                  </a:lnTo>
                  <a:lnTo>
                    <a:pt x="42262" y="54888"/>
                  </a:lnTo>
                  <a:lnTo>
                    <a:pt x="59886" y="80666"/>
                  </a:lnTo>
                  <a:lnTo>
                    <a:pt x="84524" y="80666"/>
                  </a:lnTo>
                  <a:lnTo>
                    <a:pt x="56992" y="40333"/>
                  </a:lnTo>
                  <a:lnTo>
                    <a:pt x="84524" y="0"/>
                  </a:lnTo>
                  <a:lnTo>
                    <a:pt x="59886" y="0"/>
                  </a:lnTo>
                  <a:lnTo>
                    <a:pt x="42262" y="25866"/>
                  </a:lnTo>
                  <a:lnTo>
                    <a:pt x="24638" y="0"/>
                  </a:lnTo>
                  <a:close/>
                </a:path>
              </a:pathLst>
            </a:custGeom>
            <a:solidFill>
              <a:srgbClr val="CE1F39"/>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891" name="Google Shape;1891;p29"/>
            <p:cNvSpPr/>
            <p:nvPr/>
          </p:nvSpPr>
          <p:spPr>
            <a:xfrm>
              <a:off x="5106550" y="2033300"/>
              <a:ext cx="651050" cy="1595800"/>
            </a:xfrm>
            <a:custGeom>
              <a:avLst/>
              <a:gdLst/>
              <a:ahLst/>
              <a:cxnLst/>
              <a:rect l="l" t="t" r="r" b="b"/>
              <a:pathLst>
                <a:path w="26042" h="63832" extrusionOk="0">
                  <a:moveTo>
                    <a:pt x="1" y="0"/>
                  </a:moveTo>
                  <a:lnTo>
                    <a:pt x="21746" y="31916"/>
                  </a:lnTo>
                  <a:lnTo>
                    <a:pt x="1" y="63831"/>
                  </a:lnTo>
                  <a:lnTo>
                    <a:pt x="4297" y="63831"/>
                  </a:lnTo>
                  <a:lnTo>
                    <a:pt x="26042" y="31916"/>
                  </a:lnTo>
                  <a:lnTo>
                    <a:pt x="4297" y="0"/>
                  </a:lnTo>
                  <a:close/>
                </a:path>
              </a:pathLst>
            </a:custGeom>
            <a:solidFill>
              <a:srgbClr val="CE1F39"/>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892" name="Google Shape;1892;p29"/>
            <p:cNvSpPr/>
            <p:nvPr/>
          </p:nvSpPr>
          <p:spPr>
            <a:xfrm>
              <a:off x="5764150" y="2831175"/>
              <a:ext cx="247725" cy="725575"/>
            </a:xfrm>
            <a:custGeom>
              <a:avLst/>
              <a:gdLst/>
              <a:ahLst/>
              <a:cxnLst/>
              <a:rect l="l" t="t" r="r" b="b"/>
              <a:pathLst>
                <a:path w="9909" h="29023" extrusionOk="0">
                  <a:moveTo>
                    <a:pt x="9909" y="1"/>
                  </a:moveTo>
                  <a:lnTo>
                    <a:pt x="1" y="14556"/>
                  </a:lnTo>
                  <a:lnTo>
                    <a:pt x="9909" y="29023"/>
                  </a:lnTo>
                  <a:lnTo>
                    <a:pt x="9909" y="1"/>
                  </a:lnTo>
                  <a:close/>
                </a:path>
              </a:pathLst>
            </a:custGeom>
            <a:solidFill>
              <a:srgbClr val="9C182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893" name="Google Shape;1893;p29"/>
            <p:cNvSpPr/>
            <p:nvPr/>
          </p:nvSpPr>
          <p:spPr>
            <a:xfrm>
              <a:off x="6842625" y="1822875"/>
              <a:ext cx="197300" cy="236750"/>
            </a:xfrm>
            <a:custGeom>
              <a:avLst/>
              <a:gdLst/>
              <a:ahLst/>
              <a:cxnLst/>
              <a:rect l="l" t="t" r="r" b="b"/>
              <a:pathLst>
                <a:path w="7892" h="9470" extrusionOk="0">
                  <a:moveTo>
                    <a:pt x="1" y="0"/>
                  </a:moveTo>
                  <a:lnTo>
                    <a:pt x="1" y="1754"/>
                  </a:lnTo>
                  <a:lnTo>
                    <a:pt x="2719" y="1754"/>
                  </a:lnTo>
                  <a:lnTo>
                    <a:pt x="2719" y="9469"/>
                  </a:lnTo>
                  <a:lnTo>
                    <a:pt x="5086" y="9469"/>
                  </a:lnTo>
                  <a:lnTo>
                    <a:pt x="5086" y="1754"/>
                  </a:lnTo>
                  <a:lnTo>
                    <a:pt x="7892" y="1754"/>
                  </a:lnTo>
                  <a:lnTo>
                    <a:pt x="7892" y="0"/>
                  </a:lnTo>
                  <a:close/>
                </a:path>
              </a:pathLst>
            </a:custGeom>
            <a:solidFill>
              <a:srgbClr val="CE0E2D"/>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894" name="Google Shape;1894;p29"/>
            <p:cNvSpPr/>
            <p:nvPr/>
          </p:nvSpPr>
          <p:spPr>
            <a:xfrm>
              <a:off x="7064025" y="1822875"/>
              <a:ext cx="254300" cy="236750"/>
            </a:xfrm>
            <a:custGeom>
              <a:avLst/>
              <a:gdLst/>
              <a:ahLst/>
              <a:cxnLst/>
              <a:rect l="l" t="t" r="r" b="b"/>
              <a:pathLst>
                <a:path w="10172" h="9470" extrusionOk="0">
                  <a:moveTo>
                    <a:pt x="0" y="0"/>
                  </a:moveTo>
                  <a:lnTo>
                    <a:pt x="0" y="9469"/>
                  </a:lnTo>
                  <a:lnTo>
                    <a:pt x="2280" y="9469"/>
                  </a:lnTo>
                  <a:lnTo>
                    <a:pt x="2280" y="7277"/>
                  </a:lnTo>
                  <a:lnTo>
                    <a:pt x="2017" y="2718"/>
                  </a:lnTo>
                  <a:lnTo>
                    <a:pt x="4297" y="9469"/>
                  </a:lnTo>
                  <a:lnTo>
                    <a:pt x="5875" y="9469"/>
                  </a:lnTo>
                  <a:lnTo>
                    <a:pt x="8155" y="2718"/>
                  </a:lnTo>
                  <a:lnTo>
                    <a:pt x="7892" y="7277"/>
                  </a:lnTo>
                  <a:lnTo>
                    <a:pt x="7892" y="9469"/>
                  </a:lnTo>
                  <a:lnTo>
                    <a:pt x="10171" y="9469"/>
                  </a:lnTo>
                  <a:lnTo>
                    <a:pt x="10171" y="0"/>
                  </a:lnTo>
                  <a:lnTo>
                    <a:pt x="7190" y="0"/>
                  </a:lnTo>
                  <a:lnTo>
                    <a:pt x="5086" y="6576"/>
                  </a:lnTo>
                  <a:lnTo>
                    <a:pt x="2982" y="0"/>
                  </a:lnTo>
                  <a:close/>
                </a:path>
              </a:pathLst>
            </a:custGeom>
            <a:solidFill>
              <a:srgbClr val="CE0E2D"/>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grpSp>
      <p:grpSp>
        <p:nvGrpSpPr>
          <p:cNvPr id="1895" name="Google Shape;1895;p29"/>
          <p:cNvGrpSpPr/>
          <p:nvPr/>
        </p:nvGrpSpPr>
        <p:grpSpPr>
          <a:xfrm>
            <a:off x="7429557" y="273"/>
            <a:ext cx="1714747" cy="1713968"/>
            <a:chOff x="1189450" y="238125"/>
            <a:chExt cx="5177375" cy="5175025"/>
          </a:xfrm>
        </p:grpSpPr>
        <p:sp>
          <p:nvSpPr>
            <p:cNvPr id="1896" name="Google Shape;1896;p29"/>
            <p:cNvSpPr/>
            <p:nvPr/>
          </p:nvSpPr>
          <p:spPr>
            <a:xfrm>
              <a:off x="3342550" y="261725"/>
              <a:ext cx="75550" cy="51950"/>
            </a:xfrm>
            <a:custGeom>
              <a:avLst/>
              <a:gdLst/>
              <a:ahLst/>
              <a:cxnLst/>
              <a:rect l="l" t="t" r="r" b="b"/>
              <a:pathLst>
                <a:path w="3022" h="2078" extrusionOk="0">
                  <a:moveTo>
                    <a:pt x="2927" y="0"/>
                  </a:moveTo>
                  <a:cubicBezTo>
                    <a:pt x="1889" y="189"/>
                    <a:pt x="944" y="284"/>
                    <a:pt x="0" y="473"/>
                  </a:cubicBezTo>
                  <a:cubicBezTo>
                    <a:pt x="0" y="473"/>
                    <a:pt x="0" y="473"/>
                    <a:pt x="0" y="567"/>
                  </a:cubicBezTo>
                  <a:cubicBezTo>
                    <a:pt x="0" y="1417"/>
                    <a:pt x="661" y="2078"/>
                    <a:pt x="1511" y="2078"/>
                  </a:cubicBezTo>
                  <a:cubicBezTo>
                    <a:pt x="2361" y="2078"/>
                    <a:pt x="3022" y="1417"/>
                    <a:pt x="3022" y="567"/>
                  </a:cubicBezTo>
                  <a:cubicBezTo>
                    <a:pt x="3022" y="378"/>
                    <a:pt x="2927" y="189"/>
                    <a:pt x="2927"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897" name="Google Shape;1897;p29"/>
            <p:cNvSpPr/>
            <p:nvPr/>
          </p:nvSpPr>
          <p:spPr>
            <a:xfrm>
              <a:off x="3540850" y="242825"/>
              <a:ext cx="75575" cy="70850"/>
            </a:xfrm>
            <a:custGeom>
              <a:avLst/>
              <a:gdLst/>
              <a:ahLst/>
              <a:cxnLst/>
              <a:rect l="l" t="t" r="r" b="b"/>
              <a:pathLst>
                <a:path w="3023" h="2834" extrusionOk="0">
                  <a:moveTo>
                    <a:pt x="2267" y="1"/>
                  </a:moveTo>
                  <a:cubicBezTo>
                    <a:pt x="1700" y="1"/>
                    <a:pt x="1228" y="95"/>
                    <a:pt x="662" y="95"/>
                  </a:cubicBezTo>
                  <a:cubicBezTo>
                    <a:pt x="284" y="379"/>
                    <a:pt x="1" y="756"/>
                    <a:pt x="1" y="1323"/>
                  </a:cubicBezTo>
                  <a:lnTo>
                    <a:pt x="95" y="1323"/>
                  </a:lnTo>
                  <a:cubicBezTo>
                    <a:pt x="95" y="2173"/>
                    <a:pt x="756" y="2834"/>
                    <a:pt x="1511" y="2834"/>
                  </a:cubicBezTo>
                  <a:cubicBezTo>
                    <a:pt x="2361" y="2834"/>
                    <a:pt x="3022" y="2173"/>
                    <a:pt x="3022" y="1323"/>
                  </a:cubicBezTo>
                  <a:cubicBezTo>
                    <a:pt x="3022" y="756"/>
                    <a:pt x="2739" y="284"/>
                    <a:pt x="2267"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898" name="Google Shape;1898;p29"/>
            <p:cNvSpPr/>
            <p:nvPr/>
          </p:nvSpPr>
          <p:spPr>
            <a:xfrm>
              <a:off x="3741525" y="238125"/>
              <a:ext cx="73200" cy="75550"/>
            </a:xfrm>
            <a:custGeom>
              <a:avLst/>
              <a:gdLst/>
              <a:ahLst/>
              <a:cxnLst/>
              <a:rect l="l" t="t" r="r" b="b"/>
              <a:pathLst>
                <a:path w="2928" h="3022" extrusionOk="0">
                  <a:moveTo>
                    <a:pt x="1511" y="0"/>
                  </a:moveTo>
                  <a:cubicBezTo>
                    <a:pt x="661" y="0"/>
                    <a:pt x="0" y="661"/>
                    <a:pt x="0" y="1511"/>
                  </a:cubicBezTo>
                  <a:cubicBezTo>
                    <a:pt x="0" y="2361"/>
                    <a:pt x="661" y="3022"/>
                    <a:pt x="1417" y="3022"/>
                  </a:cubicBezTo>
                  <a:lnTo>
                    <a:pt x="1511" y="3022"/>
                  </a:lnTo>
                  <a:cubicBezTo>
                    <a:pt x="2267" y="3022"/>
                    <a:pt x="2928" y="2361"/>
                    <a:pt x="2928" y="1511"/>
                  </a:cubicBezTo>
                  <a:cubicBezTo>
                    <a:pt x="2928" y="661"/>
                    <a:pt x="2267" y="0"/>
                    <a:pt x="1511"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899" name="Google Shape;1899;p29"/>
            <p:cNvSpPr/>
            <p:nvPr/>
          </p:nvSpPr>
          <p:spPr>
            <a:xfrm>
              <a:off x="2745250" y="429350"/>
              <a:ext cx="75575" cy="73200"/>
            </a:xfrm>
            <a:custGeom>
              <a:avLst/>
              <a:gdLst/>
              <a:ahLst/>
              <a:cxnLst/>
              <a:rect l="l" t="t" r="r" b="b"/>
              <a:pathLst>
                <a:path w="3023" h="2928" extrusionOk="0">
                  <a:moveTo>
                    <a:pt x="1983" y="0"/>
                  </a:moveTo>
                  <a:cubicBezTo>
                    <a:pt x="1417" y="283"/>
                    <a:pt x="756" y="567"/>
                    <a:pt x="189" y="756"/>
                  </a:cubicBezTo>
                  <a:cubicBezTo>
                    <a:pt x="95" y="945"/>
                    <a:pt x="0" y="1133"/>
                    <a:pt x="0" y="1417"/>
                  </a:cubicBezTo>
                  <a:cubicBezTo>
                    <a:pt x="0" y="2267"/>
                    <a:pt x="661" y="2833"/>
                    <a:pt x="1511" y="2833"/>
                  </a:cubicBezTo>
                  <a:lnTo>
                    <a:pt x="1511" y="2928"/>
                  </a:lnTo>
                  <a:cubicBezTo>
                    <a:pt x="2361" y="2928"/>
                    <a:pt x="3022" y="2267"/>
                    <a:pt x="3022" y="1417"/>
                  </a:cubicBezTo>
                  <a:cubicBezTo>
                    <a:pt x="3022" y="756"/>
                    <a:pt x="2550" y="189"/>
                    <a:pt x="1983"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900" name="Google Shape;1900;p29"/>
            <p:cNvSpPr/>
            <p:nvPr/>
          </p:nvSpPr>
          <p:spPr>
            <a:xfrm>
              <a:off x="2945925" y="426975"/>
              <a:ext cx="73200" cy="75575"/>
            </a:xfrm>
            <a:custGeom>
              <a:avLst/>
              <a:gdLst/>
              <a:ahLst/>
              <a:cxnLst/>
              <a:rect l="l" t="t" r="r" b="b"/>
              <a:pathLst>
                <a:path w="2928" h="3023" extrusionOk="0">
                  <a:moveTo>
                    <a:pt x="1417" y="1"/>
                  </a:moveTo>
                  <a:cubicBezTo>
                    <a:pt x="661" y="1"/>
                    <a:pt x="0" y="662"/>
                    <a:pt x="0" y="1512"/>
                  </a:cubicBezTo>
                  <a:cubicBezTo>
                    <a:pt x="0" y="2362"/>
                    <a:pt x="661" y="3023"/>
                    <a:pt x="1417" y="3023"/>
                  </a:cubicBezTo>
                  <a:cubicBezTo>
                    <a:pt x="2266" y="3023"/>
                    <a:pt x="2928" y="2362"/>
                    <a:pt x="2928" y="1512"/>
                  </a:cubicBezTo>
                  <a:cubicBezTo>
                    <a:pt x="2928" y="662"/>
                    <a:pt x="2266" y="1"/>
                    <a:pt x="1417"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901" name="Google Shape;1901;p29"/>
            <p:cNvSpPr/>
            <p:nvPr/>
          </p:nvSpPr>
          <p:spPr>
            <a:xfrm>
              <a:off x="3144225" y="426975"/>
              <a:ext cx="73225" cy="75575"/>
            </a:xfrm>
            <a:custGeom>
              <a:avLst/>
              <a:gdLst/>
              <a:ahLst/>
              <a:cxnLst/>
              <a:rect l="l" t="t" r="r" b="b"/>
              <a:pathLst>
                <a:path w="2929" h="3023" extrusionOk="0">
                  <a:moveTo>
                    <a:pt x="1511" y="1"/>
                  </a:moveTo>
                  <a:cubicBezTo>
                    <a:pt x="662" y="1"/>
                    <a:pt x="1" y="662"/>
                    <a:pt x="1" y="1512"/>
                  </a:cubicBezTo>
                  <a:cubicBezTo>
                    <a:pt x="1" y="2362"/>
                    <a:pt x="662" y="3023"/>
                    <a:pt x="1417" y="3023"/>
                  </a:cubicBezTo>
                  <a:lnTo>
                    <a:pt x="1511" y="3023"/>
                  </a:lnTo>
                  <a:cubicBezTo>
                    <a:pt x="2267" y="3023"/>
                    <a:pt x="2928" y="2362"/>
                    <a:pt x="2928" y="1512"/>
                  </a:cubicBezTo>
                  <a:cubicBezTo>
                    <a:pt x="2928" y="662"/>
                    <a:pt x="2267" y="1"/>
                    <a:pt x="1511"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902" name="Google Shape;1902;p29"/>
            <p:cNvSpPr/>
            <p:nvPr/>
          </p:nvSpPr>
          <p:spPr>
            <a:xfrm>
              <a:off x="3342550" y="426975"/>
              <a:ext cx="75550" cy="75575"/>
            </a:xfrm>
            <a:custGeom>
              <a:avLst/>
              <a:gdLst/>
              <a:ahLst/>
              <a:cxnLst/>
              <a:rect l="l" t="t" r="r" b="b"/>
              <a:pathLst>
                <a:path w="3022" h="3023" extrusionOk="0">
                  <a:moveTo>
                    <a:pt x="1511" y="1"/>
                  </a:moveTo>
                  <a:cubicBezTo>
                    <a:pt x="661" y="1"/>
                    <a:pt x="0" y="662"/>
                    <a:pt x="0" y="1512"/>
                  </a:cubicBezTo>
                  <a:cubicBezTo>
                    <a:pt x="0" y="2362"/>
                    <a:pt x="661" y="3023"/>
                    <a:pt x="1511" y="3023"/>
                  </a:cubicBezTo>
                  <a:cubicBezTo>
                    <a:pt x="2361" y="3023"/>
                    <a:pt x="3022" y="2362"/>
                    <a:pt x="3022" y="1512"/>
                  </a:cubicBezTo>
                  <a:cubicBezTo>
                    <a:pt x="3022" y="662"/>
                    <a:pt x="2361" y="1"/>
                    <a:pt x="1511"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903" name="Google Shape;1903;p29"/>
            <p:cNvSpPr/>
            <p:nvPr/>
          </p:nvSpPr>
          <p:spPr>
            <a:xfrm>
              <a:off x="3540850" y="426975"/>
              <a:ext cx="75575" cy="75575"/>
            </a:xfrm>
            <a:custGeom>
              <a:avLst/>
              <a:gdLst/>
              <a:ahLst/>
              <a:cxnLst/>
              <a:rect l="l" t="t" r="r" b="b"/>
              <a:pathLst>
                <a:path w="3023" h="3023" extrusionOk="0">
                  <a:moveTo>
                    <a:pt x="1511" y="1"/>
                  </a:moveTo>
                  <a:cubicBezTo>
                    <a:pt x="756" y="1"/>
                    <a:pt x="1" y="662"/>
                    <a:pt x="95" y="1512"/>
                  </a:cubicBezTo>
                  <a:cubicBezTo>
                    <a:pt x="95" y="2362"/>
                    <a:pt x="756" y="3023"/>
                    <a:pt x="1511" y="3023"/>
                  </a:cubicBezTo>
                  <a:cubicBezTo>
                    <a:pt x="2361" y="3023"/>
                    <a:pt x="3022" y="2362"/>
                    <a:pt x="3022" y="1512"/>
                  </a:cubicBezTo>
                  <a:cubicBezTo>
                    <a:pt x="3022" y="662"/>
                    <a:pt x="2361" y="1"/>
                    <a:pt x="1511"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904" name="Google Shape;1904;p29"/>
            <p:cNvSpPr/>
            <p:nvPr/>
          </p:nvSpPr>
          <p:spPr>
            <a:xfrm>
              <a:off x="3741525" y="426975"/>
              <a:ext cx="73200" cy="75575"/>
            </a:xfrm>
            <a:custGeom>
              <a:avLst/>
              <a:gdLst/>
              <a:ahLst/>
              <a:cxnLst/>
              <a:rect l="l" t="t" r="r" b="b"/>
              <a:pathLst>
                <a:path w="2928" h="3023" extrusionOk="0">
                  <a:moveTo>
                    <a:pt x="1511" y="1"/>
                  </a:moveTo>
                  <a:cubicBezTo>
                    <a:pt x="661" y="1"/>
                    <a:pt x="0" y="662"/>
                    <a:pt x="0" y="1512"/>
                  </a:cubicBezTo>
                  <a:cubicBezTo>
                    <a:pt x="0" y="2362"/>
                    <a:pt x="661" y="3023"/>
                    <a:pt x="1417" y="3023"/>
                  </a:cubicBezTo>
                  <a:lnTo>
                    <a:pt x="1511" y="3023"/>
                  </a:lnTo>
                  <a:cubicBezTo>
                    <a:pt x="2267" y="3023"/>
                    <a:pt x="2928" y="2362"/>
                    <a:pt x="2928" y="1512"/>
                  </a:cubicBezTo>
                  <a:cubicBezTo>
                    <a:pt x="2928" y="662"/>
                    <a:pt x="2267" y="1"/>
                    <a:pt x="1511"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905" name="Google Shape;1905;p29"/>
            <p:cNvSpPr/>
            <p:nvPr/>
          </p:nvSpPr>
          <p:spPr>
            <a:xfrm>
              <a:off x="2350975" y="627650"/>
              <a:ext cx="70850" cy="63775"/>
            </a:xfrm>
            <a:custGeom>
              <a:avLst/>
              <a:gdLst/>
              <a:ahLst/>
              <a:cxnLst/>
              <a:rect l="l" t="t" r="r" b="b"/>
              <a:pathLst>
                <a:path w="2834" h="2551" extrusionOk="0">
                  <a:moveTo>
                    <a:pt x="2362" y="1"/>
                  </a:moveTo>
                  <a:cubicBezTo>
                    <a:pt x="1606" y="473"/>
                    <a:pt x="756" y="945"/>
                    <a:pt x="1" y="1512"/>
                  </a:cubicBezTo>
                  <a:cubicBezTo>
                    <a:pt x="190" y="2078"/>
                    <a:pt x="662" y="2550"/>
                    <a:pt x="1323" y="2550"/>
                  </a:cubicBezTo>
                  <a:cubicBezTo>
                    <a:pt x="2173" y="2550"/>
                    <a:pt x="2834" y="1889"/>
                    <a:pt x="2834" y="1039"/>
                  </a:cubicBezTo>
                  <a:cubicBezTo>
                    <a:pt x="2834" y="567"/>
                    <a:pt x="2645" y="190"/>
                    <a:pt x="2362"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906" name="Google Shape;1906;p29"/>
            <p:cNvSpPr/>
            <p:nvPr/>
          </p:nvSpPr>
          <p:spPr>
            <a:xfrm>
              <a:off x="2546925" y="615850"/>
              <a:ext cx="75575" cy="75575"/>
            </a:xfrm>
            <a:custGeom>
              <a:avLst/>
              <a:gdLst/>
              <a:ahLst/>
              <a:cxnLst/>
              <a:rect l="l" t="t" r="r" b="b"/>
              <a:pathLst>
                <a:path w="3023" h="3023" extrusionOk="0">
                  <a:moveTo>
                    <a:pt x="1512" y="1"/>
                  </a:moveTo>
                  <a:cubicBezTo>
                    <a:pt x="662" y="1"/>
                    <a:pt x="1" y="662"/>
                    <a:pt x="1" y="1511"/>
                  </a:cubicBezTo>
                  <a:cubicBezTo>
                    <a:pt x="1" y="2361"/>
                    <a:pt x="662" y="3022"/>
                    <a:pt x="1512" y="3022"/>
                  </a:cubicBezTo>
                  <a:cubicBezTo>
                    <a:pt x="2362" y="3022"/>
                    <a:pt x="3023" y="2361"/>
                    <a:pt x="3023" y="1511"/>
                  </a:cubicBezTo>
                  <a:cubicBezTo>
                    <a:pt x="3023" y="662"/>
                    <a:pt x="2267" y="1"/>
                    <a:pt x="1512"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907" name="Google Shape;1907;p29"/>
            <p:cNvSpPr/>
            <p:nvPr/>
          </p:nvSpPr>
          <p:spPr>
            <a:xfrm>
              <a:off x="2745250" y="615850"/>
              <a:ext cx="75575" cy="75575"/>
            </a:xfrm>
            <a:custGeom>
              <a:avLst/>
              <a:gdLst/>
              <a:ahLst/>
              <a:cxnLst/>
              <a:rect l="l" t="t" r="r" b="b"/>
              <a:pathLst>
                <a:path w="3023" h="3023" extrusionOk="0">
                  <a:moveTo>
                    <a:pt x="1511" y="1"/>
                  </a:moveTo>
                  <a:cubicBezTo>
                    <a:pt x="661" y="1"/>
                    <a:pt x="0" y="662"/>
                    <a:pt x="0" y="1511"/>
                  </a:cubicBezTo>
                  <a:cubicBezTo>
                    <a:pt x="0" y="2361"/>
                    <a:pt x="661" y="3022"/>
                    <a:pt x="1511" y="3022"/>
                  </a:cubicBezTo>
                  <a:cubicBezTo>
                    <a:pt x="2361" y="3022"/>
                    <a:pt x="3022" y="2361"/>
                    <a:pt x="3022" y="1511"/>
                  </a:cubicBezTo>
                  <a:cubicBezTo>
                    <a:pt x="3022" y="662"/>
                    <a:pt x="2361" y="1"/>
                    <a:pt x="1511"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908" name="Google Shape;1908;p29"/>
            <p:cNvSpPr/>
            <p:nvPr/>
          </p:nvSpPr>
          <p:spPr>
            <a:xfrm>
              <a:off x="2945925" y="615850"/>
              <a:ext cx="73200" cy="75575"/>
            </a:xfrm>
            <a:custGeom>
              <a:avLst/>
              <a:gdLst/>
              <a:ahLst/>
              <a:cxnLst/>
              <a:rect l="l" t="t" r="r" b="b"/>
              <a:pathLst>
                <a:path w="2928" h="3023" extrusionOk="0">
                  <a:moveTo>
                    <a:pt x="1417" y="1"/>
                  </a:moveTo>
                  <a:cubicBezTo>
                    <a:pt x="661" y="1"/>
                    <a:pt x="0" y="662"/>
                    <a:pt x="0" y="1511"/>
                  </a:cubicBezTo>
                  <a:cubicBezTo>
                    <a:pt x="0" y="2361"/>
                    <a:pt x="661" y="3022"/>
                    <a:pt x="1417" y="3022"/>
                  </a:cubicBezTo>
                  <a:cubicBezTo>
                    <a:pt x="2266" y="3022"/>
                    <a:pt x="2928" y="2361"/>
                    <a:pt x="2928" y="1511"/>
                  </a:cubicBezTo>
                  <a:cubicBezTo>
                    <a:pt x="2928" y="662"/>
                    <a:pt x="2266" y="1"/>
                    <a:pt x="1417"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909" name="Google Shape;1909;p29"/>
            <p:cNvSpPr/>
            <p:nvPr/>
          </p:nvSpPr>
          <p:spPr>
            <a:xfrm>
              <a:off x="3144225" y="615850"/>
              <a:ext cx="73225" cy="75575"/>
            </a:xfrm>
            <a:custGeom>
              <a:avLst/>
              <a:gdLst/>
              <a:ahLst/>
              <a:cxnLst/>
              <a:rect l="l" t="t" r="r" b="b"/>
              <a:pathLst>
                <a:path w="2929" h="3023" extrusionOk="0">
                  <a:moveTo>
                    <a:pt x="1511" y="1"/>
                  </a:moveTo>
                  <a:cubicBezTo>
                    <a:pt x="662" y="1"/>
                    <a:pt x="1" y="662"/>
                    <a:pt x="1" y="1511"/>
                  </a:cubicBezTo>
                  <a:cubicBezTo>
                    <a:pt x="1" y="2361"/>
                    <a:pt x="662" y="3022"/>
                    <a:pt x="1417" y="3022"/>
                  </a:cubicBezTo>
                  <a:lnTo>
                    <a:pt x="1511" y="3022"/>
                  </a:lnTo>
                  <a:cubicBezTo>
                    <a:pt x="2267" y="3022"/>
                    <a:pt x="2928" y="2361"/>
                    <a:pt x="2928" y="1511"/>
                  </a:cubicBezTo>
                  <a:cubicBezTo>
                    <a:pt x="2928" y="662"/>
                    <a:pt x="2267" y="1"/>
                    <a:pt x="1511"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910" name="Google Shape;1910;p29"/>
            <p:cNvSpPr/>
            <p:nvPr/>
          </p:nvSpPr>
          <p:spPr>
            <a:xfrm>
              <a:off x="3342550" y="615850"/>
              <a:ext cx="75550" cy="75575"/>
            </a:xfrm>
            <a:custGeom>
              <a:avLst/>
              <a:gdLst/>
              <a:ahLst/>
              <a:cxnLst/>
              <a:rect l="l" t="t" r="r" b="b"/>
              <a:pathLst>
                <a:path w="3022" h="3023" extrusionOk="0">
                  <a:moveTo>
                    <a:pt x="1511" y="1"/>
                  </a:moveTo>
                  <a:cubicBezTo>
                    <a:pt x="661" y="1"/>
                    <a:pt x="0" y="662"/>
                    <a:pt x="0" y="1511"/>
                  </a:cubicBezTo>
                  <a:cubicBezTo>
                    <a:pt x="0" y="2361"/>
                    <a:pt x="661" y="3022"/>
                    <a:pt x="1511" y="3022"/>
                  </a:cubicBezTo>
                  <a:cubicBezTo>
                    <a:pt x="2361" y="3022"/>
                    <a:pt x="3022" y="2361"/>
                    <a:pt x="3022" y="1511"/>
                  </a:cubicBezTo>
                  <a:cubicBezTo>
                    <a:pt x="3022" y="662"/>
                    <a:pt x="2361" y="1"/>
                    <a:pt x="1511"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911" name="Google Shape;1911;p29"/>
            <p:cNvSpPr/>
            <p:nvPr/>
          </p:nvSpPr>
          <p:spPr>
            <a:xfrm>
              <a:off x="3540850" y="615850"/>
              <a:ext cx="75575" cy="75575"/>
            </a:xfrm>
            <a:custGeom>
              <a:avLst/>
              <a:gdLst/>
              <a:ahLst/>
              <a:cxnLst/>
              <a:rect l="l" t="t" r="r" b="b"/>
              <a:pathLst>
                <a:path w="3023" h="3023" extrusionOk="0">
                  <a:moveTo>
                    <a:pt x="1511" y="1"/>
                  </a:moveTo>
                  <a:cubicBezTo>
                    <a:pt x="756" y="1"/>
                    <a:pt x="1" y="662"/>
                    <a:pt x="95" y="1511"/>
                  </a:cubicBezTo>
                  <a:cubicBezTo>
                    <a:pt x="95" y="2361"/>
                    <a:pt x="756" y="3022"/>
                    <a:pt x="1511" y="3022"/>
                  </a:cubicBezTo>
                  <a:cubicBezTo>
                    <a:pt x="2361" y="3022"/>
                    <a:pt x="3022" y="2361"/>
                    <a:pt x="3022" y="1511"/>
                  </a:cubicBezTo>
                  <a:cubicBezTo>
                    <a:pt x="3022" y="662"/>
                    <a:pt x="2361" y="1"/>
                    <a:pt x="1511"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912" name="Google Shape;1912;p29"/>
            <p:cNvSpPr/>
            <p:nvPr/>
          </p:nvSpPr>
          <p:spPr>
            <a:xfrm>
              <a:off x="3741525" y="615850"/>
              <a:ext cx="73200" cy="75575"/>
            </a:xfrm>
            <a:custGeom>
              <a:avLst/>
              <a:gdLst/>
              <a:ahLst/>
              <a:cxnLst/>
              <a:rect l="l" t="t" r="r" b="b"/>
              <a:pathLst>
                <a:path w="2928" h="3023" extrusionOk="0">
                  <a:moveTo>
                    <a:pt x="1511" y="1"/>
                  </a:moveTo>
                  <a:cubicBezTo>
                    <a:pt x="661" y="1"/>
                    <a:pt x="0" y="662"/>
                    <a:pt x="0" y="1511"/>
                  </a:cubicBezTo>
                  <a:cubicBezTo>
                    <a:pt x="0" y="2361"/>
                    <a:pt x="661" y="3022"/>
                    <a:pt x="1417" y="3022"/>
                  </a:cubicBezTo>
                  <a:lnTo>
                    <a:pt x="1511" y="3022"/>
                  </a:lnTo>
                  <a:cubicBezTo>
                    <a:pt x="2267" y="3022"/>
                    <a:pt x="2928" y="2361"/>
                    <a:pt x="2928" y="1511"/>
                  </a:cubicBezTo>
                  <a:cubicBezTo>
                    <a:pt x="2928" y="662"/>
                    <a:pt x="2267" y="1"/>
                    <a:pt x="1511"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913" name="Google Shape;1913;p29"/>
            <p:cNvSpPr/>
            <p:nvPr/>
          </p:nvSpPr>
          <p:spPr>
            <a:xfrm>
              <a:off x="2147950" y="804725"/>
              <a:ext cx="75575" cy="75575"/>
            </a:xfrm>
            <a:custGeom>
              <a:avLst/>
              <a:gdLst/>
              <a:ahLst/>
              <a:cxnLst/>
              <a:rect l="l" t="t" r="r" b="b"/>
              <a:pathLst>
                <a:path w="3023" h="3023"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914" name="Google Shape;1914;p29"/>
            <p:cNvSpPr/>
            <p:nvPr/>
          </p:nvSpPr>
          <p:spPr>
            <a:xfrm>
              <a:off x="2346250" y="804725"/>
              <a:ext cx="75575" cy="75575"/>
            </a:xfrm>
            <a:custGeom>
              <a:avLst/>
              <a:gdLst/>
              <a:ahLst/>
              <a:cxnLst/>
              <a:rect l="l" t="t" r="r" b="b"/>
              <a:pathLst>
                <a:path w="3023" h="3023" extrusionOk="0">
                  <a:moveTo>
                    <a:pt x="1512" y="0"/>
                  </a:moveTo>
                  <a:cubicBezTo>
                    <a:pt x="756" y="0"/>
                    <a:pt x="1" y="661"/>
                    <a:pt x="95" y="1511"/>
                  </a:cubicBezTo>
                  <a:cubicBezTo>
                    <a:pt x="95" y="2361"/>
                    <a:pt x="756" y="3022"/>
                    <a:pt x="1512" y="3022"/>
                  </a:cubicBezTo>
                  <a:cubicBezTo>
                    <a:pt x="2362" y="3022"/>
                    <a:pt x="3023" y="2361"/>
                    <a:pt x="3023" y="1511"/>
                  </a:cubicBezTo>
                  <a:cubicBezTo>
                    <a:pt x="3023" y="661"/>
                    <a:pt x="2362" y="0"/>
                    <a:pt x="1512"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915" name="Google Shape;1915;p29"/>
            <p:cNvSpPr/>
            <p:nvPr/>
          </p:nvSpPr>
          <p:spPr>
            <a:xfrm>
              <a:off x="2546925" y="804725"/>
              <a:ext cx="75575" cy="75575"/>
            </a:xfrm>
            <a:custGeom>
              <a:avLst/>
              <a:gdLst/>
              <a:ahLst/>
              <a:cxnLst/>
              <a:rect l="l" t="t" r="r" b="b"/>
              <a:pathLst>
                <a:path w="3023" h="3023" extrusionOk="0">
                  <a:moveTo>
                    <a:pt x="1512" y="0"/>
                  </a:moveTo>
                  <a:cubicBezTo>
                    <a:pt x="662" y="0"/>
                    <a:pt x="1" y="661"/>
                    <a:pt x="1" y="1511"/>
                  </a:cubicBezTo>
                  <a:cubicBezTo>
                    <a:pt x="1" y="2361"/>
                    <a:pt x="662" y="3022"/>
                    <a:pt x="1512" y="3022"/>
                  </a:cubicBezTo>
                  <a:cubicBezTo>
                    <a:pt x="2362" y="3022"/>
                    <a:pt x="3023" y="2361"/>
                    <a:pt x="3023" y="1511"/>
                  </a:cubicBezTo>
                  <a:cubicBezTo>
                    <a:pt x="3023" y="661"/>
                    <a:pt x="2267" y="0"/>
                    <a:pt x="1512"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916" name="Google Shape;1916;p29"/>
            <p:cNvSpPr/>
            <p:nvPr/>
          </p:nvSpPr>
          <p:spPr>
            <a:xfrm>
              <a:off x="2745250" y="804725"/>
              <a:ext cx="75575" cy="75575"/>
            </a:xfrm>
            <a:custGeom>
              <a:avLst/>
              <a:gdLst/>
              <a:ahLst/>
              <a:cxnLst/>
              <a:rect l="l" t="t" r="r" b="b"/>
              <a:pathLst>
                <a:path w="3023" h="3023"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917" name="Google Shape;1917;p29"/>
            <p:cNvSpPr/>
            <p:nvPr/>
          </p:nvSpPr>
          <p:spPr>
            <a:xfrm>
              <a:off x="2945925" y="804725"/>
              <a:ext cx="73200" cy="75575"/>
            </a:xfrm>
            <a:custGeom>
              <a:avLst/>
              <a:gdLst/>
              <a:ahLst/>
              <a:cxnLst/>
              <a:rect l="l" t="t" r="r" b="b"/>
              <a:pathLst>
                <a:path w="2928" h="3023" extrusionOk="0">
                  <a:moveTo>
                    <a:pt x="1417" y="0"/>
                  </a:moveTo>
                  <a:cubicBezTo>
                    <a:pt x="661" y="0"/>
                    <a:pt x="0" y="661"/>
                    <a:pt x="0" y="1511"/>
                  </a:cubicBezTo>
                  <a:cubicBezTo>
                    <a:pt x="0" y="2361"/>
                    <a:pt x="661" y="3022"/>
                    <a:pt x="1417" y="3022"/>
                  </a:cubicBezTo>
                  <a:cubicBezTo>
                    <a:pt x="2266" y="3022"/>
                    <a:pt x="2928" y="2361"/>
                    <a:pt x="2928" y="1511"/>
                  </a:cubicBezTo>
                  <a:cubicBezTo>
                    <a:pt x="2928" y="661"/>
                    <a:pt x="2266" y="0"/>
                    <a:pt x="1417"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918" name="Google Shape;1918;p29"/>
            <p:cNvSpPr/>
            <p:nvPr/>
          </p:nvSpPr>
          <p:spPr>
            <a:xfrm>
              <a:off x="3144225" y="804725"/>
              <a:ext cx="73225" cy="75575"/>
            </a:xfrm>
            <a:custGeom>
              <a:avLst/>
              <a:gdLst/>
              <a:ahLst/>
              <a:cxnLst/>
              <a:rect l="l" t="t" r="r" b="b"/>
              <a:pathLst>
                <a:path w="2929" h="3023" extrusionOk="0">
                  <a:moveTo>
                    <a:pt x="1511" y="0"/>
                  </a:moveTo>
                  <a:cubicBezTo>
                    <a:pt x="662" y="0"/>
                    <a:pt x="1" y="661"/>
                    <a:pt x="1" y="1511"/>
                  </a:cubicBezTo>
                  <a:cubicBezTo>
                    <a:pt x="1" y="2361"/>
                    <a:pt x="662" y="3022"/>
                    <a:pt x="1417" y="3022"/>
                  </a:cubicBezTo>
                  <a:lnTo>
                    <a:pt x="1511" y="3022"/>
                  </a:lnTo>
                  <a:cubicBezTo>
                    <a:pt x="2267" y="3022"/>
                    <a:pt x="2928" y="2361"/>
                    <a:pt x="2928" y="1511"/>
                  </a:cubicBezTo>
                  <a:cubicBezTo>
                    <a:pt x="2928" y="661"/>
                    <a:pt x="2267" y="0"/>
                    <a:pt x="1511"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919" name="Google Shape;1919;p29"/>
            <p:cNvSpPr/>
            <p:nvPr/>
          </p:nvSpPr>
          <p:spPr>
            <a:xfrm>
              <a:off x="3342550" y="804725"/>
              <a:ext cx="75550" cy="75575"/>
            </a:xfrm>
            <a:custGeom>
              <a:avLst/>
              <a:gdLst/>
              <a:ahLst/>
              <a:cxnLst/>
              <a:rect l="l" t="t" r="r" b="b"/>
              <a:pathLst>
                <a:path w="3022" h="3023"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920" name="Google Shape;1920;p29"/>
            <p:cNvSpPr/>
            <p:nvPr/>
          </p:nvSpPr>
          <p:spPr>
            <a:xfrm>
              <a:off x="3540850" y="804725"/>
              <a:ext cx="75575" cy="75575"/>
            </a:xfrm>
            <a:custGeom>
              <a:avLst/>
              <a:gdLst/>
              <a:ahLst/>
              <a:cxnLst/>
              <a:rect l="l" t="t" r="r" b="b"/>
              <a:pathLst>
                <a:path w="3023" h="3023" extrusionOk="0">
                  <a:moveTo>
                    <a:pt x="1511" y="0"/>
                  </a:moveTo>
                  <a:cubicBezTo>
                    <a:pt x="756" y="0"/>
                    <a:pt x="1" y="661"/>
                    <a:pt x="95" y="1511"/>
                  </a:cubicBezTo>
                  <a:cubicBezTo>
                    <a:pt x="95" y="2361"/>
                    <a:pt x="756" y="3022"/>
                    <a:pt x="1511" y="3022"/>
                  </a:cubicBezTo>
                  <a:cubicBezTo>
                    <a:pt x="2361" y="3022"/>
                    <a:pt x="3022" y="2361"/>
                    <a:pt x="3022" y="1511"/>
                  </a:cubicBezTo>
                  <a:cubicBezTo>
                    <a:pt x="3022" y="661"/>
                    <a:pt x="2361" y="0"/>
                    <a:pt x="1511"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921" name="Google Shape;1921;p29"/>
            <p:cNvSpPr/>
            <p:nvPr/>
          </p:nvSpPr>
          <p:spPr>
            <a:xfrm>
              <a:off x="3741525" y="804725"/>
              <a:ext cx="73200" cy="75575"/>
            </a:xfrm>
            <a:custGeom>
              <a:avLst/>
              <a:gdLst/>
              <a:ahLst/>
              <a:cxnLst/>
              <a:rect l="l" t="t" r="r" b="b"/>
              <a:pathLst>
                <a:path w="2928" h="3023" extrusionOk="0">
                  <a:moveTo>
                    <a:pt x="1511" y="0"/>
                  </a:moveTo>
                  <a:cubicBezTo>
                    <a:pt x="661" y="0"/>
                    <a:pt x="0" y="661"/>
                    <a:pt x="0" y="1511"/>
                  </a:cubicBezTo>
                  <a:cubicBezTo>
                    <a:pt x="0" y="2361"/>
                    <a:pt x="661" y="3022"/>
                    <a:pt x="1417" y="3022"/>
                  </a:cubicBezTo>
                  <a:lnTo>
                    <a:pt x="1511" y="3022"/>
                  </a:lnTo>
                  <a:cubicBezTo>
                    <a:pt x="2267" y="3022"/>
                    <a:pt x="2928" y="2361"/>
                    <a:pt x="2928" y="1511"/>
                  </a:cubicBezTo>
                  <a:cubicBezTo>
                    <a:pt x="2928" y="661"/>
                    <a:pt x="2267" y="0"/>
                    <a:pt x="1511"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922" name="Google Shape;1922;p29"/>
            <p:cNvSpPr/>
            <p:nvPr/>
          </p:nvSpPr>
          <p:spPr>
            <a:xfrm>
              <a:off x="1949625" y="993600"/>
              <a:ext cx="75575" cy="75550"/>
            </a:xfrm>
            <a:custGeom>
              <a:avLst/>
              <a:gdLst/>
              <a:ahLst/>
              <a:cxnLst/>
              <a:rect l="l" t="t" r="r" b="b"/>
              <a:pathLst>
                <a:path w="3023" h="3022"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923" name="Google Shape;1923;p29"/>
            <p:cNvSpPr/>
            <p:nvPr/>
          </p:nvSpPr>
          <p:spPr>
            <a:xfrm>
              <a:off x="2147950" y="993600"/>
              <a:ext cx="75575" cy="75550"/>
            </a:xfrm>
            <a:custGeom>
              <a:avLst/>
              <a:gdLst/>
              <a:ahLst/>
              <a:cxnLst/>
              <a:rect l="l" t="t" r="r" b="b"/>
              <a:pathLst>
                <a:path w="3023" h="3022"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924" name="Google Shape;1924;p29"/>
            <p:cNvSpPr/>
            <p:nvPr/>
          </p:nvSpPr>
          <p:spPr>
            <a:xfrm>
              <a:off x="2346250" y="993600"/>
              <a:ext cx="75575" cy="75550"/>
            </a:xfrm>
            <a:custGeom>
              <a:avLst/>
              <a:gdLst/>
              <a:ahLst/>
              <a:cxnLst/>
              <a:rect l="l" t="t" r="r" b="b"/>
              <a:pathLst>
                <a:path w="3023" h="3022" extrusionOk="0">
                  <a:moveTo>
                    <a:pt x="1512" y="0"/>
                  </a:moveTo>
                  <a:cubicBezTo>
                    <a:pt x="756" y="0"/>
                    <a:pt x="1" y="661"/>
                    <a:pt x="95" y="1511"/>
                  </a:cubicBezTo>
                  <a:cubicBezTo>
                    <a:pt x="95" y="2361"/>
                    <a:pt x="756" y="3022"/>
                    <a:pt x="1512" y="3022"/>
                  </a:cubicBezTo>
                  <a:cubicBezTo>
                    <a:pt x="2362" y="3022"/>
                    <a:pt x="3023" y="2361"/>
                    <a:pt x="3023" y="1511"/>
                  </a:cubicBezTo>
                  <a:cubicBezTo>
                    <a:pt x="3023" y="661"/>
                    <a:pt x="2362" y="0"/>
                    <a:pt x="1512"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925" name="Google Shape;1925;p29"/>
            <p:cNvSpPr/>
            <p:nvPr/>
          </p:nvSpPr>
          <p:spPr>
            <a:xfrm>
              <a:off x="2546925" y="993600"/>
              <a:ext cx="75575" cy="75550"/>
            </a:xfrm>
            <a:custGeom>
              <a:avLst/>
              <a:gdLst/>
              <a:ahLst/>
              <a:cxnLst/>
              <a:rect l="l" t="t" r="r" b="b"/>
              <a:pathLst>
                <a:path w="3023" h="3022" extrusionOk="0">
                  <a:moveTo>
                    <a:pt x="1512" y="0"/>
                  </a:moveTo>
                  <a:cubicBezTo>
                    <a:pt x="662" y="0"/>
                    <a:pt x="1" y="661"/>
                    <a:pt x="1" y="1511"/>
                  </a:cubicBezTo>
                  <a:cubicBezTo>
                    <a:pt x="1" y="2361"/>
                    <a:pt x="662" y="3022"/>
                    <a:pt x="1512" y="3022"/>
                  </a:cubicBezTo>
                  <a:cubicBezTo>
                    <a:pt x="2362" y="3022"/>
                    <a:pt x="3023" y="2361"/>
                    <a:pt x="3023" y="1511"/>
                  </a:cubicBezTo>
                  <a:cubicBezTo>
                    <a:pt x="3023" y="661"/>
                    <a:pt x="2267" y="0"/>
                    <a:pt x="1512"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926" name="Google Shape;1926;p29"/>
            <p:cNvSpPr/>
            <p:nvPr/>
          </p:nvSpPr>
          <p:spPr>
            <a:xfrm>
              <a:off x="2745250" y="993600"/>
              <a:ext cx="75575" cy="75550"/>
            </a:xfrm>
            <a:custGeom>
              <a:avLst/>
              <a:gdLst/>
              <a:ahLst/>
              <a:cxnLst/>
              <a:rect l="l" t="t" r="r" b="b"/>
              <a:pathLst>
                <a:path w="3023" h="3022"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927" name="Google Shape;1927;p29"/>
            <p:cNvSpPr/>
            <p:nvPr/>
          </p:nvSpPr>
          <p:spPr>
            <a:xfrm>
              <a:off x="2945925" y="993600"/>
              <a:ext cx="73200" cy="75550"/>
            </a:xfrm>
            <a:custGeom>
              <a:avLst/>
              <a:gdLst/>
              <a:ahLst/>
              <a:cxnLst/>
              <a:rect l="l" t="t" r="r" b="b"/>
              <a:pathLst>
                <a:path w="2928" h="3022" extrusionOk="0">
                  <a:moveTo>
                    <a:pt x="1417" y="0"/>
                  </a:moveTo>
                  <a:cubicBezTo>
                    <a:pt x="661" y="0"/>
                    <a:pt x="0" y="661"/>
                    <a:pt x="0" y="1511"/>
                  </a:cubicBezTo>
                  <a:cubicBezTo>
                    <a:pt x="0" y="2361"/>
                    <a:pt x="661" y="3022"/>
                    <a:pt x="1417" y="3022"/>
                  </a:cubicBezTo>
                  <a:cubicBezTo>
                    <a:pt x="2266" y="3022"/>
                    <a:pt x="2928" y="2361"/>
                    <a:pt x="2928" y="1511"/>
                  </a:cubicBezTo>
                  <a:cubicBezTo>
                    <a:pt x="2928" y="661"/>
                    <a:pt x="2266" y="0"/>
                    <a:pt x="1417"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928" name="Google Shape;1928;p29"/>
            <p:cNvSpPr/>
            <p:nvPr/>
          </p:nvSpPr>
          <p:spPr>
            <a:xfrm>
              <a:off x="3144225" y="993600"/>
              <a:ext cx="73225" cy="75550"/>
            </a:xfrm>
            <a:custGeom>
              <a:avLst/>
              <a:gdLst/>
              <a:ahLst/>
              <a:cxnLst/>
              <a:rect l="l" t="t" r="r" b="b"/>
              <a:pathLst>
                <a:path w="2929" h="3022" extrusionOk="0">
                  <a:moveTo>
                    <a:pt x="1511" y="0"/>
                  </a:moveTo>
                  <a:cubicBezTo>
                    <a:pt x="662" y="0"/>
                    <a:pt x="1" y="661"/>
                    <a:pt x="1" y="1511"/>
                  </a:cubicBezTo>
                  <a:cubicBezTo>
                    <a:pt x="1" y="2361"/>
                    <a:pt x="662" y="3022"/>
                    <a:pt x="1417" y="3022"/>
                  </a:cubicBezTo>
                  <a:lnTo>
                    <a:pt x="1511" y="3022"/>
                  </a:lnTo>
                  <a:cubicBezTo>
                    <a:pt x="2267" y="3022"/>
                    <a:pt x="2928" y="2361"/>
                    <a:pt x="2928" y="1511"/>
                  </a:cubicBezTo>
                  <a:cubicBezTo>
                    <a:pt x="2928" y="661"/>
                    <a:pt x="2267" y="0"/>
                    <a:pt x="1511"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929" name="Google Shape;1929;p29"/>
            <p:cNvSpPr/>
            <p:nvPr/>
          </p:nvSpPr>
          <p:spPr>
            <a:xfrm>
              <a:off x="3342550" y="993600"/>
              <a:ext cx="75550" cy="75550"/>
            </a:xfrm>
            <a:custGeom>
              <a:avLst/>
              <a:gdLst/>
              <a:ahLst/>
              <a:cxnLst/>
              <a:rect l="l" t="t" r="r" b="b"/>
              <a:pathLst>
                <a:path w="3022" h="3022"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930" name="Google Shape;1930;p29"/>
            <p:cNvSpPr/>
            <p:nvPr/>
          </p:nvSpPr>
          <p:spPr>
            <a:xfrm>
              <a:off x="3540850" y="993600"/>
              <a:ext cx="75575" cy="75550"/>
            </a:xfrm>
            <a:custGeom>
              <a:avLst/>
              <a:gdLst/>
              <a:ahLst/>
              <a:cxnLst/>
              <a:rect l="l" t="t" r="r" b="b"/>
              <a:pathLst>
                <a:path w="3023" h="3022" extrusionOk="0">
                  <a:moveTo>
                    <a:pt x="1511" y="0"/>
                  </a:moveTo>
                  <a:cubicBezTo>
                    <a:pt x="756" y="0"/>
                    <a:pt x="1" y="661"/>
                    <a:pt x="95" y="1511"/>
                  </a:cubicBezTo>
                  <a:cubicBezTo>
                    <a:pt x="95" y="2361"/>
                    <a:pt x="756" y="3022"/>
                    <a:pt x="1511" y="3022"/>
                  </a:cubicBezTo>
                  <a:cubicBezTo>
                    <a:pt x="2361" y="3022"/>
                    <a:pt x="3022" y="2361"/>
                    <a:pt x="3022" y="1511"/>
                  </a:cubicBezTo>
                  <a:cubicBezTo>
                    <a:pt x="3022" y="661"/>
                    <a:pt x="2361" y="0"/>
                    <a:pt x="1511"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931" name="Google Shape;1931;p29"/>
            <p:cNvSpPr/>
            <p:nvPr/>
          </p:nvSpPr>
          <p:spPr>
            <a:xfrm>
              <a:off x="3741525" y="993600"/>
              <a:ext cx="73200" cy="75550"/>
            </a:xfrm>
            <a:custGeom>
              <a:avLst/>
              <a:gdLst/>
              <a:ahLst/>
              <a:cxnLst/>
              <a:rect l="l" t="t" r="r" b="b"/>
              <a:pathLst>
                <a:path w="2928" h="3022" extrusionOk="0">
                  <a:moveTo>
                    <a:pt x="1511" y="0"/>
                  </a:moveTo>
                  <a:cubicBezTo>
                    <a:pt x="661" y="0"/>
                    <a:pt x="0" y="661"/>
                    <a:pt x="0" y="1511"/>
                  </a:cubicBezTo>
                  <a:cubicBezTo>
                    <a:pt x="0" y="2361"/>
                    <a:pt x="661" y="3022"/>
                    <a:pt x="1417" y="3022"/>
                  </a:cubicBezTo>
                  <a:lnTo>
                    <a:pt x="1511" y="3022"/>
                  </a:lnTo>
                  <a:cubicBezTo>
                    <a:pt x="2267" y="3022"/>
                    <a:pt x="2928" y="2361"/>
                    <a:pt x="2928" y="1511"/>
                  </a:cubicBezTo>
                  <a:cubicBezTo>
                    <a:pt x="2928" y="661"/>
                    <a:pt x="2267" y="0"/>
                    <a:pt x="1511"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932" name="Google Shape;1932;p29"/>
            <p:cNvSpPr/>
            <p:nvPr/>
          </p:nvSpPr>
          <p:spPr>
            <a:xfrm>
              <a:off x="1751325" y="1182450"/>
              <a:ext cx="73200" cy="75575"/>
            </a:xfrm>
            <a:custGeom>
              <a:avLst/>
              <a:gdLst/>
              <a:ahLst/>
              <a:cxnLst/>
              <a:rect l="l" t="t" r="r" b="b"/>
              <a:pathLst>
                <a:path w="2928" h="3023" extrusionOk="0">
                  <a:moveTo>
                    <a:pt x="1511" y="1"/>
                  </a:moveTo>
                  <a:cubicBezTo>
                    <a:pt x="1322" y="1"/>
                    <a:pt x="1134" y="95"/>
                    <a:pt x="945" y="95"/>
                  </a:cubicBezTo>
                  <a:cubicBezTo>
                    <a:pt x="661" y="473"/>
                    <a:pt x="378" y="851"/>
                    <a:pt x="0" y="1228"/>
                  </a:cubicBezTo>
                  <a:cubicBezTo>
                    <a:pt x="0" y="1323"/>
                    <a:pt x="0" y="1417"/>
                    <a:pt x="0" y="1512"/>
                  </a:cubicBezTo>
                  <a:cubicBezTo>
                    <a:pt x="0" y="2362"/>
                    <a:pt x="661" y="3023"/>
                    <a:pt x="1417" y="3023"/>
                  </a:cubicBezTo>
                  <a:lnTo>
                    <a:pt x="1511" y="3023"/>
                  </a:lnTo>
                  <a:cubicBezTo>
                    <a:pt x="2267" y="3023"/>
                    <a:pt x="2928" y="2362"/>
                    <a:pt x="2928" y="1512"/>
                  </a:cubicBezTo>
                  <a:cubicBezTo>
                    <a:pt x="2928" y="662"/>
                    <a:pt x="2267" y="1"/>
                    <a:pt x="1511"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933" name="Google Shape;1933;p29"/>
            <p:cNvSpPr/>
            <p:nvPr/>
          </p:nvSpPr>
          <p:spPr>
            <a:xfrm>
              <a:off x="1949625" y="1182450"/>
              <a:ext cx="75575" cy="73225"/>
            </a:xfrm>
            <a:custGeom>
              <a:avLst/>
              <a:gdLst/>
              <a:ahLst/>
              <a:cxnLst/>
              <a:rect l="l" t="t" r="r" b="b"/>
              <a:pathLst>
                <a:path w="3023" h="2929" extrusionOk="0">
                  <a:moveTo>
                    <a:pt x="1512" y="1"/>
                  </a:moveTo>
                  <a:cubicBezTo>
                    <a:pt x="662" y="1"/>
                    <a:pt x="1" y="662"/>
                    <a:pt x="1" y="1512"/>
                  </a:cubicBezTo>
                  <a:cubicBezTo>
                    <a:pt x="1" y="2362"/>
                    <a:pt x="662" y="2928"/>
                    <a:pt x="1512" y="2928"/>
                  </a:cubicBezTo>
                  <a:cubicBezTo>
                    <a:pt x="2362" y="2928"/>
                    <a:pt x="3023" y="2267"/>
                    <a:pt x="3023" y="1512"/>
                  </a:cubicBezTo>
                  <a:cubicBezTo>
                    <a:pt x="3023" y="662"/>
                    <a:pt x="2362" y="1"/>
                    <a:pt x="1512"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934" name="Google Shape;1934;p29"/>
            <p:cNvSpPr/>
            <p:nvPr/>
          </p:nvSpPr>
          <p:spPr>
            <a:xfrm>
              <a:off x="2147950" y="1182450"/>
              <a:ext cx="75575" cy="73225"/>
            </a:xfrm>
            <a:custGeom>
              <a:avLst/>
              <a:gdLst/>
              <a:ahLst/>
              <a:cxnLst/>
              <a:rect l="l" t="t" r="r" b="b"/>
              <a:pathLst>
                <a:path w="3023" h="2929" extrusionOk="0">
                  <a:moveTo>
                    <a:pt x="1511" y="1"/>
                  </a:moveTo>
                  <a:cubicBezTo>
                    <a:pt x="661" y="1"/>
                    <a:pt x="0" y="662"/>
                    <a:pt x="0" y="1512"/>
                  </a:cubicBezTo>
                  <a:cubicBezTo>
                    <a:pt x="0" y="2362"/>
                    <a:pt x="661" y="2928"/>
                    <a:pt x="1511" y="2928"/>
                  </a:cubicBezTo>
                  <a:cubicBezTo>
                    <a:pt x="2361" y="2928"/>
                    <a:pt x="3022" y="2267"/>
                    <a:pt x="3022" y="1512"/>
                  </a:cubicBezTo>
                  <a:cubicBezTo>
                    <a:pt x="3022" y="662"/>
                    <a:pt x="2361" y="1"/>
                    <a:pt x="1511"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935" name="Google Shape;1935;p29"/>
            <p:cNvSpPr/>
            <p:nvPr/>
          </p:nvSpPr>
          <p:spPr>
            <a:xfrm>
              <a:off x="2346250" y="1182450"/>
              <a:ext cx="75575" cy="73225"/>
            </a:xfrm>
            <a:custGeom>
              <a:avLst/>
              <a:gdLst/>
              <a:ahLst/>
              <a:cxnLst/>
              <a:rect l="l" t="t" r="r" b="b"/>
              <a:pathLst>
                <a:path w="3023" h="2929" extrusionOk="0">
                  <a:moveTo>
                    <a:pt x="1512" y="1"/>
                  </a:moveTo>
                  <a:cubicBezTo>
                    <a:pt x="756" y="1"/>
                    <a:pt x="1" y="662"/>
                    <a:pt x="95" y="1512"/>
                  </a:cubicBezTo>
                  <a:cubicBezTo>
                    <a:pt x="95" y="2362"/>
                    <a:pt x="756" y="2928"/>
                    <a:pt x="1512" y="2928"/>
                  </a:cubicBezTo>
                  <a:cubicBezTo>
                    <a:pt x="2362" y="2928"/>
                    <a:pt x="3023" y="2267"/>
                    <a:pt x="3023" y="1512"/>
                  </a:cubicBezTo>
                  <a:cubicBezTo>
                    <a:pt x="3023" y="662"/>
                    <a:pt x="2362" y="1"/>
                    <a:pt x="1512"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936" name="Google Shape;1936;p29"/>
            <p:cNvSpPr/>
            <p:nvPr/>
          </p:nvSpPr>
          <p:spPr>
            <a:xfrm>
              <a:off x="2546925" y="1182450"/>
              <a:ext cx="75575" cy="73225"/>
            </a:xfrm>
            <a:custGeom>
              <a:avLst/>
              <a:gdLst/>
              <a:ahLst/>
              <a:cxnLst/>
              <a:rect l="l" t="t" r="r" b="b"/>
              <a:pathLst>
                <a:path w="3023" h="2929" extrusionOk="0">
                  <a:moveTo>
                    <a:pt x="1512" y="1"/>
                  </a:moveTo>
                  <a:cubicBezTo>
                    <a:pt x="662" y="1"/>
                    <a:pt x="1" y="662"/>
                    <a:pt x="1" y="1512"/>
                  </a:cubicBezTo>
                  <a:cubicBezTo>
                    <a:pt x="1" y="2362"/>
                    <a:pt x="662" y="2928"/>
                    <a:pt x="1512" y="2928"/>
                  </a:cubicBezTo>
                  <a:cubicBezTo>
                    <a:pt x="2362" y="2928"/>
                    <a:pt x="3023" y="2267"/>
                    <a:pt x="3023" y="1512"/>
                  </a:cubicBezTo>
                  <a:cubicBezTo>
                    <a:pt x="3023" y="662"/>
                    <a:pt x="2267" y="1"/>
                    <a:pt x="1512"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937" name="Google Shape;1937;p29"/>
            <p:cNvSpPr/>
            <p:nvPr/>
          </p:nvSpPr>
          <p:spPr>
            <a:xfrm>
              <a:off x="2745250" y="1182450"/>
              <a:ext cx="75575" cy="73225"/>
            </a:xfrm>
            <a:custGeom>
              <a:avLst/>
              <a:gdLst/>
              <a:ahLst/>
              <a:cxnLst/>
              <a:rect l="l" t="t" r="r" b="b"/>
              <a:pathLst>
                <a:path w="3023" h="2929" extrusionOk="0">
                  <a:moveTo>
                    <a:pt x="1511" y="1"/>
                  </a:moveTo>
                  <a:cubicBezTo>
                    <a:pt x="661" y="1"/>
                    <a:pt x="0" y="662"/>
                    <a:pt x="0" y="1512"/>
                  </a:cubicBezTo>
                  <a:cubicBezTo>
                    <a:pt x="0" y="2362"/>
                    <a:pt x="661" y="2928"/>
                    <a:pt x="1511" y="2928"/>
                  </a:cubicBezTo>
                  <a:cubicBezTo>
                    <a:pt x="2361" y="2928"/>
                    <a:pt x="3022" y="2267"/>
                    <a:pt x="3022" y="1512"/>
                  </a:cubicBezTo>
                  <a:cubicBezTo>
                    <a:pt x="3022" y="662"/>
                    <a:pt x="2361" y="1"/>
                    <a:pt x="1511"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938" name="Google Shape;1938;p29"/>
            <p:cNvSpPr/>
            <p:nvPr/>
          </p:nvSpPr>
          <p:spPr>
            <a:xfrm>
              <a:off x="2945925" y="1182450"/>
              <a:ext cx="73200" cy="73225"/>
            </a:xfrm>
            <a:custGeom>
              <a:avLst/>
              <a:gdLst/>
              <a:ahLst/>
              <a:cxnLst/>
              <a:rect l="l" t="t" r="r" b="b"/>
              <a:pathLst>
                <a:path w="2928" h="2929" extrusionOk="0">
                  <a:moveTo>
                    <a:pt x="1417" y="1"/>
                  </a:moveTo>
                  <a:cubicBezTo>
                    <a:pt x="661" y="1"/>
                    <a:pt x="0" y="662"/>
                    <a:pt x="0" y="1512"/>
                  </a:cubicBezTo>
                  <a:cubicBezTo>
                    <a:pt x="0" y="2362"/>
                    <a:pt x="661" y="2928"/>
                    <a:pt x="1417" y="2928"/>
                  </a:cubicBezTo>
                  <a:cubicBezTo>
                    <a:pt x="2266" y="2928"/>
                    <a:pt x="2928" y="2267"/>
                    <a:pt x="2928" y="1512"/>
                  </a:cubicBezTo>
                  <a:cubicBezTo>
                    <a:pt x="2928" y="662"/>
                    <a:pt x="2266" y="1"/>
                    <a:pt x="1417"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939" name="Google Shape;1939;p29"/>
            <p:cNvSpPr/>
            <p:nvPr/>
          </p:nvSpPr>
          <p:spPr>
            <a:xfrm>
              <a:off x="3144225" y="1182450"/>
              <a:ext cx="73225" cy="73225"/>
            </a:xfrm>
            <a:custGeom>
              <a:avLst/>
              <a:gdLst/>
              <a:ahLst/>
              <a:cxnLst/>
              <a:rect l="l" t="t" r="r" b="b"/>
              <a:pathLst>
                <a:path w="2929" h="2929" extrusionOk="0">
                  <a:moveTo>
                    <a:pt x="1511" y="1"/>
                  </a:moveTo>
                  <a:cubicBezTo>
                    <a:pt x="662" y="1"/>
                    <a:pt x="1" y="662"/>
                    <a:pt x="1" y="1512"/>
                  </a:cubicBezTo>
                  <a:cubicBezTo>
                    <a:pt x="1" y="2362"/>
                    <a:pt x="662" y="2928"/>
                    <a:pt x="1417" y="2928"/>
                  </a:cubicBezTo>
                  <a:lnTo>
                    <a:pt x="1511" y="2928"/>
                  </a:lnTo>
                  <a:cubicBezTo>
                    <a:pt x="2267" y="2928"/>
                    <a:pt x="2928" y="2267"/>
                    <a:pt x="2928" y="1512"/>
                  </a:cubicBezTo>
                  <a:cubicBezTo>
                    <a:pt x="2928" y="662"/>
                    <a:pt x="2267" y="1"/>
                    <a:pt x="1511"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940" name="Google Shape;1940;p29"/>
            <p:cNvSpPr/>
            <p:nvPr/>
          </p:nvSpPr>
          <p:spPr>
            <a:xfrm>
              <a:off x="3342550" y="1182450"/>
              <a:ext cx="75550" cy="73225"/>
            </a:xfrm>
            <a:custGeom>
              <a:avLst/>
              <a:gdLst/>
              <a:ahLst/>
              <a:cxnLst/>
              <a:rect l="l" t="t" r="r" b="b"/>
              <a:pathLst>
                <a:path w="3022" h="2929" extrusionOk="0">
                  <a:moveTo>
                    <a:pt x="1511" y="1"/>
                  </a:moveTo>
                  <a:cubicBezTo>
                    <a:pt x="661" y="1"/>
                    <a:pt x="0" y="662"/>
                    <a:pt x="0" y="1512"/>
                  </a:cubicBezTo>
                  <a:cubicBezTo>
                    <a:pt x="0" y="2362"/>
                    <a:pt x="661" y="2928"/>
                    <a:pt x="1511" y="2928"/>
                  </a:cubicBezTo>
                  <a:cubicBezTo>
                    <a:pt x="2361" y="2928"/>
                    <a:pt x="3022" y="2267"/>
                    <a:pt x="3022" y="1512"/>
                  </a:cubicBezTo>
                  <a:cubicBezTo>
                    <a:pt x="3022" y="662"/>
                    <a:pt x="2361" y="1"/>
                    <a:pt x="1511"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941" name="Google Shape;1941;p29"/>
            <p:cNvSpPr/>
            <p:nvPr/>
          </p:nvSpPr>
          <p:spPr>
            <a:xfrm>
              <a:off x="3540850" y="1182450"/>
              <a:ext cx="75575" cy="73225"/>
            </a:xfrm>
            <a:custGeom>
              <a:avLst/>
              <a:gdLst/>
              <a:ahLst/>
              <a:cxnLst/>
              <a:rect l="l" t="t" r="r" b="b"/>
              <a:pathLst>
                <a:path w="3023" h="2929" extrusionOk="0">
                  <a:moveTo>
                    <a:pt x="1511" y="1"/>
                  </a:moveTo>
                  <a:cubicBezTo>
                    <a:pt x="756" y="1"/>
                    <a:pt x="1" y="662"/>
                    <a:pt x="95" y="1512"/>
                  </a:cubicBezTo>
                  <a:cubicBezTo>
                    <a:pt x="95" y="2362"/>
                    <a:pt x="756" y="2928"/>
                    <a:pt x="1511" y="2928"/>
                  </a:cubicBezTo>
                  <a:cubicBezTo>
                    <a:pt x="2361" y="2928"/>
                    <a:pt x="3022" y="2267"/>
                    <a:pt x="3022" y="1512"/>
                  </a:cubicBezTo>
                  <a:cubicBezTo>
                    <a:pt x="3022" y="662"/>
                    <a:pt x="2361" y="1"/>
                    <a:pt x="1511"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942" name="Google Shape;1942;p29"/>
            <p:cNvSpPr/>
            <p:nvPr/>
          </p:nvSpPr>
          <p:spPr>
            <a:xfrm>
              <a:off x="3741525" y="1182450"/>
              <a:ext cx="73200" cy="73225"/>
            </a:xfrm>
            <a:custGeom>
              <a:avLst/>
              <a:gdLst/>
              <a:ahLst/>
              <a:cxnLst/>
              <a:rect l="l" t="t" r="r" b="b"/>
              <a:pathLst>
                <a:path w="2928" h="2929" extrusionOk="0">
                  <a:moveTo>
                    <a:pt x="1511" y="1"/>
                  </a:moveTo>
                  <a:cubicBezTo>
                    <a:pt x="661" y="1"/>
                    <a:pt x="0" y="662"/>
                    <a:pt x="0" y="1512"/>
                  </a:cubicBezTo>
                  <a:cubicBezTo>
                    <a:pt x="0" y="2362"/>
                    <a:pt x="661" y="2928"/>
                    <a:pt x="1417" y="2928"/>
                  </a:cubicBezTo>
                  <a:lnTo>
                    <a:pt x="1511" y="2928"/>
                  </a:lnTo>
                  <a:cubicBezTo>
                    <a:pt x="2267" y="2928"/>
                    <a:pt x="2928" y="2267"/>
                    <a:pt x="2928" y="1512"/>
                  </a:cubicBezTo>
                  <a:cubicBezTo>
                    <a:pt x="2928" y="662"/>
                    <a:pt x="2267" y="1"/>
                    <a:pt x="1511"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943" name="Google Shape;1943;p29"/>
            <p:cNvSpPr/>
            <p:nvPr/>
          </p:nvSpPr>
          <p:spPr>
            <a:xfrm>
              <a:off x="1751325" y="1371325"/>
              <a:ext cx="73200" cy="73200"/>
            </a:xfrm>
            <a:custGeom>
              <a:avLst/>
              <a:gdLst/>
              <a:ahLst/>
              <a:cxnLst/>
              <a:rect l="l" t="t" r="r" b="b"/>
              <a:pathLst>
                <a:path w="2928" h="2928" extrusionOk="0">
                  <a:moveTo>
                    <a:pt x="1511" y="1"/>
                  </a:moveTo>
                  <a:cubicBezTo>
                    <a:pt x="661" y="1"/>
                    <a:pt x="0" y="662"/>
                    <a:pt x="0" y="1511"/>
                  </a:cubicBezTo>
                  <a:cubicBezTo>
                    <a:pt x="0" y="2361"/>
                    <a:pt x="661" y="2928"/>
                    <a:pt x="1417" y="2928"/>
                  </a:cubicBezTo>
                  <a:lnTo>
                    <a:pt x="1511" y="2928"/>
                  </a:lnTo>
                  <a:cubicBezTo>
                    <a:pt x="2267" y="2928"/>
                    <a:pt x="2928" y="2267"/>
                    <a:pt x="2928" y="1511"/>
                  </a:cubicBezTo>
                  <a:cubicBezTo>
                    <a:pt x="2928" y="662"/>
                    <a:pt x="2267" y="1"/>
                    <a:pt x="1511"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944" name="Google Shape;1944;p29"/>
            <p:cNvSpPr/>
            <p:nvPr/>
          </p:nvSpPr>
          <p:spPr>
            <a:xfrm>
              <a:off x="1949625" y="1371325"/>
              <a:ext cx="75575" cy="73200"/>
            </a:xfrm>
            <a:custGeom>
              <a:avLst/>
              <a:gdLst/>
              <a:ahLst/>
              <a:cxnLst/>
              <a:rect l="l" t="t" r="r" b="b"/>
              <a:pathLst>
                <a:path w="3023" h="2928" extrusionOk="0">
                  <a:moveTo>
                    <a:pt x="1512" y="1"/>
                  </a:moveTo>
                  <a:cubicBezTo>
                    <a:pt x="662" y="1"/>
                    <a:pt x="1" y="662"/>
                    <a:pt x="1" y="1511"/>
                  </a:cubicBezTo>
                  <a:cubicBezTo>
                    <a:pt x="1" y="2361"/>
                    <a:pt x="662" y="2928"/>
                    <a:pt x="1512" y="2928"/>
                  </a:cubicBezTo>
                  <a:cubicBezTo>
                    <a:pt x="2362" y="2928"/>
                    <a:pt x="3023" y="2267"/>
                    <a:pt x="3023" y="1511"/>
                  </a:cubicBezTo>
                  <a:cubicBezTo>
                    <a:pt x="3023" y="662"/>
                    <a:pt x="2362" y="1"/>
                    <a:pt x="1512"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945" name="Google Shape;1945;p29"/>
            <p:cNvSpPr/>
            <p:nvPr/>
          </p:nvSpPr>
          <p:spPr>
            <a:xfrm>
              <a:off x="2147950" y="1371325"/>
              <a:ext cx="75575" cy="73200"/>
            </a:xfrm>
            <a:custGeom>
              <a:avLst/>
              <a:gdLst/>
              <a:ahLst/>
              <a:cxnLst/>
              <a:rect l="l" t="t" r="r" b="b"/>
              <a:pathLst>
                <a:path w="3023" h="2928" extrusionOk="0">
                  <a:moveTo>
                    <a:pt x="1511" y="1"/>
                  </a:moveTo>
                  <a:cubicBezTo>
                    <a:pt x="661" y="1"/>
                    <a:pt x="0" y="662"/>
                    <a:pt x="0" y="1511"/>
                  </a:cubicBezTo>
                  <a:cubicBezTo>
                    <a:pt x="0" y="2361"/>
                    <a:pt x="661" y="2928"/>
                    <a:pt x="1511" y="2928"/>
                  </a:cubicBezTo>
                  <a:cubicBezTo>
                    <a:pt x="2361" y="2928"/>
                    <a:pt x="3022" y="2267"/>
                    <a:pt x="3022" y="1511"/>
                  </a:cubicBezTo>
                  <a:cubicBezTo>
                    <a:pt x="3022" y="662"/>
                    <a:pt x="2361" y="1"/>
                    <a:pt x="1511"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946" name="Google Shape;1946;p29"/>
            <p:cNvSpPr/>
            <p:nvPr/>
          </p:nvSpPr>
          <p:spPr>
            <a:xfrm>
              <a:off x="2346250" y="1371325"/>
              <a:ext cx="75575" cy="73200"/>
            </a:xfrm>
            <a:custGeom>
              <a:avLst/>
              <a:gdLst/>
              <a:ahLst/>
              <a:cxnLst/>
              <a:rect l="l" t="t" r="r" b="b"/>
              <a:pathLst>
                <a:path w="3023" h="2928" extrusionOk="0">
                  <a:moveTo>
                    <a:pt x="1512" y="1"/>
                  </a:moveTo>
                  <a:cubicBezTo>
                    <a:pt x="756" y="1"/>
                    <a:pt x="1" y="662"/>
                    <a:pt x="95" y="1511"/>
                  </a:cubicBezTo>
                  <a:cubicBezTo>
                    <a:pt x="95" y="2361"/>
                    <a:pt x="756" y="2928"/>
                    <a:pt x="1512" y="2928"/>
                  </a:cubicBezTo>
                  <a:cubicBezTo>
                    <a:pt x="2362" y="2928"/>
                    <a:pt x="3023" y="2267"/>
                    <a:pt x="3023" y="1511"/>
                  </a:cubicBezTo>
                  <a:cubicBezTo>
                    <a:pt x="3023" y="662"/>
                    <a:pt x="2362" y="1"/>
                    <a:pt x="1512"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947" name="Google Shape;1947;p29"/>
            <p:cNvSpPr/>
            <p:nvPr/>
          </p:nvSpPr>
          <p:spPr>
            <a:xfrm>
              <a:off x="2546925" y="1371325"/>
              <a:ext cx="75575" cy="73200"/>
            </a:xfrm>
            <a:custGeom>
              <a:avLst/>
              <a:gdLst/>
              <a:ahLst/>
              <a:cxnLst/>
              <a:rect l="l" t="t" r="r" b="b"/>
              <a:pathLst>
                <a:path w="3023" h="2928" extrusionOk="0">
                  <a:moveTo>
                    <a:pt x="1512" y="1"/>
                  </a:moveTo>
                  <a:cubicBezTo>
                    <a:pt x="662" y="1"/>
                    <a:pt x="1" y="662"/>
                    <a:pt x="1" y="1511"/>
                  </a:cubicBezTo>
                  <a:cubicBezTo>
                    <a:pt x="1" y="2361"/>
                    <a:pt x="662" y="2928"/>
                    <a:pt x="1512" y="2928"/>
                  </a:cubicBezTo>
                  <a:cubicBezTo>
                    <a:pt x="2362" y="2928"/>
                    <a:pt x="3023" y="2267"/>
                    <a:pt x="3023" y="1511"/>
                  </a:cubicBezTo>
                  <a:cubicBezTo>
                    <a:pt x="3023" y="662"/>
                    <a:pt x="2267" y="1"/>
                    <a:pt x="1512"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948" name="Google Shape;1948;p29"/>
            <p:cNvSpPr/>
            <p:nvPr/>
          </p:nvSpPr>
          <p:spPr>
            <a:xfrm>
              <a:off x="2745250" y="1371325"/>
              <a:ext cx="75575" cy="73200"/>
            </a:xfrm>
            <a:custGeom>
              <a:avLst/>
              <a:gdLst/>
              <a:ahLst/>
              <a:cxnLst/>
              <a:rect l="l" t="t" r="r" b="b"/>
              <a:pathLst>
                <a:path w="3023" h="2928" extrusionOk="0">
                  <a:moveTo>
                    <a:pt x="1511" y="1"/>
                  </a:moveTo>
                  <a:cubicBezTo>
                    <a:pt x="661" y="1"/>
                    <a:pt x="0" y="662"/>
                    <a:pt x="0" y="1511"/>
                  </a:cubicBezTo>
                  <a:cubicBezTo>
                    <a:pt x="0" y="2361"/>
                    <a:pt x="661" y="2928"/>
                    <a:pt x="1511" y="2928"/>
                  </a:cubicBezTo>
                  <a:cubicBezTo>
                    <a:pt x="2361" y="2928"/>
                    <a:pt x="3022" y="2267"/>
                    <a:pt x="3022" y="1511"/>
                  </a:cubicBezTo>
                  <a:cubicBezTo>
                    <a:pt x="3022" y="662"/>
                    <a:pt x="2361" y="1"/>
                    <a:pt x="1511"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949" name="Google Shape;1949;p29"/>
            <p:cNvSpPr/>
            <p:nvPr/>
          </p:nvSpPr>
          <p:spPr>
            <a:xfrm>
              <a:off x="2945925" y="1371325"/>
              <a:ext cx="73200" cy="73200"/>
            </a:xfrm>
            <a:custGeom>
              <a:avLst/>
              <a:gdLst/>
              <a:ahLst/>
              <a:cxnLst/>
              <a:rect l="l" t="t" r="r" b="b"/>
              <a:pathLst>
                <a:path w="2928" h="2928" extrusionOk="0">
                  <a:moveTo>
                    <a:pt x="1417" y="1"/>
                  </a:moveTo>
                  <a:cubicBezTo>
                    <a:pt x="661" y="1"/>
                    <a:pt x="0" y="662"/>
                    <a:pt x="0" y="1511"/>
                  </a:cubicBezTo>
                  <a:cubicBezTo>
                    <a:pt x="0" y="2361"/>
                    <a:pt x="661" y="2928"/>
                    <a:pt x="1417" y="2928"/>
                  </a:cubicBezTo>
                  <a:cubicBezTo>
                    <a:pt x="2266" y="2928"/>
                    <a:pt x="2928" y="2267"/>
                    <a:pt x="2928" y="1511"/>
                  </a:cubicBezTo>
                  <a:cubicBezTo>
                    <a:pt x="2928" y="662"/>
                    <a:pt x="2266" y="1"/>
                    <a:pt x="1417"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950" name="Google Shape;1950;p29"/>
            <p:cNvSpPr/>
            <p:nvPr/>
          </p:nvSpPr>
          <p:spPr>
            <a:xfrm>
              <a:off x="3144225" y="1371325"/>
              <a:ext cx="73225" cy="73200"/>
            </a:xfrm>
            <a:custGeom>
              <a:avLst/>
              <a:gdLst/>
              <a:ahLst/>
              <a:cxnLst/>
              <a:rect l="l" t="t" r="r" b="b"/>
              <a:pathLst>
                <a:path w="2929" h="2928" extrusionOk="0">
                  <a:moveTo>
                    <a:pt x="1511" y="1"/>
                  </a:moveTo>
                  <a:cubicBezTo>
                    <a:pt x="662" y="1"/>
                    <a:pt x="1" y="662"/>
                    <a:pt x="1" y="1511"/>
                  </a:cubicBezTo>
                  <a:cubicBezTo>
                    <a:pt x="1" y="2361"/>
                    <a:pt x="662" y="2928"/>
                    <a:pt x="1417" y="2928"/>
                  </a:cubicBezTo>
                  <a:lnTo>
                    <a:pt x="1511" y="2928"/>
                  </a:lnTo>
                  <a:cubicBezTo>
                    <a:pt x="2267" y="2928"/>
                    <a:pt x="2928" y="2267"/>
                    <a:pt x="2928" y="1511"/>
                  </a:cubicBezTo>
                  <a:cubicBezTo>
                    <a:pt x="2928" y="662"/>
                    <a:pt x="2267" y="1"/>
                    <a:pt x="1511"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951" name="Google Shape;1951;p29"/>
            <p:cNvSpPr/>
            <p:nvPr/>
          </p:nvSpPr>
          <p:spPr>
            <a:xfrm>
              <a:off x="3342550" y="1371325"/>
              <a:ext cx="75550" cy="73200"/>
            </a:xfrm>
            <a:custGeom>
              <a:avLst/>
              <a:gdLst/>
              <a:ahLst/>
              <a:cxnLst/>
              <a:rect l="l" t="t" r="r" b="b"/>
              <a:pathLst>
                <a:path w="3022" h="2928" extrusionOk="0">
                  <a:moveTo>
                    <a:pt x="1511" y="1"/>
                  </a:moveTo>
                  <a:cubicBezTo>
                    <a:pt x="661" y="1"/>
                    <a:pt x="0" y="662"/>
                    <a:pt x="0" y="1511"/>
                  </a:cubicBezTo>
                  <a:cubicBezTo>
                    <a:pt x="0" y="2361"/>
                    <a:pt x="661" y="2928"/>
                    <a:pt x="1511" y="2928"/>
                  </a:cubicBezTo>
                  <a:cubicBezTo>
                    <a:pt x="2361" y="2928"/>
                    <a:pt x="3022" y="2267"/>
                    <a:pt x="3022" y="1511"/>
                  </a:cubicBezTo>
                  <a:cubicBezTo>
                    <a:pt x="3022" y="662"/>
                    <a:pt x="2361" y="1"/>
                    <a:pt x="1511"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952" name="Google Shape;1952;p29"/>
            <p:cNvSpPr/>
            <p:nvPr/>
          </p:nvSpPr>
          <p:spPr>
            <a:xfrm>
              <a:off x="3540850" y="1371325"/>
              <a:ext cx="75575" cy="73200"/>
            </a:xfrm>
            <a:custGeom>
              <a:avLst/>
              <a:gdLst/>
              <a:ahLst/>
              <a:cxnLst/>
              <a:rect l="l" t="t" r="r" b="b"/>
              <a:pathLst>
                <a:path w="3023" h="2928" extrusionOk="0">
                  <a:moveTo>
                    <a:pt x="1511" y="1"/>
                  </a:moveTo>
                  <a:cubicBezTo>
                    <a:pt x="756" y="1"/>
                    <a:pt x="1" y="662"/>
                    <a:pt x="95" y="1511"/>
                  </a:cubicBezTo>
                  <a:cubicBezTo>
                    <a:pt x="95" y="2361"/>
                    <a:pt x="756" y="2928"/>
                    <a:pt x="1511" y="2928"/>
                  </a:cubicBezTo>
                  <a:cubicBezTo>
                    <a:pt x="2361" y="2928"/>
                    <a:pt x="3022" y="2267"/>
                    <a:pt x="3022" y="1511"/>
                  </a:cubicBezTo>
                  <a:cubicBezTo>
                    <a:pt x="3022" y="662"/>
                    <a:pt x="2361" y="1"/>
                    <a:pt x="1511"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953" name="Google Shape;1953;p29"/>
            <p:cNvSpPr/>
            <p:nvPr/>
          </p:nvSpPr>
          <p:spPr>
            <a:xfrm>
              <a:off x="3741525" y="1371325"/>
              <a:ext cx="73200" cy="73200"/>
            </a:xfrm>
            <a:custGeom>
              <a:avLst/>
              <a:gdLst/>
              <a:ahLst/>
              <a:cxnLst/>
              <a:rect l="l" t="t" r="r" b="b"/>
              <a:pathLst>
                <a:path w="2928" h="2928" extrusionOk="0">
                  <a:moveTo>
                    <a:pt x="1511" y="1"/>
                  </a:moveTo>
                  <a:cubicBezTo>
                    <a:pt x="661" y="1"/>
                    <a:pt x="0" y="662"/>
                    <a:pt x="0" y="1511"/>
                  </a:cubicBezTo>
                  <a:cubicBezTo>
                    <a:pt x="0" y="2361"/>
                    <a:pt x="661" y="2928"/>
                    <a:pt x="1417" y="2928"/>
                  </a:cubicBezTo>
                  <a:lnTo>
                    <a:pt x="1511" y="2928"/>
                  </a:lnTo>
                  <a:cubicBezTo>
                    <a:pt x="2267" y="2928"/>
                    <a:pt x="2928" y="2267"/>
                    <a:pt x="2928" y="1511"/>
                  </a:cubicBezTo>
                  <a:cubicBezTo>
                    <a:pt x="2928" y="662"/>
                    <a:pt x="2267" y="1"/>
                    <a:pt x="1511"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954" name="Google Shape;1954;p29"/>
            <p:cNvSpPr/>
            <p:nvPr/>
          </p:nvSpPr>
          <p:spPr>
            <a:xfrm>
              <a:off x="1550650" y="1560200"/>
              <a:ext cx="75575" cy="73200"/>
            </a:xfrm>
            <a:custGeom>
              <a:avLst/>
              <a:gdLst/>
              <a:ahLst/>
              <a:cxnLst/>
              <a:rect l="l" t="t" r="r" b="b"/>
              <a:pathLst>
                <a:path w="3023" h="2928" extrusionOk="0">
                  <a:moveTo>
                    <a:pt x="1511" y="0"/>
                  </a:moveTo>
                  <a:cubicBezTo>
                    <a:pt x="756" y="0"/>
                    <a:pt x="0" y="661"/>
                    <a:pt x="95" y="1511"/>
                  </a:cubicBezTo>
                  <a:cubicBezTo>
                    <a:pt x="95" y="2361"/>
                    <a:pt x="756" y="2928"/>
                    <a:pt x="1511" y="2928"/>
                  </a:cubicBezTo>
                  <a:cubicBezTo>
                    <a:pt x="2361" y="2928"/>
                    <a:pt x="3022" y="2267"/>
                    <a:pt x="3022" y="1511"/>
                  </a:cubicBezTo>
                  <a:cubicBezTo>
                    <a:pt x="3022" y="661"/>
                    <a:pt x="2361" y="0"/>
                    <a:pt x="1511"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955" name="Google Shape;1955;p29"/>
            <p:cNvSpPr/>
            <p:nvPr/>
          </p:nvSpPr>
          <p:spPr>
            <a:xfrm>
              <a:off x="1751325" y="1560200"/>
              <a:ext cx="73200" cy="73200"/>
            </a:xfrm>
            <a:custGeom>
              <a:avLst/>
              <a:gdLst/>
              <a:ahLst/>
              <a:cxnLst/>
              <a:rect l="l" t="t" r="r" b="b"/>
              <a:pathLst>
                <a:path w="2928" h="2928" extrusionOk="0">
                  <a:moveTo>
                    <a:pt x="1511" y="0"/>
                  </a:moveTo>
                  <a:cubicBezTo>
                    <a:pt x="661" y="0"/>
                    <a:pt x="0" y="661"/>
                    <a:pt x="0" y="1511"/>
                  </a:cubicBezTo>
                  <a:cubicBezTo>
                    <a:pt x="0" y="2361"/>
                    <a:pt x="661" y="2928"/>
                    <a:pt x="1417" y="2928"/>
                  </a:cubicBezTo>
                  <a:lnTo>
                    <a:pt x="1511" y="2928"/>
                  </a:lnTo>
                  <a:cubicBezTo>
                    <a:pt x="2267" y="2928"/>
                    <a:pt x="2928" y="2267"/>
                    <a:pt x="2928" y="1511"/>
                  </a:cubicBezTo>
                  <a:cubicBezTo>
                    <a:pt x="2928" y="661"/>
                    <a:pt x="2267" y="0"/>
                    <a:pt x="1511"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956" name="Google Shape;1956;p29"/>
            <p:cNvSpPr/>
            <p:nvPr/>
          </p:nvSpPr>
          <p:spPr>
            <a:xfrm>
              <a:off x="1949625" y="1560200"/>
              <a:ext cx="75575" cy="73200"/>
            </a:xfrm>
            <a:custGeom>
              <a:avLst/>
              <a:gdLst/>
              <a:ahLst/>
              <a:cxnLst/>
              <a:rect l="l" t="t" r="r" b="b"/>
              <a:pathLst>
                <a:path w="3023" h="2928" extrusionOk="0">
                  <a:moveTo>
                    <a:pt x="1512" y="0"/>
                  </a:moveTo>
                  <a:cubicBezTo>
                    <a:pt x="662" y="0"/>
                    <a:pt x="1" y="661"/>
                    <a:pt x="1" y="1511"/>
                  </a:cubicBezTo>
                  <a:cubicBezTo>
                    <a:pt x="1" y="2361"/>
                    <a:pt x="662" y="2928"/>
                    <a:pt x="1512" y="2928"/>
                  </a:cubicBezTo>
                  <a:cubicBezTo>
                    <a:pt x="2362" y="2928"/>
                    <a:pt x="3023" y="2267"/>
                    <a:pt x="3023" y="1511"/>
                  </a:cubicBezTo>
                  <a:cubicBezTo>
                    <a:pt x="3023" y="661"/>
                    <a:pt x="2362" y="0"/>
                    <a:pt x="1512"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957" name="Google Shape;1957;p29"/>
            <p:cNvSpPr/>
            <p:nvPr/>
          </p:nvSpPr>
          <p:spPr>
            <a:xfrm>
              <a:off x="2147950" y="1560200"/>
              <a:ext cx="75575" cy="73200"/>
            </a:xfrm>
            <a:custGeom>
              <a:avLst/>
              <a:gdLst/>
              <a:ahLst/>
              <a:cxnLst/>
              <a:rect l="l" t="t" r="r" b="b"/>
              <a:pathLst>
                <a:path w="3023" h="2928" extrusionOk="0">
                  <a:moveTo>
                    <a:pt x="1511" y="0"/>
                  </a:moveTo>
                  <a:cubicBezTo>
                    <a:pt x="661" y="0"/>
                    <a:pt x="0" y="661"/>
                    <a:pt x="0" y="1511"/>
                  </a:cubicBezTo>
                  <a:cubicBezTo>
                    <a:pt x="0" y="2361"/>
                    <a:pt x="661" y="2928"/>
                    <a:pt x="1511" y="2928"/>
                  </a:cubicBezTo>
                  <a:cubicBezTo>
                    <a:pt x="2361" y="2928"/>
                    <a:pt x="3022" y="2267"/>
                    <a:pt x="3022" y="1511"/>
                  </a:cubicBezTo>
                  <a:cubicBezTo>
                    <a:pt x="3022" y="661"/>
                    <a:pt x="2361" y="0"/>
                    <a:pt x="1511"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958" name="Google Shape;1958;p29"/>
            <p:cNvSpPr/>
            <p:nvPr/>
          </p:nvSpPr>
          <p:spPr>
            <a:xfrm>
              <a:off x="2346250" y="1560200"/>
              <a:ext cx="75575" cy="73200"/>
            </a:xfrm>
            <a:custGeom>
              <a:avLst/>
              <a:gdLst/>
              <a:ahLst/>
              <a:cxnLst/>
              <a:rect l="l" t="t" r="r" b="b"/>
              <a:pathLst>
                <a:path w="3023" h="2928" extrusionOk="0">
                  <a:moveTo>
                    <a:pt x="1512" y="0"/>
                  </a:moveTo>
                  <a:cubicBezTo>
                    <a:pt x="756" y="0"/>
                    <a:pt x="1" y="661"/>
                    <a:pt x="95" y="1511"/>
                  </a:cubicBezTo>
                  <a:cubicBezTo>
                    <a:pt x="95" y="2361"/>
                    <a:pt x="756" y="2928"/>
                    <a:pt x="1512" y="2928"/>
                  </a:cubicBezTo>
                  <a:cubicBezTo>
                    <a:pt x="2362" y="2928"/>
                    <a:pt x="3023" y="2267"/>
                    <a:pt x="3023" y="1511"/>
                  </a:cubicBezTo>
                  <a:cubicBezTo>
                    <a:pt x="3023" y="661"/>
                    <a:pt x="2362" y="0"/>
                    <a:pt x="1512"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959" name="Google Shape;1959;p29"/>
            <p:cNvSpPr/>
            <p:nvPr/>
          </p:nvSpPr>
          <p:spPr>
            <a:xfrm>
              <a:off x="2546925" y="1560200"/>
              <a:ext cx="75575" cy="73200"/>
            </a:xfrm>
            <a:custGeom>
              <a:avLst/>
              <a:gdLst/>
              <a:ahLst/>
              <a:cxnLst/>
              <a:rect l="l" t="t" r="r" b="b"/>
              <a:pathLst>
                <a:path w="3023" h="2928" extrusionOk="0">
                  <a:moveTo>
                    <a:pt x="1512" y="0"/>
                  </a:moveTo>
                  <a:cubicBezTo>
                    <a:pt x="662" y="0"/>
                    <a:pt x="1" y="661"/>
                    <a:pt x="1" y="1511"/>
                  </a:cubicBezTo>
                  <a:cubicBezTo>
                    <a:pt x="1" y="2361"/>
                    <a:pt x="662" y="2928"/>
                    <a:pt x="1512" y="2928"/>
                  </a:cubicBezTo>
                  <a:cubicBezTo>
                    <a:pt x="2362" y="2928"/>
                    <a:pt x="3023" y="2267"/>
                    <a:pt x="3023" y="1511"/>
                  </a:cubicBezTo>
                  <a:cubicBezTo>
                    <a:pt x="3023" y="661"/>
                    <a:pt x="2267" y="0"/>
                    <a:pt x="1512"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960" name="Google Shape;1960;p29"/>
            <p:cNvSpPr/>
            <p:nvPr/>
          </p:nvSpPr>
          <p:spPr>
            <a:xfrm>
              <a:off x="2745250" y="1560200"/>
              <a:ext cx="75575" cy="73200"/>
            </a:xfrm>
            <a:custGeom>
              <a:avLst/>
              <a:gdLst/>
              <a:ahLst/>
              <a:cxnLst/>
              <a:rect l="l" t="t" r="r" b="b"/>
              <a:pathLst>
                <a:path w="3023" h="2928" extrusionOk="0">
                  <a:moveTo>
                    <a:pt x="1511" y="0"/>
                  </a:moveTo>
                  <a:cubicBezTo>
                    <a:pt x="661" y="0"/>
                    <a:pt x="0" y="661"/>
                    <a:pt x="0" y="1511"/>
                  </a:cubicBezTo>
                  <a:cubicBezTo>
                    <a:pt x="0" y="2361"/>
                    <a:pt x="661" y="2928"/>
                    <a:pt x="1511" y="2928"/>
                  </a:cubicBezTo>
                  <a:cubicBezTo>
                    <a:pt x="2361" y="2928"/>
                    <a:pt x="3022" y="2267"/>
                    <a:pt x="3022" y="1511"/>
                  </a:cubicBezTo>
                  <a:cubicBezTo>
                    <a:pt x="3022" y="661"/>
                    <a:pt x="2361" y="0"/>
                    <a:pt x="1511"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961" name="Google Shape;1961;p29"/>
            <p:cNvSpPr/>
            <p:nvPr/>
          </p:nvSpPr>
          <p:spPr>
            <a:xfrm>
              <a:off x="2945925" y="1560200"/>
              <a:ext cx="73200" cy="73200"/>
            </a:xfrm>
            <a:custGeom>
              <a:avLst/>
              <a:gdLst/>
              <a:ahLst/>
              <a:cxnLst/>
              <a:rect l="l" t="t" r="r" b="b"/>
              <a:pathLst>
                <a:path w="2928" h="2928" extrusionOk="0">
                  <a:moveTo>
                    <a:pt x="1417" y="0"/>
                  </a:moveTo>
                  <a:cubicBezTo>
                    <a:pt x="661" y="0"/>
                    <a:pt x="0" y="661"/>
                    <a:pt x="0" y="1511"/>
                  </a:cubicBezTo>
                  <a:cubicBezTo>
                    <a:pt x="0" y="2361"/>
                    <a:pt x="661" y="2928"/>
                    <a:pt x="1417" y="2928"/>
                  </a:cubicBezTo>
                  <a:cubicBezTo>
                    <a:pt x="2266" y="2928"/>
                    <a:pt x="2928" y="2267"/>
                    <a:pt x="2928" y="1511"/>
                  </a:cubicBezTo>
                  <a:cubicBezTo>
                    <a:pt x="2928" y="661"/>
                    <a:pt x="2266" y="0"/>
                    <a:pt x="1417"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962" name="Google Shape;1962;p29"/>
            <p:cNvSpPr/>
            <p:nvPr/>
          </p:nvSpPr>
          <p:spPr>
            <a:xfrm>
              <a:off x="3144225" y="1560200"/>
              <a:ext cx="73225" cy="73200"/>
            </a:xfrm>
            <a:custGeom>
              <a:avLst/>
              <a:gdLst/>
              <a:ahLst/>
              <a:cxnLst/>
              <a:rect l="l" t="t" r="r" b="b"/>
              <a:pathLst>
                <a:path w="2929" h="2928" extrusionOk="0">
                  <a:moveTo>
                    <a:pt x="1511" y="0"/>
                  </a:moveTo>
                  <a:cubicBezTo>
                    <a:pt x="662" y="0"/>
                    <a:pt x="1" y="661"/>
                    <a:pt x="1" y="1511"/>
                  </a:cubicBezTo>
                  <a:cubicBezTo>
                    <a:pt x="1" y="2361"/>
                    <a:pt x="662" y="2928"/>
                    <a:pt x="1417" y="2928"/>
                  </a:cubicBezTo>
                  <a:lnTo>
                    <a:pt x="1511" y="2928"/>
                  </a:lnTo>
                  <a:cubicBezTo>
                    <a:pt x="2267" y="2928"/>
                    <a:pt x="2928" y="2267"/>
                    <a:pt x="2928" y="1511"/>
                  </a:cubicBezTo>
                  <a:cubicBezTo>
                    <a:pt x="2928" y="661"/>
                    <a:pt x="2267" y="0"/>
                    <a:pt x="1511"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963" name="Google Shape;1963;p29"/>
            <p:cNvSpPr/>
            <p:nvPr/>
          </p:nvSpPr>
          <p:spPr>
            <a:xfrm>
              <a:off x="3342550" y="1560200"/>
              <a:ext cx="75550" cy="73200"/>
            </a:xfrm>
            <a:custGeom>
              <a:avLst/>
              <a:gdLst/>
              <a:ahLst/>
              <a:cxnLst/>
              <a:rect l="l" t="t" r="r" b="b"/>
              <a:pathLst>
                <a:path w="3022" h="2928" extrusionOk="0">
                  <a:moveTo>
                    <a:pt x="1511" y="0"/>
                  </a:moveTo>
                  <a:cubicBezTo>
                    <a:pt x="661" y="0"/>
                    <a:pt x="0" y="661"/>
                    <a:pt x="0" y="1511"/>
                  </a:cubicBezTo>
                  <a:cubicBezTo>
                    <a:pt x="0" y="2361"/>
                    <a:pt x="661" y="2928"/>
                    <a:pt x="1511" y="2928"/>
                  </a:cubicBezTo>
                  <a:cubicBezTo>
                    <a:pt x="2361" y="2928"/>
                    <a:pt x="3022" y="2267"/>
                    <a:pt x="3022" y="1511"/>
                  </a:cubicBezTo>
                  <a:cubicBezTo>
                    <a:pt x="3022" y="661"/>
                    <a:pt x="2361" y="0"/>
                    <a:pt x="1511"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964" name="Google Shape;1964;p29"/>
            <p:cNvSpPr/>
            <p:nvPr/>
          </p:nvSpPr>
          <p:spPr>
            <a:xfrm>
              <a:off x="3540850" y="1560200"/>
              <a:ext cx="75575" cy="73200"/>
            </a:xfrm>
            <a:custGeom>
              <a:avLst/>
              <a:gdLst/>
              <a:ahLst/>
              <a:cxnLst/>
              <a:rect l="l" t="t" r="r" b="b"/>
              <a:pathLst>
                <a:path w="3023" h="2928" extrusionOk="0">
                  <a:moveTo>
                    <a:pt x="1511" y="0"/>
                  </a:moveTo>
                  <a:cubicBezTo>
                    <a:pt x="756" y="0"/>
                    <a:pt x="1" y="661"/>
                    <a:pt x="95" y="1511"/>
                  </a:cubicBezTo>
                  <a:cubicBezTo>
                    <a:pt x="95" y="2361"/>
                    <a:pt x="756" y="2928"/>
                    <a:pt x="1511" y="2928"/>
                  </a:cubicBezTo>
                  <a:cubicBezTo>
                    <a:pt x="2361" y="2928"/>
                    <a:pt x="3022" y="2267"/>
                    <a:pt x="3022" y="1511"/>
                  </a:cubicBezTo>
                  <a:cubicBezTo>
                    <a:pt x="3022" y="661"/>
                    <a:pt x="2361" y="0"/>
                    <a:pt x="1511"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965" name="Google Shape;1965;p29"/>
            <p:cNvSpPr/>
            <p:nvPr/>
          </p:nvSpPr>
          <p:spPr>
            <a:xfrm>
              <a:off x="3741525" y="1560200"/>
              <a:ext cx="73200" cy="73200"/>
            </a:xfrm>
            <a:custGeom>
              <a:avLst/>
              <a:gdLst/>
              <a:ahLst/>
              <a:cxnLst/>
              <a:rect l="l" t="t" r="r" b="b"/>
              <a:pathLst>
                <a:path w="2928" h="2928" extrusionOk="0">
                  <a:moveTo>
                    <a:pt x="1511" y="0"/>
                  </a:moveTo>
                  <a:cubicBezTo>
                    <a:pt x="661" y="0"/>
                    <a:pt x="0" y="661"/>
                    <a:pt x="0" y="1511"/>
                  </a:cubicBezTo>
                  <a:cubicBezTo>
                    <a:pt x="0" y="2361"/>
                    <a:pt x="661" y="2928"/>
                    <a:pt x="1417" y="2928"/>
                  </a:cubicBezTo>
                  <a:lnTo>
                    <a:pt x="1511" y="2928"/>
                  </a:lnTo>
                  <a:cubicBezTo>
                    <a:pt x="2267" y="2928"/>
                    <a:pt x="2928" y="2267"/>
                    <a:pt x="2928" y="1511"/>
                  </a:cubicBezTo>
                  <a:cubicBezTo>
                    <a:pt x="2928" y="661"/>
                    <a:pt x="2267" y="0"/>
                    <a:pt x="1511"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966" name="Google Shape;1966;p29"/>
            <p:cNvSpPr/>
            <p:nvPr/>
          </p:nvSpPr>
          <p:spPr>
            <a:xfrm>
              <a:off x="1550650" y="1749075"/>
              <a:ext cx="75575" cy="75550"/>
            </a:xfrm>
            <a:custGeom>
              <a:avLst/>
              <a:gdLst/>
              <a:ahLst/>
              <a:cxnLst/>
              <a:rect l="l" t="t" r="r" b="b"/>
              <a:pathLst>
                <a:path w="3023" h="3022" extrusionOk="0">
                  <a:moveTo>
                    <a:pt x="1511" y="0"/>
                  </a:moveTo>
                  <a:cubicBezTo>
                    <a:pt x="756" y="0"/>
                    <a:pt x="0" y="661"/>
                    <a:pt x="95" y="1511"/>
                  </a:cubicBezTo>
                  <a:cubicBezTo>
                    <a:pt x="95" y="2361"/>
                    <a:pt x="756" y="3022"/>
                    <a:pt x="1511" y="3022"/>
                  </a:cubicBezTo>
                  <a:cubicBezTo>
                    <a:pt x="2361" y="3022"/>
                    <a:pt x="3022" y="2361"/>
                    <a:pt x="3022" y="1511"/>
                  </a:cubicBezTo>
                  <a:cubicBezTo>
                    <a:pt x="3022" y="661"/>
                    <a:pt x="2361" y="0"/>
                    <a:pt x="1511"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967" name="Google Shape;1967;p29"/>
            <p:cNvSpPr/>
            <p:nvPr/>
          </p:nvSpPr>
          <p:spPr>
            <a:xfrm>
              <a:off x="1751325" y="1749075"/>
              <a:ext cx="73200" cy="75550"/>
            </a:xfrm>
            <a:custGeom>
              <a:avLst/>
              <a:gdLst/>
              <a:ahLst/>
              <a:cxnLst/>
              <a:rect l="l" t="t" r="r" b="b"/>
              <a:pathLst>
                <a:path w="2928" h="3022" extrusionOk="0">
                  <a:moveTo>
                    <a:pt x="1511" y="0"/>
                  </a:moveTo>
                  <a:cubicBezTo>
                    <a:pt x="661" y="0"/>
                    <a:pt x="0" y="661"/>
                    <a:pt x="0" y="1511"/>
                  </a:cubicBezTo>
                  <a:cubicBezTo>
                    <a:pt x="0" y="2361"/>
                    <a:pt x="661" y="3022"/>
                    <a:pt x="1417" y="3022"/>
                  </a:cubicBezTo>
                  <a:lnTo>
                    <a:pt x="1511" y="3022"/>
                  </a:lnTo>
                  <a:cubicBezTo>
                    <a:pt x="2267" y="3022"/>
                    <a:pt x="2928" y="2361"/>
                    <a:pt x="2928" y="1511"/>
                  </a:cubicBezTo>
                  <a:cubicBezTo>
                    <a:pt x="2928" y="661"/>
                    <a:pt x="2267" y="0"/>
                    <a:pt x="1511"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968" name="Google Shape;1968;p29"/>
            <p:cNvSpPr/>
            <p:nvPr/>
          </p:nvSpPr>
          <p:spPr>
            <a:xfrm>
              <a:off x="1949625" y="1749075"/>
              <a:ext cx="75575" cy="75550"/>
            </a:xfrm>
            <a:custGeom>
              <a:avLst/>
              <a:gdLst/>
              <a:ahLst/>
              <a:cxnLst/>
              <a:rect l="l" t="t" r="r" b="b"/>
              <a:pathLst>
                <a:path w="3023" h="3022"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969" name="Google Shape;1969;p29"/>
            <p:cNvSpPr/>
            <p:nvPr/>
          </p:nvSpPr>
          <p:spPr>
            <a:xfrm>
              <a:off x="2147950" y="1749075"/>
              <a:ext cx="75575" cy="75550"/>
            </a:xfrm>
            <a:custGeom>
              <a:avLst/>
              <a:gdLst/>
              <a:ahLst/>
              <a:cxnLst/>
              <a:rect l="l" t="t" r="r" b="b"/>
              <a:pathLst>
                <a:path w="3023" h="3022"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970" name="Google Shape;1970;p29"/>
            <p:cNvSpPr/>
            <p:nvPr/>
          </p:nvSpPr>
          <p:spPr>
            <a:xfrm>
              <a:off x="2346250" y="1749075"/>
              <a:ext cx="75575" cy="75550"/>
            </a:xfrm>
            <a:custGeom>
              <a:avLst/>
              <a:gdLst/>
              <a:ahLst/>
              <a:cxnLst/>
              <a:rect l="l" t="t" r="r" b="b"/>
              <a:pathLst>
                <a:path w="3023" h="3022" extrusionOk="0">
                  <a:moveTo>
                    <a:pt x="1512" y="0"/>
                  </a:moveTo>
                  <a:cubicBezTo>
                    <a:pt x="756" y="0"/>
                    <a:pt x="1" y="661"/>
                    <a:pt x="95" y="1511"/>
                  </a:cubicBezTo>
                  <a:cubicBezTo>
                    <a:pt x="95" y="2361"/>
                    <a:pt x="756" y="3022"/>
                    <a:pt x="1512" y="3022"/>
                  </a:cubicBezTo>
                  <a:cubicBezTo>
                    <a:pt x="2362" y="3022"/>
                    <a:pt x="3023" y="2361"/>
                    <a:pt x="3023" y="1511"/>
                  </a:cubicBezTo>
                  <a:cubicBezTo>
                    <a:pt x="3023" y="661"/>
                    <a:pt x="2362" y="0"/>
                    <a:pt x="1512"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971" name="Google Shape;1971;p29"/>
            <p:cNvSpPr/>
            <p:nvPr/>
          </p:nvSpPr>
          <p:spPr>
            <a:xfrm>
              <a:off x="2546925" y="1749075"/>
              <a:ext cx="75575" cy="75550"/>
            </a:xfrm>
            <a:custGeom>
              <a:avLst/>
              <a:gdLst/>
              <a:ahLst/>
              <a:cxnLst/>
              <a:rect l="l" t="t" r="r" b="b"/>
              <a:pathLst>
                <a:path w="3023" h="3022" extrusionOk="0">
                  <a:moveTo>
                    <a:pt x="1512" y="0"/>
                  </a:moveTo>
                  <a:cubicBezTo>
                    <a:pt x="662" y="0"/>
                    <a:pt x="1" y="661"/>
                    <a:pt x="1" y="1511"/>
                  </a:cubicBezTo>
                  <a:cubicBezTo>
                    <a:pt x="1" y="2361"/>
                    <a:pt x="662" y="3022"/>
                    <a:pt x="1512" y="3022"/>
                  </a:cubicBezTo>
                  <a:cubicBezTo>
                    <a:pt x="2362" y="3022"/>
                    <a:pt x="3023" y="2361"/>
                    <a:pt x="3023" y="1511"/>
                  </a:cubicBezTo>
                  <a:cubicBezTo>
                    <a:pt x="3023" y="661"/>
                    <a:pt x="2267" y="0"/>
                    <a:pt x="1512"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972" name="Google Shape;1972;p29"/>
            <p:cNvSpPr/>
            <p:nvPr/>
          </p:nvSpPr>
          <p:spPr>
            <a:xfrm>
              <a:off x="2745250" y="1749075"/>
              <a:ext cx="75575" cy="75550"/>
            </a:xfrm>
            <a:custGeom>
              <a:avLst/>
              <a:gdLst/>
              <a:ahLst/>
              <a:cxnLst/>
              <a:rect l="l" t="t" r="r" b="b"/>
              <a:pathLst>
                <a:path w="3023" h="3022"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973" name="Google Shape;1973;p29"/>
            <p:cNvSpPr/>
            <p:nvPr/>
          </p:nvSpPr>
          <p:spPr>
            <a:xfrm>
              <a:off x="2945925" y="1749075"/>
              <a:ext cx="73200" cy="75550"/>
            </a:xfrm>
            <a:custGeom>
              <a:avLst/>
              <a:gdLst/>
              <a:ahLst/>
              <a:cxnLst/>
              <a:rect l="l" t="t" r="r" b="b"/>
              <a:pathLst>
                <a:path w="2928" h="3022" extrusionOk="0">
                  <a:moveTo>
                    <a:pt x="1417" y="0"/>
                  </a:moveTo>
                  <a:cubicBezTo>
                    <a:pt x="661" y="0"/>
                    <a:pt x="0" y="661"/>
                    <a:pt x="0" y="1511"/>
                  </a:cubicBezTo>
                  <a:cubicBezTo>
                    <a:pt x="0" y="2361"/>
                    <a:pt x="661" y="3022"/>
                    <a:pt x="1417" y="3022"/>
                  </a:cubicBezTo>
                  <a:cubicBezTo>
                    <a:pt x="2266" y="3022"/>
                    <a:pt x="2928" y="2361"/>
                    <a:pt x="2928" y="1511"/>
                  </a:cubicBezTo>
                  <a:cubicBezTo>
                    <a:pt x="2928" y="661"/>
                    <a:pt x="2266" y="0"/>
                    <a:pt x="1417"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974" name="Google Shape;1974;p29"/>
            <p:cNvSpPr/>
            <p:nvPr/>
          </p:nvSpPr>
          <p:spPr>
            <a:xfrm>
              <a:off x="3144225" y="1749075"/>
              <a:ext cx="73225" cy="75550"/>
            </a:xfrm>
            <a:custGeom>
              <a:avLst/>
              <a:gdLst/>
              <a:ahLst/>
              <a:cxnLst/>
              <a:rect l="l" t="t" r="r" b="b"/>
              <a:pathLst>
                <a:path w="2929" h="3022" extrusionOk="0">
                  <a:moveTo>
                    <a:pt x="1511" y="0"/>
                  </a:moveTo>
                  <a:cubicBezTo>
                    <a:pt x="662" y="0"/>
                    <a:pt x="1" y="661"/>
                    <a:pt x="1" y="1511"/>
                  </a:cubicBezTo>
                  <a:cubicBezTo>
                    <a:pt x="1" y="2361"/>
                    <a:pt x="662" y="3022"/>
                    <a:pt x="1417" y="3022"/>
                  </a:cubicBezTo>
                  <a:lnTo>
                    <a:pt x="1511" y="3022"/>
                  </a:lnTo>
                  <a:cubicBezTo>
                    <a:pt x="2267" y="3022"/>
                    <a:pt x="2928" y="2361"/>
                    <a:pt x="2928" y="1511"/>
                  </a:cubicBezTo>
                  <a:cubicBezTo>
                    <a:pt x="2928" y="661"/>
                    <a:pt x="2267" y="0"/>
                    <a:pt x="1511"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975" name="Google Shape;1975;p29"/>
            <p:cNvSpPr/>
            <p:nvPr/>
          </p:nvSpPr>
          <p:spPr>
            <a:xfrm>
              <a:off x="3342550" y="1749075"/>
              <a:ext cx="75550" cy="75550"/>
            </a:xfrm>
            <a:custGeom>
              <a:avLst/>
              <a:gdLst/>
              <a:ahLst/>
              <a:cxnLst/>
              <a:rect l="l" t="t" r="r" b="b"/>
              <a:pathLst>
                <a:path w="3022" h="3022"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976" name="Google Shape;1976;p29"/>
            <p:cNvSpPr/>
            <p:nvPr/>
          </p:nvSpPr>
          <p:spPr>
            <a:xfrm>
              <a:off x="3540850" y="1749075"/>
              <a:ext cx="75575" cy="75550"/>
            </a:xfrm>
            <a:custGeom>
              <a:avLst/>
              <a:gdLst/>
              <a:ahLst/>
              <a:cxnLst/>
              <a:rect l="l" t="t" r="r" b="b"/>
              <a:pathLst>
                <a:path w="3023" h="3022" extrusionOk="0">
                  <a:moveTo>
                    <a:pt x="1511" y="0"/>
                  </a:moveTo>
                  <a:cubicBezTo>
                    <a:pt x="756" y="0"/>
                    <a:pt x="1" y="661"/>
                    <a:pt x="95" y="1511"/>
                  </a:cubicBezTo>
                  <a:cubicBezTo>
                    <a:pt x="95" y="2361"/>
                    <a:pt x="756" y="3022"/>
                    <a:pt x="1511" y="3022"/>
                  </a:cubicBezTo>
                  <a:cubicBezTo>
                    <a:pt x="2361" y="3022"/>
                    <a:pt x="3022" y="2361"/>
                    <a:pt x="3022" y="1511"/>
                  </a:cubicBezTo>
                  <a:cubicBezTo>
                    <a:pt x="3022" y="661"/>
                    <a:pt x="2361" y="0"/>
                    <a:pt x="1511"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977" name="Google Shape;1977;p29"/>
            <p:cNvSpPr/>
            <p:nvPr/>
          </p:nvSpPr>
          <p:spPr>
            <a:xfrm>
              <a:off x="3741525" y="1749075"/>
              <a:ext cx="73200" cy="75550"/>
            </a:xfrm>
            <a:custGeom>
              <a:avLst/>
              <a:gdLst/>
              <a:ahLst/>
              <a:cxnLst/>
              <a:rect l="l" t="t" r="r" b="b"/>
              <a:pathLst>
                <a:path w="2928" h="3022" extrusionOk="0">
                  <a:moveTo>
                    <a:pt x="1511" y="0"/>
                  </a:moveTo>
                  <a:cubicBezTo>
                    <a:pt x="661" y="0"/>
                    <a:pt x="0" y="661"/>
                    <a:pt x="0" y="1511"/>
                  </a:cubicBezTo>
                  <a:cubicBezTo>
                    <a:pt x="0" y="2361"/>
                    <a:pt x="661" y="3022"/>
                    <a:pt x="1417" y="3022"/>
                  </a:cubicBezTo>
                  <a:lnTo>
                    <a:pt x="1511" y="3022"/>
                  </a:lnTo>
                  <a:cubicBezTo>
                    <a:pt x="2267" y="3022"/>
                    <a:pt x="2928" y="2361"/>
                    <a:pt x="2928" y="1511"/>
                  </a:cubicBezTo>
                  <a:cubicBezTo>
                    <a:pt x="2928" y="661"/>
                    <a:pt x="2267" y="0"/>
                    <a:pt x="1511"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978" name="Google Shape;1978;p29"/>
            <p:cNvSpPr/>
            <p:nvPr/>
          </p:nvSpPr>
          <p:spPr>
            <a:xfrm>
              <a:off x="1352325" y="1937925"/>
              <a:ext cx="75575" cy="75575"/>
            </a:xfrm>
            <a:custGeom>
              <a:avLst/>
              <a:gdLst/>
              <a:ahLst/>
              <a:cxnLst/>
              <a:rect l="l" t="t" r="r" b="b"/>
              <a:pathLst>
                <a:path w="3023" h="3023" extrusionOk="0">
                  <a:moveTo>
                    <a:pt x="1512" y="1"/>
                  </a:moveTo>
                  <a:cubicBezTo>
                    <a:pt x="662" y="1"/>
                    <a:pt x="1" y="662"/>
                    <a:pt x="1" y="1512"/>
                  </a:cubicBezTo>
                  <a:cubicBezTo>
                    <a:pt x="1" y="2362"/>
                    <a:pt x="662" y="3023"/>
                    <a:pt x="1512" y="3023"/>
                  </a:cubicBezTo>
                  <a:cubicBezTo>
                    <a:pt x="2362" y="3023"/>
                    <a:pt x="3023" y="2267"/>
                    <a:pt x="3023" y="1512"/>
                  </a:cubicBezTo>
                  <a:cubicBezTo>
                    <a:pt x="3023" y="662"/>
                    <a:pt x="2362" y="1"/>
                    <a:pt x="1512"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979" name="Google Shape;1979;p29"/>
            <p:cNvSpPr/>
            <p:nvPr/>
          </p:nvSpPr>
          <p:spPr>
            <a:xfrm>
              <a:off x="1550650" y="1937925"/>
              <a:ext cx="75575" cy="75575"/>
            </a:xfrm>
            <a:custGeom>
              <a:avLst/>
              <a:gdLst/>
              <a:ahLst/>
              <a:cxnLst/>
              <a:rect l="l" t="t" r="r" b="b"/>
              <a:pathLst>
                <a:path w="3023" h="3023" extrusionOk="0">
                  <a:moveTo>
                    <a:pt x="1511" y="1"/>
                  </a:moveTo>
                  <a:cubicBezTo>
                    <a:pt x="756" y="1"/>
                    <a:pt x="0" y="662"/>
                    <a:pt x="95" y="1512"/>
                  </a:cubicBezTo>
                  <a:cubicBezTo>
                    <a:pt x="95" y="2362"/>
                    <a:pt x="756" y="3023"/>
                    <a:pt x="1511" y="3023"/>
                  </a:cubicBezTo>
                  <a:cubicBezTo>
                    <a:pt x="2361" y="3023"/>
                    <a:pt x="3022" y="2267"/>
                    <a:pt x="3022" y="1512"/>
                  </a:cubicBezTo>
                  <a:cubicBezTo>
                    <a:pt x="3022" y="662"/>
                    <a:pt x="2361" y="1"/>
                    <a:pt x="1511"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980" name="Google Shape;1980;p29"/>
            <p:cNvSpPr/>
            <p:nvPr/>
          </p:nvSpPr>
          <p:spPr>
            <a:xfrm>
              <a:off x="1751325" y="1937925"/>
              <a:ext cx="73200" cy="75575"/>
            </a:xfrm>
            <a:custGeom>
              <a:avLst/>
              <a:gdLst/>
              <a:ahLst/>
              <a:cxnLst/>
              <a:rect l="l" t="t" r="r" b="b"/>
              <a:pathLst>
                <a:path w="2928" h="3023" extrusionOk="0">
                  <a:moveTo>
                    <a:pt x="1511" y="1"/>
                  </a:moveTo>
                  <a:cubicBezTo>
                    <a:pt x="661" y="1"/>
                    <a:pt x="0" y="662"/>
                    <a:pt x="0" y="1512"/>
                  </a:cubicBezTo>
                  <a:cubicBezTo>
                    <a:pt x="0" y="2362"/>
                    <a:pt x="661" y="3023"/>
                    <a:pt x="1417" y="3023"/>
                  </a:cubicBezTo>
                  <a:lnTo>
                    <a:pt x="1511" y="3023"/>
                  </a:lnTo>
                  <a:cubicBezTo>
                    <a:pt x="2267" y="3023"/>
                    <a:pt x="2928" y="2267"/>
                    <a:pt x="2928" y="1512"/>
                  </a:cubicBezTo>
                  <a:cubicBezTo>
                    <a:pt x="2928" y="662"/>
                    <a:pt x="2267" y="1"/>
                    <a:pt x="1511"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981" name="Google Shape;1981;p29"/>
            <p:cNvSpPr/>
            <p:nvPr/>
          </p:nvSpPr>
          <p:spPr>
            <a:xfrm>
              <a:off x="1949625" y="1937925"/>
              <a:ext cx="75575" cy="75575"/>
            </a:xfrm>
            <a:custGeom>
              <a:avLst/>
              <a:gdLst/>
              <a:ahLst/>
              <a:cxnLst/>
              <a:rect l="l" t="t" r="r" b="b"/>
              <a:pathLst>
                <a:path w="3023" h="3023" extrusionOk="0">
                  <a:moveTo>
                    <a:pt x="1512" y="1"/>
                  </a:moveTo>
                  <a:cubicBezTo>
                    <a:pt x="662" y="1"/>
                    <a:pt x="1" y="662"/>
                    <a:pt x="1" y="1512"/>
                  </a:cubicBezTo>
                  <a:cubicBezTo>
                    <a:pt x="1" y="2362"/>
                    <a:pt x="662" y="3023"/>
                    <a:pt x="1512" y="3023"/>
                  </a:cubicBezTo>
                  <a:cubicBezTo>
                    <a:pt x="2362" y="3023"/>
                    <a:pt x="3023" y="2267"/>
                    <a:pt x="3023" y="1512"/>
                  </a:cubicBezTo>
                  <a:cubicBezTo>
                    <a:pt x="3023" y="662"/>
                    <a:pt x="2362" y="1"/>
                    <a:pt x="1512"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982" name="Google Shape;1982;p29"/>
            <p:cNvSpPr/>
            <p:nvPr/>
          </p:nvSpPr>
          <p:spPr>
            <a:xfrm>
              <a:off x="2147950" y="1937925"/>
              <a:ext cx="75575" cy="75575"/>
            </a:xfrm>
            <a:custGeom>
              <a:avLst/>
              <a:gdLst/>
              <a:ahLst/>
              <a:cxnLst/>
              <a:rect l="l" t="t" r="r" b="b"/>
              <a:pathLst>
                <a:path w="3023" h="3023" extrusionOk="0">
                  <a:moveTo>
                    <a:pt x="1511" y="1"/>
                  </a:moveTo>
                  <a:cubicBezTo>
                    <a:pt x="661" y="1"/>
                    <a:pt x="0" y="662"/>
                    <a:pt x="0" y="1512"/>
                  </a:cubicBezTo>
                  <a:cubicBezTo>
                    <a:pt x="0" y="2362"/>
                    <a:pt x="661" y="3023"/>
                    <a:pt x="1511" y="3023"/>
                  </a:cubicBezTo>
                  <a:cubicBezTo>
                    <a:pt x="2361" y="3023"/>
                    <a:pt x="3022" y="2267"/>
                    <a:pt x="3022" y="1512"/>
                  </a:cubicBezTo>
                  <a:cubicBezTo>
                    <a:pt x="3022" y="662"/>
                    <a:pt x="2361" y="1"/>
                    <a:pt x="1511"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983" name="Google Shape;1983;p29"/>
            <p:cNvSpPr/>
            <p:nvPr/>
          </p:nvSpPr>
          <p:spPr>
            <a:xfrm>
              <a:off x="2346250" y="1937925"/>
              <a:ext cx="75575" cy="75575"/>
            </a:xfrm>
            <a:custGeom>
              <a:avLst/>
              <a:gdLst/>
              <a:ahLst/>
              <a:cxnLst/>
              <a:rect l="l" t="t" r="r" b="b"/>
              <a:pathLst>
                <a:path w="3023" h="3023" extrusionOk="0">
                  <a:moveTo>
                    <a:pt x="1512" y="1"/>
                  </a:moveTo>
                  <a:cubicBezTo>
                    <a:pt x="756" y="1"/>
                    <a:pt x="1" y="662"/>
                    <a:pt x="95" y="1512"/>
                  </a:cubicBezTo>
                  <a:cubicBezTo>
                    <a:pt x="95" y="2362"/>
                    <a:pt x="756" y="3023"/>
                    <a:pt x="1512" y="3023"/>
                  </a:cubicBezTo>
                  <a:cubicBezTo>
                    <a:pt x="2362" y="3023"/>
                    <a:pt x="3023" y="2267"/>
                    <a:pt x="3023" y="1512"/>
                  </a:cubicBezTo>
                  <a:cubicBezTo>
                    <a:pt x="3023" y="662"/>
                    <a:pt x="2362" y="1"/>
                    <a:pt x="1512"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984" name="Google Shape;1984;p29"/>
            <p:cNvSpPr/>
            <p:nvPr/>
          </p:nvSpPr>
          <p:spPr>
            <a:xfrm>
              <a:off x="2546925" y="1937925"/>
              <a:ext cx="75575" cy="75575"/>
            </a:xfrm>
            <a:custGeom>
              <a:avLst/>
              <a:gdLst/>
              <a:ahLst/>
              <a:cxnLst/>
              <a:rect l="l" t="t" r="r" b="b"/>
              <a:pathLst>
                <a:path w="3023" h="3023" extrusionOk="0">
                  <a:moveTo>
                    <a:pt x="1512" y="1"/>
                  </a:moveTo>
                  <a:cubicBezTo>
                    <a:pt x="662" y="1"/>
                    <a:pt x="1" y="662"/>
                    <a:pt x="1" y="1512"/>
                  </a:cubicBezTo>
                  <a:cubicBezTo>
                    <a:pt x="1" y="2362"/>
                    <a:pt x="662" y="3023"/>
                    <a:pt x="1512" y="3023"/>
                  </a:cubicBezTo>
                  <a:cubicBezTo>
                    <a:pt x="2362" y="3023"/>
                    <a:pt x="3023" y="2267"/>
                    <a:pt x="3023" y="1512"/>
                  </a:cubicBezTo>
                  <a:cubicBezTo>
                    <a:pt x="3023" y="662"/>
                    <a:pt x="2267" y="1"/>
                    <a:pt x="1512"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985" name="Google Shape;1985;p29"/>
            <p:cNvSpPr/>
            <p:nvPr/>
          </p:nvSpPr>
          <p:spPr>
            <a:xfrm>
              <a:off x="2745250" y="1937925"/>
              <a:ext cx="75575" cy="75575"/>
            </a:xfrm>
            <a:custGeom>
              <a:avLst/>
              <a:gdLst/>
              <a:ahLst/>
              <a:cxnLst/>
              <a:rect l="l" t="t" r="r" b="b"/>
              <a:pathLst>
                <a:path w="3023" h="3023" extrusionOk="0">
                  <a:moveTo>
                    <a:pt x="1511" y="1"/>
                  </a:moveTo>
                  <a:cubicBezTo>
                    <a:pt x="661" y="1"/>
                    <a:pt x="0" y="662"/>
                    <a:pt x="0" y="1512"/>
                  </a:cubicBezTo>
                  <a:cubicBezTo>
                    <a:pt x="0" y="2362"/>
                    <a:pt x="661" y="3023"/>
                    <a:pt x="1511" y="3023"/>
                  </a:cubicBezTo>
                  <a:cubicBezTo>
                    <a:pt x="2361" y="3023"/>
                    <a:pt x="3022" y="2267"/>
                    <a:pt x="3022" y="1512"/>
                  </a:cubicBezTo>
                  <a:cubicBezTo>
                    <a:pt x="3022" y="662"/>
                    <a:pt x="2361" y="1"/>
                    <a:pt x="1511"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986" name="Google Shape;1986;p29"/>
            <p:cNvSpPr/>
            <p:nvPr/>
          </p:nvSpPr>
          <p:spPr>
            <a:xfrm>
              <a:off x="2945925" y="1937925"/>
              <a:ext cx="73200" cy="75575"/>
            </a:xfrm>
            <a:custGeom>
              <a:avLst/>
              <a:gdLst/>
              <a:ahLst/>
              <a:cxnLst/>
              <a:rect l="l" t="t" r="r" b="b"/>
              <a:pathLst>
                <a:path w="2928" h="3023" extrusionOk="0">
                  <a:moveTo>
                    <a:pt x="1417" y="1"/>
                  </a:moveTo>
                  <a:cubicBezTo>
                    <a:pt x="661" y="1"/>
                    <a:pt x="0" y="662"/>
                    <a:pt x="0" y="1512"/>
                  </a:cubicBezTo>
                  <a:cubicBezTo>
                    <a:pt x="0" y="2362"/>
                    <a:pt x="661" y="3023"/>
                    <a:pt x="1417" y="3023"/>
                  </a:cubicBezTo>
                  <a:cubicBezTo>
                    <a:pt x="2266" y="3023"/>
                    <a:pt x="2928" y="2267"/>
                    <a:pt x="2928" y="1512"/>
                  </a:cubicBezTo>
                  <a:cubicBezTo>
                    <a:pt x="2928" y="662"/>
                    <a:pt x="2266" y="1"/>
                    <a:pt x="1417"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987" name="Google Shape;1987;p29"/>
            <p:cNvSpPr/>
            <p:nvPr/>
          </p:nvSpPr>
          <p:spPr>
            <a:xfrm>
              <a:off x="3144225" y="1937925"/>
              <a:ext cx="73225" cy="75575"/>
            </a:xfrm>
            <a:custGeom>
              <a:avLst/>
              <a:gdLst/>
              <a:ahLst/>
              <a:cxnLst/>
              <a:rect l="l" t="t" r="r" b="b"/>
              <a:pathLst>
                <a:path w="2929" h="3023" extrusionOk="0">
                  <a:moveTo>
                    <a:pt x="1511" y="1"/>
                  </a:moveTo>
                  <a:cubicBezTo>
                    <a:pt x="662" y="1"/>
                    <a:pt x="1" y="662"/>
                    <a:pt x="1" y="1512"/>
                  </a:cubicBezTo>
                  <a:cubicBezTo>
                    <a:pt x="1" y="2362"/>
                    <a:pt x="662" y="3023"/>
                    <a:pt x="1417" y="3023"/>
                  </a:cubicBezTo>
                  <a:lnTo>
                    <a:pt x="1511" y="3023"/>
                  </a:lnTo>
                  <a:cubicBezTo>
                    <a:pt x="2267" y="3023"/>
                    <a:pt x="2928" y="2267"/>
                    <a:pt x="2928" y="1512"/>
                  </a:cubicBezTo>
                  <a:cubicBezTo>
                    <a:pt x="2928" y="662"/>
                    <a:pt x="2267" y="1"/>
                    <a:pt x="1511"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988" name="Google Shape;1988;p29"/>
            <p:cNvSpPr/>
            <p:nvPr/>
          </p:nvSpPr>
          <p:spPr>
            <a:xfrm>
              <a:off x="3342550" y="1937925"/>
              <a:ext cx="75550" cy="75575"/>
            </a:xfrm>
            <a:custGeom>
              <a:avLst/>
              <a:gdLst/>
              <a:ahLst/>
              <a:cxnLst/>
              <a:rect l="l" t="t" r="r" b="b"/>
              <a:pathLst>
                <a:path w="3022" h="3023" extrusionOk="0">
                  <a:moveTo>
                    <a:pt x="1511" y="1"/>
                  </a:moveTo>
                  <a:cubicBezTo>
                    <a:pt x="661" y="1"/>
                    <a:pt x="0" y="662"/>
                    <a:pt x="0" y="1512"/>
                  </a:cubicBezTo>
                  <a:cubicBezTo>
                    <a:pt x="0" y="2362"/>
                    <a:pt x="661" y="3023"/>
                    <a:pt x="1511" y="3023"/>
                  </a:cubicBezTo>
                  <a:cubicBezTo>
                    <a:pt x="2361" y="3023"/>
                    <a:pt x="3022" y="2267"/>
                    <a:pt x="3022" y="1512"/>
                  </a:cubicBezTo>
                  <a:cubicBezTo>
                    <a:pt x="3022" y="662"/>
                    <a:pt x="2361" y="1"/>
                    <a:pt x="1511"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989" name="Google Shape;1989;p29"/>
            <p:cNvSpPr/>
            <p:nvPr/>
          </p:nvSpPr>
          <p:spPr>
            <a:xfrm>
              <a:off x="3540850" y="1937925"/>
              <a:ext cx="75575" cy="75575"/>
            </a:xfrm>
            <a:custGeom>
              <a:avLst/>
              <a:gdLst/>
              <a:ahLst/>
              <a:cxnLst/>
              <a:rect l="l" t="t" r="r" b="b"/>
              <a:pathLst>
                <a:path w="3023" h="3023" extrusionOk="0">
                  <a:moveTo>
                    <a:pt x="1511" y="1"/>
                  </a:moveTo>
                  <a:cubicBezTo>
                    <a:pt x="756" y="1"/>
                    <a:pt x="1" y="662"/>
                    <a:pt x="95" y="1512"/>
                  </a:cubicBezTo>
                  <a:cubicBezTo>
                    <a:pt x="95" y="2362"/>
                    <a:pt x="756" y="3023"/>
                    <a:pt x="1511" y="3023"/>
                  </a:cubicBezTo>
                  <a:cubicBezTo>
                    <a:pt x="2361" y="3023"/>
                    <a:pt x="3022" y="2267"/>
                    <a:pt x="3022" y="1512"/>
                  </a:cubicBezTo>
                  <a:cubicBezTo>
                    <a:pt x="3022" y="662"/>
                    <a:pt x="2361" y="1"/>
                    <a:pt x="1511"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990" name="Google Shape;1990;p29"/>
            <p:cNvSpPr/>
            <p:nvPr/>
          </p:nvSpPr>
          <p:spPr>
            <a:xfrm>
              <a:off x="3741525" y="1937925"/>
              <a:ext cx="73200" cy="75575"/>
            </a:xfrm>
            <a:custGeom>
              <a:avLst/>
              <a:gdLst/>
              <a:ahLst/>
              <a:cxnLst/>
              <a:rect l="l" t="t" r="r" b="b"/>
              <a:pathLst>
                <a:path w="2928" h="3023" extrusionOk="0">
                  <a:moveTo>
                    <a:pt x="1511" y="1"/>
                  </a:moveTo>
                  <a:cubicBezTo>
                    <a:pt x="661" y="1"/>
                    <a:pt x="0" y="662"/>
                    <a:pt x="0" y="1512"/>
                  </a:cubicBezTo>
                  <a:cubicBezTo>
                    <a:pt x="0" y="2362"/>
                    <a:pt x="661" y="3023"/>
                    <a:pt x="1417" y="3023"/>
                  </a:cubicBezTo>
                  <a:lnTo>
                    <a:pt x="1511" y="3023"/>
                  </a:lnTo>
                  <a:cubicBezTo>
                    <a:pt x="2267" y="3023"/>
                    <a:pt x="2928" y="2267"/>
                    <a:pt x="2928" y="1512"/>
                  </a:cubicBezTo>
                  <a:cubicBezTo>
                    <a:pt x="2928" y="662"/>
                    <a:pt x="2267" y="1"/>
                    <a:pt x="1511"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991" name="Google Shape;1991;p29"/>
            <p:cNvSpPr/>
            <p:nvPr/>
          </p:nvSpPr>
          <p:spPr>
            <a:xfrm>
              <a:off x="1352325" y="2126800"/>
              <a:ext cx="75575" cy="75575"/>
            </a:xfrm>
            <a:custGeom>
              <a:avLst/>
              <a:gdLst/>
              <a:ahLst/>
              <a:cxnLst/>
              <a:rect l="l" t="t" r="r" b="b"/>
              <a:pathLst>
                <a:path w="3023" h="3023" extrusionOk="0">
                  <a:moveTo>
                    <a:pt x="1512" y="1"/>
                  </a:moveTo>
                  <a:cubicBezTo>
                    <a:pt x="662" y="1"/>
                    <a:pt x="1" y="662"/>
                    <a:pt x="1" y="1511"/>
                  </a:cubicBezTo>
                  <a:cubicBezTo>
                    <a:pt x="1" y="2361"/>
                    <a:pt x="662" y="3022"/>
                    <a:pt x="1512" y="3022"/>
                  </a:cubicBezTo>
                  <a:cubicBezTo>
                    <a:pt x="2362" y="3022"/>
                    <a:pt x="3023" y="2361"/>
                    <a:pt x="3023" y="1511"/>
                  </a:cubicBezTo>
                  <a:cubicBezTo>
                    <a:pt x="3023" y="662"/>
                    <a:pt x="2362" y="1"/>
                    <a:pt x="1512"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992" name="Google Shape;1992;p29"/>
            <p:cNvSpPr/>
            <p:nvPr/>
          </p:nvSpPr>
          <p:spPr>
            <a:xfrm>
              <a:off x="1550650" y="2126800"/>
              <a:ext cx="75575" cy="75575"/>
            </a:xfrm>
            <a:custGeom>
              <a:avLst/>
              <a:gdLst/>
              <a:ahLst/>
              <a:cxnLst/>
              <a:rect l="l" t="t" r="r" b="b"/>
              <a:pathLst>
                <a:path w="3023" h="3023" extrusionOk="0">
                  <a:moveTo>
                    <a:pt x="1511" y="1"/>
                  </a:moveTo>
                  <a:cubicBezTo>
                    <a:pt x="756" y="1"/>
                    <a:pt x="0" y="662"/>
                    <a:pt x="95" y="1511"/>
                  </a:cubicBezTo>
                  <a:cubicBezTo>
                    <a:pt x="95" y="2361"/>
                    <a:pt x="756" y="3022"/>
                    <a:pt x="1511" y="3022"/>
                  </a:cubicBezTo>
                  <a:cubicBezTo>
                    <a:pt x="2361" y="3022"/>
                    <a:pt x="3022" y="2361"/>
                    <a:pt x="3022" y="1511"/>
                  </a:cubicBezTo>
                  <a:cubicBezTo>
                    <a:pt x="3022" y="662"/>
                    <a:pt x="2361" y="1"/>
                    <a:pt x="1511"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993" name="Google Shape;1993;p29"/>
            <p:cNvSpPr/>
            <p:nvPr/>
          </p:nvSpPr>
          <p:spPr>
            <a:xfrm>
              <a:off x="1751325" y="2126800"/>
              <a:ext cx="73200" cy="75575"/>
            </a:xfrm>
            <a:custGeom>
              <a:avLst/>
              <a:gdLst/>
              <a:ahLst/>
              <a:cxnLst/>
              <a:rect l="l" t="t" r="r" b="b"/>
              <a:pathLst>
                <a:path w="2928" h="3023" extrusionOk="0">
                  <a:moveTo>
                    <a:pt x="1511" y="1"/>
                  </a:moveTo>
                  <a:cubicBezTo>
                    <a:pt x="661" y="1"/>
                    <a:pt x="0" y="662"/>
                    <a:pt x="0" y="1511"/>
                  </a:cubicBezTo>
                  <a:cubicBezTo>
                    <a:pt x="0" y="2361"/>
                    <a:pt x="661" y="3022"/>
                    <a:pt x="1417" y="3022"/>
                  </a:cubicBezTo>
                  <a:lnTo>
                    <a:pt x="1511" y="3022"/>
                  </a:lnTo>
                  <a:cubicBezTo>
                    <a:pt x="2267" y="3022"/>
                    <a:pt x="2928" y="2361"/>
                    <a:pt x="2928" y="1511"/>
                  </a:cubicBezTo>
                  <a:cubicBezTo>
                    <a:pt x="2928" y="662"/>
                    <a:pt x="2267" y="1"/>
                    <a:pt x="1511"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994" name="Google Shape;1994;p29"/>
            <p:cNvSpPr/>
            <p:nvPr/>
          </p:nvSpPr>
          <p:spPr>
            <a:xfrm>
              <a:off x="1949625" y="2126800"/>
              <a:ext cx="75575" cy="75575"/>
            </a:xfrm>
            <a:custGeom>
              <a:avLst/>
              <a:gdLst/>
              <a:ahLst/>
              <a:cxnLst/>
              <a:rect l="l" t="t" r="r" b="b"/>
              <a:pathLst>
                <a:path w="3023" h="3023" extrusionOk="0">
                  <a:moveTo>
                    <a:pt x="1512" y="1"/>
                  </a:moveTo>
                  <a:cubicBezTo>
                    <a:pt x="662" y="1"/>
                    <a:pt x="1" y="662"/>
                    <a:pt x="1" y="1511"/>
                  </a:cubicBezTo>
                  <a:cubicBezTo>
                    <a:pt x="1" y="2361"/>
                    <a:pt x="662" y="3022"/>
                    <a:pt x="1512" y="3022"/>
                  </a:cubicBezTo>
                  <a:cubicBezTo>
                    <a:pt x="2362" y="3022"/>
                    <a:pt x="3023" y="2361"/>
                    <a:pt x="3023" y="1511"/>
                  </a:cubicBezTo>
                  <a:cubicBezTo>
                    <a:pt x="3023" y="662"/>
                    <a:pt x="2362" y="1"/>
                    <a:pt x="1512"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995" name="Google Shape;1995;p29"/>
            <p:cNvSpPr/>
            <p:nvPr/>
          </p:nvSpPr>
          <p:spPr>
            <a:xfrm>
              <a:off x="2147950" y="2126800"/>
              <a:ext cx="75575" cy="75575"/>
            </a:xfrm>
            <a:custGeom>
              <a:avLst/>
              <a:gdLst/>
              <a:ahLst/>
              <a:cxnLst/>
              <a:rect l="l" t="t" r="r" b="b"/>
              <a:pathLst>
                <a:path w="3023" h="3023" extrusionOk="0">
                  <a:moveTo>
                    <a:pt x="1511" y="1"/>
                  </a:moveTo>
                  <a:cubicBezTo>
                    <a:pt x="661" y="1"/>
                    <a:pt x="0" y="662"/>
                    <a:pt x="0" y="1511"/>
                  </a:cubicBezTo>
                  <a:cubicBezTo>
                    <a:pt x="0" y="2361"/>
                    <a:pt x="661" y="3022"/>
                    <a:pt x="1511" y="3022"/>
                  </a:cubicBezTo>
                  <a:cubicBezTo>
                    <a:pt x="2361" y="3022"/>
                    <a:pt x="3022" y="2361"/>
                    <a:pt x="3022" y="1511"/>
                  </a:cubicBezTo>
                  <a:cubicBezTo>
                    <a:pt x="3022" y="662"/>
                    <a:pt x="2361" y="1"/>
                    <a:pt x="1511"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996" name="Google Shape;1996;p29"/>
            <p:cNvSpPr/>
            <p:nvPr/>
          </p:nvSpPr>
          <p:spPr>
            <a:xfrm>
              <a:off x="2346250" y="2126800"/>
              <a:ext cx="75575" cy="75575"/>
            </a:xfrm>
            <a:custGeom>
              <a:avLst/>
              <a:gdLst/>
              <a:ahLst/>
              <a:cxnLst/>
              <a:rect l="l" t="t" r="r" b="b"/>
              <a:pathLst>
                <a:path w="3023" h="3023" extrusionOk="0">
                  <a:moveTo>
                    <a:pt x="1512" y="1"/>
                  </a:moveTo>
                  <a:cubicBezTo>
                    <a:pt x="756" y="1"/>
                    <a:pt x="1" y="662"/>
                    <a:pt x="95" y="1511"/>
                  </a:cubicBezTo>
                  <a:cubicBezTo>
                    <a:pt x="95" y="2361"/>
                    <a:pt x="756" y="3022"/>
                    <a:pt x="1512" y="3022"/>
                  </a:cubicBezTo>
                  <a:cubicBezTo>
                    <a:pt x="2362" y="3022"/>
                    <a:pt x="3023" y="2361"/>
                    <a:pt x="3023" y="1511"/>
                  </a:cubicBezTo>
                  <a:cubicBezTo>
                    <a:pt x="3023" y="662"/>
                    <a:pt x="2362" y="1"/>
                    <a:pt x="1512"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997" name="Google Shape;1997;p29"/>
            <p:cNvSpPr/>
            <p:nvPr/>
          </p:nvSpPr>
          <p:spPr>
            <a:xfrm>
              <a:off x="2546925" y="2126800"/>
              <a:ext cx="75575" cy="75575"/>
            </a:xfrm>
            <a:custGeom>
              <a:avLst/>
              <a:gdLst/>
              <a:ahLst/>
              <a:cxnLst/>
              <a:rect l="l" t="t" r="r" b="b"/>
              <a:pathLst>
                <a:path w="3023" h="3023" extrusionOk="0">
                  <a:moveTo>
                    <a:pt x="1512" y="1"/>
                  </a:moveTo>
                  <a:cubicBezTo>
                    <a:pt x="662" y="1"/>
                    <a:pt x="1" y="662"/>
                    <a:pt x="1" y="1511"/>
                  </a:cubicBezTo>
                  <a:cubicBezTo>
                    <a:pt x="1" y="2361"/>
                    <a:pt x="662" y="3022"/>
                    <a:pt x="1512" y="3022"/>
                  </a:cubicBezTo>
                  <a:cubicBezTo>
                    <a:pt x="2362" y="3022"/>
                    <a:pt x="3023" y="2361"/>
                    <a:pt x="3023" y="1511"/>
                  </a:cubicBezTo>
                  <a:cubicBezTo>
                    <a:pt x="3023" y="662"/>
                    <a:pt x="2267" y="1"/>
                    <a:pt x="1512"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998" name="Google Shape;1998;p29"/>
            <p:cNvSpPr/>
            <p:nvPr/>
          </p:nvSpPr>
          <p:spPr>
            <a:xfrm>
              <a:off x="2745250" y="2126800"/>
              <a:ext cx="75575" cy="75575"/>
            </a:xfrm>
            <a:custGeom>
              <a:avLst/>
              <a:gdLst/>
              <a:ahLst/>
              <a:cxnLst/>
              <a:rect l="l" t="t" r="r" b="b"/>
              <a:pathLst>
                <a:path w="3023" h="3023" extrusionOk="0">
                  <a:moveTo>
                    <a:pt x="1511" y="1"/>
                  </a:moveTo>
                  <a:cubicBezTo>
                    <a:pt x="661" y="1"/>
                    <a:pt x="0" y="662"/>
                    <a:pt x="0" y="1511"/>
                  </a:cubicBezTo>
                  <a:cubicBezTo>
                    <a:pt x="0" y="2361"/>
                    <a:pt x="661" y="3022"/>
                    <a:pt x="1511" y="3022"/>
                  </a:cubicBezTo>
                  <a:cubicBezTo>
                    <a:pt x="2361" y="3022"/>
                    <a:pt x="3022" y="2361"/>
                    <a:pt x="3022" y="1511"/>
                  </a:cubicBezTo>
                  <a:cubicBezTo>
                    <a:pt x="3022" y="662"/>
                    <a:pt x="2361" y="1"/>
                    <a:pt x="1511"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1999" name="Google Shape;1999;p29"/>
            <p:cNvSpPr/>
            <p:nvPr/>
          </p:nvSpPr>
          <p:spPr>
            <a:xfrm>
              <a:off x="2945925" y="2126800"/>
              <a:ext cx="73200" cy="75575"/>
            </a:xfrm>
            <a:custGeom>
              <a:avLst/>
              <a:gdLst/>
              <a:ahLst/>
              <a:cxnLst/>
              <a:rect l="l" t="t" r="r" b="b"/>
              <a:pathLst>
                <a:path w="2928" h="3023" extrusionOk="0">
                  <a:moveTo>
                    <a:pt x="1417" y="1"/>
                  </a:moveTo>
                  <a:cubicBezTo>
                    <a:pt x="661" y="1"/>
                    <a:pt x="0" y="662"/>
                    <a:pt x="0" y="1511"/>
                  </a:cubicBezTo>
                  <a:cubicBezTo>
                    <a:pt x="0" y="2361"/>
                    <a:pt x="661" y="3022"/>
                    <a:pt x="1417" y="3022"/>
                  </a:cubicBezTo>
                  <a:cubicBezTo>
                    <a:pt x="2266" y="3022"/>
                    <a:pt x="2928" y="2361"/>
                    <a:pt x="2928" y="1511"/>
                  </a:cubicBezTo>
                  <a:cubicBezTo>
                    <a:pt x="2928" y="662"/>
                    <a:pt x="2266" y="1"/>
                    <a:pt x="1417"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000" name="Google Shape;2000;p29"/>
            <p:cNvSpPr/>
            <p:nvPr/>
          </p:nvSpPr>
          <p:spPr>
            <a:xfrm>
              <a:off x="3144225" y="2126800"/>
              <a:ext cx="73225" cy="75575"/>
            </a:xfrm>
            <a:custGeom>
              <a:avLst/>
              <a:gdLst/>
              <a:ahLst/>
              <a:cxnLst/>
              <a:rect l="l" t="t" r="r" b="b"/>
              <a:pathLst>
                <a:path w="2929" h="3023" extrusionOk="0">
                  <a:moveTo>
                    <a:pt x="1511" y="1"/>
                  </a:moveTo>
                  <a:cubicBezTo>
                    <a:pt x="662" y="1"/>
                    <a:pt x="1" y="662"/>
                    <a:pt x="1" y="1511"/>
                  </a:cubicBezTo>
                  <a:cubicBezTo>
                    <a:pt x="1" y="2361"/>
                    <a:pt x="662" y="3022"/>
                    <a:pt x="1417" y="3022"/>
                  </a:cubicBezTo>
                  <a:lnTo>
                    <a:pt x="1511" y="3022"/>
                  </a:lnTo>
                  <a:cubicBezTo>
                    <a:pt x="2267" y="3022"/>
                    <a:pt x="2928" y="2361"/>
                    <a:pt x="2928" y="1511"/>
                  </a:cubicBezTo>
                  <a:cubicBezTo>
                    <a:pt x="2928" y="662"/>
                    <a:pt x="2267" y="1"/>
                    <a:pt x="1511"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001" name="Google Shape;2001;p29"/>
            <p:cNvSpPr/>
            <p:nvPr/>
          </p:nvSpPr>
          <p:spPr>
            <a:xfrm>
              <a:off x="3342550" y="2126800"/>
              <a:ext cx="75550" cy="75575"/>
            </a:xfrm>
            <a:custGeom>
              <a:avLst/>
              <a:gdLst/>
              <a:ahLst/>
              <a:cxnLst/>
              <a:rect l="l" t="t" r="r" b="b"/>
              <a:pathLst>
                <a:path w="3022" h="3023" extrusionOk="0">
                  <a:moveTo>
                    <a:pt x="1511" y="1"/>
                  </a:moveTo>
                  <a:cubicBezTo>
                    <a:pt x="661" y="1"/>
                    <a:pt x="0" y="662"/>
                    <a:pt x="0" y="1511"/>
                  </a:cubicBezTo>
                  <a:cubicBezTo>
                    <a:pt x="0" y="2361"/>
                    <a:pt x="661" y="3022"/>
                    <a:pt x="1511" y="3022"/>
                  </a:cubicBezTo>
                  <a:cubicBezTo>
                    <a:pt x="2361" y="3022"/>
                    <a:pt x="3022" y="2361"/>
                    <a:pt x="3022" y="1511"/>
                  </a:cubicBezTo>
                  <a:cubicBezTo>
                    <a:pt x="3022" y="662"/>
                    <a:pt x="2361" y="1"/>
                    <a:pt x="1511"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002" name="Google Shape;2002;p29"/>
            <p:cNvSpPr/>
            <p:nvPr/>
          </p:nvSpPr>
          <p:spPr>
            <a:xfrm>
              <a:off x="3540850" y="2126800"/>
              <a:ext cx="75575" cy="75575"/>
            </a:xfrm>
            <a:custGeom>
              <a:avLst/>
              <a:gdLst/>
              <a:ahLst/>
              <a:cxnLst/>
              <a:rect l="l" t="t" r="r" b="b"/>
              <a:pathLst>
                <a:path w="3023" h="3023" extrusionOk="0">
                  <a:moveTo>
                    <a:pt x="1511" y="1"/>
                  </a:moveTo>
                  <a:cubicBezTo>
                    <a:pt x="756" y="1"/>
                    <a:pt x="1" y="662"/>
                    <a:pt x="95" y="1511"/>
                  </a:cubicBezTo>
                  <a:cubicBezTo>
                    <a:pt x="95" y="2361"/>
                    <a:pt x="756" y="3022"/>
                    <a:pt x="1511" y="3022"/>
                  </a:cubicBezTo>
                  <a:cubicBezTo>
                    <a:pt x="2361" y="3022"/>
                    <a:pt x="3022" y="2361"/>
                    <a:pt x="3022" y="1511"/>
                  </a:cubicBezTo>
                  <a:cubicBezTo>
                    <a:pt x="3022" y="662"/>
                    <a:pt x="2361" y="1"/>
                    <a:pt x="1511"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003" name="Google Shape;2003;p29"/>
            <p:cNvSpPr/>
            <p:nvPr/>
          </p:nvSpPr>
          <p:spPr>
            <a:xfrm>
              <a:off x="3741525" y="2126800"/>
              <a:ext cx="73200" cy="75575"/>
            </a:xfrm>
            <a:custGeom>
              <a:avLst/>
              <a:gdLst/>
              <a:ahLst/>
              <a:cxnLst/>
              <a:rect l="l" t="t" r="r" b="b"/>
              <a:pathLst>
                <a:path w="2928" h="3023" extrusionOk="0">
                  <a:moveTo>
                    <a:pt x="1511" y="1"/>
                  </a:moveTo>
                  <a:cubicBezTo>
                    <a:pt x="661" y="1"/>
                    <a:pt x="0" y="662"/>
                    <a:pt x="0" y="1511"/>
                  </a:cubicBezTo>
                  <a:cubicBezTo>
                    <a:pt x="0" y="2361"/>
                    <a:pt x="661" y="3022"/>
                    <a:pt x="1417" y="3022"/>
                  </a:cubicBezTo>
                  <a:lnTo>
                    <a:pt x="1511" y="3022"/>
                  </a:lnTo>
                  <a:cubicBezTo>
                    <a:pt x="2267" y="3022"/>
                    <a:pt x="2928" y="2361"/>
                    <a:pt x="2928" y="1511"/>
                  </a:cubicBezTo>
                  <a:cubicBezTo>
                    <a:pt x="2928" y="662"/>
                    <a:pt x="2267" y="1"/>
                    <a:pt x="1511"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004" name="Google Shape;2004;p29"/>
            <p:cNvSpPr/>
            <p:nvPr/>
          </p:nvSpPr>
          <p:spPr>
            <a:xfrm>
              <a:off x="1352325" y="2315675"/>
              <a:ext cx="75575" cy="75575"/>
            </a:xfrm>
            <a:custGeom>
              <a:avLst/>
              <a:gdLst/>
              <a:ahLst/>
              <a:cxnLst/>
              <a:rect l="l" t="t" r="r" b="b"/>
              <a:pathLst>
                <a:path w="3023" h="3023"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005" name="Google Shape;2005;p29"/>
            <p:cNvSpPr/>
            <p:nvPr/>
          </p:nvSpPr>
          <p:spPr>
            <a:xfrm>
              <a:off x="1550650" y="2315675"/>
              <a:ext cx="75575" cy="75575"/>
            </a:xfrm>
            <a:custGeom>
              <a:avLst/>
              <a:gdLst/>
              <a:ahLst/>
              <a:cxnLst/>
              <a:rect l="l" t="t" r="r" b="b"/>
              <a:pathLst>
                <a:path w="3023" h="3023" extrusionOk="0">
                  <a:moveTo>
                    <a:pt x="1511" y="0"/>
                  </a:moveTo>
                  <a:cubicBezTo>
                    <a:pt x="756" y="0"/>
                    <a:pt x="0" y="661"/>
                    <a:pt x="95" y="1511"/>
                  </a:cubicBezTo>
                  <a:cubicBezTo>
                    <a:pt x="95" y="2361"/>
                    <a:pt x="756" y="3022"/>
                    <a:pt x="1511" y="3022"/>
                  </a:cubicBezTo>
                  <a:cubicBezTo>
                    <a:pt x="2361" y="3022"/>
                    <a:pt x="3022" y="2361"/>
                    <a:pt x="3022" y="1511"/>
                  </a:cubicBezTo>
                  <a:cubicBezTo>
                    <a:pt x="3022" y="661"/>
                    <a:pt x="2361" y="0"/>
                    <a:pt x="1511"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006" name="Google Shape;2006;p29"/>
            <p:cNvSpPr/>
            <p:nvPr/>
          </p:nvSpPr>
          <p:spPr>
            <a:xfrm>
              <a:off x="1751325" y="2315675"/>
              <a:ext cx="73200" cy="75575"/>
            </a:xfrm>
            <a:custGeom>
              <a:avLst/>
              <a:gdLst/>
              <a:ahLst/>
              <a:cxnLst/>
              <a:rect l="l" t="t" r="r" b="b"/>
              <a:pathLst>
                <a:path w="2928" h="3023" extrusionOk="0">
                  <a:moveTo>
                    <a:pt x="1511" y="0"/>
                  </a:moveTo>
                  <a:cubicBezTo>
                    <a:pt x="661" y="0"/>
                    <a:pt x="0" y="661"/>
                    <a:pt x="0" y="1511"/>
                  </a:cubicBezTo>
                  <a:cubicBezTo>
                    <a:pt x="0" y="2361"/>
                    <a:pt x="661" y="3022"/>
                    <a:pt x="1417" y="3022"/>
                  </a:cubicBezTo>
                  <a:lnTo>
                    <a:pt x="1511" y="3022"/>
                  </a:lnTo>
                  <a:cubicBezTo>
                    <a:pt x="2267" y="3022"/>
                    <a:pt x="2928" y="2361"/>
                    <a:pt x="2928" y="1511"/>
                  </a:cubicBezTo>
                  <a:cubicBezTo>
                    <a:pt x="2928" y="661"/>
                    <a:pt x="2267" y="0"/>
                    <a:pt x="1511"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007" name="Google Shape;2007;p29"/>
            <p:cNvSpPr/>
            <p:nvPr/>
          </p:nvSpPr>
          <p:spPr>
            <a:xfrm>
              <a:off x="1949625" y="2315675"/>
              <a:ext cx="75575" cy="75575"/>
            </a:xfrm>
            <a:custGeom>
              <a:avLst/>
              <a:gdLst/>
              <a:ahLst/>
              <a:cxnLst/>
              <a:rect l="l" t="t" r="r" b="b"/>
              <a:pathLst>
                <a:path w="3023" h="3023"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008" name="Google Shape;2008;p29"/>
            <p:cNvSpPr/>
            <p:nvPr/>
          </p:nvSpPr>
          <p:spPr>
            <a:xfrm>
              <a:off x="2147950" y="2315675"/>
              <a:ext cx="75575" cy="75575"/>
            </a:xfrm>
            <a:custGeom>
              <a:avLst/>
              <a:gdLst/>
              <a:ahLst/>
              <a:cxnLst/>
              <a:rect l="l" t="t" r="r" b="b"/>
              <a:pathLst>
                <a:path w="3023" h="3023"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009" name="Google Shape;2009;p29"/>
            <p:cNvSpPr/>
            <p:nvPr/>
          </p:nvSpPr>
          <p:spPr>
            <a:xfrm>
              <a:off x="2346250" y="2315675"/>
              <a:ext cx="75575" cy="75575"/>
            </a:xfrm>
            <a:custGeom>
              <a:avLst/>
              <a:gdLst/>
              <a:ahLst/>
              <a:cxnLst/>
              <a:rect l="l" t="t" r="r" b="b"/>
              <a:pathLst>
                <a:path w="3023" h="3023" extrusionOk="0">
                  <a:moveTo>
                    <a:pt x="1512" y="0"/>
                  </a:moveTo>
                  <a:cubicBezTo>
                    <a:pt x="756" y="0"/>
                    <a:pt x="1" y="661"/>
                    <a:pt x="95" y="1511"/>
                  </a:cubicBezTo>
                  <a:cubicBezTo>
                    <a:pt x="95" y="2361"/>
                    <a:pt x="756" y="3022"/>
                    <a:pt x="1512" y="3022"/>
                  </a:cubicBezTo>
                  <a:cubicBezTo>
                    <a:pt x="2362" y="3022"/>
                    <a:pt x="3023" y="2361"/>
                    <a:pt x="3023" y="1511"/>
                  </a:cubicBezTo>
                  <a:cubicBezTo>
                    <a:pt x="3023" y="661"/>
                    <a:pt x="2362" y="0"/>
                    <a:pt x="1512"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010" name="Google Shape;2010;p29"/>
            <p:cNvSpPr/>
            <p:nvPr/>
          </p:nvSpPr>
          <p:spPr>
            <a:xfrm>
              <a:off x="2546925" y="2315675"/>
              <a:ext cx="75575" cy="75575"/>
            </a:xfrm>
            <a:custGeom>
              <a:avLst/>
              <a:gdLst/>
              <a:ahLst/>
              <a:cxnLst/>
              <a:rect l="l" t="t" r="r" b="b"/>
              <a:pathLst>
                <a:path w="3023" h="3023" extrusionOk="0">
                  <a:moveTo>
                    <a:pt x="1512" y="0"/>
                  </a:moveTo>
                  <a:cubicBezTo>
                    <a:pt x="662" y="0"/>
                    <a:pt x="1" y="661"/>
                    <a:pt x="1" y="1511"/>
                  </a:cubicBezTo>
                  <a:cubicBezTo>
                    <a:pt x="1" y="2361"/>
                    <a:pt x="662" y="3022"/>
                    <a:pt x="1512" y="3022"/>
                  </a:cubicBezTo>
                  <a:cubicBezTo>
                    <a:pt x="2362" y="3022"/>
                    <a:pt x="3023" y="2361"/>
                    <a:pt x="3023" y="1511"/>
                  </a:cubicBezTo>
                  <a:cubicBezTo>
                    <a:pt x="3023" y="661"/>
                    <a:pt x="2267" y="0"/>
                    <a:pt x="1512"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011" name="Google Shape;2011;p29"/>
            <p:cNvSpPr/>
            <p:nvPr/>
          </p:nvSpPr>
          <p:spPr>
            <a:xfrm>
              <a:off x="2745250" y="2315675"/>
              <a:ext cx="75575" cy="75575"/>
            </a:xfrm>
            <a:custGeom>
              <a:avLst/>
              <a:gdLst/>
              <a:ahLst/>
              <a:cxnLst/>
              <a:rect l="l" t="t" r="r" b="b"/>
              <a:pathLst>
                <a:path w="3023" h="3023"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012" name="Google Shape;2012;p29"/>
            <p:cNvSpPr/>
            <p:nvPr/>
          </p:nvSpPr>
          <p:spPr>
            <a:xfrm>
              <a:off x="2945925" y="2315675"/>
              <a:ext cx="73200" cy="75575"/>
            </a:xfrm>
            <a:custGeom>
              <a:avLst/>
              <a:gdLst/>
              <a:ahLst/>
              <a:cxnLst/>
              <a:rect l="l" t="t" r="r" b="b"/>
              <a:pathLst>
                <a:path w="2928" h="3023" extrusionOk="0">
                  <a:moveTo>
                    <a:pt x="1417" y="0"/>
                  </a:moveTo>
                  <a:cubicBezTo>
                    <a:pt x="661" y="0"/>
                    <a:pt x="0" y="661"/>
                    <a:pt x="0" y="1511"/>
                  </a:cubicBezTo>
                  <a:cubicBezTo>
                    <a:pt x="0" y="2361"/>
                    <a:pt x="661" y="3022"/>
                    <a:pt x="1417" y="3022"/>
                  </a:cubicBezTo>
                  <a:cubicBezTo>
                    <a:pt x="2266" y="3022"/>
                    <a:pt x="2928" y="2361"/>
                    <a:pt x="2928" y="1511"/>
                  </a:cubicBezTo>
                  <a:cubicBezTo>
                    <a:pt x="2928" y="661"/>
                    <a:pt x="2266" y="0"/>
                    <a:pt x="1417"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013" name="Google Shape;2013;p29"/>
            <p:cNvSpPr/>
            <p:nvPr/>
          </p:nvSpPr>
          <p:spPr>
            <a:xfrm>
              <a:off x="3144225" y="2315675"/>
              <a:ext cx="73225" cy="75575"/>
            </a:xfrm>
            <a:custGeom>
              <a:avLst/>
              <a:gdLst/>
              <a:ahLst/>
              <a:cxnLst/>
              <a:rect l="l" t="t" r="r" b="b"/>
              <a:pathLst>
                <a:path w="2929" h="3023" extrusionOk="0">
                  <a:moveTo>
                    <a:pt x="1511" y="0"/>
                  </a:moveTo>
                  <a:cubicBezTo>
                    <a:pt x="662" y="0"/>
                    <a:pt x="1" y="661"/>
                    <a:pt x="1" y="1511"/>
                  </a:cubicBezTo>
                  <a:cubicBezTo>
                    <a:pt x="1" y="2361"/>
                    <a:pt x="662" y="3022"/>
                    <a:pt x="1417" y="3022"/>
                  </a:cubicBezTo>
                  <a:lnTo>
                    <a:pt x="1511" y="3022"/>
                  </a:lnTo>
                  <a:cubicBezTo>
                    <a:pt x="2267" y="3022"/>
                    <a:pt x="2928" y="2361"/>
                    <a:pt x="2928" y="1511"/>
                  </a:cubicBezTo>
                  <a:cubicBezTo>
                    <a:pt x="2928" y="661"/>
                    <a:pt x="2267" y="0"/>
                    <a:pt x="1511"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014" name="Google Shape;2014;p29"/>
            <p:cNvSpPr/>
            <p:nvPr/>
          </p:nvSpPr>
          <p:spPr>
            <a:xfrm>
              <a:off x="3342550" y="2315675"/>
              <a:ext cx="75550" cy="75575"/>
            </a:xfrm>
            <a:custGeom>
              <a:avLst/>
              <a:gdLst/>
              <a:ahLst/>
              <a:cxnLst/>
              <a:rect l="l" t="t" r="r" b="b"/>
              <a:pathLst>
                <a:path w="3022" h="3023"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015" name="Google Shape;2015;p29"/>
            <p:cNvSpPr/>
            <p:nvPr/>
          </p:nvSpPr>
          <p:spPr>
            <a:xfrm>
              <a:off x="3540850" y="2315675"/>
              <a:ext cx="75575" cy="75575"/>
            </a:xfrm>
            <a:custGeom>
              <a:avLst/>
              <a:gdLst/>
              <a:ahLst/>
              <a:cxnLst/>
              <a:rect l="l" t="t" r="r" b="b"/>
              <a:pathLst>
                <a:path w="3023" h="3023" extrusionOk="0">
                  <a:moveTo>
                    <a:pt x="1511" y="0"/>
                  </a:moveTo>
                  <a:cubicBezTo>
                    <a:pt x="756" y="0"/>
                    <a:pt x="1" y="661"/>
                    <a:pt x="95" y="1511"/>
                  </a:cubicBezTo>
                  <a:cubicBezTo>
                    <a:pt x="95" y="2361"/>
                    <a:pt x="756" y="3022"/>
                    <a:pt x="1511" y="3022"/>
                  </a:cubicBezTo>
                  <a:cubicBezTo>
                    <a:pt x="2361" y="3022"/>
                    <a:pt x="3022" y="2361"/>
                    <a:pt x="3022" y="1511"/>
                  </a:cubicBezTo>
                  <a:cubicBezTo>
                    <a:pt x="3022" y="661"/>
                    <a:pt x="2361" y="0"/>
                    <a:pt x="1511"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016" name="Google Shape;2016;p29"/>
            <p:cNvSpPr/>
            <p:nvPr/>
          </p:nvSpPr>
          <p:spPr>
            <a:xfrm>
              <a:off x="3741525" y="2315675"/>
              <a:ext cx="73200" cy="75575"/>
            </a:xfrm>
            <a:custGeom>
              <a:avLst/>
              <a:gdLst/>
              <a:ahLst/>
              <a:cxnLst/>
              <a:rect l="l" t="t" r="r" b="b"/>
              <a:pathLst>
                <a:path w="2928" h="3023" extrusionOk="0">
                  <a:moveTo>
                    <a:pt x="1511" y="0"/>
                  </a:moveTo>
                  <a:cubicBezTo>
                    <a:pt x="661" y="0"/>
                    <a:pt x="0" y="661"/>
                    <a:pt x="0" y="1511"/>
                  </a:cubicBezTo>
                  <a:cubicBezTo>
                    <a:pt x="0" y="2361"/>
                    <a:pt x="661" y="3022"/>
                    <a:pt x="1417" y="3022"/>
                  </a:cubicBezTo>
                  <a:lnTo>
                    <a:pt x="1511" y="3022"/>
                  </a:lnTo>
                  <a:cubicBezTo>
                    <a:pt x="2267" y="3022"/>
                    <a:pt x="2928" y="2361"/>
                    <a:pt x="2928" y="1511"/>
                  </a:cubicBezTo>
                  <a:cubicBezTo>
                    <a:pt x="2928" y="661"/>
                    <a:pt x="2267" y="0"/>
                    <a:pt x="1511"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017" name="Google Shape;2017;p29"/>
            <p:cNvSpPr/>
            <p:nvPr/>
          </p:nvSpPr>
          <p:spPr>
            <a:xfrm>
              <a:off x="1201250" y="2509250"/>
              <a:ext cx="25975" cy="68500"/>
            </a:xfrm>
            <a:custGeom>
              <a:avLst/>
              <a:gdLst/>
              <a:ahLst/>
              <a:cxnLst/>
              <a:rect l="l" t="t" r="r" b="b"/>
              <a:pathLst>
                <a:path w="1039" h="2740" extrusionOk="0">
                  <a:moveTo>
                    <a:pt x="283" y="1"/>
                  </a:moveTo>
                  <a:cubicBezTo>
                    <a:pt x="189" y="945"/>
                    <a:pt x="95" y="1795"/>
                    <a:pt x="0" y="2740"/>
                  </a:cubicBezTo>
                  <a:cubicBezTo>
                    <a:pt x="567" y="2551"/>
                    <a:pt x="1039" y="1984"/>
                    <a:pt x="1039" y="1323"/>
                  </a:cubicBezTo>
                  <a:cubicBezTo>
                    <a:pt x="1039" y="756"/>
                    <a:pt x="756" y="284"/>
                    <a:pt x="283"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018" name="Google Shape;2018;p29"/>
            <p:cNvSpPr/>
            <p:nvPr/>
          </p:nvSpPr>
          <p:spPr>
            <a:xfrm>
              <a:off x="1352325" y="2504550"/>
              <a:ext cx="75575" cy="75550"/>
            </a:xfrm>
            <a:custGeom>
              <a:avLst/>
              <a:gdLst/>
              <a:ahLst/>
              <a:cxnLst/>
              <a:rect l="l" t="t" r="r" b="b"/>
              <a:pathLst>
                <a:path w="3023" h="3022"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019" name="Google Shape;2019;p29"/>
            <p:cNvSpPr/>
            <p:nvPr/>
          </p:nvSpPr>
          <p:spPr>
            <a:xfrm>
              <a:off x="1550650" y="2504550"/>
              <a:ext cx="75575" cy="75550"/>
            </a:xfrm>
            <a:custGeom>
              <a:avLst/>
              <a:gdLst/>
              <a:ahLst/>
              <a:cxnLst/>
              <a:rect l="l" t="t" r="r" b="b"/>
              <a:pathLst>
                <a:path w="3023" h="3022" extrusionOk="0">
                  <a:moveTo>
                    <a:pt x="1511" y="0"/>
                  </a:moveTo>
                  <a:cubicBezTo>
                    <a:pt x="756" y="0"/>
                    <a:pt x="0" y="661"/>
                    <a:pt x="95" y="1511"/>
                  </a:cubicBezTo>
                  <a:cubicBezTo>
                    <a:pt x="95" y="2361"/>
                    <a:pt x="756" y="3022"/>
                    <a:pt x="1511" y="3022"/>
                  </a:cubicBezTo>
                  <a:cubicBezTo>
                    <a:pt x="2361" y="3022"/>
                    <a:pt x="3022" y="2361"/>
                    <a:pt x="3022" y="1511"/>
                  </a:cubicBezTo>
                  <a:cubicBezTo>
                    <a:pt x="3022" y="661"/>
                    <a:pt x="2361" y="0"/>
                    <a:pt x="1511"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020" name="Google Shape;2020;p29"/>
            <p:cNvSpPr/>
            <p:nvPr/>
          </p:nvSpPr>
          <p:spPr>
            <a:xfrm>
              <a:off x="1751325" y="2504550"/>
              <a:ext cx="73200" cy="75550"/>
            </a:xfrm>
            <a:custGeom>
              <a:avLst/>
              <a:gdLst/>
              <a:ahLst/>
              <a:cxnLst/>
              <a:rect l="l" t="t" r="r" b="b"/>
              <a:pathLst>
                <a:path w="2928" h="3022" extrusionOk="0">
                  <a:moveTo>
                    <a:pt x="1511" y="0"/>
                  </a:moveTo>
                  <a:cubicBezTo>
                    <a:pt x="661" y="0"/>
                    <a:pt x="0" y="661"/>
                    <a:pt x="0" y="1511"/>
                  </a:cubicBezTo>
                  <a:cubicBezTo>
                    <a:pt x="0" y="2361"/>
                    <a:pt x="661" y="3022"/>
                    <a:pt x="1417" y="3022"/>
                  </a:cubicBezTo>
                  <a:lnTo>
                    <a:pt x="1511" y="3022"/>
                  </a:lnTo>
                  <a:cubicBezTo>
                    <a:pt x="2267" y="3022"/>
                    <a:pt x="2928" y="2361"/>
                    <a:pt x="2928" y="1511"/>
                  </a:cubicBezTo>
                  <a:cubicBezTo>
                    <a:pt x="2928" y="661"/>
                    <a:pt x="2267" y="0"/>
                    <a:pt x="1511"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021" name="Google Shape;2021;p29"/>
            <p:cNvSpPr/>
            <p:nvPr/>
          </p:nvSpPr>
          <p:spPr>
            <a:xfrm>
              <a:off x="1949625" y="2504550"/>
              <a:ext cx="75575" cy="75550"/>
            </a:xfrm>
            <a:custGeom>
              <a:avLst/>
              <a:gdLst/>
              <a:ahLst/>
              <a:cxnLst/>
              <a:rect l="l" t="t" r="r" b="b"/>
              <a:pathLst>
                <a:path w="3023" h="3022"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022" name="Google Shape;2022;p29"/>
            <p:cNvSpPr/>
            <p:nvPr/>
          </p:nvSpPr>
          <p:spPr>
            <a:xfrm>
              <a:off x="2147950" y="2504550"/>
              <a:ext cx="75575" cy="75550"/>
            </a:xfrm>
            <a:custGeom>
              <a:avLst/>
              <a:gdLst/>
              <a:ahLst/>
              <a:cxnLst/>
              <a:rect l="l" t="t" r="r" b="b"/>
              <a:pathLst>
                <a:path w="3023" h="3022"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023" name="Google Shape;2023;p29"/>
            <p:cNvSpPr/>
            <p:nvPr/>
          </p:nvSpPr>
          <p:spPr>
            <a:xfrm>
              <a:off x="2346250" y="2504550"/>
              <a:ext cx="75575" cy="75550"/>
            </a:xfrm>
            <a:custGeom>
              <a:avLst/>
              <a:gdLst/>
              <a:ahLst/>
              <a:cxnLst/>
              <a:rect l="l" t="t" r="r" b="b"/>
              <a:pathLst>
                <a:path w="3023" h="3022" extrusionOk="0">
                  <a:moveTo>
                    <a:pt x="1512" y="0"/>
                  </a:moveTo>
                  <a:cubicBezTo>
                    <a:pt x="756" y="0"/>
                    <a:pt x="1" y="661"/>
                    <a:pt x="95" y="1511"/>
                  </a:cubicBezTo>
                  <a:cubicBezTo>
                    <a:pt x="95" y="2361"/>
                    <a:pt x="756" y="3022"/>
                    <a:pt x="1512" y="3022"/>
                  </a:cubicBezTo>
                  <a:cubicBezTo>
                    <a:pt x="2362" y="3022"/>
                    <a:pt x="3023" y="2361"/>
                    <a:pt x="3023" y="1511"/>
                  </a:cubicBezTo>
                  <a:cubicBezTo>
                    <a:pt x="3023" y="661"/>
                    <a:pt x="2362" y="0"/>
                    <a:pt x="1512"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024" name="Google Shape;2024;p29"/>
            <p:cNvSpPr/>
            <p:nvPr/>
          </p:nvSpPr>
          <p:spPr>
            <a:xfrm>
              <a:off x="2546925" y="2504550"/>
              <a:ext cx="75575" cy="75550"/>
            </a:xfrm>
            <a:custGeom>
              <a:avLst/>
              <a:gdLst/>
              <a:ahLst/>
              <a:cxnLst/>
              <a:rect l="l" t="t" r="r" b="b"/>
              <a:pathLst>
                <a:path w="3023" h="3022" extrusionOk="0">
                  <a:moveTo>
                    <a:pt x="1512" y="0"/>
                  </a:moveTo>
                  <a:cubicBezTo>
                    <a:pt x="662" y="0"/>
                    <a:pt x="1" y="661"/>
                    <a:pt x="1" y="1511"/>
                  </a:cubicBezTo>
                  <a:cubicBezTo>
                    <a:pt x="1" y="2361"/>
                    <a:pt x="662" y="3022"/>
                    <a:pt x="1512" y="3022"/>
                  </a:cubicBezTo>
                  <a:cubicBezTo>
                    <a:pt x="2362" y="3022"/>
                    <a:pt x="3023" y="2361"/>
                    <a:pt x="3023" y="1511"/>
                  </a:cubicBezTo>
                  <a:cubicBezTo>
                    <a:pt x="3023" y="661"/>
                    <a:pt x="2267" y="0"/>
                    <a:pt x="1512"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025" name="Google Shape;2025;p29"/>
            <p:cNvSpPr/>
            <p:nvPr/>
          </p:nvSpPr>
          <p:spPr>
            <a:xfrm>
              <a:off x="2745250" y="2504550"/>
              <a:ext cx="75575" cy="75550"/>
            </a:xfrm>
            <a:custGeom>
              <a:avLst/>
              <a:gdLst/>
              <a:ahLst/>
              <a:cxnLst/>
              <a:rect l="l" t="t" r="r" b="b"/>
              <a:pathLst>
                <a:path w="3023" h="3022"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026" name="Google Shape;2026;p29"/>
            <p:cNvSpPr/>
            <p:nvPr/>
          </p:nvSpPr>
          <p:spPr>
            <a:xfrm>
              <a:off x="2945925" y="2504550"/>
              <a:ext cx="73200" cy="75550"/>
            </a:xfrm>
            <a:custGeom>
              <a:avLst/>
              <a:gdLst/>
              <a:ahLst/>
              <a:cxnLst/>
              <a:rect l="l" t="t" r="r" b="b"/>
              <a:pathLst>
                <a:path w="2928" h="3022" extrusionOk="0">
                  <a:moveTo>
                    <a:pt x="1417" y="0"/>
                  </a:moveTo>
                  <a:cubicBezTo>
                    <a:pt x="661" y="0"/>
                    <a:pt x="0" y="661"/>
                    <a:pt x="0" y="1511"/>
                  </a:cubicBezTo>
                  <a:cubicBezTo>
                    <a:pt x="0" y="2361"/>
                    <a:pt x="661" y="3022"/>
                    <a:pt x="1417" y="3022"/>
                  </a:cubicBezTo>
                  <a:cubicBezTo>
                    <a:pt x="2266" y="3022"/>
                    <a:pt x="2928" y="2361"/>
                    <a:pt x="2928" y="1511"/>
                  </a:cubicBezTo>
                  <a:cubicBezTo>
                    <a:pt x="2928" y="661"/>
                    <a:pt x="2266" y="0"/>
                    <a:pt x="1417"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027" name="Google Shape;2027;p29"/>
            <p:cNvSpPr/>
            <p:nvPr/>
          </p:nvSpPr>
          <p:spPr>
            <a:xfrm>
              <a:off x="3144225" y="2504550"/>
              <a:ext cx="73225" cy="75550"/>
            </a:xfrm>
            <a:custGeom>
              <a:avLst/>
              <a:gdLst/>
              <a:ahLst/>
              <a:cxnLst/>
              <a:rect l="l" t="t" r="r" b="b"/>
              <a:pathLst>
                <a:path w="2929" h="3022" extrusionOk="0">
                  <a:moveTo>
                    <a:pt x="1511" y="0"/>
                  </a:moveTo>
                  <a:cubicBezTo>
                    <a:pt x="662" y="0"/>
                    <a:pt x="1" y="661"/>
                    <a:pt x="1" y="1511"/>
                  </a:cubicBezTo>
                  <a:cubicBezTo>
                    <a:pt x="1" y="2361"/>
                    <a:pt x="662" y="3022"/>
                    <a:pt x="1417" y="3022"/>
                  </a:cubicBezTo>
                  <a:lnTo>
                    <a:pt x="1511" y="3022"/>
                  </a:lnTo>
                  <a:cubicBezTo>
                    <a:pt x="2267" y="3022"/>
                    <a:pt x="2928" y="2361"/>
                    <a:pt x="2928" y="1511"/>
                  </a:cubicBezTo>
                  <a:cubicBezTo>
                    <a:pt x="2928" y="661"/>
                    <a:pt x="2267" y="0"/>
                    <a:pt x="1511"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028" name="Google Shape;2028;p29"/>
            <p:cNvSpPr/>
            <p:nvPr/>
          </p:nvSpPr>
          <p:spPr>
            <a:xfrm>
              <a:off x="3342550" y="2504550"/>
              <a:ext cx="75550" cy="75550"/>
            </a:xfrm>
            <a:custGeom>
              <a:avLst/>
              <a:gdLst/>
              <a:ahLst/>
              <a:cxnLst/>
              <a:rect l="l" t="t" r="r" b="b"/>
              <a:pathLst>
                <a:path w="3022" h="3022"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029" name="Google Shape;2029;p29"/>
            <p:cNvSpPr/>
            <p:nvPr/>
          </p:nvSpPr>
          <p:spPr>
            <a:xfrm>
              <a:off x="3540850" y="2504550"/>
              <a:ext cx="75575" cy="75550"/>
            </a:xfrm>
            <a:custGeom>
              <a:avLst/>
              <a:gdLst/>
              <a:ahLst/>
              <a:cxnLst/>
              <a:rect l="l" t="t" r="r" b="b"/>
              <a:pathLst>
                <a:path w="3023" h="3022" extrusionOk="0">
                  <a:moveTo>
                    <a:pt x="1511" y="0"/>
                  </a:moveTo>
                  <a:cubicBezTo>
                    <a:pt x="756" y="0"/>
                    <a:pt x="1" y="661"/>
                    <a:pt x="95" y="1511"/>
                  </a:cubicBezTo>
                  <a:cubicBezTo>
                    <a:pt x="95" y="2361"/>
                    <a:pt x="756" y="3022"/>
                    <a:pt x="1511" y="3022"/>
                  </a:cubicBezTo>
                  <a:cubicBezTo>
                    <a:pt x="2361" y="3022"/>
                    <a:pt x="3022" y="2361"/>
                    <a:pt x="3022" y="1511"/>
                  </a:cubicBezTo>
                  <a:cubicBezTo>
                    <a:pt x="3022" y="661"/>
                    <a:pt x="2361" y="0"/>
                    <a:pt x="1511"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030" name="Google Shape;2030;p29"/>
            <p:cNvSpPr/>
            <p:nvPr/>
          </p:nvSpPr>
          <p:spPr>
            <a:xfrm>
              <a:off x="3741525" y="2504550"/>
              <a:ext cx="73200" cy="75550"/>
            </a:xfrm>
            <a:custGeom>
              <a:avLst/>
              <a:gdLst/>
              <a:ahLst/>
              <a:cxnLst/>
              <a:rect l="l" t="t" r="r" b="b"/>
              <a:pathLst>
                <a:path w="2928" h="3022" extrusionOk="0">
                  <a:moveTo>
                    <a:pt x="1511" y="0"/>
                  </a:moveTo>
                  <a:cubicBezTo>
                    <a:pt x="661" y="0"/>
                    <a:pt x="0" y="661"/>
                    <a:pt x="0" y="1511"/>
                  </a:cubicBezTo>
                  <a:cubicBezTo>
                    <a:pt x="0" y="2361"/>
                    <a:pt x="661" y="3022"/>
                    <a:pt x="1417" y="3022"/>
                  </a:cubicBezTo>
                  <a:lnTo>
                    <a:pt x="1511" y="3022"/>
                  </a:lnTo>
                  <a:cubicBezTo>
                    <a:pt x="2267" y="3022"/>
                    <a:pt x="2928" y="2361"/>
                    <a:pt x="2928" y="1511"/>
                  </a:cubicBezTo>
                  <a:cubicBezTo>
                    <a:pt x="2928" y="661"/>
                    <a:pt x="2267" y="0"/>
                    <a:pt x="1511"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031" name="Google Shape;2031;p29"/>
            <p:cNvSpPr/>
            <p:nvPr/>
          </p:nvSpPr>
          <p:spPr>
            <a:xfrm>
              <a:off x="1189450" y="2693400"/>
              <a:ext cx="37775" cy="75575"/>
            </a:xfrm>
            <a:custGeom>
              <a:avLst/>
              <a:gdLst/>
              <a:ahLst/>
              <a:cxnLst/>
              <a:rect l="l" t="t" r="r" b="b"/>
              <a:pathLst>
                <a:path w="1511" h="3023" extrusionOk="0">
                  <a:moveTo>
                    <a:pt x="94" y="1"/>
                  </a:moveTo>
                  <a:cubicBezTo>
                    <a:pt x="94" y="1040"/>
                    <a:pt x="0" y="1984"/>
                    <a:pt x="0" y="2928"/>
                  </a:cubicBezTo>
                  <a:lnTo>
                    <a:pt x="94" y="2928"/>
                  </a:lnTo>
                  <a:lnTo>
                    <a:pt x="94" y="3023"/>
                  </a:lnTo>
                  <a:cubicBezTo>
                    <a:pt x="850" y="3023"/>
                    <a:pt x="1511" y="2362"/>
                    <a:pt x="1511" y="1512"/>
                  </a:cubicBezTo>
                  <a:cubicBezTo>
                    <a:pt x="1511" y="662"/>
                    <a:pt x="944" y="1"/>
                    <a:pt x="94"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032" name="Google Shape;2032;p29"/>
            <p:cNvSpPr/>
            <p:nvPr/>
          </p:nvSpPr>
          <p:spPr>
            <a:xfrm>
              <a:off x="1352325" y="2693400"/>
              <a:ext cx="75575" cy="75575"/>
            </a:xfrm>
            <a:custGeom>
              <a:avLst/>
              <a:gdLst/>
              <a:ahLst/>
              <a:cxnLst/>
              <a:rect l="l" t="t" r="r" b="b"/>
              <a:pathLst>
                <a:path w="3023" h="3023" extrusionOk="0">
                  <a:moveTo>
                    <a:pt x="1512" y="1"/>
                  </a:moveTo>
                  <a:cubicBezTo>
                    <a:pt x="662" y="1"/>
                    <a:pt x="1" y="662"/>
                    <a:pt x="1" y="1512"/>
                  </a:cubicBezTo>
                  <a:cubicBezTo>
                    <a:pt x="1" y="2362"/>
                    <a:pt x="662" y="3023"/>
                    <a:pt x="1512" y="3023"/>
                  </a:cubicBezTo>
                  <a:cubicBezTo>
                    <a:pt x="2362" y="3023"/>
                    <a:pt x="3023" y="2362"/>
                    <a:pt x="3023" y="1512"/>
                  </a:cubicBezTo>
                  <a:cubicBezTo>
                    <a:pt x="3023" y="662"/>
                    <a:pt x="2362" y="1"/>
                    <a:pt x="1512"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033" name="Google Shape;2033;p29"/>
            <p:cNvSpPr/>
            <p:nvPr/>
          </p:nvSpPr>
          <p:spPr>
            <a:xfrm>
              <a:off x="1550650" y="2693400"/>
              <a:ext cx="75575" cy="75575"/>
            </a:xfrm>
            <a:custGeom>
              <a:avLst/>
              <a:gdLst/>
              <a:ahLst/>
              <a:cxnLst/>
              <a:rect l="l" t="t" r="r" b="b"/>
              <a:pathLst>
                <a:path w="3023" h="3023" extrusionOk="0">
                  <a:moveTo>
                    <a:pt x="1511" y="1"/>
                  </a:moveTo>
                  <a:cubicBezTo>
                    <a:pt x="756" y="1"/>
                    <a:pt x="0" y="662"/>
                    <a:pt x="95" y="1512"/>
                  </a:cubicBezTo>
                  <a:cubicBezTo>
                    <a:pt x="95" y="2362"/>
                    <a:pt x="756" y="3023"/>
                    <a:pt x="1511" y="3023"/>
                  </a:cubicBezTo>
                  <a:cubicBezTo>
                    <a:pt x="2361" y="3023"/>
                    <a:pt x="3022" y="2362"/>
                    <a:pt x="3022" y="1512"/>
                  </a:cubicBezTo>
                  <a:cubicBezTo>
                    <a:pt x="3022" y="662"/>
                    <a:pt x="2361" y="1"/>
                    <a:pt x="1511"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034" name="Google Shape;2034;p29"/>
            <p:cNvSpPr/>
            <p:nvPr/>
          </p:nvSpPr>
          <p:spPr>
            <a:xfrm>
              <a:off x="1751325" y="2693400"/>
              <a:ext cx="73200" cy="75575"/>
            </a:xfrm>
            <a:custGeom>
              <a:avLst/>
              <a:gdLst/>
              <a:ahLst/>
              <a:cxnLst/>
              <a:rect l="l" t="t" r="r" b="b"/>
              <a:pathLst>
                <a:path w="2928" h="3023" extrusionOk="0">
                  <a:moveTo>
                    <a:pt x="1511" y="1"/>
                  </a:moveTo>
                  <a:cubicBezTo>
                    <a:pt x="661" y="1"/>
                    <a:pt x="0" y="662"/>
                    <a:pt x="0" y="1512"/>
                  </a:cubicBezTo>
                  <a:cubicBezTo>
                    <a:pt x="0" y="2362"/>
                    <a:pt x="661" y="3023"/>
                    <a:pt x="1417" y="3023"/>
                  </a:cubicBezTo>
                  <a:lnTo>
                    <a:pt x="1511" y="3023"/>
                  </a:lnTo>
                  <a:cubicBezTo>
                    <a:pt x="2267" y="3023"/>
                    <a:pt x="2928" y="2362"/>
                    <a:pt x="2928" y="1512"/>
                  </a:cubicBezTo>
                  <a:cubicBezTo>
                    <a:pt x="2928" y="662"/>
                    <a:pt x="2267" y="1"/>
                    <a:pt x="1511"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035" name="Google Shape;2035;p29"/>
            <p:cNvSpPr/>
            <p:nvPr/>
          </p:nvSpPr>
          <p:spPr>
            <a:xfrm>
              <a:off x="1949625" y="2693400"/>
              <a:ext cx="75575" cy="75575"/>
            </a:xfrm>
            <a:custGeom>
              <a:avLst/>
              <a:gdLst/>
              <a:ahLst/>
              <a:cxnLst/>
              <a:rect l="l" t="t" r="r" b="b"/>
              <a:pathLst>
                <a:path w="3023" h="3023" extrusionOk="0">
                  <a:moveTo>
                    <a:pt x="1512" y="1"/>
                  </a:moveTo>
                  <a:cubicBezTo>
                    <a:pt x="662" y="1"/>
                    <a:pt x="1" y="662"/>
                    <a:pt x="1" y="1512"/>
                  </a:cubicBezTo>
                  <a:cubicBezTo>
                    <a:pt x="1" y="2362"/>
                    <a:pt x="662" y="3023"/>
                    <a:pt x="1512" y="3023"/>
                  </a:cubicBezTo>
                  <a:cubicBezTo>
                    <a:pt x="2362" y="3023"/>
                    <a:pt x="3023" y="2362"/>
                    <a:pt x="3023" y="1512"/>
                  </a:cubicBezTo>
                  <a:cubicBezTo>
                    <a:pt x="3023" y="662"/>
                    <a:pt x="2362" y="1"/>
                    <a:pt x="1512"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036" name="Google Shape;2036;p29"/>
            <p:cNvSpPr/>
            <p:nvPr/>
          </p:nvSpPr>
          <p:spPr>
            <a:xfrm>
              <a:off x="2147950" y="2693400"/>
              <a:ext cx="75575" cy="75575"/>
            </a:xfrm>
            <a:custGeom>
              <a:avLst/>
              <a:gdLst/>
              <a:ahLst/>
              <a:cxnLst/>
              <a:rect l="l" t="t" r="r" b="b"/>
              <a:pathLst>
                <a:path w="3023" h="3023" extrusionOk="0">
                  <a:moveTo>
                    <a:pt x="1511" y="1"/>
                  </a:moveTo>
                  <a:cubicBezTo>
                    <a:pt x="661" y="1"/>
                    <a:pt x="0" y="662"/>
                    <a:pt x="0" y="1512"/>
                  </a:cubicBezTo>
                  <a:cubicBezTo>
                    <a:pt x="0" y="2362"/>
                    <a:pt x="661" y="3023"/>
                    <a:pt x="1511" y="3023"/>
                  </a:cubicBezTo>
                  <a:cubicBezTo>
                    <a:pt x="2361" y="3023"/>
                    <a:pt x="3022" y="2362"/>
                    <a:pt x="3022" y="1512"/>
                  </a:cubicBezTo>
                  <a:cubicBezTo>
                    <a:pt x="3022" y="662"/>
                    <a:pt x="2361" y="1"/>
                    <a:pt x="1511"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037" name="Google Shape;2037;p29"/>
            <p:cNvSpPr/>
            <p:nvPr/>
          </p:nvSpPr>
          <p:spPr>
            <a:xfrm>
              <a:off x="2346250" y="2693400"/>
              <a:ext cx="75575" cy="75575"/>
            </a:xfrm>
            <a:custGeom>
              <a:avLst/>
              <a:gdLst/>
              <a:ahLst/>
              <a:cxnLst/>
              <a:rect l="l" t="t" r="r" b="b"/>
              <a:pathLst>
                <a:path w="3023" h="3023" extrusionOk="0">
                  <a:moveTo>
                    <a:pt x="1512" y="1"/>
                  </a:moveTo>
                  <a:cubicBezTo>
                    <a:pt x="756" y="1"/>
                    <a:pt x="1" y="662"/>
                    <a:pt x="95" y="1512"/>
                  </a:cubicBezTo>
                  <a:cubicBezTo>
                    <a:pt x="95" y="2362"/>
                    <a:pt x="756" y="3023"/>
                    <a:pt x="1512" y="3023"/>
                  </a:cubicBezTo>
                  <a:cubicBezTo>
                    <a:pt x="2362" y="3023"/>
                    <a:pt x="3023" y="2362"/>
                    <a:pt x="3023" y="1512"/>
                  </a:cubicBezTo>
                  <a:cubicBezTo>
                    <a:pt x="3023" y="662"/>
                    <a:pt x="2362" y="1"/>
                    <a:pt x="1512"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038" name="Google Shape;2038;p29"/>
            <p:cNvSpPr/>
            <p:nvPr/>
          </p:nvSpPr>
          <p:spPr>
            <a:xfrm>
              <a:off x="2546925" y="2693400"/>
              <a:ext cx="75575" cy="75575"/>
            </a:xfrm>
            <a:custGeom>
              <a:avLst/>
              <a:gdLst/>
              <a:ahLst/>
              <a:cxnLst/>
              <a:rect l="l" t="t" r="r" b="b"/>
              <a:pathLst>
                <a:path w="3023" h="3023" extrusionOk="0">
                  <a:moveTo>
                    <a:pt x="1512" y="1"/>
                  </a:moveTo>
                  <a:cubicBezTo>
                    <a:pt x="662" y="1"/>
                    <a:pt x="1" y="662"/>
                    <a:pt x="1" y="1512"/>
                  </a:cubicBezTo>
                  <a:cubicBezTo>
                    <a:pt x="1" y="2362"/>
                    <a:pt x="662" y="3023"/>
                    <a:pt x="1512" y="3023"/>
                  </a:cubicBezTo>
                  <a:cubicBezTo>
                    <a:pt x="2362" y="3023"/>
                    <a:pt x="3023" y="2362"/>
                    <a:pt x="3023" y="1512"/>
                  </a:cubicBezTo>
                  <a:cubicBezTo>
                    <a:pt x="3023" y="662"/>
                    <a:pt x="2267" y="1"/>
                    <a:pt x="1512"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039" name="Google Shape;2039;p29"/>
            <p:cNvSpPr/>
            <p:nvPr/>
          </p:nvSpPr>
          <p:spPr>
            <a:xfrm>
              <a:off x="2745250" y="2693400"/>
              <a:ext cx="75575" cy="75575"/>
            </a:xfrm>
            <a:custGeom>
              <a:avLst/>
              <a:gdLst/>
              <a:ahLst/>
              <a:cxnLst/>
              <a:rect l="l" t="t" r="r" b="b"/>
              <a:pathLst>
                <a:path w="3023" h="3023" extrusionOk="0">
                  <a:moveTo>
                    <a:pt x="1511" y="1"/>
                  </a:moveTo>
                  <a:cubicBezTo>
                    <a:pt x="661" y="1"/>
                    <a:pt x="0" y="662"/>
                    <a:pt x="0" y="1512"/>
                  </a:cubicBezTo>
                  <a:cubicBezTo>
                    <a:pt x="0" y="2362"/>
                    <a:pt x="661" y="3023"/>
                    <a:pt x="1511" y="3023"/>
                  </a:cubicBezTo>
                  <a:cubicBezTo>
                    <a:pt x="2361" y="3023"/>
                    <a:pt x="3022" y="2362"/>
                    <a:pt x="3022" y="1512"/>
                  </a:cubicBezTo>
                  <a:cubicBezTo>
                    <a:pt x="3022" y="662"/>
                    <a:pt x="2361" y="1"/>
                    <a:pt x="1511"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040" name="Google Shape;2040;p29"/>
            <p:cNvSpPr/>
            <p:nvPr/>
          </p:nvSpPr>
          <p:spPr>
            <a:xfrm>
              <a:off x="2945925" y="2693400"/>
              <a:ext cx="73200" cy="75575"/>
            </a:xfrm>
            <a:custGeom>
              <a:avLst/>
              <a:gdLst/>
              <a:ahLst/>
              <a:cxnLst/>
              <a:rect l="l" t="t" r="r" b="b"/>
              <a:pathLst>
                <a:path w="2928" h="3023" extrusionOk="0">
                  <a:moveTo>
                    <a:pt x="1417" y="1"/>
                  </a:moveTo>
                  <a:cubicBezTo>
                    <a:pt x="661" y="1"/>
                    <a:pt x="0" y="662"/>
                    <a:pt x="0" y="1512"/>
                  </a:cubicBezTo>
                  <a:cubicBezTo>
                    <a:pt x="0" y="2362"/>
                    <a:pt x="661" y="3023"/>
                    <a:pt x="1417" y="3023"/>
                  </a:cubicBezTo>
                  <a:cubicBezTo>
                    <a:pt x="2266" y="3023"/>
                    <a:pt x="2928" y="2362"/>
                    <a:pt x="2928" y="1512"/>
                  </a:cubicBezTo>
                  <a:cubicBezTo>
                    <a:pt x="2928" y="662"/>
                    <a:pt x="2266" y="1"/>
                    <a:pt x="1417"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041" name="Google Shape;2041;p29"/>
            <p:cNvSpPr/>
            <p:nvPr/>
          </p:nvSpPr>
          <p:spPr>
            <a:xfrm>
              <a:off x="3144225" y="2693400"/>
              <a:ext cx="73225" cy="75575"/>
            </a:xfrm>
            <a:custGeom>
              <a:avLst/>
              <a:gdLst/>
              <a:ahLst/>
              <a:cxnLst/>
              <a:rect l="l" t="t" r="r" b="b"/>
              <a:pathLst>
                <a:path w="2929" h="3023" extrusionOk="0">
                  <a:moveTo>
                    <a:pt x="1511" y="1"/>
                  </a:moveTo>
                  <a:cubicBezTo>
                    <a:pt x="662" y="1"/>
                    <a:pt x="1" y="662"/>
                    <a:pt x="1" y="1512"/>
                  </a:cubicBezTo>
                  <a:cubicBezTo>
                    <a:pt x="1" y="2362"/>
                    <a:pt x="662" y="3023"/>
                    <a:pt x="1417" y="3023"/>
                  </a:cubicBezTo>
                  <a:lnTo>
                    <a:pt x="1511" y="3023"/>
                  </a:lnTo>
                  <a:cubicBezTo>
                    <a:pt x="2267" y="3023"/>
                    <a:pt x="2928" y="2362"/>
                    <a:pt x="2928" y="1512"/>
                  </a:cubicBezTo>
                  <a:cubicBezTo>
                    <a:pt x="2928" y="662"/>
                    <a:pt x="2267" y="1"/>
                    <a:pt x="1511"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042" name="Google Shape;2042;p29"/>
            <p:cNvSpPr/>
            <p:nvPr/>
          </p:nvSpPr>
          <p:spPr>
            <a:xfrm>
              <a:off x="3342550" y="2693400"/>
              <a:ext cx="75550" cy="75575"/>
            </a:xfrm>
            <a:custGeom>
              <a:avLst/>
              <a:gdLst/>
              <a:ahLst/>
              <a:cxnLst/>
              <a:rect l="l" t="t" r="r" b="b"/>
              <a:pathLst>
                <a:path w="3022" h="3023" extrusionOk="0">
                  <a:moveTo>
                    <a:pt x="1511" y="1"/>
                  </a:moveTo>
                  <a:cubicBezTo>
                    <a:pt x="661" y="1"/>
                    <a:pt x="0" y="662"/>
                    <a:pt x="0" y="1512"/>
                  </a:cubicBezTo>
                  <a:cubicBezTo>
                    <a:pt x="0" y="2362"/>
                    <a:pt x="661" y="3023"/>
                    <a:pt x="1511" y="3023"/>
                  </a:cubicBezTo>
                  <a:cubicBezTo>
                    <a:pt x="2361" y="3023"/>
                    <a:pt x="3022" y="2362"/>
                    <a:pt x="3022" y="1512"/>
                  </a:cubicBezTo>
                  <a:cubicBezTo>
                    <a:pt x="3022" y="662"/>
                    <a:pt x="2361" y="1"/>
                    <a:pt x="1511"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043" name="Google Shape;2043;p29"/>
            <p:cNvSpPr/>
            <p:nvPr/>
          </p:nvSpPr>
          <p:spPr>
            <a:xfrm>
              <a:off x="3540850" y="2693400"/>
              <a:ext cx="75575" cy="75575"/>
            </a:xfrm>
            <a:custGeom>
              <a:avLst/>
              <a:gdLst/>
              <a:ahLst/>
              <a:cxnLst/>
              <a:rect l="l" t="t" r="r" b="b"/>
              <a:pathLst>
                <a:path w="3023" h="3023" extrusionOk="0">
                  <a:moveTo>
                    <a:pt x="1511" y="1"/>
                  </a:moveTo>
                  <a:cubicBezTo>
                    <a:pt x="756" y="1"/>
                    <a:pt x="1" y="662"/>
                    <a:pt x="95" y="1512"/>
                  </a:cubicBezTo>
                  <a:cubicBezTo>
                    <a:pt x="95" y="2362"/>
                    <a:pt x="756" y="3023"/>
                    <a:pt x="1511" y="3023"/>
                  </a:cubicBezTo>
                  <a:cubicBezTo>
                    <a:pt x="2361" y="3023"/>
                    <a:pt x="3022" y="2362"/>
                    <a:pt x="3022" y="1512"/>
                  </a:cubicBezTo>
                  <a:cubicBezTo>
                    <a:pt x="3022" y="662"/>
                    <a:pt x="2361" y="1"/>
                    <a:pt x="1511"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044" name="Google Shape;2044;p29"/>
            <p:cNvSpPr/>
            <p:nvPr/>
          </p:nvSpPr>
          <p:spPr>
            <a:xfrm>
              <a:off x="3741525" y="2693400"/>
              <a:ext cx="73200" cy="75575"/>
            </a:xfrm>
            <a:custGeom>
              <a:avLst/>
              <a:gdLst/>
              <a:ahLst/>
              <a:cxnLst/>
              <a:rect l="l" t="t" r="r" b="b"/>
              <a:pathLst>
                <a:path w="2928" h="3023" extrusionOk="0">
                  <a:moveTo>
                    <a:pt x="1511" y="1"/>
                  </a:moveTo>
                  <a:cubicBezTo>
                    <a:pt x="661" y="1"/>
                    <a:pt x="0" y="662"/>
                    <a:pt x="0" y="1512"/>
                  </a:cubicBezTo>
                  <a:cubicBezTo>
                    <a:pt x="0" y="2362"/>
                    <a:pt x="661" y="3023"/>
                    <a:pt x="1417" y="3023"/>
                  </a:cubicBezTo>
                  <a:lnTo>
                    <a:pt x="1511" y="3023"/>
                  </a:lnTo>
                  <a:cubicBezTo>
                    <a:pt x="2267" y="3023"/>
                    <a:pt x="2928" y="2362"/>
                    <a:pt x="2928" y="1512"/>
                  </a:cubicBezTo>
                  <a:cubicBezTo>
                    <a:pt x="2928" y="662"/>
                    <a:pt x="2267" y="1"/>
                    <a:pt x="1511"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045" name="Google Shape;2045;p29"/>
            <p:cNvSpPr/>
            <p:nvPr/>
          </p:nvSpPr>
          <p:spPr>
            <a:xfrm>
              <a:off x="3342550" y="5337575"/>
              <a:ext cx="75550" cy="49600"/>
            </a:xfrm>
            <a:custGeom>
              <a:avLst/>
              <a:gdLst/>
              <a:ahLst/>
              <a:cxnLst/>
              <a:rect l="l" t="t" r="r" b="b"/>
              <a:pathLst>
                <a:path w="3022" h="1984" extrusionOk="0">
                  <a:moveTo>
                    <a:pt x="1511" y="0"/>
                  </a:moveTo>
                  <a:cubicBezTo>
                    <a:pt x="661" y="0"/>
                    <a:pt x="0" y="661"/>
                    <a:pt x="0" y="1511"/>
                  </a:cubicBezTo>
                  <a:cubicBezTo>
                    <a:pt x="0" y="1511"/>
                    <a:pt x="0" y="1511"/>
                    <a:pt x="0" y="1606"/>
                  </a:cubicBezTo>
                  <a:cubicBezTo>
                    <a:pt x="944" y="1700"/>
                    <a:pt x="1889" y="1889"/>
                    <a:pt x="2927" y="1983"/>
                  </a:cubicBezTo>
                  <a:cubicBezTo>
                    <a:pt x="2927" y="1889"/>
                    <a:pt x="3022" y="1700"/>
                    <a:pt x="3022" y="1511"/>
                  </a:cubicBezTo>
                  <a:cubicBezTo>
                    <a:pt x="3022" y="661"/>
                    <a:pt x="2361" y="0"/>
                    <a:pt x="1511"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046" name="Google Shape;2046;p29"/>
            <p:cNvSpPr/>
            <p:nvPr/>
          </p:nvSpPr>
          <p:spPr>
            <a:xfrm>
              <a:off x="3540850" y="5337575"/>
              <a:ext cx="75575" cy="70850"/>
            </a:xfrm>
            <a:custGeom>
              <a:avLst/>
              <a:gdLst/>
              <a:ahLst/>
              <a:cxnLst/>
              <a:rect l="l" t="t" r="r" b="b"/>
              <a:pathLst>
                <a:path w="3023" h="2834" extrusionOk="0">
                  <a:moveTo>
                    <a:pt x="1511" y="0"/>
                  </a:moveTo>
                  <a:cubicBezTo>
                    <a:pt x="756" y="0"/>
                    <a:pt x="95" y="661"/>
                    <a:pt x="95" y="1511"/>
                  </a:cubicBezTo>
                  <a:lnTo>
                    <a:pt x="1" y="1511"/>
                  </a:lnTo>
                  <a:cubicBezTo>
                    <a:pt x="1" y="1983"/>
                    <a:pt x="284" y="2361"/>
                    <a:pt x="662" y="2645"/>
                  </a:cubicBezTo>
                  <a:cubicBezTo>
                    <a:pt x="1228" y="2739"/>
                    <a:pt x="1700" y="2739"/>
                    <a:pt x="2267" y="2833"/>
                  </a:cubicBezTo>
                  <a:cubicBezTo>
                    <a:pt x="2739" y="2550"/>
                    <a:pt x="3022" y="2078"/>
                    <a:pt x="3022" y="1511"/>
                  </a:cubicBezTo>
                  <a:cubicBezTo>
                    <a:pt x="3022" y="661"/>
                    <a:pt x="2361" y="0"/>
                    <a:pt x="1511"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047" name="Google Shape;2047;p29"/>
            <p:cNvSpPr/>
            <p:nvPr/>
          </p:nvSpPr>
          <p:spPr>
            <a:xfrm>
              <a:off x="3741525" y="5337575"/>
              <a:ext cx="73200" cy="75575"/>
            </a:xfrm>
            <a:custGeom>
              <a:avLst/>
              <a:gdLst/>
              <a:ahLst/>
              <a:cxnLst/>
              <a:rect l="l" t="t" r="r" b="b"/>
              <a:pathLst>
                <a:path w="2928" h="3023" extrusionOk="0">
                  <a:moveTo>
                    <a:pt x="1417" y="0"/>
                  </a:moveTo>
                  <a:cubicBezTo>
                    <a:pt x="661" y="0"/>
                    <a:pt x="0" y="661"/>
                    <a:pt x="0" y="1511"/>
                  </a:cubicBezTo>
                  <a:cubicBezTo>
                    <a:pt x="0" y="2361"/>
                    <a:pt x="661" y="3022"/>
                    <a:pt x="1511" y="3022"/>
                  </a:cubicBezTo>
                  <a:cubicBezTo>
                    <a:pt x="2267" y="3022"/>
                    <a:pt x="2928" y="2361"/>
                    <a:pt x="2928" y="1511"/>
                  </a:cubicBezTo>
                  <a:cubicBezTo>
                    <a:pt x="2928" y="661"/>
                    <a:pt x="2267" y="0"/>
                    <a:pt x="1511"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048" name="Google Shape;2048;p29"/>
            <p:cNvSpPr/>
            <p:nvPr/>
          </p:nvSpPr>
          <p:spPr>
            <a:xfrm>
              <a:off x="2745250" y="5148700"/>
              <a:ext cx="75575" cy="73225"/>
            </a:xfrm>
            <a:custGeom>
              <a:avLst/>
              <a:gdLst/>
              <a:ahLst/>
              <a:cxnLst/>
              <a:rect l="l" t="t" r="r" b="b"/>
              <a:pathLst>
                <a:path w="3023" h="2929" extrusionOk="0">
                  <a:moveTo>
                    <a:pt x="1511" y="1"/>
                  </a:moveTo>
                  <a:cubicBezTo>
                    <a:pt x="661" y="1"/>
                    <a:pt x="0" y="662"/>
                    <a:pt x="0" y="1512"/>
                  </a:cubicBezTo>
                  <a:cubicBezTo>
                    <a:pt x="0" y="1700"/>
                    <a:pt x="95" y="1889"/>
                    <a:pt x="189" y="2078"/>
                  </a:cubicBezTo>
                  <a:cubicBezTo>
                    <a:pt x="756" y="2361"/>
                    <a:pt x="1417" y="2645"/>
                    <a:pt x="1983" y="2928"/>
                  </a:cubicBezTo>
                  <a:cubicBezTo>
                    <a:pt x="2550" y="2645"/>
                    <a:pt x="3022" y="2173"/>
                    <a:pt x="3022" y="1512"/>
                  </a:cubicBezTo>
                  <a:cubicBezTo>
                    <a:pt x="3022" y="662"/>
                    <a:pt x="2361" y="1"/>
                    <a:pt x="1511"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049" name="Google Shape;2049;p29"/>
            <p:cNvSpPr/>
            <p:nvPr/>
          </p:nvSpPr>
          <p:spPr>
            <a:xfrm>
              <a:off x="2945925" y="5148700"/>
              <a:ext cx="73200" cy="75575"/>
            </a:xfrm>
            <a:custGeom>
              <a:avLst/>
              <a:gdLst/>
              <a:ahLst/>
              <a:cxnLst/>
              <a:rect l="l" t="t" r="r" b="b"/>
              <a:pathLst>
                <a:path w="2928" h="3023" extrusionOk="0">
                  <a:moveTo>
                    <a:pt x="1417" y="1"/>
                  </a:moveTo>
                  <a:cubicBezTo>
                    <a:pt x="661" y="1"/>
                    <a:pt x="0" y="662"/>
                    <a:pt x="0" y="1512"/>
                  </a:cubicBezTo>
                  <a:cubicBezTo>
                    <a:pt x="0" y="2361"/>
                    <a:pt x="661" y="3023"/>
                    <a:pt x="1417" y="3023"/>
                  </a:cubicBezTo>
                  <a:cubicBezTo>
                    <a:pt x="2266" y="3023"/>
                    <a:pt x="2928" y="2361"/>
                    <a:pt x="2928" y="1512"/>
                  </a:cubicBezTo>
                  <a:cubicBezTo>
                    <a:pt x="2928" y="662"/>
                    <a:pt x="2266" y="1"/>
                    <a:pt x="1417"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050" name="Google Shape;2050;p29"/>
            <p:cNvSpPr/>
            <p:nvPr/>
          </p:nvSpPr>
          <p:spPr>
            <a:xfrm>
              <a:off x="3144225" y="5148700"/>
              <a:ext cx="73225" cy="75575"/>
            </a:xfrm>
            <a:custGeom>
              <a:avLst/>
              <a:gdLst/>
              <a:ahLst/>
              <a:cxnLst/>
              <a:rect l="l" t="t" r="r" b="b"/>
              <a:pathLst>
                <a:path w="2929" h="3023" extrusionOk="0">
                  <a:moveTo>
                    <a:pt x="1417" y="1"/>
                  </a:moveTo>
                  <a:cubicBezTo>
                    <a:pt x="662" y="1"/>
                    <a:pt x="1" y="662"/>
                    <a:pt x="1" y="1512"/>
                  </a:cubicBezTo>
                  <a:cubicBezTo>
                    <a:pt x="1" y="2361"/>
                    <a:pt x="662" y="3023"/>
                    <a:pt x="1511" y="3023"/>
                  </a:cubicBezTo>
                  <a:cubicBezTo>
                    <a:pt x="2267" y="3023"/>
                    <a:pt x="2928" y="2361"/>
                    <a:pt x="2928" y="1512"/>
                  </a:cubicBezTo>
                  <a:cubicBezTo>
                    <a:pt x="2928" y="662"/>
                    <a:pt x="2267" y="1"/>
                    <a:pt x="1511"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051" name="Google Shape;2051;p29"/>
            <p:cNvSpPr/>
            <p:nvPr/>
          </p:nvSpPr>
          <p:spPr>
            <a:xfrm>
              <a:off x="3342550" y="5148700"/>
              <a:ext cx="75550" cy="75575"/>
            </a:xfrm>
            <a:custGeom>
              <a:avLst/>
              <a:gdLst/>
              <a:ahLst/>
              <a:cxnLst/>
              <a:rect l="l" t="t" r="r" b="b"/>
              <a:pathLst>
                <a:path w="3022" h="3023" extrusionOk="0">
                  <a:moveTo>
                    <a:pt x="1511" y="1"/>
                  </a:moveTo>
                  <a:cubicBezTo>
                    <a:pt x="661" y="1"/>
                    <a:pt x="0" y="662"/>
                    <a:pt x="0" y="1512"/>
                  </a:cubicBezTo>
                  <a:cubicBezTo>
                    <a:pt x="0" y="2361"/>
                    <a:pt x="661" y="3023"/>
                    <a:pt x="1511" y="3023"/>
                  </a:cubicBezTo>
                  <a:cubicBezTo>
                    <a:pt x="2361" y="3023"/>
                    <a:pt x="3022" y="2361"/>
                    <a:pt x="3022" y="1512"/>
                  </a:cubicBezTo>
                  <a:cubicBezTo>
                    <a:pt x="3022" y="662"/>
                    <a:pt x="2361" y="1"/>
                    <a:pt x="1511"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052" name="Google Shape;2052;p29"/>
            <p:cNvSpPr/>
            <p:nvPr/>
          </p:nvSpPr>
          <p:spPr>
            <a:xfrm>
              <a:off x="3540850" y="5148700"/>
              <a:ext cx="75575" cy="75575"/>
            </a:xfrm>
            <a:custGeom>
              <a:avLst/>
              <a:gdLst/>
              <a:ahLst/>
              <a:cxnLst/>
              <a:rect l="l" t="t" r="r" b="b"/>
              <a:pathLst>
                <a:path w="3023" h="3023" extrusionOk="0">
                  <a:moveTo>
                    <a:pt x="1511" y="1"/>
                  </a:moveTo>
                  <a:cubicBezTo>
                    <a:pt x="756" y="1"/>
                    <a:pt x="95" y="662"/>
                    <a:pt x="95" y="1512"/>
                  </a:cubicBezTo>
                  <a:cubicBezTo>
                    <a:pt x="1" y="2361"/>
                    <a:pt x="756" y="3023"/>
                    <a:pt x="1511" y="3023"/>
                  </a:cubicBezTo>
                  <a:cubicBezTo>
                    <a:pt x="2361" y="3023"/>
                    <a:pt x="3022" y="2361"/>
                    <a:pt x="3022" y="1512"/>
                  </a:cubicBezTo>
                  <a:cubicBezTo>
                    <a:pt x="3022" y="662"/>
                    <a:pt x="2361" y="1"/>
                    <a:pt x="1511"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053" name="Google Shape;2053;p29"/>
            <p:cNvSpPr/>
            <p:nvPr/>
          </p:nvSpPr>
          <p:spPr>
            <a:xfrm>
              <a:off x="3741525" y="5148700"/>
              <a:ext cx="73200" cy="75575"/>
            </a:xfrm>
            <a:custGeom>
              <a:avLst/>
              <a:gdLst/>
              <a:ahLst/>
              <a:cxnLst/>
              <a:rect l="l" t="t" r="r" b="b"/>
              <a:pathLst>
                <a:path w="2928" h="3023" extrusionOk="0">
                  <a:moveTo>
                    <a:pt x="1417" y="1"/>
                  </a:moveTo>
                  <a:cubicBezTo>
                    <a:pt x="661" y="1"/>
                    <a:pt x="0" y="662"/>
                    <a:pt x="0" y="1512"/>
                  </a:cubicBezTo>
                  <a:cubicBezTo>
                    <a:pt x="0" y="2361"/>
                    <a:pt x="661" y="3023"/>
                    <a:pt x="1511" y="3023"/>
                  </a:cubicBezTo>
                  <a:cubicBezTo>
                    <a:pt x="2267" y="3023"/>
                    <a:pt x="2928" y="2361"/>
                    <a:pt x="2928" y="1512"/>
                  </a:cubicBezTo>
                  <a:cubicBezTo>
                    <a:pt x="2928" y="662"/>
                    <a:pt x="2267" y="1"/>
                    <a:pt x="1511"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054" name="Google Shape;2054;p29"/>
            <p:cNvSpPr/>
            <p:nvPr/>
          </p:nvSpPr>
          <p:spPr>
            <a:xfrm>
              <a:off x="2350975" y="4959825"/>
              <a:ext cx="70850" cy="63775"/>
            </a:xfrm>
            <a:custGeom>
              <a:avLst/>
              <a:gdLst/>
              <a:ahLst/>
              <a:cxnLst/>
              <a:rect l="l" t="t" r="r" b="b"/>
              <a:pathLst>
                <a:path w="2834" h="2551" extrusionOk="0">
                  <a:moveTo>
                    <a:pt x="1323" y="1"/>
                  </a:moveTo>
                  <a:cubicBezTo>
                    <a:pt x="662" y="1"/>
                    <a:pt x="190" y="379"/>
                    <a:pt x="1" y="1040"/>
                  </a:cubicBezTo>
                  <a:cubicBezTo>
                    <a:pt x="756" y="1512"/>
                    <a:pt x="1606" y="2078"/>
                    <a:pt x="2362" y="2551"/>
                  </a:cubicBezTo>
                  <a:cubicBezTo>
                    <a:pt x="2645" y="2267"/>
                    <a:pt x="2834" y="1890"/>
                    <a:pt x="2834" y="1512"/>
                  </a:cubicBezTo>
                  <a:cubicBezTo>
                    <a:pt x="2834" y="662"/>
                    <a:pt x="2173" y="1"/>
                    <a:pt x="1323"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055" name="Google Shape;2055;p29"/>
            <p:cNvSpPr/>
            <p:nvPr/>
          </p:nvSpPr>
          <p:spPr>
            <a:xfrm>
              <a:off x="2546925" y="4959825"/>
              <a:ext cx="75575" cy="75575"/>
            </a:xfrm>
            <a:custGeom>
              <a:avLst/>
              <a:gdLst/>
              <a:ahLst/>
              <a:cxnLst/>
              <a:rect l="l" t="t" r="r" b="b"/>
              <a:pathLst>
                <a:path w="3023" h="3023" extrusionOk="0">
                  <a:moveTo>
                    <a:pt x="1512" y="1"/>
                  </a:moveTo>
                  <a:cubicBezTo>
                    <a:pt x="662" y="1"/>
                    <a:pt x="1" y="662"/>
                    <a:pt x="1" y="1512"/>
                  </a:cubicBezTo>
                  <a:cubicBezTo>
                    <a:pt x="1" y="2362"/>
                    <a:pt x="662" y="3023"/>
                    <a:pt x="1512" y="3023"/>
                  </a:cubicBezTo>
                  <a:cubicBezTo>
                    <a:pt x="2267" y="3023"/>
                    <a:pt x="3023" y="2362"/>
                    <a:pt x="3023" y="1512"/>
                  </a:cubicBezTo>
                  <a:cubicBezTo>
                    <a:pt x="3023" y="662"/>
                    <a:pt x="2362" y="1"/>
                    <a:pt x="1512"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056" name="Google Shape;2056;p29"/>
            <p:cNvSpPr/>
            <p:nvPr/>
          </p:nvSpPr>
          <p:spPr>
            <a:xfrm>
              <a:off x="2745250" y="4959825"/>
              <a:ext cx="75575" cy="75575"/>
            </a:xfrm>
            <a:custGeom>
              <a:avLst/>
              <a:gdLst/>
              <a:ahLst/>
              <a:cxnLst/>
              <a:rect l="l" t="t" r="r" b="b"/>
              <a:pathLst>
                <a:path w="3023" h="3023" extrusionOk="0">
                  <a:moveTo>
                    <a:pt x="1511" y="1"/>
                  </a:moveTo>
                  <a:cubicBezTo>
                    <a:pt x="661" y="1"/>
                    <a:pt x="0" y="662"/>
                    <a:pt x="0" y="1512"/>
                  </a:cubicBezTo>
                  <a:cubicBezTo>
                    <a:pt x="0" y="2362"/>
                    <a:pt x="661" y="3023"/>
                    <a:pt x="1511" y="3023"/>
                  </a:cubicBezTo>
                  <a:cubicBezTo>
                    <a:pt x="2361" y="3023"/>
                    <a:pt x="3022" y="2362"/>
                    <a:pt x="3022" y="1512"/>
                  </a:cubicBezTo>
                  <a:cubicBezTo>
                    <a:pt x="3022" y="662"/>
                    <a:pt x="2361" y="1"/>
                    <a:pt x="1511"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057" name="Google Shape;2057;p29"/>
            <p:cNvSpPr/>
            <p:nvPr/>
          </p:nvSpPr>
          <p:spPr>
            <a:xfrm>
              <a:off x="2945925" y="4959825"/>
              <a:ext cx="73200" cy="75575"/>
            </a:xfrm>
            <a:custGeom>
              <a:avLst/>
              <a:gdLst/>
              <a:ahLst/>
              <a:cxnLst/>
              <a:rect l="l" t="t" r="r" b="b"/>
              <a:pathLst>
                <a:path w="2928" h="3023" extrusionOk="0">
                  <a:moveTo>
                    <a:pt x="1417" y="1"/>
                  </a:moveTo>
                  <a:cubicBezTo>
                    <a:pt x="661" y="1"/>
                    <a:pt x="0" y="662"/>
                    <a:pt x="0" y="1512"/>
                  </a:cubicBezTo>
                  <a:cubicBezTo>
                    <a:pt x="0" y="2362"/>
                    <a:pt x="661" y="3023"/>
                    <a:pt x="1417" y="3023"/>
                  </a:cubicBezTo>
                  <a:cubicBezTo>
                    <a:pt x="2266" y="3023"/>
                    <a:pt x="2928" y="2362"/>
                    <a:pt x="2928" y="1512"/>
                  </a:cubicBezTo>
                  <a:cubicBezTo>
                    <a:pt x="2928" y="662"/>
                    <a:pt x="2266" y="1"/>
                    <a:pt x="1417"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058" name="Google Shape;2058;p29"/>
            <p:cNvSpPr/>
            <p:nvPr/>
          </p:nvSpPr>
          <p:spPr>
            <a:xfrm>
              <a:off x="3144225" y="4959825"/>
              <a:ext cx="73225" cy="75575"/>
            </a:xfrm>
            <a:custGeom>
              <a:avLst/>
              <a:gdLst/>
              <a:ahLst/>
              <a:cxnLst/>
              <a:rect l="l" t="t" r="r" b="b"/>
              <a:pathLst>
                <a:path w="2929" h="3023" extrusionOk="0">
                  <a:moveTo>
                    <a:pt x="1417" y="1"/>
                  </a:moveTo>
                  <a:cubicBezTo>
                    <a:pt x="662" y="1"/>
                    <a:pt x="1" y="662"/>
                    <a:pt x="1" y="1512"/>
                  </a:cubicBezTo>
                  <a:cubicBezTo>
                    <a:pt x="1" y="2362"/>
                    <a:pt x="662" y="3023"/>
                    <a:pt x="1511" y="3023"/>
                  </a:cubicBezTo>
                  <a:cubicBezTo>
                    <a:pt x="2267" y="3023"/>
                    <a:pt x="2928" y="2362"/>
                    <a:pt x="2928" y="1512"/>
                  </a:cubicBezTo>
                  <a:cubicBezTo>
                    <a:pt x="2928" y="662"/>
                    <a:pt x="2267" y="1"/>
                    <a:pt x="1511"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059" name="Google Shape;2059;p29"/>
            <p:cNvSpPr/>
            <p:nvPr/>
          </p:nvSpPr>
          <p:spPr>
            <a:xfrm>
              <a:off x="3342550" y="4959825"/>
              <a:ext cx="75550" cy="75575"/>
            </a:xfrm>
            <a:custGeom>
              <a:avLst/>
              <a:gdLst/>
              <a:ahLst/>
              <a:cxnLst/>
              <a:rect l="l" t="t" r="r" b="b"/>
              <a:pathLst>
                <a:path w="3022" h="3023" extrusionOk="0">
                  <a:moveTo>
                    <a:pt x="1511" y="1"/>
                  </a:moveTo>
                  <a:cubicBezTo>
                    <a:pt x="661" y="1"/>
                    <a:pt x="0" y="662"/>
                    <a:pt x="0" y="1512"/>
                  </a:cubicBezTo>
                  <a:cubicBezTo>
                    <a:pt x="0" y="2362"/>
                    <a:pt x="661" y="3023"/>
                    <a:pt x="1511" y="3023"/>
                  </a:cubicBezTo>
                  <a:cubicBezTo>
                    <a:pt x="2361" y="3023"/>
                    <a:pt x="3022" y="2362"/>
                    <a:pt x="3022" y="1512"/>
                  </a:cubicBezTo>
                  <a:cubicBezTo>
                    <a:pt x="3022" y="662"/>
                    <a:pt x="2361" y="1"/>
                    <a:pt x="1511"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060" name="Google Shape;2060;p29"/>
            <p:cNvSpPr/>
            <p:nvPr/>
          </p:nvSpPr>
          <p:spPr>
            <a:xfrm>
              <a:off x="3540850" y="4959825"/>
              <a:ext cx="75575" cy="75575"/>
            </a:xfrm>
            <a:custGeom>
              <a:avLst/>
              <a:gdLst/>
              <a:ahLst/>
              <a:cxnLst/>
              <a:rect l="l" t="t" r="r" b="b"/>
              <a:pathLst>
                <a:path w="3023" h="3023" extrusionOk="0">
                  <a:moveTo>
                    <a:pt x="1511" y="1"/>
                  </a:moveTo>
                  <a:cubicBezTo>
                    <a:pt x="756" y="1"/>
                    <a:pt x="95" y="662"/>
                    <a:pt x="95" y="1512"/>
                  </a:cubicBezTo>
                  <a:cubicBezTo>
                    <a:pt x="1" y="2362"/>
                    <a:pt x="756" y="3023"/>
                    <a:pt x="1511" y="3023"/>
                  </a:cubicBezTo>
                  <a:cubicBezTo>
                    <a:pt x="2361" y="3023"/>
                    <a:pt x="3022" y="2362"/>
                    <a:pt x="3022" y="1512"/>
                  </a:cubicBezTo>
                  <a:cubicBezTo>
                    <a:pt x="3022" y="662"/>
                    <a:pt x="2361" y="1"/>
                    <a:pt x="1511"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061" name="Google Shape;2061;p29"/>
            <p:cNvSpPr/>
            <p:nvPr/>
          </p:nvSpPr>
          <p:spPr>
            <a:xfrm>
              <a:off x="3741525" y="4959825"/>
              <a:ext cx="73200" cy="75575"/>
            </a:xfrm>
            <a:custGeom>
              <a:avLst/>
              <a:gdLst/>
              <a:ahLst/>
              <a:cxnLst/>
              <a:rect l="l" t="t" r="r" b="b"/>
              <a:pathLst>
                <a:path w="2928" h="3023" extrusionOk="0">
                  <a:moveTo>
                    <a:pt x="1417" y="1"/>
                  </a:moveTo>
                  <a:cubicBezTo>
                    <a:pt x="661" y="1"/>
                    <a:pt x="0" y="662"/>
                    <a:pt x="0" y="1512"/>
                  </a:cubicBezTo>
                  <a:cubicBezTo>
                    <a:pt x="0" y="2362"/>
                    <a:pt x="661" y="3023"/>
                    <a:pt x="1511" y="3023"/>
                  </a:cubicBezTo>
                  <a:cubicBezTo>
                    <a:pt x="2267" y="3023"/>
                    <a:pt x="2928" y="2362"/>
                    <a:pt x="2928" y="1512"/>
                  </a:cubicBezTo>
                  <a:cubicBezTo>
                    <a:pt x="2928" y="662"/>
                    <a:pt x="2267" y="1"/>
                    <a:pt x="1511"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062" name="Google Shape;2062;p29"/>
            <p:cNvSpPr/>
            <p:nvPr/>
          </p:nvSpPr>
          <p:spPr>
            <a:xfrm>
              <a:off x="2147950" y="4770975"/>
              <a:ext cx="75575" cy="75550"/>
            </a:xfrm>
            <a:custGeom>
              <a:avLst/>
              <a:gdLst/>
              <a:ahLst/>
              <a:cxnLst/>
              <a:rect l="l" t="t" r="r" b="b"/>
              <a:pathLst>
                <a:path w="3023" h="3022"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063" name="Google Shape;2063;p29"/>
            <p:cNvSpPr/>
            <p:nvPr/>
          </p:nvSpPr>
          <p:spPr>
            <a:xfrm>
              <a:off x="2346250" y="4770975"/>
              <a:ext cx="75575" cy="75550"/>
            </a:xfrm>
            <a:custGeom>
              <a:avLst/>
              <a:gdLst/>
              <a:ahLst/>
              <a:cxnLst/>
              <a:rect l="l" t="t" r="r" b="b"/>
              <a:pathLst>
                <a:path w="3023" h="3022" extrusionOk="0">
                  <a:moveTo>
                    <a:pt x="1512" y="0"/>
                  </a:moveTo>
                  <a:cubicBezTo>
                    <a:pt x="756" y="0"/>
                    <a:pt x="95" y="661"/>
                    <a:pt x="95" y="1511"/>
                  </a:cubicBezTo>
                  <a:cubicBezTo>
                    <a:pt x="1" y="2361"/>
                    <a:pt x="756" y="3022"/>
                    <a:pt x="1512" y="3022"/>
                  </a:cubicBezTo>
                  <a:cubicBezTo>
                    <a:pt x="2362" y="3022"/>
                    <a:pt x="3023" y="2361"/>
                    <a:pt x="3023" y="1511"/>
                  </a:cubicBezTo>
                  <a:cubicBezTo>
                    <a:pt x="3023" y="661"/>
                    <a:pt x="2362" y="0"/>
                    <a:pt x="1512"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064" name="Google Shape;2064;p29"/>
            <p:cNvSpPr/>
            <p:nvPr/>
          </p:nvSpPr>
          <p:spPr>
            <a:xfrm>
              <a:off x="2546925" y="4770975"/>
              <a:ext cx="75575" cy="75550"/>
            </a:xfrm>
            <a:custGeom>
              <a:avLst/>
              <a:gdLst/>
              <a:ahLst/>
              <a:cxnLst/>
              <a:rect l="l" t="t" r="r" b="b"/>
              <a:pathLst>
                <a:path w="3023" h="3022" extrusionOk="0">
                  <a:moveTo>
                    <a:pt x="1512" y="0"/>
                  </a:moveTo>
                  <a:cubicBezTo>
                    <a:pt x="662" y="0"/>
                    <a:pt x="1" y="661"/>
                    <a:pt x="1" y="1511"/>
                  </a:cubicBezTo>
                  <a:cubicBezTo>
                    <a:pt x="1" y="2361"/>
                    <a:pt x="662" y="3022"/>
                    <a:pt x="1512" y="3022"/>
                  </a:cubicBezTo>
                  <a:cubicBezTo>
                    <a:pt x="2267" y="3022"/>
                    <a:pt x="3023" y="2361"/>
                    <a:pt x="3023" y="1511"/>
                  </a:cubicBezTo>
                  <a:cubicBezTo>
                    <a:pt x="3023" y="661"/>
                    <a:pt x="2362" y="0"/>
                    <a:pt x="1512"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065" name="Google Shape;2065;p29"/>
            <p:cNvSpPr/>
            <p:nvPr/>
          </p:nvSpPr>
          <p:spPr>
            <a:xfrm>
              <a:off x="2745250" y="4770975"/>
              <a:ext cx="75575" cy="75550"/>
            </a:xfrm>
            <a:custGeom>
              <a:avLst/>
              <a:gdLst/>
              <a:ahLst/>
              <a:cxnLst/>
              <a:rect l="l" t="t" r="r" b="b"/>
              <a:pathLst>
                <a:path w="3023" h="3022"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066" name="Google Shape;2066;p29"/>
            <p:cNvSpPr/>
            <p:nvPr/>
          </p:nvSpPr>
          <p:spPr>
            <a:xfrm>
              <a:off x="2945925" y="4770975"/>
              <a:ext cx="73200" cy="75550"/>
            </a:xfrm>
            <a:custGeom>
              <a:avLst/>
              <a:gdLst/>
              <a:ahLst/>
              <a:cxnLst/>
              <a:rect l="l" t="t" r="r" b="b"/>
              <a:pathLst>
                <a:path w="2928" h="3022" extrusionOk="0">
                  <a:moveTo>
                    <a:pt x="1417" y="0"/>
                  </a:moveTo>
                  <a:cubicBezTo>
                    <a:pt x="661" y="0"/>
                    <a:pt x="0" y="661"/>
                    <a:pt x="0" y="1511"/>
                  </a:cubicBezTo>
                  <a:cubicBezTo>
                    <a:pt x="0" y="2361"/>
                    <a:pt x="661" y="3022"/>
                    <a:pt x="1417" y="3022"/>
                  </a:cubicBezTo>
                  <a:cubicBezTo>
                    <a:pt x="2266" y="3022"/>
                    <a:pt x="2928" y="2361"/>
                    <a:pt x="2928" y="1511"/>
                  </a:cubicBezTo>
                  <a:cubicBezTo>
                    <a:pt x="2928" y="661"/>
                    <a:pt x="2266" y="0"/>
                    <a:pt x="1417"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067" name="Google Shape;2067;p29"/>
            <p:cNvSpPr/>
            <p:nvPr/>
          </p:nvSpPr>
          <p:spPr>
            <a:xfrm>
              <a:off x="3144225" y="4770975"/>
              <a:ext cx="73225" cy="75550"/>
            </a:xfrm>
            <a:custGeom>
              <a:avLst/>
              <a:gdLst/>
              <a:ahLst/>
              <a:cxnLst/>
              <a:rect l="l" t="t" r="r" b="b"/>
              <a:pathLst>
                <a:path w="2929" h="3022" extrusionOk="0">
                  <a:moveTo>
                    <a:pt x="1417" y="0"/>
                  </a:moveTo>
                  <a:cubicBezTo>
                    <a:pt x="662" y="0"/>
                    <a:pt x="1" y="661"/>
                    <a:pt x="1" y="1511"/>
                  </a:cubicBezTo>
                  <a:cubicBezTo>
                    <a:pt x="1" y="2361"/>
                    <a:pt x="662" y="3022"/>
                    <a:pt x="1511" y="3022"/>
                  </a:cubicBezTo>
                  <a:cubicBezTo>
                    <a:pt x="2267" y="3022"/>
                    <a:pt x="2928" y="2361"/>
                    <a:pt x="2928" y="1511"/>
                  </a:cubicBezTo>
                  <a:cubicBezTo>
                    <a:pt x="2928" y="661"/>
                    <a:pt x="2267" y="0"/>
                    <a:pt x="1511"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068" name="Google Shape;2068;p29"/>
            <p:cNvSpPr/>
            <p:nvPr/>
          </p:nvSpPr>
          <p:spPr>
            <a:xfrm>
              <a:off x="3342550" y="4770975"/>
              <a:ext cx="75550" cy="75550"/>
            </a:xfrm>
            <a:custGeom>
              <a:avLst/>
              <a:gdLst/>
              <a:ahLst/>
              <a:cxnLst/>
              <a:rect l="l" t="t" r="r" b="b"/>
              <a:pathLst>
                <a:path w="3022" h="3022"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069" name="Google Shape;2069;p29"/>
            <p:cNvSpPr/>
            <p:nvPr/>
          </p:nvSpPr>
          <p:spPr>
            <a:xfrm>
              <a:off x="3540850" y="4770975"/>
              <a:ext cx="75575" cy="75550"/>
            </a:xfrm>
            <a:custGeom>
              <a:avLst/>
              <a:gdLst/>
              <a:ahLst/>
              <a:cxnLst/>
              <a:rect l="l" t="t" r="r" b="b"/>
              <a:pathLst>
                <a:path w="3023" h="3022" extrusionOk="0">
                  <a:moveTo>
                    <a:pt x="1511" y="0"/>
                  </a:moveTo>
                  <a:cubicBezTo>
                    <a:pt x="756" y="0"/>
                    <a:pt x="95" y="661"/>
                    <a:pt x="95" y="1511"/>
                  </a:cubicBezTo>
                  <a:cubicBezTo>
                    <a:pt x="1" y="2361"/>
                    <a:pt x="756" y="3022"/>
                    <a:pt x="1511" y="3022"/>
                  </a:cubicBezTo>
                  <a:cubicBezTo>
                    <a:pt x="2361" y="3022"/>
                    <a:pt x="3022" y="2361"/>
                    <a:pt x="3022" y="1511"/>
                  </a:cubicBezTo>
                  <a:cubicBezTo>
                    <a:pt x="3022" y="661"/>
                    <a:pt x="2361" y="0"/>
                    <a:pt x="1511"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070" name="Google Shape;2070;p29"/>
            <p:cNvSpPr/>
            <p:nvPr/>
          </p:nvSpPr>
          <p:spPr>
            <a:xfrm>
              <a:off x="3741525" y="4770975"/>
              <a:ext cx="73200" cy="75550"/>
            </a:xfrm>
            <a:custGeom>
              <a:avLst/>
              <a:gdLst/>
              <a:ahLst/>
              <a:cxnLst/>
              <a:rect l="l" t="t" r="r" b="b"/>
              <a:pathLst>
                <a:path w="2928" h="3022" extrusionOk="0">
                  <a:moveTo>
                    <a:pt x="1417" y="0"/>
                  </a:moveTo>
                  <a:cubicBezTo>
                    <a:pt x="661" y="0"/>
                    <a:pt x="0" y="661"/>
                    <a:pt x="0" y="1511"/>
                  </a:cubicBezTo>
                  <a:cubicBezTo>
                    <a:pt x="0" y="2361"/>
                    <a:pt x="661" y="3022"/>
                    <a:pt x="1511" y="3022"/>
                  </a:cubicBezTo>
                  <a:cubicBezTo>
                    <a:pt x="2267" y="3022"/>
                    <a:pt x="2928" y="2361"/>
                    <a:pt x="2928" y="1511"/>
                  </a:cubicBezTo>
                  <a:cubicBezTo>
                    <a:pt x="2928" y="661"/>
                    <a:pt x="2267" y="0"/>
                    <a:pt x="1511"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071" name="Google Shape;2071;p29"/>
            <p:cNvSpPr/>
            <p:nvPr/>
          </p:nvSpPr>
          <p:spPr>
            <a:xfrm>
              <a:off x="1949625" y="4582100"/>
              <a:ext cx="75575" cy="75575"/>
            </a:xfrm>
            <a:custGeom>
              <a:avLst/>
              <a:gdLst/>
              <a:ahLst/>
              <a:cxnLst/>
              <a:rect l="l" t="t" r="r" b="b"/>
              <a:pathLst>
                <a:path w="3023" h="3023"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072" name="Google Shape;2072;p29"/>
            <p:cNvSpPr/>
            <p:nvPr/>
          </p:nvSpPr>
          <p:spPr>
            <a:xfrm>
              <a:off x="2147950" y="4582100"/>
              <a:ext cx="75575" cy="75575"/>
            </a:xfrm>
            <a:custGeom>
              <a:avLst/>
              <a:gdLst/>
              <a:ahLst/>
              <a:cxnLst/>
              <a:rect l="l" t="t" r="r" b="b"/>
              <a:pathLst>
                <a:path w="3023" h="3023"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073" name="Google Shape;2073;p29"/>
            <p:cNvSpPr/>
            <p:nvPr/>
          </p:nvSpPr>
          <p:spPr>
            <a:xfrm>
              <a:off x="2346250" y="4582100"/>
              <a:ext cx="75575" cy="75575"/>
            </a:xfrm>
            <a:custGeom>
              <a:avLst/>
              <a:gdLst/>
              <a:ahLst/>
              <a:cxnLst/>
              <a:rect l="l" t="t" r="r" b="b"/>
              <a:pathLst>
                <a:path w="3023" h="3023" extrusionOk="0">
                  <a:moveTo>
                    <a:pt x="1512" y="0"/>
                  </a:moveTo>
                  <a:cubicBezTo>
                    <a:pt x="756" y="0"/>
                    <a:pt x="95" y="661"/>
                    <a:pt x="95" y="1511"/>
                  </a:cubicBezTo>
                  <a:cubicBezTo>
                    <a:pt x="1" y="2361"/>
                    <a:pt x="756" y="3022"/>
                    <a:pt x="1512" y="3022"/>
                  </a:cubicBezTo>
                  <a:cubicBezTo>
                    <a:pt x="2362" y="3022"/>
                    <a:pt x="3023" y="2361"/>
                    <a:pt x="3023" y="1511"/>
                  </a:cubicBezTo>
                  <a:cubicBezTo>
                    <a:pt x="3023" y="661"/>
                    <a:pt x="2362" y="0"/>
                    <a:pt x="1512"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074" name="Google Shape;2074;p29"/>
            <p:cNvSpPr/>
            <p:nvPr/>
          </p:nvSpPr>
          <p:spPr>
            <a:xfrm>
              <a:off x="2546925" y="4582100"/>
              <a:ext cx="75575" cy="75575"/>
            </a:xfrm>
            <a:custGeom>
              <a:avLst/>
              <a:gdLst/>
              <a:ahLst/>
              <a:cxnLst/>
              <a:rect l="l" t="t" r="r" b="b"/>
              <a:pathLst>
                <a:path w="3023" h="3023" extrusionOk="0">
                  <a:moveTo>
                    <a:pt x="1512" y="0"/>
                  </a:moveTo>
                  <a:cubicBezTo>
                    <a:pt x="662" y="0"/>
                    <a:pt x="1" y="661"/>
                    <a:pt x="1" y="1511"/>
                  </a:cubicBezTo>
                  <a:cubicBezTo>
                    <a:pt x="1" y="2361"/>
                    <a:pt x="662" y="3022"/>
                    <a:pt x="1512" y="3022"/>
                  </a:cubicBezTo>
                  <a:cubicBezTo>
                    <a:pt x="2267" y="3022"/>
                    <a:pt x="3023" y="2361"/>
                    <a:pt x="3023" y="1511"/>
                  </a:cubicBezTo>
                  <a:cubicBezTo>
                    <a:pt x="3023" y="661"/>
                    <a:pt x="2362" y="0"/>
                    <a:pt x="1512"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075" name="Google Shape;2075;p29"/>
            <p:cNvSpPr/>
            <p:nvPr/>
          </p:nvSpPr>
          <p:spPr>
            <a:xfrm>
              <a:off x="2745250" y="4582100"/>
              <a:ext cx="75575" cy="75575"/>
            </a:xfrm>
            <a:custGeom>
              <a:avLst/>
              <a:gdLst/>
              <a:ahLst/>
              <a:cxnLst/>
              <a:rect l="l" t="t" r="r" b="b"/>
              <a:pathLst>
                <a:path w="3023" h="3023"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076" name="Google Shape;2076;p29"/>
            <p:cNvSpPr/>
            <p:nvPr/>
          </p:nvSpPr>
          <p:spPr>
            <a:xfrm>
              <a:off x="2945925" y="4582100"/>
              <a:ext cx="73200" cy="75575"/>
            </a:xfrm>
            <a:custGeom>
              <a:avLst/>
              <a:gdLst/>
              <a:ahLst/>
              <a:cxnLst/>
              <a:rect l="l" t="t" r="r" b="b"/>
              <a:pathLst>
                <a:path w="2928" h="3023" extrusionOk="0">
                  <a:moveTo>
                    <a:pt x="1417" y="0"/>
                  </a:moveTo>
                  <a:cubicBezTo>
                    <a:pt x="661" y="0"/>
                    <a:pt x="0" y="661"/>
                    <a:pt x="0" y="1511"/>
                  </a:cubicBezTo>
                  <a:cubicBezTo>
                    <a:pt x="0" y="2361"/>
                    <a:pt x="661" y="3022"/>
                    <a:pt x="1417" y="3022"/>
                  </a:cubicBezTo>
                  <a:cubicBezTo>
                    <a:pt x="2266" y="3022"/>
                    <a:pt x="2928" y="2361"/>
                    <a:pt x="2928" y="1511"/>
                  </a:cubicBezTo>
                  <a:cubicBezTo>
                    <a:pt x="2928" y="661"/>
                    <a:pt x="2266" y="0"/>
                    <a:pt x="1417"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077" name="Google Shape;2077;p29"/>
            <p:cNvSpPr/>
            <p:nvPr/>
          </p:nvSpPr>
          <p:spPr>
            <a:xfrm>
              <a:off x="3144225" y="4582100"/>
              <a:ext cx="73225" cy="75575"/>
            </a:xfrm>
            <a:custGeom>
              <a:avLst/>
              <a:gdLst/>
              <a:ahLst/>
              <a:cxnLst/>
              <a:rect l="l" t="t" r="r" b="b"/>
              <a:pathLst>
                <a:path w="2929" h="3023" extrusionOk="0">
                  <a:moveTo>
                    <a:pt x="1417" y="0"/>
                  </a:moveTo>
                  <a:cubicBezTo>
                    <a:pt x="662" y="0"/>
                    <a:pt x="1" y="661"/>
                    <a:pt x="1" y="1511"/>
                  </a:cubicBezTo>
                  <a:cubicBezTo>
                    <a:pt x="1" y="2361"/>
                    <a:pt x="662" y="3022"/>
                    <a:pt x="1511" y="3022"/>
                  </a:cubicBezTo>
                  <a:cubicBezTo>
                    <a:pt x="2267" y="3022"/>
                    <a:pt x="2928" y="2361"/>
                    <a:pt x="2928" y="1511"/>
                  </a:cubicBezTo>
                  <a:cubicBezTo>
                    <a:pt x="2928" y="661"/>
                    <a:pt x="2267" y="0"/>
                    <a:pt x="1511"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078" name="Google Shape;2078;p29"/>
            <p:cNvSpPr/>
            <p:nvPr/>
          </p:nvSpPr>
          <p:spPr>
            <a:xfrm>
              <a:off x="3342550" y="4582100"/>
              <a:ext cx="75550" cy="75575"/>
            </a:xfrm>
            <a:custGeom>
              <a:avLst/>
              <a:gdLst/>
              <a:ahLst/>
              <a:cxnLst/>
              <a:rect l="l" t="t" r="r" b="b"/>
              <a:pathLst>
                <a:path w="3022" h="3023"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079" name="Google Shape;2079;p29"/>
            <p:cNvSpPr/>
            <p:nvPr/>
          </p:nvSpPr>
          <p:spPr>
            <a:xfrm>
              <a:off x="3540850" y="4582100"/>
              <a:ext cx="75575" cy="75575"/>
            </a:xfrm>
            <a:custGeom>
              <a:avLst/>
              <a:gdLst/>
              <a:ahLst/>
              <a:cxnLst/>
              <a:rect l="l" t="t" r="r" b="b"/>
              <a:pathLst>
                <a:path w="3023" h="3023" extrusionOk="0">
                  <a:moveTo>
                    <a:pt x="1511" y="0"/>
                  </a:moveTo>
                  <a:cubicBezTo>
                    <a:pt x="756" y="0"/>
                    <a:pt x="95" y="661"/>
                    <a:pt x="95" y="1511"/>
                  </a:cubicBezTo>
                  <a:cubicBezTo>
                    <a:pt x="1" y="2361"/>
                    <a:pt x="756" y="3022"/>
                    <a:pt x="1511" y="3022"/>
                  </a:cubicBezTo>
                  <a:cubicBezTo>
                    <a:pt x="2361" y="3022"/>
                    <a:pt x="3022" y="2361"/>
                    <a:pt x="3022" y="1511"/>
                  </a:cubicBezTo>
                  <a:cubicBezTo>
                    <a:pt x="3022" y="661"/>
                    <a:pt x="2361" y="0"/>
                    <a:pt x="1511"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080" name="Google Shape;2080;p29"/>
            <p:cNvSpPr/>
            <p:nvPr/>
          </p:nvSpPr>
          <p:spPr>
            <a:xfrm>
              <a:off x="3741525" y="4582100"/>
              <a:ext cx="73200" cy="75575"/>
            </a:xfrm>
            <a:custGeom>
              <a:avLst/>
              <a:gdLst/>
              <a:ahLst/>
              <a:cxnLst/>
              <a:rect l="l" t="t" r="r" b="b"/>
              <a:pathLst>
                <a:path w="2928" h="3023" extrusionOk="0">
                  <a:moveTo>
                    <a:pt x="1417" y="0"/>
                  </a:moveTo>
                  <a:cubicBezTo>
                    <a:pt x="661" y="0"/>
                    <a:pt x="0" y="661"/>
                    <a:pt x="0" y="1511"/>
                  </a:cubicBezTo>
                  <a:cubicBezTo>
                    <a:pt x="0" y="2361"/>
                    <a:pt x="661" y="3022"/>
                    <a:pt x="1511" y="3022"/>
                  </a:cubicBezTo>
                  <a:cubicBezTo>
                    <a:pt x="2267" y="3022"/>
                    <a:pt x="2928" y="2361"/>
                    <a:pt x="2928" y="1511"/>
                  </a:cubicBezTo>
                  <a:cubicBezTo>
                    <a:pt x="2928" y="661"/>
                    <a:pt x="2267" y="0"/>
                    <a:pt x="1511"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081" name="Google Shape;2081;p29"/>
            <p:cNvSpPr/>
            <p:nvPr/>
          </p:nvSpPr>
          <p:spPr>
            <a:xfrm>
              <a:off x="1751325" y="4393225"/>
              <a:ext cx="73200" cy="75575"/>
            </a:xfrm>
            <a:custGeom>
              <a:avLst/>
              <a:gdLst/>
              <a:ahLst/>
              <a:cxnLst/>
              <a:rect l="l" t="t" r="r" b="b"/>
              <a:pathLst>
                <a:path w="2928" h="3023" extrusionOk="0">
                  <a:moveTo>
                    <a:pt x="1417" y="1"/>
                  </a:moveTo>
                  <a:cubicBezTo>
                    <a:pt x="661" y="1"/>
                    <a:pt x="0" y="662"/>
                    <a:pt x="0" y="1512"/>
                  </a:cubicBezTo>
                  <a:cubicBezTo>
                    <a:pt x="0" y="1606"/>
                    <a:pt x="0" y="1700"/>
                    <a:pt x="0" y="1795"/>
                  </a:cubicBezTo>
                  <a:cubicBezTo>
                    <a:pt x="378" y="2173"/>
                    <a:pt x="661" y="2456"/>
                    <a:pt x="945" y="2834"/>
                  </a:cubicBezTo>
                  <a:cubicBezTo>
                    <a:pt x="1134" y="2928"/>
                    <a:pt x="1322" y="3023"/>
                    <a:pt x="1511" y="3023"/>
                  </a:cubicBezTo>
                  <a:cubicBezTo>
                    <a:pt x="2267" y="3023"/>
                    <a:pt x="2928" y="2361"/>
                    <a:pt x="2928" y="1512"/>
                  </a:cubicBezTo>
                  <a:cubicBezTo>
                    <a:pt x="2928" y="662"/>
                    <a:pt x="2267" y="1"/>
                    <a:pt x="1511"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082" name="Google Shape;2082;p29"/>
            <p:cNvSpPr/>
            <p:nvPr/>
          </p:nvSpPr>
          <p:spPr>
            <a:xfrm>
              <a:off x="1949625" y="4393225"/>
              <a:ext cx="75575" cy="75575"/>
            </a:xfrm>
            <a:custGeom>
              <a:avLst/>
              <a:gdLst/>
              <a:ahLst/>
              <a:cxnLst/>
              <a:rect l="l" t="t" r="r" b="b"/>
              <a:pathLst>
                <a:path w="3023" h="3023" extrusionOk="0">
                  <a:moveTo>
                    <a:pt x="1512" y="1"/>
                  </a:moveTo>
                  <a:cubicBezTo>
                    <a:pt x="662" y="1"/>
                    <a:pt x="1" y="662"/>
                    <a:pt x="1" y="1512"/>
                  </a:cubicBezTo>
                  <a:cubicBezTo>
                    <a:pt x="1" y="2361"/>
                    <a:pt x="662" y="3023"/>
                    <a:pt x="1512" y="3023"/>
                  </a:cubicBezTo>
                  <a:cubicBezTo>
                    <a:pt x="2362" y="3023"/>
                    <a:pt x="3023" y="2361"/>
                    <a:pt x="3023" y="1512"/>
                  </a:cubicBezTo>
                  <a:cubicBezTo>
                    <a:pt x="3023" y="662"/>
                    <a:pt x="2362" y="1"/>
                    <a:pt x="1512"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083" name="Google Shape;2083;p29"/>
            <p:cNvSpPr/>
            <p:nvPr/>
          </p:nvSpPr>
          <p:spPr>
            <a:xfrm>
              <a:off x="2147950" y="4393225"/>
              <a:ext cx="75575" cy="75575"/>
            </a:xfrm>
            <a:custGeom>
              <a:avLst/>
              <a:gdLst/>
              <a:ahLst/>
              <a:cxnLst/>
              <a:rect l="l" t="t" r="r" b="b"/>
              <a:pathLst>
                <a:path w="3023" h="3023" extrusionOk="0">
                  <a:moveTo>
                    <a:pt x="1511" y="1"/>
                  </a:moveTo>
                  <a:cubicBezTo>
                    <a:pt x="661" y="1"/>
                    <a:pt x="0" y="662"/>
                    <a:pt x="0" y="1512"/>
                  </a:cubicBezTo>
                  <a:cubicBezTo>
                    <a:pt x="0" y="2361"/>
                    <a:pt x="661" y="3023"/>
                    <a:pt x="1511" y="3023"/>
                  </a:cubicBezTo>
                  <a:cubicBezTo>
                    <a:pt x="2361" y="3023"/>
                    <a:pt x="3022" y="2361"/>
                    <a:pt x="3022" y="1512"/>
                  </a:cubicBezTo>
                  <a:cubicBezTo>
                    <a:pt x="3022" y="662"/>
                    <a:pt x="2361" y="1"/>
                    <a:pt x="1511"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084" name="Google Shape;2084;p29"/>
            <p:cNvSpPr/>
            <p:nvPr/>
          </p:nvSpPr>
          <p:spPr>
            <a:xfrm>
              <a:off x="2346250" y="4393225"/>
              <a:ext cx="75575" cy="75575"/>
            </a:xfrm>
            <a:custGeom>
              <a:avLst/>
              <a:gdLst/>
              <a:ahLst/>
              <a:cxnLst/>
              <a:rect l="l" t="t" r="r" b="b"/>
              <a:pathLst>
                <a:path w="3023" h="3023" extrusionOk="0">
                  <a:moveTo>
                    <a:pt x="1512" y="1"/>
                  </a:moveTo>
                  <a:cubicBezTo>
                    <a:pt x="756" y="1"/>
                    <a:pt x="95" y="662"/>
                    <a:pt x="95" y="1512"/>
                  </a:cubicBezTo>
                  <a:cubicBezTo>
                    <a:pt x="1" y="2361"/>
                    <a:pt x="756" y="3023"/>
                    <a:pt x="1512" y="3023"/>
                  </a:cubicBezTo>
                  <a:cubicBezTo>
                    <a:pt x="2362" y="3023"/>
                    <a:pt x="3023" y="2361"/>
                    <a:pt x="3023" y="1512"/>
                  </a:cubicBezTo>
                  <a:cubicBezTo>
                    <a:pt x="3023" y="662"/>
                    <a:pt x="2362" y="1"/>
                    <a:pt x="1512"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085" name="Google Shape;2085;p29"/>
            <p:cNvSpPr/>
            <p:nvPr/>
          </p:nvSpPr>
          <p:spPr>
            <a:xfrm>
              <a:off x="2546925" y="4393225"/>
              <a:ext cx="75575" cy="75575"/>
            </a:xfrm>
            <a:custGeom>
              <a:avLst/>
              <a:gdLst/>
              <a:ahLst/>
              <a:cxnLst/>
              <a:rect l="l" t="t" r="r" b="b"/>
              <a:pathLst>
                <a:path w="3023" h="3023" extrusionOk="0">
                  <a:moveTo>
                    <a:pt x="1512" y="1"/>
                  </a:moveTo>
                  <a:cubicBezTo>
                    <a:pt x="662" y="1"/>
                    <a:pt x="1" y="662"/>
                    <a:pt x="1" y="1512"/>
                  </a:cubicBezTo>
                  <a:cubicBezTo>
                    <a:pt x="1" y="2361"/>
                    <a:pt x="662" y="3023"/>
                    <a:pt x="1512" y="3023"/>
                  </a:cubicBezTo>
                  <a:cubicBezTo>
                    <a:pt x="2267" y="3023"/>
                    <a:pt x="3023" y="2361"/>
                    <a:pt x="3023" y="1512"/>
                  </a:cubicBezTo>
                  <a:cubicBezTo>
                    <a:pt x="3023" y="662"/>
                    <a:pt x="2362" y="1"/>
                    <a:pt x="1512"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086" name="Google Shape;2086;p29"/>
            <p:cNvSpPr/>
            <p:nvPr/>
          </p:nvSpPr>
          <p:spPr>
            <a:xfrm>
              <a:off x="2745250" y="4393225"/>
              <a:ext cx="75575" cy="75575"/>
            </a:xfrm>
            <a:custGeom>
              <a:avLst/>
              <a:gdLst/>
              <a:ahLst/>
              <a:cxnLst/>
              <a:rect l="l" t="t" r="r" b="b"/>
              <a:pathLst>
                <a:path w="3023" h="3023" extrusionOk="0">
                  <a:moveTo>
                    <a:pt x="1511" y="1"/>
                  </a:moveTo>
                  <a:cubicBezTo>
                    <a:pt x="661" y="1"/>
                    <a:pt x="0" y="662"/>
                    <a:pt x="0" y="1512"/>
                  </a:cubicBezTo>
                  <a:cubicBezTo>
                    <a:pt x="0" y="2361"/>
                    <a:pt x="661" y="3023"/>
                    <a:pt x="1511" y="3023"/>
                  </a:cubicBezTo>
                  <a:cubicBezTo>
                    <a:pt x="2361" y="3023"/>
                    <a:pt x="3022" y="2361"/>
                    <a:pt x="3022" y="1512"/>
                  </a:cubicBezTo>
                  <a:cubicBezTo>
                    <a:pt x="3022" y="662"/>
                    <a:pt x="2361" y="1"/>
                    <a:pt x="1511"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087" name="Google Shape;2087;p29"/>
            <p:cNvSpPr/>
            <p:nvPr/>
          </p:nvSpPr>
          <p:spPr>
            <a:xfrm>
              <a:off x="2945925" y="4393225"/>
              <a:ext cx="73200" cy="75575"/>
            </a:xfrm>
            <a:custGeom>
              <a:avLst/>
              <a:gdLst/>
              <a:ahLst/>
              <a:cxnLst/>
              <a:rect l="l" t="t" r="r" b="b"/>
              <a:pathLst>
                <a:path w="2928" h="3023" extrusionOk="0">
                  <a:moveTo>
                    <a:pt x="1417" y="1"/>
                  </a:moveTo>
                  <a:cubicBezTo>
                    <a:pt x="661" y="1"/>
                    <a:pt x="0" y="662"/>
                    <a:pt x="0" y="1512"/>
                  </a:cubicBezTo>
                  <a:cubicBezTo>
                    <a:pt x="0" y="2361"/>
                    <a:pt x="661" y="3023"/>
                    <a:pt x="1417" y="3023"/>
                  </a:cubicBezTo>
                  <a:cubicBezTo>
                    <a:pt x="2266" y="3023"/>
                    <a:pt x="2928" y="2361"/>
                    <a:pt x="2928" y="1512"/>
                  </a:cubicBezTo>
                  <a:cubicBezTo>
                    <a:pt x="2928" y="662"/>
                    <a:pt x="2266" y="1"/>
                    <a:pt x="1417"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088" name="Google Shape;2088;p29"/>
            <p:cNvSpPr/>
            <p:nvPr/>
          </p:nvSpPr>
          <p:spPr>
            <a:xfrm>
              <a:off x="3144225" y="4393225"/>
              <a:ext cx="73225" cy="75575"/>
            </a:xfrm>
            <a:custGeom>
              <a:avLst/>
              <a:gdLst/>
              <a:ahLst/>
              <a:cxnLst/>
              <a:rect l="l" t="t" r="r" b="b"/>
              <a:pathLst>
                <a:path w="2929" h="3023" extrusionOk="0">
                  <a:moveTo>
                    <a:pt x="1417" y="1"/>
                  </a:moveTo>
                  <a:cubicBezTo>
                    <a:pt x="662" y="1"/>
                    <a:pt x="1" y="662"/>
                    <a:pt x="1" y="1512"/>
                  </a:cubicBezTo>
                  <a:cubicBezTo>
                    <a:pt x="1" y="2361"/>
                    <a:pt x="662" y="3023"/>
                    <a:pt x="1511" y="3023"/>
                  </a:cubicBezTo>
                  <a:cubicBezTo>
                    <a:pt x="2267" y="3023"/>
                    <a:pt x="2928" y="2361"/>
                    <a:pt x="2928" y="1512"/>
                  </a:cubicBezTo>
                  <a:cubicBezTo>
                    <a:pt x="2928" y="662"/>
                    <a:pt x="2267" y="1"/>
                    <a:pt x="1511"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089" name="Google Shape;2089;p29"/>
            <p:cNvSpPr/>
            <p:nvPr/>
          </p:nvSpPr>
          <p:spPr>
            <a:xfrm>
              <a:off x="3342550" y="4393225"/>
              <a:ext cx="75550" cy="75575"/>
            </a:xfrm>
            <a:custGeom>
              <a:avLst/>
              <a:gdLst/>
              <a:ahLst/>
              <a:cxnLst/>
              <a:rect l="l" t="t" r="r" b="b"/>
              <a:pathLst>
                <a:path w="3022" h="3023" extrusionOk="0">
                  <a:moveTo>
                    <a:pt x="1511" y="1"/>
                  </a:moveTo>
                  <a:cubicBezTo>
                    <a:pt x="661" y="1"/>
                    <a:pt x="0" y="662"/>
                    <a:pt x="0" y="1512"/>
                  </a:cubicBezTo>
                  <a:cubicBezTo>
                    <a:pt x="0" y="2361"/>
                    <a:pt x="661" y="3023"/>
                    <a:pt x="1511" y="3023"/>
                  </a:cubicBezTo>
                  <a:cubicBezTo>
                    <a:pt x="2361" y="3023"/>
                    <a:pt x="3022" y="2361"/>
                    <a:pt x="3022" y="1512"/>
                  </a:cubicBezTo>
                  <a:cubicBezTo>
                    <a:pt x="3022" y="662"/>
                    <a:pt x="2361" y="1"/>
                    <a:pt x="1511"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090" name="Google Shape;2090;p29"/>
            <p:cNvSpPr/>
            <p:nvPr/>
          </p:nvSpPr>
          <p:spPr>
            <a:xfrm>
              <a:off x="3540850" y="4393225"/>
              <a:ext cx="75575" cy="75575"/>
            </a:xfrm>
            <a:custGeom>
              <a:avLst/>
              <a:gdLst/>
              <a:ahLst/>
              <a:cxnLst/>
              <a:rect l="l" t="t" r="r" b="b"/>
              <a:pathLst>
                <a:path w="3023" h="3023" extrusionOk="0">
                  <a:moveTo>
                    <a:pt x="1511" y="1"/>
                  </a:moveTo>
                  <a:cubicBezTo>
                    <a:pt x="756" y="1"/>
                    <a:pt x="95" y="662"/>
                    <a:pt x="95" y="1512"/>
                  </a:cubicBezTo>
                  <a:cubicBezTo>
                    <a:pt x="1" y="2361"/>
                    <a:pt x="756" y="3023"/>
                    <a:pt x="1511" y="3023"/>
                  </a:cubicBezTo>
                  <a:cubicBezTo>
                    <a:pt x="2361" y="3023"/>
                    <a:pt x="3022" y="2361"/>
                    <a:pt x="3022" y="1512"/>
                  </a:cubicBezTo>
                  <a:cubicBezTo>
                    <a:pt x="3022" y="662"/>
                    <a:pt x="2361" y="1"/>
                    <a:pt x="1511"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091" name="Google Shape;2091;p29"/>
            <p:cNvSpPr/>
            <p:nvPr/>
          </p:nvSpPr>
          <p:spPr>
            <a:xfrm>
              <a:off x="3741525" y="4393225"/>
              <a:ext cx="73200" cy="75575"/>
            </a:xfrm>
            <a:custGeom>
              <a:avLst/>
              <a:gdLst/>
              <a:ahLst/>
              <a:cxnLst/>
              <a:rect l="l" t="t" r="r" b="b"/>
              <a:pathLst>
                <a:path w="2928" h="3023" extrusionOk="0">
                  <a:moveTo>
                    <a:pt x="1417" y="1"/>
                  </a:moveTo>
                  <a:cubicBezTo>
                    <a:pt x="661" y="1"/>
                    <a:pt x="0" y="662"/>
                    <a:pt x="0" y="1512"/>
                  </a:cubicBezTo>
                  <a:cubicBezTo>
                    <a:pt x="0" y="2361"/>
                    <a:pt x="661" y="3023"/>
                    <a:pt x="1511" y="3023"/>
                  </a:cubicBezTo>
                  <a:cubicBezTo>
                    <a:pt x="2267" y="3023"/>
                    <a:pt x="2928" y="2361"/>
                    <a:pt x="2928" y="1512"/>
                  </a:cubicBezTo>
                  <a:cubicBezTo>
                    <a:pt x="2928" y="662"/>
                    <a:pt x="2267" y="1"/>
                    <a:pt x="1511"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092" name="Google Shape;2092;p29"/>
            <p:cNvSpPr/>
            <p:nvPr/>
          </p:nvSpPr>
          <p:spPr>
            <a:xfrm>
              <a:off x="1751325" y="4204350"/>
              <a:ext cx="73200" cy="73225"/>
            </a:xfrm>
            <a:custGeom>
              <a:avLst/>
              <a:gdLst/>
              <a:ahLst/>
              <a:cxnLst/>
              <a:rect l="l" t="t" r="r" b="b"/>
              <a:pathLst>
                <a:path w="2928" h="2929" extrusionOk="0">
                  <a:moveTo>
                    <a:pt x="1417" y="1"/>
                  </a:moveTo>
                  <a:cubicBezTo>
                    <a:pt x="661" y="1"/>
                    <a:pt x="0" y="662"/>
                    <a:pt x="0" y="1512"/>
                  </a:cubicBezTo>
                  <a:cubicBezTo>
                    <a:pt x="0" y="2267"/>
                    <a:pt x="661" y="2928"/>
                    <a:pt x="1511" y="2928"/>
                  </a:cubicBezTo>
                  <a:cubicBezTo>
                    <a:pt x="2267" y="2928"/>
                    <a:pt x="2928" y="2362"/>
                    <a:pt x="2928" y="1512"/>
                  </a:cubicBezTo>
                  <a:cubicBezTo>
                    <a:pt x="2928" y="662"/>
                    <a:pt x="2267" y="1"/>
                    <a:pt x="1511"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093" name="Google Shape;2093;p29"/>
            <p:cNvSpPr/>
            <p:nvPr/>
          </p:nvSpPr>
          <p:spPr>
            <a:xfrm>
              <a:off x="1949625" y="4204350"/>
              <a:ext cx="75575" cy="73225"/>
            </a:xfrm>
            <a:custGeom>
              <a:avLst/>
              <a:gdLst/>
              <a:ahLst/>
              <a:cxnLst/>
              <a:rect l="l" t="t" r="r" b="b"/>
              <a:pathLst>
                <a:path w="3023" h="2929" extrusionOk="0">
                  <a:moveTo>
                    <a:pt x="1512" y="1"/>
                  </a:moveTo>
                  <a:cubicBezTo>
                    <a:pt x="662" y="1"/>
                    <a:pt x="1" y="662"/>
                    <a:pt x="1" y="1512"/>
                  </a:cubicBezTo>
                  <a:cubicBezTo>
                    <a:pt x="1" y="2267"/>
                    <a:pt x="662" y="2928"/>
                    <a:pt x="1512" y="2928"/>
                  </a:cubicBezTo>
                  <a:cubicBezTo>
                    <a:pt x="2362" y="2928"/>
                    <a:pt x="3023" y="2362"/>
                    <a:pt x="3023" y="1512"/>
                  </a:cubicBezTo>
                  <a:cubicBezTo>
                    <a:pt x="3023" y="662"/>
                    <a:pt x="2362" y="1"/>
                    <a:pt x="1512"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094" name="Google Shape;2094;p29"/>
            <p:cNvSpPr/>
            <p:nvPr/>
          </p:nvSpPr>
          <p:spPr>
            <a:xfrm>
              <a:off x="2147950" y="4204350"/>
              <a:ext cx="75575" cy="73225"/>
            </a:xfrm>
            <a:custGeom>
              <a:avLst/>
              <a:gdLst/>
              <a:ahLst/>
              <a:cxnLst/>
              <a:rect l="l" t="t" r="r" b="b"/>
              <a:pathLst>
                <a:path w="3023" h="2929" extrusionOk="0">
                  <a:moveTo>
                    <a:pt x="1511" y="1"/>
                  </a:moveTo>
                  <a:cubicBezTo>
                    <a:pt x="661" y="1"/>
                    <a:pt x="0" y="662"/>
                    <a:pt x="0" y="1512"/>
                  </a:cubicBezTo>
                  <a:cubicBezTo>
                    <a:pt x="0" y="2267"/>
                    <a:pt x="661" y="2928"/>
                    <a:pt x="1511" y="2928"/>
                  </a:cubicBezTo>
                  <a:cubicBezTo>
                    <a:pt x="2361" y="2928"/>
                    <a:pt x="3022" y="2362"/>
                    <a:pt x="3022" y="1512"/>
                  </a:cubicBezTo>
                  <a:cubicBezTo>
                    <a:pt x="3022" y="662"/>
                    <a:pt x="2361" y="1"/>
                    <a:pt x="1511"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095" name="Google Shape;2095;p29"/>
            <p:cNvSpPr/>
            <p:nvPr/>
          </p:nvSpPr>
          <p:spPr>
            <a:xfrm>
              <a:off x="2346250" y="4204350"/>
              <a:ext cx="75575" cy="73225"/>
            </a:xfrm>
            <a:custGeom>
              <a:avLst/>
              <a:gdLst/>
              <a:ahLst/>
              <a:cxnLst/>
              <a:rect l="l" t="t" r="r" b="b"/>
              <a:pathLst>
                <a:path w="3023" h="2929" extrusionOk="0">
                  <a:moveTo>
                    <a:pt x="1512" y="1"/>
                  </a:moveTo>
                  <a:cubicBezTo>
                    <a:pt x="756" y="1"/>
                    <a:pt x="95" y="662"/>
                    <a:pt x="95" y="1512"/>
                  </a:cubicBezTo>
                  <a:cubicBezTo>
                    <a:pt x="1" y="2267"/>
                    <a:pt x="756" y="2928"/>
                    <a:pt x="1512" y="2928"/>
                  </a:cubicBezTo>
                  <a:cubicBezTo>
                    <a:pt x="2362" y="2928"/>
                    <a:pt x="3023" y="2362"/>
                    <a:pt x="3023" y="1512"/>
                  </a:cubicBezTo>
                  <a:cubicBezTo>
                    <a:pt x="3023" y="662"/>
                    <a:pt x="2362" y="1"/>
                    <a:pt x="1512"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096" name="Google Shape;2096;p29"/>
            <p:cNvSpPr/>
            <p:nvPr/>
          </p:nvSpPr>
          <p:spPr>
            <a:xfrm>
              <a:off x="2546925" y="4204350"/>
              <a:ext cx="75575" cy="73225"/>
            </a:xfrm>
            <a:custGeom>
              <a:avLst/>
              <a:gdLst/>
              <a:ahLst/>
              <a:cxnLst/>
              <a:rect l="l" t="t" r="r" b="b"/>
              <a:pathLst>
                <a:path w="3023" h="2929" extrusionOk="0">
                  <a:moveTo>
                    <a:pt x="1512" y="1"/>
                  </a:moveTo>
                  <a:cubicBezTo>
                    <a:pt x="662" y="1"/>
                    <a:pt x="1" y="662"/>
                    <a:pt x="1" y="1512"/>
                  </a:cubicBezTo>
                  <a:cubicBezTo>
                    <a:pt x="1" y="2267"/>
                    <a:pt x="662" y="2928"/>
                    <a:pt x="1512" y="2928"/>
                  </a:cubicBezTo>
                  <a:cubicBezTo>
                    <a:pt x="2267" y="2928"/>
                    <a:pt x="3023" y="2362"/>
                    <a:pt x="3023" y="1512"/>
                  </a:cubicBezTo>
                  <a:cubicBezTo>
                    <a:pt x="3023" y="662"/>
                    <a:pt x="2362" y="1"/>
                    <a:pt x="1512"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097" name="Google Shape;2097;p29"/>
            <p:cNvSpPr/>
            <p:nvPr/>
          </p:nvSpPr>
          <p:spPr>
            <a:xfrm>
              <a:off x="2745250" y="4204350"/>
              <a:ext cx="75575" cy="73225"/>
            </a:xfrm>
            <a:custGeom>
              <a:avLst/>
              <a:gdLst/>
              <a:ahLst/>
              <a:cxnLst/>
              <a:rect l="l" t="t" r="r" b="b"/>
              <a:pathLst>
                <a:path w="3023" h="2929" extrusionOk="0">
                  <a:moveTo>
                    <a:pt x="1511" y="1"/>
                  </a:moveTo>
                  <a:cubicBezTo>
                    <a:pt x="661" y="1"/>
                    <a:pt x="0" y="662"/>
                    <a:pt x="0" y="1512"/>
                  </a:cubicBezTo>
                  <a:cubicBezTo>
                    <a:pt x="0" y="2267"/>
                    <a:pt x="661" y="2928"/>
                    <a:pt x="1511" y="2928"/>
                  </a:cubicBezTo>
                  <a:cubicBezTo>
                    <a:pt x="2361" y="2928"/>
                    <a:pt x="3022" y="2362"/>
                    <a:pt x="3022" y="1512"/>
                  </a:cubicBezTo>
                  <a:cubicBezTo>
                    <a:pt x="3022" y="662"/>
                    <a:pt x="2361" y="1"/>
                    <a:pt x="1511"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098" name="Google Shape;2098;p29"/>
            <p:cNvSpPr/>
            <p:nvPr/>
          </p:nvSpPr>
          <p:spPr>
            <a:xfrm>
              <a:off x="2945925" y="4204350"/>
              <a:ext cx="73200" cy="73225"/>
            </a:xfrm>
            <a:custGeom>
              <a:avLst/>
              <a:gdLst/>
              <a:ahLst/>
              <a:cxnLst/>
              <a:rect l="l" t="t" r="r" b="b"/>
              <a:pathLst>
                <a:path w="2928" h="2929" extrusionOk="0">
                  <a:moveTo>
                    <a:pt x="1417" y="1"/>
                  </a:moveTo>
                  <a:cubicBezTo>
                    <a:pt x="661" y="1"/>
                    <a:pt x="0" y="662"/>
                    <a:pt x="0" y="1512"/>
                  </a:cubicBezTo>
                  <a:cubicBezTo>
                    <a:pt x="0" y="2267"/>
                    <a:pt x="661" y="2928"/>
                    <a:pt x="1417" y="2928"/>
                  </a:cubicBezTo>
                  <a:cubicBezTo>
                    <a:pt x="2266" y="2928"/>
                    <a:pt x="2928" y="2362"/>
                    <a:pt x="2928" y="1512"/>
                  </a:cubicBezTo>
                  <a:cubicBezTo>
                    <a:pt x="2928" y="662"/>
                    <a:pt x="2266" y="1"/>
                    <a:pt x="1417"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099" name="Google Shape;2099;p29"/>
            <p:cNvSpPr/>
            <p:nvPr/>
          </p:nvSpPr>
          <p:spPr>
            <a:xfrm>
              <a:off x="3144225" y="4204350"/>
              <a:ext cx="73225" cy="73225"/>
            </a:xfrm>
            <a:custGeom>
              <a:avLst/>
              <a:gdLst/>
              <a:ahLst/>
              <a:cxnLst/>
              <a:rect l="l" t="t" r="r" b="b"/>
              <a:pathLst>
                <a:path w="2929" h="2929" extrusionOk="0">
                  <a:moveTo>
                    <a:pt x="1417" y="1"/>
                  </a:moveTo>
                  <a:cubicBezTo>
                    <a:pt x="662" y="1"/>
                    <a:pt x="1" y="662"/>
                    <a:pt x="1" y="1512"/>
                  </a:cubicBezTo>
                  <a:cubicBezTo>
                    <a:pt x="1" y="2267"/>
                    <a:pt x="662" y="2928"/>
                    <a:pt x="1511" y="2928"/>
                  </a:cubicBezTo>
                  <a:cubicBezTo>
                    <a:pt x="2267" y="2928"/>
                    <a:pt x="2928" y="2362"/>
                    <a:pt x="2928" y="1512"/>
                  </a:cubicBezTo>
                  <a:cubicBezTo>
                    <a:pt x="2928" y="662"/>
                    <a:pt x="2267" y="1"/>
                    <a:pt x="1511"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100" name="Google Shape;2100;p29"/>
            <p:cNvSpPr/>
            <p:nvPr/>
          </p:nvSpPr>
          <p:spPr>
            <a:xfrm>
              <a:off x="3342550" y="4204350"/>
              <a:ext cx="75550" cy="73225"/>
            </a:xfrm>
            <a:custGeom>
              <a:avLst/>
              <a:gdLst/>
              <a:ahLst/>
              <a:cxnLst/>
              <a:rect l="l" t="t" r="r" b="b"/>
              <a:pathLst>
                <a:path w="3022" h="2929" extrusionOk="0">
                  <a:moveTo>
                    <a:pt x="1511" y="1"/>
                  </a:moveTo>
                  <a:cubicBezTo>
                    <a:pt x="661" y="1"/>
                    <a:pt x="0" y="662"/>
                    <a:pt x="0" y="1512"/>
                  </a:cubicBezTo>
                  <a:cubicBezTo>
                    <a:pt x="0" y="2267"/>
                    <a:pt x="661" y="2928"/>
                    <a:pt x="1511" y="2928"/>
                  </a:cubicBezTo>
                  <a:cubicBezTo>
                    <a:pt x="2361" y="2928"/>
                    <a:pt x="3022" y="2362"/>
                    <a:pt x="3022" y="1512"/>
                  </a:cubicBezTo>
                  <a:cubicBezTo>
                    <a:pt x="3022" y="662"/>
                    <a:pt x="2361" y="1"/>
                    <a:pt x="1511"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101" name="Google Shape;2101;p29"/>
            <p:cNvSpPr/>
            <p:nvPr/>
          </p:nvSpPr>
          <p:spPr>
            <a:xfrm>
              <a:off x="3540850" y="4204350"/>
              <a:ext cx="75575" cy="73225"/>
            </a:xfrm>
            <a:custGeom>
              <a:avLst/>
              <a:gdLst/>
              <a:ahLst/>
              <a:cxnLst/>
              <a:rect l="l" t="t" r="r" b="b"/>
              <a:pathLst>
                <a:path w="3023" h="2929" extrusionOk="0">
                  <a:moveTo>
                    <a:pt x="1511" y="1"/>
                  </a:moveTo>
                  <a:cubicBezTo>
                    <a:pt x="756" y="1"/>
                    <a:pt x="95" y="662"/>
                    <a:pt x="95" y="1512"/>
                  </a:cubicBezTo>
                  <a:cubicBezTo>
                    <a:pt x="1" y="2267"/>
                    <a:pt x="756" y="2928"/>
                    <a:pt x="1511" y="2928"/>
                  </a:cubicBezTo>
                  <a:cubicBezTo>
                    <a:pt x="2361" y="2928"/>
                    <a:pt x="3022" y="2362"/>
                    <a:pt x="3022" y="1512"/>
                  </a:cubicBezTo>
                  <a:cubicBezTo>
                    <a:pt x="3022" y="662"/>
                    <a:pt x="2361" y="1"/>
                    <a:pt x="1511"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102" name="Google Shape;2102;p29"/>
            <p:cNvSpPr/>
            <p:nvPr/>
          </p:nvSpPr>
          <p:spPr>
            <a:xfrm>
              <a:off x="3741525" y="4204350"/>
              <a:ext cx="73200" cy="73225"/>
            </a:xfrm>
            <a:custGeom>
              <a:avLst/>
              <a:gdLst/>
              <a:ahLst/>
              <a:cxnLst/>
              <a:rect l="l" t="t" r="r" b="b"/>
              <a:pathLst>
                <a:path w="2928" h="2929" extrusionOk="0">
                  <a:moveTo>
                    <a:pt x="1417" y="1"/>
                  </a:moveTo>
                  <a:cubicBezTo>
                    <a:pt x="661" y="1"/>
                    <a:pt x="0" y="662"/>
                    <a:pt x="0" y="1512"/>
                  </a:cubicBezTo>
                  <a:cubicBezTo>
                    <a:pt x="0" y="2267"/>
                    <a:pt x="661" y="2928"/>
                    <a:pt x="1511" y="2928"/>
                  </a:cubicBezTo>
                  <a:cubicBezTo>
                    <a:pt x="2267" y="2928"/>
                    <a:pt x="2928" y="2362"/>
                    <a:pt x="2928" y="1512"/>
                  </a:cubicBezTo>
                  <a:cubicBezTo>
                    <a:pt x="2928" y="662"/>
                    <a:pt x="2267" y="1"/>
                    <a:pt x="1511"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103" name="Google Shape;2103;p29"/>
            <p:cNvSpPr/>
            <p:nvPr/>
          </p:nvSpPr>
          <p:spPr>
            <a:xfrm>
              <a:off x="1550650" y="4015500"/>
              <a:ext cx="75575" cy="75550"/>
            </a:xfrm>
            <a:custGeom>
              <a:avLst/>
              <a:gdLst/>
              <a:ahLst/>
              <a:cxnLst/>
              <a:rect l="l" t="t" r="r" b="b"/>
              <a:pathLst>
                <a:path w="3023" h="3022" extrusionOk="0">
                  <a:moveTo>
                    <a:pt x="1511" y="0"/>
                  </a:moveTo>
                  <a:cubicBezTo>
                    <a:pt x="756" y="0"/>
                    <a:pt x="95" y="661"/>
                    <a:pt x="95" y="1511"/>
                  </a:cubicBezTo>
                  <a:cubicBezTo>
                    <a:pt x="0" y="2361"/>
                    <a:pt x="756" y="3022"/>
                    <a:pt x="1511" y="3022"/>
                  </a:cubicBezTo>
                  <a:cubicBezTo>
                    <a:pt x="2361" y="3022"/>
                    <a:pt x="3022" y="2361"/>
                    <a:pt x="3022" y="1511"/>
                  </a:cubicBezTo>
                  <a:cubicBezTo>
                    <a:pt x="3022" y="661"/>
                    <a:pt x="2361" y="0"/>
                    <a:pt x="1511"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104" name="Google Shape;2104;p29"/>
            <p:cNvSpPr/>
            <p:nvPr/>
          </p:nvSpPr>
          <p:spPr>
            <a:xfrm>
              <a:off x="1751325" y="4015500"/>
              <a:ext cx="73200" cy="75550"/>
            </a:xfrm>
            <a:custGeom>
              <a:avLst/>
              <a:gdLst/>
              <a:ahLst/>
              <a:cxnLst/>
              <a:rect l="l" t="t" r="r" b="b"/>
              <a:pathLst>
                <a:path w="2928" h="3022" extrusionOk="0">
                  <a:moveTo>
                    <a:pt x="1417" y="0"/>
                  </a:moveTo>
                  <a:cubicBezTo>
                    <a:pt x="661" y="0"/>
                    <a:pt x="0" y="661"/>
                    <a:pt x="0" y="1511"/>
                  </a:cubicBezTo>
                  <a:cubicBezTo>
                    <a:pt x="0" y="2361"/>
                    <a:pt x="661" y="3022"/>
                    <a:pt x="1511" y="3022"/>
                  </a:cubicBezTo>
                  <a:cubicBezTo>
                    <a:pt x="2267" y="3022"/>
                    <a:pt x="2928" y="2361"/>
                    <a:pt x="2928" y="1511"/>
                  </a:cubicBezTo>
                  <a:cubicBezTo>
                    <a:pt x="2928" y="661"/>
                    <a:pt x="2267" y="0"/>
                    <a:pt x="1511"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105" name="Google Shape;2105;p29"/>
            <p:cNvSpPr/>
            <p:nvPr/>
          </p:nvSpPr>
          <p:spPr>
            <a:xfrm>
              <a:off x="1949625" y="4015500"/>
              <a:ext cx="75575" cy="75550"/>
            </a:xfrm>
            <a:custGeom>
              <a:avLst/>
              <a:gdLst/>
              <a:ahLst/>
              <a:cxnLst/>
              <a:rect l="l" t="t" r="r" b="b"/>
              <a:pathLst>
                <a:path w="3023" h="3022"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106" name="Google Shape;2106;p29"/>
            <p:cNvSpPr/>
            <p:nvPr/>
          </p:nvSpPr>
          <p:spPr>
            <a:xfrm>
              <a:off x="2147950" y="4015500"/>
              <a:ext cx="75575" cy="75550"/>
            </a:xfrm>
            <a:custGeom>
              <a:avLst/>
              <a:gdLst/>
              <a:ahLst/>
              <a:cxnLst/>
              <a:rect l="l" t="t" r="r" b="b"/>
              <a:pathLst>
                <a:path w="3023" h="3022"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107" name="Google Shape;2107;p29"/>
            <p:cNvSpPr/>
            <p:nvPr/>
          </p:nvSpPr>
          <p:spPr>
            <a:xfrm>
              <a:off x="2346250" y="4015500"/>
              <a:ext cx="75575" cy="75550"/>
            </a:xfrm>
            <a:custGeom>
              <a:avLst/>
              <a:gdLst/>
              <a:ahLst/>
              <a:cxnLst/>
              <a:rect l="l" t="t" r="r" b="b"/>
              <a:pathLst>
                <a:path w="3023" h="3022" extrusionOk="0">
                  <a:moveTo>
                    <a:pt x="1512" y="0"/>
                  </a:moveTo>
                  <a:cubicBezTo>
                    <a:pt x="756" y="0"/>
                    <a:pt x="95" y="661"/>
                    <a:pt x="95" y="1511"/>
                  </a:cubicBezTo>
                  <a:cubicBezTo>
                    <a:pt x="1" y="2361"/>
                    <a:pt x="756" y="3022"/>
                    <a:pt x="1512" y="3022"/>
                  </a:cubicBezTo>
                  <a:cubicBezTo>
                    <a:pt x="2362" y="3022"/>
                    <a:pt x="3023" y="2361"/>
                    <a:pt x="3023" y="1511"/>
                  </a:cubicBezTo>
                  <a:cubicBezTo>
                    <a:pt x="3023" y="661"/>
                    <a:pt x="2362" y="0"/>
                    <a:pt x="1512"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108" name="Google Shape;2108;p29"/>
            <p:cNvSpPr/>
            <p:nvPr/>
          </p:nvSpPr>
          <p:spPr>
            <a:xfrm>
              <a:off x="2546925" y="4015500"/>
              <a:ext cx="75575" cy="75550"/>
            </a:xfrm>
            <a:custGeom>
              <a:avLst/>
              <a:gdLst/>
              <a:ahLst/>
              <a:cxnLst/>
              <a:rect l="l" t="t" r="r" b="b"/>
              <a:pathLst>
                <a:path w="3023" h="3022" extrusionOk="0">
                  <a:moveTo>
                    <a:pt x="1512" y="0"/>
                  </a:moveTo>
                  <a:cubicBezTo>
                    <a:pt x="662" y="0"/>
                    <a:pt x="1" y="661"/>
                    <a:pt x="1" y="1511"/>
                  </a:cubicBezTo>
                  <a:cubicBezTo>
                    <a:pt x="1" y="2361"/>
                    <a:pt x="662" y="3022"/>
                    <a:pt x="1512" y="3022"/>
                  </a:cubicBezTo>
                  <a:cubicBezTo>
                    <a:pt x="2267" y="3022"/>
                    <a:pt x="3023" y="2361"/>
                    <a:pt x="3023" y="1511"/>
                  </a:cubicBezTo>
                  <a:cubicBezTo>
                    <a:pt x="3023" y="661"/>
                    <a:pt x="2362" y="0"/>
                    <a:pt x="1512"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109" name="Google Shape;2109;p29"/>
            <p:cNvSpPr/>
            <p:nvPr/>
          </p:nvSpPr>
          <p:spPr>
            <a:xfrm>
              <a:off x="2745250" y="4015500"/>
              <a:ext cx="75575" cy="75550"/>
            </a:xfrm>
            <a:custGeom>
              <a:avLst/>
              <a:gdLst/>
              <a:ahLst/>
              <a:cxnLst/>
              <a:rect l="l" t="t" r="r" b="b"/>
              <a:pathLst>
                <a:path w="3023" h="3022"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110" name="Google Shape;2110;p29"/>
            <p:cNvSpPr/>
            <p:nvPr/>
          </p:nvSpPr>
          <p:spPr>
            <a:xfrm>
              <a:off x="2945925" y="4015500"/>
              <a:ext cx="73200" cy="75550"/>
            </a:xfrm>
            <a:custGeom>
              <a:avLst/>
              <a:gdLst/>
              <a:ahLst/>
              <a:cxnLst/>
              <a:rect l="l" t="t" r="r" b="b"/>
              <a:pathLst>
                <a:path w="2928" h="3022" extrusionOk="0">
                  <a:moveTo>
                    <a:pt x="1417" y="0"/>
                  </a:moveTo>
                  <a:cubicBezTo>
                    <a:pt x="661" y="0"/>
                    <a:pt x="0" y="661"/>
                    <a:pt x="0" y="1511"/>
                  </a:cubicBezTo>
                  <a:cubicBezTo>
                    <a:pt x="0" y="2361"/>
                    <a:pt x="661" y="3022"/>
                    <a:pt x="1417" y="3022"/>
                  </a:cubicBezTo>
                  <a:cubicBezTo>
                    <a:pt x="2266" y="3022"/>
                    <a:pt x="2928" y="2361"/>
                    <a:pt x="2928" y="1511"/>
                  </a:cubicBezTo>
                  <a:cubicBezTo>
                    <a:pt x="2928" y="661"/>
                    <a:pt x="2266" y="0"/>
                    <a:pt x="1417"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111" name="Google Shape;2111;p29"/>
            <p:cNvSpPr/>
            <p:nvPr/>
          </p:nvSpPr>
          <p:spPr>
            <a:xfrm>
              <a:off x="3144225" y="4015500"/>
              <a:ext cx="73225" cy="75550"/>
            </a:xfrm>
            <a:custGeom>
              <a:avLst/>
              <a:gdLst/>
              <a:ahLst/>
              <a:cxnLst/>
              <a:rect l="l" t="t" r="r" b="b"/>
              <a:pathLst>
                <a:path w="2929" h="3022" extrusionOk="0">
                  <a:moveTo>
                    <a:pt x="1417" y="0"/>
                  </a:moveTo>
                  <a:cubicBezTo>
                    <a:pt x="662" y="0"/>
                    <a:pt x="1" y="661"/>
                    <a:pt x="1" y="1511"/>
                  </a:cubicBezTo>
                  <a:cubicBezTo>
                    <a:pt x="1" y="2361"/>
                    <a:pt x="662" y="3022"/>
                    <a:pt x="1511" y="3022"/>
                  </a:cubicBezTo>
                  <a:cubicBezTo>
                    <a:pt x="2267" y="3022"/>
                    <a:pt x="2928" y="2361"/>
                    <a:pt x="2928" y="1511"/>
                  </a:cubicBezTo>
                  <a:cubicBezTo>
                    <a:pt x="2928" y="661"/>
                    <a:pt x="2267" y="0"/>
                    <a:pt x="1511"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112" name="Google Shape;2112;p29"/>
            <p:cNvSpPr/>
            <p:nvPr/>
          </p:nvSpPr>
          <p:spPr>
            <a:xfrm>
              <a:off x="3342550" y="4015500"/>
              <a:ext cx="75550" cy="75550"/>
            </a:xfrm>
            <a:custGeom>
              <a:avLst/>
              <a:gdLst/>
              <a:ahLst/>
              <a:cxnLst/>
              <a:rect l="l" t="t" r="r" b="b"/>
              <a:pathLst>
                <a:path w="3022" h="3022"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113" name="Google Shape;2113;p29"/>
            <p:cNvSpPr/>
            <p:nvPr/>
          </p:nvSpPr>
          <p:spPr>
            <a:xfrm>
              <a:off x="3540850" y="4015500"/>
              <a:ext cx="75575" cy="75550"/>
            </a:xfrm>
            <a:custGeom>
              <a:avLst/>
              <a:gdLst/>
              <a:ahLst/>
              <a:cxnLst/>
              <a:rect l="l" t="t" r="r" b="b"/>
              <a:pathLst>
                <a:path w="3023" h="3022" extrusionOk="0">
                  <a:moveTo>
                    <a:pt x="1511" y="0"/>
                  </a:moveTo>
                  <a:cubicBezTo>
                    <a:pt x="756" y="0"/>
                    <a:pt x="95" y="661"/>
                    <a:pt x="95" y="1511"/>
                  </a:cubicBezTo>
                  <a:cubicBezTo>
                    <a:pt x="1" y="2361"/>
                    <a:pt x="756" y="3022"/>
                    <a:pt x="1511" y="3022"/>
                  </a:cubicBezTo>
                  <a:cubicBezTo>
                    <a:pt x="2361" y="3022"/>
                    <a:pt x="3022" y="2361"/>
                    <a:pt x="3022" y="1511"/>
                  </a:cubicBezTo>
                  <a:cubicBezTo>
                    <a:pt x="3022" y="661"/>
                    <a:pt x="2361" y="0"/>
                    <a:pt x="1511"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114" name="Google Shape;2114;p29"/>
            <p:cNvSpPr/>
            <p:nvPr/>
          </p:nvSpPr>
          <p:spPr>
            <a:xfrm>
              <a:off x="3741525" y="4015500"/>
              <a:ext cx="73200" cy="75550"/>
            </a:xfrm>
            <a:custGeom>
              <a:avLst/>
              <a:gdLst/>
              <a:ahLst/>
              <a:cxnLst/>
              <a:rect l="l" t="t" r="r" b="b"/>
              <a:pathLst>
                <a:path w="2928" h="3022" extrusionOk="0">
                  <a:moveTo>
                    <a:pt x="1417" y="0"/>
                  </a:moveTo>
                  <a:cubicBezTo>
                    <a:pt x="661" y="0"/>
                    <a:pt x="0" y="661"/>
                    <a:pt x="0" y="1511"/>
                  </a:cubicBezTo>
                  <a:cubicBezTo>
                    <a:pt x="0" y="2361"/>
                    <a:pt x="661" y="3022"/>
                    <a:pt x="1511" y="3022"/>
                  </a:cubicBezTo>
                  <a:cubicBezTo>
                    <a:pt x="2267" y="3022"/>
                    <a:pt x="2928" y="2361"/>
                    <a:pt x="2928" y="1511"/>
                  </a:cubicBezTo>
                  <a:cubicBezTo>
                    <a:pt x="2928" y="661"/>
                    <a:pt x="2267" y="0"/>
                    <a:pt x="1511"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115" name="Google Shape;2115;p29"/>
            <p:cNvSpPr/>
            <p:nvPr/>
          </p:nvSpPr>
          <p:spPr>
            <a:xfrm>
              <a:off x="1550650" y="3826625"/>
              <a:ext cx="75575" cy="75575"/>
            </a:xfrm>
            <a:custGeom>
              <a:avLst/>
              <a:gdLst/>
              <a:ahLst/>
              <a:cxnLst/>
              <a:rect l="l" t="t" r="r" b="b"/>
              <a:pathLst>
                <a:path w="3023" h="3023" extrusionOk="0">
                  <a:moveTo>
                    <a:pt x="1511" y="0"/>
                  </a:moveTo>
                  <a:cubicBezTo>
                    <a:pt x="756" y="0"/>
                    <a:pt x="95" y="661"/>
                    <a:pt x="95" y="1511"/>
                  </a:cubicBezTo>
                  <a:cubicBezTo>
                    <a:pt x="0" y="2361"/>
                    <a:pt x="756" y="3022"/>
                    <a:pt x="1511" y="3022"/>
                  </a:cubicBezTo>
                  <a:cubicBezTo>
                    <a:pt x="2361" y="3022"/>
                    <a:pt x="3022" y="2361"/>
                    <a:pt x="3022" y="1511"/>
                  </a:cubicBezTo>
                  <a:cubicBezTo>
                    <a:pt x="3022" y="661"/>
                    <a:pt x="2361" y="0"/>
                    <a:pt x="1511"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116" name="Google Shape;2116;p29"/>
            <p:cNvSpPr/>
            <p:nvPr/>
          </p:nvSpPr>
          <p:spPr>
            <a:xfrm>
              <a:off x="1751325" y="3826625"/>
              <a:ext cx="73200" cy="75575"/>
            </a:xfrm>
            <a:custGeom>
              <a:avLst/>
              <a:gdLst/>
              <a:ahLst/>
              <a:cxnLst/>
              <a:rect l="l" t="t" r="r" b="b"/>
              <a:pathLst>
                <a:path w="2928" h="3023" extrusionOk="0">
                  <a:moveTo>
                    <a:pt x="1417" y="0"/>
                  </a:moveTo>
                  <a:cubicBezTo>
                    <a:pt x="661" y="0"/>
                    <a:pt x="0" y="661"/>
                    <a:pt x="0" y="1511"/>
                  </a:cubicBezTo>
                  <a:cubicBezTo>
                    <a:pt x="0" y="2361"/>
                    <a:pt x="661" y="3022"/>
                    <a:pt x="1511" y="3022"/>
                  </a:cubicBezTo>
                  <a:cubicBezTo>
                    <a:pt x="2267" y="3022"/>
                    <a:pt x="2928" y="2361"/>
                    <a:pt x="2928" y="1511"/>
                  </a:cubicBezTo>
                  <a:cubicBezTo>
                    <a:pt x="2928" y="661"/>
                    <a:pt x="2267" y="0"/>
                    <a:pt x="1511"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117" name="Google Shape;2117;p29"/>
            <p:cNvSpPr/>
            <p:nvPr/>
          </p:nvSpPr>
          <p:spPr>
            <a:xfrm>
              <a:off x="1949625" y="3826625"/>
              <a:ext cx="75575" cy="75575"/>
            </a:xfrm>
            <a:custGeom>
              <a:avLst/>
              <a:gdLst/>
              <a:ahLst/>
              <a:cxnLst/>
              <a:rect l="l" t="t" r="r" b="b"/>
              <a:pathLst>
                <a:path w="3023" h="3023"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118" name="Google Shape;2118;p29"/>
            <p:cNvSpPr/>
            <p:nvPr/>
          </p:nvSpPr>
          <p:spPr>
            <a:xfrm>
              <a:off x="2147950" y="3826625"/>
              <a:ext cx="75575" cy="75575"/>
            </a:xfrm>
            <a:custGeom>
              <a:avLst/>
              <a:gdLst/>
              <a:ahLst/>
              <a:cxnLst/>
              <a:rect l="l" t="t" r="r" b="b"/>
              <a:pathLst>
                <a:path w="3023" h="3023"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119" name="Google Shape;2119;p29"/>
            <p:cNvSpPr/>
            <p:nvPr/>
          </p:nvSpPr>
          <p:spPr>
            <a:xfrm>
              <a:off x="2346250" y="3826625"/>
              <a:ext cx="75575" cy="75575"/>
            </a:xfrm>
            <a:custGeom>
              <a:avLst/>
              <a:gdLst/>
              <a:ahLst/>
              <a:cxnLst/>
              <a:rect l="l" t="t" r="r" b="b"/>
              <a:pathLst>
                <a:path w="3023" h="3023" extrusionOk="0">
                  <a:moveTo>
                    <a:pt x="1512" y="0"/>
                  </a:moveTo>
                  <a:cubicBezTo>
                    <a:pt x="756" y="0"/>
                    <a:pt x="95" y="661"/>
                    <a:pt x="95" y="1511"/>
                  </a:cubicBezTo>
                  <a:cubicBezTo>
                    <a:pt x="1" y="2361"/>
                    <a:pt x="756" y="3022"/>
                    <a:pt x="1512" y="3022"/>
                  </a:cubicBezTo>
                  <a:cubicBezTo>
                    <a:pt x="2362" y="3022"/>
                    <a:pt x="3023" y="2361"/>
                    <a:pt x="3023" y="1511"/>
                  </a:cubicBezTo>
                  <a:cubicBezTo>
                    <a:pt x="3023" y="661"/>
                    <a:pt x="2362" y="0"/>
                    <a:pt x="1512"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120" name="Google Shape;2120;p29"/>
            <p:cNvSpPr/>
            <p:nvPr/>
          </p:nvSpPr>
          <p:spPr>
            <a:xfrm>
              <a:off x="2546925" y="3826625"/>
              <a:ext cx="75575" cy="75575"/>
            </a:xfrm>
            <a:custGeom>
              <a:avLst/>
              <a:gdLst/>
              <a:ahLst/>
              <a:cxnLst/>
              <a:rect l="l" t="t" r="r" b="b"/>
              <a:pathLst>
                <a:path w="3023" h="3023" extrusionOk="0">
                  <a:moveTo>
                    <a:pt x="1512" y="0"/>
                  </a:moveTo>
                  <a:cubicBezTo>
                    <a:pt x="662" y="0"/>
                    <a:pt x="1" y="661"/>
                    <a:pt x="1" y="1511"/>
                  </a:cubicBezTo>
                  <a:cubicBezTo>
                    <a:pt x="1" y="2361"/>
                    <a:pt x="662" y="3022"/>
                    <a:pt x="1512" y="3022"/>
                  </a:cubicBezTo>
                  <a:cubicBezTo>
                    <a:pt x="2267" y="3022"/>
                    <a:pt x="3023" y="2361"/>
                    <a:pt x="3023" y="1511"/>
                  </a:cubicBezTo>
                  <a:cubicBezTo>
                    <a:pt x="3023" y="661"/>
                    <a:pt x="2362" y="0"/>
                    <a:pt x="1512"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121" name="Google Shape;2121;p29"/>
            <p:cNvSpPr/>
            <p:nvPr/>
          </p:nvSpPr>
          <p:spPr>
            <a:xfrm>
              <a:off x="2745250" y="3826625"/>
              <a:ext cx="75575" cy="75575"/>
            </a:xfrm>
            <a:custGeom>
              <a:avLst/>
              <a:gdLst/>
              <a:ahLst/>
              <a:cxnLst/>
              <a:rect l="l" t="t" r="r" b="b"/>
              <a:pathLst>
                <a:path w="3023" h="3023"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122" name="Google Shape;2122;p29"/>
            <p:cNvSpPr/>
            <p:nvPr/>
          </p:nvSpPr>
          <p:spPr>
            <a:xfrm>
              <a:off x="2945925" y="3826625"/>
              <a:ext cx="73200" cy="75575"/>
            </a:xfrm>
            <a:custGeom>
              <a:avLst/>
              <a:gdLst/>
              <a:ahLst/>
              <a:cxnLst/>
              <a:rect l="l" t="t" r="r" b="b"/>
              <a:pathLst>
                <a:path w="2928" h="3023" extrusionOk="0">
                  <a:moveTo>
                    <a:pt x="1417" y="0"/>
                  </a:moveTo>
                  <a:cubicBezTo>
                    <a:pt x="661" y="0"/>
                    <a:pt x="0" y="661"/>
                    <a:pt x="0" y="1511"/>
                  </a:cubicBezTo>
                  <a:cubicBezTo>
                    <a:pt x="0" y="2361"/>
                    <a:pt x="661" y="3022"/>
                    <a:pt x="1417" y="3022"/>
                  </a:cubicBezTo>
                  <a:cubicBezTo>
                    <a:pt x="2266" y="3022"/>
                    <a:pt x="2928" y="2361"/>
                    <a:pt x="2928" y="1511"/>
                  </a:cubicBezTo>
                  <a:cubicBezTo>
                    <a:pt x="2928" y="661"/>
                    <a:pt x="2266" y="0"/>
                    <a:pt x="1417"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123" name="Google Shape;2123;p29"/>
            <p:cNvSpPr/>
            <p:nvPr/>
          </p:nvSpPr>
          <p:spPr>
            <a:xfrm>
              <a:off x="3144225" y="3826625"/>
              <a:ext cx="73225" cy="75575"/>
            </a:xfrm>
            <a:custGeom>
              <a:avLst/>
              <a:gdLst/>
              <a:ahLst/>
              <a:cxnLst/>
              <a:rect l="l" t="t" r="r" b="b"/>
              <a:pathLst>
                <a:path w="2929" h="3023" extrusionOk="0">
                  <a:moveTo>
                    <a:pt x="1417" y="0"/>
                  </a:moveTo>
                  <a:cubicBezTo>
                    <a:pt x="662" y="0"/>
                    <a:pt x="1" y="661"/>
                    <a:pt x="1" y="1511"/>
                  </a:cubicBezTo>
                  <a:cubicBezTo>
                    <a:pt x="1" y="2361"/>
                    <a:pt x="662" y="3022"/>
                    <a:pt x="1511" y="3022"/>
                  </a:cubicBezTo>
                  <a:cubicBezTo>
                    <a:pt x="2267" y="3022"/>
                    <a:pt x="2928" y="2361"/>
                    <a:pt x="2928" y="1511"/>
                  </a:cubicBezTo>
                  <a:cubicBezTo>
                    <a:pt x="2928" y="661"/>
                    <a:pt x="2267" y="0"/>
                    <a:pt x="1511"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124" name="Google Shape;2124;p29"/>
            <p:cNvSpPr/>
            <p:nvPr/>
          </p:nvSpPr>
          <p:spPr>
            <a:xfrm>
              <a:off x="3342550" y="3826625"/>
              <a:ext cx="75550" cy="75575"/>
            </a:xfrm>
            <a:custGeom>
              <a:avLst/>
              <a:gdLst/>
              <a:ahLst/>
              <a:cxnLst/>
              <a:rect l="l" t="t" r="r" b="b"/>
              <a:pathLst>
                <a:path w="3022" h="3023"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125" name="Google Shape;2125;p29"/>
            <p:cNvSpPr/>
            <p:nvPr/>
          </p:nvSpPr>
          <p:spPr>
            <a:xfrm>
              <a:off x="3540850" y="3826625"/>
              <a:ext cx="75575" cy="75575"/>
            </a:xfrm>
            <a:custGeom>
              <a:avLst/>
              <a:gdLst/>
              <a:ahLst/>
              <a:cxnLst/>
              <a:rect l="l" t="t" r="r" b="b"/>
              <a:pathLst>
                <a:path w="3023" h="3023" extrusionOk="0">
                  <a:moveTo>
                    <a:pt x="1511" y="0"/>
                  </a:moveTo>
                  <a:cubicBezTo>
                    <a:pt x="756" y="0"/>
                    <a:pt x="95" y="661"/>
                    <a:pt x="95" y="1511"/>
                  </a:cubicBezTo>
                  <a:cubicBezTo>
                    <a:pt x="1" y="2361"/>
                    <a:pt x="756" y="3022"/>
                    <a:pt x="1511" y="3022"/>
                  </a:cubicBezTo>
                  <a:cubicBezTo>
                    <a:pt x="2361" y="3022"/>
                    <a:pt x="3022" y="2361"/>
                    <a:pt x="3022" y="1511"/>
                  </a:cubicBezTo>
                  <a:cubicBezTo>
                    <a:pt x="3022" y="661"/>
                    <a:pt x="2361" y="0"/>
                    <a:pt x="1511"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126" name="Google Shape;2126;p29"/>
            <p:cNvSpPr/>
            <p:nvPr/>
          </p:nvSpPr>
          <p:spPr>
            <a:xfrm>
              <a:off x="3741525" y="3826625"/>
              <a:ext cx="73200" cy="75575"/>
            </a:xfrm>
            <a:custGeom>
              <a:avLst/>
              <a:gdLst/>
              <a:ahLst/>
              <a:cxnLst/>
              <a:rect l="l" t="t" r="r" b="b"/>
              <a:pathLst>
                <a:path w="2928" h="3023" extrusionOk="0">
                  <a:moveTo>
                    <a:pt x="1417" y="0"/>
                  </a:moveTo>
                  <a:cubicBezTo>
                    <a:pt x="661" y="0"/>
                    <a:pt x="0" y="661"/>
                    <a:pt x="0" y="1511"/>
                  </a:cubicBezTo>
                  <a:cubicBezTo>
                    <a:pt x="0" y="2361"/>
                    <a:pt x="661" y="3022"/>
                    <a:pt x="1511" y="3022"/>
                  </a:cubicBezTo>
                  <a:cubicBezTo>
                    <a:pt x="2267" y="3022"/>
                    <a:pt x="2928" y="2361"/>
                    <a:pt x="2928" y="1511"/>
                  </a:cubicBezTo>
                  <a:cubicBezTo>
                    <a:pt x="2928" y="661"/>
                    <a:pt x="2267" y="0"/>
                    <a:pt x="1511"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127" name="Google Shape;2127;p29"/>
            <p:cNvSpPr/>
            <p:nvPr/>
          </p:nvSpPr>
          <p:spPr>
            <a:xfrm>
              <a:off x="1352325" y="3637750"/>
              <a:ext cx="75575" cy="75575"/>
            </a:xfrm>
            <a:custGeom>
              <a:avLst/>
              <a:gdLst/>
              <a:ahLst/>
              <a:cxnLst/>
              <a:rect l="l" t="t" r="r" b="b"/>
              <a:pathLst>
                <a:path w="3023" h="3023" extrusionOk="0">
                  <a:moveTo>
                    <a:pt x="1512" y="1"/>
                  </a:moveTo>
                  <a:cubicBezTo>
                    <a:pt x="662" y="1"/>
                    <a:pt x="1" y="662"/>
                    <a:pt x="1" y="1512"/>
                  </a:cubicBezTo>
                  <a:cubicBezTo>
                    <a:pt x="1" y="2361"/>
                    <a:pt x="662" y="3022"/>
                    <a:pt x="1512" y="3022"/>
                  </a:cubicBezTo>
                  <a:cubicBezTo>
                    <a:pt x="2362" y="3022"/>
                    <a:pt x="3023" y="2361"/>
                    <a:pt x="3023" y="1512"/>
                  </a:cubicBezTo>
                  <a:cubicBezTo>
                    <a:pt x="3023" y="662"/>
                    <a:pt x="2362" y="1"/>
                    <a:pt x="1512"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128" name="Google Shape;2128;p29"/>
            <p:cNvSpPr/>
            <p:nvPr/>
          </p:nvSpPr>
          <p:spPr>
            <a:xfrm>
              <a:off x="1550650" y="3637750"/>
              <a:ext cx="75575" cy="75575"/>
            </a:xfrm>
            <a:custGeom>
              <a:avLst/>
              <a:gdLst/>
              <a:ahLst/>
              <a:cxnLst/>
              <a:rect l="l" t="t" r="r" b="b"/>
              <a:pathLst>
                <a:path w="3023" h="3023" extrusionOk="0">
                  <a:moveTo>
                    <a:pt x="1511" y="1"/>
                  </a:moveTo>
                  <a:cubicBezTo>
                    <a:pt x="756" y="1"/>
                    <a:pt x="95" y="662"/>
                    <a:pt x="95" y="1512"/>
                  </a:cubicBezTo>
                  <a:cubicBezTo>
                    <a:pt x="0" y="2361"/>
                    <a:pt x="756" y="3022"/>
                    <a:pt x="1511" y="3022"/>
                  </a:cubicBezTo>
                  <a:cubicBezTo>
                    <a:pt x="2361" y="3022"/>
                    <a:pt x="3022" y="2361"/>
                    <a:pt x="3022" y="1512"/>
                  </a:cubicBezTo>
                  <a:cubicBezTo>
                    <a:pt x="3022" y="662"/>
                    <a:pt x="2361" y="1"/>
                    <a:pt x="1511"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129" name="Google Shape;2129;p29"/>
            <p:cNvSpPr/>
            <p:nvPr/>
          </p:nvSpPr>
          <p:spPr>
            <a:xfrm>
              <a:off x="1751325" y="3637750"/>
              <a:ext cx="73200" cy="75575"/>
            </a:xfrm>
            <a:custGeom>
              <a:avLst/>
              <a:gdLst/>
              <a:ahLst/>
              <a:cxnLst/>
              <a:rect l="l" t="t" r="r" b="b"/>
              <a:pathLst>
                <a:path w="2928" h="3023" extrusionOk="0">
                  <a:moveTo>
                    <a:pt x="1417" y="1"/>
                  </a:moveTo>
                  <a:cubicBezTo>
                    <a:pt x="661" y="1"/>
                    <a:pt x="0" y="662"/>
                    <a:pt x="0" y="1512"/>
                  </a:cubicBezTo>
                  <a:cubicBezTo>
                    <a:pt x="0" y="2361"/>
                    <a:pt x="661" y="3022"/>
                    <a:pt x="1511" y="3022"/>
                  </a:cubicBezTo>
                  <a:cubicBezTo>
                    <a:pt x="2267" y="3022"/>
                    <a:pt x="2928" y="2361"/>
                    <a:pt x="2928" y="1512"/>
                  </a:cubicBezTo>
                  <a:cubicBezTo>
                    <a:pt x="2928" y="662"/>
                    <a:pt x="2267" y="1"/>
                    <a:pt x="1511"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130" name="Google Shape;2130;p29"/>
            <p:cNvSpPr/>
            <p:nvPr/>
          </p:nvSpPr>
          <p:spPr>
            <a:xfrm>
              <a:off x="1949625" y="3637750"/>
              <a:ext cx="75575" cy="75575"/>
            </a:xfrm>
            <a:custGeom>
              <a:avLst/>
              <a:gdLst/>
              <a:ahLst/>
              <a:cxnLst/>
              <a:rect l="l" t="t" r="r" b="b"/>
              <a:pathLst>
                <a:path w="3023" h="3023" extrusionOk="0">
                  <a:moveTo>
                    <a:pt x="1512" y="1"/>
                  </a:moveTo>
                  <a:cubicBezTo>
                    <a:pt x="662" y="1"/>
                    <a:pt x="1" y="662"/>
                    <a:pt x="1" y="1512"/>
                  </a:cubicBezTo>
                  <a:cubicBezTo>
                    <a:pt x="1" y="2361"/>
                    <a:pt x="662" y="3022"/>
                    <a:pt x="1512" y="3022"/>
                  </a:cubicBezTo>
                  <a:cubicBezTo>
                    <a:pt x="2362" y="3022"/>
                    <a:pt x="3023" y="2361"/>
                    <a:pt x="3023" y="1512"/>
                  </a:cubicBezTo>
                  <a:cubicBezTo>
                    <a:pt x="3023" y="662"/>
                    <a:pt x="2362" y="1"/>
                    <a:pt x="1512"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131" name="Google Shape;2131;p29"/>
            <p:cNvSpPr/>
            <p:nvPr/>
          </p:nvSpPr>
          <p:spPr>
            <a:xfrm>
              <a:off x="2147950" y="3637750"/>
              <a:ext cx="75575" cy="75575"/>
            </a:xfrm>
            <a:custGeom>
              <a:avLst/>
              <a:gdLst/>
              <a:ahLst/>
              <a:cxnLst/>
              <a:rect l="l" t="t" r="r" b="b"/>
              <a:pathLst>
                <a:path w="3023" h="3023" extrusionOk="0">
                  <a:moveTo>
                    <a:pt x="1511" y="1"/>
                  </a:moveTo>
                  <a:cubicBezTo>
                    <a:pt x="661" y="1"/>
                    <a:pt x="0" y="662"/>
                    <a:pt x="0" y="1512"/>
                  </a:cubicBezTo>
                  <a:cubicBezTo>
                    <a:pt x="0" y="2361"/>
                    <a:pt x="661" y="3022"/>
                    <a:pt x="1511" y="3022"/>
                  </a:cubicBezTo>
                  <a:cubicBezTo>
                    <a:pt x="2361" y="3022"/>
                    <a:pt x="3022" y="2361"/>
                    <a:pt x="3022" y="1512"/>
                  </a:cubicBezTo>
                  <a:cubicBezTo>
                    <a:pt x="3022" y="662"/>
                    <a:pt x="2361" y="1"/>
                    <a:pt x="1511"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132" name="Google Shape;2132;p29"/>
            <p:cNvSpPr/>
            <p:nvPr/>
          </p:nvSpPr>
          <p:spPr>
            <a:xfrm>
              <a:off x="2346250" y="3637750"/>
              <a:ext cx="75575" cy="75575"/>
            </a:xfrm>
            <a:custGeom>
              <a:avLst/>
              <a:gdLst/>
              <a:ahLst/>
              <a:cxnLst/>
              <a:rect l="l" t="t" r="r" b="b"/>
              <a:pathLst>
                <a:path w="3023" h="3023" extrusionOk="0">
                  <a:moveTo>
                    <a:pt x="1512" y="1"/>
                  </a:moveTo>
                  <a:cubicBezTo>
                    <a:pt x="756" y="1"/>
                    <a:pt x="95" y="662"/>
                    <a:pt x="95" y="1512"/>
                  </a:cubicBezTo>
                  <a:cubicBezTo>
                    <a:pt x="1" y="2361"/>
                    <a:pt x="756" y="3022"/>
                    <a:pt x="1512" y="3022"/>
                  </a:cubicBezTo>
                  <a:cubicBezTo>
                    <a:pt x="2362" y="3022"/>
                    <a:pt x="3023" y="2361"/>
                    <a:pt x="3023" y="1512"/>
                  </a:cubicBezTo>
                  <a:cubicBezTo>
                    <a:pt x="3023" y="662"/>
                    <a:pt x="2362" y="1"/>
                    <a:pt x="1512"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133" name="Google Shape;2133;p29"/>
            <p:cNvSpPr/>
            <p:nvPr/>
          </p:nvSpPr>
          <p:spPr>
            <a:xfrm>
              <a:off x="2546925" y="3637750"/>
              <a:ext cx="75575" cy="75575"/>
            </a:xfrm>
            <a:custGeom>
              <a:avLst/>
              <a:gdLst/>
              <a:ahLst/>
              <a:cxnLst/>
              <a:rect l="l" t="t" r="r" b="b"/>
              <a:pathLst>
                <a:path w="3023" h="3023" extrusionOk="0">
                  <a:moveTo>
                    <a:pt x="1512" y="1"/>
                  </a:moveTo>
                  <a:cubicBezTo>
                    <a:pt x="662" y="1"/>
                    <a:pt x="1" y="662"/>
                    <a:pt x="1" y="1512"/>
                  </a:cubicBezTo>
                  <a:cubicBezTo>
                    <a:pt x="1" y="2361"/>
                    <a:pt x="662" y="3022"/>
                    <a:pt x="1512" y="3022"/>
                  </a:cubicBezTo>
                  <a:cubicBezTo>
                    <a:pt x="2267" y="3022"/>
                    <a:pt x="3023" y="2361"/>
                    <a:pt x="3023" y="1512"/>
                  </a:cubicBezTo>
                  <a:cubicBezTo>
                    <a:pt x="3023" y="662"/>
                    <a:pt x="2362" y="1"/>
                    <a:pt x="1512"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134" name="Google Shape;2134;p29"/>
            <p:cNvSpPr/>
            <p:nvPr/>
          </p:nvSpPr>
          <p:spPr>
            <a:xfrm>
              <a:off x="2745250" y="3637750"/>
              <a:ext cx="75575" cy="75575"/>
            </a:xfrm>
            <a:custGeom>
              <a:avLst/>
              <a:gdLst/>
              <a:ahLst/>
              <a:cxnLst/>
              <a:rect l="l" t="t" r="r" b="b"/>
              <a:pathLst>
                <a:path w="3023" h="3023" extrusionOk="0">
                  <a:moveTo>
                    <a:pt x="1511" y="1"/>
                  </a:moveTo>
                  <a:cubicBezTo>
                    <a:pt x="661" y="1"/>
                    <a:pt x="0" y="662"/>
                    <a:pt x="0" y="1512"/>
                  </a:cubicBezTo>
                  <a:cubicBezTo>
                    <a:pt x="0" y="2361"/>
                    <a:pt x="661" y="3022"/>
                    <a:pt x="1511" y="3022"/>
                  </a:cubicBezTo>
                  <a:cubicBezTo>
                    <a:pt x="2361" y="3022"/>
                    <a:pt x="3022" y="2361"/>
                    <a:pt x="3022" y="1512"/>
                  </a:cubicBezTo>
                  <a:cubicBezTo>
                    <a:pt x="3022" y="662"/>
                    <a:pt x="2361" y="1"/>
                    <a:pt x="1511"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135" name="Google Shape;2135;p29"/>
            <p:cNvSpPr/>
            <p:nvPr/>
          </p:nvSpPr>
          <p:spPr>
            <a:xfrm>
              <a:off x="2945925" y="3637750"/>
              <a:ext cx="73200" cy="75575"/>
            </a:xfrm>
            <a:custGeom>
              <a:avLst/>
              <a:gdLst/>
              <a:ahLst/>
              <a:cxnLst/>
              <a:rect l="l" t="t" r="r" b="b"/>
              <a:pathLst>
                <a:path w="2928" h="3023" extrusionOk="0">
                  <a:moveTo>
                    <a:pt x="1417" y="1"/>
                  </a:moveTo>
                  <a:cubicBezTo>
                    <a:pt x="661" y="1"/>
                    <a:pt x="0" y="662"/>
                    <a:pt x="0" y="1512"/>
                  </a:cubicBezTo>
                  <a:cubicBezTo>
                    <a:pt x="0" y="2361"/>
                    <a:pt x="661" y="3022"/>
                    <a:pt x="1417" y="3022"/>
                  </a:cubicBezTo>
                  <a:cubicBezTo>
                    <a:pt x="2266" y="3022"/>
                    <a:pt x="2928" y="2361"/>
                    <a:pt x="2928" y="1512"/>
                  </a:cubicBezTo>
                  <a:cubicBezTo>
                    <a:pt x="2928" y="662"/>
                    <a:pt x="2266" y="1"/>
                    <a:pt x="1417"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136" name="Google Shape;2136;p29"/>
            <p:cNvSpPr/>
            <p:nvPr/>
          </p:nvSpPr>
          <p:spPr>
            <a:xfrm>
              <a:off x="3144225" y="3637750"/>
              <a:ext cx="73225" cy="75575"/>
            </a:xfrm>
            <a:custGeom>
              <a:avLst/>
              <a:gdLst/>
              <a:ahLst/>
              <a:cxnLst/>
              <a:rect l="l" t="t" r="r" b="b"/>
              <a:pathLst>
                <a:path w="2929" h="3023" extrusionOk="0">
                  <a:moveTo>
                    <a:pt x="1417" y="1"/>
                  </a:moveTo>
                  <a:cubicBezTo>
                    <a:pt x="662" y="1"/>
                    <a:pt x="1" y="662"/>
                    <a:pt x="1" y="1512"/>
                  </a:cubicBezTo>
                  <a:cubicBezTo>
                    <a:pt x="1" y="2361"/>
                    <a:pt x="662" y="3022"/>
                    <a:pt x="1511" y="3022"/>
                  </a:cubicBezTo>
                  <a:cubicBezTo>
                    <a:pt x="2267" y="3022"/>
                    <a:pt x="2928" y="2361"/>
                    <a:pt x="2928" y="1512"/>
                  </a:cubicBezTo>
                  <a:cubicBezTo>
                    <a:pt x="2928" y="662"/>
                    <a:pt x="2267" y="1"/>
                    <a:pt x="1511"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137" name="Google Shape;2137;p29"/>
            <p:cNvSpPr/>
            <p:nvPr/>
          </p:nvSpPr>
          <p:spPr>
            <a:xfrm>
              <a:off x="3342550" y="3637750"/>
              <a:ext cx="75550" cy="75575"/>
            </a:xfrm>
            <a:custGeom>
              <a:avLst/>
              <a:gdLst/>
              <a:ahLst/>
              <a:cxnLst/>
              <a:rect l="l" t="t" r="r" b="b"/>
              <a:pathLst>
                <a:path w="3022" h="3023" extrusionOk="0">
                  <a:moveTo>
                    <a:pt x="1511" y="1"/>
                  </a:moveTo>
                  <a:cubicBezTo>
                    <a:pt x="661" y="1"/>
                    <a:pt x="0" y="662"/>
                    <a:pt x="0" y="1512"/>
                  </a:cubicBezTo>
                  <a:cubicBezTo>
                    <a:pt x="0" y="2361"/>
                    <a:pt x="661" y="3022"/>
                    <a:pt x="1511" y="3022"/>
                  </a:cubicBezTo>
                  <a:cubicBezTo>
                    <a:pt x="2361" y="3022"/>
                    <a:pt x="3022" y="2361"/>
                    <a:pt x="3022" y="1512"/>
                  </a:cubicBezTo>
                  <a:cubicBezTo>
                    <a:pt x="3022" y="662"/>
                    <a:pt x="2361" y="1"/>
                    <a:pt x="1511"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138" name="Google Shape;2138;p29"/>
            <p:cNvSpPr/>
            <p:nvPr/>
          </p:nvSpPr>
          <p:spPr>
            <a:xfrm>
              <a:off x="3540850" y="3637750"/>
              <a:ext cx="75575" cy="75575"/>
            </a:xfrm>
            <a:custGeom>
              <a:avLst/>
              <a:gdLst/>
              <a:ahLst/>
              <a:cxnLst/>
              <a:rect l="l" t="t" r="r" b="b"/>
              <a:pathLst>
                <a:path w="3023" h="3023" extrusionOk="0">
                  <a:moveTo>
                    <a:pt x="1511" y="1"/>
                  </a:moveTo>
                  <a:cubicBezTo>
                    <a:pt x="756" y="1"/>
                    <a:pt x="95" y="662"/>
                    <a:pt x="95" y="1512"/>
                  </a:cubicBezTo>
                  <a:cubicBezTo>
                    <a:pt x="1" y="2361"/>
                    <a:pt x="756" y="3022"/>
                    <a:pt x="1511" y="3022"/>
                  </a:cubicBezTo>
                  <a:cubicBezTo>
                    <a:pt x="2361" y="3022"/>
                    <a:pt x="3022" y="2361"/>
                    <a:pt x="3022" y="1512"/>
                  </a:cubicBezTo>
                  <a:cubicBezTo>
                    <a:pt x="3022" y="662"/>
                    <a:pt x="2361" y="1"/>
                    <a:pt x="1511"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139" name="Google Shape;2139;p29"/>
            <p:cNvSpPr/>
            <p:nvPr/>
          </p:nvSpPr>
          <p:spPr>
            <a:xfrm>
              <a:off x="3741525" y="3637750"/>
              <a:ext cx="73200" cy="75575"/>
            </a:xfrm>
            <a:custGeom>
              <a:avLst/>
              <a:gdLst/>
              <a:ahLst/>
              <a:cxnLst/>
              <a:rect l="l" t="t" r="r" b="b"/>
              <a:pathLst>
                <a:path w="2928" h="3023" extrusionOk="0">
                  <a:moveTo>
                    <a:pt x="1417" y="1"/>
                  </a:moveTo>
                  <a:cubicBezTo>
                    <a:pt x="661" y="1"/>
                    <a:pt x="0" y="662"/>
                    <a:pt x="0" y="1512"/>
                  </a:cubicBezTo>
                  <a:cubicBezTo>
                    <a:pt x="0" y="2361"/>
                    <a:pt x="661" y="3022"/>
                    <a:pt x="1511" y="3022"/>
                  </a:cubicBezTo>
                  <a:cubicBezTo>
                    <a:pt x="2267" y="3022"/>
                    <a:pt x="2928" y="2361"/>
                    <a:pt x="2928" y="1512"/>
                  </a:cubicBezTo>
                  <a:cubicBezTo>
                    <a:pt x="2928" y="662"/>
                    <a:pt x="2267" y="1"/>
                    <a:pt x="1511"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140" name="Google Shape;2140;p29"/>
            <p:cNvSpPr/>
            <p:nvPr/>
          </p:nvSpPr>
          <p:spPr>
            <a:xfrm>
              <a:off x="1352325" y="3448875"/>
              <a:ext cx="75575" cy="75575"/>
            </a:xfrm>
            <a:custGeom>
              <a:avLst/>
              <a:gdLst/>
              <a:ahLst/>
              <a:cxnLst/>
              <a:rect l="l" t="t" r="r" b="b"/>
              <a:pathLst>
                <a:path w="3023" h="3023" extrusionOk="0">
                  <a:moveTo>
                    <a:pt x="1512" y="1"/>
                  </a:moveTo>
                  <a:cubicBezTo>
                    <a:pt x="662" y="1"/>
                    <a:pt x="1" y="662"/>
                    <a:pt x="1" y="1512"/>
                  </a:cubicBezTo>
                  <a:cubicBezTo>
                    <a:pt x="1" y="2362"/>
                    <a:pt x="662" y="3023"/>
                    <a:pt x="1512" y="3023"/>
                  </a:cubicBezTo>
                  <a:cubicBezTo>
                    <a:pt x="2362" y="3023"/>
                    <a:pt x="3023" y="2362"/>
                    <a:pt x="3023" y="1512"/>
                  </a:cubicBezTo>
                  <a:cubicBezTo>
                    <a:pt x="3023" y="662"/>
                    <a:pt x="2362" y="1"/>
                    <a:pt x="1512"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141" name="Google Shape;2141;p29"/>
            <p:cNvSpPr/>
            <p:nvPr/>
          </p:nvSpPr>
          <p:spPr>
            <a:xfrm>
              <a:off x="1550650" y="3448875"/>
              <a:ext cx="75575" cy="75575"/>
            </a:xfrm>
            <a:custGeom>
              <a:avLst/>
              <a:gdLst/>
              <a:ahLst/>
              <a:cxnLst/>
              <a:rect l="l" t="t" r="r" b="b"/>
              <a:pathLst>
                <a:path w="3023" h="3023" extrusionOk="0">
                  <a:moveTo>
                    <a:pt x="1511" y="1"/>
                  </a:moveTo>
                  <a:cubicBezTo>
                    <a:pt x="756" y="1"/>
                    <a:pt x="95" y="662"/>
                    <a:pt x="95" y="1512"/>
                  </a:cubicBezTo>
                  <a:cubicBezTo>
                    <a:pt x="0" y="2362"/>
                    <a:pt x="756" y="3023"/>
                    <a:pt x="1511" y="3023"/>
                  </a:cubicBezTo>
                  <a:cubicBezTo>
                    <a:pt x="2361" y="3023"/>
                    <a:pt x="3022" y="2362"/>
                    <a:pt x="3022" y="1512"/>
                  </a:cubicBezTo>
                  <a:cubicBezTo>
                    <a:pt x="3022" y="662"/>
                    <a:pt x="2361" y="1"/>
                    <a:pt x="1511"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142" name="Google Shape;2142;p29"/>
            <p:cNvSpPr/>
            <p:nvPr/>
          </p:nvSpPr>
          <p:spPr>
            <a:xfrm>
              <a:off x="1751325" y="3448875"/>
              <a:ext cx="73200" cy="75575"/>
            </a:xfrm>
            <a:custGeom>
              <a:avLst/>
              <a:gdLst/>
              <a:ahLst/>
              <a:cxnLst/>
              <a:rect l="l" t="t" r="r" b="b"/>
              <a:pathLst>
                <a:path w="2928" h="3023" extrusionOk="0">
                  <a:moveTo>
                    <a:pt x="1417" y="1"/>
                  </a:moveTo>
                  <a:cubicBezTo>
                    <a:pt x="661" y="1"/>
                    <a:pt x="0" y="662"/>
                    <a:pt x="0" y="1512"/>
                  </a:cubicBezTo>
                  <a:cubicBezTo>
                    <a:pt x="0" y="2362"/>
                    <a:pt x="661" y="3023"/>
                    <a:pt x="1511" y="3023"/>
                  </a:cubicBezTo>
                  <a:cubicBezTo>
                    <a:pt x="2267" y="3023"/>
                    <a:pt x="2928" y="2362"/>
                    <a:pt x="2928" y="1512"/>
                  </a:cubicBezTo>
                  <a:cubicBezTo>
                    <a:pt x="2928" y="662"/>
                    <a:pt x="2267" y="1"/>
                    <a:pt x="1511"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143" name="Google Shape;2143;p29"/>
            <p:cNvSpPr/>
            <p:nvPr/>
          </p:nvSpPr>
          <p:spPr>
            <a:xfrm>
              <a:off x="1949625" y="3448875"/>
              <a:ext cx="75575" cy="75575"/>
            </a:xfrm>
            <a:custGeom>
              <a:avLst/>
              <a:gdLst/>
              <a:ahLst/>
              <a:cxnLst/>
              <a:rect l="l" t="t" r="r" b="b"/>
              <a:pathLst>
                <a:path w="3023" h="3023" extrusionOk="0">
                  <a:moveTo>
                    <a:pt x="1512" y="1"/>
                  </a:moveTo>
                  <a:cubicBezTo>
                    <a:pt x="662" y="1"/>
                    <a:pt x="1" y="662"/>
                    <a:pt x="1" y="1512"/>
                  </a:cubicBezTo>
                  <a:cubicBezTo>
                    <a:pt x="1" y="2362"/>
                    <a:pt x="662" y="3023"/>
                    <a:pt x="1512" y="3023"/>
                  </a:cubicBezTo>
                  <a:cubicBezTo>
                    <a:pt x="2362" y="3023"/>
                    <a:pt x="3023" y="2362"/>
                    <a:pt x="3023" y="1512"/>
                  </a:cubicBezTo>
                  <a:cubicBezTo>
                    <a:pt x="3023" y="662"/>
                    <a:pt x="2362" y="1"/>
                    <a:pt x="1512"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144" name="Google Shape;2144;p29"/>
            <p:cNvSpPr/>
            <p:nvPr/>
          </p:nvSpPr>
          <p:spPr>
            <a:xfrm>
              <a:off x="2147950" y="3448875"/>
              <a:ext cx="75575" cy="75575"/>
            </a:xfrm>
            <a:custGeom>
              <a:avLst/>
              <a:gdLst/>
              <a:ahLst/>
              <a:cxnLst/>
              <a:rect l="l" t="t" r="r" b="b"/>
              <a:pathLst>
                <a:path w="3023" h="3023" extrusionOk="0">
                  <a:moveTo>
                    <a:pt x="1511" y="1"/>
                  </a:moveTo>
                  <a:cubicBezTo>
                    <a:pt x="661" y="1"/>
                    <a:pt x="0" y="662"/>
                    <a:pt x="0" y="1512"/>
                  </a:cubicBezTo>
                  <a:cubicBezTo>
                    <a:pt x="0" y="2362"/>
                    <a:pt x="661" y="3023"/>
                    <a:pt x="1511" y="3023"/>
                  </a:cubicBezTo>
                  <a:cubicBezTo>
                    <a:pt x="2361" y="3023"/>
                    <a:pt x="3022" y="2362"/>
                    <a:pt x="3022" y="1512"/>
                  </a:cubicBezTo>
                  <a:cubicBezTo>
                    <a:pt x="3022" y="662"/>
                    <a:pt x="2361" y="1"/>
                    <a:pt x="1511"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145" name="Google Shape;2145;p29"/>
            <p:cNvSpPr/>
            <p:nvPr/>
          </p:nvSpPr>
          <p:spPr>
            <a:xfrm>
              <a:off x="2346250" y="3448875"/>
              <a:ext cx="75575" cy="75575"/>
            </a:xfrm>
            <a:custGeom>
              <a:avLst/>
              <a:gdLst/>
              <a:ahLst/>
              <a:cxnLst/>
              <a:rect l="l" t="t" r="r" b="b"/>
              <a:pathLst>
                <a:path w="3023" h="3023" extrusionOk="0">
                  <a:moveTo>
                    <a:pt x="1512" y="1"/>
                  </a:moveTo>
                  <a:cubicBezTo>
                    <a:pt x="756" y="1"/>
                    <a:pt x="95" y="662"/>
                    <a:pt x="95" y="1512"/>
                  </a:cubicBezTo>
                  <a:cubicBezTo>
                    <a:pt x="1" y="2362"/>
                    <a:pt x="756" y="3023"/>
                    <a:pt x="1512" y="3023"/>
                  </a:cubicBezTo>
                  <a:cubicBezTo>
                    <a:pt x="2362" y="3023"/>
                    <a:pt x="3023" y="2362"/>
                    <a:pt x="3023" y="1512"/>
                  </a:cubicBezTo>
                  <a:cubicBezTo>
                    <a:pt x="3023" y="662"/>
                    <a:pt x="2362" y="1"/>
                    <a:pt x="1512"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146" name="Google Shape;2146;p29"/>
            <p:cNvSpPr/>
            <p:nvPr/>
          </p:nvSpPr>
          <p:spPr>
            <a:xfrm>
              <a:off x="2546925" y="3448875"/>
              <a:ext cx="75575" cy="75575"/>
            </a:xfrm>
            <a:custGeom>
              <a:avLst/>
              <a:gdLst/>
              <a:ahLst/>
              <a:cxnLst/>
              <a:rect l="l" t="t" r="r" b="b"/>
              <a:pathLst>
                <a:path w="3023" h="3023" extrusionOk="0">
                  <a:moveTo>
                    <a:pt x="1512" y="1"/>
                  </a:moveTo>
                  <a:cubicBezTo>
                    <a:pt x="662" y="1"/>
                    <a:pt x="1" y="662"/>
                    <a:pt x="1" y="1512"/>
                  </a:cubicBezTo>
                  <a:cubicBezTo>
                    <a:pt x="1" y="2362"/>
                    <a:pt x="662" y="3023"/>
                    <a:pt x="1512" y="3023"/>
                  </a:cubicBezTo>
                  <a:cubicBezTo>
                    <a:pt x="2267" y="3023"/>
                    <a:pt x="3023" y="2362"/>
                    <a:pt x="3023" y="1512"/>
                  </a:cubicBezTo>
                  <a:cubicBezTo>
                    <a:pt x="3023" y="662"/>
                    <a:pt x="2362" y="1"/>
                    <a:pt x="1512"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147" name="Google Shape;2147;p29"/>
            <p:cNvSpPr/>
            <p:nvPr/>
          </p:nvSpPr>
          <p:spPr>
            <a:xfrm>
              <a:off x="2745250" y="3448875"/>
              <a:ext cx="75575" cy="75575"/>
            </a:xfrm>
            <a:custGeom>
              <a:avLst/>
              <a:gdLst/>
              <a:ahLst/>
              <a:cxnLst/>
              <a:rect l="l" t="t" r="r" b="b"/>
              <a:pathLst>
                <a:path w="3023" h="3023" extrusionOk="0">
                  <a:moveTo>
                    <a:pt x="1511" y="1"/>
                  </a:moveTo>
                  <a:cubicBezTo>
                    <a:pt x="661" y="1"/>
                    <a:pt x="0" y="662"/>
                    <a:pt x="0" y="1512"/>
                  </a:cubicBezTo>
                  <a:cubicBezTo>
                    <a:pt x="0" y="2362"/>
                    <a:pt x="661" y="3023"/>
                    <a:pt x="1511" y="3023"/>
                  </a:cubicBezTo>
                  <a:cubicBezTo>
                    <a:pt x="2361" y="3023"/>
                    <a:pt x="3022" y="2362"/>
                    <a:pt x="3022" y="1512"/>
                  </a:cubicBezTo>
                  <a:cubicBezTo>
                    <a:pt x="3022" y="662"/>
                    <a:pt x="2361" y="1"/>
                    <a:pt x="1511"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148" name="Google Shape;2148;p29"/>
            <p:cNvSpPr/>
            <p:nvPr/>
          </p:nvSpPr>
          <p:spPr>
            <a:xfrm>
              <a:off x="2945925" y="3448875"/>
              <a:ext cx="73200" cy="75575"/>
            </a:xfrm>
            <a:custGeom>
              <a:avLst/>
              <a:gdLst/>
              <a:ahLst/>
              <a:cxnLst/>
              <a:rect l="l" t="t" r="r" b="b"/>
              <a:pathLst>
                <a:path w="2928" h="3023" extrusionOk="0">
                  <a:moveTo>
                    <a:pt x="1417" y="1"/>
                  </a:moveTo>
                  <a:cubicBezTo>
                    <a:pt x="661" y="1"/>
                    <a:pt x="0" y="662"/>
                    <a:pt x="0" y="1512"/>
                  </a:cubicBezTo>
                  <a:cubicBezTo>
                    <a:pt x="0" y="2362"/>
                    <a:pt x="661" y="3023"/>
                    <a:pt x="1417" y="3023"/>
                  </a:cubicBezTo>
                  <a:cubicBezTo>
                    <a:pt x="2266" y="3023"/>
                    <a:pt x="2928" y="2362"/>
                    <a:pt x="2928" y="1512"/>
                  </a:cubicBezTo>
                  <a:cubicBezTo>
                    <a:pt x="2928" y="662"/>
                    <a:pt x="2266" y="1"/>
                    <a:pt x="1417"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149" name="Google Shape;2149;p29"/>
            <p:cNvSpPr/>
            <p:nvPr/>
          </p:nvSpPr>
          <p:spPr>
            <a:xfrm>
              <a:off x="3144225" y="3448875"/>
              <a:ext cx="73225" cy="75575"/>
            </a:xfrm>
            <a:custGeom>
              <a:avLst/>
              <a:gdLst/>
              <a:ahLst/>
              <a:cxnLst/>
              <a:rect l="l" t="t" r="r" b="b"/>
              <a:pathLst>
                <a:path w="2929" h="3023" extrusionOk="0">
                  <a:moveTo>
                    <a:pt x="1417" y="1"/>
                  </a:moveTo>
                  <a:cubicBezTo>
                    <a:pt x="662" y="1"/>
                    <a:pt x="1" y="662"/>
                    <a:pt x="1" y="1512"/>
                  </a:cubicBezTo>
                  <a:cubicBezTo>
                    <a:pt x="1" y="2362"/>
                    <a:pt x="662" y="3023"/>
                    <a:pt x="1511" y="3023"/>
                  </a:cubicBezTo>
                  <a:cubicBezTo>
                    <a:pt x="2267" y="3023"/>
                    <a:pt x="2928" y="2362"/>
                    <a:pt x="2928" y="1512"/>
                  </a:cubicBezTo>
                  <a:cubicBezTo>
                    <a:pt x="2928" y="662"/>
                    <a:pt x="2267" y="1"/>
                    <a:pt x="1511"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150" name="Google Shape;2150;p29"/>
            <p:cNvSpPr/>
            <p:nvPr/>
          </p:nvSpPr>
          <p:spPr>
            <a:xfrm>
              <a:off x="3342550" y="3448875"/>
              <a:ext cx="75550" cy="75575"/>
            </a:xfrm>
            <a:custGeom>
              <a:avLst/>
              <a:gdLst/>
              <a:ahLst/>
              <a:cxnLst/>
              <a:rect l="l" t="t" r="r" b="b"/>
              <a:pathLst>
                <a:path w="3022" h="3023" extrusionOk="0">
                  <a:moveTo>
                    <a:pt x="1511" y="1"/>
                  </a:moveTo>
                  <a:cubicBezTo>
                    <a:pt x="661" y="1"/>
                    <a:pt x="0" y="662"/>
                    <a:pt x="0" y="1512"/>
                  </a:cubicBezTo>
                  <a:cubicBezTo>
                    <a:pt x="0" y="2362"/>
                    <a:pt x="661" y="3023"/>
                    <a:pt x="1511" y="3023"/>
                  </a:cubicBezTo>
                  <a:cubicBezTo>
                    <a:pt x="2361" y="3023"/>
                    <a:pt x="3022" y="2362"/>
                    <a:pt x="3022" y="1512"/>
                  </a:cubicBezTo>
                  <a:cubicBezTo>
                    <a:pt x="3022" y="662"/>
                    <a:pt x="2361" y="1"/>
                    <a:pt x="1511"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151" name="Google Shape;2151;p29"/>
            <p:cNvSpPr/>
            <p:nvPr/>
          </p:nvSpPr>
          <p:spPr>
            <a:xfrm>
              <a:off x="3540850" y="3448875"/>
              <a:ext cx="75575" cy="75575"/>
            </a:xfrm>
            <a:custGeom>
              <a:avLst/>
              <a:gdLst/>
              <a:ahLst/>
              <a:cxnLst/>
              <a:rect l="l" t="t" r="r" b="b"/>
              <a:pathLst>
                <a:path w="3023" h="3023" extrusionOk="0">
                  <a:moveTo>
                    <a:pt x="1511" y="1"/>
                  </a:moveTo>
                  <a:cubicBezTo>
                    <a:pt x="756" y="1"/>
                    <a:pt x="95" y="662"/>
                    <a:pt x="95" y="1512"/>
                  </a:cubicBezTo>
                  <a:cubicBezTo>
                    <a:pt x="1" y="2362"/>
                    <a:pt x="756" y="3023"/>
                    <a:pt x="1511" y="3023"/>
                  </a:cubicBezTo>
                  <a:cubicBezTo>
                    <a:pt x="2361" y="3023"/>
                    <a:pt x="3022" y="2362"/>
                    <a:pt x="3022" y="1512"/>
                  </a:cubicBezTo>
                  <a:cubicBezTo>
                    <a:pt x="3022" y="662"/>
                    <a:pt x="2361" y="1"/>
                    <a:pt x="1511"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152" name="Google Shape;2152;p29"/>
            <p:cNvSpPr/>
            <p:nvPr/>
          </p:nvSpPr>
          <p:spPr>
            <a:xfrm>
              <a:off x="3741525" y="3448875"/>
              <a:ext cx="73200" cy="75575"/>
            </a:xfrm>
            <a:custGeom>
              <a:avLst/>
              <a:gdLst/>
              <a:ahLst/>
              <a:cxnLst/>
              <a:rect l="l" t="t" r="r" b="b"/>
              <a:pathLst>
                <a:path w="2928" h="3023" extrusionOk="0">
                  <a:moveTo>
                    <a:pt x="1417" y="1"/>
                  </a:moveTo>
                  <a:cubicBezTo>
                    <a:pt x="661" y="1"/>
                    <a:pt x="0" y="662"/>
                    <a:pt x="0" y="1512"/>
                  </a:cubicBezTo>
                  <a:cubicBezTo>
                    <a:pt x="0" y="2362"/>
                    <a:pt x="661" y="3023"/>
                    <a:pt x="1511" y="3023"/>
                  </a:cubicBezTo>
                  <a:cubicBezTo>
                    <a:pt x="2267" y="3023"/>
                    <a:pt x="2928" y="2362"/>
                    <a:pt x="2928" y="1512"/>
                  </a:cubicBezTo>
                  <a:cubicBezTo>
                    <a:pt x="2928" y="662"/>
                    <a:pt x="2267" y="1"/>
                    <a:pt x="1511"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153" name="Google Shape;2153;p29"/>
            <p:cNvSpPr/>
            <p:nvPr/>
          </p:nvSpPr>
          <p:spPr>
            <a:xfrm>
              <a:off x="1352325" y="3260025"/>
              <a:ext cx="75575" cy="75550"/>
            </a:xfrm>
            <a:custGeom>
              <a:avLst/>
              <a:gdLst/>
              <a:ahLst/>
              <a:cxnLst/>
              <a:rect l="l" t="t" r="r" b="b"/>
              <a:pathLst>
                <a:path w="3023" h="3022"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154" name="Google Shape;2154;p29"/>
            <p:cNvSpPr/>
            <p:nvPr/>
          </p:nvSpPr>
          <p:spPr>
            <a:xfrm>
              <a:off x="1550650" y="3260025"/>
              <a:ext cx="75575" cy="75550"/>
            </a:xfrm>
            <a:custGeom>
              <a:avLst/>
              <a:gdLst/>
              <a:ahLst/>
              <a:cxnLst/>
              <a:rect l="l" t="t" r="r" b="b"/>
              <a:pathLst>
                <a:path w="3023" h="3022" extrusionOk="0">
                  <a:moveTo>
                    <a:pt x="1511" y="0"/>
                  </a:moveTo>
                  <a:cubicBezTo>
                    <a:pt x="756" y="0"/>
                    <a:pt x="95" y="661"/>
                    <a:pt x="95" y="1511"/>
                  </a:cubicBezTo>
                  <a:cubicBezTo>
                    <a:pt x="0" y="2361"/>
                    <a:pt x="756" y="3022"/>
                    <a:pt x="1511" y="3022"/>
                  </a:cubicBezTo>
                  <a:cubicBezTo>
                    <a:pt x="2361" y="3022"/>
                    <a:pt x="3022" y="2361"/>
                    <a:pt x="3022" y="1511"/>
                  </a:cubicBezTo>
                  <a:cubicBezTo>
                    <a:pt x="3022" y="661"/>
                    <a:pt x="2361" y="0"/>
                    <a:pt x="1511"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155" name="Google Shape;2155;p29"/>
            <p:cNvSpPr/>
            <p:nvPr/>
          </p:nvSpPr>
          <p:spPr>
            <a:xfrm>
              <a:off x="1751325" y="3260025"/>
              <a:ext cx="73200" cy="75550"/>
            </a:xfrm>
            <a:custGeom>
              <a:avLst/>
              <a:gdLst/>
              <a:ahLst/>
              <a:cxnLst/>
              <a:rect l="l" t="t" r="r" b="b"/>
              <a:pathLst>
                <a:path w="2928" h="3022" extrusionOk="0">
                  <a:moveTo>
                    <a:pt x="1417" y="0"/>
                  </a:moveTo>
                  <a:cubicBezTo>
                    <a:pt x="661" y="0"/>
                    <a:pt x="0" y="661"/>
                    <a:pt x="0" y="1511"/>
                  </a:cubicBezTo>
                  <a:cubicBezTo>
                    <a:pt x="0" y="2361"/>
                    <a:pt x="661" y="3022"/>
                    <a:pt x="1511" y="3022"/>
                  </a:cubicBezTo>
                  <a:cubicBezTo>
                    <a:pt x="2267" y="3022"/>
                    <a:pt x="2928" y="2361"/>
                    <a:pt x="2928" y="1511"/>
                  </a:cubicBezTo>
                  <a:cubicBezTo>
                    <a:pt x="2928" y="661"/>
                    <a:pt x="2267" y="0"/>
                    <a:pt x="1511"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156" name="Google Shape;2156;p29"/>
            <p:cNvSpPr/>
            <p:nvPr/>
          </p:nvSpPr>
          <p:spPr>
            <a:xfrm>
              <a:off x="1949625" y="3260025"/>
              <a:ext cx="75575" cy="75550"/>
            </a:xfrm>
            <a:custGeom>
              <a:avLst/>
              <a:gdLst/>
              <a:ahLst/>
              <a:cxnLst/>
              <a:rect l="l" t="t" r="r" b="b"/>
              <a:pathLst>
                <a:path w="3023" h="3022"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157" name="Google Shape;2157;p29"/>
            <p:cNvSpPr/>
            <p:nvPr/>
          </p:nvSpPr>
          <p:spPr>
            <a:xfrm>
              <a:off x="2147950" y="3260025"/>
              <a:ext cx="75575" cy="75550"/>
            </a:xfrm>
            <a:custGeom>
              <a:avLst/>
              <a:gdLst/>
              <a:ahLst/>
              <a:cxnLst/>
              <a:rect l="l" t="t" r="r" b="b"/>
              <a:pathLst>
                <a:path w="3023" h="3022"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158" name="Google Shape;2158;p29"/>
            <p:cNvSpPr/>
            <p:nvPr/>
          </p:nvSpPr>
          <p:spPr>
            <a:xfrm>
              <a:off x="2346250" y="3260025"/>
              <a:ext cx="75575" cy="75550"/>
            </a:xfrm>
            <a:custGeom>
              <a:avLst/>
              <a:gdLst/>
              <a:ahLst/>
              <a:cxnLst/>
              <a:rect l="l" t="t" r="r" b="b"/>
              <a:pathLst>
                <a:path w="3023" h="3022" extrusionOk="0">
                  <a:moveTo>
                    <a:pt x="1512" y="0"/>
                  </a:moveTo>
                  <a:cubicBezTo>
                    <a:pt x="756" y="0"/>
                    <a:pt x="95" y="661"/>
                    <a:pt x="95" y="1511"/>
                  </a:cubicBezTo>
                  <a:cubicBezTo>
                    <a:pt x="1" y="2361"/>
                    <a:pt x="756" y="3022"/>
                    <a:pt x="1512" y="3022"/>
                  </a:cubicBezTo>
                  <a:cubicBezTo>
                    <a:pt x="2362" y="3022"/>
                    <a:pt x="3023" y="2361"/>
                    <a:pt x="3023" y="1511"/>
                  </a:cubicBezTo>
                  <a:cubicBezTo>
                    <a:pt x="3023" y="661"/>
                    <a:pt x="2362" y="0"/>
                    <a:pt x="1512"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159" name="Google Shape;2159;p29"/>
            <p:cNvSpPr/>
            <p:nvPr/>
          </p:nvSpPr>
          <p:spPr>
            <a:xfrm>
              <a:off x="2546925" y="3260025"/>
              <a:ext cx="75575" cy="75550"/>
            </a:xfrm>
            <a:custGeom>
              <a:avLst/>
              <a:gdLst/>
              <a:ahLst/>
              <a:cxnLst/>
              <a:rect l="l" t="t" r="r" b="b"/>
              <a:pathLst>
                <a:path w="3023" h="3022" extrusionOk="0">
                  <a:moveTo>
                    <a:pt x="1512" y="0"/>
                  </a:moveTo>
                  <a:cubicBezTo>
                    <a:pt x="662" y="0"/>
                    <a:pt x="1" y="661"/>
                    <a:pt x="1" y="1511"/>
                  </a:cubicBezTo>
                  <a:cubicBezTo>
                    <a:pt x="1" y="2361"/>
                    <a:pt x="662" y="3022"/>
                    <a:pt x="1512" y="3022"/>
                  </a:cubicBezTo>
                  <a:cubicBezTo>
                    <a:pt x="2267" y="3022"/>
                    <a:pt x="3023" y="2361"/>
                    <a:pt x="3023" y="1511"/>
                  </a:cubicBezTo>
                  <a:cubicBezTo>
                    <a:pt x="3023" y="661"/>
                    <a:pt x="2362" y="0"/>
                    <a:pt x="1512"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160" name="Google Shape;2160;p29"/>
            <p:cNvSpPr/>
            <p:nvPr/>
          </p:nvSpPr>
          <p:spPr>
            <a:xfrm>
              <a:off x="2745250" y="3260025"/>
              <a:ext cx="75575" cy="75550"/>
            </a:xfrm>
            <a:custGeom>
              <a:avLst/>
              <a:gdLst/>
              <a:ahLst/>
              <a:cxnLst/>
              <a:rect l="l" t="t" r="r" b="b"/>
              <a:pathLst>
                <a:path w="3023" h="3022"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161" name="Google Shape;2161;p29"/>
            <p:cNvSpPr/>
            <p:nvPr/>
          </p:nvSpPr>
          <p:spPr>
            <a:xfrm>
              <a:off x="2945925" y="3260025"/>
              <a:ext cx="73200" cy="75550"/>
            </a:xfrm>
            <a:custGeom>
              <a:avLst/>
              <a:gdLst/>
              <a:ahLst/>
              <a:cxnLst/>
              <a:rect l="l" t="t" r="r" b="b"/>
              <a:pathLst>
                <a:path w="2928" h="3022" extrusionOk="0">
                  <a:moveTo>
                    <a:pt x="1417" y="0"/>
                  </a:moveTo>
                  <a:cubicBezTo>
                    <a:pt x="661" y="0"/>
                    <a:pt x="0" y="661"/>
                    <a:pt x="0" y="1511"/>
                  </a:cubicBezTo>
                  <a:cubicBezTo>
                    <a:pt x="0" y="2361"/>
                    <a:pt x="661" y="3022"/>
                    <a:pt x="1417" y="3022"/>
                  </a:cubicBezTo>
                  <a:cubicBezTo>
                    <a:pt x="2266" y="3022"/>
                    <a:pt x="2928" y="2361"/>
                    <a:pt x="2928" y="1511"/>
                  </a:cubicBezTo>
                  <a:cubicBezTo>
                    <a:pt x="2928" y="661"/>
                    <a:pt x="2266" y="0"/>
                    <a:pt x="1417"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162" name="Google Shape;2162;p29"/>
            <p:cNvSpPr/>
            <p:nvPr/>
          </p:nvSpPr>
          <p:spPr>
            <a:xfrm>
              <a:off x="3144225" y="3260025"/>
              <a:ext cx="73225" cy="75550"/>
            </a:xfrm>
            <a:custGeom>
              <a:avLst/>
              <a:gdLst/>
              <a:ahLst/>
              <a:cxnLst/>
              <a:rect l="l" t="t" r="r" b="b"/>
              <a:pathLst>
                <a:path w="2929" h="3022" extrusionOk="0">
                  <a:moveTo>
                    <a:pt x="1417" y="0"/>
                  </a:moveTo>
                  <a:cubicBezTo>
                    <a:pt x="662" y="0"/>
                    <a:pt x="1" y="661"/>
                    <a:pt x="1" y="1511"/>
                  </a:cubicBezTo>
                  <a:cubicBezTo>
                    <a:pt x="1" y="2361"/>
                    <a:pt x="662" y="3022"/>
                    <a:pt x="1511" y="3022"/>
                  </a:cubicBezTo>
                  <a:cubicBezTo>
                    <a:pt x="2267" y="3022"/>
                    <a:pt x="2928" y="2361"/>
                    <a:pt x="2928" y="1511"/>
                  </a:cubicBezTo>
                  <a:cubicBezTo>
                    <a:pt x="2928" y="661"/>
                    <a:pt x="2267" y="0"/>
                    <a:pt x="1511"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163" name="Google Shape;2163;p29"/>
            <p:cNvSpPr/>
            <p:nvPr/>
          </p:nvSpPr>
          <p:spPr>
            <a:xfrm>
              <a:off x="3342550" y="3260025"/>
              <a:ext cx="75550" cy="75550"/>
            </a:xfrm>
            <a:custGeom>
              <a:avLst/>
              <a:gdLst/>
              <a:ahLst/>
              <a:cxnLst/>
              <a:rect l="l" t="t" r="r" b="b"/>
              <a:pathLst>
                <a:path w="3022" h="3022"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164" name="Google Shape;2164;p29"/>
            <p:cNvSpPr/>
            <p:nvPr/>
          </p:nvSpPr>
          <p:spPr>
            <a:xfrm>
              <a:off x="3540850" y="3260025"/>
              <a:ext cx="75575" cy="75550"/>
            </a:xfrm>
            <a:custGeom>
              <a:avLst/>
              <a:gdLst/>
              <a:ahLst/>
              <a:cxnLst/>
              <a:rect l="l" t="t" r="r" b="b"/>
              <a:pathLst>
                <a:path w="3023" h="3022" extrusionOk="0">
                  <a:moveTo>
                    <a:pt x="1511" y="0"/>
                  </a:moveTo>
                  <a:cubicBezTo>
                    <a:pt x="756" y="0"/>
                    <a:pt x="95" y="661"/>
                    <a:pt x="95" y="1511"/>
                  </a:cubicBezTo>
                  <a:cubicBezTo>
                    <a:pt x="1" y="2361"/>
                    <a:pt x="756" y="3022"/>
                    <a:pt x="1511" y="3022"/>
                  </a:cubicBezTo>
                  <a:cubicBezTo>
                    <a:pt x="2361" y="3022"/>
                    <a:pt x="3022" y="2361"/>
                    <a:pt x="3022" y="1511"/>
                  </a:cubicBezTo>
                  <a:cubicBezTo>
                    <a:pt x="3022" y="661"/>
                    <a:pt x="2361" y="0"/>
                    <a:pt x="1511"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165" name="Google Shape;2165;p29"/>
            <p:cNvSpPr/>
            <p:nvPr/>
          </p:nvSpPr>
          <p:spPr>
            <a:xfrm>
              <a:off x="3741525" y="3260025"/>
              <a:ext cx="73200" cy="75550"/>
            </a:xfrm>
            <a:custGeom>
              <a:avLst/>
              <a:gdLst/>
              <a:ahLst/>
              <a:cxnLst/>
              <a:rect l="l" t="t" r="r" b="b"/>
              <a:pathLst>
                <a:path w="2928" h="3022" extrusionOk="0">
                  <a:moveTo>
                    <a:pt x="1417" y="0"/>
                  </a:moveTo>
                  <a:cubicBezTo>
                    <a:pt x="661" y="0"/>
                    <a:pt x="0" y="661"/>
                    <a:pt x="0" y="1511"/>
                  </a:cubicBezTo>
                  <a:cubicBezTo>
                    <a:pt x="0" y="2361"/>
                    <a:pt x="661" y="3022"/>
                    <a:pt x="1511" y="3022"/>
                  </a:cubicBezTo>
                  <a:cubicBezTo>
                    <a:pt x="2267" y="3022"/>
                    <a:pt x="2928" y="2361"/>
                    <a:pt x="2928" y="1511"/>
                  </a:cubicBezTo>
                  <a:cubicBezTo>
                    <a:pt x="2928" y="661"/>
                    <a:pt x="2267" y="0"/>
                    <a:pt x="1511"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166" name="Google Shape;2166;p29"/>
            <p:cNvSpPr/>
            <p:nvPr/>
          </p:nvSpPr>
          <p:spPr>
            <a:xfrm>
              <a:off x="1201250" y="3073500"/>
              <a:ext cx="25975" cy="68500"/>
            </a:xfrm>
            <a:custGeom>
              <a:avLst/>
              <a:gdLst/>
              <a:ahLst/>
              <a:cxnLst/>
              <a:rect l="l" t="t" r="r" b="b"/>
              <a:pathLst>
                <a:path w="1039" h="2740" extrusionOk="0">
                  <a:moveTo>
                    <a:pt x="0" y="1"/>
                  </a:moveTo>
                  <a:lnTo>
                    <a:pt x="0" y="1"/>
                  </a:lnTo>
                  <a:cubicBezTo>
                    <a:pt x="95" y="851"/>
                    <a:pt x="189" y="1795"/>
                    <a:pt x="283" y="2739"/>
                  </a:cubicBezTo>
                  <a:cubicBezTo>
                    <a:pt x="756" y="2456"/>
                    <a:pt x="1039" y="1984"/>
                    <a:pt x="1039" y="1417"/>
                  </a:cubicBezTo>
                  <a:cubicBezTo>
                    <a:pt x="1039" y="662"/>
                    <a:pt x="567" y="190"/>
                    <a:pt x="0"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167" name="Google Shape;2167;p29"/>
            <p:cNvSpPr/>
            <p:nvPr/>
          </p:nvSpPr>
          <p:spPr>
            <a:xfrm>
              <a:off x="1352325" y="3071150"/>
              <a:ext cx="75575" cy="75575"/>
            </a:xfrm>
            <a:custGeom>
              <a:avLst/>
              <a:gdLst/>
              <a:ahLst/>
              <a:cxnLst/>
              <a:rect l="l" t="t" r="r" b="b"/>
              <a:pathLst>
                <a:path w="3023" h="3023"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168" name="Google Shape;2168;p29"/>
            <p:cNvSpPr/>
            <p:nvPr/>
          </p:nvSpPr>
          <p:spPr>
            <a:xfrm>
              <a:off x="1550650" y="3071150"/>
              <a:ext cx="75575" cy="75575"/>
            </a:xfrm>
            <a:custGeom>
              <a:avLst/>
              <a:gdLst/>
              <a:ahLst/>
              <a:cxnLst/>
              <a:rect l="l" t="t" r="r" b="b"/>
              <a:pathLst>
                <a:path w="3023" h="3023" extrusionOk="0">
                  <a:moveTo>
                    <a:pt x="1511" y="0"/>
                  </a:moveTo>
                  <a:cubicBezTo>
                    <a:pt x="756" y="0"/>
                    <a:pt x="95" y="661"/>
                    <a:pt x="95" y="1511"/>
                  </a:cubicBezTo>
                  <a:cubicBezTo>
                    <a:pt x="0" y="2361"/>
                    <a:pt x="756" y="3022"/>
                    <a:pt x="1511" y="3022"/>
                  </a:cubicBezTo>
                  <a:cubicBezTo>
                    <a:pt x="2361" y="3022"/>
                    <a:pt x="3022" y="2361"/>
                    <a:pt x="3022" y="1511"/>
                  </a:cubicBezTo>
                  <a:cubicBezTo>
                    <a:pt x="3022" y="661"/>
                    <a:pt x="2361" y="0"/>
                    <a:pt x="1511"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169" name="Google Shape;2169;p29"/>
            <p:cNvSpPr/>
            <p:nvPr/>
          </p:nvSpPr>
          <p:spPr>
            <a:xfrm>
              <a:off x="1751325" y="3071150"/>
              <a:ext cx="73200" cy="75575"/>
            </a:xfrm>
            <a:custGeom>
              <a:avLst/>
              <a:gdLst/>
              <a:ahLst/>
              <a:cxnLst/>
              <a:rect l="l" t="t" r="r" b="b"/>
              <a:pathLst>
                <a:path w="2928" h="3023" extrusionOk="0">
                  <a:moveTo>
                    <a:pt x="1417" y="0"/>
                  </a:moveTo>
                  <a:cubicBezTo>
                    <a:pt x="661" y="0"/>
                    <a:pt x="0" y="661"/>
                    <a:pt x="0" y="1511"/>
                  </a:cubicBezTo>
                  <a:cubicBezTo>
                    <a:pt x="0" y="2361"/>
                    <a:pt x="661" y="3022"/>
                    <a:pt x="1511" y="3022"/>
                  </a:cubicBezTo>
                  <a:cubicBezTo>
                    <a:pt x="2267" y="3022"/>
                    <a:pt x="2928" y="2361"/>
                    <a:pt x="2928" y="1511"/>
                  </a:cubicBezTo>
                  <a:cubicBezTo>
                    <a:pt x="2928" y="661"/>
                    <a:pt x="2267" y="0"/>
                    <a:pt x="1511"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170" name="Google Shape;2170;p29"/>
            <p:cNvSpPr/>
            <p:nvPr/>
          </p:nvSpPr>
          <p:spPr>
            <a:xfrm>
              <a:off x="1949625" y="3071150"/>
              <a:ext cx="75575" cy="75575"/>
            </a:xfrm>
            <a:custGeom>
              <a:avLst/>
              <a:gdLst/>
              <a:ahLst/>
              <a:cxnLst/>
              <a:rect l="l" t="t" r="r" b="b"/>
              <a:pathLst>
                <a:path w="3023" h="3023"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171" name="Google Shape;2171;p29"/>
            <p:cNvSpPr/>
            <p:nvPr/>
          </p:nvSpPr>
          <p:spPr>
            <a:xfrm>
              <a:off x="2147950" y="3071150"/>
              <a:ext cx="75575" cy="75575"/>
            </a:xfrm>
            <a:custGeom>
              <a:avLst/>
              <a:gdLst/>
              <a:ahLst/>
              <a:cxnLst/>
              <a:rect l="l" t="t" r="r" b="b"/>
              <a:pathLst>
                <a:path w="3023" h="3023"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172" name="Google Shape;2172;p29"/>
            <p:cNvSpPr/>
            <p:nvPr/>
          </p:nvSpPr>
          <p:spPr>
            <a:xfrm>
              <a:off x="2346250" y="3071150"/>
              <a:ext cx="75575" cy="75575"/>
            </a:xfrm>
            <a:custGeom>
              <a:avLst/>
              <a:gdLst/>
              <a:ahLst/>
              <a:cxnLst/>
              <a:rect l="l" t="t" r="r" b="b"/>
              <a:pathLst>
                <a:path w="3023" h="3023" extrusionOk="0">
                  <a:moveTo>
                    <a:pt x="1512" y="0"/>
                  </a:moveTo>
                  <a:cubicBezTo>
                    <a:pt x="756" y="0"/>
                    <a:pt x="95" y="661"/>
                    <a:pt x="95" y="1511"/>
                  </a:cubicBezTo>
                  <a:cubicBezTo>
                    <a:pt x="1" y="2361"/>
                    <a:pt x="756" y="3022"/>
                    <a:pt x="1512" y="3022"/>
                  </a:cubicBezTo>
                  <a:cubicBezTo>
                    <a:pt x="2362" y="3022"/>
                    <a:pt x="3023" y="2361"/>
                    <a:pt x="3023" y="1511"/>
                  </a:cubicBezTo>
                  <a:cubicBezTo>
                    <a:pt x="3023" y="661"/>
                    <a:pt x="2362" y="0"/>
                    <a:pt x="1512"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173" name="Google Shape;2173;p29"/>
            <p:cNvSpPr/>
            <p:nvPr/>
          </p:nvSpPr>
          <p:spPr>
            <a:xfrm>
              <a:off x="2546925" y="3071150"/>
              <a:ext cx="75575" cy="75575"/>
            </a:xfrm>
            <a:custGeom>
              <a:avLst/>
              <a:gdLst/>
              <a:ahLst/>
              <a:cxnLst/>
              <a:rect l="l" t="t" r="r" b="b"/>
              <a:pathLst>
                <a:path w="3023" h="3023" extrusionOk="0">
                  <a:moveTo>
                    <a:pt x="1512" y="0"/>
                  </a:moveTo>
                  <a:cubicBezTo>
                    <a:pt x="662" y="0"/>
                    <a:pt x="1" y="661"/>
                    <a:pt x="1" y="1511"/>
                  </a:cubicBezTo>
                  <a:cubicBezTo>
                    <a:pt x="1" y="2361"/>
                    <a:pt x="662" y="3022"/>
                    <a:pt x="1512" y="3022"/>
                  </a:cubicBezTo>
                  <a:cubicBezTo>
                    <a:pt x="2267" y="3022"/>
                    <a:pt x="3023" y="2361"/>
                    <a:pt x="3023" y="1511"/>
                  </a:cubicBezTo>
                  <a:cubicBezTo>
                    <a:pt x="3023" y="661"/>
                    <a:pt x="2362" y="0"/>
                    <a:pt x="1512"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174" name="Google Shape;2174;p29"/>
            <p:cNvSpPr/>
            <p:nvPr/>
          </p:nvSpPr>
          <p:spPr>
            <a:xfrm>
              <a:off x="2745250" y="3071150"/>
              <a:ext cx="75575" cy="75575"/>
            </a:xfrm>
            <a:custGeom>
              <a:avLst/>
              <a:gdLst/>
              <a:ahLst/>
              <a:cxnLst/>
              <a:rect l="l" t="t" r="r" b="b"/>
              <a:pathLst>
                <a:path w="3023" h="3023"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175" name="Google Shape;2175;p29"/>
            <p:cNvSpPr/>
            <p:nvPr/>
          </p:nvSpPr>
          <p:spPr>
            <a:xfrm>
              <a:off x="2945925" y="3071150"/>
              <a:ext cx="73200" cy="75575"/>
            </a:xfrm>
            <a:custGeom>
              <a:avLst/>
              <a:gdLst/>
              <a:ahLst/>
              <a:cxnLst/>
              <a:rect l="l" t="t" r="r" b="b"/>
              <a:pathLst>
                <a:path w="2928" h="3023" extrusionOk="0">
                  <a:moveTo>
                    <a:pt x="1417" y="0"/>
                  </a:moveTo>
                  <a:cubicBezTo>
                    <a:pt x="661" y="0"/>
                    <a:pt x="0" y="661"/>
                    <a:pt x="0" y="1511"/>
                  </a:cubicBezTo>
                  <a:cubicBezTo>
                    <a:pt x="0" y="2361"/>
                    <a:pt x="661" y="3022"/>
                    <a:pt x="1417" y="3022"/>
                  </a:cubicBezTo>
                  <a:cubicBezTo>
                    <a:pt x="2266" y="3022"/>
                    <a:pt x="2928" y="2361"/>
                    <a:pt x="2928" y="1511"/>
                  </a:cubicBezTo>
                  <a:cubicBezTo>
                    <a:pt x="2928" y="661"/>
                    <a:pt x="2266" y="0"/>
                    <a:pt x="1417"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176" name="Google Shape;2176;p29"/>
            <p:cNvSpPr/>
            <p:nvPr/>
          </p:nvSpPr>
          <p:spPr>
            <a:xfrm>
              <a:off x="3144225" y="3071150"/>
              <a:ext cx="73225" cy="75575"/>
            </a:xfrm>
            <a:custGeom>
              <a:avLst/>
              <a:gdLst/>
              <a:ahLst/>
              <a:cxnLst/>
              <a:rect l="l" t="t" r="r" b="b"/>
              <a:pathLst>
                <a:path w="2929" h="3023" extrusionOk="0">
                  <a:moveTo>
                    <a:pt x="1417" y="0"/>
                  </a:moveTo>
                  <a:cubicBezTo>
                    <a:pt x="662" y="0"/>
                    <a:pt x="1" y="661"/>
                    <a:pt x="1" y="1511"/>
                  </a:cubicBezTo>
                  <a:cubicBezTo>
                    <a:pt x="1" y="2361"/>
                    <a:pt x="662" y="3022"/>
                    <a:pt x="1511" y="3022"/>
                  </a:cubicBezTo>
                  <a:cubicBezTo>
                    <a:pt x="2267" y="3022"/>
                    <a:pt x="2928" y="2361"/>
                    <a:pt x="2928" y="1511"/>
                  </a:cubicBezTo>
                  <a:cubicBezTo>
                    <a:pt x="2928" y="661"/>
                    <a:pt x="2267" y="0"/>
                    <a:pt x="1511"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177" name="Google Shape;2177;p29"/>
            <p:cNvSpPr/>
            <p:nvPr/>
          </p:nvSpPr>
          <p:spPr>
            <a:xfrm>
              <a:off x="3342550" y="3071150"/>
              <a:ext cx="75550" cy="75575"/>
            </a:xfrm>
            <a:custGeom>
              <a:avLst/>
              <a:gdLst/>
              <a:ahLst/>
              <a:cxnLst/>
              <a:rect l="l" t="t" r="r" b="b"/>
              <a:pathLst>
                <a:path w="3022" h="3023"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178" name="Google Shape;2178;p29"/>
            <p:cNvSpPr/>
            <p:nvPr/>
          </p:nvSpPr>
          <p:spPr>
            <a:xfrm>
              <a:off x="3540850" y="3071150"/>
              <a:ext cx="75575" cy="75575"/>
            </a:xfrm>
            <a:custGeom>
              <a:avLst/>
              <a:gdLst/>
              <a:ahLst/>
              <a:cxnLst/>
              <a:rect l="l" t="t" r="r" b="b"/>
              <a:pathLst>
                <a:path w="3023" h="3023" extrusionOk="0">
                  <a:moveTo>
                    <a:pt x="1511" y="0"/>
                  </a:moveTo>
                  <a:cubicBezTo>
                    <a:pt x="756" y="0"/>
                    <a:pt x="95" y="661"/>
                    <a:pt x="95" y="1511"/>
                  </a:cubicBezTo>
                  <a:cubicBezTo>
                    <a:pt x="1" y="2361"/>
                    <a:pt x="756" y="3022"/>
                    <a:pt x="1511" y="3022"/>
                  </a:cubicBezTo>
                  <a:cubicBezTo>
                    <a:pt x="2361" y="3022"/>
                    <a:pt x="3022" y="2361"/>
                    <a:pt x="3022" y="1511"/>
                  </a:cubicBezTo>
                  <a:cubicBezTo>
                    <a:pt x="3022" y="661"/>
                    <a:pt x="2361" y="0"/>
                    <a:pt x="1511"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179" name="Google Shape;2179;p29"/>
            <p:cNvSpPr/>
            <p:nvPr/>
          </p:nvSpPr>
          <p:spPr>
            <a:xfrm>
              <a:off x="3741525" y="3071150"/>
              <a:ext cx="73200" cy="75575"/>
            </a:xfrm>
            <a:custGeom>
              <a:avLst/>
              <a:gdLst/>
              <a:ahLst/>
              <a:cxnLst/>
              <a:rect l="l" t="t" r="r" b="b"/>
              <a:pathLst>
                <a:path w="2928" h="3023" extrusionOk="0">
                  <a:moveTo>
                    <a:pt x="1417" y="0"/>
                  </a:moveTo>
                  <a:cubicBezTo>
                    <a:pt x="661" y="0"/>
                    <a:pt x="0" y="661"/>
                    <a:pt x="0" y="1511"/>
                  </a:cubicBezTo>
                  <a:cubicBezTo>
                    <a:pt x="0" y="2361"/>
                    <a:pt x="661" y="3022"/>
                    <a:pt x="1511" y="3022"/>
                  </a:cubicBezTo>
                  <a:cubicBezTo>
                    <a:pt x="2267" y="3022"/>
                    <a:pt x="2928" y="2361"/>
                    <a:pt x="2928" y="1511"/>
                  </a:cubicBezTo>
                  <a:cubicBezTo>
                    <a:pt x="2928" y="661"/>
                    <a:pt x="2267" y="0"/>
                    <a:pt x="1511"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180" name="Google Shape;2180;p29"/>
            <p:cNvSpPr/>
            <p:nvPr/>
          </p:nvSpPr>
          <p:spPr>
            <a:xfrm>
              <a:off x="1189450" y="2882275"/>
              <a:ext cx="37775" cy="73225"/>
            </a:xfrm>
            <a:custGeom>
              <a:avLst/>
              <a:gdLst/>
              <a:ahLst/>
              <a:cxnLst/>
              <a:rect l="l" t="t" r="r" b="b"/>
              <a:pathLst>
                <a:path w="1511" h="2929" extrusionOk="0">
                  <a:moveTo>
                    <a:pt x="0" y="1"/>
                  </a:moveTo>
                  <a:cubicBezTo>
                    <a:pt x="0" y="1039"/>
                    <a:pt x="94" y="1984"/>
                    <a:pt x="94" y="2928"/>
                  </a:cubicBezTo>
                  <a:cubicBezTo>
                    <a:pt x="944" y="2928"/>
                    <a:pt x="1511" y="2361"/>
                    <a:pt x="1511" y="1512"/>
                  </a:cubicBezTo>
                  <a:cubicBezTo>
                    <a:pt x="1511" y="662"/>
                    <a:pt x="850" y="1"/>
                    <a:pt x="94"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181" name="Google Shape;2181;p29"/>
            <p:cNvSpPr/>
            <p:nvPr/>
          </p:nvSpPr>
          <p:spPr>
            <a:xfrm>
              <a:off x="1352325" y="2882275"/>
              <a:ext cx="75575" cy="75575"/>
            </a:xfrm>
            <a:custGeom>
              <a:avLst/>
              <a:gdLst/>
              <a:ahLst/>
              <a:cxnLst/>
              <a:rect l="l" t="t" r="r" b="b"/>
              <a:pathLst>
                <a:path w="3023" h="3023" extrusionOk="0">
                  <a:moveTo>
                    <a:pt x="1512" y="1"/>
                  </a:moveTo>
                  <a:cubicBezTo>
                    <a:pt x="662" y="1"/>
                    <a:pt x="1" y="662"/>
                    <a:pt x="1" y="1512"/>
                  </a:cubicBezTo>
                  <a:cubicBezTo>
                    <a:pt x="1" y="2361"/>
                    <a:pt x="662" y="3022"/>
                    <a:pt x="1512" y="3022"/>
                  </a:cubicBezTo>
                  <a:cubicBezTo>
                    <a:pt x="2362" y="3022"/>
                    <a:pt x="3023" y="2361"/>
                    <a:pt x="3023" y="1512"/>
                  </a:cubicBezTo>
                  <a:cubicBezTo>
                    <a:pt x="3023" y="662"/>
                    <a:pt x="2362" y="1"/>
                    <a:pt x="1512"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182" name="Google Shape;2182;p29"/>
            <p:cNvSpPr/>
            <p:nvPr/>
          </p:nvSpPr>
          <p:spPr>
            <a:xfrm>
              <a:off x="1550650" y="2882275"/>
              <a:ext cx="75575" cy="75575"/>
            </a:xfrm>
            <a:custGeom>
              <a:avLst/>
              <a:gdLst/>
              <a:ahLst/>
              <a:cxnLst/>
              <a:rect l="l" t="t" r="r" b="b"/>
              <a:pathLst>
                <a:path w="3023" h="3023" extrusionOk="0">
                  <a:moveTo>
                    <a:pt x="1511" y="1"/>
                  </a:moveTo>
                  <a:cubicBezTo>
                    <a:pt x="756" y="1"/>
                    <a:pt x="95" y="662"/>
                    <a:pt x="95" y="1512"/>
                  </a:cubicBezTo>
                  <a:cubicBezTo>
                    <a:pt x="0" y="2361"/>
                    <a:pt x="756" y="3022"/>
                    <a:pt x="1511" y="3022"/>
                  </a:cubicBezTo>
                  <a:cubicBezTo>
                    <a:pt x="2361" y="3022"/>
                    <a:pt x="3022" y="2361"/>
                    <a:pt x="3022" y="1512"/>
                  </a:cubicBezTo>
                  <a:cubicBezTo>
                    <a:pt x="3022" y="662"/>
                    <a:pt x="2361" y="1"/>
                    <a:pt x="1511"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183" name="Google Shape;2183;p29"/>
            <p:cNvSpPr/>
            <p:nvPr/>
          </p:nvSpPr>
          <p:spPr>
            <a:xfrm>
              <a:off x="1751325" y="2882275"/>
              <a:ext cx="73200" cy="75575"/>
            </a:xfrm>
            <a:custGeom>
              <a:avLst/>
              <a:gdLst/>
              <a:ahLst/>
              <a:cxnLst/>
              <a:rect l="l" t="t" r="r" b="b"/>
              <a:pathLst>
                <a:path w="2928" h="3023" extrusionOk="0">
                  <a:moveTo>
                    <a:pt x="1417" y="1"/>
                  </a:moveTo>
                  <a:cubicBezTo>
                    <a:pt x="661" y="1"/>
                    <a:pt x="0" y="662"/>
                    <a:pt x="0" y="1512"/>
                  </a:cubicBezTo>
                  <a:cubicBezTo>
                    <a:pt x="0" y="2361"/>
                    <a:pt x="661" y="3022"/>
                    <a:pt x="1511" y="3022"/>
                  </a:cubicBezTo>
                  <a:cubicBezTo>
                    <a:pt x="2267" y="3022"/>
                    <a:pt x="2928" y="2361"/>
                    <a:pt x="2928" y="1512"/>
                  </a:cubicBezTo>
                  <a:cubicBezTo>
                    <a:pt x="2928" y="662"/>
                    <a:pt x="2267" y="1"/>
                    <a:pt x="1511"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184" name="Google Shape;2184;p29"/>
            <p:cNvSpPr/>
            <p:nvPr/>
          </p:nvSpPr>
          <p:spPr>
            <a:xfrm>
              <a:off x="1949625" y="2882275"/>
              <a:ext cx="75575" cy="75575"/>
            </a:xfrm>
            <a:custGeom>
              <a:avLst/>
              <a:gdLst/>
              <a:ahLst/>
              <a:cxnLst/>
              <a:rect l="l" t="t" r="r" b="b"/>
              <a:pathLst>
                <a:path w="3023" h="3023" extrusionOk="0">
                  <a:moveTo>
                    <a:pt x="1512" y="1"/>
                  </a:moveTo>
                  <a:cubicBezTo>
                    <a:pt x="662" y="1"/>
                    <a:pt x="1" y="662"/>
                    <a:pt x="1" y="1512"/>
                  </a:cubicBezTo>
                  <a:cubicBezTo>
                    <a:pt x="1" y="2361"/>
                    <a:pt x="662" y="3022"/>
                    <a:pt x="1512" y="3022"/>
                  </a:cubicBezTo>
                  <a:cubicBezTo>
                    <a:pt x="2362" y="3022"/>
                    <a:pt x="3023" y="2361"/>
                    <a:pt x="3023" y="1512"/>
                  </a:cubicBezTo>
                  <a:cubicBezTo>
                    <a:pt x="3023" y="662"/>
                    <a:pt x="2362" y="1"/>
                    <a:pt x="1512"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185" name="Google Shape;2185;p29"/>
            <p:cNvSpPr/>
            <p:nvPr/>
          </p:nvSpPr>
          <p:spPr>
            <a:xfrm>
              <a:off x="2147950" y="2882275"/>
              <a:ext cx="75575" cy="75575"/>
            </a:xfrm>
            <a:custGeom>
              <a:avLst/>
              <a:gdLst/>
              <a:ahLst/>
              <a:cxnLst/>
              <a:rect l="l" t="t" r="r" b="b"/>
              <a:pathLst>
                <a:path w="3023" h="3023" extrusionOk="0">
                  <a:moveTo>
                    <a:pt x="1511" y="1"/>
                  </a:moveTo>
                  <a:cubicBezTo>
                    <a:pt x="661" y="1"/>
                    <a:pt x="0" y="662"/>
                    <a:pt x="0" y="1512"/>
                  </a:cubicBezTo>
                  <a:cubicBezTo>
                    <a:pt x="0" y="2361"/>
                    <a:pt x="661" y="3022"/>
                    <a:pt x="1511" y="3022"/>
                  </a:cubicBezTo>
                  <a:cubicBezTo>
                    <a:pt x="2361" y="3022"/>
                    <a:pt x="3022" y="2361"/>
                    <a:pt x="3022" y="1512"/>
                  </a:cubicBezTo>
                  <a:cubicBezTo>
                    <a:pt x="3022" y="662"/>
                    <a:pt x="2361" y="1"/>
                    <a:pt x="1511"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186" name="Google Shape;2186;p29"/>
            <p:cNvSpPr/>
            <p:nvPr/>
          </p:nvSpPr>
          <p:spPr>
            <a:xfrm>
              <a:off x="2346250" y="2882275"/>
              <a:ext cx="75575" cy="75575"/>
            </a:xfrm>
            <a:custGeom>
              <a:avLst/>
              <a:gdLst/>
              <a:ahLst/>
              <a:cxnLst/>
              <a:rect l="l" t="t" r="r" b="b"/>
              <a:pathLst>
                <a:path w="3023" h="3023" extrusionOk="0">
                  <a:moveTo>
                    <a:pt x="1512" y="1"/>
                  </a:moveTo>
                  <a:cubicBezTo>
                    <a:pt x="756" y="1"/>
                    <a:pt x="95" y="662"/>
                    <a:pt x="95" y="1512"/>
                  </a:cubicBezTo>
                  <a:cubicBezTo>
                    <a:pt x="1" y="2361"/>
                    <a:pt x="756" y="3022"/>
                    <a:pt x="1512" y="3022"/>
                  </a:cubicBezTo>
                  <a:cubicBezTo>
                    <a:pt x="2362" y="3022"/>
                    <a:pt x="3023" y="2361"/>
                    <a:pt x="3023" y="1512"/>
                  </a:cubicBezTo>
                  <a:cubicBezTo>
                    <a:pt x="3023" y="662"/>
                    <a:pt x="2362" y="1"/>
                    <a:pt x="1512"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187" name="Google Shape;2187;p29"/>
            <p:cNvSpPr/>
            <p:nvPr/>
          </p:nvSpPr>
          <p:spPr>
            <a:xfrm>
              <a:off x="2546925" y="2882275"/>
              <a:ext cx="75575" cy="75575"/>
            </a:xfrm>
            <a:custGeom>
              <a:avLst/>
              <a:gdLst/>
              <a:ahLst/>
              <a:cxnLst/>
              <a:rect l="l" t="t" r="r" b="b"/>
              <a:pathLst>
                <a:path w="3023" h="3023" extrusionOk="0">
                  <a:moveTo>
                    <a:pt x="1512" y="1"/>
                  </a:moveTo>
                  <a:cubicBezTo>
                    <a:pt x="662" y="1"/>
                    <a:pt x="1" y="662"/>
                    <a:pt x="1" y="1512"/>
                  </a:cubicBezTo>
                  <a:cubicBezTo>
                    <a:pt x="1" y="2361"/>
                    <a:pt x="662" y="3022"/>
                    <a:pt x="1512" y="3022"/>
                  </a:cubicBezTo>
                  <a:cubicBezTo>
                    <a:pt x="2267" y="3022"/>
                    <a:pt x="3023" y="2361"/>
                    <a:pt x="3023" y="1512"/>
                  </a:cubicBezTo>
                  <a:cubicBezTo>
                    <a:pt x="3023" y="662"/>
                    <a:pt x="2362" y="1"/>
                    <a:pt x="1512"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188" name="Google Shape;2188;p29"/>
            <p:cNvSpPr/>
            <p:nvPr/>
          </p:nvSpPr>
          <p:spPr>
            <a:xfrm>
              <a:off x="2745250" y="2882275"/>
              <a:ext cx="75575" cy="75575"/>
            </a:xfrm>
            <a:custGeom>
              <a:avLst/>
              <a:gdLst/>
              <a:ahLst/>
              <a:cxnLst/>
              <a:rect l="l" t="t" r="r" b="b"/>
              <a:pathLst>
                <a:path w="3023" h="3023" extrusionOk="0">
                  <a:moveTo>
                    <a:pt x="1511" y="1"/>
                  </a:moveTo>
                  <a:cubicBezTo>
                    <a:pt x="661" y="1"/>
                    <a:pt x="0" y="662"/>
                    <a:pt x="0" y="1512"/>
                  </a:cubicBezTo>
                  <a:cubicBezTo>
                    <a:pt x="0" y="2361"/>
                    <a:pt x="661" y="3022"/>
                    <a:pt x="1511" y="3022"/>
                  </a:cubicBezTo>
                  <a:cubicBezTo>
                    <a:pt x="2361" y="3022"/>
                    <a:pt x="3022" y="2361"/>
                    <a:pt x="3022" y="1512"/>
                  </a:cubicBezTo>
                  <a:cubicBezTo>
                    <a:pt x="3022" y="662"/>
                    <a:pt x="2361" y="1"/>
                    <a:pt x="1511"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189" name="Google Shape;2189;p29"/>
            <p:cNvSpPr/>
            <p:nvPr/>
          </p:nvSpPr>
          <p:spPr>
            <a:xfrm>
              <a:off x="2945925" y="2882275"/>
              <a:ext cx="73200" cy="75575"/>
            </a:xfrm>
            <a:custGeom>
              <a:avLst/>
              <a:gdLst/>
              <a:ahLst/>
              <a:cxnLst/>
              <a:rect l="l" t="t" r="r" b="b"/>
              <a:pathLst>
                <a:path w="2928" h="3023" extrusionOk="0">
                  <a:moveTo>
                    <a:pt x="1417" y="1"/>
                  </a:moveTo>
                  <a:cubicBezTo>
                    <a:pt x="661" y="1"/>
                    <a:pt x="0" y="662"/>
                    <a:pt x="0" y="1512"/>
                  </a:cubicBezTo>
                  <a:cubicBezTo>
                    <a:pt x="0" y="2361"/>
                    <a:pt x="661" y="3022"/>
                    <a:pt x="1417" y="3022"/>
                  </a:cubicBezTo>
                  <a:cubicBezTo>
                    <a:pt x="2266" y="3022"/>
                    <a:pt x="2928" y="2361"/>
                    <a:pt x="2928" y="1512"/>
                  </a:cubicBezTo>
                  <a:cubicBezTo>
                    <a:pt x="2928" y="662"/>
                    <a:pt x="2266" y="1"/>
                    <a:pt x="1417"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190" name="Google Shape;2190;p29"/>
            <p:cNvSpPr/>
            <p:nvPr/>
          </p:nvSpPr>
          <p:spPr>
            <a:xfrm>
              <a:off x="3144225" y="2882275"/>
              <a:ext cx="73225" cy="75575"/>
            </a:xfrm>
            <a:custGeom>
              <a:avLst/>
              <a:gdLst/>
              <a:ahLst/>
              <a:cxnLst/>
              <a:rect l="l" t="t" r="r" b="b"/>
              <a:pathLst>
                <a:path w="2929" h="3023" extrusionOk="0">
                  <a:moveTo>
                    <a:pt x="1417" y="1"/>
                  </a:moveTo>
                  <a:cubicBezTo>
                    <a:pt x="662" y="1"/>
                    <a:pt x="1" y="662"/>
                    <a:pt x="1" y="1512"/>
                  </a:cubicBezTo>
                  <a:cubicBezTo>
                    <a:pt x="1" y="2361"/>
                    <a:pt x="662" y="3022"/>
                    <a:pt x="1511" y="3022"/>
                  </a:cubicBezTo>
                  <a:cubicBezTo>
                    <a:pt x="2267" y="3022"/>
                    <a:pt x="2928" y="2361"/>
                    <a:pt x="2928" y="1512"/>
                  </a:cubicBezTo>
                  <a:cubicBezTo>
                    <a:pt x="2928" y="662"/>
                    <a:pt x="2267" y="1"/>
                    <a:pt x="1511"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191" name="Google Shape;2191;p29"/>
            <p:cNvSpPr/>
            <p:nvPr/>
          </p:nvSpPr>
          <p:spPr>
            <a:xfrm>
              <a:off x="3342550" y="2882275"/>
              <a:ext cx="75550" cy="75575"/>
            </a:xfrm>
            <a:custGeom>
              <a:avLst/>
              <a:gdLst/>
              <a:ahLst/>
              <a:cxnLst/>
              <a:rect l="l" t="t" r="r" b="b"/>
              <a:pathLst>
                <a:path w="3022" h="3023" extrusionOk="0">
                  <a:moveTo>
                    <a:pt x="1511" y="1"/>
                  </a:moveTo>
                  <a:cubicBezTo>
                    <a:pt x="661" y="1"/>
                    <a:pt x="0" y="662"/>
                    <a:pt x="0" y="1512"/>
                  </a:cubicBezTo>
                  <a:cubicBezTo>
                    <a:pt x="0" y="2361"/>
                    <a:pt x="661" y="3022"/>
                    <a:pt x="1511" y="3022"/>
                  </a:cubicBezTo>
                  <a:cubicBezTo>
                    <a:pt x="2361" y="3022"/>
                    <a:pt x="3022" y="2361"/>
                    <a:pt x="3022" y="1512"/>
                  </a:cubicBezTo>
                  <a:cubicBezTo>
                    <a:pt x="3022" y="662"/>
                    <a:pt x="2361" y="1"/>
                    <a:pt x="1511"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192" name="Google Shape;2192;p29"/>
            <p:cNvSpPr/>
            <p:nvPr/>
          </p:nvSpPr>
          <p:spPr>
            <a:xfrm>
              <a:off x="3540850" y="2882275"/>
              <a:ext cx="75575" cy="75575"/>
            </a:xfrm>
            <a:custGeom>
              <a:avLst/>
              <a:gdLst/>
              <a:ahLst/>
              <a:cxnLst/>
              <a:rect l="l" t="t" r="r" b="b"/>
              <a:pathLst>
                <a:path w="3023" h="3023" extrusionOk="0">
                  <a:moveTo>
                    <a:pt x="1511" y="1"/>
                  </a:moveTo>
                  <a:cubicBezTo>
                    <a:pt x="756" y="1"/>
                    <a:pt x="95" y="662"/>
                    <a:pt x="95" y="1512"/>
                  </a:cubicBezTo>
                  <a:cubicBezTo>
                    <a:pt x="1" y="2361"/>
                    <a:pt x="756" y="3022"/>
                    <a:pt x="1511" y="3022"/>
                  </a:cubicBezTo>
                  <a:cubicBezTo>
                    <a:pt x="2361" y="3022"/>
                    <a:pt x="3022" y="2361"/>
                    <a:pt x="3022" y="1512"/>
                  </a:cubicBezTo>
                  <a:cubicBezTo>
                    <a:pt x="3022" y="662"/>
                    <a:pt x="2361" y="1"/>
                    <a:pt x="1511"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193" name="Google Shape;2193;p29"/>
            <p:cNvSpPr/>
            <p:nvPr/>
          </p:nvSpPr>
          <p:spPr>
            <a:xfrm>
              <a:off x="3741525" y="2882275"/>
              <a:ext cx="73200" cy="75575"/>
            </a:xfrm>
            <a:custGeom>
              <a:avLst/>
              <a:gdLst/>
              <a:ahLst/>
              <a:cxnLst/>
              <a:rect l="l" t="t" r="r" b="b"/>
              <a:pathLst>
                <a:path w="2928" h="3023" extrusionOk="0">
                  <a:moveTo>
                    <a:pt x="1417" y="1"/>
                  </a:moveTo>
                  <a:cubicBezTo>
                    <a:pt x="661" y="1"/>
                    <a:pt x="0" y="662"/>
                    <a:pt x="0" y="1512"/>
                  </a:cubicBezTo>
                  <a:cubicBezTo>
                    <a:pt x="0" y="2361"/>
                    <a:pt x="661" y="3022"/>
                    <a:pt x="1511" y="3022"/>
                  </a:cubicBezTo>
                  <a:cubicBezTo>
                    <a:pt x="2267" y="3022"/>
                    <a:pt x="2928" y="2361"/>
                    <a:pt x="2928" y="1512"/>
                  </a:cubicBezTo>
                  <a:cubicBezTo>
                    <a:pt x="2928" y="662"/>
                    <a:pt x="2267" y="1"/>
                    <a:pt x="1511"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194" name="Google Shape;2194;p29"/>
            <p:cNvSpPr/>
            <p:nvPr/>
          </p:nvSpPr>
          <p:spPr>
            <a:xfrm>
              <a:off x="4138150" y="5337575"/>
              <a:ext cx="75575" cy="49600"/>
            </a:xfrm>
            <a:custGeom>
              <a:avLst/>
              <a:gdLst/>
              <a:ahLst/>
              <a:cxnLst/>
              <a:rect l="l" t="t" r="r" b="b"/>
              <a:pathLst>
                <a:path w="3023" h="1984" extrusionOk="0">
                  <a:moveTo>
                    <a:pt x="1511" y="0"/>
                  </a:moveTo>
                  <a:cubicBezTo>
                    <a:pt x="661" y="0"/>
                    <a:pt x="0" y="661"/>
                    <a:pt x="0" y="1511"/>
                  </a:cubicBezTo>
                  <a:cubicBezTo>
                    <a:pt x="0" y="1700"/>
                    <a:pt x="95" y="1889"/>
                    <a:pt x="95" y="1983"/>
                  </a:cubicBezTo>
                  <a:cubicBezTo>
                    <a:pt x="1039" y="1889"/>
                    <a:pt x="1983" y="1700"/>
                    <a:pt x="2928" y="1606"/>
                  </a:cubicBezTo>
                  <a:cubicBezTo>
                    <a:pt x="2928" y="1511"/>
                    <a:pt x="3022" y="1511"/>
                    <a:pt x="3022" y="1511"/>
                  </a:cubicBezTo>
                  <a:cubicBezTo>
                    <a:pt x="3022" y="661"/>
                    <a:pt x="2361" y="0"/>
                    <a:pt x="1511"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195" name="Google Shape;2195;p29"/>
            <p:cNvSpPr/>
            <p:nvPr/>
          </p:nvSpPr>
          <p:spPr>
            <a:xfrm>
              <a:off x="3939825" y="5337575"/>
              <a:ext cx="73225" cy="70850"/>
            </a:xfrm>
            <a:custGeom>
              <a:avLst/>
              <a:gdLst/>
              <a:ahLst/>
              <a:cxnLst/>
              <a:rect l="l" t="t" r="r" b="b"/>
              <a:pathLst>
                <a:path w="2929" h="2834" extrusionOk="0">
                  <a:moveTo>
                    <a:pt x="1512" y="0"/>
                  </a:moveTo>
                  <a:cubicBezTo>
                    <a:pt x="662" y="0"/>
                    <a:pt x="1" y="661"/>
                    <a:pt x="1" y="1511"/>
                  </a:cubicBezTo>
                  <a:cubicBezTo>
                    <a:pt x="1" y="2078"/>
                    <a:pt x="284" y="2550"/>
                    <a:pt x="756" y="2833"/>
                  </a:cubicBezTo>
                  <a:cubicBezTo>
                    <a:pt x="1323" y="2739"/>
                    <a:pt x="1795" y="2739"/>
                    <a:pt x="2362" y="2645"/>
                  </a:cubicBezTo>
                  <a:cubicBezTo>
                    <a:pt x="2739" y="2361"/>
                    <a:pt x="2928" y="1983"/>
                    <a:pt x="2928" y="1511"/>
                  </a:cubicBezTo>
                  <a:cubicBezTo>
                    <a:pt x="2928" y="661"/>
                    <a:pt x="2267" y="0"/>
                    <a:pt x="1512"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196" name="Google Shape;2196;p29"/>
            <p:cNvSpPr/>
            <p:nvPr/>
          </p:nvSpPr>
          <p:spPr>
            <a:xfrm>
              <a:off x="4735450" y="5148700"/>
              <a:ext cx="75575" cy="73225"/>
            </a:xfrm>
            <a:custGeom>
              <a:avLst/>
              <a:gdLst/>
              <a:ahLst/>
              <a:cxnLst/>
              <a:rect l="l" t="t" r="r" b="b"/>
              <a:pathLst>
                <a:path w="3023" h="2929" extrusionOk="0">
                  <a:moveTo>
                    <a:pt x="1511" y="1"/>
                  </a:moveTo>
                  <a:cubicBezTo>
                    <a:pt x="661" y="1"/>
                    <a:pt x="0" y="662"/>
                    <a:pt x="0" y="1512"/>
                  </a:cubicBezTo>
                  <a:cubicBezTo>
                    <a:pt x="0" y="2173"/>
                    <a:pt x="378" y="2645"/>
                    <a:pt x="1039" y="2928"/>
                  </a:cubicBezTo>
                  <a:cubicBezTo>
                    <a:pt x="1606" y="2645"/>
                    <a:pt x="2267" y="2361"/>
                    <a:pt x="2833" y="2078"/>
                  </a:cubicBezTo>
                  <a:cubicBezTo>
                    <a:pt x="2928" y="1889"/>
                    <a:pt x="3022" y="1700"/>
                    <a:pt x="3022" y="1512"/>
                  </a:cubicBezTo>
                  <a:cubicBezTo>
                    <a:pt x="3022" y="662"/>
                    <a:pt x="2267" y="1"/>
                    <a:pt x="1511"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197" name="Google Shape;2197;p29"/>
            <p:cNvSpPr/>
            <p:nvPr/>
          </p:nvSpPr>
          <p:spPr>
            <a:xfrm>
              <a:off x="4537125" y="5148700"/>
              <a:ext cx="73225" cy="75575"/>
            </a:xfrm>
            <a:custGeom>
              <a:avLst/>
              <a:gdLst/>
              <a:ahLst/>
              <a:cxnLst/>
              <a:rect l="l" t="t" r="r" b="b"/>
              <a:pathLst>
                <a:path w="2929" h="3023" extrusionOk="0">
                  <a:moveTo>
                    <a:pt x="1417" y="1"/>
                  </a:moveTo>
                  <a:cubicBezTo>
                    <a:pt x="662" y="1"/>
                    <a:pt x="1" y="662"/>
                    <a:pt x="1" y="1512"/>
                  </a:cubicBezTo>
                  <a:cubicBezTo>
                    <a:pt x="1" y="2361"/>
                    <a:pt x="662" y="3023"/>
                    <a:pt x="1417" y="3023"/>
                  </a:cubicBezTo>
                  <a:cubicBezTo>
                    <a:pt x="2267" y="3023"/>
                    <a:pt x="2928" y="2361"/>
                    <a:pt x="2928" y="1512"/>
                  </a:cubicBezTo>
                  <a:cubicBezTo>
                    <a:pt x="2928" y="662"/>
                    <a:pt x="2267" y="1"/>
                    <a:pt x="1512"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198" name="Google Shape;2198;p29"/>
            <p:cNvSpPr/>
            <p:nvPr/>
          </p:nvSpPr>
          <p:spPr>
            <a:xfrm>
              <a:off x="4336450" y="5148700"/>
              <a:ext cx="75575" cy="75575"/>
            </a:xfrm>
            <a:custGeom>
              <a:avLst/>
              <a:gdLst/>
              <a:ahLst/>
              <a:cxnLst/>
              <a:rect l="l" t="t" r="r" b="b"/>
              <a:pathLst>
                <a:path w="3023" h="3023" extrusionOk="0">
                  <a:moveTo>
                    <a:pt x="1512" y="1"/>
                  </a:moveTo>
                  <a:cubicBezTo>
                    <a:pt x="662" y="1"/>
                    <a:pt x="1" y="662"/>
                    <a:pt x="1" y="1512"/>
                  </a:cubicBezTo>
                  <a:cubicBezTo>
                    <a:pt x="1" y="2361"/>
                    <a:pt x="662" y="3023"/>
                    <a:pt x="1512" y="3023"/>
                  </a:cubicBezTo>
                  <a:cubicBezTo>
                    <a:pt x="2362" y="3023"/>
                    <a:pt x="3023" y="2361"/>
                    <a:pt x="3023" y="1512"/>
                  </a:cubicBezTo>
                  <a:cubicBezTo>
                    <a:pt x="3023" y="662"/>
                    <a:pt x="2362" y="1"/>
                    <a:pt x="1512"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199" name="Google Shape;2199;p29"/>
            <p:cNvSpPr/>
            <p:nvPr/>
          </p:nvSpPr>
          <p:spPr>
            <a:xfrm>
              <a:off x="4138150" y="5148700"/>
              <a:ext cx="75575" cy="75575"/>
            </a:xfrm>
            <a:custGeom>
              <a:avLst/>
              <a:gdLst/>
              <a:ahLst/>
              <a:cxnLst/>
              <a:rect l="l" t="t" r="r" b="b"/>
              <a:pathLst>
                <a:path w="3023" h="3023" extrusionOk="0">
                  <a:moveTo>
                    <a:pt x="1511" y="1"/>
                  </a:moveTo>
                  <a:cubicBezTo>
                    <a:pt x="661" y="1"/>
                    <a:pt x="0" y="662"/>
                    <a:pt x="0" y="1512"/>
                  </a:cubicBezTo>
                  <a:cubicBezTo>
                    <a:pt x="0" y="2361"/>
                    <a:pt x="661" y="3023"/>
                    <a:pt x="1511" y="3023"/>
                  </a:cubicBezTo>
                  <a:cubicBezTo>
                    <a:pt x="2361" y="3023"/>
                    <a:pt x="3022" y="2361"/>
                    <a:pt x="3022" y="1512"/>
                  </a:cubicBezTo>
                  <a:cubicBezTo>
                    <a:pt x="3022" y="662"/>
                    <a:pt x="2361" y="1"/>
                    <a:pt x="1511"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200" name="Google Shape;2200;p29"/>
            <p:cNvSpPr/>
            <p:nvPr/>
          </p:nvSpPr>
          <p:spPr>
            <a:xfrm>
              <a:off x="3939825" y="5148700"/>
              <a:ext cx="73225" cy="75575"/>
            </a:xfrm>
            <a:custGeom>
              <a:avLst/>
              <a:gdLst/>
              <a:ahLst/>
              <a:cxnLst/>
              <a:rect l="l" t="t" r="r" b="b"/>
              <a:pathLst>
                <a:path w="2929" h="3023" extrusionOk="0">
                  <a:moveTo>
                    <a:pt x="1512" y="1"/>
                  </a:moveTo>
                  <a:cubicBezTo>
                    <a:pt x="662" y="1"/>
                    <a:pt x="1" y="662"/>
                    <a:pt x="1" y="1512"/>
                  </a:cubicBezTo>
                  <a:cubicBezTo>
                    <a:pt x="1" y="2361"/>
                    <a:pt x="662" y="3023"/>
                    <a:pt x="1512" y="3023"/>
                  </a:cubicBezTo>
                  <a:cubicBezTo>
                    <a:pt x="2267" y="3023"/>
                    <a:pt x="2928" y="2361"/>
                    <a:pt x="2928" y="1512"/>
                  </a:cubicBezTo>
                  <a:cubicBezTo>
                    <a:pt x="2928" y="662"/>
                    <a:pt x="2267" y="1"/>
                    <a:pt x="1512"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201" name="Google Shape;2201;p29"/>
            <p:cNvSpPr/>
            <p:nvPr/>
          </p:nvSpPr>
          <p:spPr>
            <a:xfrm>
              <a:off x="5134425" y="4959825"/>
              <a:ext cx="70850" cy="63775"/>
            </a:xfrm>
            <a:custGeom>
              <a:avLst/>
              <a:gdLst/>
              <a:ahLst/>
              <a:cxnLst/>
              <a:rect l="l" t="t" r="r" b="b"/>
              <a:pathLst>
                <a:path w="2834" h="2551" extrusionOk="0">
                  <a:moveTo>
                    <a:pt x="1417" y="1"/>
                  </a:moveTo>
                  <a:cubicBezTo>
                    <a:pt x="662" y="1"/>
                    <a:pt x="1" y="662"/>
                    <a:pt x="1" y="1512"/>
                  </a:cubicBezTo>
                  <a:cubicBezTo>
                    <a:pt x="1" y="1890"/>
                    <a:pt x="189" y="2267"/>
                    <a:pt x="378" y="2551"/>
                  </a:cubicBezTo>
                  <a:cubicBezTo>
                    <a:pt x="1228" y="2078"/>
                    <a:pt x="2078" y="1512"/>
                    <a:pt x="2834" y="1040"/>
                  </a:cubicBezTo>
                  <a:cubicBezTo>
                    <a:pt x="2645" y="379"/>
                    <a:pt x="2078" y="1"/>
                    <a:pt x="1512"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202" name="Google Shape;2202;p29"/>
            <p:cNvSpPr/>
            <p:nvPr/>
          </p:nvSpPr>
          <p:spPr>
            <a:xfrm>
              <a:off x="4933750" y="4959825"/>
              <a:ext cx="75575" cy="75575"/>
            </a:xfrm>
            <a:custGeom>
              <a:avLst/>
              <a:gdLst/>
              <a:ahLst/>
              <a:cxnLst/>
              <a:rect l="l" t="t" r="r" b="b"/>
              <a:pathLst>
                <a:path w="3023" h="3023" extrusionOk="0">
                  <a:moveTo>
                    <a:pt x="1512" y="1"/>
                  </a:moveTo>
                  <a:cubicBezTo>
                    <a:pt x="662" y="1"/>
                    <a:pt x="1" y="662"/>
                    <a:pt x="1" y="1512"/>
                  </a:cubicBezTo>
                  <a:cubicBezTo>
                    <a:pt x="1" y="2362"/>
                    <a:pt x="662" y="3023"/>
                    <a:pt x="1512" y="3023"/>
                  </a:cubicBezTo>
                  <a:cubicBezTo>
                    <a:pt x="2362" y="3023"/>
                    <a:pt x="3023" y="2362"/>
                    <a:pt x="3023" y="1512"/>
                  </a:cubicBezTo>
                  <a:cubicBezTo>
                    <a:pt x="3023" y="662"/>
                    <a:pt x="2362" y="1"/>
                    <a:pt x="1512"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203" name="Google Shape;2203;p29"/>
            <p:cNvSpPr/>
            <p:nvPr/>
          </p:nvSpPr>
          <p:spPr>
            <a:xfrm>
              <a:off x="4735450" y="4959825"/>
              <a:ext cx="75575" cy="75575"/>
            </a:xfrm>
            <a:custGeom>
              <a:avLst/>
              <a:gdLst/>
              <a:ahLst/>
              <a:cxnLst/>
              <a:rect l="l" t="t" r="r" b="b"/>
              <a:pathLst>
                <a:path w="3023" h="3023" extrusionOk="0">
                  <a:moveTo>
                    <a:pt x="1511" y="1"/>
                  </a:moveTo>
                  <a:cubicBezTo>
                    <a:pt x="661" y="1"/>
                    <a:pt x="0" y="662"/>
                    <a:pt x="0" y="1512"/>
                  </a:cubicBezTo>
                  <a:cubicBezTo>
                    <a:pt x="0" y="2362"/>
                    <a:pt x="661" y="3023"/>
                    <a:pt x="1511" y="3023"/>
                  </a:cubicBezTo>
                  <a:cubicBezTo>
                    <a:pt x="2361" y="3023"/>
                    <a:pt x="3022" y="2362"/>
                    <a:pt x="3022" y="1512"/>
                  </a:cubicBezTo>
                  <a:cubicBezTo>
                    <a:pt x="3022" y="662"/>
                    <a:pt x="2361" y="1"/>
                    <a:pt x="1511"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204" name="Google Shape;2204;p29"/>
            <p:cNvSpPr/>
            <p:nvPr/>
          </p:nvSpPr>
          <p:spPr>
            <a:xfrm>
              <a:off x="4537125" y="4959825"/>
              <a:ext cx="73225" cy="75575"/>
            </a:xfrm>
            <a:custGeom>
              <a:avLst/>
              <a:gdLst/>
              <a:ahLst/>
              <a:cxnLst/>
              <a:rect l="l" t="t" r="r" b="b"/>
              <a:pathLst>
                <a:path w="2929" h="3023" extrusionOk="0">
                  <a:moveTo>
                    <a:pt x="1417" y="1"/>
                  </a:moveTo>
                  <a:cubicBezTo>
                    <a:pt x="662" y="1"/>
                    <a:pt x="1" y="662"/>
                    <a:pt x="1" y="1512"/>
                  </a:cubicBezTo>
                  <a:cubicBezTo>
                    <a:pt x="1" y="2362"/>
                    <a:pt x="662" y="3023"/>
                    <a:pt x="1417" y="3023"/>
                  </a:cubicBezTo>
                  <a:cubicBezTo>
                    <a:pt x="2267" y="3023"/>
                    <a:pt x="2928" y="2362"/>
                    <a:pt x="2928" y="1512"/>
                  </a:cubicBezTo>
                  <a:cubicBezTo>
                    <a:pt x="2928" y="662"/>
                    <a:pt x="2267" y="1"/>
                    <a:pt x="1512"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205" name="Google Shape;2205;p29"/>
            <p:cNvSpPr/>
            <p:nvPr/>
          </p:nvSpPr>
          <p:spPr>
            <a:xfrm>
              <a:off x="4336450" y="4959825"/>
              <a:ext cx="75575" cy="75575"/>
            </a:xfrm>
            <a:custGeom>
              <a:avLst/>
              <a:gdLst/>
              <a:ahLst/>
              <a:cxnLst/>
              <a:rect l="l" t="t" r="r" b="b"/>
              <a:pathLst>
                <a:path w="3023" h="3023" extrusionOk="0">
                  <a:moveTo>
                    <a:pt x="1512" y="1"/>
                  </a:moveTo>
                  <a:cubicBezTo>
                    <a:pt x="662" y="1"/>
                    <a:pt x="1" y="662"/>
                    <a:pt x="1" y="1512"/>
                  </a:cubicBezTo>
                  <a:cubicBezTo>
                    <a:pt x="1" y="2362"/>
                    <a:pt x="662" y="3023"/>
                    <a:pt x="1512" y="3023"/>
                  </a:cubicBezTo>
                  <a:cubicBezTo>
                    <a:pt x="2362" y="3023"/>
                    <a:pt x="3023" y="2362"/>
                    <a:pt x="3023" y="1512"/>
                  </a:cubicBezTo>
                  <a:cubicBezTo>
                    <a:pt x="3023" y="662"/>
                    <a:pt x="2362" y="1"/>
                    <a:pt x="1512"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206" name="Google Shape;2206;p29"/>
            <p:cNvSpPr/>
            <p:nvPr/>
          </p:nvSpPr>
          <p:spPr>
            <a:xfrm>
              <a:off x="4138150" y="4959825"/>
              <a:ext cx="75575" cy="75575"/>
            </a:xfrm>
            <a:custGeom>
              <a:avLst/>
              <a:gdLst/>
              <a:ahLst/>
              <a:cxnLst/>
              <a:rect l="l" t="t" r="r" b="b"/>
              <a:pathLst>
                <a:path w="3023" h="3023" extrusionOk="0">
                  <a:moveTo>
                    <a:pt x="1511" y="1"/>
                  </a:moveTo>
                  <a:cubicBezTo>
                    <a:pt x="661" y="1"/>
                    <a:pt x="0" y="662"/>
                    <a:pt x="0" y="1512"/>
                  </a:cubicBezTo>
                  <a:cubicBezTo>
                    <a:pt x="0" y="2362"/>
                    <a:pt x="661" y="3023"/>
                    <a:pt x="1511" y="3023"/>
                  </a:cubicBezTo>
                  <a:cubicBezTo>
                    <a:pt x="2361" y="3023"/>
                    <a:pt x="3022" y="2362"/>
                    <a:pt x="3022" y="1512"/>
                  </a:cubicBezTo>
                  <a:cubicBezTo>
                    <a:pt x="3022" y="662"/>
                    <a:pt x="2361" y="1"/>
                    <a:pt x="1511"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207" name="Google Shape;2207;p29"/>
            <p:cNvSpPr/>
            <p:nvPr/>
          </p:nvSpPr>
          <p:spPr>
            <a:xfrm>
              <a:off x="3939825" y="4959825"/>
              <a:ext cx="73225" cy="75575"/>
            </a:xfrm>
            <a:custGeom>
              <a:avLst/>
              <a:gdLst/>
              <a:ahLst/>
              <a:cxnLst/>
              <a:rect l="l" t="t" r="r" b="b"/>
              <a:pathLst>
                <a:path w="2929" h="3023" extrusionOk="0">
                  <a:moveTo>
                    <a:pt x="1512" y="1"/>
                  </a:moveTo>
                  <a:cubicBezTo>
                    <a:pt x="662" y="1"/>
                    <a:pt x="1" y="662"/>
                    <a:pt x="1" y="1512"/>
                  </a:cubicBezTo>
                  <a:cubicBezTo>
                    <a:pt x="1" y="2362"/>
                    <a:pt x="662" y="3023"/>
                    <a:pt x="1512" y="3023"/>
                  </a:cubicBezTo>
                  <a:cubicBezTo>
                    <a:pt x="2267" y="3023"/>
                    <a:pt x="2928" y="2362"/>
                    <a:pt x="2928" y="1512"/>
                  </a:cubicBezTo>
                  <a:cubicBezTo>
                    <a:pt x="2928" y="662"/>
                    <a:pt x="2267" y="1"/>
                    <a:pt x="1512"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208" name="Google Shape;2208;p29"/>
            <p:cNvSpPr/>
            <p:nvPr/>
          </p:nvSpPr>
          <p:spPr>
            <a:xfrm>
              <a:off x="5332750" y="4770975"/>
              <a:ext cx="75550" cy="75550"/>
            </a:xfrm>
            <a:custGeom>
              <a:avLst/>
              <a:gdLst/>
              <a:ahLst/>
              <a:cxnLst/>
              <a:rect l="l" t="t" r="r" b="b"/>
              <a:pathLst>
                <a:path w="3022" h="3022" extrusionOk="0">
                  <a:moveTo>
                    <a:pt x="1511" y="0"/>
                  </a:moveTo>
                  <a:cubicBezTo>
                    <a:pt x="661" y="0"/>
                    <a:pt x="0" y="661"/>
                    <a:pt x="0" y="1511"/>
                  </a:cubicBezTo>
                  <a:cubicBezTo>
                    <a:pt x="0" y="2361"/>
                    <a:pt x="661" y="3022"/>
                    <a:pt x="1511" y="3022"/>
                  </a:cubicBezTo>
                  <a:cubicBezTo>
                    <a:pt x="2267" y="3022"/>
                    <a:pt x="3022" y="2361"/>
                    <a:pt x="2928" y="1511"/>
                  </a:cubicBezTo>
                  <a:cubicBezTo>
                    <a:pt x="2928" y="661"/>
                    <a:pt x="2267" y="0"/>
                    <a:pt x="1511"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209" name="Google Shape;2209;p29"/>
            <p:cNvSpPr/>
            <p:nvPr/>
          </p:nvSpPr>
          <p:spPr>
            <a:xfrm>
              <a:off x="5134425" y="4770975"/>
              <a:ext cx="73225" cy="75550"/>
            </a:xfrm>
            <a:custGeom>
              <a:avLst/>
              <a:gdLst/>
              <a:ahLst/>
              <a:cxnLst/>
              <a:rect l="l" t="t" r="r" b="b"/>
              <a:pathLst>
                <a:path w="2929" h="3022" extrusionOk="0">
                  <a:moveTo>
                    <a:pt x="1417" y="0"/>
                  </a:moveTo>
                  <a:cubicBezTo>
                    <a:pt x="662" y="0"/>
                    <a:pt x="1" y="661"/>
                    <a:pt x="1" y="1511"/>
                  </a:cubicBezTo>
                  <a:cubicBezTo>
                    <a:pt x="1" y="2361"/>
                    <a:pt x="662" y="3022"/>
                    <a:pt x="1417" y="3022"/>
                  </a:cubicBezTo>
                  <a:cubicBezTo>
                    <a:pt x="2267" y="3022"/>
                    <a:pt x="2928" y="2361"/>
                    <a:pt x="2928" y="1511"/>
                  </a:cubicBezTo>
                  <a:cubicBezTo>
                    <a:pt x="2928" y="661"/>
                    <a:pt x="2267" y="0"/>
                    <a:pt x="1417"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210" name="Google Shape;2210;p29"/>
            <p:cNvSpPr/>
            <p:nvPr/>
          </p:nvSpPr>
          <p:spPr>
            <a:xfrm>
              <a:off x="4933750" y="4770975"/>
              <a:ext cx="75575" cy="75550"/>
            </a:xfrm>
            <a:custGeom>
              <a:avLst/>
              <a:gdLst/>
              <a:ahLst/>
              <a:cxnLst/>
              <a:rect l="l" t="t" r="r" b="b"/>
              <a:pathLst>
                <a:path w="3023" h="3022"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211" name="Google Shape;2211;p29"/>
            <p:cNvSpPr/>
            <p:nvPr/>
          </p:nvSpPr>
          <p:spPr>
            <a:xfrm>
              <a:off x="4735450" y="4770975"/>
              <a:ext cx="75575" cy="75550"/>
            </a:xfrm>
            <a:custGeom>
              <a:avLst/>
              <a:gdLst/>
              <a:ahLst/>
              <a:cxnLst/>
              <a:rect l="l" t="t" r="r" b="b"/>
              <a:pathLst>
                <a:path w="3023" h="3022"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212" name="Google Shape;2212;p29"/>
            <p:cNvSpPr/>
            <p:nvPr/>
          </p:nvSpPr>
          <p:spPr>
            <a:xfrm>
              <a:off x="4537125" y="4770975"/>
              <a:ext cx="73225" cy="75550"/>
            </a:xfrm>
            <a:custGeom>
              <a:avLst/>
              <a:gdLst/>
              <a:ahLst/>
              <a:cxnLst/>
              <a:rect l="l" t="t" r="r" b="b"/>
              <a:pathLst>
                <a:path w="2929" h="3022" extrusionOk="0">
                  <a:moveTo>
                    <a:pt x="1417" y="0"/>
                  </a:moveTo>
                  <a:cubicBezTo>
                    <a:pt x="662" y="0"/>
                    <a:pt x="1" y="661"/>
                    <a:pt x="1" y="1511"/>
                  </a:cubicBezTo>
                  <a:cubicBezTo>
                    <a:pt x="1" y="2361"/>
                    <a:pt x="662" y="3022"/>
                    <a:pt x="1417" y="3022"/>
                  </a:cubicBezTo>
                  <a:cubicBezTo>
                    <a:pt x="2267" y="3022"/>
                    <a:pt x="2928" y="2361"/>
                    <a:pt x="2928" y="1511"/>
                  </a:cubicBezTo>
                  <a:cubicBezTo>
                    <a:pt x="2928" y="661"/>
                    <a:pt x="2267" y="0"/>
                    <a:pt x="1512"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213" name="Google Shape;2213;p29"/>
            <p:cNvSpPr/>
            <p:nvPr/>
          </p:nvSpPr>
          <p:spPr>
            <a:xfrm>
              <a:off x="4336450" y="4770975"/>
              <a:ext cx="75575" cy="75550"/>
            </a:xfrm>
            <a:custGeom>
              <a:avLst/>
              <a:gdLst/>
              <a:ahLst/>
              <a:cxnLst/>
              <a:rect l="l" t="t" r="r" b="b"/>
              <a:pathLst>
                <a:path w="3023" h="3022"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214" name="Google Shape;2214;p29"/>
            <p:cNvSpPr/>
            <p:nvPr/>
          </p:nvSpPr>
          <p:spPr>
            <a:xfrm>
              <a:off x="4138150" y="4770975"/>
              <a:ext cx="75575" cy="75550"/>
            </a:xfrm>
            <a:custGeom>
              <a:avLst/>
              <a:gdLst/>
              <a:ahLst/>
              <a:cxnLst/>
              <a:rect l="l" t="t" r="r" b="b"/>
              <a:pathLst>
                <a:path w="3023" h="3022"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215" name="Google Shape;2215;p29"/>
            <p:cNvSpPr/>
            <p:nvPr/>
          </p:nvSpPr>
          <p:spPr>
            <a:xfrm>
              <a:off x="3939825" y="4770975"/>
              <a:ext cx="73225" cy="75550"/>
            </a:xfrm>
            <a:custGeom>
              <a:avLst/>
              <a:gdLst/>
              <a:ahLst/>
              <a:cxnLst/>
              <a:rect l="l" t="t" r="r" b="b"/>
              <a:pathLst>
                <a:path w="2929" h="3022" extrusionOk="0">
                  <a:moveTo>
                    <a:pt x="1512" y="0"/>
                  </a:moveTo>
                  <a:cubicBezTo>
                    <a:pt x="662" y="0"/>
                    <a:pt x="1" y="661"/>
                    <a:pt x="1" y="1511"/>
                  </a:cubicBezTo>
                  <a:cubicBezTo>
                    <a:pt x="1" y="2361"/>
                    <a:pt x="662" y="3022"/>
                    <a:pt x="1512" y="3022"/>
                  </a:cubicBezTo>
                  <a:cubicBezTo>
                    <a:pt x="2267" y="3022"/>
                    <a:pt x="2928" y="2361"/>
                    <a:pt x="2928" y="1511"/>
                  </a:cubicBezTo>
                  <a:cubicBezTo>
                    <a:pt x="2928" y="661"/>
                    <a:pt x="2267" y="0"/>
                    <a:pt x="1512"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216" name="Google Shape;2216;p29"/>
            <p:cNvSpPr/>
            <p:nvPr/>
          </p:nvSpPr>
          <p:spPr>
            <a:xfrm>
              <a:off x="5531050" y="4582100"/>
              <a:ext cx="75575" cy="75575"/>
            </a:xfrm>
            <a:custGeom>
              <a:avLst/>
              <a:gdLst/>
              <a:ahLst/>
              <a:cxnLst/>
              <a:rect l="l" t="t" r="r" b="b"/>
              <a:pathLst>
                <a:path w="3023" h="3023" extrusionOk="0">
                  <a:moveTo>
                    <a:pt x="1512" y="0"/>
                  </a:moveTo>
                  <a:cubicBezTo>
                    <a:pt x="662" y="0"/>
                    <a:pt x="1" y="661"/>
                    <a:pt x="1" y="1511"/>
                  </a:cubicBezTo>
                  <a:cubicBezTo>
                    <a:pt x="1" y="2361"/>
                    <a:pt x="662" y="3022"/>
                    <a:pt x="1512" y="3022"/>
                  </a:cubicBezTo>
                  <a:cubicBezTo>
                    <a:pt x="2361" y="3022"/>
                    <a:pt x="3022" y="2361"/>
                    <a:pt x="3022" y="1511"/>
                  </a:cubicBezTo>
                  <a:cubicBezTo>
                    <a:pt x="3022" y="661"/>
                    <a:pt x="2361" y="0"/>
                    <a:pt x="1512"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217" name="Google Shape;2217;p29"/>
            <p:cNvSpPr/>
            <p:nvPr/>
          </p:nvSpPr>
          <p:spPr>
            <a:xfrm>
              <a:off x="5332750" y="4582100"/>
              <a:ext cx="75550" cy="75575"/>
            </a:xfrm>
            <a:custGeom>
              <a:avLst/>
              <a:gdLst/>
              <a:ahLst/>
              <a:cxnLst/>
              <a:rect l="l" t="t" r="r" b="b"/>
              <a:pathLst>
                <a:path w="3022" h="3023" extrusionOk="0">
                  <a:moveTo>
                    <a:pt x="1511" y="0"/>
                  </a:moveTo>
                  <a:cubicBezTo>
                    <a:pt x="661" y="0"/>
                    <a:pt x="0" y="661"/>
                    <a:pt x="0" y="1511"/>
                  </a:cubicBezTo>
                  <a:cubicBezTo>
                    <a:pt x="0" y="2361"/>
                    <a:pt x="661" y="3022"/>
                    <a:pt x="1511" y="3022"/>
                  </a:cubicBezTo>
                  <a:cubicBezTo>
                    <a:pt x="2267" y="3022"/>
                    <a:pt x="3022" y="2361"/>
                    <a:pt x="2928" y="1511"/>
                  </a:cubicBezTo>
                  <a:cubicBezTo>
                    <a:pt x="2928" y="661"/>
                    <a:pt x="2267" y="0"/>
                    <a:pt x="1511"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218" name="Google Shape;2218;p29"/>
            <p:cNvSpPr/>
            <p:nvPr/>
          </p:nvSpPr>
          <p:spPr>
            <a:xfrm>
              <a:off x="5134425" y="4582100"/>
              <a:ext cx="73225" cy="75575"/>
            </a:xfrm>
            <a:custGeom>
              <a:avLst/>
              <a:gdLst/>
              <a:ahLst/>
              <a:cxnLst/>
              <a:rect l="l" t="t" r="r" b="b"/>
              <a:pathLst>
                <a:path w="2929" h="3023" extrusionOk="0">
                  <a:moveTo>
                    <a:pt x="1417" y="0"/>
                  </a:moveTo>
                  <a:cubicBezTo>
                    <a:pt x="662" y="0"/>
                    <a:pt x="1" y="661"/>
                    <a:pt x="1" y="1511"/>
                  </a:cubicBezTo>
                  <a:cubicBezTo>
                    <a:pt x="1" y="2361"/>
                    <a:pt x="662" y="3022"/>
                    <a:pt x="1417" y="3022"/>
                  </a:cubicBezTo>
                  <a:cubicBezTo>
                    <a:pt x="2267" y="3022"/>
                    <a:pt x="2928" y="2361"/>
                    <a:pt x="2928" y="1511"/>
                  </a:cubicBezTo>
                  <a:cubicBezTo>
                    <a:pt x="2928" y="661"/>
                    <a:pt x="2267" y="0"/>
                    <a:pt x="1417"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219" name="Google Shape;2219;p29"/>
            <p:cNvSpPr/>
            <p:nvPr/>
          </p:nvSpPr>
          <p:spPr>
            <a:xfrm>
              <a:off x="4933750" y="4582100"/>
              <a:ext cx="75575" cy="75575"/>
            </a:xfrm>
            <a:custGeom>
              <a:avLst/>
              <a:gdLst/>
              <a:ahLst/>
              <a:cxnLst/>
              <a:rect l="l" t="t" r="r" b="b"/>
              <a:pathLst>
                <a:path w="3023" h="3023"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220" name="Google Shape;2220;p29"/>
            <p:cNvSpPr/>
            <p:nvPr/>
          </p:nvSpPr>
          <p:spPr>
            <a:xfrm>
              <a:off x="4735450" y="4582100"/>
              <a:ext cx="75575" cy="75575"/>
            </a:xfrm>
            <a:custGeom>
              <a:avLst/>
              <a:gdLst/>
              <a:ahLst/>
              <a:cxnLst/>
              <a:rect l="l" t="t" r="r" b="b"/>
              <a:pathLst>
                <a:path w="3023" h="3023"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221" name="Google Shape;2221;p29"/>
            <p:cNvSpPr/>
            <p:nvPr/>
          </p:nvSpPr>
          <p:spPr>
            <a:xfrm>
              <a:off x="4537125" y="4582100"/>
              <a:ext cx="73225" cy="75575"/>
            </a:xfrm>
            <a:custGeom>
              <a:avLst/>
              <a:gdLst/>
              <a:ahLst/>
              <a:cxnLst/>
              <a:rect l="l" t="t" r="r" b="b"/>
              <a:pathLst>
                <a:path w="2929" h="3023" extrusionOk="0">
                  <a:moveTo>
                    <a:pt x="1417" y="0"/>
                  </a:moveTo>
                  <a:cubicBezTo>
                    <a:pt x="662" y="0"/>
                    <a:pt x="1" y="661"/>
                    <a:pt x="1" y="1511"/>
                  </a:cubicBezTo>
                  <a:cubicBezTo>
                    <a:pt x="1" y="2361"/>
                    <a:pt x="662" y="3022"/>
                    <a:pt x="1417" y="3022"/>
                  </a:cubicBezTo>
                  <a:cubicBezTo>
                    <a:pt x="2267" y="3022"/>
                    <a:pt x="2928" y="2361"/>
                    <a:pt x="2928" y="1511"/>
                  </a:cubicBezTo>
                  <a:cubicBezTo>
                    <a:pt x="2928" y="661"/>
                    <a:pt x="2267" y="0"/>
                    <a:pt x="1512"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222" name="Google Shape;2222;p29"/>
            <p:cNvSpPr/>
            <p:nvPr/>
          </p:nvSpPr>
          <p:spPr>
            <a:xfrm>
              <a:off x="4336450" y="4582100"/>
              <a:ext cx="75575" cy="75575"/>
            </a:xfrm>
            <a:custGeom>
              <a:avLst/>
              <a:gdLst/>
              <a:ahLst/>
              <a:cxnLst/>
              <a:rect l="l" t="t" r="r" b="b"/>
              <a:pathLst>
                <a:path w="3023" h="3023"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223" name="Google Shape;2223;p29"/>
            <p:cNvSpPr/>
            <p:nvPr/>
          </p:nvSpPr>
          <p:spPr>
            <a:xfrm>
              <a:off x="4138150" y="4582100"/>
              <a:ext cx="75575" cy="75575"/>
            </a:xfrm>
            <a:custGeom>
              <a:avLst/>
              <a:gdLst/>
              <a:ahLst/>
              <a:cxnLst/>
              <a:rect l="l" t="t" r="r" b="b"/>
              <a:pathLst>
                <a:path w="3023" h="3023"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224" name="Google Shape;2224;p29"/>
            <p:cNvSpPr/>
            <p:nvPr/>
          </p:nvSpPr>
          <p:spPr>
            <a:xfrm>
              <a:off x="3939825" y="4582100"/>
              <a:ext cx="73225" cy="75575"/>
            </a:xfrm>
            <a:custGeom>
              <a:avLst/>
              <a:gdLst/>
              <a:ahLst/>
              <a:cxnLst/>
              <a:rect l="l" t="t" r="r" b="b"/>
              <a:pathLst>
                <a:path w="2929" h="3023" extrusionOk="0">
                  <a:moveTo>
                    <a:pt x="1512" y="0"/>
                  </a:moveTo>
                  <a:cubicBezTo>
                    <a:pt x="662" y="0"/>
                    <a:pt x="1" y="661"/>
                    <a:pt x="1" y="1511"/>
                  </a:cubicBezTo>
                  <a:cubicBezTo>
                    <a:pt x="1" y="2361"/>
                    <a:pt x="662" y="3022"/>
                    <a:pt x="1512" y="3022"/>
                  </a:cubicBezTo>
                  <a:cubicBezTo>
                    <a:pt x="2267" y="3022"/>
                    <a:pt x="2928" y="2361"/>
                    <a:pt x="2928" y="1511"/>
                  </a:cubicBezTo>
                  <a:cubicBezTo>
                    <a:pt x="2928" y="661"/>
                    <a:pt x="2267" y="0"/>
                    <a:pt x="1512"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225" name="Google Shape;2225;p29"/>
            <p:cNvSpPr/>
            <p:nvPr/>
          </p:nvSpPr>
          <p:spPr>
            <a:xfrm>
              <a:off x="5731725" y="4393225"/>
              <a:ext cx="73200" cy="75575"/>
            </a:xfrm>
            <a:custGeom>
              <a:avLst/>
              <a:gdLst/>
              <a:ahLst/>
              <a:cxnLst/>
              <a:rect l="l" t="t" r="r" b="b"/>
              <a:pathLst>
                <a:path w="2928" h="3023" extrusionOk="0">
                  <a:moveTo>
                    <a:pt x="1417" y="1"/>
                  </a:moveTo>
                  <a:cubicBezTo>
                    <a:pt x="662" y="1"/>
                    <a:pt x="0" y="662"/>
                    <a:pt x="0" y="1512"/>
                  </a:cubicBezTo>
                  <a:cubicBezTo>
                    <a:pt x="0" y="2361"/>
                    <a:pt x="662" y="3023"/>
                    <a:pt x="1417" y="3023"/>
                  </a:cubicBezTo>
                  <a:cubicBezTo>
                    <a:pt x="1606" y="3023"/>
                    <a:pt x="1795" y="2928"/>
                    <a:pt x="1984" y="2834"/>
                  </a:cubicBezTo>
                  <a:cubicBezTo>
                    <a:pt x="2267" y="2456"/>
                    <a:pt x="2550" y="2173"/>
                    <a:pt x="2928" y="1795"/>
                  </a:cubicBezTo>
                  <a:cubicBezTo>
                    <a:pt x="2928" y="1700"/>
                    <a:pt x="2928" y="1606"/>
                    <a:pt x="2928" y="1512"/>
                  </a:cubicBezTo>
                  <a:cubicBezTo>
                    <a:pt x="2928" y="662"/>
                    <a:pt x="2267" y="1"/>
                    <a:pt x="1417"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226" name="Google Shape;2226;p29"/>
            <p:cNvSpPr/>
            <p:nvPr/>
          </p:nvSpPr>
          <p:spPr>
            <a:xfrm>
              <a:off x="5531050" y="4393225"/>
              <a:ext cx="75575" cy="75575"/>
            </a:xfrm>
            <a:custGeom>
              <a:avLst/>
              <a:gdLst/>
              <a:ahLst/>
              <a:cxnLst/>
              <a:rect l="l" t="t" r="r" b="b"/>
              <a:pathLst>
                <a:path w="3023" h="3023" extrusionOk="0">
                  <a:moveTo>
                    <a:pt x="1512" y="1"/>
                  </a:moveTo>
                  <a:cubicBezTo>
                    <a:pt x="662" y="1"/>
                    <a:pt x="1" y="662"/>
                    <a:pt x="1" y="1512"/>
                  </a:cubicBezTo>
                  <a:cubicBezTo>
                    <a:pt x="1" y="2361"/>
                    <a:pt x="662" y="3023"/>
                    <a:pt x="1512" y="3023"/>
                  </a:cubicBezTo>
                  <a:cubicBezTo>
                    <a:pt x="2361" y="3023"/>
                    <a:pt x="3022" y="2361"/>
                    <a:pt x="3022" y="1512"/>
                  </a:cubicBezTo>
                  <a:cubicBezTo>
                    <a:pt x="3022" y="662"/>
                    <a:pt x="2361" y="1"/>
                    <a:pt x="1512"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227" name="Google Shape;2227;p29"/>
            <p:cNvSpPr/>
            <p:nvPr/>
          </p:nvSpPr>
          <p:spPr>
            <a:xfrm>
              <a:off x="5332750" y="4393225"/>
              <a:ext cx="75550" cy="75575"/>
            </a:xfrm>
            <a:custGeom>
              <a:avLst/>
              <a:gdLst/>
              <a:ahLst/>
              <a:cxnLst/>
              <a:rect l="l" t="t" r="r" b="b"/>
              <a:pathLst>
                <a:path w="3022" h="3023" extrusionOk="0">
                  <a:moveTo>
                    <a:pt x="1511" y="1"/>
                  </a:moveTo>
                  <a:cubicBezTo>
                    <a:pt x="661" y="1"/>
                    <a:pt x="0" y="662"/>
                    <a:pt x="0" y="1512"/>
                  </a:cubicBezTo>
                  <a:cubicBezTo>
                    <a:pt x="0" y="2361"/>
                    <a:pt x="661" y="3023"/>
                    <a:pt x="1511" y="3023"/>
                  </a:cubicBezTo>
                  <a:cubicBezTo>
                    <a:pt x="2267" y="3023"/>
                    <a:pt x="3022" y="2361"/>
                    <a:pt x="2928" y="1512"/>
                  </a:cubicBezTo>
                  <a:cubicBezTo>
                    <a:pt x="2928" y="662"/>
                    <a:pt x="2267" y="1"/>
                    <a:pt x="1511"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228" name="Google Shape;2228;p29"/>
            <p:cNvSpPr/>
            <p:nvPr/>
          </p:nvSpPr>
          <p:spPr>
            <a:xfrm>
              <a:off x="5134425" y="4393225"/>
              <a:ext cx="73225" cy="75575"/>
            </a:xfrm>
            <a:custGeom>
              <a:avLst/>
              <a:gdLst/>
              <a:ahLst/>
              <a:cxnLst/>
              <a:rect l="l" t="t" r="r" b="b"/>
              <a:pathLst>
                <a:path w="2929" h="3023" extrusionOk="0">
                  <a:moveTo>
                    <a:pt x="1417" y="1"/>
                  </a:moveTo>
                  <a:cubicBezTo>
                    <a:pt x="662" y="1"/>
                    <a:pt x="1" y="662"/>
                    <a:pt x="1" y="1512"/>
                  </a:cubicBezTo>
                  <a:cubicBezTo>
                    <a:pt x="1" y="2361"/>
                    <a:pt x="662" y="3023"/>
                    <a:pt x="1417" y="3023"/>
                  </a:cubicBezTo>
                  <a:cubicBezTo>
                    <a:pt x="2267" y="3023"/>
                    <a:pt x="2928" y="2361"/>
                    <a:pt x="2928" y="1512"/>
                  </a:cubicBezTo>
                  <a:cubicBezTo>
                    <a:pt x="2928" y="662"/>
                    <a:pt x="2267" y="1"/>
                    <a:pt x="1417"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229" name="Google Shape;2229;p29"/>
            <p:cNvSpPr/>
            <p:nvPr/>
          </p:nvSpPr>
          <p:spPr>
            <a:xfrm>
              <a:off x="4933750" y="4393225"/>
              <a:ext cx="75575" cy="75575"/>
            </a:xfrm>
            <a:custGeom>
              <a:avLst/>
              <a:gdLst/>
              <a:ahLst/>
              <a:cxnLst/>
              <a:rect l="l" t="t" r="r" b="b"/>
              <a:pathLst>
                <a:path w="3023" h="3023" extrusionOk="0">
                  <a:moveTo>
                    <a:pt x="1512" y="1"/>
                  </a:moveTo>
                  <a:cubicBezTo>
                    <a:pt x="662" y="1"/>
                    <a:pt x="1" y="662"/>
                    <a:pt x="1" y="1512"/>
                  </a:cubicBezTo>
                  <a:cubicBezTo>
                    <a:pt x="1" y="2361"/>
                    <a:pt x="662" y="3023"/>
                    <a:pt x="1512" y="3023"/>
                  </a:cubicBezTo>
                  <a:cubicBezTo>
                    <a:pt x="2362" y="3023"/>
                    <a:pt x="3023" y="2361"/>
                    <a:pt x="3023" y="1512"/>
                  </a:cubicBezTo>
                  <a:cubicBezTo>
                    <a:pt x="3023" y="662"/>
                    <a:pt x="2362" y="1"/>
                    <a:pt x="1512"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230" name="Google Shape;2230;p29"/>
            <p:cNvSpPr/>
            <p:nvPr/>
          </p:nvSpPr>
          <p:spPr>
            <a:xfrm>
              <a:off x="4735450" y="4393225"/>
              <a:ext cx="75575" cy="75575"/>
            </a:xfrm>
            <a:custGeom>
              <a:avLst/>
              <a:gdLst/>
              <a:ahLst/>
              <a:cxnLst/>
              <a:rect l="l" t="t" r="r" b="b"/>
              <a:pathLst>
                <a:path w="3023" h="3023" extrusionOk="0">
                  <a:moveTo>
                    <a:pt x="1511" y="1"/>
                  </a:moveTo>
                  <a:cubicBezTo>
                    <a:pt x="661" y="1"/>
                    <a:pt x="0" y="662"/>
                    <a:pt x="0" y="1512"/>
                  </a:cubicBezTo>
                  <a:cubicBezTo>
                    <a:pt x="0" y="2361"/>
                    <a:pt x="661" y="3023"/>
                    <a:pt x="1511" y="3023"/>
                  </a:cubicBezTo>
                  <a:cubicBezTo>
                    <a:pt x="2361" y="3023"/>
                    <a:pt x="3022" y="2361"/>
                    <a:pt x="3022" y="1512"/>
                  </a:cubicBezTo>
                  <a:cubicBezTo>
                    <a:pt x="3022" y="662"/>
                    <a:pt x="2361" y="1"/>
                    <a:pt x="1511"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231" name="Google Shape;2231;p29"/>
            <p:cNvSpPr/>
            <p:nvPr/>
          </p:nvSpPr>
          <p:spPr>
            <a:xfrm>
              <a:off x="4537125" y="4393225"/>
              <a:ext cx="73225" cy="75575"/>
            </a:xfrm>
            <a:custGeom>
              <a:avLst/>
              <a:gdLst/>
              <a:ahLst/>
              <a:cxnLst/>
              <a:rect l="l" t="t" r="r" b="b"/>
              <a:pathLst>
                <a:path w="2929" h="3023" extrusionOk="0">
                  <a:moveTo>
                    <a:pt x="1417" y="1"/>
                  </a:moveTo>
                  <a:cubicBezTo>
                    <a:pt x="662" y="1"/>
                    <a:pt x="1" y="662"/>
                    <a:pt x="1" y="1512"/>
                  </a:cubicBezTo>
                  <a:cubicBezTo>
                    <a:pt x="1" y="2361"/>
                    <a:pt x="662" y="3023"/>
                    <a:pt x="1417" y="3023"/>
                  </a:cubicBezTo>
                  <a:cubicBezTo>
                    <a:pt x="2267" y="3023"/>
                    <a:pt x="2928" y="2361"/>
                    <a:pt x="2928" y="1512"/>
                  </a:cubicBezTo>
                  <a:cubicBezTo>
                    <a:pt x="2928" y="662"/>
                    <a:pt x="2267" y="1"/>
                    <a:pt x="1512"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232" name="Google Shape;2232;p29"/>
            <p:cNvSpPr/>
            <p:nvPr/>
          </p:nvSpPr>
          <p:spPr>
            <a:xfrm>
              <a:off x="4336450" y="4393225"/>
              <a:ext cx="75575" cy="75575"/>
            </a:xfrm>
            <a:custGeom>
              <a:avLst/>
              <a:gdLst/>
              <a:ahLst/>
              <a:cxnLst/>
              <a:rect l="l" t="t" r="r" b="b"/>
              <a:pathLst>
                <a:path w="3023" h="3023" extrusionOk="0">
                  <a:moveTo>
                    <a:pt x="1512" y="1"/>
                  </a:moveTo>
                  <a:cubicBezTo>
                    <a:pt x="662" y="1"/>
                    <a:pt x="1" y="662"/>
                    <a:pt x="1" y="1512"/>
                  </a:cubicBezTo>
                  <a:cubicBezTo>
                    <a:pt x="1" y="2361"/>
                    <a:pt x="662" y="3023"/>
                    <a:pt x="1512" y="3023"/>
                  </a:cubicBezTo>
                  <a:cubicBezTo>
                    <a:pt x="2362" y="3023"/>
                    <a:pt x="3023" y="2361"/>
                    <a:pt x="3023" y="1512"/>
                  </a:cubicBezTo>
                  <a:cubicBezTo>
                    <a:pt x="3023" y="662"/>
                    <a:pt x="2362" y="1"/>
                    <a:pt x="1512"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233" name="Google Shape;2233;p29"/>
            <p:cNvSpPr/>
            <p:nvPr/>
          </p:nvSpPr>
          <p:spPr>
            <a:xfrm>
              <a:off x="4138150" y="4393225"/>
              <a:ext cx="75575" cy="75575"/>
            </a:xfrm>
            <a:custGeom>
              <a:avLst/>
              <a:gdLst/>
              <a:ahLst/>
              <a:cxnLst/>
              <a:rect l="l" t="t" r="r" b="b"/>
              <a:pathLst>
                <a:path w="3023" h="3023" extrusionOk="0">
                  <a:moveTo>
                    <a:pt x="1511" y="1"/>
                  </a:moveTo>
                  <a:cubicBezTo>
                    <a:pt x="661" y="1"/>
                    <a:pt x="0" y="662"/>
                    <a:pt x="0" y="1512"/>
                  </a:cubicBezTo>
                  <a:cubicBezTo>
                    <a:pt x="0" y="2361"/>
                    <a:pt x="661" y="3023"/>
                    <a:pt x="1511" y="3023"/>
                  </a:cubicBezTo>
                  <a:cubicBezTo>
                    <a:pt x="2361" y="3023"/>
                    <a:pt x="3022" y="2361"/>
                    <a:pt x="3022" y="1512"/>
                  </a:cubicBezTo>
                  <a:cubicBezTo>
                    <a:pt x="3022" y="662"/>
                    <a:pt x="2361" y="1"/>
                    <a:pt x="1511"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234" name="Google Shape;2234;p29"/>
            <p:cNvSpPr/>
            <p:nvPr/>
          </p:nvSpPr>
          <p:spPr>
            <a:xfrm>
              <a:off x="3939825" y="4393225"/>
              <a:ext cx="73225" cy="75575"/>
            </a:xfrm>
            <a:custGeom>
              <a:avLst/>
              <a:gdLst/>
              <a:ahLst/>
              <a:cxnLst/>
              <a:rect l="l" t="t" r="r" b="b"/>
              <a:pathLst>
                <a:path w="2929" h="3023" extrusionOk="0">
                  <a:moveTo>
                    <a:pt x="1512" y="1"/>
                  </a:moveTo>
                  <a:cubicBezTo>
                    <a:pt x="662" y="1"/>
                    <a:pt x="1" y="662"/>
                    <a:pt x="1" y="1512"/>
                  </a:cubicBezTo>
                  <a:cubicBezTo>
                    <a:pt x="1" y="2361"/>
                    <a:pt x="662" y="3023"/>
                    <a:pt x="1512" y="3023"/>
                  </a:cubicBezTo>
                  <a:cubicBezTo>
                    <a:pt x="2267" y="3023"/>
                    <a:pt x="2928" y="2361"/>
                    <a:pt x="2928" y="1512"/>
                  </a:cubicBezTo>
                  <a:cubicBezTo>
                    <a:pt x="2928" y="662"/>
                    <a:pt x="2267" y="1"/>
                    <a:pt x="1512"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235" name="Google Shape;2235;p29"/>
            <p:cNvSpPr/>
            <p:nvPr/>
          </p:nvSpPr>
          <p:spPr>
            <a:xfrm>
              <a:off x="5731725" y="4204350"/>
              <a:ext cx="73200" cy="73225"/>
            </a:xfrm>
            <a:custGeom>
              <a:avLst/>
              <a:gdLst/>
              <a:ahLst/>
              <a:cxnLst/>
              <a:rect l="l" t="t" r="r" b="b"/>
              <a:pathLst>
                <a:path w="2928" h="2929" extrusionOk="0">
                  <a:moveTo>
                    <a:pt x="1417" y="1"/>
                  </a:moveTo>
                  <a:cubicBezTo>
                    <a:pt x="662" y="1"/>
                    <a:pt x="0" y="662"/>
                    <a:pt x="0" y="1512"/>
                  </a:cubicBezTo>
                  <a:cubicBezTo>
                    <a:pt x="0" y="2267"/>
                    <a:pt x="662" y="2928"/>
                    <a:pt x="1417" y="2928"/>
                  </a:cubicBezTo>
                  <a:cubicBezTo>
                    <a:pt x="2267" y="2928"/>
                    <a:pt x="2928" y="2267"/>
                    <a:pt x="2928" y="1512"/>
                  </a:cubicBezTo>
                  <a:cubicBezTo>
                    <a:pt x="2928" y="662"/>
                    <a:pt x="2267" y="1"/>
                    <a:pt x="1417"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236" name="Google Shape;2236;p29"/>
            <p:cNvSpPr/>
            <p:nvPr/>
          </p:nvSpPr>
          <p:spPr>
            <a:xfrm>
              <a:off x="5531050" y="4204350"/>
              <a:ext cx="75575" cy="73225"/>
            </a:xfrm>
            <a:custGeom>
              <a:avLst/>
              <a:gdLst/>
              <a:ahLst/>
              <a:cxnLst/>
              <a:rect l="l" t="t" r="r" b="b"/>
              <a:pathLst>
                <a:path w="3023" h="2929" extrusionOk="0">
                  <a:moveTo>
                    <a:pt x="1512" y="1"/>
                  </a:moveTo>
                  <a:cubicBezTo>
                    <a:pt x="662" y="1"/>
                    <a:pt x="1" y="662"/>
                    <a:pt x="1" y="1512"/>
                  </a:cubicBezTo>
                  <a:cubicBezTo>
                    <a:pt x="1" y="2267"/>
                    <a:pt x="662" y="2928"/>
                    <a:pt x="1512" y="2928"/>
                  </a:cubicBezTo>
                  <a:cubicBezTo>
                    <a:pt x="2361" y="2928"/>
                    <a:pt x="3022" y="2267"/>
                    <a:pt x="3022" y="1512"/>
                  </a:cubicBezTo>
                  <a:cubicBezTo>
                    <a:pt x="3022" y="662"/>
                    <a:pt x="2361" y="1"/>
                    <a:pt x="1512"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237" name="Google Shape;2237;p29"/>
            <p:cNvSpPr/>
            <p:nvPr/>
          </p:nvSpPr>
          <p:spPr>
            <a:xfrm>
              <a:off x="5332750" y="4204350"/>
              <a:ext cx="75550" cy="73225"/>
            </a:xfrm>
            <a:custGeom>
              <a:avLst/>
              <a:gdLst/>
              <a:ahLst/>
              <a:cxnLst/>
              <a:rect l="l" t="t" r="r" b="b"/>
              <a:pathLst>
                <a:path w="3022" h="2929" extrusionOk="0">
                  <a:moveTo>
                    <a:pt x="1511" y="1"/>
                  </a:moveTo>
                  <a:cubicBezTo>
                    <a:pt x="661" y="1"/>
                    <a:pt x="0" y="662"/>
                    <a:pt x="0" y="1512"/>
                  </a:cubicBezTo>
                  <a:cubicBezTo>
                    <a:pt x="0" y="2267"/>
                    <a:pt x="661" y="2928"/>
                    <a:pt x="1511" y="2928"/>
                  </a:cubicBezTo>
                  <a:cubicBezTo>
                    <a:pt x="2267" y="2928"/>
                    <a:pt x="3022" y="2267"/>
                    <a:pt x="2928" y="1512"/>
                  </a:cubicBezTo>
                  <a:cubicBezTo>
                    <a:pt x="2928" y="662"/>
                    <a:pt x="2267" y="1"/>
                    <a:pt x="1511"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238" name="Google Shape;2238;p29"/>
            <p:cNvSpPr/>
            <p:nvPr/>
          </p:nvSpPr>
          <p:spPr>
            <a:xfrm>
              <a:off x="5134425" y="4204350"/>
              <a:ext cx="73225" cy="73225"/>
            </a:xfrm>
            <a:custGeom>
              <a:avLst/>
              <a:gdLst/>
              <a:ahLst/>
              <a:cxnLst/>
              <a:rect l="l" t="t" r="r" b="b"/>
              <a:pathLst>
                <a:path w="2929" h="2929" extrusionOk="0">
                  <a:moveTo>
                    <a:pt x="1417" y="1"/>
                  </a:moveTo>
                  <a:cubicBezTo>
                    <a:pt x="662" y="1"/>
                    <a:pt x="1" y="662"/>
                    <a:pt x="1" y="1512"/>
                  </a:cubicBezTo>
                  <a:cubicBezTo>
                    <a:pt x="1" y="2267"/>
                    <a:pt x="662" y="2928"/>
                    <a:pt x="1417" y="2928"/>
                  </a:cubicBezTo>
                  <a:cubicBezTo>
                    <a:pt x="2267" y="2928"/>
                    <a:pt x="2928" y="2267"/>
                    <a:pt x="2928" y="1512"/>
                  </a:cubicBezTo>
                  <a:cubicBezTo>
                    <a:pt x="2928" y="662"/>
                    <a:pt x="2267" y="1"/>
                    <a:pt x="1417"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239" name="Google Shape;2239;p29"/>
            <p:cNvSpPr/>
            <p:nvPr/>
          </p:nvSpPr>
          <p:spPr>
            <a:xfrm>
              <a:off x="4933750" y="4204350"/>
              <a:ext cx="75575" cy="73225"/>
            </a:xfrm>
            <a:custGeom>
              <a:avLst/>
              <a:gdLst/>
              <a:ahLst/>
              <a:cxnLst/>
              <a:rect l="l" t="t" r="r" b="b"/>
              <a:pathLst>
                <a:path w="3023" h="2929" extrusionOk="0">
                  <a:moveTo>
                    <a:pt x="1512" y="1"/>
                  </a:moveTo>
                  <a:cubicBezTo>
                    <a:pt x="662" y="1"/>
                    <a:pt x="1" y="662"/>
                    <a:pt x="1" y="1512"/>
                  </a:cubicBezTo>
                  <a:cubicBezTo>
                    <a:pt x="1" y="2267"/>
                    <a:pt x="662" y="2928"/>
                    <a:pt x="1512" y="2928"/>
                  </a:cubicBezTo>
                  <a:cubicBezTo>
                    <a:pt x="2362" y="2928"/>
                    <a:pt x="3023" y="2267"/>
                    <a:pt x="3023" y="1512"/>
                  </a:cubicBezTo>
                  <a:cubicBezTo>
                    <a:pt x="3023" y="662"/>
                    <a:pt x="2362" y="1"/>
                    <a:pt x="1512"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240" name="Google Shape;2240;p29"/>
            <p:cNvSpPr/>
            <p:nvPr/>
          </p:nvSpPr>
          <p:spPr>
            <a:xfrm>
              <a:off x="4735450" y="4204350"/>
              <a:ext cx="75575" cy="73225"/>
            </a:xfrm>
            <a:custGeom>
              <a:avLst/>
              <a:gdLst/>
              <a:ahLst/>
              <a:cxnLst/>
              <a:rect l="l" t="t" r="r" b="b"/>
              <a:pathLst>
                <a:path w="3023" h="2929" extrusionOk="0">
                  <a:moveTo>
                    <a:pt x="1511" y="1"/>
                  </a:moveTo>
                  <a:cubicBezTo>
                    <a:pt x="661" y="1"/>
                    <a:pt x="0" y="662"/>
                    <a:pt x="0" y="1512"/>
                  </a:cubicBezTo>
                  <a:cubicBezTo>
                    <a:pt x="0" y="2267"/>
                    <a:pt x="661" y="2928"/>
                    <a:pt x="1511" y="2928"/>
                  </a:cubicBezTo>
                  <a:cubicBezTo>
                    <a:pt x="2361" y="2928"/>
                    <a:pt x="3022" y="2267"/>
                    <a:pt x="3022" y="1512"/>
                  </a:cubicBezTo>
                  <a:cubicBezTo>
                    <a:pt x="3022" y="662"/>
                    <a:pt x="2361" y="1"/>
                    <a:pt x="1511"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241" name="Google Shape;2241;p29"/>
            <p:cNvSpPr/>
            <p:nvPr/>
          </p:nvSpPr>
          <p:spPr>
            <a:xfrm>
              <a:off x="4537125" y="4204350"/>
              <a:ext cx="73225" cy="73225"/>
            </a:xfrm>
            <a:custGeom>
              <a:avLst/>
              <a:gdLst/>
              <a:ahLst/>
              <a:cxnLst/>
              <a:rect l="l" t="t" r="r" b="b"/>
              <a:pathLst>
                <a:path w="2929" h="2929" extrusionOk="0">
                  <a:moveTo>
                    <a:pt x="1417" y="1"/>
                  </a:moveTo>
                  <a:cubicBezTo>
                    <a:pt x="662" y="1"/>
                    <a:pt x="1" y="662"/>
                    <a:pt x="1" y="1512"/>
                  </a:cubicBezTo>
                  <a:cubicBezTo>
                    <a:pt x="1" y="2267"/>
                    <a:pt x="662" y="2928"/>
                    <a:pt x="1417" y="2928"/>
                  </a:cubicBezTo>
                  <a:cubicBezTo>
                    <a:pt x="2267" y="2928"/>
                    <a:pt x="2928" y="2267"/>
                    <a:pt x="2928" y="1512"/>
                  </a:cubicBezTo>
                  <a:cubicBezTo>
                    <a:pt x="2928" y="662"/>
                    <a:pt x="2267" y="1"/>
                    <a:pt x="1512"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242" name="Google Shape;2242;p29"/>
            <p:cNvSpPr/>
            <p:nvPr/>
          </p:nvSpPr>
          <p:spPr>
            <a:xfrm>
              <a:off x="4336450" y="4204350"/>
              <a:ext cx="75575" cy="73225"/>
            </a:xfrm>
            <a:custGeom>
              <a:avLst/>
              <a:gdLst/>
              <a:ahLst/>
              <a:cxnLst/>
              <a:rect l="l" t="t" r="r" b="b"/>
              <a:pathLst>
                <a:path w="3023" h="2929" extrusionOk="0">
                  <a:moveTo>
                    <a:pt x="1512" y="1"/>
                  </a:moveTo>
                  <a:cubicBezTo>
                    <a:pt x="662" y="1"/>
                    <a:pt x="1" y="662"/>
                    <a:pt x="1" y="1512"/>
                  </a:cubicBezTo>
                  <a:cubicBezTo>
                    <a:pt x="1" y="2267"/>
                    <a:pt x="662" y="2928"/>
                    <a:pt x="1512" y="2928"/>
                  </a:cubicBezTo>
                  <a:cubicBezTo>
                    <a:pt x="2362" y="2928"/>
                    <a:pt x="3023" y="2267"/>
                    <a:pt x="3023" y="1512"/>
                  </a:cubicBezTo>
                  <a:cubicBezTo>
                    <a:pt x="3023" y="662"/>
                    <a:pt x="2362" y="1"/>
                    <a:pt x="1512"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243" name="Google Shape;2243;p29"/>
            <p:cNvSpPr/>
            <p:nvPr/>
          </p:nvSpPr>
          <p:spPr>
            <a:xfrm>
              <a:off x="4138150" y="4204350"/>
              <a:ext cx="75575" cy="73225"/>
            </a:xfrm>
            <a:custGeom>
              <a:avLst/>
              <a:gdLst/>
              <a:ahLst/>
              <a:cxnLst/>
              <a:rect l="l" t="t" r="r" b="b"/>
              <a:pathLst>
                <a:path w="3023" h="2929" extrusionOk="0">
                  <a:moveTo>
                    <a:pt x="1511" y="1"/>
                  </a:moveTo>
                  <a:cubicBezTo>
                    <a:pt x="661" y="1"/>
                    <a:pt x="0" y="662"/>
                    <a:pt x="0" y="1512"/>
                  </a:cubicBezTo>
                  <a:cubicBezTo>
                    <a:pt x="0" y="2267"/>
                    <a:pt x="661" y="2928"/>
                    <a:pt x="1511" y="2928"/>
                  </a:cubicBezTo>
                  <a:cubicBezTo>
                    <a:pt x="2361" y="2928"/>
                    <a:pt x="3022" y="2267"/>
                    <a:pt x="3022" y="1512"/>
                  </a:cubicBezTo>
                  <a:cubicBezTo>
                    <a:pt x="3022" y="662"/>
                    <a:pt x="2361" y="1"/>
                    <a:pt x="1511"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244" name="Google Shape;2244;p29"/>
            <p:cNvSpPr/>
            <p:nvPr/>
          </p:nvSpPr>
          <p:spPr>
            <a:xfrm>
              <a:off x="3939825" y="4204350"/>
              <a:ext cx="73225" cy="73225"/>
            </a:xfrm>
            <a:custGeom>
              <a:avLst/>
              <a:gdLst/>
              <a:ahLst/>
              <a:cxnLst/>
              <a:rect l="l" t="t" r="r" b="b"/>
              <a:pathLst>
                <a:path w="2929" h="2929" extrusionOk="0">
                  <a:moveTo>
                    <a:pt x="1512" y="1"/>
                  </a:moveTo>
                  <a:cubicBezTo>
                    <a:pt x="662" y="1"/>
                    <a:pt x="1" y="662"/>
                    <a:pt x="1" y="1512"/>
                  </a:cubicBezTo>
                  <a:cubicBezTo>
                    <a:pt x="1" y="2267"/>
                    <a:pt x="662" y="2928"/>
                    <a:pt x="1512" y="2928"/>
                  </a:cubicBezTo>
                  <a:cubicBezTo>
                    <a:pt x="2267" y="2928"/>
                    <a:pt x="2928" y="2267"/>
                    <a:pt x="2928" y="1512"/>
                  </a:cubicBezTo>
                  <a:cubicBezTo>
                    <a:pt x="2928" y="662"/>
                    <a:pt x="2267" y="1"/>
                    <a:pt x="1512"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245" name="Google Shape;2245;p29"/>
            <p:cNvSpPr/>
            <p:nvPr/>
          </p:nvSpPr>
          <p:spPr>
            <a:xfrm>
              <a:off x="5930025" y="4015500"/>
              <a:ext cx="73225" cy="75550"/>
            </a:xfrm>
            <a:custGeom>
              <a:avLst/>
              <a:gdLst/>
              <a:ahLst/>
              <a:cxnLst/>
              <a:rect l="l" t="t" r="r" b="b"/>
              <a:pathLst>
                <a:path w="2929" h="3022" extrusionOk="0">
                  <a:moveTo>
                    <a:pt x="1512" y="0"/>
                  </a:moveTo>
                  <a:cubicBezTo>
                    <a:pt x="662" y="0"/>
                    <a:pt x="1" y="661"/>
                    <a:pt x="1" y="1511"/>
                  </a:cubicBezTo>
                  <a:cubicBezTo>
                    <a:pt x="1" y="2361"/>
                    <a:pt x="662" y="3022"/>
                    <a:pt x="1512" y="3022"/>
                  </a:cubicBezTo>
                  <a:cubicBezTo>
                    <a:pt x="2267" y="3022"/>
                    <a:pt x="2928" y="2361"/>
                    <a:pt x="2928" y="1511"/>
                  </a:cubicBezTo>
                  <a:cubicBezTo>
                    <a:pt x="2928" y="661"/>
                    <a:pt x="2267" y="0"/>
                    <a:pt x="1512"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246" name="Google Shape;2246;p29"/>
            <p:cNvSpPr/>
            <p:nvPr/>
          </p:nvSpPr>
          <p:spPr>
            <a:xfrm>
              <a:off x="5731725" y="4015500"/>
              <a:ext cx="73200" cy="75550"/>
            </a:xfrm>
            <a:custGeom>
              <a:avLst/>
              <a:gdLst/>
              <a:ahLst/>
              <a:cxnLst/>
              <a:rect l="l" t="t" r="r" b="b"/>
              <a:pathLst>
                <a:path w="2928" h="3022" extrusionOk="0">
                  <a:moveTo>
                    <a:pt x="1417" y="0"/>
                  </a:moveTo>
                  <a:cubicBezTo>
                    <a:pt x="662" y="0"/>
                    <a:pt x="0" y="661"/>
                    <a:pt x="0" y="1511"/>
                  </a:cubicBezTo>
                  <a:cubicBezTo>
                    <a:pt x="0" y="2361"/>
                    <a:pt x="662" y="3022"/>
                    <a:pt x="1417" y="3022"/>
                  </a:cubicBezTo>
                  <a:cubicBezTo>
                    <a:pt x="2267" y="3022"/>
                    <a:pt x="2928" y="2361"/>
                    <a:pt x="2928" y="1511"/>
                  </a:cubicBezTo>
                  <a:cubicBezTo>
                    <a:pt x="2928" y="661"/>
                    <a:pt x="2267" y="0"/>
                    <a:pt x="1417"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247" name="Google Shape;2247;p29"/>
            <p:cNvSpPr/>
            <p:nvPr/>
          </p:nvSpPr>
          <p:spPr>
            <a:xfrm>
              <a:off x="5531050" y="4015500"/>
              <a:ext cx="75575" cy="75550"/>
            </a:xfrm>
            <a:custGeom>
              <a:avLst/>
              <a:gdLst/>
              <a:ahLst/>
              <a:cxnLst/>
              <a:rect l="l" t="t" r="r" b="b"/>
              <a:pathLst>
                <a:path w="3023" h="3022" extrusionOk="0">
                  <a:moveTo>
                    <a:pt x="1512" y="0"/>
                  </a:moveTo>
                  <a:cubicBezTo>
                    <a:pt x="662" y="0"/>
                    <a:pt x="1" y="661"/>
                    <a:pt x="1" y="1511"/>
                  </a:cubicBezTo>
                  <a:cubicBezTo>
                    <a:pt x="1" y="2361"/>
                    <a:pt x="662" y="3022"/>
                    <a:pt x="1512" y="3022"/>
                  </a:cubicBezTo>
                  <a:cubicBezTo>
                    <a:pt x="2361" y="3022"/>
                    <a:pt x="3022" y="2361"/>
                    <a:pt x="3022" y="1511"/>
                  </a:cubicBezTo>
                  <a:cubicBezTo>
                    <a:pt x="3022" y="661"/>
                    <a:pt x="2361" y="0"/>
                    <a:pt x="1512"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248" name="Google Shape;2248;p29"/>
            <p:cNvSpPr/>
            <p:nvPr/>
          </p:nvSpPr>
          <p:spPr>
            <a:xfrm>
              <a:off x="5332750" y="4015500"/>
              <a:ext cx="75550" cy="75550"/>
            </a:xfrm>
            <a:custGeom>
              <a:avLst/>
              <a:gdLst/>
              <a:ahLst/>
              <a:cxnLst/>
              <a:rect l="l" t="t" r="r" b="b"/>
              <a:pathLst>
                <a:path w="3022" h="3022" extrusionOk="0">
                  <a:moveTo>
                    <a:pt x="1511" y="0"/>
                  </a:moveTo>
                  <a:cubicBezTo>
                    <a:pt x="661" y="0"/>
                    <a:pt x="0" y="661"/>
                    <a:pt x="0" y="1511"/>
                  </a:cubicBezTo>
                  <a:cubicBezTo>
                    <a:pt x="0" y="2361"/>
                    <a:pt x="661" y="3022"/>
                    <a:pt x="1511" y="3022"/>
                  </a:cubicBezTo>
                  <a:cubicBezTo>
                    <a:pt x="2267" y="3022"/>
                    <a:pt x="3022" y="2361"/>
                    <a:pt x="2928" y="1511"/>
                  </a:cubicBezTo>
                  <a:cubicBezTo>
                    <a:pt x="2928" y="661"/>
                    <a:pt x="2267" y="0"/>
                    <a:pt x="1511"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249" name="Google Shape;2249;p29"/>
            <p:cNvSpPr/>
            <p:nvPr/>
          </p:nvSpPr>
          <p:spPr>
            <a:xfrm>
              <a:off x="5134425" y="4015500"/>
              <a:ext cx="73225" cy="75550"/>
            </a:xfrm>
            <a:custGeom>
              <a:avLst/>
              <a:gdLst/>
              <a:ahLst/>
              <a:cxnLst/>
              <a:rect l="l" t="t" r="r" b="b"/>
              <a:pathLst>
                <a:path w="2929" h="3022" extrusionOk="0">
                  <a:moveTo>
                    <a:pt x="1417" y="0"/>
                  </a:moveTo>
                  <a:cubicBezTo>
                    <a:pt x="662" y="0"/>
                    <a:pt x="1" y="661"/>
                    <a:pt x="1" y="1511"/>
                  </a:cubicBezTo>
                  <a:cubicBezTo>
                    <a:pt x="1" y="2361"/>
                    <a:pt x="662" y="3022"/>
                    <a:pt x="1417" y="3022"/>
                  </a:cubicBezTo>
                  <a:cubicBezTo>
                    <a:pt x="2267" y="3022"/>
                    <a:pt x="2928" y="2361"/>
                    <a:pt x="2928" y="1511"/>
                  </a:cubicBezTo>
                  <a:cubicBezTo>
                    <a:pt x="2928" y="661"/>
                    <a:pt x="2267" y="0"/>
                    <a:pt x="1417"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250" name="Google Shape;2250;p29"/>
            <p:cNvSpPr/>
            <p:nvPr/>
          </p:nvSpPr>
          <p:spPr>
            <a:xfrm>
              <a:off x="4933750" y="4015500"/>
              <a:ext cx="75575" cy="75550"/>
            </a:xfrm>
            <a:custGeom>
              <a:avLst/>
              <a:gdLst/>
              <a:ahLst/>
              <a:cxnLst/>
              <a:rect l="l" t="t" r="r" b="b"/>
              <a:pathLst>
                <a:path w="3023" h="3022"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251" name="Google Shape;2251;p29"/>
            <p:cNvSpPr/>
            <p:nvPr/>
          </p:nvSpPr>
          <p:spPr>
            <a:xfrm>
              <a:off x="4735450" y="4015500"/>
              <a:ext cx="75575" cy="75550"/>
            </a:xfrm>
            <a:custGeom>
              <a:avLst/>
              <a:gdLst/>
              <a:ahLst/>
              <a:cxnLst/>
              <a:rect l="l" t="t" r="r" b="b"/>
              <a:pathLst>
                <a:path w="3023" h="3022"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252" name="Google Shape;2252;p29"/>
            <p:cNvSpPr/>
            <p:nvPr/>
          </p:nvSpPr>
          <p:spPr>
            <a:xfrm>
              <a:off x="4537125" y="4015500"/>
              <a:ext cx="73225" cy="75550"/>
            </a:xfrm>
            <a:custGeom>
              <a:avLst/>
              <a:gdLst/>
              <a:ahLst/>
              <a:cxnLst/>
              <a:rect l="l" t="t" r="r" b="b"/>
              <a:pathLst>
                <a:path w="2929" h="3022" extrusionOk="0">
                  <a:moveTo>
                    <a:pt x="1417" y="0"/>
                  </a:moveTo>
                  <a:cubicBezTo>
                    <a:pt x="662" y="0"/>
                    <a:pt x="1" y="661"/>
                    <a:pt x="1" y="1511"/>
                  </a:cubicBezTo>
                  <a:cubicBezTo>
                    <a:pt x="1" y="2361"/>
                    <a:pt x="662" y="3022"/>
                    <a:pt x="1417" y="3022"/>
                  </a:cubicBezTo>
                  <a:cubicBezTo>
                    <a:pt x="2267" y="3022"/>
                    <a:pt x="2928" y="2361"/>
                    <a:pt x="2928" y="1511"/>
                  </a:cubicBezTo>
                  <a:cubicBezTo>
                    <a:pt x="2928" y="661"/>
                    <a:pt x="2267" y="0"/>
                    <a:pt x="1512"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253" name="Google Shape;2253;p29"/>
            <p:cNvSpPr/>
            <p:nvPr/>
          </p:nvSpPr>
          <p:spPr>
            <a:xfrm>
              <a:off x="4336450" y="4015500"/>
              <a:ext cx="75575" cy="75550"/>
            </a:xfrm>
            <a:custGeom>
              <a:avLst/>
              <a:gdLst/>
              <a:ahLst/>
              <a:cxnLst/>
              <a:rect l="l" t="t" r="r" b="b"/>
              <a:pathLst>
                <a:path w="3023" h="3022"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254" name="Google Shape;2254;p29"/>
            <p:cNvSpPr/>
            <p:nvPr/>
          </p:nvSpPr>
          <p:spPr>
            <a:xfrm>
              <a:off x="4138150" y="4015500"/>
              <a:ext cx="75575" cy="75550"/>
            </a:xfrm>
            <a:custGeom>
              <a:avLst/>
              <a:gdLst/>
              <a:ahLst/>
              <a:cxnLst/>
              <a:rect l="l" t="t" r="r" b="b"/>
              <a:pathLst>
                <a:path w="3023" h="3022"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255" name="Google Shape;2255;p29"/>
            <p:cNvSpPr/>
            <p:nvPr/>
          </p:nvSpPr>
          <p:spPr>
            <a:xfrm>
              <a:off x="3939825" y="4015500"/>
              <a:ext cx="73225" cy="75550"/>
            </a:xfrm>
            <a:custGeom>
              <a:avLst/>
              <a:gdLst/>
              <a:ahLst/>
              <a:cxnLst/>
              <a:rect l="l" t="t" r="r" b="b"/>
              <a:pathLst>
                <a:path w="2929" h="3022" extrusionOk="0">
                  <a:moveTo>
                    <a:pt x="1512" y="0"/>
                  </a:moveTo>
                  <a:cubicBezTo>
                    <a:pt x="662" y="0"/>
                    <a:pt x="1" y="661"/>
                    <a:pt x="1" y="1511"/>
                  </a:cubicBezTo>
                  <a:cubicBezTo>
                    <a:pt x="1" y="2361"/>
                    <a:pt x="662" y="3022"/>
                    <a:pt x="1512" y="3022"/>
                  </a:cubicBezTo>
                  <a:cubicBezTo>
                    <a:pt x="2267" y="3022"/>
                    <a:pt x="2928" y="2361"/>
                    <a:pt x="2928" y="1511"/>
                  </a:cubicBezTo>
                  <a:cubicBezTo>
                    <a:pt x="2928" y="661"/>
                    <a:pt x="2267" y="0"/>
                    <a:pt x="1512"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256" name="Google Shape;2256;p29"/>
            <p:cNvSpPr/>
            <p:nvPr/>
          </p:nvSpPr>
          <p:spPr>
            <a:xfrm>
              <a:off x="5930025" y="3826625"/>
              <a:ext cx="73225" cy="75575"/>
            </a:xfrm>
            <a:custGeom>
              <a:avLst/>
              <a:gdLst/>
              <a:ahLst/>
              <a:cxnLst/>
              <a:rect l="l" t="t" r="r" b="b"/>
              <a:pathLst>
                <a:path w="2929" h="3023" extrusionOk="0">
                  <a:moveTo>
                    <a:pt x="1512" y="0"/>
                  </a:moveTo>
                  <a:cubicBezTo>
                    <a:pt x="662" y="0"/>
                    <a:pt x="1" y="661"/>
                    <a:pt x="1" y="1511"/>
                  </a:cubicBezTo>
                  <a:cubicBezTo>
                    <a:pt x="1" y="2361"/>
                    <a:pt x="662" y="3022"/>
                    <a:pt x="1512" y="3022"/>
                  </a:cubicBezTo>
                  <a:cubicBezTo>
                    <a:pt x="2267" y="3022"/>
                    <a:pt x="2928" y="2361"/>
                    <a:pt x="2928" y="1511"/>
                  </a:cubicBezTo>
                  <a:cubicBezTo>
                    <a:pt x="2928" y="661"/>
                    <a:pt x="2267" y="0"/>
                    <a:pt x="1512"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257" name="Google Shape;2257;p29"/>
            <p:cNvSpPr/>
            <p:nvPr/>
          </p:nvSpPr>
          <p:spPr>
            <a:xfrm>
              <a:off x="5731725" y="3826625"/>
              <a:ext cx="73200" cy="75575"/>
            </a:xfrm>
            <a:custGeom>
              <a:avLst/>
              <a:gdLst/>
              <a:ahLst/>
              <a:cxnLst/>
              <a:rect l="l" t="t" r="r" b="b"/>
              <a:pathLst>
                <a:path w="2928" h="3023" extrusionOk="0">
                  <a:moveTo>
                    <a:pt x="1417" y="0"/>
                  </a:moveTo>
                  <a:cubicBezTo>
                    <a:pt x="662" y="0"/>
                    <a:pt x="0" y="661"/>
                    <a:pt x="0" y="1511"/>
                  </a:cubicBezTo>
                  <a:cubicBezTo>
                    <a:pt x="0" y="2361"/>
                    <a:pt x="662" y="3022"/>
                    <a:pt x="1417" y="3022"/>
                  </a:cubicBezTo>
                  <a:cubicBezTo>
                    <a:pt x="2267" y="3022"/>
                    <a:pt x="2928" y="2361"/>
                    <a:pt x="2928" y="1511"/>
                  </a:cubicBezTo>
                  <a:cubicBezTo>
                    <a:pt x="2928" y="661"/>
                    <a:pt x="2267" y="0"/>
                    <a:pt x="1417"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258" name="Google Shape;2258;p29"/>
            <p:cNvSpPr/>
            <p:nvPr/>
          </p:nvSpPr>
          <p:spPr>
            <a:xfrm>
              <a:off x="5531050" y="3826625"/>
              <a:ext cx="75575" cy="75575"/>
            </a:xfrm>
            <a:custGeom>
              <a:avLst/>
              <a:gdLst/>
              <a:ahLst/>
              <a:cxnLst/>
              <a:rect l="l" t="t" r="r" b="b"/>
              <a:pathLst>
                <a:path w="3023" h="3023" extrusionOk="0">
                  <a:moveTo>
                    <a:pt x="1512" y="0"/>
                  </a:moveTo>
                  <a:cubicBezTo>
                    <a:pt x="662" y="0"/>
                    <a:pt x="1" y="661"/>
                    <a:pt x="1" y="1511"/>
                  </a:cubicBezTo>
                  <a:cubicBezTo>
                    <a:pt x="1" y="2361"/>
                    <a:pt x="662" y="3022"/>
                    <a:pt x="1512" y="3022"/>
                  </a:cubicBezTo>
                  <a:cubicBezTo>
                    <a:pt x="2361" y="3022"/>
                    <a:pt x="3022" y="2361"/>
                    <a:pt x="3022" y="1511"/>
                  </a:cubicBezTo>
                  <a:cubicBezTo>
                    <a:pt x="3022" y="661"/>
                    <a:pt x="2361" y="0"/>
                    <a:pt x="1512"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259" name="Google Shape;2259;p29"/>
            <p:cNvSpPr/>
            <p:nvPr/>
          </p:nvSpPr>
          <p:spPr>
            <a:xfrm>
              <a:off x="5332750" y="3826625"/>
              <a:ext cx="75550" cy="75575"/>
            </a:xfrm>
            <a:custGeom>
              <a:avLst/>
              <a:gdLst/>
              <a:ahLst/>
              <a:cxnLst/>
              <a:rect l="l" t="t" r="r" b="b"/>
              <a:pathLst>
                <a:path w="3022" h="3023" extrusionOk="0">
                  <a:moveTo>
                    <a:pt x="1511" y="0"/>
                  </a:moveTo>
                  <a:cubicBezTo>
                    <a:pt x="661" y="0"/>
                    <a:pt x="0" y="661"/>
                    <a:pt x="0" y="1511"/>
                  </a:cubicBezTo>
                  <a:cubicBezTo>
                    <a:pt x="0" y="2361"/>
                    <a:pt x="661" y="3022"/>
                    <a:pt x="1511" y="3022"/>
                  </a:cubicBezTo>
                  <a:cubicBezTo>
                    <a:pt x="2267" y="3022"/>
                    <a:pt x="3022" y="2361"/>
                    <a:pt x="2928" y="1511"/>
                  </a:cubicBezTo>
                  <a:cubicBezTo>
                    <a:pt x="2928" y="661"/>
                    <a:pt x="2267" y="0"/>
                    <a:pt x="1511"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260" name="Google Shape;2260;p29"/>
            <p:cNvSpPr/>
            <p:nvPr/>
          </p:nvSpPr>
          <p:spPr>
            <a:xfrm>
              <a:off x="5134425" y="3826625"/>
              <a:ext cx="73225" cy="75575"/>
            </a:xfrm>
            <a:custGeom>
              <a:avLst/>
              <a:gdLst/>
              <a:ahLst/>
              <a:cxnLst/>
              <a:rect l="l" t="t" r="r" b="b"/>
              <a:pathLst>
                <a:path w="2929" h="3023" extrusionOk="0">
                  <a:moveTo>
                    <a:pt x="1417" y="0"/>
                  </a:moveTo>
                  <a:cubicBezTo>
                    <a:pt x="662" y="0"/>
                    <a:pt x="1" y="661"/>
                    <a:pt x="1" y="1511"/>
                  </a:cubicBezTo>
                  <a:cubicBezTo>
                    <a:pt x="1" y="2361"/>
                    <a:pt x="662" y="3022"/>
                    <a:pt x="1417" y="3022"/>
                  </a:cubicBezTo>
                  <a:cubicBezTo>
                    <a:pt x="2267" y="3022"/>
                    <a:pt x="2928" y="2361"/>
                    <a:pt x="2928" y="1511"/>
                  </a:cubicBezTo>
                  <a:cubicBezTo>
                    <a:pt x="2928" y="661"/>
                    <a:pt x="2267" y="0"/>
                    <a:pt x="1417"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261" name="Google Shape;2261;p29"/>
            <p:cNvSpPr/>
            <p:nvPr/>
          </p:nvSpPr>
          <p:spPr>
            <a:xfrm>
              <a:off x="4933750" y="3826625"/>
              <a:ext cx="75575" cy="75575"/>
            </a:xfrm>
            <a:custGeom>
              <a:avLst/>
              <a:gdLst/>
              <a:ahLst/>
              <a:cxnLst/>
              <a:rect l="l" t="t" r="r" b="b"/>
              <a:pathLst>
                <a:path w="3023" h="3023"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262" name="Google Shape;2262;p29"/>
            <p:cNvSpPr/>
            <p:nvPr/>
          </p:nvSpPr>
          <p:spPr>
            <a:xfrm>
              <a:off x="4735450" y="3826625"/>
              <a:ext cx="75575" cy="75575"/>
            </a:xfrm>
            <a:custGeom>
              <a:avLst/>
              <a:gdLst/>
              <a:ahLst/>
              <a:cxnLst/>
              <a:rect l="l" t="t" r="r" b="b"/>
              <a:pathLst>
                <a:path w="3023" h="3023"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263" name="Google Shape;2263;p29"/>
            <p:cNvSpPr/>
            <p:nvPr/>
          </p:nvSpPr>
          <p:spPr>
            <a:xfrm>
              <a:off x="4537125" y="3826625"/>
              <a:ext cx="73225" cy="75575"/>
            </a:xfrm>
            <a:custGeom>
              <a:avLst/>
              <a:gdLst/>
              <a:ahLst/>
              <a:cxnLst/>
              <a:rect l="l" t="t" r="r" b="b"/>
              <a:pathLst>
                <a:path w="2929" h="3023" extrusionOk="0">
                  <a:moveTo>
                    <a:pt x="1417" y="0"/>
                  </a:moveTo>
                  <a:cubicBezTo>
                    <a:pt x="662" y="0"/>
                    <a:pt x="1" y="661"/>
                    <a:pt x="1" y="1511"/>
                  </a:cubicBezTo>
                  <a:cubicBezTo>
                    <a:pt x="1" y="2361"/>
                    <a:pt x="662" y="3022"/>
                    <a:pt x="1417" y="3022"/>
                  </a:cubicBezTo>
                  <a:cubicBezTo>
                    <a:pt x="2267" y="3022"/>
                    <a:pt x="2928" y="2361"/>
                    <a:pt x="2928" y="1511"/>
                  </a:cubicBezTo>
                  <a:cubicBezTo>
                    <a:pt x="2928" y="661"/>
                    <a:pt x="2267" y="0"/>
                    <a:pt x="1512"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264" name="Google Shape;2264;p29"/>
            <p:cNvSpPr/>
            <p:nvPr/>
          </p:nvSpPr>
          <p:spPr>
            <a:xfrm>
              <a:off x="4336450" y="3826625"/>
              <a:ext cx="75575" cy="75575"/>
            </a:xfrm>
            <a:custGeom>
              <a:avLst/>
              <a:gdLst/>
              <a:ahLst/>
              <a:cxnLst/>
              <a:rect l="l" t="t" r="r" b="b"/>
              <a:pathLst>
                <a:path w="3023" h="3023"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265" name="Google Shape;2265;p29"/>
            <p:cNvSpPr/>
            <p:nvPr/>
          </p:nvSpPr>
          <p:spPr>
            <a:xfrm>
              <a:off x="4138150" y="3826625"/>
              <a:ext cx="75575" cy="75575"/>
            </a:xfrm>
            <a:custGeom>
              <a:avLst/>
              <a:gdLst/>
              <a:ahLst/>
              <a:cxnLst/>
              <a:rect l="l" t="t" r="r" b="b"/>
              <a:pathLst>
                <a:path w="3023" h="3023"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266" name="Google Shape;2266;p29"/>
            <p:cNvSpPr/>
            <p:nvPr/>
          </p:nvSpPr>
          <p:spPr>
            <a:xfrm>
              <a:off x="3939825" y="3826625"/>
              <a:ext cx="73225" cy="75575"/>
            </a:xfrm>
            <a:custGeom>
              <a:avLst/>
              <a:gdLst/>
              <a:ahLst/>
              <a:cxnLst/>
              <a:rect l="l" t="t" r="r" b="b"/>
              <a:pathLst>
                <a:path w="2929" h="3023" extrusionOk="0">
                  <a:moveTo>
                    <a:pt x="1512" y="0"/>
                  </a:moveTo>
                  <a:cubicBezTo>
                    <a:pt x="662" y="0"/>
                    <a:pt x="1" y="661"/>
                    <a:pt x="1" y="1511"/>
                  </a:cubicBezTo>
                  <a:cubicBezTo>
                    <a:pt x="1" y="2361"/>
                    <a:pt x="662" y="3022"/>
                    <a:pt x="1512" y="3022"/>
                  </a:cubicBezTo>
                  <a:cubicBezTo>
                    <a:pt x="2267" y="3022"/>
                    <a:pt x="2928" y="2361"/>
                    <a:pt x="2928" y="1511"/>
                  </a:cubicBezTo>
                  <a:cubicBezTo>
                    <a:pt x="2928" y="661"/>
                    <a:pt x="2267" y="0"/>
                    <a:pt x="1512"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267" name="Google Shape;2267;p29"/>
            <p:cNvSpPr/>
            <p:nvPr/>
          </p:nvSpPr>
          <p:spPr>
            <a:xfrm>
              <a:off x="6128350" y="3637750"/>
              <a:ext cx="75575" cy="75575"/>
            </a:xfrm>
            <a:custGeom>
              <a:avLst/>
              <a:gdLst/>
              <a:ahLst/>
              <a:cxnLst/>
              <a:rect l="l" t="t" r="r" b="b"/>
              <a:pathLst>
                <a:path w="3023" h="3023" extrusionOk="0">
                  <a:moveTo>
                    <a:pt x="1511" y="1"/>
                  </a:moveTo>
                  <a:cubicBezTo>
                    <a:pt x="661" y="1"/>
                    <a:pt x="0" y="662"/>
                    <a:pt x="0" y="1512"/>
                  </a:cubicBezTo>
                  <a:cubicBezTo>
                    <a:pt x="0" y="2361"/>
                    <a:pt x="661" y="3022"/>
                    <a:pt x="1511" y="3022"/>
                  </a:cubicBezTo>
                  <a:cubicBezTo>
                    <a:pt x="2361" y="3022"/>
                    <a:pt x="3022" y="2361"/>
                    <a:pt x="3022" y="1512"/>
                  </a:cubicBezTo>
                  <a:cubicBezTo>
                    <a:pt x="3022" y="662"/>
                    <a:pt x="2361" y="1"/>
                    <a:pt x="1511"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268" name="Google Shape;2268;p29"/>
            <p:cNvSpPr/>
            <p:nvPr/>
          </p:nvSpPr>
          <p:spPr>
            <a:xfrm>
              <a:off x="5930025" y="3637750"/>
              <a:ext cx="73225" cy="75575"/>
            </a:xfrm>
            <a:custGeom>
              <a:avLst/>
              <a:gdLst/>
              <a:ahLst/>
              <a:cxnLst/>
              <a:rect l="l" t="t" r="r" b="b"/>
              <a:pathLst>
                <a:path w="2929" h="3023" extrusionOk="0">
                  <a:moveTo>
                    <a:pt x="1512" y="1"/>
                  </a:moveTo>
                  <a:cubicBezTo>
                    <a:pt x="662" y="1"/>
                    <a:pt x="1" y="662"/>
                    <a:pt x="1" y="1512"/>
                  </a:cubicBezTo>
                  <a:cubicBezTo>
                    <a:pt x="1" y="2361"/>
                    <a:pt x="662" y="3022"/>
                    <a:pt x="1512" y="3022"/>
                  </a:cubicBezTo>
                  <a:cubicBezTo>
                    <a:pt x="2267" y="3022"/>
                    <a:pt x="2928" y="2361"/>
                    <a:pt x="2928" y="1512"/>
                  </a:cubicBezTo>
                  <a:cubicBezTo>
                    <a:pt x="2928" y="662"/>
                    <a:pt x="2267" y="1"/>
                    <a:pt x="1512"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269" name="Google Shape;2269;p29"/>
            <p:cNvSpPr/>
            <p:nvPr/>
          </p:nvSpPr>
          <p:spPr>
            <a:xfrm>
              <a:off x="5731725" y="3637750"/>
              <a:ext cx="73200" cy="75575"/>
            </a:xfrm>
            <a:custGeom>
              <a:avLst/>
              <a:gdLst/>
              <a:ahLst/>
              <a:cxnLst/>
              <a:rect l="l" t="t" r="r" b="b"/>
              <a:pathLst>
                <a:path w="2928" h="3023" extrusionOk="0">
                  <a:moveTo>
                    <a:pt x="1417" y="1"/>
                  </a:moveTo>
                  <a:cubicBezTo>
                    <a:pt x="662" y="1"/>
                    <a:pt x="0" y="662"/>
                    <a:pt x="0" y="1512"/>
                  </a:cubicBezTo>
                  <a:cubicBezTo>
                    <a:pt x="0" y="2361"/>
                    <a:pt x="662" y="3022"/>
                    <a:pt x="1417" y="3022"/>
                  </a:cubicBezTo>
                  <a:cubicBezTo>
                    <a:pt x="2267" y="3022"/>
                    <a:pt x="2928" y="2361"/>
                    <a:pt x="2928" y="1512"/>
                  </a:cubicBezTo>
                  <a:cubicBezTo>
                    <a:pt x="2928" y="662"/>
                    <a:pt x="2267" y="1"/>
                    <a:pt x="1417"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270" name="Google Shape;2270;p29"/>
            <p:cNvSpPr/>
            <p:nvPr/>
          </p:nvSpPr>
          <p:spPr>
            <a:xfrm>
              <a:off x="5531050" y="3637750"/>
              <a:ext cx="75575" cy="75575"/>
            </a:xfrm>
            <a:custGeom>
              <a:avLst/>
              <a:gdLst/>
              <a:ahLst/>
              <a:cxnLst/>
              <a:rect l="l" t="t" r="r" b="b"/>
              <a:pathLst>
                <a:path w="3023" h="3023" extrusionOk="0">
                  <a:moveTo>
                    <a:pt x="1512" y="1"/>
                  </a:moveTo>
                  <a:cubicBezTo>
                    <a:pt x="662" y="1"/>
                    <a:pt x="1" y="662"/>
                    <a:pt x="1" y="1512"/>
                  </a:cubicBezTo>
                  <a:cubicBezTo>
                    <a:pt x="1" y="2361"/>
                    <a:pt x="662" y="3022"/>
                    <a:pt x="1512" y="3022"/>
                  </a:cubicBezTo>
                  <a:cubicBezTo>
                    <a:pt x="2361" y="3022"/>
                    <a:pt x="3022" y="2361"/>
                    <a:pt x="3022" y="1512"/>
                  </a:cubicBezTo>
                  <a:cubicBezTo>
                    <a:pt x="3022" y="662"/>
                    <a:pt x="2361" y="1"/>
                    <a:pt x="1512"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271" name="Google Shape;2271;p29"/>
            <p:cNvSpPr/>
            <p:nvPr/>
          </p:nvSpPr>
          <p:spPr>
            <a:xfrm>
              <a:off x="5332750" y="3637750"/>
              <a:ext cx="75550" cy="75575"/>
            </a:xfrm>
            <a:custGeom>
              <a:avLst/>
              <a:gdLst/>
              <a:ahLst/>
              <a:cxnLst/>
              <a:rect l="l" t="t" r="r" b="b"/>
              <a:pathLst>
                <a:path w="3022" h="3023" extrusionOk="0">
                  <a:moveTo>
                    <a:pt x="1511" y="1"/>
                  </a:moveTo>
                  <a:cubicBezTo>
                    <a:pt x="661" y="1"/>
                    <a:pt x="0" y="662"/>
                    <a:pt x="0" y="1512"/>
                  </a:cubicBezTo>
                  <a:cubicBezTo>
                    <a:pt x="0" y="2361"/>
                    <a:pt x="661" y="3022"/>
                    <a:pt x="1511" y="3022"/>
                  </a:cubicBezTo>
                  <a:cubicBezTo>
                    <a:pt x="2267" y="3022"/>
                    <a:pt x="3022" y="2361"/>
                    <a:pt x="2928" y="1512"/>
                  </a:cubicBezTo>
                  <a:cubicBezTo>
                    <a:pt x="2928" y="662"/>
                    <a:pt x="2267" y="1"/>
                    <a:pt x="1511"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272" name="Google Shape;2272;p29"/>
            <p:cNvSpPr/>
            <p:nvPr/>
          </p:nvSpPr>
          <p:spPr>
            <a:xfrm>
              <a:off x="5134425" y="3637750"/>
              <a:ext cx="73225" cy="75575"/>
            </a:xfrm>
            <a:custGeom>
              <a:avLst/>
              <a:gdLst/>
              <a:ahLst/>
              <a:cxnLst/>
              <a:rect l="l" t="t" r="r" b="b"/>
              <a:pathLst>
                <a:path w="2929" h="3023" extrusionOk="0">
                  <a:moveTo>
                    <a:pt x="1417" y="1"/>
                  </a:moveTo>
                  <a:cubicBezTo>
                    <a:pt x="662" y="1"/>
                    <a:pt x="1" y="662"/>
                    <a:pt x="1" y="1512"/>
                  </a:cubicBezTo>
                  <a:cubicBezTo>
                    <a:pt x="1" y="2361"/>
                    <a:pt x="662" y="3022"/>
                    <a:pt x="1417" y="3022"/>
                  </a:cubicBezTo>
                  <a:cubicBezTo>
                    <a:pt x="2267" y="3022"/>
                    <a:pt x="2928" y="2361"/>
                    <a:pt x="2928" y="1512"/>
                  </a:cubicBezTo>
                  <a:cubicBezTo>
                    <a:pt x="2928" y="662"/>
                    <a:pt x="2267" y="1"/>
                    <a:pt x="1417"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273" name="Google Shape;2273;p29"/>
            <p:cNvSpPr/>
            <p:nvPr/>
          </p:nvSpPr>
          <p:spPr>
            <a:xfrm>
              <a:off x="4933750" y="3637750"/>
              <a:ext cx="75575" cy="75575"/>
            </a:xfrm>
            <a:custGeom>
              <a:avLst/>
              <a:gdLst/>
              <a:ahLst/>
              <a:cxnLst/>
              <a:rect l="l" t="t" r="r" b="b"/>
              <a:pathLst>
                <a:path w="3023" h="3023" extrusionOk="0">
                  <a:moveTo>
                    <a:pt x="1512" y="1"/>
                  </a:moveTo>
                  <a:cubicBezTo>
                    <a:pt x="662" y="1"/>
                    <a:pt x="1" y="662"/>
                    <a:pt x="1" y="1512"/>
                  </a:cubicBezTo>
                  <a:cubicBezTo>
                    <a:pt x="1" y="2361"/>
                    <a:pt x="662" y="3022"/>
                    <a:pt x="1512" y="3022"/>
                  </a:cubicBezTo>
                  <a:cubicBezTo>
                    <a:pt x="2362" y="3022"/>
                    <a:pt x="3023" y="2361"/>
                    <a:pt x="3023" y="1512"/>
                  </a:cubicBezTo>
                  <a:cubicBezTo>
                    <a:pt x="3023" y="662"/>
                    <a:pt x="2362" y="1"/>
                    <a:pt x="1512"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274" name="Google Shape;2274;p29"/>
            <p:cNvSpPr/>
            <p:nvPr/>
          </p:nvSpPr>
          <p:spPr>
            <a:xfrm>
              <a:off x="4735450" y="3637750"/>
              <a:ext cx="75575" cy="75575"/>
            </a:xfrm>
            <a:custGeom>
              <a:avLst/>
              <a:gdLst/>
              <a:ahLst/>
              <a:cxnLst/>
              <a:rect l="l" t="t" r="r" b="b"/>
              <a:pathLst>
                <a:path w="3023" h="3023" extrusionOk="0">
                  <a:moveTo>
                    <a:pt x="1511" y="1"/>
                  </a:moveTo>
                  <a:cubicBezTo>
                    <a:pt x="661" y="1"/>
                    <a:pt x="0" y="662"/>
                    <a:pt x="0" y="1512"/>
                  </a:cubicBezTo>
                  <a:cubicBezTo>
                    <a:pt x="0" y="2361"/>
                    <a:pt x="661" y="3022"/>
                    <a:pt x="1511" y="3022"/>
                  </a:cubicBezTo>
                  <a:cubicBezTo>
                    <a:pt x="2361" y="3022"/>
                    <a:pt x="3022" y="2361"/>
                    <a:pt x="3022" y="1512"/>
                  </a:cubicBezTo>
                  <a:cubicBezTo>
                    <a:pt x="3022" y="662"/>
                    <a:pt x="2361" y="1"/>
                    <a:pt x="1511"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275" name="Google Shape;2275;p29"/>
            <p:cNvSpPr/>
            <p:nvPr/>
          </p:nvSpPr>
          <p:spPr>
            <a:xfrm>
              <a:off x="4537125" y="3637750"/>
              <a:ext cx="73225" cy="75575"/>
            </a:xfrm>
            <a:custGeom>
              <a:avLst/>
              <a:gdLst/>
              <a:ahLst/>
              <a:cxnLst/>
              <a:rect l="l" t="t" r="r" b="b"/>
              <a:pathLst>
                <a:path w="2929" h="3023" extrusionOk="0">
                  <a:moveTo>
                    <a:pt x="1417" y="1"/>
                  </a:moveTo>
                  <a:cubicBezTo>
                    <a:pt x="662" y="1"/>
                    <a:pt x="1" y="662"/>
                    <a:pt x="1" y="1512"/>
                  </a:cubicBezTo>
                  <a:cubicBezTo>
                    <a:pt x="1" y="2361"/>
                    <a:pt x="662" y="3022"/>
                    <a:pt x="1417" y="3022"/>
                  </a:cubicBezTo>
                  <a:cubicBezTo>
                    <a:pt x="2267" y="3022"/>
                    <a:pt x="2928" y="2361"/>
                    <a:pt x="2928" y="1512"/>
                  </a:cubicBezTo>
                  <a:cubicBezTo>
                    <a:pt x="2928" y="662"/>
                    <a:pt x="2267" y="1"/>
                    <a:pt x="1512"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276" name="Google Shape;2276;p29"/>
            <p:cNvSpPr/>
            <p:nvPr/>
          </p:nvSpPr>
          <p:spPr>
            <a:xfrm>
              <a:off x="4336450" y="3637750"/>
              <a:ext cx="75575" cy="75575"/>
            </a:xfrm>
            <a:custGeom>
              <a:avLst/>
              <a:gdLst/>
              <a:ahLst/>
              <a:cxnLst/>
              <a:rect l="l" t="t" r="r" b="b"/>
              <a:pathLst>
                <a:path w="3023" h="3023" extrusionOk="0">
                  <a:moveTo>
                    <a:pt x="1512" y="1"/>
                  </a:moveTo>
                  <a:cubicBezTo>
                    <a:pt x="662" y="1"/>
                    <a:pt x="1" y="662"/>
                    <a:pt x="1" y="1512"/>
                  </a:cubicBezTo>
                  <a:cubicBezTo>
                    <a:pt x="1" y="2361"/>
                    <a:pt x="662" y="3022"/>
                    <a:pt x="1512" y="3022"/>
                  </a:cubicBezTo>
                  <a:cubicBezTo>
                    <a:pt x="2362" y="3022"/>
                    <a:pt x="3023" y="2361"/>
                    <a:pt x="3023" y="1512"/>
                  </a:cubicBezTo>
                  <a:cubicBezTo>
                    <a:pt x="3023" y="662"/>
                    <a:pt x="2362" y="1"/>
                    <a:pt x="1512"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277" name="Google Shape;2277;p29"/>
            <p:cNvSpPr/>
            <p:nvPr/>
          </p:nvSpPr>
          <p:spPr>
            <a:xfrm>
              <a:off x="4138150" y="3637750"/>
              <a:ext cx="75575" cy="75575"/>
            </a:xfrm>
            <a:custGeom>
              <a:avLst/>
              <a:gdLst/>
              <a:ahLst/>
              <a:cxnLst/>
              <a:rect l="l" t="t" r="r" b="b"/>
              <a:pathLst>
                <a:path w="3023" h="3023" extrusionOk="0">
                  <a:moveTo>
                    <a:pt x="1511" y="1"/>
                  </a:moveTo>
                  <a:cubicBezTo>
                    <a:pt x="661" y="1"/>
                    <a:pt x="0" y="662"/>
                    <a:pt x="0" y="1512"/>
                  </a:cubicBezTo>
                  <a:cubicBezTo>
                    <a:pt x="0" y="2361"/>
                    <a:pt x="661" y="3022"/>
                    <a:pt x="1511" y="3022"/>
                  </a:cubicBezTo>
                  <a:cubicBezTo>
                    <a:pt x="2361" y="3022"/>
                    <a:pt x="3022" y="2361"/>
                    <a:pt x="3022" y="1512"/>
                  </a:cubicBezTo>
                  <a:cubicBezTo>
                    <a:pt x="3022" y="662"/>
                    <a:pt x="2361" y="1"/>
                    <a:pt x="1511"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278" name="Google Shape;2278;p29"/>
            <p:cNvSpPr/>
            <p:nvPr/>
          </p:nvSpPr>
          <p:spPr>
            <a:xfrm>
              <a:off x="3939825" y="3637750"/>
              <a:ext cx="73225" cy="75575"/>
            </a:xfrm>
            <a:custGeom>
              <a:avLst/>
              <a:gdLst/>
              <a:ahLst/>
              <a:cxnLst/>
              <a:rect l="l" t="t" r="r" b="b"/>
              <a:pathLst>
                <a:path w="2929" h="3023" extrusionOk="0">
                  <a:moveTo>
                    <a:pt x="1512" y="1"/>
                  </a:moveTo>
                  <a:cubicBezTo>
                    <a:pt x="662" y="1"/>
                    <a:pt x="1" y="662"/>
                    <a:pt x="1" y="1512"/>
                  </a:cubicBezTo>
                  <a:cubicBezTo>
                    <a:pt x="1" y="2361"/>
                    <a:pt x="662" y="3022"/>
                    <a:pt x="1512" y="3022"/>
                  </a:cubicBezTo>
                  <a:cubicBezTo>
                    <a:pt x="2267" y="3022"/>
                    <a:pt x="2928" y="2361"/>
                    <a:pt x="2928" y="1512"/>
                  </a:cubicBezTo>
                  <a:cubicBezTo>
                    <a:pt x="2928" y="662"/>
                    <a:pt x="2267" y="1"/>
                    <a:pt x="1512"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279" name="Google Shape;2279;p29"/>
            <p:cNvSpPr/>
            <p:nvPr/>
          </p:nvSpPr>
          <p:spPr>
            <a:xfrm>
              <a:off x="6128350" y="3448875"/>
              <a:ext cx="75575" cy="75575"/>
            </a:xfrm>
            <a:custGeom>
              <a:avLst/>
              <a:gdLst/>
              <a:ahLst/>
              <a:cxnLst/>
              <a:rect l="l" t="t" r="r" b="b"/>
              <a:pathLst>
                <a:path w="3023" h="3023" extrusionOk="0">
                  <a:moveTo>
                    <a:pt x="1511" y="1"/>
                  </a:moveTo>
                  <a:cubicBezTo>
                    <a:pt x="661" y="1"/>
                    <a:pt x="0" y="662"/>
                    <a:pt x="0" y="1512"/>
                  </a:cubicBezTo>
                  <a:cubicBezTo>
                    <a:pt x="0" y="2362"/>
                    <a:pt x="661" y="3023"/>
                    <a:pt x="1511" y="3023"/>
                  </a:cubicBezTo>
                  <a:cubicBezTo>
                    <a:pt x="2361" y="3023"/>
                    <a:pt x="3022" y="2362"/>
                    <a:pt x="3022" y="1512"/>
                  </a:cubicBezTo>
                  <a:cubicBezTo>
                    <a:pt x="3022" y="662"/>
                    <a:pt x="2361" y="1"/>
                    <a:pt x="1511"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280" name="Google Shape;2280;p29"/>
            <p:cNvSpPr/>
            <p:nvPr/>
          </p:nvSpPr>
          <p:spPr>
            <a:xfrm>
              <a:off x="5930025" y="3448875"/>
              <a:ext cx="73225" cy="75575"/>
            </a:xfrm>
            <a:custGeom>
              <a:avLst/>
              <a:gdLst/>
              <a:ahLst/>
              <a:cxnLst/>
              <a:rect l="l" t="t" r="r" b="b"/>
              <a:pathLst>
                <a:path w="2929" h="3023" extrusionOk="0">
                  <a:moveTo>
                    <a:pt x="1512" y="1"/>
                  </a:moveTo>
                  <a:cubicBezTo>
                    <a:pt x="662" y="1"/>
                    <a:pt x="1" y="662"/>
                    <a:pt x="1" y="1512"/>
                  </a:cubicBezTo>
                  <a:cubicBezTo>
                    <a:pt x="1" y="2362"/>
                    <a:pt x="662" y="3023"/>
                    <a:pt x="1512" y="3023"/>
                  </a:cubicBezTo>
                  <a:cubicBezTo>
                    <a:pt x="2267" y="3023"/>
                    <a:pt x="2928" y="2362"/>
                    <a:pt x="2928" y="1512"/>
                  </a:cubicBezTo>
                  <a:cubicBezTo>
                    <a:pt x="2928" y="662"/>
                    <a:pt x="2267" y="1"/>
                    <a:pt x="1512"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281" name="Google Shape;2281;p29"/>
            <p:cNvSpPr/>
            <p:nvPr/>
          </p:nvSpPr>
          <p:spPr>
            <a:xfrm>
              <a:off x="5731725" y="3448875"/>
              <a:ext cx="73200" cy="75575"/>
            </a:xfrm>
            <a:custGeom>
              <a:avLst/>
              <a:gdLst/>
              <a:ahLst/>
              <a:cxnLst/>
              <a:rect l="l" t="t" r="r" b="b"/>
              <a:pathLst>
                <a:path w="2928" h="3023" extrusionOk="0">
                  <a:moveTo>
                    <a:pt x="1417" y="1"/>
                  </a:moveTo>
                  <a:cubicBezTo>
                    <a:pt x="662" y="1"/>
                    <a:pt x="0" y="662"/>
                    <a:pt x="0" y="1512"/>
                  </a:cubicBezTo>
                  <a:cubicBezTo>
                    <a:pt x="0" y="2362"/>
                    <a:pt x="662" y="3023"/>
                    <a:pt x="1417" y="3023"/>
                  </a:cubicBezTo>
                  <a:cubicBezTo>
                    <a:pt x="2267" y="3023"/>
                    <a:pt x="2928" y="2362"/>
                    <a:pt x="2928" y="1512"/>
                  </a:cubicBezTo>
                  <a:cubicBezTo>
                    <a:pt x="2928" y="662"/>
                    <a:pt x="2267" y="1"/>
                    <a:pt x="1417"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282" name="Google Shape;2282;p29"/>
            <p:cNvSpPr/>
            <p:nvPr/>
          </p:nvSpPr>
          <p:spPr>
            <a:xfrm>
              <a:off x="5531050" y="3448875"/>
              <a:ext cx="75575" cy="75575"/>
            </a:xfrm>
            <a:custGeom>
              <a:avLst/>
              <a:gdLst/>
              <a:ahLst/>
              <a:cxnLst/>
              <a:rect l="l" t="t" r="r" b="b"/>
              <a:pathLst>
                <a:path w="3023" h="3023" extrusionOk="0">
                  <a:moveTo>
                    <a:pt x="1512" y="1"/>
                  </a:moveTo>
                  <a:cubicBezTo>
                    <a:pt x="662" y="1"/>
                    <a:pt x="1" y="662"/>
                    <a:pt x="1" y="1512"/>
                  </a:cubicBezTo>
                  <a:cubicBezTo>
                    <a:pt x="1" y="2362"/>
                    <a:pt x="662" y="3023"/>
                    <a:pt x="1512" y="3023"/>
                  </a:cubicBezTo>
                  <a:cubicBezTo>
                    <a:pt x="2361" y="3023"/>
                    <a:pt x="3022" y="2362"/>
                    <a:pt x="3022" y="1512"/>
                  </a:cubicBezTo>
                  <a:cubicBezTo>
                    <a:pt x="3022" y="662"/>
                    <a:pt x="2361" y="1"/>
                    <a:pt x="1512"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283" name="Google Shape;2283;p29"/>
            <p:cNvSpPr/>
            <p:nvPr/>
          </p:nvSpPr>
          <p:spPr>
            <a:xfrm>
              <a:off x="5332750" y="3448875"/>
              <a:ext cx="75550" cy="75575"/>
            </a:xfrm>
            <a:custGeom>
              <a:avLst/>
              <a:gdLst/>
              <a:ahLst/>
              <a:cxnLst/>
              <a:rect l="l" t="t" r="r" b="b"/>
              <a:pathLst>
                <a:path w="3022" h="3023" extrusionOk="0">
                  <a:moveTo>
                    <a:pt x="1511" y="1"/>
                  </a:moveTo>
                  <a:cubicBezTo>
                    <a:pt x="661" y="1"/>
                    <a:pt x="0" y="662"/>
                    <a:pt x="0" y="1512"/>
                  </a:cubicBezTo>
                  <a:cubicBezTo>
                    <a:pt x="0" y="2362"/>
                    <a:pt x="661" y="3023"/>
                    <a:pt x="1511" y="3023"/>
                  </a:cubicBezTo>
                  <a:cubicBezTo>
                    <a:pt x="2267" y="3023"/>
                    <a:pt x="3022" y="2362"/>
                    <a:pt x="2928" y="1512"/>
                  </a:cubicBezTo>
                  <a:cubicBezTo>
                    <a:pt x="2928" y="662"/>
                    <a:pt x="2267" y="1"/>
                    <a:pt x="1511"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284" name="Google Shape;2284;p29"/>
            <p:cNvSpPr/>
            <p:nvPr/>
          </p:nvSpPr>
          <p:spPr>
            <a:xfrm>
              <a:off x="5134425" y="3448875"/>
              <a:ext cx="73225" cy="75575"/>
            </a:xfrm>
            <a:custGeom>
              <a:avLst/>
              <a:gdLst/>
              <a:ahLst/>
              <a:cxnLst/>
              <a:rect l="l" t="t" r="r" b="b"/>
              <a:pathLst>
                <a:path w="2929" h="3023" extrusionOk="0">
                  <a:moveTo>
                    <a:pt x="1417" y="1"/>
                  </a:moveTo>
                  <a:cubicBezTo>
                    <a:pt x="662" y="1"/>
                    <a:pt x="1" y="662"/>
                    <a:pt x="1" y="1512"/>
                  </a:cubicBezTo>
                  <a:cubicBezTo>
                    <a:pt x="1" y="2362"/>
                    <a:pt x="662" y="3023"/>
                    <a:pt x="1417" y="3023"/>
                  </a:cubicBezTo>
                  <a:cubicBezTo>
                    <a:pt x="2267" y="3023"/>
                    <a:pt x="2928" y="2362"/>
                    <a:pt x="2928" y="1512"/>
                  </a:cubicBezTo>
                  <a:cubicBezTo>
                    <a:pt x="2928" y="662"/>
                    <a:pt x="2267" y="1"/>
                    <a:pt x="1417"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285" name="Google Shape;2285;p29"/>
            <p:cNvSpPr/>
            <p:nvPr/>
          </p:nvSpPr>
          <p:spPr>
            <a:xfrm>
              <a:off x="4933750" y="3448875"/>
              <a:ext cx="75575" cy="75575"/>
            </a:xfrm>
            <a:custGeom>
              <a:avLst/>
              <a:gdLst/>
              <a:ahLst/>
              <a:cxnLst/>
              <a:rect l="l" t="t" r="r" b="b"/>
              <a:pathLst>
                <a:path w="3023" h="3023" extrusionOk="0">
                  <a:moveTo>
                    <a:pt x="1512" y="1"/>
                  </a:moveTo>
                  <a:cubicBezTo>
                    <a:pt x="662" y="1"/>
                    <a:pt x="1" y="662"/>
                    <a:pt x="1" y="1512"/>
                  </a:cubicBezTo>
                  <a:cubicBezTo>
                    <a:pt x="1" y="2362"/>
                    <a:pt x="662" y="3023"/>
                    <a:pt x="1512" y="3023"/>
                  </a:cubicBezTo>
                  <a:cubicBezTo>
                    <a:pt x="2362" y="3023"/>
                    <a:pt x="3023" y="2362"/>
                    <a:pt x="3023" y="1512"/>
                  </a:cubicBezTo>
                  <a:cubicBezTo>
                    <a:pt x="3023" y="662"/>
                    <a:pt x="2362" y="1"/>
                    <a:pt x="1512"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286" name="Google Shape;2286;p29"/>
            <p:cNvSpPr/>
            <p:nvPr/>
          </p:nvSpPr>
          <p:spPr>
            <a:xfrm>
              <a:off x="4735450" y="3448875"/>
              <a:ext cx="75575" cy="75575"/>
            </a:xfrm>
            <a:custGeom>
              <a:avLst/>
              <a:gdLst/>
              <a:ahLst/>
              <a:cxnLst/>
              <a:rect l="l" t="t" r="r" b="b"/>
              <a:pathLst>
                <a:path w="3023" h="3023" extrusionOk="0">
                  <a:moveTo>
                    <a:pt x="1511" y="1"/>
                  </a:moveTo>
                  <a:cubicBezTo>
                    <a:pt x="661" y="1"/>
                    <a:pt x="0" y="662"/>
                    <a:pt x="0" y="1512"/>
                  </a:cubicBezTo>
                  <a:cubicBezTo>
                    <a:pt x="0" y="2362"/>
                    <a:pt x="661" y="3023"/>
                    <a:pt x="1511" y="3023"/>
                  </a:cubicBezTo>
                  <a:cubicBezTo>
                    <a:pt x="2361" y="3023"/>
                    <a:pt x="3022" y="2362"/>
                    <a:pt x="3022" y="1512"/>
                  </a:cubicBezTo>
                  <a:cubicBezTo>
                    <a:pt x="3022" y="662"/>
                    <a:pt x="2361" y="1"/>
                    <a:pt x="1511"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287" name="Google Shape;2287;p29"/>
            <p:cNvSpPr/>
            <p:nvPr/>
          </p:nvSpPr>
          <p:spPr>
            <a:xfrm>
              <a:off x="4537125" y="3448875"/>
              <a:ext cx="73225" cy="75575"/>
            </a:xfrm>
            <a:custGeom>
              <a:avLst/>
              <a:gdLst/>
              <a:ahLst/>
              <a:cxnLst/>
              <a:rect l="l" t="t" r="r" b="b"/>
              <a:pathLst>
                <a:path w="2929" h="3023" extrusionOk="0">
                  <a:moveTo>
                    <a:pt x="1417" y="1"/>
                  </a:moveTo>
                  <a:cubicBezTo>
                    <a:pt x="662" y="1"/>
                    <a:pt x="1" y="662"/>
                    <a:pt x="1" y="1512"/>
                  </a:cubicBezTo>
                  <a:cubicBezTo>
                    <a:pt x="1" y="2362"/>
                    <a:pt x="662" y="3023"/>
                    <a:pt x="1417" y="3023"/>
                  </a:cubicBezTo>
                  <a:cubicBezTo>
                    <a:pt x="2267" y="3023"/>
                    <a:pt x="2928" y="2362"/>
                    <a:pt x="2928" y="1512"/>
                  </a:cubicBezTo>
                  <a:cubicBezTo>
                    <a:pt x="2928" y="662"/>
                    <a:pt x="2267" y="1"/>
                    <a:pt x="1512"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288" name="Google Shape;2288;p29"/>
            <p:cNvSpPr/>
            <p:nvPr/>
          </p:nvSpPr>
          <p:spPr>
            <a:xfrm>
              <a:off x="4336450" y="3448875"/>
              <a:ext cx="75575" cy="75575"/>
            </a:xfrm>
            <a:custGeom>
              <a:avLst/>
              <a:gdLst/>
              <a:ahLst/>
              <a:cxnLst/>
              <a:rect l="l" t="t" r="r" b="b"/>
              <a:pathLst>
                <a:path w="3023" h="3023" extrusionOk="0">
                  <a:moveTo>
                    <a:pt x="1512" y="1"/>
                  </a:moveTo>
                  <a:cubicBezTo>
                    <a:pt x="662" y="1"/>
                    <a:pt x="1" y="662"/>
                    <a:pt x="1" y="1512"/>
                  </a:cubicBezTo>
                  <a:cubicBezTo>
                    <a:pt x="1" y="2362"/>
                    <a:pt x="662" y="3023"/>
                    <a:pt x="1512" y="3023"/>
                  </a:cubicBezTo>
                  <a:cubicBezTo>
                    <a:pt x="2362" y="3023"/>
                    <a:pt x="3023" y="2362"/>
                    <a:pt x="3023" y="1512"/>
                  </a:cubicBezTo>
                  <a:cubicBezTo>
                    <a:pt x="3023" y="662"/>
                    <a:pt x="2362" y="1"/>
                    <a:pt x="1512"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289" name="Google Shape;2289;p29"/>
            <p:cNvSpPr/>
            <p:nvPr/>
          </p:nvSpPr>
          <p:spPr>
            <a:xfrm>
              <a:off x="4138150" y="3448875"/>
              <a:ext cx="75575" cy="75575"/>
            </a:xfrm>
            <a:custGeom>
              <a:avLst/>
              <a:gdLst/>
              <a:ahLst/>
              <a:cxnLst/>
              <a:rect l="l" t="t" r="r" b="b"/>
              <a:pathLst>
                <a:path w="3023" h="3023" extrusionOk="0">
                  <a:moveTo>
                    <a:pt x="1511" y="1"/>
                  </a:moveTo>
                  <a:cubicBezTo>
                    <a:pt x="661" y="1"/>
                    <a:pt x="0" y="662"/>
                    <a:pt x="0" y="1512"/>
                  </a:cubicBezTo>
                  <a:cubicBezTo>
                    <a:pt x="0" y="2362"/>
                    <a:pt x="661" y="3023"/>
                    <a:pt x="1511" y="3023"/>
                  </a:cubicBezTo>
                  <a:cubicBezTo>
                    <a:pt x="2361" y="3023"/>
                    <a:pt x="3022" y="2362"/>
                    <a:pt x="3022" y="1512"/>
                  </a:cubicBezTo>
                  <a:cubicBezTo>
                    <a:pt x="3022" y="662"/>
                    <a:pt x="2361" y="1"/>
                    <a:pt x="1511"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290" name="Google Shape;2290;p29"/>
            <p:cNvSpPr/>
            <p:nvPr/>
          </p:nvSpPr>
          <p:spPr>
            <a:xfrm>
              <a:off x="3939825" y="3448875"/>
              <a:ext cx="73225" cy="75575"/>
            </a:xfrm>
            <a:custGeom>
              <a:avLst/>
              <a:gdLst/>
              <a:ahLst/>
              <a:cxnLst/>
              <a:rect l="l" t="t" r="r" b="b"/>
              <a:pathLst>
                <a:path w="2929" h="3023" extrusionOk="0">
                  <a:moveTo>
                    <a:pt x="1512" y="1"/>
                  </a:moveTo>
                  <a:cubicBezTo>
                    <a:pt x="662" y="1"/>
                    <a:pt x="1" y="662"/>
                    <a:pt x="1" y="1512"/>
                  </a:cubicBezTo>
                  <a:cubicBezTo>
                    <a:pt x="1" y="2362"/>
                    <a:pt x="662" y="3023"/>
                    <a:pt x="1512" y="3023"/>
                  </a:cubicBezTo>
                  <a:cubicBezTo>
                    <a:pt x="2267" y="3023"/>
                    <a:pt x="2928" y="2362"/>
                    <a:pt x="2928" y="1512"/>
                  </a:cubicBezTo>
                  <a:cubicBezTo>
                    <a:pt x="2928" y="662"/>
                    <a:pt x="2267" y="1"/>
                    <a:pt x="1512"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291" name="Google Shape;2291;p29"/>
            <p:cNvSpPr/>
            <p:nvPr/>
          </p:nvSpPr>
          <p:spPr>
            <a:xfrm>
              <a:off x="6128350" y="3260025"/>
              <a:ext cx="75575" cy="75550"/>
            </a:xfrm>
            <a:custGeom>
              <a:avLst/>
              <a:gdLst/>
              <a:ahLst/>
              <a:cxnLst/>
              <a:rect l="l" t="t" r="r" b="b"/>
              <a:pathLst>
                <a:path w="3023" h="3022"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292" name="Google Shape;2292;p29"/>
            <p:cNvSpPr/>
            <p:nvPr/>
          </p:nvSpPr>
          <p:spPr>
            <a:xfrm>
              <a:off x="5930025" y="3260025"/>
              <a:ext cx="73225" cy="75550"/>
            </a:xfrm>
            <a:custGeom>
              <a:avLst/>
              <a:gdLst/>
              <a:ahLst/>
              <a:cxnLst/>
              <a:rect l="l" t="t" r="r" b="b"/>
              <a:pathLst>
                <a:path w="2929" h="3022" extrusionOk="0">
                  <a:moveTo>
                    <a:pt x="1512" y="0"/>
                  </a:moveTo>
                  <a:cubicBezTo>
                    <a:pt x="662" y="0"/>
                    <a:pt x="1" y="661"/>
                    <a:pt x="1" y="1511"/>
                  </a:cubicBezTo>
                  <a:cubicBezTo>
                    <a:pt x="1" y="2361"/>
                    <a:pt x="662" y="3022"/>
                    <a:pt x="1512" y="3022"/>
                  </a:cubicBezTo>
                  <a:cubicBezTo>
                    <a:pt x="2267" y="3022"/>
                    <a:pt x="2928" y="2361"/>
                    <a:pt x="2928" y="1511"/>
                  </a:cubicBezTo>
                  <a:cubicBezTo>
                    <a:pt x="2928" y="661"/>
                    <a:pt x="2267" y="0"/>
                    <a:pt x="1512"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293" name="Google Shape;2293;p29"/>
            <p:cNvSpPr/>
            <p:nvPr/>
          </p:nvSpPr>
          <p:spPr>
            <a:xfrm>
              <a:off x="5731725" y="3260025"/>
              <a:ext cx="73200" cy="75550"/>
            </a:xfrm>
            <a:custGeom>
              <a:avLst/>
              <a:gdLst/>
              <a:ahLst/>
              <a:cxnLst/>
              <a:rect l="l" t="t" r="r" b="b"/>
              <a:pathLst>
                <a:path w="2928" h="3022" extrusionOk="0">
                  <a:moveTo>
                    <a:pt x="1417" y="0"/>
                  </a:moveTo>
                  <a:cubicBezTo>
                    <a:pt x="662" y="0"/>
                    <a:pt x="0" y="661"/>
                    <a:pt x="0" y="1511"/>
                  </a:cubicBezTo>
                  <a:cubicBezTo>
                    <a:pt x="0" y="2361"/>
                    <a:pt x="662" y="3022"/>
                    <a:pt x="1417" y="3022"/>
                  </a:cubicBezTo>
                  <a:cubicBezTo>
                    <a:pt x="2267" y="3022"/>
                    <a:pt x="2928" y="2361"/>
                    <a:pt x="2928" y="1511"/>
                  </a:cubicBezTo>
                  <a:cubicBezTo>
                    <a:pt x="2928" y="661"/>
                    <a:pt x="2267" y="0"/>
                    <a:pt x="1417"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294" name="Google Shape;2294;p29"/>
            <p:cNvSpPr/>
            <p:nvPr/>
          </p:nvSpPr>
          <p:spPr>
            <a:xfrm>
              <a:off x="5531050" y="3260025"/>
              <a:ext cx="75575" cy="75550"/>
            </a:xfrm>
            <a:custGeom>
              <a:avLst/>
              <a:gdLst/>
              <a:ahLst/>
              <a:cxnLst/>
              <a:rect l="l" t="t" r="r" b="b"/>
              <a:pathLst>
                <a:path w="3023" h="3022" extrusionOk="0">
                  <a:moveTo>
                    <a:pt x="1512" y="0"/>
                  </a:moveTo>
                  <a:cubicBezTo>
                    <a:pt x="662" y="0"/>
                    <a:pt x="1" y="661"/>
                    <a:pt x="1" y="1511"/>
                  </a:cubicBezTo>
                  <a:cubicBezTo>
                    <a:pt x="1" y="2361"/>
                    <a:pt x="662" y="3022"/>
                    <a:pt x="1512" y="3022"/>
                  </a:cubicBezTo>
                  <a:cubicBezTo>
                    <a:pt x="2361" y="3022"/>
                    <a:pt x="3022" y="2361"/>
                    <a:pt x="3022" y="1511"/>
                  </a:cubicBezTo>
                  <a:cubicBezTo>
                    <a:pt x="3022" y="661"/>
                    <a:pt x="2361" y="0"/>
                    <a:pt x="1512"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295" name="Google Shape;2295;p29"/>
            <p:cNvSpPr/>
            <p:nvPr/>
          </p:nvSpPr>
          <p:spPr>
            <a:xfrm>
              <a:off x="5332750" y="3260025"/>
              <a:ext cx="75550" cy="75550"/>
            </a:xfrm>
            <a:custGeom>
              <a:avLst/>
              <a:gdLst/>
              <a:ahLst/>
              <a:cxnLst/>
              <a:rect l="l" t="t" r="r" b="b"/>
              <a:pathLst>
                <a:path w="3022" h="3022" extrusionOk="0">
                  <a:moveTo>
                    <a:pt x="1511" y="0"/>
                  </a:moveTo>
                  <a:cubicBezTo>
                    <a:pt x="661" y="0"/>
                    <a:pt x="0" y="661"/>
                    <a:pt x="0" y="1511"/>
                  </a:cubicBezTo>
                  <a:cubicBezTo>
                    <a:pt x="0" y="2361"/>
                    <a:pt x="661" y="3022"/>
                    <a:pt x="1511" y="3022"/>
                  </a:cubicBezTo>
                  <a:cubicBezTo>
                    <a:pt x="2267" y="3022"/>
                    <a:pt x="3022" y="2361"/>
                    <a:pt x="2928" y="1511"/>
                  </a:cubicBezTo>
                  <a:cubicBezTo>
                    <a:pt x="2928" y="661"/>
                    <a:pt x="2267" y="0"/>
                    <a:pt x="1511"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296" name="Google Shape;2296;p29"/>
            <p:cNvSpPr/>
            <p:nvPr/>
          </p:nvSpPr>
          <p:spPr>
            <a:xfrm>
              <a:off x="5134425" y="3260025"/>
              <a:ext cx="73225" cy="75550"/>
            </a:xfrm>
            <a:custGeom>
              <a:avLst/>
              <a:gdLst/>
              <a:ahLst/>
              <a:cxnLst/>
              <a:rect l="l" t="t" r="r" b="b"/>
              <a:pathLst>
                <a:path w="2929" h="3022" extrusionOk="0">
                  <a:moveTo>
                    <a:pt x="1417" y="0"/>
                  </a:moveTo>
                  <a:cubicBezTo>
                    <a:pt x="662" y="0"/>
                    <a:pt x="1" y="661"/>
                    <a:pt x="1" y="1511"/>
                  </a:cubicBezTo>
                  <a:cubicBezTo>
                    <a:pt x="1" y="2361"/>
                    <a:pt x="662" y="3022"/>
                    <a:pt x="1417" y="3022"/>
                  </a:cubicBezTo>
                  <a:cubicBezTo>
                    <a:pt x="2267" y="3022"/>
                    <a:pt x="2928" y="2361"/>
                    <a:pt x="2928" y="1511"/>
                  </a:cubicBezTo>
                  <a:cubicBezTo>
                    <a:pt x="2928" y="661"/>
                    <a:pt x="2267" y="0"/>
                    <a:pt x="1417"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297" name="Google Shape;2297;p29"/>
            <p:cNvSpPr/>
            <p:nvPr/>
          </p:nvSpPr>
          <p:spPr>
            <a:xfrm>
              <a:off x="4933750" y="3260025"/>
              <a:ext cx="75575" cy="75550"/>
            </a:xfrm>
            <a:custGeom>
              <a:avLst/>
              <a:gdLst/>
              <a:ahLst/>
              <a:cxnLst/>
              <a:rect l="l" t="t" r="r" b="b"/>
              <a:pathLst>
                <a:path w="3023" h="3022"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298" name="Google Shape;2298;p29"/>
            <p:cNvSpPr/>
            <p:nvPr/>
          </p:nvSpPr>
          <p:spPr>
            <a:xfrm>
              <a:off x="4735450" y="3260025"/>
              <a:ext cx="75575" cy="75550"/>
            </a:xfrm>
            <a:custGeom>
              <a:avLst/>
              <a:gdLst/>
              <a:ahLst/>
              <a:cxnLst/>
              <a:rect l="l" t="t" r="r" b="b"/>
              <a:pathLst>
                <a:path w="3023" h="3022"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299" name="Google Shape;2299;p29"/>
            <p:cNvSpPr/>
            <p:nvPr/>
          </p:nvSpPr>
          <p:spPr>
            <a:xfrm>
              <a:off x="4537125" y="3260025"/>
              <a:ext cx="73225" cy="75550"/>
            </a:xfrm>
            <a:custGeom>
              <a:avLst/>
              <a:gdLst/>
              <a:ahLst/>
              <a:cxnLst/>
              <a:rect l="l" t="t" r="r" b="b"/>
              <a:pathLst>
                <a:path w="2929" h="3022" extrusionOk="0">
                  <a:moveTo>
                    <a:pt x="1417" y="0"/>
                  </a:moveTo>
                  <a:cubicBezTo>
                    <a:pt x="662" y="0"/>
                    <a:pt x="1" y="661"/>
                    <a:pt x="1" y="1511"/>
                  </a:cubicBezTo>
                  <a:cubicBezTo>
                    <a:pt x="1" y="2361"/>
                    <a:pt x="662" y="3022"/>
                    <a:pt x="1417" y="3022"/>
                  </a:cubicBezTo>
                  <a:cubicBezTo>
                    <a:pt x="2267" y="3022"/>
                    <a:pt x="2928" y="2361"/>
                    <a:pt x="2928" y="1511"/>
                  </a:cubicBezTo>
                  <a:cubicBezTo>
                    <a:pt x="2928" y="661"/>
                    <a:pt x="2267" y="0"/>
                    <a:pt x="1512"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300" name="Google Shape;2300;p29"/>
            <p:cNvSpPr/>
            <p:nvPr/>
          </p:nvSpPr>
          <p:spPr>
            <a:xfrm>
              <a:off x="4336450" y="3260025"/>
              <a:ext cx="75575" cy="75550"/>
            </a:xfrm>
            <a:custGeom>
              <a:avLst/>
              <a:gdLst/>
              <a:ahLst/>
              <a:cxnLst/>
              <a:rect l="l" t="t" r="r" b="b"/>
              <a:pathLst>
                <a:path w="3023" h="3022"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301" name="Google Shape;2301;p29"/>
            <p:cNvSpPr/>
            <p:nvPr/>
          </p:nvSpPr>
          <p:spPr>
            <a:xfrm>
              <a:off x="4138150" y="3260025"/>
              <a:ext cx="75575" cy="75550"/>
            </a:xfrm>
            <a:custGeom>
              <a:avLst/>
              <a:gdLst/>
              <a:ahLst/>
              <a:cxnLst/>
              <a:rect l="l" t="t" r="r" b="b"/>
              <a:pathLst>
                <a:path w="3023" h="3022"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302" name="Google Shape;2302;p29"/>
            <p:cNvSpPr/>
            <p:nvPr/>
          </p:nvSpPr>
          <p:spPr>
            <a:xfrm>
              <a:off x="3939825" y="3260025"/>
              <a:ext cx="73225" cy="75550"/>
            </a:xfrm>
            <a:custGeom>
              <a:avLst/>
              <a:gdLst/>
              <a:ahLst/>
              <a:cxnLst/>
              <a:rect l="l" t="t" r="r" b="b"/>
              <a:pathLst>
                <a:path w="2929" h="3022" extrusionOk="0">
                  <a:moveTo>
                    <a:pt x="1512" y="0"/>
                  </a:moveTo>
                  <a:cubicBezTo>
                    <a:pt x="662" y="0"/>
                    <a:pt x="1" y="661"/>
                    <a:pt x="1" y="1511"/>
                  </a:cubicBezTo>
                  <a:cubicBezTo>
                    <a:pt x="1" y="2361"/>
                    <a:pt x="662" y="3022"/>
                    <a:pt x="1512" y="3022"/>
                  </a:cubicBezTo>
                  <a:cubicBezTo>
                    <a:pt x="2267" y="3022"/>
                    <a:pt x="2928" y="2361"/>
                    <a:pt x="2928" y="1511"/>
                  </a:cubicBezTo>
                  <a:cubicBezTo>
                    <a:pt x="2928" y="661"/>
                    <a:pt x="2267" y="0"/>
                    <a:pt x="1512"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303" name="Google Shape;2303;p29"/>
            <p:cNvSpPr/>
            <p:nvPr/>
          </p:nvSpPr>
          <p:spPr>
            <a:xfrm>
              <a:off x="6326650" y="3073500"/>
              <a:ext cx="28375" cy="68500"/>
            </a:xfrm>
            <a:custGeom>
              <a:avLst/>
              <a:gdLst/>
              <a:ahLst/>
              <a:cxnLst/>
              <a:rect l="l" t="t" r="r" b="b"/>
              <a:pathLst>
                <a:path w="1135" h="2740" extrusionOk="0">
                  <a:moveTo>
                    <a:pt x="1134" y="1"/>
                  </a:moveTo>
                  <a:lnTo>
                    <a:pt x="1134" y="1"/>
                  </a:lnTo>
                  <a:cubicBezTo>
                    <a:pt x="473" y="190"/>
                    <a:pt x="1" y="662"/>
                    <a:pt x="1" y="1417"/>
                  </a:cubicBezTo>
                  <a:cubicBezTo>
                    <a:pt x="1" y="1984"/>
                    <a:pt x="379" y="2456"/>
                    <a:pt x="851" y="2739"/>
                  </a:cubicBezTo>
                  <a:cubicBezTo>
                    <a:pt x="945" y="1795"/>
                    <a:pt x="1040" y="851"/>
                    <a:pt x="1134"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304" name="Google Shape;2304;p29"/>
            <p:cNvSpPr/>
            <p:nvPr/>
          </p:nvSpPr>
          <p:spPr>
            <a:xfrm>
              <a:off x="6128350" y="3071150"/>
              <a:ext cx="75575" cy="75575"/>
            </a:xfrm>
            <a:custGeom>
              <a:avLst/>
              <a:gdLst/>
              <a:ahLst/>
              <a:cxnLst/>
              <a:rect l="l" t="t" r="r" b="b"/>
              <a:pathLst>
                <a:path w="3023" h="3023"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305" name="Google Shape;2305;p29"/>
            <p:cNvSpPr/>
            <p:nvPr/>
          </p:nvSpPr>
          <p:spPr>
            <a:xfrm>
              <a:off x="5930025" y="3071150"/>
              <a:ext cx="73225" cy="75575"/>
            </a:xfrm>
            <a:custGeom>
              <a:avLst/>
              <a:gdLst/>
              <a:ahLst/>
              <a:cxnLst/>
              <a:rect l="l" t="t" r="r" b="b"/>
              <a:pathLst>
                <a:path w="2929" h="3023" extrusionOk="0">
                  <a:moveTo>
                    <a:pt x="1512" y="0"/>
                  </a:moveTo>
                  <a:cubicBezTo>
                    <a:pt x="662" y="0"/>
                    <a:pt x="1" y="661"/>
                    <a:pt x="1" y="1511"/>
                  </a:cubicBezTo>
                  <a:cubicBezTo>
                    <a:pt x="1" y="2361"/>
                    <a:pt x="662" y="3022"/>
                    <a:pt x="1512" y="3022"/>
                  </a:cubicBezTo>
                  <a:cubicBezTo>
                    <a:pt x="2267" y="3022"/>
                    <a:pt x="2928" y="2361"/>
                    <a:pt x="2928" y="1511"/>
                  </a:cubicBezTo>
                  <a:cubicBezTo>
                    <a:pt x="2928" y="661"/>
                    <a:pt x="2267" y="0"/>
                    <a:pt x="1512"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306" name="Google Shape;2306;p29"/>
            <p:cNvSpPr/>
            <p:nvPr/>
          </p:nvSpPr>
          <p:spPr>
            <a:xfrm>
              <a:off x="5731725" y="3071150"/>
              <a:ext cx="73200" cy="75575"/>
            </a:xfrm>
            <a:custGeom>
              <a:avLst/>
              <a:gdLst/>
              <a:ahLst/>
              <a:cxnLst/>
              <a:rect l="l" t="t" r="r" b="b"/>
              <a:pathLst>
                <a:path w="2928" h="3023" extrusionOk="0">
                  <a:moveTo>
                    <a:pt x="1417" y="0"/>
                  </a:moveTo>
                  <a:cubicBezTo>
                    <a:pt x="662" y="0"/>
                    <a:pt x="0" y="661"/>
                    <a:pt x="0" y="1511"/>
                  </a:cubicBezTo>
                  <a:cubicBezTo>
                    <a:pt x="0" y="2361"/>
                    <a:pt x="662" y="3022"/>
                    <a:pt x="1417" y="3022"/>
                  </a:cubicBezTo>
                  <a:cubicBezTo>
                    <a:pt x="2267" y="3022"/>
                    <a:pt x="2928" y="2361"/>
                    <a:pt x="2928" y="1511"/>
                  </a:cubicBezTo>
                  <a:cubicBezTo>
                    <a:pt x="2928" y="661"/>
                    <a:pt x="2267" y="0"/>
                    <a:pt x="1417"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307" name="Google Shape;2307;p29"/>
            <p:cNvSpPr/>
            <p:nvPr/>
          </p:nvSpPr>
          <p:spPr>
            <a:xfrm>
              <a:off x="5531050" y="3071150"/>
              <a:ext cx="75575" cy="75575"/>
            </a:xfrm>
            <a:custGeom>
              <a:avLst/>
              <a:gdLst/>
              <a:ahLst/>
              <a:cxnLst/>
              <a:rect l="l" t="t" r="r" b="b"/>
              <a:pathLst>
                <a:path w="3023" h="3023" extrusionOk="0">
                  <a:moveTo>
                    <a:pt x="1512" y="0"/>
                  </a:moveTo>
                  <a:cubicBezTo>
                    <a:pt x="662" y="0"/>
                    <a:pt x="1" y="661"/>
                    <a:pt x="1" y="1511"/>
                  </a:cubicBezTo>
                  <a:cubicBezTo>
                    <a:pt x="1" y="2361"/>
                    <a:pt x="662" y="3022"/>
                    <a:pt x="1512" y="3022"/>
                  </a:cubicBezTo>
                  <a:cubicBezTo>
                    <a:pt x="2361" y="3022"/>
                    <a:pt x="3022" y="2361"/>
                    <a:pt x="3022" y="1511"/>
                  </a:cubicBezTo>
                  <a:cubicBezTo>
                    <a:pt x="3022" y="661"/>
                    <a:pt x="2361" y="0"/>
                    <a:pt x="1512"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308" name="Google Shape;2308;p29"/>
            <p:cNvSpPr/>
            <p:nvPr/>
          </p:nvSpPr>
          <p:spPr>
            <a:xfrm>
              <a:off x="5332750" y="3071150"/>
              <a:ext cx="75550" cy="75575"/>
            </a:xfrm>
            <a:custGeom>
              <a:avLst/>
              <a:gdLst/>
              <a:ahLst/>
              <a:cxnLst/>
              <a:rect l="l" t="t" r="r" b="b"/>
              <a:pathLst>
                <a:path w="3022" h="3023" extrusionOk="0">
                  <a:moveTo>
                    <a:pt x="1511" y="0"/>
                  </a:moveTo>
                  <a:cubicBezTo>
                    <a:pt x="661" y="0"/>
                    <a:pt x="0" y="661"/>
                    <a:pt x="0" y="1511"/>
                  </a:cubicBezTo>
                  <a:cubicBezTo>
                    <a:pt x="0" y="2361"/>
                    <a:pt x="661" y="3022"/>
                    <a:pt x="1511" y="3022"/>
                  </a:cubicBezTo>
                  <a:cubicBezTo>
                    <a:pt x="2267" y="3022"/>
                    <a:pt x="3022" y="2361"/>
                    <a:pt x="2928" y="1511"/>
                  </a:cubicBezTo>
                  <a:cubicBezTo>
                    <a:pt x="2928" y="661"/>
                    <a:pt x="2267" y="0"/>
                    <a:pt x="1511"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309" name="Google Shape;2309;p29"/>
            <p:cNvSpPr/>
            <p:nvPr/>
          </p:nvSpPr>
          <p:spPr>
            <a:xfrm>
              <a:off x="5134425" y="3071150"/>
              <a:ext cx="73225" cy="75575"/>
            </a:xfrm>
            <a:custGeom>
              <a:avLst/>
              <a:gdLst/>
              <a:ahLst/>
              <a:cxnLst/>
              <a:rect l="l" t="t" r="r" b="b"/>
              <a:pathLst>
                <a:path w="2929" h="3023" extrusionOk="0">
                  <a:moveTo>
                    <a:pt x="1417" y="0"/>
                  </a:moveTo>
                  <a:cubicBezTo>
                    <a:pt x="662" y="0"/>
                    <a:pt x="1" y="661"/>
                    <a:pt x="1" y="1511"/>
                  </a:cubicBezTo>
                  <a:cubicBezTo>
                    <a:pt x="1" y="2361"/>
                    <a:pt x="662" y="3022"/>
                    <a:pt x="1417" y="3022"/>
                  </a:cubicBezTo>
                  <a:cubicBezTo>
                    <a:pt x="2267" y="3022"/>
                    <a:pt x="2928" y="2361"/>
                    <a:pt x="2928" y="1511"/>
                  </a:cubicBezTo>
                  <a:cubicBezTo>
                    <a:pt x="2928" y="661"/>
                    <a:pt x="2267" y="0"/>
                    <a:pt x="1417"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310" name="Google Shape;2310;p29"/>
            <p:cNvSpPr/>
            <p:nvPr/>
          </p:nvSpPr>
          <p:spPr>
            <a:xfrm>
              <a:off x="4933750" y="3071150"/>
              <a:ext cx="75575" cy="75575"/>
            </a:xfrm>
            <a:custGeom>
              <a:avLst/>
              <a:gdLst/>
              <a:ahLst/>
              <a:cxnLst/>
              <a:rect l="l" t="t" r="r" b="b"/>
              <a:pathLst>
                <a:path w="3023" h="3023"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311" name="Google Shape;2311;p29"/>
            <p:cNvSpPr/>
            <p:nvPr/>
          </p:nvSpPr>
          <p:spPr>
            <a:xfrm>
              <a:off x="4735450" y="3071150"/>
              <a:ext cx="75575" cy="75575"/>
            </a:xfrm>
            <a:custGeom>
              <a:avLst/>
              <a:gdLst/>
              <a:ahLst/>
              <a:cxnLst/>
              <a:rect l="l" t="t" r="r" b="b"/>
              <a:pathLst>
                <a:path w="3023" h="3023"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312" name="Google Shape;2312;p29"/>
            <p:cNvSpPr/>
            <p:nvPr/>
          </p:nvSpPr>
          <p:spPr>
            <a:xfrm>
              <a:off x="4537125" y="3071150"/>
              <a:ext cx="73225" cy="75575"/>
            </a:xfrm>
            <a:custGeom>
              <a:avLst/>
              <a:gdLst/>
              <a:ahLst/>
              <a:cxnLst/>
              <a:rect l="l" t="t" r="r" b="b"/>
              <a:pathLst>
                <a:path w="2929" h="3023" extrusionOk="0">
                  <a:moveTo>
                    <a:pt x="1417" y="0"/>
                  </a:moveTo>
                  <a:cubicBezTo>
                    <a:pt x="662" y="0"/>
                    <a:pt x="1" y="661"/>
                    <a:pt x="1" y="1511"/>
                  </a:cubicBezTo>
                  <a:cubicBezTo>
                    <a:pt x="1" y="2361"/>
                    <a:pt x="662" y="3022"/>
                    <a:pt x="1417" y="3022"/>
                  </a:cubicBezTo>
                  <a:cubicBezTo>
                    <a:pt x="2267" y="3022"/>
                    <a:pt x="2928" y="2361"/>
                    <a:pt x="2928" y="1511"/>
                  </a:cubicBezTo>
                  <a:cubicBezTo>
                    <a:pt x="2928" y="661"/>
                    <a:pt x="2267" y="0"/>
                    <a:pt x="1512"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313" name="Google Shape;2313;p29"/>
            <p:cNvSpPr/>
            <p:nvPr/>
          </p:nvSpPr>
          <p:spPr>
            <a:xfrm>
              <a:off x="4336450" y="3071150"/>
              <a:ext cx="75575" cy="75575"/>
            </a:xfrm>
            <a:custGeom>
              <a:avLst/>
              <a:gdLst/>
              <a:ahLst/>
              <a:cxnLst/>
              <a:rect l="l" t="t" r="r" b="b"/>
              <a:pathLst>
                <a:path w="3023" h="3023"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314" name="Google Shape;2314;p29"/>
            <p:cNvSpPr/>
            <p:nvPr/>
          </p:nvSpPr>
          <p:spPr>
            <a:xfrm>
              <a:off x="4138150" y="3071150"/>
              <a:ext cx="75575" cy="75575"/>
            </a:xfrm>
            <a:custGeom>
              <a:avLst/>
              <a:gdLst/>
              <a:ahLst/>
              <a:cxnLst/>
              <a:rect l="l" t="t" r="r" b="b"/>
              <a:pathLst>
                <a:path w="3023" h="3023"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315" name="Google Shape;2315;p29"/>
            <p:cNvSpPr/>
            <p:nvPr/>
          </p:nvSpPr>
          <p:spPr>
            <a:xfrm>
              <a:off x="3939825" y="3071150"/>
              <a:ext cx="73225" cy="75575"/>
            </a:xfrm>
            <a:custGeom>
              <a:avLst/>
              <a:gdLst/>
              <a:ahLst/>
              <a:cxnLst/>
              <a:rect l="l" t="t" r="r" b="b"/>
              <a:pathLst>
                <a:path w="2929" h="3023" extrusionOk="0">
                  <a:moveTo>
                    <a:pt x="1512" y="0"/>
                  </a:moveTo>
                  <a:cubicBezTo>
                    <a:pt x="662" y="0"/>
                    <a:pt x="1" y="661"/>
                    <a:pt x="1" y="1511"/>
                  </a:cubicBezTo>
                  <a:cubicBezTo>
                    <a:pt x="1" y="2361"/>
                    <a:pt x="662" y="3022"/>
                    <a:pt x="1512" y="3022"/>
                  </a:cubicBezTo>
                  <a:cubicBezTo>
                    <a:pt x="2267" y="3022"/>
                    <a:pt x="2928" y="2361"/>
                    <a:pt x="2928" y="1511"/>
                  </a:cubicBezTo>
                  <a:cubicBezTo>
                    <a:pt x="2928" y="661"/>
                    <a:pt x="2267" y="0"/>
                    <a:pt x="1512"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316" name="Google Shape;2316;p29"/>
            <p:cNvSpPr/>
            <p:nvPr/>
          </p:nvSpPr>
          <p:spPr>
            <a:xfrm>
              <a:off x="6326650" y="2882275"/>
              <a:ext cx="40175" cy="73225"/>
            </a:xfrm>
            <a:custGeom>
              <a:avLst/>
              <a:gdLst/>
              <a:ahLst/>
              <a:cxnLst/>
              <a:rect l="l" t="t" r="r" b="b"/>
              <a:pathLst>
                <a:path w="1607" h="2929" extrusionOk="0">
                  <a:moveTo>
                    <a:pt x="1512" y="1"/>
                  </a:moveTo>
                  <a:cubicBezTo>
                    <a:pt x="662" y="1"/>
                    <a:pt x="1" y="662"/>
                    <a:pt x="1" y="1512"/>
                  </a:cubicBezTo>
                  <a:cubicBezTo>
                    <a:pt x="1" y="2361"/>
                    <a:pt x="662" y="2928"/>
                    <a:pt x="1512" y="2928"/>
                  </a:cubicBezTo>
                  <a:cubicBezTo>
                    <a:pt x="1512" y="1984"/>
                    <a:pt x="1606" y="1039"/>
                    <a:pt x="1606"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317" name="Google Shape;2317;p29"/>
            <p:cNvSpPr/>
            <p:nvPr/>
          </p:nvSpPr>
          <p:spPr>
            <a:xfrm>
              <a:off x="6128350" y="2882275"/>
              <a:ext cx="75575" cy="75575"/>
            </a:xfrm>
            <a:custGeom>
              <a:avLst/>
              <a:gdLst/>
              <a:ahLst/>
              <a:cxnLst/>
              <a:rect l="l" t="t" r="r" b="b"/>
              <a:pathLst>
                <a:path w="3023" h="3023" extrusionOk="0">
                  <a:moveTo>
                    <a:pt x="1511" y="1"/>
                  </a:moveTo>
                  <a:cubicBezTo>
                    <a:pt x="661" y="1"/>
                    <a:pt x="0" y="662"/>
                    <a:pt x="0" y="1512"/>
                  </a:cubicBezTo>
                  <a:cubicBezTo>
                    <a:pt x="0" y="2361"/>
                    <a:pt x="661" y="3022"/>
                    <a:pt x="1511" y="3022"/>
                  </a:cubicBezTo>
                  <a:cubicBezTo>
                    <a:pt x="2361" y="3022"/>
                    <a:pt x="3022" y="2361"/>
                    <a:pt x="3022" y="1512"/>
                  </a:cubicBezTo>
                  <a:cubicBezTo>
                    <a:pt x="3022" y="662"/>
                    <a:pt x="2361" y="1"/>
                    <a:pt x="1511"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318" name="Google Shape;2318;p29"/>
            <p:cNvSpPr/>
            <p:nvPr/>
          </p:nvSpPr>
          <p:spPr>
            <a:xfrm>
              <a:off x="5930025" y="2882275"/>
              <a:ext cx="73225" cy="75575"/>
            </a:xfrm>
            <a:custGeom>
              <a:avLst/>
              <a:gdLst/>
              <a:ahLst/>
              <a:cxnLst/>
              <a:rect l="l" t="t" r="r" b="b"/>
              <a:pathLst>
                <a:path w="2929" h="3023" extrusionOk="0">
                  <a:moveTo>
                    <a:pt x="1512" y="1"/>
                  </a:moveTo>
                  <a:cubicBezTo>
                    <a:pt x="662" y="1"/>
                    <a:pt x="1" y="662"/>
                    <a:pt x="1" y="1512"/>
                  </a:cubicBezTo>
                  <a:cubicBezTo>
                    <a:pt x="1" y="2361"/>
                    <a:pt x="662" y="3022"/>
                    <a:pt x="1512" y="3022"/>
                  </a:cubicBezTo>
                  <a:cubicBezTo>
                    <a:pt x="2267" y="3022"/>
                    <a:pt x="2928" y="2361"/>
                    <a:pt x="2928" y="1512"/>
                  </a:cubicBezTo>
                  <a:cubicBezTo>
                    <a:pt x="2928" y="662"/>
                    <a:pt x="2267" y="1"/>
                    <a:pt x="1512"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319" name="Google Shape;2319;p29"/>
            <p:cNvSpPr/>
            <p:nvPr/>
          </p:nvSpPr>
          <p:spPr>
            <a:xfrm>
              <a:off x="5731725" y="2882275"/>
              <a:ext cx="73200" cy="75575"/>
            </a:xfrm>
            <a:custGeom>
              <a:avLst/>
              <a:gdLst/>
              <a:ahLst/>
              <a:cxnLst/>
              <a:rect l="l" t="t" r="r" b="b"/>
              <a:pathLst>
                <a:path w="2928" h="3023" extrusionOk="0">
                  <a:moveTo>
                    <a:pt x="1417" y="1"/>
                  </a:moveTo>
                  <a:cubicBezTo>
                    <a:pt x="662" y="1"/>
                    <a:pt x="0" y="662"/>
                    <a:pt x="0" y="1512"/>
                  </a:cubicBezTo>
                  <a:cubicBezTo>
                    <a:pt x="0" y="2361"/>
                    <a:pt x="662" y="3022"/>
                    <a:pt x="1417" y="3022"/>
                  </a:cubicBezTo>
                  <a:cubicBezTo>
                    <a:pt x="2267" y="3022"/>
                    <a:pt x="2928" y="2361"/>
                    <a:pt x="2928" y="1512"/>
                  </a:cubicBezTo>
                  <a:cubicBezTo>
                    <a:pt x="2928" y="662"/>
                    <a:pt x="2267" y="1"/>
                    <a:pt x="1417"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320" name="Google Shape;2320;p29"/>
            <p:cNvSpPr/>
            <p:nvPr/>
          </p:nvSpPr>
          <p:spPr>
            <a:xfrm>
              <a:off x="5531050" y="2882275"/>
              <a:ext cx="75575" cy="75575"/>
            </a:xfrm>
            <a:custGeom>
              <a:avLst/>
              <a:gdLst/>
              <a:ahLst/>
              <a:cxnLst/>
              <a:rect l="l" t="t" r="r" b="b"/>
              <a:pathLst>
                <a:path w="3023" h="3023" extrusionOk="0">
                  <a:moveTo>
                    <a:pt x="1512" y="1"/>
                  </a:moveTo>
                  <a:cubicBezTo>
                    <a:pt x="662" y="1"/>
                    <a:pt x="1" y="662"/>
                    <a:pt x="1" y="1512"/>
                  </a:cubicBezTo>
                  <a:cubicBezTo>
                    <a:pt x="1" y="2361"/>
                    <a:pt x="662" y="3022"/>
                    <a:pt x="1512" y="3022"/>
                  </a:cubicBezTo>
                  <a:cubicBezTo>
                    <a:pt x="2361" y="3022"/>
                    <a:pt x="3022" y="2361"/>
                    <a:pt x="3022" y="1512"/>
                  </a:cubicBezTo>
                  <a:cubicBezTo>
                    <a:pt x="3022" y="662"/>
                    <a:pt x="2361" y="1"/>
                    <a:pt x="1512"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321" name="Google Shape;2321;p29"/>
            <p:cNvSpPr/>
            <p:nvPr/>
          </p:nvSpPr>
          <p:spPr>
            <a:xfrm>
              <a:off x="5332750" y="2882275"/>
              <a:ext cx="75550" cy="75575"/>
            </a:xfrm>
            <a:custGeom>
              <a:avLst/>
              <a:gdLst/>
              <a:ahLst/>
              <a:cxnLst/>
              <a:rect l="l" t="t" r="r" b="b"/>
              <a:pathLst>
                <a:path w="3022" h="3023" extrusionOk="0">
                  <a:moveTo>
                    <a:pt x="1511" y="1"/>
                  </a:moveTo>
                  <a:cubicBezTo>
                    <a:pt x="661" y="1"/>
                    <a:pt x="0" y="662"/>
                    <a:pt x="0" y="1512"/>
                  </a:cubicBezTo>
                  <a:cubicBezTo>
                    <a:pt x="0" y="2361"/>
                    <a:pt x="661" y="3022"/>
                    <a:pt x="1511" y="3022"/>
                  </a:cubicBezTo>
                  <a:cubicBezTo>
                    <a:pt x="2267" y="3022"/>
                    <a:pt x="3022" y="2361"/>
                    <a:pt x="2928" y="1512"/>
                  </a:cubicBezTo>
                  <a:cubicBezTo>
                    <a:pt x="2928" y="662"/>
                    <a:pt x="2267" y="1"/>
                    <a:pt x="1511"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322" name="Google Shape;2322;p29"/>
            <p:cNvSpPr/>
            <p:nvPr/>
          </p:nvSpPr>
          <p:spPr>
            <a:xfrm>
              <a:off x="5134425" y="2882275"/>
              <a:ext cx="73225" cy="75575"/>
            </a:xfrm>
            <a:custGeom>
              <a:avLst/>
              <a:gdLst/>
              <a:ahLst/>
              <a:cxnLst/>
              <a:rect l="l" t="t" r="r" b="b"/>
              <a:pathLst>
                <a:path w="2929" h="3023" extrusionOk="0">
                  <a:moveTo>
                    <a:pt x="1417" y="1"/>
                  </a:moveTo>
                  <a:cubicBezTo>
                    <a:pt x="662" y="1"/>
                    <a:pt x="1" y="662"/>
                    <a:pt x="1" y="1512"/>
                  </a:cubicBezTo>
                  <a:cubicBezTo>
                    <a:pt x="1" y="2361"/>
                    <a:pt x="662" y="3022"/>
                    <a:pt x="1417" y="3022"/>
                  </a:cubicBezTo>
                  <a:cubicBezTo>
                    <a:pt x="2267" y="3022"/>
                    <a:pt x="2928" y="2361"/>
                    <a:pt x="2928" y="1512"/>
                  </a:cubicBezTo>
                  <a:cubicBezTo>
                    <a:pt x="2928" y="662"/>
                    <a:pt x="2267" y="1"/>
                    <a:pt x="1417"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323" name="Google Shape;2323;p29"/>
            <p:cNvSpPr/>
            <p:nvPr/>
          </p:nvSpPr>
          <p:spPr>
            <a:xfrm>
              <a:off x="4933750" y="2882275"/>
              <a:ext cx="75575" cy="75575"/>
            </a:xfrm>
            <a:custGeom>
              <a:avLst/>
              <a:gdLst/>
              <a:ahLst/>
              <a:cxnLst/>
              <a:rect l="l" t="t" r="r" b="b"/>
              <a:pathLst>
                <a:path w="3023" h="3023" extrusionOk="0">
                  <a:moveTo>
                    <a:pt x="1512" y="1"/>
                  </a:moveTo>
                  <a:cubicBezTo>
                    <a:pt x="662" y="1"/>
                    <a:pt x="1" y="662"/>
                    <a:pt x="1" y="1512"/>
                  </a:cubicBezTo>
                  <a:cubicBezTo>
                    <a:pt x="1" y="2361"/>
                    <a:pt x="662" y="3022"/>
                    <a:pt x="1512" y="3022"/>
                  </a:cubicBezTo>
                  <a:cubicBezTo>
                    <a:pt x="2362" y="3022"/>
                    <a:pt x="3023" y="2361"/>
                    <a:pt x="3023" y="1512"/>
                  </a:cubicBezTo>
                  <a:cubicBezTo>
                    <a:pt x="3023" y="662"/>
                    <a:pt x="2362" y="1"/>
                    <a:pt x="1512"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324" name="Google Shape;2324;p29"/>
            <p:cNvSpPr/>
            <p:nvPr/>
          </p:nvSpPr>
          <p:spPr>
            <a:xfrm>
              <a:off x="4735450" y="2882275"/>
              <a:ext cx="75575" cy="75575"/>
            </a:xfrm>
            <a:custGeom>
              <a:avLst/>
              <a:gdLst/>
              <a:ahLst/>
              <a:cxnLst/>
              <a:rect l="l" t="t" r="r" b="b"/>
              <a:pathLst>
                <a:path w="3023" h="3023" extrusionOk="0">
                  <a:moveTo>
                    <a:pt x="1511" y="1"/>
                  </a:moveTo>
                  <a:cubicBezTo>
                    <a:pt x="661" y="1"/>
                    <a:pt x="0" y="662"/>
                    <a:pt x="0" y="1512"/>
                  </a:cubicBezTo>
                  <a:cubicBezTo>
                    <a:pt x="0" y="2361"/>
                    <a:pt x="661" y="3022"/>
                    <a:pt x="1511" y="3022"/>
                  </a:cubicBezTo>
                  <a:cubicBezTo>
                    <a:pt x="2361" y="3022"/>
                    <a:pt x="3022" y="2361"/>
                    <a:pt x="3022" y="1512"/>
                  </a:cubicBezTo>
                  <a:cubicBezTo>
                    <a:pt x="3022" y="662"/>
                    <a:pt x="2361" y="1"/>
                    <a:pt x="1511"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325" name="Google Shape;2325;p29"/>
            <p:cNvSpPr/>
            <p:nvPr/>
          </p:nvSpPr>
          <p:spPr>
            <a:xfrm>
              <a:off x="4537125" y="2882275"/>
              <a:ext cx="73225" cy="75575"/>
            </a:xfrm>
            <a:custGeom>
              <a:avLst/>
              <a:gdLst/>
              <a:ahLst/>
              <a:cxnLst/>
              <a:rect l="l" t="t" r="r" b="b"/>
              <a:pathLst>
                <a:path w="2929" h="3023" extrusionOk="0">
                  <a:moveTo>
                    <a:pt x="1417" y="1"/>
                  </a:moveTo>
                  <a:cubicBezTo>
                    <a:pt x="662" y="1"/>
                    <a:pt x="1" y="662"/>
                    <a:pt x="1" y="1512"/>
                  </a:cubicBezTo>
                  <a:cubicBezTo>
                    <a:pt x="1" y="2361"/>
                    <a:pt x="662" y="3022"/>
                    <a:pt x="1417" y="3022"/>
                  </a:cubicBezTo>
                  <a:cubicBezTo>
                    <a:pt x="2267" y="3022"/>
                    <a:pt x="2928" y="2361"/>
                    <a:pt x="2928" y="1512"/>
                  </a:cubicBezTo>
                  <a:cubicBezTo>
                    <a:pt x="2928" y="662"/>
                    <a:pt x="2267" y="1"/>
                    <a:pt x="1512"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326" name="Google Shape;2326;p29"/>
            <p:cNvSpPr/>
            <p:nvPr/>
          </p:nvSpPr>
          <p:spPr>
            <a:xfrm>
              <a:off x="4336450" y="2882275"/>
              <a:ext cx="75575" cy="75575"/>
            </a:xfrm>
            <a:custGeom>
              <a:avLst/>
              <a:gdLst/>
              <a:ahLst/>
              <a:cxnLst/>
              <a:rect l="l" t="t" r="r" b="b"/>
              <a:pathLst>
                <a:path w="3023" h="3023" extrusionOk="0">
                  <a:moveTo>
                    <a:pt x="1512" y="1"/>
                  </a:moveTo>
                  <a:cubicBezTo>
                    <a:pt x="662" y="1"/>
                    <a:pt x="1" y="662"/>
                    <a:pt x="1" y="1512"/>
                  </a:cubicBezTo>
                  <a:cubicBezTo>
                    <a:pt x="1" y="2361"/>
                    <a:pt x="662" y="3022"/>
                    <a:pt x="1512" y="3022"/>
                  </a:cubicBezTo>
                  <a:cubicBezTo>
                    <a:pt x="2362" y="3022"/>
                    <a:pt x="3023" y="2361"/>
                    <a:pt x="3023" y="1512"/>
                  </a:cubicBezTo>
                  <a:cubicBezTo>
                    <a:pt x="3023" y="662"/>
                    <a:pt x="2362" y="1"/>
                    <a:pt x="1512"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327" name="Google Shape;2327;p29"/>
            <p:cNvSpPr/>
            <p:nvPr/>
          </p:nvSpPr>
          <p:spPr>
            <a:xfrm>
              <a:off x="4138150" y="2882275"/>
              <a:ext cx="75575" cy="75575"/>
            </a:xfrm>
            <a:custGeom>
              <a:avLst/>
              <a:gdLst/>
              <a:ahLst/>
              <a:cxnLst/>
              <a:rect l="l" t="t" r="r" b="b"/>
              <a:pathLst>
                <a:path w="3023" h="3023" extrusionOk="0">
                  <a:moveTo>
                    <a:pt x="1511" y="1"/>
                  </a:moveTo>
                  <a:cubicBezTo>
                    <a:pt x="661" y="1"/>
                    <a:pt x="0" y="662"/>
                    <a:pt x="0" y="1512"/>
                  </a:cubicBezTo>
                  <a:cubicBezTo>
                    <a:pt x="0" y="2361"/>
                    <a:pt x="661" y="3022"/>
                    <a:pt x="1511" y="3022"/>
                  </a:cubicBezTo>
                  <a:cubicBezTo>
                    <a:pt x="2361" y="3022"/>
                    <a:pt x="3022" y="2361"/>
                    <a:pt x="3022" y="1512"/>
                  </a:cubicBezTo>
                  <a:cubicBezTo>
                    <a:pt x="3022" y="662"/>
                    <a:pt x="2361" y="1"/>
                    <a:pt x="1511"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328" name="Google Shape;2328;p29"/>
            <p:cNvSpPr/>
            <p:nvPr/>
          </p:nvSpPr>
          <p:spPr>
            <a:xfrm>
              <a:off x="3939825" y="2882275"/>
              <a:ext cx="73225" cy="75575"/>
            </a:xfrm>
            <a:custGeom>
              <a:avLst/>
              <a:gdLst/>
              <a:ahLst/>
              <a:cxnLst/>
              <a:rect l="l" t="t" r="r" b="b"/>
              <a:pathLst>
                <a:path w="2929" h="3023" extrusionOk="0">
                  <a:moveTo>
                    <a:pt x="1512" y="1"/>
                  </a:moveTo>
                  <a:cubicBezTo>
                    <a:pt x="662" y="1"/>
                    <a:pt x="1" y="662"/>
                    <a:pt x="1" y="1512"/>
                  </a:cubicBezTo>
                  <a:cubicBezTo>
                    <a:pt x="1" y="2361"/>
                    <a:pt x="662" y="3022"/>
                    <a:pt x="1512" y="3022"/>
                  </a:cubicBezTo>
                  <a:cubicBezTo>
                    <a:pt x="2267" y="3022"/>
                    <a:pt x="2928" y="2361"/>
                    <a:pt x="2928" y="1512"/>
                  </a:cubicBezTo>
                  <a:cubicBezTo>
                    <a:pt x="2928" y="662"/>
                    <a:pt x="2267" y="1"/>
                    <a:pt x="1512"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329" name="Google Shape;2329;p29"/>
            <p:cNvSpPr/>
            <p:nvPr/>
          </p:nvSpPr>
          <p:spPr>
            <a:xfrm>
              <a:off x="4138150" y="261725"/>
              <a:ext cx="75575" cy="51950"/>
            </a:xfrm>
            <a:custGeom>
              <a:avLst/>
              <a:gdLst/>
              <a:ahLst/>
              <a:cxnLst/>
              <a:rect l="l" t="t" r="r" b="b"/>
              <a:pathLst>
                <a:path w="3023" h="2078" extrusionOk="0">
                  <a:moveTo>
                    <a:pt x="95" y="0"/>
                  </a:moveTo>
                  <a:cubicBezTo>
                    <a:pt x="95" y="189"/>
                    <a:pt x="0" y="378"/>
                    <a:pt x="0" y="567"/>
                  </a:cubicBezTo>
                  <a:cubicBezTo>
                    <a:pt x="0" y="1417"/>
                    <a:pt x="661" y="2078"/>
                    <a:pt x="1511" y="2078"/>
                  </a:cubicBezTo>
                  <a:cubicBezTo>
                    <a:pt x="2361" y="2078"/>
                    <a:pt x="3022" y="1417"/>
                    <a:pt x="3022" y="567"/>
                  </a:cubicBezTo>
                  <a:cubicBezTo>
                    <a:pt x="3022" y="473"/>
                    <a:pt x="2928" y="473"/>
                    <a:pt x="2928" y="473"/>
                  </a:cubicBezTo>
                  <a:cubicBezTo>
                    <a:pt x="1983" y="284"/>
                    <a:pt x="1039" y="189"/>
                    <a:pt x="95"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330" name="Google Shape;2330;p29"/>
            <p:cNvSpPr/>
            <p:nvPr/>
          </p:nvSpPr>
          <p:spPr>
            <a:xfrm>
              <a:off x="3939825" y="242825"/>
              <a:ext cx="73225" cy="70850"/>
            </a:xfrm>
            <a:custGeom>
              <a:avLst/>
              <a:gdLst/>
              <a:ahLst/>
              <a:cxnLst/>
              <a:rect l="l" t="t" r="r" b="b"/>
              <a:pathLst>
                <a:path w="2929" h="2834" extrusionOk="0">
                  <a:moveTo>
                    <a:pt x="756" y="1"/>
                  </a:moveTo>
                  <a:cubicBezTo>
                    <a:pt x="284" y="284"/>
                    <a:pt x="1" y="756"/>
                    <a:pt x="1" y="1323"/>
                  </a:cubicBezTo>
                  <a:cubicBezTo>
                    <a:pt x="1" y="2173"/>
                    <a:pt x="662" y="2834"/>
                    <a:pt x="1512" y="2834"/>
                  </a:cubicBezTo>
                  <a:cubicBezTo>
                    <a:pt x="2267" y="2834"/>
                    <a:pt x="2928" y="2173"/>
                    <a:pt x="2928" y="1323"/>
                  </a:cubicBezTo>
                  <a:cubicBezTo>
                    <a:pt x="2928" y="756"/>
                    <a:pt x="2739" y="379"/>
                    <a:pt x="2362" y="95"/>
                  </a:cubicBezTo>
                  <a:cubicBezTo>
                    <a:pt x="1795" y="95"/>
                    <a:pt x="1323" y="1"/>
                    <a:pt x="756"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331" name="Google Shape;2331;p29"/>
            <p:cNvSpPr/>
            <p:nvPr/>
          </p:nvSpPr>
          <p:spPr>
            <a:xfrm>
              <a:off x="4735450" y="429350"/>
              <a:ext cx="75575" cy="73200"/>
            </a:xfrm>
            <a:custGeom>
              <a:avLst/>
              <a:gdLst/>
              <a:ahLst/>
              <a:cxnLst/>
              <a:rect l="l" t="t" r="r" b="b"/>
              <a:pathLst>
                <a:path w="3023" h="2928" extrusionOk="0">
                  <a:moveTo>
                    <a:pt x="1039" y="0"/>
                  </a:moveTo>
                  <a:cubicBezTo>
                    <a:pt x="378" y="189"/>
                    <a:pt x="0" y="756"/>
                    <a:pt x="0" y="1417"/>
                  </a:cubicBezTo>
                  <a:cubicBezTo>
                    <a:pt x="0" y="2267"/>
                    <a:pt x="661" y="2928"/>
                    <a:pt x="1511" y="2928"/>
                  </a:cubicBezTo>
                  <a:lnTo>
                    <a:pt x="1511" y="2833"/>
                  </a:lnTo>
                  <a:cubicBezTo>
                    <a:pt x="2267" y="2833"/>
                    <a:pt x="3022" y="2267"/>
                    <a:pt x="3022" y="1417"/>
                  </a:cubicBezTo>
                  <a:cubicBezTo>
                    <a:pt x="3022" y="1133"/>
                    <a:pt x="2928" y="945"/>
                    <a:pt x="2833" y="756"/>
                  </a:cubicBezTo>
                  <a:cubicBezTo>
                    <a:pt x="2267" y="567"/>
                    <a:pt x="1606" y="283"/>
                    <a:pt x="1039"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332" name="Google Shape;2332;p29"/>
            <p:cNvSpPr/>
            <p:nvPr/>
          </p:nvSpPr>
          <p:spPr>
            <a:xfrm>
              <a:off x="4537125" y="426975"/>
              <a:ext cx="73225" cy="75575"/>
            </a:xfrm>
            <a:custGeom>
              <a:avLst/>
              <a:gdLst/>
              <a:ahLst/>
              <a:cxnLst/>
              <a:rect l="l" t="t" r="r" b="b"/>
              <a:pathLst>
                <a:path w="2929" h="3023" extrusionOk="0">
                  <a:moveTo>
                    <a:pt x="1417" y="1"/>
                  </a:moveTo>
                  <a:cubicBezTo>
                    <a:pt x="662" y="1"/>
                    <a:pt x="1" y="662"/>
                    <a:pt x="1" y="1512"/>
                  </a:cubicBezTo>
                  <a:cubicBezTo>
                    <a:pt x="1" y="2362"/>
                    <a:pt x="662" y="3023"/>
                    <a:pt x="1417" y="3023"/>
                  </a:cubicBezTo>
                  <a:lnTo>
                    <a:pt x="1512" y="3023"/>
                  </a:lnTo>
                  <a:cubicBezTo>
                    <a:pt x="2267" y="3023"/>
                    <a:pt x="2928" y="2362"/>
                    <a:pt x="2928" y="1512"/>
                  </a:cubicBezTo>
                  <a:cubicBezTo>
                    <a:pt x="2928" y="662"/>
                    <a:pt x="2267" y="1"/>
                    <a:pt x="1417"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333" name="Google Shape;2333;p29"/>
            <p:cNvSpPr/>
            <p:nvPr/>
          </p:nvSpPr>
          <p:spPr>
            <a:xfrm>
              <a:off x="4336450" y="426975"/>
              <a:ext cx="75575" cy="75575"/>
            </a:xfrm>
            <a:custGeom>
              <a:avLst/>
              <a:gdLst/>
              <a:ahLst/>
              <a:cxnLst/>
              <a:rect l="l" t="t" r="r" b="b"/>
              <a:pathLst>
                <a:path w="3023" h="3023" extrusionOk="0">
                  <a:moveTo>
                    <a:pt x="1512" y="1"/>
                  </a:moveTo>
                  <a:cubicBezTo>
                    <a:pt x="662" y="1"/>
                    <a:pt x="1" y="662"/>
                    <a:pt x="1" y="1512"/>
                  </a:cubicBezTo>
                  <a:cubicBezTo>
                    <a:pt x="1" y="2362"/>
                    <a:pt x="662" y="3023"/>
                    <a:pt x="1512" y="3023"/>
                  </a:cubicBezTo>
                  <a:cubicBezTo>
                    <a:pt x="2362" y="3023"/>
                    <a:pt x="3023" y="2362"/>
                    <a:pt x="3023" y="1512"/>
                  </a:cubicBezTo>
                  <a:cubicBezTo>
                    <a:pt x="3023" y="662"/>
                    <a:pt x="2362" y="1"/>
                    <a:pt x="1512"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334" name="Google Shape;2334;p29"/>
            <p:cNvSpPr/>
            <p:nvPr/>
          </p:nvSpPr>
          <p:spPr>
            <a:xfrm>
              <a:off x="4138150" y="426975"/>
              <a:ext cx="75575" cy="75575"/>
            </a:xfrm>
            <a:custGeom>
              <a:avLst/>
              <a:gdLst/>
              <a:ahLst/>
              <a:cxnLst/>
              <a:rect l="l" t="t" r="r" b="b"/>
              <a:pathLst>
                <a:path w="3023" h="3023" extrusionOk="0">
                  <a:moveTo>
                    <a:pt x="1511" y="1"/>
                  </a:moveTo>
                  <a:cubicBezTo>
                    <a:pt x="661" y="1"/>
                    <a:pt x="0" y="662"/>
                    <a:pt x="0" y="1512"/>
                  </a:cubicBezTo>
                  <a:cubicBezTo>
                    <a:pt x="0" y="2362"/>
                    <a:pt x="661" y="3023"/>
                    <a:pt x="1511" y="3023"/>
                  </a:cubicBezTo>
                  <a:cubicBezTo>
                    <a:pt x="2361" y="3023"/>
                    <a:pt x="3022" y="2362"/>
                    <a:pt x="3022" y="1512"/>
                  </a:cubicBezTo>
                  <a:cubicBezTo>
                    <a:pt x="3022" y="662"/>
                    <a:pt x="2361" y="1"/>
                    <a:pt x="1511"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335" name="Google Shape;2335;p29"/>
            <p:cNvSpPr/>
            <p:nvPr/>
          </p:nvSpPr>
          <p:spPr>
            <a:xfrm>
              <a:off x="3939825" y="426975"/>
              <a:ext cx="73225" cy="75575"/>
            </a:xfrm>
            <a:custGeom>
              <a:avLst/>
              <a:gdLst/>
              <a:ahLst/>
              <a:cxnLst/>
              <a:rect l="l" t="t" r="r" b="b"/>
              <a:pathLst>
                <a:path w="2929" h="3023" extrusionOk="0">
                  <a:moveTo>
                    <a:pt x="1512" y="1"/>
                  </a:moveTo>
                  <a:cubicBezTo>
                    <a:pt x="662" y="1"/>
                    <a:pt x="1" y="662"/>
                    <a:pt x="1" y="1512"/>
                  </a:cubicBezTo>
                  <a:cubicBezTo>
                    <a:pt x="1" y="2362"/>
                    <a:pt x="662" y="3023"/>
                    <a:pt x="1512" y="3023"/>
                  </a:cubicBezTo>
                  <a:cubicBezTo>
                    <a:pt x="2267" y="3023"/>
                    <a:pt x="2928" y="2362"/>
                    <a:pt x="2928" y="1512"/>
                  </a:cubicBezTo>
                  <a:cubicBezTo>
                    <a:pt x="2928" y="662"/>
                    <a:pt x="2267" y="1"/>
                    <a:pt x="1512"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336" name="Google Shape;2336;p29"/>
            <p:cNvSpPr/>
            <p:nvPr/>
          </p:nvSpPr>
          <p:spPr>
            <a:xfrm>
              <a:off x="5134425" y="627650"/>
              <a:ext cx="70850" cy="63775"/>
            </a:xfrm>
            <a:custGeom>
              <a:avLst/>
              <a:gdLst/>
              <a:ahLst/>
              <a:cxnLst/>
              <a:rect l="l" t="t" r="r" b="b"/>
              <a:pathLst>
                <a:path w="2834" h="2551" extrusionOk="0">
                  <a:moveTo>
                    <a:pt x="378" y="1"/>
                  </a:moveTo>
                  <a:cubicBezTo>
                    <a:pt x="189" y="190"/>
                    <a:pt x="1" y="567"/>
                    <a:pt x="1" y="1039"/>
                  </a:cubicBezTo>
                  <a:cubicBezTo>
                    <a:pt x="1" y="1889"/>
                    <a:pt x="662" y="2550"/>
                    <a:pt x="1417" y="2550"/>
                  </a:cubicBezTo>
                  <a:lnTo>
                    <a:pt x="1512" y="2550"/>
                  </a:lnTo>
                  <a:cubicBezTo>
                    <a:pt x="2078" y="2550"/>
                    <a:pt x="2645" y="2078"/>
                    <a:pt x="2834" y="1512"/>
                  </a:cubicBezTo>
                  <a:cubicBezTo>
                    <a:pt x="2078" y="945"/>
                    <a:pt x="1228" y="473"/>
                    <a:pt x="378"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337" name="Google Shape;2337;p29"/>
            <p:cNvSpPr/>
            <p:nvPr/>
          </p:nvSpPr>
          <p:spPr>
            <a:xfrm>
              <a:off x="4933750" y="615850"/>
              <a:ext cx="75575" cy="75575"/>
            </a:xfrm>
            <a:custGeom>
              <a:avLst/>
              <a:gdLst/>
              <a:ahLst/>
              <a:cxnLst/>
              <a:rect l="l" t="t" r="r" b="b"/>
              <a:pathLst>
                <a:path w="3023" h="3023" extrusionOk="0">
                  <a:moveTo>
                    <a:pt x="1512" y="1"/>
                  </a:moveTo>
                  <a:cubicBezTo>
                    <a:pt x="662" y="1"/>
                    <a:pt x="1" y="662"/>
                    <a:pt x="1" y="1511"/>
                  </a:cubicBezTo>
                  <a:cubicBezTo>
                    <a:pt x="1" y="2361"/>
                    <a:pt x="662" y="3022"/>
                    <a:pt x="1512" y="3022"/>
                  </a:cubicBezTo>
                  <a:cubicBezTo>
                    <a:pt x="2362" y="3022"/>
                    <a:pt x="3023" y="2361"/>
                    <a:pt x="3023" y="1511"/>
                  </a:cubicBezTo>
                  <a:cubicBezTo>
                    <a:pt x="3023" y="662"/>
                    <a:pt x="2362" y="1"/>
                    <a:pt x="1512"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338" name="Google Shape;2338;p29"/>
            <p:cNvSpPr/>
            <p:nvPr/>
          </p:nvSpPr>
          <p:spPr>
            <a:xfrm>
              <a:off x="4735450" y="615850"/>
              <a:ext cx="75575" cy="75575"/>
            </a:xfrm>
            <a:custGeom>
              <a:avLst/>
              <a:gdLst/>
              <a:ahLst/>
              <a:cxnLst/>
              <a:rect l="l" t="t" r="r" b="b"/>
              <a:pathLst>
                <a:path w="3023" h="3023" extrusionOk="0">
                  <a:moveTo>
                    <a:pt x="1511" y="1"/>
                  </a:moveTo>
                  <a:cubicBezTo>
                    <a:pt x="661" y="1"/>
                    <a:pt x="0" y="662"/>
                    <a:pt x="0" y="1511"/>
                  </a:cubicBezTo>
                  <a:cubicBezTo>
                    <a:pt x="0" y="2361"/>
                    <a:pt x="661" y="3022"/>
                    <a:pt x="1511" y="3022"/>
                  </a:cubicBezTo>
                  <a:cubicBezTo>
                    <a:pt x="2361" y="3022"/>
                    <a:pt x="3022" y="2361"/>
                    <a:pt x="3022" y="1511"/>
                  </a:cubicBezTo>
                  <a:cubicBezTo>
                    <a:pt x="3022" y="662"/>
                    <a:pt x="2361" y="1"/>
                    <a:pt x="1511"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339" name="Google Shape;2339;p29"/>
            <p:cNvSpPr/>
            <p:nvPr/>
          </p:nvSpPr>
          <p:spPr>
            <a:xfrm>
              <a:off x="4537125" y="615850"/>
              <a:ext cx="73225" cy="75575"/>
            </a:xfrm>
            <a:custGeom>
              <a:avLst/>
              <a:gdLst/>
              <a:ahLst/>
              <a:cxnLst/>
              <a:rect l="l" t="t" r="r" b="b"/>
              <a:pathLst>
                <a:path w="2929" h="3023" extrusionOk="0">
                  <a:moveTo>
                    <a:pt x="1417" y="1"/>
                  </a:moveTo>
                  <a:cubicBezTo>
                    <a:pt x="662" y="1"/>
                    <a:pt x="1" y="662"/>
                    <a:pt x="1" y="1511"/>
                  </a:cubicBezTo>
                  <a:cubicBezTo>
                    <a:pt x="1" y="2361"/>
                    <a:pt x="662" y="3022"/>
                    <a:pt x="1417" y="3022"/>
                  </a:cubicBezTo>
                  <a:lnTo>
                    <a:pt x="1512" y="3022"/>
                  </a:lnTo>
                  <a:cubicBezTo>
                    <a:pt x="2267" y="3022"/>
                    <a:pt x="2928" y="2361"/>
                    <a:pt x="2928" y="1511"/>
                  </a:cubicBezTo>
                  <a:cubicBezTo>
                    <a:pt x="2928" y="662"/>
                    <a:pt x="2267" y="1"/>
                    <a:pt x="1417"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340" name="Google Shape;2340;p29"/>
            <p:cNvSpPr/>
            <p:nvPr/>
          </p:nvSpPr>
          <p:spPr>
            <a:xfrm>
              <a:off x="4336450" y="615850"/>
              <a:ext cx="75575" cy="75575"/>
            </a:xfrm>
            <a:custGeom>
              <a:avLst/>
              <a:gdLst/>
              <a:ahLst/>
              <a:cxnLst/>
              <a:rect l="l" t="t" r="r" b="b"/>
              <a:pathLst>
                <a:path w="3023" h="3023" extrusionOk="0">
                  <a:moveTo>
                    <a:pt x="1512" y="1"/>
                  </a:moveTo>
                  <a:cubicBezTo>
                    <a:pt x="662" y="1"/>
                    <a:pt x="1" y="662"/>
                    <a:pt x="1" y="1511"/>
                  </a:cubicBezTo>
                  <a:cubicBezTo>
                    <a:pt x="1" y="2361"/>
                    <a:pt x="662" y="3022"/>
                    <a:pt x="1512" y="3022"/>
                  </a:cubicBezTo>
                  <a:cubicBezTo>
                    <a:pt x="2362" y="3022"/>
                    <a:pt x="3023" y="2361"/>
                    <a:pt x="3023" y="1511"/>
                  </a:cubicBezTo>
                  <a:cubicBezTo>
                    <a:pt x="3023" y="662"/>
                    <a:pt x="2362" y="1"/>
                    <a:pt x="1512"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341" name="Google Shape;2341;p29"/>
            <p:cNvSpPr/>
            <p:nvPr/>
          </p:nvSpPr>
          <p:spPr>
            <a:xfrm>
              <a:off x="4138150" y="615850"/>
              <a:ext cx="75575" cy="75575"/>
            </a:xfrm>
            <a:custGeom>
              <a:avLst/>
              <a:gdLst/>
              <a:ahLst/>
              <a:cxnLst/>
              <a:rect l="l" t="t" r="r" b="b"/>
              <a:pathLst>
                <a:path w="3023" h="3023" extrusionOk="0">
                  <a:moveTo>
                    <a:pt x="1511" y="1"/>
                  </a:moveTo>
                  <a:cubicBezTo>
                    <a:pt x="661" y="1"/>
                    <a:pt x="0" y="662"/>
                    <a:pt x="0" y="1511"/>
                  </a:cubicBezTo>
                  <a:cubicBezTo>
                    <a:pt x="0" y="2361"/>
                    <a:pt x="661" y="3022"/>
                    <a:pt x="1511" y="3022"/>
                  </a:cubicBezTo>
                  <a:cubicBezTo>
                    <a:pt x="2361" y="3022"/>
                    <a:pt x="3022" y="2361"/>
                    <a:pt x="3022" y="1511"/>
                  </a:cubicBezTo>
                  <a:cubicBezTo>
                    <a:pt x="3022" y="662"/>
                    <a:pt x="2361" y="1"/>
                    <a:pt x="1511"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342" name="Google Shape;2342;p29"/>
            <p:cNvSpPr/>
            <p:nvPr/>
          </p:nvSpPr>
          <p:spPr>
            <a:xfrm>
              <a:off x="3939825" y="615850"/>
              <a:ext cx="73225" cy="75575"/>
            </a:xfrm>
            <a:custGeom>
              <a:avLst/>
              <a:gdLst/>
              <a:ahLst/>
              <a:cxnLst/>
              <a:rect l="l" t="t" r="r" b="b"/>
              <a:pathLst>
                <a:path w="2929" h="3023" extrusionOk="0">
                  <a:moveTo>
                    <a:pt x="1512" y="1"/>
                  </a:moveTo>
                  <a:cubicBezTo>
                    <a:pt x="662" y="1"/>
                    <a:pt x="1" y="662"/>
                    <a:pt x="1" y="1511"/>
                  </a:cubicBezTo>
                  <a:cubicBezTo>
                    <a:pt x="1" y="2361"/>
                    <a:pt x="662" y="3022"/>
                    <a:pt x="1512" y="3022"/>
                  </a:cubicBezTo>
                  <a:cubicBezTo>
                    <a:pt x="2267" y="3022"/>
                    <a:pt x="2928" y="2361"/>
                    <a:pt x="2928" y="1511"/>
                  </a:cubicBezTo>
                  <a:cubicBezTo>
                    <a:pt x="2928" y="662"/>
                    <a:pt x="2267" y="1"/>
                    <a:pt x="1512"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343" name="Google Shape;2343;p29"/>
            <p:cNvSpPr/>
            <p:nvPr/>
          </p:nvSpPr>
          <p:spPr>
            <a:xfrm>
              <a:off x="5332750" y="804725"/>
              <a:ext cx="75550" cy="75575"/>
            </a:xfrm>
            <a:custGeom>
              <a:avLst/>
              <a:gdLst/>
              <a:ahLst/>
              <a:cxnLst/>
              <a:rect l="l" t="t" r="r" b="b"/>
              <a:pathLst>
                <a:path w="3022" h="3023" extrusionOk="0">
                  <a:moveTo>
                    <a:pt x="1511" y="0"/>
                  </a:moveTo>
                  <a:cubicBezTo>
                    <a:pt x="661" y="0"/>
                    <a:pt x="0" y="661"/>
                    <a:pt x="0" y="1511"/>
                  </a:cubicBezTo>
                  <a:cubicBezTo>
                    <a:pt x="0" y="2361"/>
                    <a:pt x="661" y="3022"/>
                    <a:pt x="1511" y="3022"/>
                  </a:cubicBezTo>
                  <a:cubicBezTo>
                    <a:pt x="2267" y="3022"/>
                    <a:pt x="2928" y="2361"/>
                    <a:pt x="2928" y="1511"/>
                  </a:cubicBezTo>
                  <a:cubicBezTo>
                    <a:pt x="3022" y="661"/>
                    <a:pt x="2267" y="0"/>
                    <a:pt x="1511"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344" name="Google Shape;2344;p29"/>
            <p:cNvSpPr/>
            <p:nvPr/>
          </p:nvSpPr>
          <p:spPr>
            <a:xfrm>
              <a:off x="5134425" y="804725"/>
              <a:ext cx="73225" cy="75575"/>
            </a:xfrm>
            <a:custGeom>
              <a:avLst/>
              <a:gdLst/>
              <a:ahLst/>
              <a:cxnLst/>
              <a:rect l="l" t="t" r="r" b="b"/>
              <a:pathLst>
                <a:path w="2929" h="3023" extrusionOk="0">
                  <a:moveTo>
                    <a:pt x="1417" y="0"/>
                  </a:moveTo>
                  <a:cubicBezTo>
                    <a:pt x="662" y="0"/>
                    <a:pt x="1" y="661"/>
                    <a:pt x="1" y="1511"/>
                  </a:cubicBezTo>
                  <a:cubicBezTo>
                    <a:pt x="1" y="2361"/>
                    <a:pt x="662" y="3022"/>
                    <a:pt x="1417" y="3022"/>
                  </a:cubicBezTo>
                  <a:cubicBezTo>
                    <a:pt x="2267" y="3022"/>
                    <a:pt x="2928" y="2361"/>
                    <a:pt x="2928" y="1511"/>
                  </a:cubicBezTo>
                  <a:cubicBezTo>
                    <a:pt x="2928" y="661"/>
                    <a:pt x="2267" y="0"/>
                    <a:pt x="1417"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345" name="Google Shape;2345;p29"/>
            <p:cNvSpPr/>
            <p:nvPr/>
          </p:nvSpPr>
          <p:spPr>
            <a:xfrm>
              <a:off x="4933750" y="804725"/>
              <a:ext cx="75575" cy="75575"/>
            </a:xfrm>
            <a:custGeom>
              <a:avLst/>
              <a:gdLst/>
              <a:ahLst/>
              <a:cxnLst/>
              <a:rect l="l" t="t" r="r" b="b"/>
              <a:pathLst>
                <a:path w="3023" h="3023"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346" name="Google Shape;2346;p29"/>
            <p:cNvSpPr/>
            <p:nvPr/>
          </p:nvSpPr>
          <p:spPr>
            <a:xfrm>
              <a:off x="4735450" y="804725"/>
              <a:ext cx="75575" cy="75575"/>
            </a:xfrm>
            <a:custGeom>
              <a:avLst/>
              <a:gdLst/>
              <a:ahLst/>
              <a:cxnLst/>
              <a:rect l="l" t="t" r="r" b="b"/>
              <a:pathLst>
                <a:path w="3023" h="3023"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347" name="Google Shape;2347;p29"/>
            <p:cNvSpPr/>
            <p:nvPr/>
          </p:nvSpPr>
          <p:spPr>
            <a:xfrm>
              <a:off x="4537125" y="804725"/>
              <a:ext cx="73225" cy="75575"/>
            </a:xfrm>
            <a:custGeom>
              <a:avLst/>
              <a:gdLst/>
              <a:ahLst/>
              <a:cxnLst/>
              <a:rect l="l" t="t" r="r" b="b"/>
              <a:pathLst>
                <a:path w="2929" h="3023" extrusionOk="0">
                  <a:moveTo>
                    <a:pt x="1417" y="0"/>
                  </a:moveTo>
                  <a:cubicBezTo>
                    <a:pt x="662" y="0"/>
                    <a:pt x="1" y="661"/>
                    <a:pt x="1" y="1511"/>
                  </a:cubicBezTo>
                  <a:cubicBezTo>
                    <a:pt x="1" y="2361"/>
                    <a:pt x="662" y="3022"/>
                    <a:pt x="1417" y="3022"/>
                  </a:cubicBezTo>
                  <a:lnTo>
                    <a:pt x="1512" y="3022"/>
                  </a:lnTo>
                  <a:cubicBezTo>
                    <a:pt x="2267" y="3022"/>
                    <a:pt x="2928" y="2361"/>
                    <a:pt x="2928" y="1511"/>
                  </a:cubicBezTo>
                  <a:cubicBezTo>
                    <a:pt x="2928" y="661"/>
                    <a:pt x="2267" y="0"/>
                    <a:pt x="1417"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348" name="Google Shape;2348;p29"/>
            <p:cNvSpPr/>
            <p:nvPr/>
          </p:nvSpPr>
          <p:spPr>
            <a:xfrm>
              <a:off x="4336450" y="804725"/>
              <a:ext cx="75575" cy="75575"/>
            </a:xfrm>
            <a:custGeom>
              <a:avLst/>
              <a:gdLst/>
              <a:ahLst/>
              <a:cxnLst/>
              <a:rect l="l" t="t" r="r" b="b"/>
              <a:pathLst>
                <a:path w="3023" h="3023"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349" name="Google Shape;2349;p29"/>
            <p:cNvSpPr/>
            <p:nvPr/>
          </p:nvSpPr>
          <p:spPr>
            <a:xfrm>
              <a:off x="4138150" y="804725"/>
              <a:ext cx="75575" cy="75575"/>
            </a:xfrm>
            <a:custGeom>
              <a:avLst/>
              <a:gdLst/>
              <a:ahLst/>
              <a:cxnLst/>
              <a:rect l="l" t="t" r="r" b="b"/>
              <a:pathLst>
                <a:path w="3023" h="3023"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350" name="Google Shape;2350;p29"/>
            <p:cNvSpPr/>
            <p:nvPr/>
          </p:nvSpPr>
          <p:spPr>
            <a:xfrm>
              <a:off x="3939825" y="804725"/>
              <a:ext cx="73225" cy="75575"/>
            </a:xfrm>
            <a:custGeom>
              <a:avLst/>
              <a:gdLst/>
              <a:ahLst/>
              <a:cxnLst/>
              <a:rect l="l" t="t" r="r" b="b"/>
              <a:pathLst>
                <a:path w="2929" h="3023" extrusionOk="0">
                  <a:moveTo>
                    <a:pt x="1512" y="0"/>
                  </a:moveTo>
                  <a:cubicBezTo>
                    <a:pt x="662" y="0"/>
                    <a:pt x="1" y="661"/>
                    <a:pt x="1" y="1511"/>
                  </a:cubicBezTo>
                  <a:cubicBezTo>
                    <a:pt x="1" y="2361"/>
                    <a:pt x="662" y="3022"/>
                    <a:pt x="1512" y="3022"/>
                  </a:cubicBezTo>
                  <a:cubicBezTo>
                    <a:pt x="2267" y="3022"/>
                    <a:pt x="2928" y="2361"/>
                    <a:pt x="2928" y="1511"/>
                  </a:cubicBezTo>
                  <a:cubicBezTo>
                    <a:pt x="2928" y="661"/>
                    <a:pt x="2267" y="0"/>
                    <a:pt x="1512"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351" name="Google Shape;2351;p29"/>
            <p:cNvSpPr/>
            <p:nvPr/>
          </p:nvSpPr>
          <p:spPr>
            <a:xfrm>
              <a:off x="5531050" y="993600"/>
              <a:ext cx="75575" cy="75550"/>
            </a:xfrm>
            <a:custGeom>
              <a:avLst/>
              <a:gdLst/>
              <a:ahLst/>
              <a:cxnLst/>
              <a:rect l="l" t="t" r="r" b="b"/>
              <a:pathLst>
                <a:path w="3023" h="3022" extrusionOk="0">
                  <a:moveTo>
                    <a:pt x="1512" y="0"/>
                  </a:moveTo>
                  <a:cubicBezTo>
                    <a:pt x="662" y="0"/>
                    <a:pt x="1" y="661"/>
                    <a:pt x="1" y="1511"/>
                  </a:cubicBezTo>
                  <a:cubicBezTo>
                    <a:pt x="1" y="2361"/>
                    <a:pt x="662" y="3022"/>
                    <a:pt x="1512" y="3022"/>
                  </a:cubicBezTo>
                  <a:cubicBezTo>
                    <a:pt x="2361" y="3022"/>
                    <a:pt x="3022" y="2361"/>
                    <a:pt x="3022" y="1511"/>
                  </a:cubicBezTo>
                  <a:cubicBezTo>
                    <a:pt x="3022" y="661"/>
                    <a:pt x="2361" y="0"/>
                    <a:pt x="1512"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352" name="Google Shape;2352;p29"/>
            <p:cNvSpPr/>
            <p:nvPr/>
          </p:nvSpPr>
          <p:spPr>
            <a:xfrm>
              <a:off x="5332750" y="993600"/>
              <a:ext cx="75550" cy="75550"/>
            </a:xfrm>
            <a:custGeom>
              <a:avLst/>
              <a:gdLst/>
              <a:ahLst/>
              <a:cxnLst/>
              <a:rect l="l" t="t" r="r" b="b"/>
              <a:pathLst>
                <a:path w="3022" h="3022" extrusionOk="0">
                  <a:moveTo>
                    <a:pt x="1511" y="0"/>
                  </a:moveTo>
                  <a:cubicBezTo>
                    <a:pt x="661" y="0"/>
                    <a:pt x="0" y="661"/>
                    <a:pt x="0" y="1511"/>
                  </a:cubicBezTo>
                  <a:cubicBezTo>
                    <a:pt x="0" y="2361"/>
                    <a:pt x="661" y="3022"/>
                    <a:pt x="1511" y="3022"/>
                  </a:cubicBezTo>
                  <a:cubicBezTo>
                    <a:pt x="2267" y="3022"/>
                    <a:pt x="2928" y="2361"/>
                    <a:pt x="2928" y="1511"/>
                  </a:cubicBezTo>
                  <a:cubicBezTo>
                    <a:pt x="3022" y="661"/>
                    <a:pt x="2267" y="0"/>
                    <a:pt x="1511"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353" name="Google Shape;2353;p29"/>
            <p:cNvSpPr/>
            <p:nvPr/>
          </p:nvSpPr>
          <p:spPr>
            <a:xfrm>
              <a:off x="5134425" y="993600"/>
              <a:ext cx="73225" cy="75550"/>
            </a:xfrm>
            <a:custGeom>
              <a:avLst/>
              <a:gdLst/>
              <a:ahLst/>
              <a:cxnLst/>
              <a:rect l="l" t="t" r="r" b="b"/>
              <a:pathLst>
                <a:path w="2929" h="3022" extrusionOk="0">
                  <a:moveTo>
                    <a:pt x="1417" y="0"/>
                  </a:moveTo>
                  <a:cubicBezTo>
                    <a:pt x="662" y="0"/>
                    <a:pt x="1" y="661"/>
                    <a:pt x="1" y="1511"/>
                  </a:cubicBezTo>
                  <a:cubicBezTo>
                    <a:pt x="1" y="2361"/>
                    <a:pt x="662" y="3022"/>
                    <a:pt x="1417" y="3022"/>
                  </a:cubicBezTo>
                  <a:cubicBezTo>
                    <a:pt x="2267" y="3022"/>
                    <a:pt x="2928" y="2361"/>
                    <a:pt x="2928" y="1511"/>
                  </a:cubicBezTo>
                  <a:cubicBezTo>
                    <a:pt x="2928" y="661"/>
                    <a:pt x="2267" y="0"/>
                    <a:pt x="1417"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354" name="Google Shape;2354;p29"/>
            <p:cNvSpPr/>
            <p:nvPr/>
          </p:nvSpPr>
          <p:spPr>
            <a:xfrm>
              <a:off x="4933750" y="993600"/>
              <a:ext cx="75575" cy="75550"/>
            </a:xfrm>
            <a:custGeom>
              <a:avLst/>
              <a:gdLst/>
              <a:ahLst/>
              <a:cxnLst/>
              <a:rect l="l" t="t" r="r" b="b"/>
              <a:pathLst>
                <a:path w="3023" h="3022"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355" name="Google Shape;2355;p29"/>
            <p:cNvSpPr/>
            <p:nvPr/>
          </p:nvSpPr>
          <p:spPr>
            <a:xfrm>
              <a:off x="4735450" y="993600"/>
              <a:ext cx="75575" cy="75550"/>
            </a:xfrm>
            <a:custGeom>
              <a:avLst/>
              <a:gdLst/>
              <a:ahLst/>
              <a:cxnLst/>
              <a:rect l="l" t="t" r="r" b="b"/>
              <a:pathLst>
                <a:path w="3023" h="3022"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356" name="Google Shape;2356;p29"/>
            <p:cNvSpPr/>
            <p:nvPr/>
          </p:nvSpPr>
          <p:spPr>
            <a:xfrm>
              <a:off x="4537125" y="993600"/>
              <a:ext cx="73225" cy="75550"/>
            </a:xfrm>
            <a:custGeom>
              <a:avLst/>
              <a:gdLst/>
              <a:ahLst/>
              <a:cxnLst/>
              <a:rect l="l" t="t" r="r" b="b"/>
              <a:pathLst>
                <a:path w="2929" h="3022" extrusionOk="0">
                  <a:moveTo>
                    <a:pt x="1417" y="0"/>
                  </a:moveTo>
                  <a:cubicBezTo>
                    <a:pt x="662" y="0"/>
                    <a:pt x="1" y="661"/>
                    <a:pt x="1" y="1511"/>
                  </a:cubicBezTo>
                  <a:cubicBezTo>
                    <a:pt x="1" y="2361"/>
                    <a:pt x="662" y="3022"/>
                    <a:pt x="1417" y="3022"/>
                  </a:cubicBezTo>
                  <a:lnTo>
                    <a:pt x="1512" y="3022"/>
                  </a:lnTo>
                  <a:cubicBezTo>
                    <a:pt x="2267" y="3022"/>
                    <a:pt x="2928" y="2361"/>
                    <a:pt x="2928" y="1511"/>
                  </a:cubicBezTo>
                  <a:cubicBezTo>
                    <a:pt x="2928" y="661"/>
                    <a:pt x="2267" y="0"/>
                    <a:pt x="1417"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357" name="Google Shape;2357;p29"/>
            <p:cNvSpPr/>
            <p:nvPr/>
          </p:nvSpPr>
          <p:spPr>
            <a:xfrm>
              <a:off x="4336450" y="993600"/>
              <a:ext cx="75575" cy="75550"/>
            </a:xfrm>
            <a:custGeom>
              <a:avLst/>
              <a:gdLst/>
              <a:ahLst/>
              <a:cxnLst/>
              <a:rect l="l" t="t" r="r" b="b"/>
              <a:pathLst>
                <a:path w="3023" h="3022"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358" name="Google Shape;2358;p29"/>
            <p:cNvSpPr/>
            <p:nvPr/>
          </p:nvSpPr>
          <p:spPr>
            <a:xfrm>
              <a:off x="4138150" y="993600"/>
              <a:ext cx="75575" cy="75550"/>
            </a:xfrm>
            <a:custGeom>
              <a:avLst/>
              <a:gdLst/>
              <a:ahLst/>
              <a:cxnLst/>
              <a:rect l="l" t="t" r="r" b="b"/>
              <a:pathLst>
                <a:path w="3023" h="3022"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359" name="Google Shape;2359;p29"/>
            <p:cNvSpPr/>
            <p:nvPr/>
          </p:nvSpPr>
          <p:spPr>
            <a:xfrm>
              <a:off x="3939825" y="993600"/>
              <a:ext cx="73225" cy="75550"/>
            </a:xfrm>
            <a:custGeom>
              <a:avLst/>
              <a:gdLst/>
              <a:ahLst/>
              <a:cxnLst/>
              <a:rect l="l" t="t" r="r" b="b"/>
              <a:pathLst>
                <a:path w="2929" h="3022" extrusionOk="0">
                  <a:moveTo>
                    <a:pt x="1512" y="0"/>
                  </a:moveTo>
                  <a:cubicBezTo>
                    <a:pt x="662" y="0"/>
                    <a:pt x="1" y="661"/>
                    <a:pt x="1" y="1511"/>
                  </a:cubicBezTo>
                  <a:cubicBezTo>
                    <a:pt x="1" y="2361"/>
                    <a:pt x="662" y="3022"/>
                    <a:pt x="1512" y="3022"/>
                  </a:cubicBezTo>
                  <a:cubicBezTo>
                    <a:pt x="2267" y="3022"/>
                    <a:pt x="2928" y="2361"/>
                    <a:pt x="2928" y="1511"/>
                  </a:cubicBezTo>
                  <a:cubicBezTo>
                    <a:pt x="2928" y="661"/>
                    <a:pt x="2267" y="0"/>
                    <a:pt x="1512"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360" name="Google Shape;2360;p29"/>
            <p:cNvSpPr/>
            <p:nvPr/>
          </p:nvSpPr>
          <p:spPr>
            <a:xfrm>
              <a:off x="5731725" y="1182450"/>
              <a:ext cx="73200" cy="75575"/>
            </a:xfrm>
            <a:custGeom>
              <a:avLst/>
              <a:gdLst/>
              <a:ahLst/>
              <a:cxnLst/>
              <a:rect l="l" t="t" r="r" b="b"/>
              <a:pathLst>
                <a:path w="2928" h="3023" extrusionOk="0">
                  <a:moveTo>
                    <a:pt x="1417" y="1"/>
                  </a:moveTo>
                  <a:cubicBezTo>
                    <a:pt x="662" y="1"/>
                    <a:pt x="0" y="662"/>
                    <a:pt x="0" y="1512"/>
                  </a:cubicBezTo>
                  <a:cubicBezTo>
                    <a:pt x="0" y="2362"/>
                    <a:pt x="662" y="3023"/>
                    <a:pt x="1417" y="3023"/>
                  </a:cubicBezTo>
                  <a:cubicBezTo>
                    <a:pt x="2267" y="3023"/>
                    <a:pt x="2928" y="2362"/>
                    <a:pt x="2928" y="1512"/>
                  </a:cubicBezTo>
                  <a:cubicBezTo>
                    <a:pt x="2928" y="1417"/>
                    <a:pt x="2928" y="1323"/>
                    <a:pt x="2928" y="1228"/>
                  </a:cubicBezTo>
                  <a:cubicBezTo>
                    <a:pt x="2550" y="851"/>
                    <a:pt x="2267" y="473"/>
                    <a:pt x="1984" y="95"/>
                  </a:cubicBezTo>
                  <a:cubicBezTo>
                    <a:pt x="1795" y="95"/>
                    <a:pt x="1606" y="1"/>
                    <a:pt x="1417"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361" name="Google Shape;2361;p29"/>
            <p:cNvSpPr/>
            <p:nvPr/>
          </p:nvSpPr>
          <p:spPr>
            <a:xfrm>
              <a:off x="5531050" y="1182450"/>
              <a:ext cx="75575" cy="73225"/>
            </a:xfrm>
            <a:custGeom>
              <a:avLst/>
              <a:gdLst/>
              <a:ahLst/>
              <a:cxnLst/>
              <a:rect l="l" t="t" r="r" b="b"/>
              <a:pathLst>
                <a:path w="3023" h="2929" extrusionOk="0">
                  <a:moveTo>
                    <a:pt x="1512" y="1"/>
                  </a:moveTo>
                  <a:cubicBezTo>
                    <a:pt x="662" y="1"/>
                    <a:pt x="1" y="662"/>
                    <a:pt x="1" y="1512"/>
                  </a:cubicBezTo>
                  <a:cubicBezTo>
                    <a:pt x="1" y="2267"/>
                    <a:pt x="662" y="2928"/>
                    <a:pt x="1512" y="2928"/>
                  </a:cubicBezTo>
                  <a:cubicBezTo>
                    <a:pt x="2361" y="2928"/>
                    <a:pt x="3022" y="2362"/>
                    <a:pt x="3022" y="1512"/>
                  </a:cubicBezTo>
                  <a:cubicBezTo>
                    <a:pt x="3022" y="662"/>
                    <a:pt x="2361" y="1"/>
                    <a:pt x="1512"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362" name="Google Shape;2362;p29"/>
            <p:cNvSpPr/>
            <p:nvPr/>
          </p:nvSpPr>
          <p:spPr>
            <a:xfrm>
              <a:off x="5332750" y="1182450"/>
              <a:ext cx="75550" cy="73225"/>
            </a:xfrm>
            <a:custGeom>
              <a:avLst/>
              <a:gdLst/>
              <a:ahLst/>
              <a:cxnLst/>
              <a:rect l="l" t="t" r="r" b="b"/>
              <a:pathLst>
                <a:path w="3022" h="2929" extrusionOk="0">
                  <a:moveTo>
                    <a:pt x="1511" y="1"/>
                  </a:moveTo>
                  <a:cubicBezTo>
                    <a:pt x="661" y="1"/>
                    <a:pt x="0" y="662"/>
                    <a:pt x="0" y="1512"/>
                  </a:cubicBezTo>
                  <a:cubicBezTo>
                    <a:pt x="0" y="2267"/>
                    <a:pt x="661" y="2928"/>
                    <a:pt x="1511" y="2928"/>
                  </a:cubicBezTo>
                  <a:cubicBezTo>
                    <a:pt x="2267" y="2928"/>
                    <a:pt x="2928" y="2362"/>
                    <a:pt x="2928" y="1512"/>
                  </a:cubicBezTo>
                  <a:cubicBezTo>
                    <a:pt x="3022" y="662"/>
                    <a:pt x="2267" y="1"/>
                    <a:pt x="1511"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363" name="Google Shape;2363;p29"/>
            <p:cNvSpPr/>
            <p:nvPr/>
          </p:nvSpPr>
          <p:spPr>
            <a:xfrm>
              <a:off x="5134425" y="1182450"/>
              <a:ext cx="73225" cy="73225"/>
            </a:xfrm>
            <a:custGeom>
              <a:avLst/>
              <a:gdLst/>
              <a:ahLst/>
              <a:cxnLst/>
              <a:rect l="l" t="t" r="r" b="b"/>
              <a:pathLst>
                <a:path w="2929" h="2929" extrusionOk="0">
                  <a:moveTo>
                    <a:pt x="1417" y="1"/>
                  </a:moveTo>
                  <a:cubicBezTo>
                    <a:pt x="662" y="1"/>
                    <a:pt x="1" y="662"/>
                    <a:pt x="1" y="1512"/>
                  </a:cubicBezTo>
                  <a:cubicBezTo>
                    <a:pt x="1" y="2267"/>
                    <a:pt x="662" y="2928"/>
                    <a:pt x="1417" y="2928"/>
                  </a:cubicBezTo>
                  <a:cubicBezTo>
                    <a:pt x="2267" y="2928"/>
                    <a:pt x="2928" y="2362"/>
                    <a:pt x="2928" y="1512"/>
                  </a:cubicBezTo>
                  <a:cubicBezTo>
                    <a:pt x="2928" y="662"/>
                    <a:pt x="2267" y="1"/>
                    <a:pt x="1417"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364" name="Google Shape;2364;p29"/>
            <p:cNvSpPr/>
            <p:nvPr/>
          </p:nvSpPr>
          <p:spPr>
            <a:xfrm>
              <a:off x="4933750" y="1182450"/>
              <a:ext cx="75575" cy="73225"/>
            </a:xfrm>
            <a:custGeom>
              <a:avLst/>
              <a:gdLst/>
              <a:ahLst/>
              <a:cxnLst/>
              <a:rect l="l" t="t" r="r" b="b"/>
              <a:pathLst>
                <a:path w="3023" h="2929" extrusionOk="0">
                  <a:moveTo>
                    <a:pt x="1512" y="1"/>
                  </a:moveTo>
                  <a:cubicBezTo>
                    <a:pt x="662" y="1"/>
                    <a:pt x="1" y="662"/>
                    <a:pt x="1" y="1512"/>
                  </a:cubicBezTo>
                  <a:cubicBezTo>
                    <a:pt x="1" y="2267"/>
                    <a:pt x="662" y="2928"/>
                    <a:pt x="1512" y="2928"/>
                  </a:cubicBezTo>
                  <a:cubicBezTo>
                    <a:pt x="2362" y="2928"/>
                    <a:pt x="3023" y="2362"/>
                    <a:pt x="3023" y="1512"/>
                  </a:cubicBezTo>
                  <a:cubicBezTo>
                    <a:pt x="3023" y="662"/>
                    <a:pt x="2362" y="1"/>
                    <a:pt x="1512"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365" name="Google Shape;2365;p29"/>
            <p:cNvSpPr/>
            <p:nvPr/>
          </p:nvSpPr>
          <p:spPr>
            <a:xfrm>
              <a:off x="4735450" y="1182450"/>
              <a:ext cx="75575" cy="73225"/>
            </a:xfrm>
            <a:custGeom>
              <a:avLst/>
              <a:gdLst/>
              <a:ahLst/>
              <a:cxnLst/>
              <a:rect l="l" t="t" r="r" b="b"/>
              <a:pathLst>
                <a:path w="3023" h="2929" extrusionOk="0">
                  <a:moveTo>
                    <a:pt x="1511" y="1"/>
                  </a:moveTo>
                  <a:cubicBezTo>
                    <a:pt x="661" y="1"/>
                    <a:pt x="0" y="662"/>
                    <a:pt x="0" y="1512"/>
                  </a:cubicBezTo>
                  <a:cubicBezTo>
                    <a:pt x="0" y="2267"/>
                    <a:pt x="661" y="2928"/>
                    <a:pt x="1511" y="2928"/>
                  </a:cubicBezTo>
                  <a:cubicBezTo>
                    <a:pt x="2361" y="2928"/>
                    <a:pt x="3022" y="2362"/>
                    <a:pt x="3022" y="1512"/>
                  </a:cubicBezTo>
                  <a:cubicBezTo>
                    <a:pt x="3022" y="662"/>
                    <a:pt x="2361" y="1"/>
                    <a:pt x="1511"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366" name="Google Shape;2366;p29"/>
            <p:cNvSpPr/>
            <p:nvPr/>
          </p:nvSpPr>
          <p:spPr>
            <a:xfrm>
              <a:off x="4537125" y="1182450"/>
              <a:ext cx="73225" cy="73225"/>
            </a:xfrm>
            <a:custGeom>
              <a:avLst/>
              <a:gdLst/>
              <a:ahLst/>
              <a:cxnLst/>
              <a:rect l="l" t="t" r="r" b="b"/>
              <a:pathLst>
                <a:path w="2929" h="2929" extrusionOk="0">
                  <a:moveTo>
                    <a:pt x="1417" y="1"/>
                  </a:moveTo>
                  <a:cubicBezTo>
                    <a:pt x="662" y="1"/>
                    <a:pt x="1" y="662"/>
                    <a:pt x="1" y="1512"/>
                  </a:cubicBezTo>
                  <a:cubicBezTo>
                    <a:pt x="1" y="2267"/>
                    <a:pt x="662" y="2928"/>
                    <a:pt x="1417" y="2928"/>
                  </a:cubicBezTo>
                  <a:lnTo>
                    <a:pt x="1512" y="2928"/>
                  </a:lnTo>
                  <a:cubicBezTo>
                    <a:pt x="2267" y="2928"/>
                    <a:pt x="2928" y="2362"/>
                    <a:pt x="2928" y="1512"/>
                  </a:cubicBezTo>
                  <a:cubicBezTo>
                    <a:pt x="2928" y="662"/>
                    <a:pt x="2267" y="1"/>
                    <a:pt x="1417"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367" name="Google Shape;2367;p29"/>
            <p:cNvSpPr/>
            <p:nvPr/>
          </p:nvSpPr>
          <p:spPr>
            <a:xfrm>
              <a:off x="4336450" y="1182450"/>
              <a:ext cx="75575" cy="73225"/>
            </a:xfrm>
            <a:custGeom>
              <a:avLst/>
              <a:gdLst/>
              <a:ahLst/>
              <a:cxnLst/>
              <a:rect l="l" t="t" r="r" b="b"/>
              <a:pathLst>
                <a:path w="3023" h="2929" extrusionOk="0">
                  <a:moveTo>
                    <a:pt x="1512" y="1"/>
                  </a:moveTo>
                  <a:cubicBezTo>
                    <a:pt x="662" y="1"/>
                    <a:pt x="1" y="662"/>
                    <a:pt x="1" y="1512"/>
                  </a:cubicBezTo>
                  <a:cubicBezTo>
                    <a:pt x="1" y="2267"/>
                    <a:pt x="662" y="2928"/>
                    <a:pt x="1512" y="2928"/>
                  </a:cubicBezTo>
                  <a:cubicBezTo>
                    <a:pt x="2362" y="2928"/>
                    <a:pt x="3023" y="2362"/>
                    <a:pt x="3023" y="1512"/>
                  </a:cubicBezTo>
                  <a:cubicBezTo>
                    <a:pt x="3023" y="662"/>
                    <a:pt x="2362" y="1"/>
                    <a:pt x="1512"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368" name="Google Shape;2368;p29"/>
            <p:cNvSpPr/>
            <p:nvPr/>
          </p:nvSpPr>
          <p:spPr>
            <a:xfrm>
              <a:off x="4138150" y="1182450"/>
              <a:ext cx="75575" cy="73225"/>
            </a:xfrm>
            <a:custGeom>
              <a:avLst/>
              <a:gdLst/>
              <a:ahLst/>
              <a:cxnLst/>
              <a:rect l="l" t="t" r="r" b="b"/>
              <a:pathLst>
                <a:path w="3023" h="2929" extrusionOk="0">
                  <a:moveTo>
                    <a:pt x="1511" y="1"/>
                  </a:moveTo>
                  <a:cubicBezTo>
                    <a:pt x="661" y="1"/>
                    <a:pt x="0" y="662"/>
                    <a:pt x="0" y="1512"/>
                  </a:cubicBezTo>
                  <a:cubicBezTo>
                    <a:pt x="0" y="2267"/>
                    <a:pt x="661" y="2928"/>
                    <a:pt x="1511" y="2928"/>
                  </a:cubicBezTo>
                  <a:cubicBezTo>
                    <a:pt x="2361" y="2928"/>
                    <a:pt x="3022" y="2362"/>
                    <a:pt x="3022" y="1512"/>
                  </a:cubicBezTo>
                  <a:cubicBezTo>
                    <a:pt x="3022" y="662"/>
                    <a:pt x="2361" y="1"/>
                    <a:pt x="1511"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369" name="Google Shape;2369;p29"/>
            <p:cNvSpPr/>
            <p:nvPr/>
          </p:nvSpPr>
          <p:spPr>
            <a:xfrm>
              <a:off x="3939825" y="1182450"/>
              <a:ext cx="73225" cy="73225"/>
            </a:xfrm>
            <a:custGeom>
              <a:avLst/>
              <a:gdLst/>
              <a:ahLst/>
              <a:cxnLst/>
              <a:rect l="l" t="t" r="r" b="b"/>
              <a:pathLst>
                <a:path w="2929" h="2929" extrusionOk="0">
                  <a:moveTo>
                    <a:pt x="1512" y="1"/>
                  </a:moveTo>
                  <a:cubicBezTo>
                    <a:pt x="662" y="1"/>
                    <a:pt x="1" y="662"/>
                    <a:pt x="1" y="1512"/>
                  </a:cubicBezTo>
                  <a:cubicBezTo>
                    <a:pt x="1" y="2267"/>
                    <a:pt x="662" y="2928"/>
                    <a:pt x="1512" y="2928"/>
                  </a:cubicBezTo>
                  <a:cubicBezTo>
                    <a:pt x="2267" y="2928"/>
                    <a:pt x="2928" y="2362"/>
                    <a:pt x="2928" y="1512"/>
                  </a:cubicBezTo>
                  <a:cubicBezTo>
                    <a:pt x="2928" y="662"/>
                    <a:pt x="2267" y="1"/>
                    <a:pt x="1512"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370" name="Google Shape;2370;p29"/>
            <p:cNvSpPr/>
            <p:nvPr/>
          </p:nvSpPr>
          <p:spPr>
            <a:xfrm>
              <a:off x="5731725" y="1371325"/>
              <a:ext cx="73200" cy="73200"/>
            </a:xfrm>
            <a:custGeom>
              <a:avLst/>
              <a:gdLst/>
              <a:ahLst/>
              <a:cxnLst/>
              <a:rect l="l" t="t" r="r" b="b"/>
              <a:pathLst>
                <a:path w="2928" h="2928" extrusionOk="0">
                  <a:moveTo>
                    <a:pt x="1417" y="1"/>
                  </a:moveTo>
                  <a:cubicBezTo>
                    <a:pt x="662" y="1"/>
                    <a:pt x="0" y="662"/>
                    <a:pt x="0" y="1511"/>
                  </a:cubicBezTo>
                  <a:cubicBezTo>
                    <a:pt x="0" y="2267"/>
                    <a:pt x="662" y="2928"/>
                    <a:pt x="1417" y="2928"/>
                  </a:cubicBezTo>
                  <a:cubicBezTo>
                    <a:pt x="2267" y="2928"/>
                    <a:pt x="2928" y="2361"/>
                    <a:pt x="2928" y="1511"/>
                  </a:cubicBezTo>
                  <a:cubicBezTo>
                    <a:pt x="2928" y="662"/>
                    <a:pt x="2267" y="1"/>
                    <a:pt x="1417"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371" name="Google Shape;2371;p29"/>
            <p:cNvSpPr/>
            <p:nvPr/>
          </p:nvSpPr>
          <p:spPr>
            <a:xfrm>
              <a:off x="5531050" y="1371325"/>
              <a:ext cx="75575" cy="73200"/>
            </a:xfrm>
            <a:custGeom>
              <a:avLst/>
              <a:gdLst/>
              <a:ahLst/>
              <a:cxnLst/>
              <a:rect l="l" t="t" r="r" b="b"/>
              <a:pathLst>
                <a:path w="3023" h="2928" extrusionOk="0">
                  <a:moveTo>
                    <a:pt x="1512" y="1"/>
                  </a:moveTo>
                  <a:cubicBezTo>
                    <a:pt x="662" y="1"/>
                    <a:pt x="1" y="662"/>
                    <a:pt x="1" y="1511"/>
                  </a:cubicBezTo>
                  <a:cubicBezTo>
                    <a:pt x="1" y="2267"/>
                    <a:pt x="662" y="2928"/>
                    <a:pt x="1512" y="2928"/>
                  </a:cubicBezTo>
                  <a:cubicBezTo>
                    <a:pt x="2361" y="2928"/>
                    <a:pt x="3022" y="2361"/>
                    <a:pt x="3022" y="1511"/>
                  </a:cubicBezTo>
                  <a:cubicBezTo>
                    <a:pt x="3022" y="662"/>
                    <a:pt x="2361" y="1"/>
                    <a:pt x="1512"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372" name="Google Shape;2372;p29"/>
            <p:cNvSpPr/>
            <p:nvPr/>
          </p:nvSpPr>
          <p:spPr>
            <a:xfrm>
              <a:off x="5332750" y="1371325"/>
              <a:ext cx="75550" cy="73200"/>
            </a:xfrm>
            <a:custGeom>
              <a:avLst/>
              <a:gdLst/>
              <a:ahLst/>
              <a:cxnLst/>
              <a:rect l="l" t="t" r="r" b="b"/>
              <a:pathLst>
                <a:path w="3022" h="2928" extrusionOk="0">
                  <a:moveTo>
                    <a:pt x="1511" y="1"/>
                  </a:moveTo>
                  <a:cubicBezTo>
                    <a:pt x="661" y="1"/>
                    <a:pt x="0" y="662"/>
                    <a:pt x="0" y="1511"/>
                  </a:cubicBezTo>
                  <a:cubicBezTo>
                    <a:pt x="0" y="2267"/>
                    <a:pt x="661" y="2928"/>
                    <a:pt x="1511" y="2928"/>
                  </a:cubicBezTo>
                  <a:cubicBezTo>
                    <a:pt x="2267" y="2928"/>
                    <a:pt x="2928" y="2361"/>
                    <a:pt x="2928" y="1511"/>
                  </a:cubicBezTo>
                  <a:cubicBezTo>
                    <a:pt x="3022" y="662"/>
                    <a:pt x="2267" y="1"/>
                    <a:pt x="1511"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373" name="Google Shape;2373;p29"/>
            <p:cNvSpPr/>
            <p:nvPr/>
          </p:nvSpPr>
          <p:spPr>
            <a:xfrm>
              <a:off x="5134425" y="1371325"/>
              <a:ext cx="73225" cy="73200"/>
            </a:xfrm>
            <a:custGeom>
              <a:avLst/>
              <a:gdLst/>
              <a:ahLst/>
              <a:cxnLst/>
              <a:rect l="l" t="t" r="r" b="b"/>
              <a:pathLst>
                <a:path w="2929" h="2928" extrusionOk="0">
                  <a:moveTo>
                    <a:pt x="1417" y="1"/>
                  </a:moveTo>
                  <a:cubicBezTo>
                    <a:pt x="662" y="1"/>
                    <a:pt x="1" y="662"/>
                    <a:pt x="1" y="1511"/>
                  </a:cubicBezTo>
                  <a:cubicBezTo>
                    <a:pt x="1" y="2267"/>
                    <a:pt x="662" y="2928"/>
                    <a:pt x="1417" y="2928"/>
                  </a:cubicBezTo>
                  <a:cubicBezTo>
                    <a:pt x="2267" y="2928"/>
                    <a:pt x="2928" y="2361"/>
                    <a:pt x="2928" y="1511"/>
                  </a:cubicBezTo>
                  <a:cubicBezTo>
                    <a:pt x="2928" y="662"/>
                    <a:pt x="2267" y="1"/>
                    <a:pt x="1417"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374" name="Google Shape;2374;p29"/>
            <p:cNvSpPr/>
            <p:nvPr/>
          </p:nvSpPr>
          <p:spPr>
            <a:xfrm>
              <a:off x="4933750" y="1371325"/>
              <a:ext cx="75575" cy="73200"/>
            </a:xfrm>
            <a:custGeom>
              <a:avLst/>
              <a:gdLst/>
              <a:ahLst/>
              <a:cxnLst/>
              <a:rect l="l" t="t" r="r" b="b"/>
              <a:pathLst>
                <a:path w="3023" h="2928" extrusionOk="0">
                  <a:moveTo>
                    <a:pt x="1512" y="1"/>
                  </a:moveTo>
                  <a:cubicBezTo>
                    <a:pt x="662" y="1"/>
                    <a:pt x="1" y="662"/>
                    <a:pt x="1" y="1511"/>
                  </a:cubicBezTo>
                  <a:cubicBezTo>
                    <a:pt x="1" y="2267"/>
                    <a:pt x="662" y="2928"/>
                    <a:pt x="1512" y="2928"/>
                  </a:cubicBezTo>
                  <a:cubicBezTo>
                    <a:pt x="2362" y="2928"/>
                    <a:pt x="3023" y="2361"/>
                    <a:pt x="3023" y="1511"/>
                  </a:cubicBezTo>
                  <a:cubicBezTo>
                    <a:pt x="3023" y="662"/>
                    <a:pt x="2362" y="1"/>
                    <a:pt x="1512"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375" name="Google Shape;2375;p29"/>
            <p:cNvSpPr/>
            <p:nvPr/>
          </p:nvSpPr>
          <p:spPr>
            <a:xfrm>
              <a:off x="4735450" y="1371325"/>
              <a:ext cx="75575" cy="73200"/>
            </a:xfrm>
            <a:custGeom>
              <a:avLst/>
              <a:gdLst/>
              <a:ahLst/>
              <a:cxnLst/>
              <a:rect l="l" t="t" r="r" b="b"/>
              <a:pathLst>
                <a:path w="3023" h="2928" extrusionOk="0">
                  <a:moveTo>
                    <a:pt x="1511" y="1"/>
                  </a:moveTo>
                  <a:cubicBezTo>
                    <a:pt x="661" y="1"/>
                    <a:pt x="0" y="662"/>
                    <a:pt x="0" y="1511"/>
                  </a:cubicBezTo>
                  <a:cubicBezTo>
                    <a:pt x="0" y="2267"/>
                    <a:pt x="661" y="2928"/>
                    <a:pt x="1511" y="2928"/>
                  </a:cubicBezTo>
                  <a:cubicBezTo>
                    <a:pt x="2361" y="2928"/>
                    <a:pt x="3022" y="2361"/>
                    <a:pt x="3022" y="1511"/>
                  </a:cubicBezTo>
                  <a:cubicBezTo>
                    <a:pt x="3022" y="662"/>
                    <a:pt x="2361" y="1"/>
                    <a:pt x="1511"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376" name="Google Shape;2376;p29"/>
            <p:cNvSpPr/>
            <p:nvPr/>
          </p:nvSpPr>
          <p:spPr>
            <a:xfrm>
              <a:off x="4537125" y="1371325"/>
              <a:ext cx="73225" cy="73200"/>
            </a:xfrm>
            <a:custGeom>
              <a:avLst/>
              <a:gdLst/>
              <a:ahLst/>
              <a:cxnLst/>
              <a:rect l="l" t="t" r="r" b="b"/>
              <a:pathLst>
                <a:path w="2929" h="2928" extrusionOk="0">
                  <a:moveTo>
                    <a:pt x="1417" y="1"/>
                  </a:moveTo>
                  <a:cubicBezTo>
                    <a:pt x="662" y="1"/>
                    <a:pt x="1" y="662"/>
                    <a:pt x="1" y="1511"/>
                  </a:cubicBezTo>
                  <a:cubicBezTo>
                    <a:pt x="1" y="2267"/>
                    <a:pt x="662" y="2928"/>
                    <a:pt x="1417" y="2928"/>
                  </a:cubicBezTo>
                  <a:lnTo>
                    <a:pt x="1512" y="2928"/>
                  </a:lnTo>
                  <a:cubicBezTo>
                    <a:pt x="2267" y="2928"/>
                    <a:pt x="2928" y="2361"/>
                    <a:pt x="2928" y="1511"/>
                  </a:cubicBezTo>
                  <a:cubicBezTo>
                    <a:pt x="2928" y="662"/>
                    <a:pt x="2267" y="1"/>
                    <a:pt x="1417"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377" name="Google Shape;2377;p29"/>
            <p:cNvSpPr/>
            <p:nvPr/>
          </p:nvSpPr>
          <p:spPr>
            <a:xfrm>
              <a:off x="4336450" y="1371325"/>
              <a:ext cx="75575" cy="73200"/>
            </a:xfrm>
            <a:custGeom>
              <a:avLst/>
              <a:gdLst/>
              <a:ahLst/>
              <a:cxnLst/>
              <a:rect l="l" t="t" r="r" b="b"/>
              <a:pathLst>
                <a:path w="3023" h="2928" extrusionOk="0">
                  <a:moveTo>
                    <a:pt x="1512" y="1"/>
                  </a:moveTo>
                  <a:cubicBezTo>
                    <a:pt x="662" y="1"/>
                    <a:pt x="1" y="662"/>
                    <a:pt x="1" y="1511"/>
                  </a:cubicBezTo>
                  <a:cubicBezTo>
                    <a:pt x="1" y="2267"/>
                    <a:pt x="662" y="2928"/>
                    <a:pt x="1512" y="2928"/>
                  </a:cubicBezTo>
                  <a:cubicBezTo>
                    <a:pt x="2362" y="2928"/>
                    <a:pt x="3023" y="2361"/>
                    <a:pt x="3023" y="1511"/>
                  </a:cubicBezTo>
                  <a:cubicBezTo>
                    <a:pt x="3023" y="662"/>
                    <a:pt x="2362" y="1"/>
                    <a:pt x="1512"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378" name="Google Shape;2378;p29"/>
            <p:cNvSpPr/>
            <p:nvPr/>
          </p:nvSpPr>
          <p:spPr>
            <a:xfrm>
              <a:off x="4138150" y="1371325"/>
              <a:ext cx="75575" cy="73200"/>
            </a:xfrm>
            <a:custGeom>
              <a:avLst/>
              <a:gdLst/>
              <a:ahLst/>
              <a:cxnLst/>
              <a:rect l="l" t="t" r="r" b="b"/>
              <a:pathLst>
                <a:path w="3023" h="2928" extrusionOk="0">
                  <a:moveTo>
                    <a:pt x="1511" y="1"/>
                  </a:moveTo>
                  <a:cubicBezTo>
                    <a:pt x="661" y="1"/>
                    <a:pt x="0" y="662"/>
                    <a:pt x="0" y="1511"/>
                  </a:cubicBezTo>
                  <a:cubicBezTo>
                    <a:pt x="0" y="2267"/>
                    <a:pt x="661" y="2928"/>
                    <a:pt x="1511" y="2928"/>
                  </a:cubicBezTo>
                  <a:cubicBezTo>
                    <a:pt x="2361" y="2928"/>
                    <a:pt x="3022" y="2361"/>
                    <a:pt x="3022" y="1511"/>
                  </a:cubicBezTo>
                  <a:cubicBezTo>
                    <a:pt x="3022" y="662"/>
                    <a:pt x="2361" y="1"/>
                    <a:pt x="1511"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379" name="Google Shape;2379;p29"/>
            <p:cNvSpPr/>
            <p:nvPr/>
          </p:nvSpPr>
          <p:spPr>
            <a:xfrm>
              <a:off x="3939825" y="1371325"/>
              <a:ext cx="73225" cy="73200"/>
            </a:xfrm>
            <a:custGeom>
              <a:avLst/>
              <a:gdLst/>
              <a:ahLst/>
              <a:cxnLst/>
              <a:rect l="l" t="t" r="r" b="b"/>
              <a:pathLst>
                <a:path w="2929" h="2928" extrusionOk="0">
                  <a:moveTo>
                    <a:pt x="1512" y="1"/>
                  </a:moveTo>
                  <a:cubicBezTo>
                    <a:pt x="662" y="1"/>
                    <a:pt x="1" y="662"/>
                    <a:pt x="1" y="1511"/>
                  </a:cubicBezTo>
                  <a:cubicBezTo>
                    <a:pt x="1" y="2267"/>
                    <a:pt x="662" y="2928"/>
                    <a:pt x="1512" y="2928"/>
                  </a:cubicBezTo>
                  <a:cubicBezTo>
                    <a:pt x="2267" y="2928"/>
                    <a:pt x="2928" y="2361"/>
                    <a:pt x="2928" y="1511"/>
                  </a:cubicBezTo>
                  <a:cubicBezTo>
                    <a:pt x="2928" y="662"/>
                    <a:pt x="2267" y="1"/>
                    <a:pt x="1512"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380" name="Google Shape;2380;p29"/>
            <p:cNvSpPr/>
            <p:nvPr/>
          </p:nvSpPr>
          <p:spPr>
            <a:xfrm>
              <a:off x="5930025" y="1560200"/>
              <a:ext cx="73225" cy="73200"/>
            </a:xfrm>
            <a:custGeom>
              <a:avLst/>
              <a:gdLst/>
              <a:ahLst/>
              <a:cxnLst/>
              <a:rect l="l" t="t" r="r" b="b"/>
              <a:pathLst>
                <a:path w="2929" h="2928" extrusionOk="0">
                  <a:moveTo>
                    <a:pt x="1512" y="0"/>
                  </a:moveTo>
                  <a:cubicBezTo>
                    <a:pt x="662" y="0"/>
                    <a:pt x="1" y="661"/>
                    <a:pt x="1" y="1511"/>
                  </a:cubicBezTo>
                  <a:cubicBezTo>
                    <a:pt x="1" y="2267"/>
                    <a:pt x="662" y="2928"/>
                    <a:pt x="1512" y="2928"/>
                  </a:cubicBezTo>
                  <a:cubicBezTo>
                    <a:pt x="2267" y="2928"/>
                    <a:pt x="2928" y="2361"/>
                    <a:pt x="2928" y="1511"/>
                  </a:cubicBezTo>
                  <a:cubicBezTo>
                    <a:pt x="2928" y="661"/>
                    <a:pt x="2267" y="0"/>
                    <a:pt x="1512"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381" name="Google Shape;2381;p29"/>
            <p:cNvSpPr/>
            <p:nvPr/>
          </p:nvSpPr>
          <p:spPr>
            <a:xfrm>
              <a:off x="5731725" y="1560200"/>
              <a:ext cx="73200" cy="73200"/>
            </a:xfrm>
            <a:custGeom>
              <a:avLst/>
              <a:gdLst/>
              <a:ahLst/>
              <a:cxnLst/>
              <a:rect l="l" t="t" r="r" b="b"/>
              <a:pathLst>
                <a:path w="2928" h="2928" extrusionOk="0">
                  <a:moveTo>
                    <a:pt x="1417" y="0"/>
                  </a:moveTo>
                  <a:cubicBezTo>
                    <a:pt x="662" y="0"/>
                    <a:pt x="0" y="661"/>
                    <a:pt x="0" y="1511"/>
                  </a:cubicBezTo>
                  <a:cubicBezTo>
                    <a:pt x="0" y="2267"/>
                    <a:pt x="662" y="2928"/>
                    <a:pt x="1417" y="2928"/>
                  </a:cubicBezTo>
                  <a:cubicBezTo>
                    <a:pt x="2267" y="2928"/>
                    <a:pt x="2928" y="2361"/>
                    <a:pt x="2928" y="1511"/>
                  </a:cubicBezTo>
                  <a:cubicBezTo>
                    <a:pt x="2928" y="661"/>
                    <a:pt x="2267" y="0"/>
                    <a:pt x="1417"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382" name="Google Shape;2382;p29"/>
            <p:cNvSpPr/>
            <p:nvPr/>
          </p:nvSpPr>
          <p:spPr>
            <a:xfrm>
              <a:off x="5531050" y="1560200"/>
              <a:ext cx="75575" cy="73200"/>
            </a:xfrm>
            <a:custGeom>
              <a:avLst/>
              <a:gdLst/>
              <a:ahLst/>
              <a:cxnLst/>
              <a:rect l="l" t="t" r="r" b="b"/>
              <a:pathLst>
                <a:path w="3023" h="2928" extrusionOk="0">
                  <a:moveTo>
                    <a:pt x="1512" y="0"/>
                  </a:moveTo>
                  <a:cubicBezTo>
                    <a:pt x="662" y="0"/>
                    <a:pt x="1" y="661"/>
                    <a:pt x="1" y="1511"/>
                  </a:cubicBezTo>
                  <a:cubicBezTo>
                    <a:pt x="1" y="2267"/>
                    <a:pt x="662" y="2928"/>
                    <a:pt x="1512" y="2928"/>
                  </a:cubicBezTo>
                  <a:cubicBezTo>
                    <a:pt x="2361" y="2928"/>
                    <a:pt x="3022" y="2361"/>
                    <a:pt x="3022" y="1511"/>
                  </a:cubicBezTo>
                  <a:cubicBezTo>
                    <a:pt x="3022" y="661"/>
                    <a:pt x="2361" y="0"/>
                    <a:pt x="1512"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383" name="Google Shape;2383;p29"/>
            <p:cNvSpPr/>
            <p:nvPr/>
          </p:nvSpPr>
          <p:spPr>
            <a:xfrm>
              <a:off x="5332750" y="1560200"/>
              <a:ext cx="75550" cy="73200"/>
            </a:xfrm>
            <a:custGeom>
              <a:avLst/>
              <a:gdLst/>
              <a:ahLst/>
              <a:cxnLst/>
              <a:rect l="l" t="t" r="r" b="b"/>
              <a:pathLst>
                <a:path w="3022" h="2928" extrusionOk="0">
                  <a:moveTo>
                    <a:pt x="1511" y="0"/>
                  </a:moveTo>
                  <a:cubicBezTo>
                    <a:pt x="661" y="0"/>
                    <a:pt x="0" y="661"/>
                    <a:pt x="0" y="1511"/>
                  </a:cubicBezTo>
                  <a:cubicBezTo>
                    <a:pt x="0" y="2267"/>
                    <a:pt x="661" y="2928"/>
                    <a:pt x="1511" y="2928"/>
                  </a:cubicBezTo>
                  <a:cubicBezTo>
                    <a:pt x="2267" y="2928"/>
                    <a:pt x="2928" y="2361"/>
                    <a:pt x="2928" y="1511"/>
                  </a:cubicBezTo>
                  <a:cubicBezTo>
                    <a:pt x="3022" y="661"/>
                    <a:pt x="2267" y="0"/>
                    <a:pt x="1511"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384" name="Google Shape;2384;p29"/>
            <p:cNvSpPr/>
            <p:nvPr/>
          </p:nvSpPr>
          <p:spPr>
            <a:xfrm>
              <a:off x="5134425" y="1560200"/>
              <a:ext cx="73225" cy="73200"/>
            </a:xfrm>
            <a:custGeom>
              <a:avLst/>
              <a:gdLst/>
              <a:ahLst/>
              <a:cxnLst/>
              <a:rect l="l" t="t" r="r" b="b"/>
              <a:pathLst>
                <a:path w="2929" h="2928" extrusionOk="0">
                  <a:moveTo>
                    <a:pt x="1417" y="0"/>
                  </a:moveTo>
                  <a:cubicBezTo>
                    <a:pt x="662" y="0"/>
                    <a:pt x="1" y="661"/>
                    <a:pt x="1" y="1511"/>
                  </a:cubicBezTo>
                  <a:cubicBezTo>
                    <a:pt x="1" y="2267"/>
                    <a:pt x="662" y="2928"/>
                    <a:pt x="1417" y="2928"/>
                  </a:cubicBezTo>
                  <a:cubicBezTo>
                    <a:pt x="2267" y="2928"/>
                    <a:pt x="2928" y="2361"/>
                    <a:pt x="2928" y="1511"/>
                  </a:cubicBezTo>
                  <a:cubicBezTo>
                    <a:pt x="2928" y="661"/>
                    <a:pt x="2267" y="0"/>
                    <a:pt x="1417"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385" name="Google Shape;2385;p29"/>
            <p:cNvSpPr/>
            <p:nvPr/>
          </p:nvSpPr>
          <p:spPr>
            <a:xfrm>
              <a:off x="4933750" y="1560200"/>
              <a:ext cx="75575" cy="73200"/>
            </a:xfrm>
            <a:custGeom>
              <a:avLst/>
              <a:gdLst/>
              <a:ahLst/>
              <a:cxnLst/>
              <a:rect l="l" t="t" r="r" b="b"/>
              <a:pathLst>
                <a:path w="3023" h="2928" extrusionOk="0">
                  <a:moveTo>
                    <a:pt x="1512" y="0"/>
                  </a:moveTo>
                  <a:cubicBezTo>
                    <a:pt x="662" y="0"/>
                    <a:pt x="1" y="661"/>
                    <a:pt x="1" y="1511"/>
                  </a:cubicBezTo>
                  <a:cubicBezTo>
                    <a:pt x="1" y="2267"/>
                    <a:pt x="662" y="2928"/>
                    <a:pt x="1512" y="2928"/>
                  </a:cubicBezTo>
                  <a:cubicBezTo>
                    <a:pt x="2362" y="2928"/>
                    <a:pt x="3023" y="2361"/>
                    <a:pt x="3023" y="1511"/>
                  </a:cubicBezTo>
                  <a:cubicBezTo>
                    <a:pt x="3023" y="661"/>
                    <a:pt x="2362" y="0"/>
                    <a:pt x="1512"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386" name="Google Shape;2386;p29"/>
            <p:cNvSpPr/>
            <p:nvPr/>
          </p:nvSpPr>
          <p:spPr>
            <a:xfrm>
              <a:off x="4735450" y="1560200"/>
              <a:ext cx="75575" cy="73200"/>
            </a:xfrm>
            <a:custGeom>
              <a:avLst/>
              <a:gdLst/>
              <a:ahLst/>
              <a:cxnLst/>
              <a:rect l="l" t="t" r="r" b="b"/>
              <a:pathLst>
                <a:path w="3023" h="2928" extrusionOk="0">
                  <a:moveTo>
                    <a:pt x="1511" y="0"/>
                  </a:moveTo>
                  <a:cubicBezTo>
                    <a:pt x="661" y="0"/>
                    <a:pt x="0" y="661"/>
                    <a:pt x="0" y="1511"/>
                  </a:cubicBezTo>
                  <a:cubicBezTo>
                    <a:pt x="0" y="2267"/>
                    <a:pt x="661" y="2928"/>
                    <a:pt x="1511" y="2928"/>
                  </a:cubicBezTo>
                  <a:cubicBezTo>
                    <a:pt x="2361" y="2928"/>
                    <a:pt x="3022" y="2361"/>
                    <a:pt x="3022" y="1511"/>
                  </a:cubicBezTo>
                  <a:cubicBezTo>
                    <a:pt x="3022" y="661"/>
                    <a:pt x="2361" y="0"/>
                    <a:pt x="1511"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387" name="Google Shape;2387;p29"/>
            <p:cNvSpPr/>
            <p:nvPr/>
          </p:nvSpPr>
          <p:spPr>
            <a:xfrm>
              <a:off x="4537125" y="1560200"/>
              <a:ext cx="73225" cy="73200"/>
            </a:xfrm>
            <a:custGeom>
              <a:avLst/>
              <a:gdLst/>
              <a:ahLst/>
              <a:cxnLst/>
              <a:rect l="l" t="t" r="r" b="b"/>
              <a:pathLst>
                <a:path w="2929" h="2928" extrusionOk="0">
                  <a:moveTo>
                    <a:pt x="1417" y="0"/>
                  </a:moveTo>
                  <a:cubicBezTo>
                    <a:pt x="662" y="0"/>
                    <a:pt x="1" y="661"/>
                    <a:pt x="1" y="1511"/>
                  </a:cubicBezTo>
                  <a:cubicBezTo>
                    <a:pt x="1" y="2267"/>
                    <a:pt x="662" y="2928"/>
                    <a:pt x="1417" y="2928"/>
                  </a:cubicBezTo>
                  <a:lnTo>
                    <a:pt x="1512" y="2928"/>
                  </a:lnTo>
                  <a:cubicBezTo>
                    <a:pt x="2267" y="2928"/>
                    <a:pt x="2928" y="2361"/>
                    <a:pt x="2928" y="1511"/>
                  </a:cubicBezTo>
                  <a:cubicBezTo>
                    <a:pt x="2928" y="661"/>
                    <a:pt x="2267" y="0"/>
                    <a:pt x="1417"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388" name="Google Shape;2388;p29"/>
            <p:cNvSpPr/>
            <p:nvPr/>
          </p:nvSpPr>
          <p:spPr>
            <a:xfrm>
              <a:off x="4336450" y="1560200"/>
              <a:ext cx="75575" cy="73200"/>
            </a:xfrm>
            <a:custGeom>
              <a:avLst/>
              <a:gdLst/>
              <a:ahLst/>
              <a:cxnLst/>
              <a:rect l="l" t="t" r="r" b="b"/>
              <a:pathLst>
                <a:path w="3023" h="2928" extrusionOk="0">
                  <a:moveTo>
                    <a:pt x="1512" y="0"/>
                  </a:moveTo>
                  <a:cubicBezTo>
                    <a:pt x="662" y="0"/>
                    <a:pt x="1" y="661"/>
                    <a:pt x="1" y="1511"/>
                  </a:cubicBezTo>
                  <a:cubicBezTo>
                    <a:pt x="1" y="2267"/>
                    <a:pt x="662" y="2928"/>
                    <a:pt x="1512" y="2928"/>
                  </a:cubicBezTo>
                  <a:cubicBezTo>
                    <a:pt x="2362" y="2928"/>
                    <a:pt x="3023" y="2361"/>
                    <a:pt x="3023" y="1511"/>
                  </a:cubicBezTo>
                  <a:cubicBezTo>
                    <a:pt x="3023" y="661"/>
                    <a:pt x="2362" y="0"/>
                    <a:pt x="1512"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389" name="Google Shape;2389;p29"/>
            <p:cNvSpPr/>
            <p:nvPr/>
          </p:nvSpPr>
          <p:spPr>
            <a:xfrm>
              <a:off x="4138150" y="1560200"/>
              <a:ext cx="75575" cy="73200"/>
            </a:xfrm>
            <a:custGeom>
              <a:avLst/>
              <a:gdLst/>
              <a:ahLst/>
              <a:cxnLst/>
              <a:rect l="l" t="t" r="r" b="b"/>
              <a:pathLst>
                <a:path w="3023" h="2928" extrusionOk="0">
                  <a:moveTo>
                    <a:pt x="1511" y="0"/>
                  </a:moveTo>
                  <a:cubicBezTo>
                    <a:pt x="661" y="0"/>
                    <a:pt x="0" y="661"/>
                    <a:pt x="0" y="1511"/>
                  </a:cubicBezTo>
                  <a:cubicBezTo>
                    <a:pt x="0" y="2267"/>
                    <a:pt x="661" y="2928"/>
                    <a:pt x="1511" y="2928"/>
                  </a:cubicBezTo>
                  <a:cubicBezTo>
                    <a:pt x="2361" y="2928"/>
                    <a:pt x="3022" y="2361"/>
                    <a:pt x="3022" y="1511"/>
                  </a:cubicBezTo>
                  <a:cubicBezTo>
                    <a:pt x="3022" y="661"/>
                    <a:pt x="2361" y="0"/>
                    <a:pt x="1511"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390" name="Google Shape;2390;p29"/>
            <p:cNvSpPr/>
            <p:nvPr/>
          </p:nvSpPr>
          <p:spPr>
            <a:xfrm>
              <a:off x="3939825" y="1560200"/>
              <a:ext cx="73225" cy="73200"/>
            </a:xfrm>
            <a:custGeom>
              <a:avLst/>
              <a:gdLst/>
              <a:ahLst/>
              <a:cxnLst/>
              <a:rect l="l" t="t" r="r" b="b"/>
              <a:pathLst>
                <a:path w="2929" h="2928" extrusionOk="0">
                  <a:moveTo>
                    <a:pt x="1512" y="0"/>
                  </a:moveTo>
                  <a:cubicBezTo>
                    <a:pt x="662" y="0"/>
                    <a:pt x="1" y="661"/>
                    <a:pt x="1" y="1511"/>
                  </a:cubicBezTo>
                  <a:cubicBezTo>
                    <a:pt x="1" y="2267"/>
                    <a:pt x="662" y="2928"/>
                    <a:pt x="1512" y="2928"/>
                  </a:cubicBezTo>
                  <a:cubicBezTo>
                    <a:pt x="2267" y="2928"/>
                    <a:pt x="2928" y="2361"/>
                    <a:pt x="2928" y="1511"/>
                  </a:cubicBezTo>
                  <a:cubicBezTo>
                    <a:pt x="2928" y="661"/>
                    <a:pt x="2267" y="0"/>
                    <a:pt x="1512"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391" name="Google Shape;2391;p29"/>
            <p:cNvSpPr/>
            <p:nvPr/>
          </p:nvSpPr>
          <p:spPr>
            <a:xfrm>
              <a:off x="5930025" y="1749075"/>
              <a:ext cx="73225" cy="75550"/>
            </a:xfrm>
            <a:custGeom>
              <a:avLst/>
              <a:gdLst/>
              <a:ahLst/>
              <a:cxnLst/>
              <a:rect l="l" t="t" r="r" b="b"/>
              <a:pathLst>
                <a:path w="2929" h="3022" extrusionOk="0">
                  <a:moveTo>
                    <a:pt x="1512" y="0"/>
                  </a:moveTo>
                  <a:cubicBezTo>
                    <a:pt x="662" y="0"/>
                    <a:pt x="1" y="661"/>
                    <a:pt x="1" y="1511"/>
                  </a:cubicBezTo>
                  <a:cubicBezTo>
                    <a:pt x="1" y="2361"/>
                    <a:pt x="662" y="3022"/>
                    <a:pt x="1512" y="3022"/>
                  </a:cubicBezTo>
                  <a:cubicBezTo>
                    <a:pt x="2267" y="3022"/>
                    <a:pt x="2928" y="2361"/>
                    <a:pt x="2928" y="1511"/>
                  </a:cubicBezTo>
                  <a:cubicBezTo>
                    <a:pt x="2928" y="661"/>
                    <a:pt x="2267" y="0"/>
                    <a:pt x="1512"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392" name="Google Shape;2392;p29"/>
            <p:cNvSpPr/>
            <p:nvPr/>
          </p:nvSpPr>
          <p:spPr>
            <a:xfrm>
              <a:off x="5731725" y="1749075"/>
              <a:ext cx="73200" cy="75550"/>
            </a:xfrm>
            <a:custGeom>
              <a:avLst/>
              <a:gdLst/>
              <a:ahLst/>
              <a:cxnLst/>
              <a:rect l="l" t="t" r="r" b="b"/>
              <a:pathLst>
                <a:path w="2928" h="3022" extrusionOk="0">
                  <a:moveTo>
                    <a:pt x="1417" y="0"/>
                  </a:moveTo>
                  <a:cubicBezTo>
                    <a:pt x="662" y="0"/>
                    <a:pt x="0" y="661"/>
                    <a:pt x="0" y="1511"/>
                  </a:cubicBezTo>
                  <a:cubicBezTo>
                    <a:pt x="0" y="2361"/>
                    <a:pt x="662" y="3022"/>
                    <a:pt x="1417" y="3022"/>
                  </a:cubicBezTo>
                  <a:cubicBezTo>
                    <a:pt x="2267" y="3022"/>
                    <a:pt x="2928" y="2361"/>
                    <a:pt x="2928" y="1511"/>
                  </a:cubicBezTo>
                  <a:cubicBezTo>
                    <a:pt x="2928" y="661"/>
                    <a:pt x="2267" y="0"/>
                    <a:pt x="1417"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393" name="Google Shape;2393;p29"/>
            <p:cNvSpPr/>
            <p:nvPr/>
          </p:nvSpPr>
          <p:spPr>
            <a:xfrm>
              <a:off x="5531050" y="1749075"/>
              <a:ext cx="75575" cy="75550"/>
            </a:xfrm>
            <a:custGeom>
              <a:avLst/>
              <a:gdLst/>
              <a:ahLst/>
              <a:cxnLst/>
              <a:rect l="l" t="t" r="r" b="b"/>
              <a:pathLst>
                <a:path w="3023" h="3022" extrusionOk="0">
                  <a:moveTo>
                    <a:pt x="1512" y="0"/>
                  </a:moveTo>
                  <a:cubicBezTo>
                    <a:pt x="662" y="0"/>
                    <a:pt x="1" y="661"/>
                    <a:pt x="1" y="1511"/>
                  </a:cubicBezTo>
                  <a:cubicBezTo>
                    <a:pt x="1" y="2361"/>
                    <a:pt x="662" y="3022"/>
                    <a:pt x="1512" y="3022"/>
                  </a:cubicBezTo>
                  <a:cubicBezTo>
                    <a:pt x="2361" y="3022"/>
                    <a:pt x="3022" y="2361"/>
                    <a:pt x="3022" y="1511"/>
                  </a:cubicBezTo>
                  <a:cubicBezTo>
                    <a:pt x="3022" y="661"/>
                    <a:pt x="2361" y="0"/>
                    <a:pt x="1512"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394" name="Google Shape;2394;p29"/>
            <p:cNvSpPr/>
            <p:nvPr/>
          </p:nvSpPr>
          <p:spPr>
            <a:xfrm>
              <a:off x="5332750" y="1749075"/>
              <a:ext cx="75550" cy="75550"/>
            </a:xfrm>
            <a:custGeom>
              <a:avLst/>
              <a:gdLst/>
              <a:ahLst/>
              <a:cxnLst/>
              <a:rect l="l" t="t" r="r" b="b"/>
              <a:pathLst>
                <a:path w="3022" h="3022" extrusionOk="0">
                  <a:moveTo>
                    <a:pt x="1511" y="0"/>
                  </a:moveTo>
                  <a:cubicBezTo>
                    <a:pt x="661" y="0"/>
                    <a:pt x="0" y="661"/>
                    <a:pt x="0" y="1511"/>
                  </a:cubicBezTo>
                  <a:cubicBezTo>
                    <a:pt x="0" y="2361"/>
                    <a:pt x="661" y="3022"/>
                    <a:pt x="1511" y="3022"/>
                  </a:cubicBezTo>
                  <a:cubicBezTo>
                    <a:pt x="2267" y="3022"/>
                    <a:pt x="2928" y="2361"/>
                    <a:pt x="2928" y="1511"/>
                  </a:cubicBezTo>
                  <a:cubicBezTo>
                    <a:pt x="3022" y="661"/>
                    <a:pt x="2267" y="0"/>
                    <a:pt x="1511"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395" name="Google Shape;2395;p29"/>
            <p:cNvSpPr/>
            <p:nvPr/>
          </p:nvSpPr>
          <p:spPr>
            <a:xfrm>
              <a:off x="5134425" y="1749075"/>
              <a:ext cx="73225" cy="75550"/>
            </a:xfrm>
            <a:custGeom>
              <a:avLst/>
              <a:gdLst/>
              <a:ahLst/>
              <a:cxnLst/>
              <a:rect l="l" t="t" r="r" b="b"/>
              <a:pathLst>
                <a:path w="2929" h="3022" extrusionOk="0">
                  <a:moveTo>
                    <a:pt x="1417" y="0"/>
                  </a:moveTo>
                  <a:cubicBezTo>
                    <a:pt x="662" y="0"/>
                    <a:pt x="1" y="661"/>
                    <a:pt x="1" y="1511"/>
                  </a:cubicBezTo>
                  <a:cubicBezTo>
                    <a:pt x="1" y="2361"/>
                    <a:pt x="662" y="3022"/>
                    <a:pt x="1417" y="3022"/>
                  </a:cubicBezTo>
                  <a:cubicBezTo>
                    <a:pt x="2267" y="3022"/>
                    <a:pt x="2928" y="2361"/>
                    <a:pt x="2928" y="1511"/>
                  </a:cubicBezTo>
                  <a:cubicBezTo>
                    <a:pt x="2928" y="661"/>
                    <a:pt x="2267" y="0"/>
                    <a:pt x="1417"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396" name="Google Shape;2396;p29"/>
            <p:cNvSpPr/>
            <p:nvPr/>
          </p:nvSpPr>
          <p:spPr>
            <a:xfrm>
              <a:off x="4933750" y="1749075"/>
              <a:ext cx="75575" cy="75550"/>
            </a:xfrm>
            <a:custGeom>
              <a:avLst/>
              <a:gdLst/>
              <a:ahLst/>
              <a:cxnLst/>
              <a:rect l="l" t="t" r="r" b="b"/>
              <a:pathLst>
                <a:path w="3023" h="3022"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397" name="Google Shape;2397;p29"/>
            <p:cNvSpPr/>
            <p:nvPr/>
          </p:nvSpPr>
          <p:spPr>
            <a:xfrm>
              <a:off x="4735450" y="1749075"/>
              <a:ext cx="75575" cy="75550"/>
            </a:xfrm>
            <a:custGeom>
              <a:avLst/>
              <a:gdLst/>
              <a:ahLst/>
              <a:cxnLst/>
              <a:rect l="l" t="t" r="r" b="b"/>
              <a:pathLst>
                <a:path w="3023" h="3022"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398" name="Google Shape;2398;p29"/>
            <p:cNvSpPr/>
            <p:nvPr/>
          </p:nvSpPr>
          <p:spPr>
            <a:xfrm>
              <a:off x="4537125" y="1749075"/>
              <a:ext cx="73225" cy="75550"/>
            </a:xfrm>
            <a:custGeom>
              <a:avLst/>
              <a:gdLst/>
              <a:ahLst/>
              <a:cxnLst/>
              <a:rect l="l" t="t" r="r" b="b"/>
              <a:pathLst>
                <a:path w="2929" h="3022" extrusionOk="0">
                  <a:moveTo>
                    <a:pt x="1417" y="0"/>
                  </a:moveTo>
                  <a:cubicBezTo>
                    <a:pt x="662" y="0"/>
                    <a:pt x="1" y="661"/>
                    <a:pt x="1" y="1511"/>
                  </a:cubicBezTo>
                  <a:cubicBezTo>
                    <a:pt x="1" y="2361"/>
                    <a:pt x="662" y="3022"/>
                    <a:pt x="1417" y="3022"/>
                  </a:cubicBezTo>
                  <a:lnTo>
                    <a:pt x="1512" y="3022"/>
                  </a:lnTo>
                  <a:cubicBezTo>
                    <a:pt x="2267" y="3022"/>
                    <a:pt x="2928" y="2361"/>
                    <a:pt x="2928" y="1511"/>
                  </a:cubicBezTo>
                  <a:cubicBezTo>
                    <a:pt x="2928" y="661"/>
                    <a:pt x="2267" y="0"/>
                    <a:pt x="1417"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399" name="Google Shape;2399;p29"/>
            <p:cNvSpPr/>
            <p:nvPr/>
          </p:nvSpPr>
          <p:spPr>
            <a:xfrm>
              <a:off x="4336450" y="1749075"/>
              <a:ext cx="75575" cy="75550"/>
            </a:xfrm>
            <a:custGeom>
              <a:avLst/>
              <a:gdLst/>
              <a:ahLst/>
              <a:cxnLst/>
              <a:rect l="l" t="t" r="r" b="b"/>
              <a:pathLst>
                <a:path w="3023" h="3022"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400" name="Google Shape;2400;p29"/>
            <p:cNvSpPr/>
            <p:nvPr/>
          </p:nvSpPr>
          <p:spPr>
            <a:xfrm>
              <a:off x="4138150" y="1749075"/>
              <a:ext cx="75575" cy="75550"/>
            </a:xfrm>
            <a:custGeom>
              <a:avLst/>
              <a:gdLst/>
              <a:ahLst/>
              <a:cxnLst/>
              <a:rect l="l" t="t" r="r" b="b"/>
              <a:pathLst>
                <a:path w="3023" h="3022"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401" name="Google Shape;2401;p29"/>
            <p:cNvSpPr/>
            <p:nvPr/>
          </p:nvSpPr>
          <p:spPr>
            <a:xfrm>
              <a:off x="3939825" y="1749075"/>
              <a:ext cx="73225" cy="75550"/>
            </a:xfrm>
            <a:custGeom>
              <a:avLst/>
              <a:gdLst/>
              <a:ahLst/>
              <a:cxnLst/>
              <a:rect l="l" t="t" r="r" b="b"/>
              <a:pathLst>
                <a:path w="2929" h="3022" extrusionOk="0">
                  <a:moveTo>
                    <a:pt x="1512" y="0"/>
                  </a:moveTo>
                  <a:cubicBezTo>
                    <a:pt x="662" y="0"/>
                    <a:pt x="1" y="661"/>
                    <a:pt x="1" y="1511"/>
                  </a:cubicBezTo>
                  <a:cubicBezTo>
                    <a:pt x="1" y="2361"/>
                    <a:pt x="662" y="3022"/>
                    <a:pt x="1512" y="3022"/>
                  </a:cubicBezTo>
                  <a:cubicBezTo>
                    <a:pt x="2267" y="3022"/>
                    <a:pt x="2928" y="2361"/>
                    <a:pt x="2928" y="1511"/>
                  </a:cubicBezTo>
                  <a:cubicBezTo>
                    <a:pt x="2928" y="661"/>
                    <a:pt x="2267" y="0"/>
                    <a:pt x="1512"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402" name="Google Shape;2402;p29"/>
            <p:cNvSpPr/>
            <p:nvPr/>
          </p:nvSpPr>
          <p:spPr>
            <a:xfrm>
              <a:off x="6128350" y="1937925"/>
              <a:ext cx="75575" cy="75575"/>
            </a:xfrm>
            <a:custGeom>
              <a:avLst/>
              <a:gdLst/>
              <a:ahLst/>
              <a:cxnLst/>
              <a:rect l="l" t="t" r="r" b="b"/>
              <a:pathLst>
                <a:path w="3023" h="3023" extrusionOk="0">
                  <a:moveTo>
                    <a:pt x="1511" y="1"/>
                  </a:moveTo>
                  <a:cubicBezTo>
                    <a:pt x="661" y="1"/>
                    <a:pt x="0" y="662"/>
                    <a:pt x="0" y="1512"/>
                  </a:cubicBezTo>
                  <a:cubicBezTo>
                    <a:pt x="0" y="2267"/>
                    <a:pt x="661" y="3023"/>
                    <a:pt x="1511" y="3023"/>
                  </a:cubicBezTo>
                  <a:cubicBezTo>
                    <a:pt x="2361" y="3023"/>
                    <a:pt x="3022" y="2362"/>
                    <a:pt x="3022" y="1512"/>
                  </a:cubicBezTo>
                  <a:cubicBezTo>
                    <a:pt x="3022" y="662"/>
                    <a:pt x="2361" y="1"/>
                    <a:pt x="1511"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403" name="Google Shape;2403;p29"/>
            <p:cNvSpPr/>
            <p:nvPr/>
          </p:nvSpPr>
          <p:spPr>
            <a:xfrm>
              <a:off x="5930025" y="1937925"/>
              <a:ext cx="73225" cy="75575"/>
            </a:xfrm>
            <a:custGeom>
              <a:avLst/>
              <a:gdLst/>
              <a:ahLst/>
              <a:cxnLst/>
              <a:rect l="l" t="t" r="r" b="b"/>
              <a:pathLst>
                <a:path w="2929" h="3023" extrusionOk="0">
                  <a:moveTo>
                    <a:pt x="1512" y="1"/>
                  </a:moveTo>
                  <a:cubicBezTo>
                    <a:pt x="662" y="1"/>
                    <a:pt x="1" y="662"/>
                    <a:pt x="1" y="1512"/>
                  </a:cubicBezTo>
                  <a:cubicBezTo>
                    <a:pt x="1" y="2267"/>
                    <a:pt x="662" y="3023"/>
                    <a:pt x="1512" y="3023"/>
                  </a:cubicBezTo>
                  <a:cubicBezTo>
                    <a:pt x="2267" y="3023"/>
                    <a:pt x="2928" y="2362"/>
                    <a:pt x="2928" y="1512"/>
                  </a:cubicBezTo>
                  <a:cubicBezTo>
                    <a:pt x="2928" y="662"/>
                    <a:pt x="2267" y="1"/>
                    <a:pt x="1512"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404" name="Google Shape;2404;p29"/>
            <p:cNvSpPr/>
            <p:nvPr/>
          </p:nvSpPr>
          <p:spPr>
            <a:xfrm>
              <a:off x="5731725" y="1937925"/>
              <a:ext cx="73200" cy="75575"/>
            </a:xfrm>
            <a:custGeom>
              <a:avLst/>
              <a:gdLst/>
              <a:ahLst/>
              <a:cxnLst/>
              <a:rect l="l" t="t" r="r" b="b"/>
              <a:pathLst>
                <a:path w="2928" h="3023" extrusionOk="0">
                  <a:moveTo>
                    <a:pt x="1417" y="1"/>
                  </a:moveTo>
                  <a:cubicBezTo>
                    <a:pt x="662" y="1"/>
                    <a:pt x="0" y="662"/>
                    <a:pt x="0" y="1512"/>
                  </a:cubicBezTo>
                  <a:cubicBezTo>
                    <a:pt x="0" y="2267"/>
                    <a:pt x="662" y="3023"/>
                    <a:pt x="1417" y="3023"/>
                  </a:cubicBezTo>
                  <a:cubicBezTo>
                    <a:pt x="2267" y="3023"/>
                    <a:pt x="2928" y="2362"/>
                    <a:pt x="2928" y="1512"/>
                  </a:cubicBezTo>
                  <a:cubicBezTo>
                    <a:pt x="2928" y="662"/>
                    <a:pt x="2267" y="1"/>
                    <a:pt x="1417"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405" name="Google Shape;2405;p29"/>
            <p:cNvSpPr/>
            <p:nvPr/>
          </p:nvSpPr>
          <p:spPr>
            <a:xfrm>
              <a:off x="5531050" y="1937925"/>
              <a:ext cx="75575" cy="75575"/>
            </a:xfrm>
            <a:custGeom>
              <a:avLst/>
              <a:gdLst/>
              <a:ahLst/>
              <a:cxnLst/>
              <a:rect l="l" t="t" r="r" b="b"/>
              <a:pathLst>
                <a:path w="3023" h="3023" extrusionOk="0">
                  <a:moveTo>
                    <a:pt x="1512" y="1"/>
                  </a:moveTo>
                  <a:cubicBezTo>
                    <a:pt x="662" y="1"/>
                    <a:pt x="1" y="662"/>
                    <a:pt x="1" y="1512"/>
                  </a:cubicBezTo>
                  <a:cubicBezTo>
                    <a:pt x="1" y="2267"/>
                    <a:pt x="662" y="3023"/>
                    <a:pt x="1512" y="3023"/>
                  </a:cubicBezTo>
                  <a:cubicBezTo>
                    <a:pt x="2361" y="3023"/>
                    <a:pt x="3022" y="2362"/>
                    <a:pt x="3022" y="1512"/>
                  </a:cubicBezTo>
                  <a:cubicBezTo>
                    <a:pt x="3022" y="662"/>
                    <a:pt x="2361" y="1"/>
                    <a:pt x="1512"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406" name="Google Shape;2406;p29"/>
            <p:cNvSpPr/>
            <p:nvPr/>
          </p:nvSpPr>
          <p:spPr>
            <a:xfrm>
              <a:off x="5332750" y="1937925"/>
              <a:ext cx="75550" cy="75575"/>
            </a:xfrm>
            <a:custGeom>
              <a:avLst/>
              <a:gdLst/>
              <a:ahLst/>
              <a:cxnLst/>
              <a:rect l="l" t="t" r="r" b="b"/>
              <a:pathLst>
                <a:path w="3022" h="3023" extrusionOk="0">
                  <a:moveTo>
                    <a:pt x="1511" y="1"/>
                  </a:moveTo>
                  <a:cubicBezTo>
                    <a:pt x="661" y="1"/>
                    <a:pt x="0" y="662"/>
                    <a:pt x="0" y="1512"/>
                  </a:cubicBezTo>
                  <a:cubicBezTo>
                    <a:pt x="0" y="2267"/>
                    <a:pt x="661" y="3023"/>
                    <a:pt x="1511" y="3023"/>
                  </a:cubicBezTo>
                  <a:cubicBezTo>
                    <a:pt x="2267" y="3023"/>
                    <a:pt x="2928" y="2362"/>
                    <a:pt x="2928" y="1512"/>
                  </a:cubicBezTo>
                  <a:cubicBezTo>
                    <a:pt x="3022" y="662"/>
                    <a:pt x="2267" y="1"/>
                    <a:pt x="1511"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407" name="Google Shape;2407;p29"/>
            <p:cNvSpPr/>
            <p:nvPr/>
          </p:nvSpPr>
          <p:spPr>
            <a:xfrm>
              <a:off x="5134425" y="1937925"/>
              <a:ext cx="73225" cy="75575"/>
            </a:xfrm>
            <a:custGeom>
              <a:avLst/>
              <a:gdLst/>
              <a:ahLst/>
              <a:cxnLst/>
              <a:rect l="l" t="t" r="r" b="b"/>
              <a:pathLst>
                <a:path w="2929" h="3023" extrusionOk="0">
                  <a:moveTo>
                    <a:pt x="1417" y="1"/>
                  </a:moveTo>
                  <a:cubicBezTo>
                    <a:pt x="662" y="1"/>
                    <a:pt x="1" y="662"/>
                    <a:pt x="1" y="1512"/>
                  </a:cubicBezTo>
                  <a:cubicBezTo>
                    <a:pt x="1" y="2267"/>
                    <a:pt x="662" y="3023"/>
                    <a:pt x="1417" y="3023"/>
                  </a:cubicBezTo>
                  <a:cubicBezTo>
                    <a:pt x="2267" y="3023"/>
                    <a:pt x="2928" y="2362"/>
                    <a:pt x="2928" y="1512"/>
                  </a:cubicBezTo>
                  <a:cubicBezTo>
                    <a:pt x="2928" y="662"/>
                    <a:pt x="2267" y="1"/>
                    <a:pt x="1417"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408" name="Google Shape;2408;p29"/>
            <p:cNvSpPr/>
            <p:nvPr/>
          </p:nvSpPr>
          <p:spPr>
            <a:xfrm>
              <a:off x="4933750" y="1937925"/>
              <a:ext cx="75575" cy="75575"/>
            </a:xfrm>
            <a:custGeom>
              <a:avLst/>
              <a:gdLst/>
              <a:ahLst/>
              <a:cxnLst/>
              <a:rect l="l" t="t" r="r" b="b"/>
              <a:pathLst>
                <a:path w="3023" h="3023" extrusionOk="0">
                  <a:moveTo>
                    <a:pt x="1512" y="1"/>
                  </a:moveTo>
                  <a:cubicBezTo>
                    <a:pt x="662" y="1"/>
                    <a:pt x="1" y="662"/>
                    <a:pt x="1" y="1512"/>
                  </a:cubicBezTo>
                  <a:cubicBezTo>
                    <a:pt x="1" y="2267"/>
                    <a:pt x="662" y="3023"/>
                    <a:pt x="1512" y="3023"/>
                  </a:cubicBezTo>
                  <a:cubicBezTo>
                    <a:pt x="2362" y="3023"/>
                    <a:pt x="3023" y="2362"/>
                    <a:pt x="3023" y="1512"/>
                  </a:cubicBezTo>
                  <a:cubicBezTo>
                    <a:pt x="3023" y="662"/>
                    <a:pt x="2362" y="1"/>
                    <a:pt x="1512"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409" name="Google Shape;2409;p29"/>
            <p:cNvSpPr/>
            <p:nvPr/>
          </p:nvSpPr>
          <p:spPr>
            <a:xfrm>
              <a:off x="4735450" y="1937925"/>
              <a:ext cx="75575" cy="75575"/>
            </a:xfrm>
            <a:custGeom>
              <a:avLst/>
              <a:gdLst/>
              <a:ahLst/>
              <a:cxnLst/>
              <a:rect l="l" t="t" r="r" b="b"/>
              <a:pathLst>
                <a:path w="3023" h="3023" extrusionOk="0">
                  <a:moveTo>
                    <a:pt x="1511" y="1"/>
                  </a:moveTo>
                  <a:cubicBezTo>
                    <a:pt x="661" y="1"/>
                    <a:pt x="0" y="662"/>
                    <a:pt x="0" y="1512"/>
                  </a:cubicBezTo>
                  <a:cubicBezTo>
                    <a:pt x="0" y="2267"/>
                    <a:pt x="661" y="3023"/>
                    <a:pt x="1511" y="3023"/>
                  </a:cubicBezTo>
                  <a:cubicBezTo>
                    <a:pt x="2361" y="3023"/>
                    <a:pt x="3022" y="2362"/>
                    <a:pt x="3022" y="1512"/>
                  </a:cubicBezTo>
                  <a:cubicBezTo>
                    <a:pt x="3022" y="662"/>
                    <a:pt x="2361" y="1"/>
                    <a:pt x="1511"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410" name="Google Shape;2410;p29"/>
            <p:cNvSpPr/>
            <p:nvPr/>
          </p:nvSpPr>
          <p:spPr>
            <a:xfrm>
              <a:off x="4537125" y="1937925"/>
              <a:ext cx="73225" cy="75575"/>
            </a:xfrm>
            <a:custGeom>
              <a:avLst/>
              <a:gdLst/>
              <a:ahLst/>
              <a:cxnLst/>
              <a:rect l="l" t="t" r="r" b="b"/>
              <a:pathLst>
                <a:path w="2929" h="3023" extrusionOk="0">
                  <a:moveTo>
                    <a:pt x="1417" y="1"/>
                  </a:moveTo>
                  <a:cubicBezTo>
                    <a:pt x="662" y="1"/>
                    <a:pt x="1" y="662"/>
                    <a:pt x="1" y="1512"/>
                  </a:cubicBezTo>
                  <a:cubicBezTo>
                    <a:pt x="1" y="2267"/>
                    <a:pt x="662" y="3023"/>
                    <a:pt x="1417" y="3023"/>
                  </a:cubicBezTo>
                  <a:lnTo>
                    <a:pt x="1512" y="3023"/>
                  </a:lnTo>
                  <a:cubicBezTo>
                    <a:pt x="2267" y="3023"/>
                    <a:pt x="2928" y="2362"/>
                    <a:pt x="2928" y="1512"/>
                  </a:cubicBezTo>
                  <a:cubicBezTo>
                    <a:pt x="2928" y="662"/>
                    <a:pt x="2267" y="1"/>
                    <a:pt x="1417"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411" name="Google Shape;2411;p29"/>
            <p:cNvSpPr/>
            <p:nvPr/>
          </p:nvSpPr>
          <p:spPr>
            <a:xfrm>
              <a:off x="4336450" y="1937925"/>
              <a:ext cx="75575" cy="75575"/>
            </a:xfrm>
            <a:custGeom>
              <a:avLst/>
              <a:gdLst/>
              <a:ahLst/>
              <a:cxnLst/>
              <a:rect l="l" t="t" r="r" b="b"/>
              <a:pathLst>
                <a:path w="3023" h="3023" extrusionOk="0">
                  <a:moveTo>
                    <a:pt x="1512" y="1"/>
                  </a:moveTo>
                  <a:cubicBezTo>
                    <a:pt x="662" y="1"/>
                    <a:pt x="1" y="662"/>
                    <a:pt x="1" y="1512"/>
                  </a:cubicBezTo>
                  <a:cubicBezTo>
                    <a:pt x="1" y="2267"/>
                    <a:pt x="662" y="3023"/>
                    <a:pt x="1512" y="3023"/>
                  </a:cubicBezTo>
                  <a:cubicBezTo>
                    <a:pt x="2362" y="3023"/>
                    <a:pt x="3023" y="2362"/>
                    <a:pt x="3023" y="1512"/>
                  </a:cubicBezTo>
                  <a:cubicBezTo>
                    <a:pt x="3023" y="662"/>
                    <a:pt x="2362" y="1"/>
                    <a:pt x="1512"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412" name="Google Shape;2412;p29"/>
            <p:cNvSpPr/>
            <p:nvPr/>
          </p:nvSpPr>
          <p:spPr>
            <a:xfrm>
              <a:off x="4138150" y="1937925"/>
              <a:ext cx="75575" cy="75575"/>
            </a:xfrm>
            <a:custGeom>
              <a:avLst/>
              <a:gdLst/>
              <a:ahLst/>
              <a:cxnLst/>
              <a:rect l="l" t="t" r="r" b="b"/>
              <a:pathLst>
                <a:path w="3023" h="3023" extrusionOk="0">
                  <a:moveTo>
                    <a:pt x="1511" y="1"/>
                  </a:moveTo>
                  <a:cubicBezTo>
                    <a:pt x="661" y="1"/>
                    <a:pt x="0" y="662"/>
                    <a:pt x="0" y="1512"/>
                  </a:cubicBezTo>
                  <a:cubicBezTo>
                    <a:pt x="0" y="2267"/>
                    <a:pt x="661" y="3023"/>
                    <a:pt x="1511" y="3023"/>
                  </a:cubicBezTo>
                  <a:cubicBezTo>
                    <a:pt x="2361" y="3023"/>
                    <a:pt x="3022" y="2362"/>
                    <a:pt x="3022" y="1512"/>
                  </a:cubicBezTo>
                  <a:cubicBezTo>
                    <a:pt x="3022" y="662"/>
                    <a:pt x="2361" y="1"/>
                    <a:pt x="1511"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413" name="Google Shape;2413;p29"/>
            <p:cNvSpPr/>
            <p:nvPr/>
          </p:nvSpPr>
          <p:spPr>
            <a:xfrm>
              <a:off x="3939825" y="1937925"/>
              <a:ext cx="73225" cy="75575"/>
            </a:xfrm>
            <a:custGeom>
              <a:avLst/>
              <a:gdLst/>
              <a:ahLst/>
              <a:cxnLst/>
              <a:rect l="l" t="t" r="r" b="b"/>
              <a:pathLst>
                <a:path w="2929" h="3023" extrusionOk="0">
                  <a:moveTo>
                    <a:pt x="1512" y="1"/>
                  </a:moveTo>
                  <a:cubicBezTo>
                    <a:pt x="662" y="1"/>
                    <a:pt x="1" y="662"/>
                    <a:pt x="1" y="1512"/>
                  </a:cubicBezTo>
                  <a:cubicBezTo>
                    <a:pt x="1" y="2267"/>
                    <a:pt x="662" y="3023"/>
                    <a:pt x="1512" y="3023"/>
                  </a:cubicBezTo>
                  <a:cubicBezTo>
                    <a:pt x="2267" y="3023"/>
                    <a:pt x="2928" y="2362"/>
                    <a:pt x="2928" y="1512"/>
                  </a:cubicBezTo>
                  <a:cubicBezTo>
                    <a:pt x="2928" y="662"/>
                    <a:pt x="2267" y="1"/>
                    <a:pt x="1512"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414" name="Google Shape;2414;p29"/>
            <p:cNvSpPr/>
            <p:nvPr/>
          </p:nvSpPr>
          <p:spPr>
            <a:xfrm>
              <a:off x="6128350" y="2126800"/>
              <a:ext cx="75575" cy="75575"/>
            </a:xfrm>
            <a:custGeom>
              <a:avLst/>
              <a:gdLst/>
              <a:ahLst/>
              <a:cxnLst/>
              <a:rect l="l" t="t" r="r" b="b"/>
              <a:pathLst>
                <a:path w="3023" h="3023" extrusionOk="0">
                  <a:moveTo>
                    <a:pt x="1511" y="1"/>
                  </a:moveTo>
                  <a:cubicBezTo>
                    <a:pt x="661" y="1"/>
                    <a:pt x="0" y="662"/>
                    <a:pt x="0" y="1511"/>
                  </a:cubicBezTo>
                  <a:cubicBezTo>
                    <a:pt x="0" y="2361"/>
                    <a:pt x="661" y="3022"/>
                    <a:pt x="1511" y="3022"/>
                  </a:cubicBezTo>
                  <a:cubicBezTo>
                    <a:pt x="2361" y="3022"/>
                    <a:pt x="3022" y="2361"/>
                    <a:pt x="3022" y="1511"/>
                  </a:cubicBezTo>
                  <a:cubicBezTo>
                    <a:pt x="3022" y="662"/>
                    <a:pt x="2361" y="1"/>
                    <a:pt x="1511"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415" name="Google Shape;2415;p29"/>
            <p:cNvSpPr/>
            <p:nvPr/>
          </p:nvSpPr>
          <p:spPr>
            <a:xfrm>
              <a:off x="5930025" y="2126800"/>
              <a:ext cx="73225" cy="75575"/>
            </a:xfrm>
            <a:custGeom>
              <a:avLst/>
              <a:gdLst/>
              <a:ahLst/>
              <a:cxnLst/>
              <a:rect l="l" t="t" r="r" b="b"/>
              <a:pathLst>
                <a:path w="2929" h="3023" extrusionOk="0">
                  <a:moveTo>
                    <a:pt x="1512" y="1"/>
                  </a:moveTo>
                  <a:cubicBezTo>
                    <a:pt x="662" y="1"/>
                    <a:pt x="1" y="662"/>
                    <a:pt x="1" y="1511"/>
                  </a:cubicBezTo>
                  <a:cubicBezTo>
                    <a:pt x="1" y="2361"/>
                    <a:pt x="662" y="3022"/>
                    <a:pt x="1512" y="3022"/>
                  </a:cubicBezTo>
                  <a:cubicBezTo>
                    <a:pt x="2267" y="3022"/>
                    <a:pt x="2928" y="2361"/>
                    <a:pt x="2928" y="1511"/>
                  </a:cubicBezTo>
                  <a:cubicBezTo>
                    <a:pt x="2928" y="662"/>
                    <a:pt x="2267" y="1"/>
                    <a:pt x="1512"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416" name="Google Shape;2416;p29"/>
            <p:cNvSpPr/>
            <p:nvPr/>
          </p:nvSpPr>
          <p:spPr>
            <a:xfrm>
              <a:off x="5731725" y="2126800"/>
              <a:ext cx="73200" cy="75575"/>
            </a:xfrm>
            <a:custGeom>
              <a:avLst/>
              <a:gdLst/>
              <a:ahLst/>
              <a:cxnLst/>
              <a:rect l="l" t="t" r="r" b="b"/>
              <a:pathLst>
                <a:path w="2928" h="3023" extrusionOk="0">
                  <a:moveTo>
                    <a:pt x="1417" y="1"/>
                  </a:moveTo>
                  <a:cubicBezTo>
                    <a:pt x="662" y="1"/>
                    <a:pt x="0" y="662"/>
                    <a:pt x="0" y="1511"/>
                  </a:cubicBezTo>
                  <a:cubicBezTo>
                    <a:pt x="0" y="2361"/>
                    <a:pt x="662" y="3022"/>
                    <a:pt x="1417" y="3022"/>
                  </a:cubicBezTo>
                  <a:cubicBezTo>
                    <a:pt x="2267" y="3022"/>
                    <a:pt x="2928" y="2361"/>
                    <a:pt x="2928" y="1511"/>
                  </a:cubicBezTo>
                  <a:cubicBezTo>
                    <a:pt x="2928" y="662"/>
                    <a:pt x="2267" y="1"/>
                    <a:pt x="1417"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417" name="Google Shape;2417;p29"/>
            <p:cNvSpPr/>
            <p:nvPr/>
          </p:nvSpPr>
          <p:spPr>
            <a:xfrm>
              <a:off x="5531050" y="2126800"/>
              <a:ext cx="75575" cy="75575"/>
            </a:xfrm>
            <a:custGeom>
              <a:avLst/>
              <a:gdLst/>
              <a:ahLst/>
              <a:cxnLst/>
              <a:rect l="l" t="t" r="r" b="b"/>
              <a:pathLst>
                <a:path w="3023" h="3023" extrusionOk="0">
                  <a:moveTo>
                    <a:pt x="1512" y="1"/>
                  </a:moveTo>
                  <a:cubicBezTo>
                    <a:pt x="662" y="1"/>
                    <a:pt x="1" y="662"/>
                    <a:pt x="1" y="1511"/>
                  </a:cubicBezTo>
                  <a:cubicBezTo>
                    <a:pt x="1" y="2361"/>
                    <a:pt x="662" y="3022"/>
                    <a:pt x="1512" y="3022"/>
                  </a:cubicBezTo>
                  <a:cubicBezTo>
                    <a:pt x="2361" y="3022"/>
                    <a:pt x="3022" y="2361"/>
                    <a:pt x="3022" y="1511"/>
                  </a:cubicBezTo>
                  <a:cubicBezTo>
                    <a:pt x="3022" y="662"/>
                    <a:pt x="2361" y="1"/>
                    <a:pt x="1512"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418" name="Google Shape;2418;p29"/>
            <p:cNvSpPr/>
            <p:nvPr/>
          </p:nvSpPr>
          <p:spPr>
            <a:xfrm>
              <a:off x="5332750" y="2126800"/>
              <a:ext cx="75550" cy="75575"/>
            </a:xfrm>
            <a:custGeom>
              <a:avLst/>
              <a:gdLst/>
              <a:ahLst/>
              <a:cxnLst/>
              <a:rect l="l" t="t" r="r" b="b"/>
              <a:pathLst>
                <a:path w="3022" h="3023" extrusionOk="0">
                  <a:moveTo>
                    <a:pt x="1511" y="1"/>
                  </a:moveTo>
                  <a:cubicBezTo>
                    <a:pt x="661" y="1"/>
                    <a:pt x="0" y="662"/>
                    <a:pt x="0" y="1511"/>
                  </a:cubicBezTo>
                  <a:cubicBezTo>
                    <a:pt x="0" y="2361"/>
                    <a:pt x="661" y="3022"/>
                    <a:pt x="1511" y="3022"/>
                  </a:cubicBezTo>
                  <a:cubicBezTo>
                    <a:pt x="2267" y="3022"/>
                    <a:pt x="2928" y="2361"/>
                    <a:pt x="2928" y="1511"/>
                  </a:cubicBezTo>
                  <a:cubicBezTo>
                    <a:pt x="3022" y="662"/>
                    <a:pt x="2267" y="1"/>
                    <a:pt x="1511"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419" name="Google Shape;2419;p29"/>
            <p:cNvSpPr/>
            <p:nvPr/>
          </p:nvSpPr>
          <p:spPr>
            <a:xfrm>
              <a:off x="5134425" y="2126800"/>
              <a:ext cx="73225" cy="75575"/>
            </a:xfrm>
            <a:custGeom>
              <a:avLst/>
              <a:gdLst/>
              <a:ahLst/>
              <a:cxnLst/>
              <a:rect l="l" t="t" r="r" b="b"/>
              <a:pathLst>
                <a:path w="2929" h="3023" extrusionOk="0">
                  <a:moveTo>
                    <a:pt x="1417" y="1"/>
                  </a:moveTo>
                  <a:cubicBezTo>
                    <a:pt x="662" y="1"/>
                    <a:pt x="1" y="662"/>
                    <a:pt x="1" y="1511"/>
                  </a:cubicBezTo>
                  <a:cubicBezTo>
                    <a:pt x="1" y="2361"/>
                    <a:pt x="662" y="3022"/>
                    <a:pt x="1417" y="3022"/>
                  </a:cubicBezTo>
                  <a:cubicBezTo>
                    <a:pt x="2267" y="3022"/>
                    <a:pt x="2928" y="2361"/>
                    <a:pt x="2928" y="1511"/>
                  </a:cubicBezTo>
                  <a:cubicBezTo>
                    <a:pt x="2928" y="662"/>
                    <a:pt x="2267" y="1"/>
                    <a:pt x="1417"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420" name="Google Shape;2420;p29"/>
            <p:cNvSpPr/>
            <p:nvPr/>
          </p:nvSpPr>
          <p:spPr>
            <a:xfrm>
              <a:off x="4933750" y="2126800"/>
              <a:ext cx="75575" cy="75575"/>
            </a:xfrm>
            <a:custGeom>
              <a:avLst/>
              <a:gdLst/>
              <a:ahLst/>
              <a:cxnLst/>
              <a:rect l="l" t="t" r="r" b="b"/>
              <a:pathLst>
                <a:path w="3023" h="3023" extrusionOk="0">
                  <a:moveTo>
                    <a:pt x="1512" y="1"/>
                  </a:moveTo>
                  <a:cubicBezTo>
                    <a:pt x="662" y="1"/>
                    <a:pt x="1" y="662"/>
                    <a:pt x="1" y="1511"/>
                  </a:cubicBezTo>
                  <a:cubicBezTo>
                    <a:pt x="1" y="2361"/>
                    <a:pt x="662" y="3022"/>
                    <a:pt x="1512" y="3022"/>
                  </a:cubicBezTo>
                  <a:cubicBezTo>
                    <a:pt x="2362" y="3022"/>
                    <a:pt x="3023" y="2361"/>
                    <a:pt x="3023" y="1511"/>
                  </a:cubicBezTo>
                  <a:cubicBezTo>
                    <a:pt x="3023" y="662"/>
                    <a:pt x="2362" y="1"/>
                    <a:pt x="1512"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421" name="Google Shape;2421;p29"/>
            <p:cNvSpPr/>
            <p:nvPr/>
          </p:nvSpPr>
          <p:spPr>
            <a:xfrm>
              <a:off x="4735450" y="2126800"/>
              <a:ext cx="75575" cy="75575"/>
            </a:xfrm>
            <a:custGeom>
              <a:avLst/>
              <a:gdLst/>
              <a:ahLst/>
              <a:cxnLst/>
              <a:rect l="l" t="t" r="r" b="b"/>
              <a:pathLst>
                <a:path w="3023" h="3023" extrusionOk="0">
                  <a:moveTo>
                    <a:pt x="1511" y="1"/>
                  </a:moveTo>
                  <a:cubicBezTo>
                    <a:pt x="661" y="1"/>
                    <a:pt x="0" y="662"/>
                    <a:pt x="0" y="1511"/>
                  </a:cubicBezTo>
                  <a:cubicBezTo>
                    <a:pt x="0" y="2361"/>
                    <a:pt x="661" y="3022"/>
                    <a:pt x="1511" y="3022"/>
                  </a:cubicBezTo>
                  <a:cubicBezTo>
                    <a:pt x="2361" y="3022"/>
                    <a:pt x="3022" y="2361"/>
                    <a:pt x="3022" y="1511"/>
                  </a:cubicBezTo>
                  <a:cubicBezTo>
                    <a:pt x="3022" y="662"/>
                    <a:pt x="2361" y="1"/>
                    <a:pt x="1511"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422" name="Google Shape;2422;p29"/>
            <p:cNvSpPr/>
            <p:nvPr/>
          </p:nvSpPr>
          <p:spPr>
            <a:xfrm>
              <a:off x="4537125" y="2126800"/>
              <a:ext cx="73225" cy="75575"/>
            </a:xfrm>
            <a:custGeom>
              <a:avLst/>
              <a:gdLst/>
              <a:ahLst/>
              <a:cxnLst/>
              <a:rect l="l" t="t" r="r" b="b"/>
              <a:pathLst>
                <a:path w="2929" h="3023" extrusionOk="0">
                  <a:moveTo>
                    <a:pt x="1417" y="1"/>
                  </a:moveTo>
                  <a:cubicBezTo>
                    <a:pt x="662" y="1"/>
                    <a:pt x="1" y="662"/>
                    <a:pt x="1" y="1511"/>
                  </a:cubicBezTo>
                  <a:cubicBezTo>
                    <a:pt x="1" y="2361"/>
                    <a:pt x="662" y="3022"/>
                    <a:pt x="1417" y="3022"/>
                  </a:cubicBezTo>
                  <a:lnTo>
                    <a:pt x="1512" y="3022"/>
                  </a:lnTo>
                  <a:cubicBezTo>
                    <a:pt x="2267" y="3022"/>
                    <a:pt x="2928" y="2361"/>
                    <a:pt x="2928" y="1511"/>
                  </a:cubicBezTo>
                  <a:cubicBezTo>
                    <a:pt x="2928" y="662"/>
                    <a:pt x="2267" y="1"/>
                    <a:pt x="1417"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423" name="Google Shape;2423;p29"/>
            <p:cNvSpPr/>
            <p:nvPr/>
          </p:nvSpPr>
          <p:spPr>
            <a:xfrm>
              <a:off x="4336450" y="2126800"/>
              <a:ext cx="75575" cy="75575"/>
            </a:xfrm>
            <a:custGeom>
              <a:avLst/>
              <a:gdLst/>
              <a:ahLst/>
              <a:cxnLst/>
              <a:rect l="l" t="t" r="r" b="b"/>
              <a:pathLst>
                <a:path w="3023" h="3023" extrusionOk="0">
                  <a:moveTo>
                    <a:pt x="1512" y="1"/>
                  </a:moveTo>
                  <a:cubicBezTo>
                    <a:pt x="662" y="1"/>
                    <a:pt x="1" y="662"/>
                    <a:pt x="1" y="1511"/>
                  </a:cubicBezTo>
                  <a:cubicBezTo>
                    <a:pt x="1" y="2361"/>
                    <a:pt x="662" y="3022"/>
                    <a:pt x="1512" y="3022"/>
                  </a:cubicBezTo>
                  <a:cubicBezTo>
                    <a:pt x="2362" y="3022"/>
                    <a:pt x="3023" y="2361"/>
                    <a:pt x="3023" y="1511"/>
                  </a:cubicBezTo>
                  <a:cubicBezTo>
                    <a:pt x="3023" y="662"/>
                    <a:pt x="2362" y="1"/>
                    <a:pt x="1512"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424" name="Google Shape;2424;p29"/>
            <p:cNvSpPr/>
            <p:nvPr/>
          </p:nvSpPr>
          <p:spPr>
            <a:xfrm>
              <a:off x="4138150" y="2126800"/>
              <a:ext cx="75575" cy="75575"/>
            </a:xfrm>
            <a:custGeom>
              <a:avLst/>
              <a:gdLst/>
              <a:ahLst/>
              <a:cxnLst/>
              <a:rect l="l" t="t" r="r" b="b"/>
              <a:pathLst>
                <a:path w="3023" h="3023" extrusionOk="0">
                  <a:moveTo>
                    <a:pt x="1511" y="1"/>
                  </a:moveTo>
                  <a:cubicBezTo>
                    <a:pt x="661" y="1"/>
                    <a:pt x="0" y="662"/>
                    <a:pt x="0" y="1511"/>
                  </a:cubicBezTo>
                  <a:cubicBezTo>
                    <a:pt x="0" y="2361"/>
                    <a:pt x="661" y="3022"/>
                    <a:pt x="1511" y="3022"/>
                  </a:cubicBezTo>
                  <a:cubicBezTo>
                    <a:pt x="2361" y="3022"/>
                    <a:pt x="3022" y="2361"/>
                    <a:pt x="3022" y="1511"/>
                  </a:cubicBezTo>
                  <a:cubicBezTo>
                    <a:pt x="3022" y="662"/>
                    <a:pt x="2361" y="1"/>
                    <a:pt x="1511"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425" name="Google Shape;2425;p29"/>
            <p:cNvSpPr/>
            <p:nvPr/>
          </p:nvSpPr>
          <p:spPr>
            <a:xfrm>
              <a:off x="3939825" y="2126800"/>
              <a:ext cx="73225" cy="75575"/>
            </a:xfrm>
            <a:custGeom>
              <a:avLst/>
              <a:gdLst/>
              <a:ahLst/>
              <a:cxnLst/>
              <a:rect l="l" t="t" r="r" b="b"/>
              <a:pathLst>
                <a:path w="2929" h="3023" extrusionOk="0">
                  <a:moveTo>
                    <a:pt x="1512" y="1"/>
                  </a:moveTo>
                  <a:cubicBezTo>
                    <a:pt x="662" y="1"/>
                    <a:pt x="1" y="662"/>
                    <a:pt x="1" y="1511"/>
                  </a:cubicBezTo>
                  <a:cubicBezTo>
                    <a:pt x="1" y="2361"/>
                    <a:pt x="662" y="3022"/>
                    <a:pt x="1512" y="3022"/>
                  </a:cubicBezTo>
                  <a:cubicBezTo>
                    <a:pt x="2267" y="3022"/>
                    <a:pt x="2928" y="2361"/>
                    <a:pt x="2928" y="1511"/>
                  </a:cubicBezTo>
                  <a:cubicBezTo>
                    <a:pt x="2928" y="662"/>
                    <a:pt x="2267" y="1"/>
                    <a:pt x="1512"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426" name="Google Shape;2426;p29"/>
            <p:cNvSpPr/>
            <p:nvPr/>
          </p:nvSpPr>
          <p:spPr>
            <a:xfrm>
              <a:off x="6128350" y="2315675"/>
              <a:ext cx="75575" cy="75575"/>
            </a:xfrm>
            <a:custGeom>
              <a:avLst/>
              <a:gdLst/>
              <a:ahLst/>
              <a:cxnLst/>
              <a:rect l="l" t="t" r="r" b="b"/>
              <a:pathLst>
                <a:path w="3023" h="3023"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427" name="Google Shape;2427;p29"/>
            <p:cNvSpPr/>
            <p:nvPr/>
          </p:nvSpPr>
          <p:spPr>
            <a:xfrm>
              <a:off x="5930025" y="2315675"/>
              <a:ext cx="73225" cy="75575"/>
            </a:xfrm>
            <a:custGeom>
              <a:avLst/>
              <a:gdLst/>
              <a:ahLst/>
              <a:cxnLst/>
              <a:rect l="l" t="t" r="r" b="b"/>
              <a:pathLst>
                <a:path w="2929" h="3023" extrusionOk="0">
                  <a:moveTo>
                    <a:pt x="1512" y="0"/>
                  </a:moveTo>
                  <a:cubicBezTo>
                    <a:pt x="662" y="0"/>
                    <a:pt x="1" y="661"/>
                    <a:pt x="1" y="1511"/>
                  </a:cubicBezTo>
                  <a:cubicBezTo>
                    <a:pt x="1" y="2361"/>
                    <a:pt x="662" y="3022"/>
                    <a:pt x="1512" y="3022"/>
                  </a:cubicBezTo>
                  <a:cubicBezTo>
                    <a:pt x="2267" y="3022"/>
                    <a:pt x="2928" y="2361"/>
                    <a:pt x="2928" y="1511"/>
                  </a:cubicBezTo>
                  <a:cubicBezTo>
                    <a:pt x="2928" y="661"/>
                    <a:pt x="2267" y="0"/>
                    <a:pt x="1512"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428" name="Google Shape;2428;p29"/>
            <p:cNvSpPr/>
            <p:nvPr/>
          </p:nvSpPr>
          <p:spPr>
            <a:xfrm>
              <a:off x="5731725" y="2315675"/>
              <a:ext cx="73200" cy="75575"/>
            </a:xfrm>
            <a:custGeom>
              <a:avLst/>
              <a:gdLst/>
              <a:ahLst/>
              <a:cxnLst/>
              <a:rect l="l" t="t" r="r" b="b"/>
              <a:pathLst>
                <a:path w="2928" h="3023" extrusionOk="0">
                  <a:moveTo>
                    <a:pt x="1417" y="0"/>
                  </a:moveTo>
                  <a:cubicBezTo>
                    <a:pt x="662" y="0"/>
                    <a:pt x="0" y="661"/>
                    <a:pt x="0" y="1511"/>
                  </a:cubicBezTo>
                  <a:cubicBezTo>
                    <a:pt x="0" y="2361"/>
                    <a:pt x="662" y="3022"/>
                    <a:pt x="1417" y="3022"/>
                  </a:cubicBezTo>
                  <a:cubicBezTo>
                    <a:pt x="2267" y="3022"/>
                    <a:pt x="2928" y="2361"/>
                    <a:pt x="2928" y="1511"/>
                  </a:cubicBezTo>
                  <a:cubicBezTo>
                    <a:pt x="2928" y="661"/>
                    <a:pt x="2267" y="0"/>
                    <a:pt x="1417"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429" name="Google Shape;2429;p29"/>
            <p:cNvSpPr/>
            <p:nvPr/>
          </p:nvSpPr>
          <p:spPr>
            <a:xfrm>
              <a:off x="5531050" y="2315675"/>
              <a:ext cx="75575" cy="75575"/>
            </a:xfrm>
            <a:custGeom>
              <a:avLst/>
              <a:gdLst/>
              <a:ahLst/>
              <a:cxnLst/>
              <a:rect l="l" t="t" r="r" b="b"/>
              <a:pathLst>
                <a:path w="3023" h="3023" extrusionOk="0">
                  <a:moveTo>
                    <a:pt x="1512" y="0"/>
                  </a:moveTo>
                  <a:cubicBezTo>
                    <a:pt x="662" y="0"/>
                    <a:pt x="1" y="661"/>
                    <a:pt x="1" y="1511"/>
                  </a:cubicBezTo>
                  <a:cubicBezTo>
                    <a:pt x="1" y="2361"/>
                    <a:pt x="662" y="3022"/>
                    <a:pt x="1512" y="3022"/>
                  </a:cubicBezTo>
                  <a:cubicBezTo>
                    <a:pt x="2361" y="3022"/>
                    <a:pt x="3022" y="2361"/>
                    <a:pt x="3022" y="1511"/>
                  </a:cubicBezTo>
                  <a:cubicBezTo>
                    <a:pt x="3022" y="661"/>
                    <a:pt x="2361" y="0"/>
                    <a:pt x="1512"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430" name="Google Shape;2430;p29"/>
            <p:cNvSpPr/>
            <p:nvPr/>
          </p:nvSpPr>
          <p:spPr>
            <a:xfrm>
              <a:off x="5332750" y="2315675"/>
              <a:ext cx="75550" cy="75575"/>
            </a:xfrm>
            <a:custGeom>
              <a:avLst/>
              <a:gdLst/>
              <a:ahLst/>
              <a:cxnLst/>
              <a:rect l="l" t="t" r="r" b="b"/>
              <a:pathLst>
                <a:path w="3022" h="3023" extrusionOk="0">
                  <a:moveTo>
                    <a:pt x="1511" y="0"/>
                  </a:moveTo>
                  <a:cubicBezTo>
                    <a:pt x="661" y="0"/>
                    <a:pt x="0" y="661"/>
                    <a:pt x="0" y="1511"/>
                  </a:cubicBezTo>
                  <a:cubicBezTo>
                    <a:pt x="0" y="2361"/>
                    <a:pt x="661" y="3022"/>
                    <a:pt x="1511" y="3022"/>
                  </a:cubicBezTo>
                  <a:cubicBezTo>
                    <a:pt x="2267" y="3022"/>
                    <a:pt x="2928" y="2361"/>
                    <a:pt x="2928" y="1511"/>
                  </a:cubicBezTo>
                  <a:cubicBezTo>
                    <a:pt x="3022" y="661"/>
                    <a:pt x="2267" y="0"/>
                    <a:pt x="1511"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431" name="Google Shape;2431;p29"/>
            <p:cNvSpPr/>
            <p:nvPr/>
          </p:nvSpPr>
          <p:spPr>
            <a:xfrm>
              <a:off x="5134425" y="2315675"/>
              <a:ext cx="73225" cy="75575"/>
            </a:xfrm>
            <a:custGeom>
              <a:avLst/>
              <a:gdLst/>
              <a:ahLst/>
              <a:cxnLst/>
              <a:rect l="l" t="t" r="r" b="b"/>
              <a:pathLst>
                <a:path w="2929" h="3023" extrusionOk="0">
                  <a:moveTo>
                    <a:pt x="1417" y="0"/>
                  </a:moveTo>
                  <a:cubicBezTo>
                    <a:pt x="662" y="0"/>
                    <a:pt x="1" y="661"/>
                    <a:pt x="1" y="1511"/>
                  </a:cubicBezTo>
                  <a:cubicBezTo>
                    <a:pt x="1" y="2361"/>
                    <a:pt x="662" y="3022"/>
                    <a:pt x="1417" y="3022"/>
                  </a:cubicBezTo>
                  <a:cubicBezTo>
                    <a:pt x="2267" y="3022"/>
                    <a:pt x="2928" y="2361"/>
                    <a:pt x="2928" y="1511"/>
                  </a:cubicBezTo>
                  <a:cubicBezTo>
                    <a:pt x="2928" y="661"/>
                    <a:pt x="2267" y="0"/>
                    <a:pt x="1417"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432" name="Google Shape;2432;p29"/>
            <p:cNvSpPr/>
            <p:nvPr/>
          </p:nvSpPr>
          <p:spPr>
            <a:xfrm>
              <a:off x="4933750" y="2315675"/>
              <a:ext cx="75575" cy="75575"/>
            </a:xfrm>
            <a:custGeom>
              <a:avLst/>
              <a:gdLst/>
              <a:ahLst/>
              <a:cxnLst/>
              <a:rect l="l" t="t" r="r" b="b"/>
              <a:pathLst>
                <a:path w="3023" h="3023"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433" name="Google Shape;2433;p29"/>
            <p:cNvSpPr/>
            <p:nvPr/>
          </p:nvSpPr>
          <p:spPr>
            <a:xfrm>
              <a:off x="4735450" y="2315675"/>
              <a:ext cx="75575" cy="75575"/>
            </a:xfrm>
            <a:custGeom>
              <a:avLst/>
              <a:gdLst/>
              <a:ahLst/>
              <a:cxnLst/>
              <a:rect l="l" t="t" r="r" b="b"/>
              <a:pathLst>
                <a:path w="3023" h="3023"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434" name="Google Shape;2434;p29"/>
            <p:cNvSpPr/>
            <p:nvPr/>
          </p:nvSpPr>
          <p:spPr>
            <a:xfrm>
              <a:off x="4537125" y="2315675"/>
              <a:ext cx="73225" cy="75575"/>
            </a:xfrm>
            <a:custGeom>
              <a:avLst/>
              <a:gdLst/>
              <a:ahLst/>
              <a:cxnLst/>
              <a:rect l="l" t="t" r="r" b="b"/>
              <a:pathLst>
                <a:path w="2929" h="3023" extrusionOk="0">
                  <a:moveTo>
                    <a:pt x="1417" y="0"/>
                  </a:moveTo>
                  <a:cubicBezTo>
                    <a:pt x="662" y="0"/>
                    <a:pt x="1" y="661"/>
                    <a:pt x="1" y="1511"/>
                  </a:cubicBezTo>
                  <a:cubicBezTo>
                    <a:pt x="1" y="2361"/>
                    <a:pt x="662" y="3022"/>
                    <a:pt x="1417" y="3022"/>
                  </a:cubicBezTo>
                  <a:lnTo>
                    <a:pt x="1512" y="3022"/>
                  </a:lnTo>
                  <a:cubicBezTo>
                    <a:pt x="2267" y="3022"/>
                    <a:pt x="2928" y="2361"/>
                    <a:pt x="2928" y="1511"/>
                  </a:cubicBezTo>
                  <a:cubicBezTo>
                    <a:pt x="2928" y="661"/>
                    <a:pt x="2267" y="0"/>
                    <a:pt x="1417"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435" name="Google Shape;2435;p29"/>
            <p:cNvSpPr/>
            <p:nvPr/>
          </p:nvSpPr>
          <p:spPr>
            <a:xfrm>
              <a:off x="4336450" y="2315675"/>
              <a:ext cx="75575" cy="75575"/>
            </a:xfrm>
            <a:custGeom>
              <a:avLst/>
              <a:gdLst/>
              <a:ahLst/>
              <a:cxnLst/>
              <a:rect l="l" t="t" r="r" b="b"/>
              <a:pathLst>
                <a:path w="3023" h="3023"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436" name="Google Shape;2436;p29"/>
            <p:cNvSpPr/>
            <p:nvPr/>
          </p:nvSpPr>
          <p:spPr>
            <a:xfrm>
              <a:off x="4138150" y="2315675"/>
              <a:ext cx="75575" cy="75575"/>
            </a:xfrm>
            <a:custGeom>
              <a:avLst/>
              <a:gdLst/>
              <a:ahLst/>
              <a:cxnLst/>
              <a:rect l="l" t="t" r="r" b="b"/>
              <a:pathLst>
                <a:path w="3023" h="3023"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437" name="Google Shape;2437;p29"/>
            <p:cNvSpPr/>
            <p:nvPr/>
          </p:nvSpPr>
          <p:spPr>
            <a:xfrm>
              <a:off x="3939825" y="2315675"/>
              <a:ext cx="73225" cy="75575"/>
            </a:xfrm>
            <a:custGeom>
              <a:avLst/>
              <a:gdLst/>
              <a:ahLst/>
              <a:cxnLst/>
              <a:rect l="l" t="t" r="r" b="b"/>
              <a:pathLst>
                <a:path w="2929" h="3023" extrusionOk="0">
                  <a:moveTo>
                    <a:pt x="1512" y="0"/>
                  </a:moveTo>
                  <a:cubicBezTo>
                    <a:pt x="662" y="0"/>
                    <a:pt x="1" y="661"/>
                    <a:pt x="1" y="1511"/>
                  </a:cubicBezTo>
                  <a:cubicBezTo>
                    <a:pt x="1" y="2361"/>
                    <a:pt x="662" y="3022"/>
                    <a:pt x="1512" y="3022"/>
                  </a:cubicBezTo>
                  <a:cubicBezTo>
                    <a:pt x="2267" y="3022"/>
                    <a:pt x="2928" y="2361"/>
                    <a:pt x="2928" y="1511"/>
                  </a:cubicBezTo>
                  <a:cubicBezTo>
                    <a:pt x="2928" y="661"/>
                    <a:pt x="2267" y="0"/>
                    <a:pt x="1512"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438" name="Google Shape;2438;p29"/>
            <p:cNvSpPr/>
            <p:nvPr/>
          </p:nvSpPr>
          <p:spPr>
            <a:xfrm>
              <a:off x="6326650" y="2509250"/>
              <a:ext cx="28375" cy="68500"/>
            </a:xfrm>
            <a:custGeom>
              <a:avLst/>
              <a:gdLst/>
              <a:ahLst/>
              <a:cxnLst/>
              <a:rect l="l" t="t" r="r" b="b"/>
              <a:pathLst>
                <a:path w="1135" h="2740" extrusionOk="0">
                  <a:moveTo>
                    <a:pt x="851" y="1"/>
                  </a:moveTo>
                  <a:cubicBezTo>
                    <a:pt x="379" y="284"/>
                    <a:pt x="1" y="756"/>
                    <a:pt x="1" y="1323"/>
                  </a:cubicBezTo>
                  <a:cubicBezTo>
                    <a:pt x="1" y="1984"/>
                    <a:pt x="473" y="2551"/>
                    <a:pt x="1134" y="2740"/>
                  </a:cubicBezTo>
                  <a:cubicBezTo>
                    <a:pt x="1040" y="1795"/>
                    <a:pt x="945" y="945"/>
                    <a:pt x="851"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439" name="Google Shape;2439;p29"/>
            <p:cNvSpPr/>
            <p:nvPr/>
          </p:nvSpPr>
          <p:spPr>
            <a:xfrm>
              <a:off x="6128350" y="2504550"/>
              <a:ext cx="75575" cy="75550"/>
            </a:xfrm>
            <a:custGeom>
              <a:avLst/>
              <a:gdLst/>
              <a:ahLst/>
              <a:cxnLst/>
              <a:rect l="l" t="t" r="r" b="b"/>
              <a:pathLst>
                <a:path w="3023" h="3022"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440" name="Google Shape;2440;p29"/>
            <p:cNvSpPr/>
            <p:nvPr/>
          </p:nvSpPr>
          <p:spPr>
            <a:xfrm>
              <a:off x="5930025" y="2504550"/>
              <a:ext cx="73225" cy="75550"/>
            </a:xfrm>
            <a:custGeom>
              <a:avLst/>
              <a:gdLst/>
              <a:ahLst/>
              <a:cxnLst/>
              <a:rect l="l" t="t" r="r" b="b"/>
              <a:pathLst>
                <a:path w="2929" h="3022" extrusionOk="0">
                  <a:moveTo>
                    <a:pt x="1512" y="0"/>
                  </a:moveTo>
                  <a:cubicBezTo>
                    <a:pt x="662" y="0"/>
                    <a:pt x="1" y="661"/>
                    <a:pt x="1" y="1511"/>
                  </a:cubicBezTo>
                  <a:cubicBezTo>
                    <a:pt x="1" y="2361"/>
                    <a:pt x="662" y="3022"/>
                    <a:pt x="1512" y="3022"/>
                  </a:cubicBezTo>
                  <a:cubicBezTo>
                    <a:pt x="2267" y="3022"/>
                    <a:pt x="2928" y="2361"/>
                    <a:pt x="2928" y="1511"/>
                  </a:cubicBezTo>
                  <a:cubicBezTo>
                    <a:pt x="2928" y="661"/>
                    <a:pt x="2267" y="0"/>
                    <a:pt x="1512"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441" name="Google Shape;2441;p29"/>
            <p:cNvSpPr/>
            <p:nvPr/>
          </p:nvSpPr>
          <p:spPr>
            <a:xfrm>
              <a:off x="5731725" y="2504550"/>
              <a:ext cx="73200" cy="75550"/>
            </a:xfrm>
            <a:custGeom>
              <a:avLst/>
              <a:gdLst/>
              <a:ahLst/>
              <a:cxnLst/>
              <a:rect l="l" t="t" r="r" b="b"/>
              <a:pathLst>
                <a:path w="2928" h="3022" extrusionOk="0">
                  <a:moveTo>
                    <a:pt x="1417" y="0"/>
                  </a:moveTo>
                  <a:cubicBezTo>
                    <a:pt x="662" y="0"/>
                    <a:pt x="0" y="661"/>
                    <a:pt x="0" y="1511"/>
                  </a:cubicBezTo>
                  <a:cubicBezTo>
                    <a:pt x="0" y="2361"/>
                    <a:pt x="662" y="3022"/>
                    <a:pt x="1417" y="3022"/>
                  </a:cubicBezTo>
                  <a:cubicBezTo>
                    <a:pt x="2267" y="3022"/>
                    <a:pt x="2928" y="2361"/>
                    <a:pt x="2928" y="1511"/>
                  </a:cubicBezTo>
                  <a:cubicBezTo>
                    <a:pt x="2928" y="661"/>
                    <a:pt x="2267" y="0"/>
                    <a:pt x="1417"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442" name="Google Shape;2442;p29"/>
            <p:cNvSpPr/>
            <p:nvPr/>
          </p:nvSpPr>
          <p:spPr>
            <a:xfrm>
              <a:off x="5531050" y="2504550"/>
              <a:ext cx="75575" cy="75550"/>
            </a:xfrm>
            <a:custGeom>
              <a:avLst/>
              <a:gdLst/>
              <a:ahLst/>
              <a:cxnLst/>
              <a:rect l="l" t="t" r="r" b="b"/>
              <a:pathLst>
                <a:path w="3023" h="3022" extrusionOk="0">
                  <a:moveTo>
                    <a:pt x="1512" y="0"/>
                  </a:moveTo>
                  <a:cubicBezTo>
                    <a:pt x="662" y="0"/>
                    <a:pt x="1" y="661"/>
                    <a:pt x="1" y="1511"/>
                  </a:cubicBezTo>
                  <a:cubicBezTo>
                    <a:pt x="1" y="2361"/>
                    <a:pt x="662" y="3022"/>
                    <a:pt x="1512" y="3022"/>
                  </a:cubicBezTo>
                  <a:cubicBezTo>
                    <a:pt x="2361" y="3022"/>
                    <a:pt x="3022" y="2361"/>
                    <a:pt x="3022" y="1511"/>
                  </a:cubicBezTo>
                  <a:cubicBezTo>
                    <a:pt x="3022" y="661"/>
                    <a:pt x="2361" y="0"/>
                    <a:pt x="1512"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443" name="Google Shape;2443;p29"/>
            <p:cNvSpPr/>
            <p:nvPr/>
          </p:nvSpPr>
          <p:spPr>
            <a:xfrm>
              <a:off x="5332750" y="2504550"/>
              <a:ext cx="75550" cy="75550"/>
            </a:xfrm>
            <a:custGeom>
              <a:avLst/>
              <a:gdLst/>
              <a:ahLst/>
              <a:cxnLst/>
              <a:rect l="l" t="t" r="r" b="b"/>
              <a:pathLst>
                <a:path w="3022" h="3022" extrusionOk="0">
                  <a:moveTo>
                    <a:pt x="1511" y="0"/>
                  </a:moveTo>
                  <a:cubicBezTo>
                    <a:pt x="661" y="0"/>
                    <a:pt x="0" y="661"/>
                    <a:pt x="0" y="1511"/>
                  </a:cubicBezTo>
                  <a:cubicBezTo>
                    <a:pt x="0" y="2361"/>
                    <a:pt x="661" y="3022"/>
                    <a:pt x="1511" y="3022"/>
                  </a:cubicBezTo>
                  <a:cubicBezTo>
                    <a:pt x="2267" y="3022"/>
                    <a:pt x="2928" y="2361"/>
                    <a:pt x="2928" y="1511"/>
                  </a:cubicBezTo>
                  <a:cubicBezTo>
                    <a:pt x="3022" y="661"/>
                    <a:pt x="2267" y="0"/>
                    <a:pt x="1511"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444" name="Google Shape;2444;p29"/>
            <p:cNvSpPr/>
            <p:nvPr/>
          </p:nvSpPr>
          <p:spPr>
            <a:xfrm>
              <a:off x="5134425" y="2504550"/>
              <a:ext cx="73225" cy="75550"/>
            </a:xfrm>
            <a:custGeom>
              <a:avLst/>
              <a:gdLst/>
              <a:ahLst/>
              <a:cxnLst/>
              <a:rect l="l" t="t" r="r" b="b"/>
              <a:pathLst>
                <a:path w="2929" h="3022" extrusionOk="0">
                  <a:moveTo>
                    <a:pt x="1417" y="0"/>
                  </a:moveTo>
                  <a:cubicBezTo>
                    <a:pt x="662" y="0"/>
                    <a:pt x="1" y="661"/>
                    <a:pt x="1" y="1511"/>
                  </a:cubicBezTo>
                  <a:cubicBezTo>
                    <a:pt x="1" y="2361"/>
                    <a:pt x="662" y="3022"/>
                    <a:pt x="1417" y="3022"/>
                  </a:cubicBezTo>
                  <a:cubicBezTo>
                    <a:pt x="2267" y="3022"/>
                    <a:pt x="2928" y="2361"/>
                    <a:pt x="2928" y="1511"/>
                  </a:cubicBezTo>
                  <a:cubicBezTo>
                    <a:pt x="2928" y="661"/>
                    <a:pt x="2267" y="0"/>
                    <a:pt x="1417"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445" name="Google Shape;2445;p29"/>
            <p:cNvSpPr/>
            <p:nvPr/>
          </p:nvSpPr>
          <p:spPr>
            <a:xfrm>
              <a:off x="4933750" y="2504550"/>
              <a:ext cx="75575" cy="75550"/>
            </a:xfrm>
            <a:custGeom>
              <a:avLst/>
              <a:gdLst/>
              <a:ahLst/>
              <a:cxnLst/>
              <a:rect l="l" t="t" r="r" b="b"/>
              <a:pathLst>
                <a:path w="3023" h="3022"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446" name="Google Shape;2446;p29"/>
            <p:cNvSpPr/>
            <p:nvPr/>
          </p:nvSpPr>
          <p:spPr>
            <a:xfrm>
              <a:off x="4735450" y="2504550"/>
              <a:ext cx="75575" cy="75550"/>
            </a:xfrm>
            <a:custGeom>
              <a:avLst/>
              <a:gdLst/>
              <a:ahLst/>
              <a:cxnLst/>
              <a:rect l="l" t="t" r="r" b="b"/>
              <a:pathLst>
                <a:path w="3023" h="3022"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447" name="Google Shape;2447;p29"/>
            <p:cNvSpPr/>
            <p:nvPr/>
          </p:nvSpPr>
          <p:spPr>
            <a:xfrm>
              <a:off x="4537125" y="2504550"/>
              <a:ext cx="73225" cy="75550"/>
            </a:xfrm>
            <a:custGeom>
              <a:avLst/>
              <a:gdLst/>
              <a:ahLst/>
              <a:cxnLst/>
              <a:rect l="l" t="t" r="r" b="b"/>
              <a:pathLst>
                <a:path w="2929" h="3022" extrusionOk="0">
                  <a:moveTo>
                    <a:pt x="1417" y="0"/>
                  </a:moveTo>
                  <a:cubicBezTo>
                    <a:pt x="662" y="0"/>
                    <a:pt x="1" y="661"/>
                    <a:pt x="1" y="1511"/>
                  </a:cubicBezTo>
                  <a:cubicBezTo>
                    <a:pt x="1" y="2361"/>
                    <a:pt x="662" y="3022"/>
                    <a:pt x="1417" y="3022"/>
                  </a:cubicBezTo>
                  <a:lnTo>
                    <a:pt x="1512" y="3022"/>
                  </a:lnTo>
                  <a:cubicBezTo>
                    <a:pt x="2267" y="3022"/>
                    <a:pt x="2928" y="2361"/>
                    <a:pt x="2928" y="1511"/>
                  </a:cubicBezTo>
                  <a:cubicBezTo>
                    <a:pt x="2928" y="661"/>
                    <a:pt x="2267" y="0"/>
                    <a:pt x="1417"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448" name="Google Shape;2448;p29"/>
            <p:cNvSpPr/>
            <p:nvPr/>
          </p:nvSpPr>
          <p:spPr>
            <a:xfrm>
              <a:off x="4336450" y="2504550"/>
              <a:ext cx="75575" cy="75550"/>
            </a:xfrm>
            <a:custGeom>
              <a:avLst/>
              <a:gdLst/>
              <a:ahLst/>
              <a:cxnLst/>
              <a:rect l="l" t="t" r="r" b="b"/>
              <a:pathLst>
                <a:path w="3023" h="3022"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449" name="Google Shape;2449;p29"/>
            <p:cNvSpPr/>
            <p:nvPr/>
          </p:nvSpPr>
          <p:spPr>
            <a:xfrm>
              <a:off x="4138150" y="2504550"/>
              <a:ext cx="75575" cy="75550"/>
            </a:xfrm>
            <a:custGeom>
              <a:avLst/>
              <a:gdLst/>
              <a:ahLst/>
              <a:cxnLst/>
              <a:rect l="l" t="t" r="r" b="b"/>
              <a:pathLst>
                <a:path w="3023" h="3022"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450" name="Google Shape;2450;p29"/>
            <p:cNvSpPr/>
            <p:nvPr/>
          </p:nvSpPr>
          <p:spPr>
            <a:xfrm>
              <a:off x="3939825" y="2504550"/>
              <a:ext cx="73225" cy="75550"/>
            </a:xfrm>
            <a:custGeom>
              <a:avLst/>
              <a:gdLst/>
              <a:ahLst/>
              <a:cxnLst/>
              <a:rect l="l" t="t" r="r" b="b"/>
              <a:pathLst>
                <a:path w="2929" h="3022" extrusionOk="0">
                  <a:moveTo>
                    <a:pt x="1512" y="0"/>
                  </a:moveTo>
                  <a:cubicBezTo>
                    <a:pt x="662" y="0"/>
                    <a:pt x="1" y="661"/>
                    <a:pt x="1" y="1511"/>
                  </a:cubicBezTo>
                  <a:cubicBezTo>
                    <a:pt x="1" y="2361"/>
                    <a:pt x="662" y="3022"/>
                    <a:pt x="1512" y="3022"/>
                  </a:cubicBezTo>
                  <a:cubicBezTo>
                    <a:pt x="2267" y="3022"/>
                    <a:pt x="2928" y="2361"/>
                    <a:pt x="2928" y="1511"/>
                  </a:cubicBezTo>
                  <a:cubicBezTo>
                    <a:pt x="2928" y="661"/>
                    <a:pt x="2267" y="0"/>
                    <a:pt x="1512"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451" name="Google Shape;2451;p29"/>
            <p:cNvSpPr/>
            <p:nvPr/>
          </p:nvSpPr>
          <p:spPr>
            <a:xfrm>
              <a:off x="6326650" y="2693400"/>
              <a:ext cx="40175" cy="75575"/>
            </a:xfrm>
            <a:custGeom>
              <a:avLst/>
              <a:gdLst/>
              <a:ahLst/>
              <a:cxnLst/>
              <a:rect l="l" t="t" r="r" b="b"/>
              <a:pathLst>
                <a:path w="1607" h="3023" extrusionOk="0">
                  <a:moveTo>
                    <a:pt x="1512" y="1"/>
                  </a:moveTo>
                  <a:cubicBezTo>
                    <a:pt x="662" y="1"/>
                    <a:pt x="1" y="662"/>
                    <a:pt x="1" y="1512"/>
                  </a:cubicBezTo>
                  <a:cubicBezTo>
                    <a:pt x="1" y="2362"/>
                    <a:pt x="662" y="3023"/>
                    <a:pt x="1512" y="3023"/>
                  </a:cubicBezTo>
                  <a:lnTo>
                    <a:pt x="1512" y="2928"/>
                  </a:lnTo>
                  <a:lnTo>
                    <a:pt x="1606" y="2928"/>
                  </a:lnTo>
                  <a:cubicBezTo>
                    <a:pt x="1606" y="1984"/>
                    <a:pt x="1512" y="1040"/>
                    <a:pt x="1512"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452" name="Google Shape;2452;p29"/>
            <p:cNvSpPr/>
            <p:nvPr/>
          </p:nvSpPr>
          <p:spPr>
            <a:xfrm>
              <a:off x="6128350" y="2693400"/>
              <a:ext cx="75575" cy="75575"/>
            </a:xfrm>
            <a:custGeom>
              <a:avLst/>
              <a:gdLst/>
              <a:ahLst/>
              <a:cxnLst/>
              <a:rect l="l" t="t" r="r" b="b"/>
              <a:pathLst>
                <a:path w="3023" h="3023" extrusionOk="0">
                  <a:moveTo>
                    <a:pt x="1511" y="1"/>
                  </a:moveTo>
                  <a:cubicBezTo>
                    <a:pt x="661" y="1"/>
                    <a:pt x="0" y="662"/>
                    <a:pt x="0" y="1512"/>
                  </a:cubicBezTo>
                  <a:cubicBezTo>
                    <a:pt x="0" y="2362"/>
                    <a:pt x="661" y="3023"/>
                    <a:pt x="1511" y="3023"/>
                  </a:cubicBezTo>
                  <a:cubicBezTo>
                    <a:pt x="2361" y="3023"/>
                    <a:pt x="3022" y="2362"/>
                    <a:pt x="3022" y="1512"/>
                  </a:cubicBezTo>
                  <a:cubicBezTo>
                    <a:pt x="3022" y="662"/>
                    <a:pt x="2361" y="1"/>
                    <a:pt x="1511"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453" name="Google Shape;2453;p29"/>
            <p:cNvSpPr/>
            <p:nvPr/>
          </p:nvSpPr>
          <p:spPr>
            <a:xfrm>
              <a:off x="5930025" y="2693400"/>
              <a:ext cx="73225" cy="75575"/>
            </a:xfrm>
            <a:custGeom>
              <a:avLst/>
              <a:gdLst/>
              <a:ahLst/>
              <a:cxnLst/>
              <a:rect l="l" t="t" r="r" b="b"/>
              <a:pathLst>
                <a:path w="2929" h="3023" extrusionOk="0">
                  <a:moveTo>
                    <a:pt x="1512" y="1"/>
                  </a:moveTo>
                  <a:cubicBezTo>
                    <a:pt x="662" y="1"/>
                    <a:pt x="1" y="662"/>
                    <a:pt x="1" y="1512"/>
                  </a:cubicBezTo>
                  <a:cubicBezTo>
                    <a:pt x="1" y="2362"/>
                    <a:pt x="662" y="3023"/>
                    <a:pt x="1512" y="3023"/>
                  </a:cubicBezTo>
                  <a:cubicBezTo>
                    <a:pt x="2267" y="3023"/>
                    <a:pt x="2928" y="2362"/>
                    <a:pt x="2928" y="1512"/>
                  </a:cubicBezTo>
                  <a:cubicBezTo>
                    <a:pt x="2928" y="662"/>
                    <a:pt x="2267" y="1"/>
                    <a:pt x="1512"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454" name="Google Shape;2454;p29"/>
            <p:cNvSpPr/>
            <p:nvPr/>
          </p:nvSpPr>
          <p:spPr>
            <a:xfrm>
              <a:off x="5731725" y="2693400"/>
              <a:ext cx="73200" cy="75575"/>
            </a:xfrm>
            <a:custGeom>
              <a:avLst/>
              <a:gdLst/>
              <a:ahLst/>
              <a:cxnLst/>
              <a:rect l="l" t="t" r="r" b="b"/>
              <a:pathLst>
                <a:path w="2928" h="3023" extrusionOk="0">
                  <a:moveTo>
                    <a:pt x="1417" y="1"/>
                  </a:moveTo>
                  <a:cubicBezTo>
                    <a:pt x="662" y="1"/>
                    <a:pt x="0" y="662"/>
                    <a:pt x="0" y="1512"/>
                  </a:cubicBezTo>
                  <a:cubicBezTo>
                    <a:pt x="0" y="2362"/>
                    <a:pt x="662" y="3023"/>
                    <a:pt x="1417" y="3023"/>
                  </a:cubicBezTo>
                  <a:cubicBezTo>
                    <a:pt x="2267" y="3023"/>
                    <a:pt x="2928" y="2362"/>
                    <a:pt x="2928" y="1512"/>
                  </a:cubicBezTo>
                  <a:cubicBezTo>
                    <a:pt x="2928" y="662"/>
                    <a:pt x="2267" y="1"/>
                    <a:pt x="1417"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455" name="Google Shape;2455;p29"/>
            <p:cNvSpPr/>
            <p:nvPr/>
          </p:nvSpPr>
          <p:spPr>
            <a:xfrm>
              <a:off x="5531050" y="2693400"/>
              <a:ext cx="75575" cy="75575"/>
            </a:xfrm>
            <a:custGeom>
              <a:avLst/>
              <a:gdLst/>
              <a:ahLst/>
              <a:cxnLst/>
              <a:rect l="l" t="t" r="r" b="b"/>
              <a:pathLst>
                <a:path w="3023" h="3023" extrusionOk="0">
                  <a:moveTo>
                    <a:pt x="1512" y="1"/>
                  </a:moveTo>
                  <a:cubicBezTo>
                    <a:pt x="662" y="1"/>
                    <a:pt x="1" y="662"/>
                    <a:pt x="1" y="1512"/>
                  </a:cubicBezTo>
                  <a:cubicBezTo>
                    <a:pt x="1" y="2362"/>
                    <a:pt x="662" y="3023"/>
                    <a:pt x="1512" y="3023"/>
                  </a:cubicBezTo>
                  <a:cubicBezTo>
                    <a:pt x="2361" y="3023"/>
                    <a:pt x="3022" y="2362"/>
                    <a:pt x="3022" y="1512"/>
                  </a:cubicBezTo>
                  <a:cubicBezTo>
                    <a:pt x="3022" y="662"/>
                    <a:pt x="2361" y="1"/>
                    <a:pt x="1512"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456" name="Google Shape;2456;p29"/>
            <p:cNvSpPr/>
            <p:nvPr/>
          </p:nvSpPr>
          <p:spPr>
            <a:xfrm>
              <a:off x="5332750" y="2693400"/>
              <a:ext cx="75550" cy="75575"/>
            </a:xfrm>
            <a:custGeom>
              <a:avLst/>
              <a:gdLst/>
              <a:ahLst/>
              <a:cxnLst/>
              <a:rect l="l" t="t" r="r" b="b"/>
              <a:pathLst>
                <a:path w="3022" h="3023" extrusionOk="0">
                  <a:moveTo>
                    <a:pt x="1511" y="1"/>
                  </a:moveTo>
                  <a:cubicBezTo>
                    <a:pt x="661" y="1"/>
                    <a:pt x="0" y="662"/>
                    <a:pt x="0" y="1512"/>
                  </a:cubicBezTo>
                  <a:cubicBezTo>
                    <a:pt x="0" y="2362"/>
                    <a:pt x="661" y="3023"/>
                    <a:pt x="1511" y="3023"/>
                  </a:cubicBezTo>
                  <a:cubicBezTo>
                    <a:pt x="2267" y="3023"/>
                    <a:pt x="2928" y="2362"/>
                    <a:pt x="2928" y="1512"/>
                  </a:cubicBezTo>
                  <a:cubicBezTo>
                    <a:pt x="3022" y="662"/>
                    <a:pt x="2267" y="1"/>
                    <a:pt x="1511"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457" name="Google Shape;2457;p29"/>
            <p:cNvSpPr/>
            <p:nvPr/>
          </p:nvSpPr>
          <p:spPr>
            <a:xfrm>
              <a:off x="5134425" y="2693400"/>
              <a:ext cx="73225" cy="75575"/>
            </a:xfrm>
            <a:custGeom>
              <a:avLst/>
              <a:gdLst/>
              <a:ahLst/>
              <a:cxnLst/>
              <a:rect l="l" t="t" r="r" b="b"/>
              <a:pathLst>
                <a:path w="2929" h="3023" extrusionOk="0">
                  <a:moveTo>
                    <a:pt x="1417" y="1"/>
                  </a:moveTo>
                  <a:cubicBezTo>
                    <a:pt x="662" y="1"/>
                    <a:pt x="1" y="662"/>
                    <a:pt x="1" y="1512"/>
                  </a:cubicBezTo>
                  <a:cubicBezTo>
                    <a:pt x="1" y="2362"/>
                    <a:pt x="662" y="3023"/>
                    <a:pt x="1417" y="3023"/>
                  </a:cubicBezTo>
                  <a:cubicBezTo>
                    <a:pt x="2267" y="3023"/>
                    <a:pt x="2928" y="2362"/>
                    <a:pt x="2928" y="1512"/>
                  </a:cubicBezTo>
                  <a:cubicBezTo>
                    <a:pt x="2928" y="662"/>
                    <a:pt x="2267" y="1"/>
                    <a:pt x="1417"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458" name="Google Shape;2458;p29"/>
            <p:cNvSpPr/>
            <p:nvPr/>
          </p:nvSpPr>
          <p:spPr>
            <a:xfrm>
              <a:off x="4933750" y="2693400"/>
              <a:ext cx="75575" cy="75575"/>
            </a:xfrm>
            <a:custGeom>
              <a:avLst/>
              <a:gdLst/>
              <a:ahLst/>
              <a:cxnLst/>
              <a:rect l="l" t="t" r="r" b="b"/>
              <a:pathLst>
                <a:path w="3023" h="3023" extrusionOk="0">
                  <a:moveTo>
                    <a:pt x="1512" y="1"/>
                  </a:moveTo>
                  <a:cubicBezTo>
                    <a:pt x="662" y="1"/>
                    <a:pt x="1" y="662"/>
                    <a:pt x="1" y="1512"/>
                  </a:cubicBezTo>
                  <a:cubicBezTo>
                    <a:pt x="1" y="2362"/>
                    <a:pt x="662" y="3023"/>
                    <a:pt x="1512" y="3023"/>
                  </a:cubicBezTo>
                  <a:cubicBezTo>
                    <a:pt x="2362" y="3023"/>
                    <a:pt x="3023" y="2362"/>
                    <a:pt x="3023" y="1512"/>
                  </a:cubicBezTo>
                  <a:cubicBezTo>
                    <a:pt x="3023" y="662"/>
                    <a:pt x="2362" y="1"/>
                    <a:pt x="1512"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459" name="Google Shape;2459;p29"/>
            <p:cNvSpPr/>
            <p:nvPr/>
          </p:nvSpPr>
          <p:spPr>
            <a:xfrm>
              <a:off x="4735450" y="2693400"/>
              <a:ext cx="75575" cy="75575"/>
            </a:xfrm>
            <a:custGeom>
              <a:avLst/>
              <a:gdLst/>
              <a:ahLst/>
              <a:cxnLst/>
              <a:rect l="l" t="t" r="r" b="b"/>
              <a:pathLst>
                <a:path w="3023" h="3023" extrusionOk="0">
                  <a:moveTo>
                    <a:pt x="1511" y="1"/>
                  </a:moveTo>
                  <a:cubicBezTo>
                    <a:pt x="661" y="1"/>
                    <a:pt x="0" y="662"/>
                    <a:pt x="0" y="1512"/>
                  </a:cubicBezTo>
                  <a:cubicBezTo>
                    <a:pt x="0" y="2362"/>
                    <a:pt x="661" y="3023"/>
                    <a:pt x="1511" y="3023"/>
                  </a:cubicBezTo>
                  <a:cubicBezTo>
                    <a:pt x="2361" y="3023"/>
                    <a:pt x="3022" y="2362"/>
                    <a:pt x="3022" y="1512"/>
                  </a:cubicBezTo>
                  <a:cubicBezTo>
                    <a:pt x="3022" y="662"/>
                    <a:pt x="2361" y="1"/>
                    <a:pt x="1511"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460" name="Google Shape;2460;p29"/>
            <p:cNvSpPr/>
            <p:nvPr/>
          </p:nvSpPr>
          <p:spPr>
            <a:xfrm>
              <a:off x="4537125" y="2693400"/>
              <a:ext cx="73225" cy="75575"/>
            </a:xfrm>
            <a:custGeom>
              <a:avLst/>
              <a:gdLst/>
              <a:ahLst/>
              <a:cxnLst/>
              <a:rect l="l" t="t" r="r" b="b"/>
              <a:pathLst>
                <a:path w="2929" h="3023" extrusionOk="0">
                  <a:moveTo>
                    <a:pt x="1417" y="1"/>
                  </a:moveTo>
                  <a:cubicBezTo>
                    <a:pt x="662" y="1"/>
                    <a:pt x="1" y="662"/>
                    <a:pt x="1" y="1512"/>
                  </a:cubicBezTo>
                  <a:cubicBezTo>
                    <a:pt x="1" y="2362"/>
                    <a:pt x="662" y="3023"/>
                    <a:pt x="1417" y="3023"/>
                  </a:cubicBezTo>
                  <a:lnTo>
                    <a:pt x="1512" y="3023"/>
                  </a:lnTo>
                  <a:cubicBezTo>
                    <a:pt x="2267" y="3023"/>
                    <a:pt x="2928" y="2362"/>
                    <a:pt x="2928" y="1512"/>
                  </a:cubicBezTo>
                  <a:cubicBezTo>
                    <a:pt x="2928" y="662"/>
                    <a:pt x="2267" y="1"/>
                    <a:pt x="1417"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461" name="Google Shape;2461;p29"/>
            <p:cNvSpPr/>
            <p:nvPr/>
          </p:nvSpPr>
          <p:spPr>
            <a:xfrm>
              <a:off x="4336450" y="2693400"/>
              <a:ext cx="75575" cy="75575"/>
            </a:xfrm>
            <a:custGeom>
              <a:avLst/>
              <a:gdLst/>
              <a:ahLst/>
              <a:cxnLst/>
              <a:rect l="l" t="t" r="r" b="b"/>
              <a:pathLst>
                <a:path w="3023" h="3023" extrusionOk="0">
                  <a:moveTo>
                    <a:pt x="1512" y="1"/>
                  </a:moveTo>
                  <a:cubicBezTo>
                    <a:pt x="662" y="1"/>
                    <a:pt x="1" y="662"/>
                    <a:pt x="1" y="1512"/>
                  </a:cubicBezTo>
                  <a:cubicBezTo>
                    <a:pt x="1" y="2362"/>
                    <a:pt x="662" y="3023"/>
                    <a:pt x="1512" y="3023"/>
                  </a:cubicBezTo>
                  <a:cubicBezTo>
                    <a:pt x="2362" y="3023"/>
                    <a:pt x="3023" y="2362"/>
                    <a:pt x="3023" y="1512"/>
                  </a:cubicBezTo>
                  <a:cubicBezTo>
                    <a:pt x="3023" y="662"/>
                    <a:pt x="2362" y="1"/>
                    <a:pt x="1512"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462" name="Google Shape;2462;p29"/>
            <p:cNvSpPr/>
            <p:nvPr/>
          </p:nvSpPr>
          <p:spPr>
            <a:xfrm>
              <a:off x="4138150" y="2693400"/>
              <a:ext cx="75575" cy="75575"/>
            </a:xfrm>
            <a:custGeom>
              <a:avLst/>
              <a:gdLst/>
              <a:ahLst/>
              <a:cxnLst/>
              <a:rect l="l" t="t" r="r" b="b"/>
              <a:pathLst>
                <a:path w="3023" h="3023" extrusionOk="0">
                  <a:moveTo>
                    <a:pt x="1511" y="1"/>
                  </a:moveTo>
                  <a:cubicBezTo>
                    <a:pt x="661" y="1"/>
                    <a:pt x="0" y="662"/>
                    <a:pt x="0" y="1512"/>
                  </a:cubicBezTo>
                  <a:cubicBezTo>
                    <a:pt x="0" y="2362"/>
                    <a:pt x="661" y="3023"/>
                    <a:pt x="1511" y="3023"/>
                  </a:cubicBezTo>
                  <a:cubicBezTo>
                    <a:pt x="2361" y="3023"/>
                    <a:pt x="3022" y="2362"/>
                    <a:pt x="3022" y="1512"/>
                  </a:cubicBezTo>
                  <a:cubicBezTo>
                    <a:pt x="3022" y="662"/>
                    <a:pt x="2361" y="1"/>
                    <a:pt x="1511"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463" name="Google Shape;2463;p29"/>
            <p:cNvSpPr/>
            <p:nvPr/>
          </p:nvSpPr>
          <p:spPr>
            <a:xfrm>
              <a:off x="3939825" y="2693400"/>
              <a:ext cx="73225" cy="75575"/>
            </a:xfrm>
            <a:custGeom>
              <a:avLst/>
              <a:gdLst/>
              <a:ahLst/>
              <a:cxnLst/>
              <a:rect l="l" t="t" r="r" b="b"/>
              <a:pathLst>
                <a:path w="2929" h="3023" extrusionOk="0">
                  <a:moveTo>
                    <a:pt x="1512" y="1"/>
                  </a:moveTo>
                  <a:cubicBezTo>
                    <a:pt x="662" y="1"/>
                    <a:pt x="1" y="662"/>
                    <a:pt x="1" y="1512"/>
                  </a:cubicBezTo>
                  <a:cubicBezTo>
                    <a:pt x="1" y="2362"/>
                    <a:pt x="662" y="3023"/>
                    <a:pt x="1512" y="3023"/>
                  </a:cubicBezTo>
                  <a:cubicBezTo>
                    <a:pt x="2267" y="3023"/>
                    <a:pt x="2928" y="2362"/>
                    <a:pt x="2928" y="1512"/>
                  </a:cubicBezTo>
                  <a:cubicBezTo>
                    <a:pt x="2928" y="662"/>
                    <a:pt x="2267" y="1"/>
                    <a:pt x="1512"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grpSp>
      <p:sp>
        <p:nvSpPr>
          <p:cNvPr id="2464" name="Google Shape;2464;p29"/>
          <p:cNvSpPr txBox="1"/>
          <p:nvPr/>
        </p:nvSpPr>
        <p:spPr>
          <a:xfrm>
            <a:off x="609451" y="4765501"/>
            <a:ext cx="1315500" cy="292500"/>
          </a:xfrm>
          <a:prstGeom prst="rect">
            <a:avLst/>
          </a:prstGeom>
          <a:noFill/>
          <a:ln>
            <a:noFill/>
          </a:ln>
        </p:spPr>
        <p:txBody>
          <a:bodyPr spcFirstLastPara="1" wrap="square" lIns="91400" tIns="91400" rIns="91400" bIns="91400" anchor="t" anchorCtr="0">
            <a:spAutoFit/>
          </a:bodyPr>
          <a:lstStyle/>
          <a:p>
            <a:pPr marL="0" marR="0" lvl="0" indent="0" algn="l" rtl="0">
              <a:lnSpc>
                <a:spcPct val="100000"/>
              </a:lnSpc>
              <a:spcBef>
                <a:spcPts val="0"/>
              </a:spcBef>
              <a:spcAft>
                <a:spcPts val="0"/>
              </a:spcAft>
              <a:buClr>
                <a:srgbClr val="000000"/>
              </a:buClr>
              <a:buSzPts val="700"/>
              <a:buFont typeface="Arial"/>
              <a:buNone/>
            </a:pPr>
            <a:r>
              <a:rPr lang="en" sz="700" b="0" i="0" u="none" strike="noStrike" cap="none">
                <a:solidFill>
                  <a:schemeClr val="dk2"/>
                </a:solidFill>
                <a:latin typeface="Inter Medium"/>
                <a:ea typeface="Inter Medium"/>
                <a:cs typeface="Inter Medium"/>
                <a:sym typeface="Inter Medium"/>
              </a:rPr>
              <a:t>Proprietary &amp; Confidential</a:t>
            </a:r>
            <a:endParaRPr sz="700" b="0" i="0" u="none" strike="noStrike" cap="none">
              <a:solidFill>
                <a:schemeClr val="dk2"/>
              </a:solidFill>
              <a:latin typeface="Inter Medium"/>
              <a:ea typeface="Inter Medium"/>
              <a:cs typeface="Inter Medium"/>
              <a:sym typeface="Inter Medium"/>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Title and body split">
  <p:cSld name="Title and body split">
    <p:bg>
      <p:bgPr>
        <a:solidFill>
          <a:schemeClr val="dk1"/>
        </a:solidFill>
        <a:effectLst/>
      </p:bgPr>
    </p:bg>
    <p:spTree>
      <p:nvGrpSpPr>
        <p:cNvPr id="1" name="Shape 2465"/>
        <p:cNvGrpSpPr/>
        <p:nvPr/>
      </p:nvGrpSpPr>
      <p:grpSpPr>
        <a:xfrm>
          <a:off x="0" y="0"/>
          <a:ext cx="0" cy="0"/>
          <a:chOff x="0" y="0"/>
          <a:chExt cx="0" cy="0"/>
        </a:xfrm>
      </p:grpSpPr>
      <p:sp>
        <p:nvSpPr>
          <p:cNvPr id="2466" name="Google Shape;2466;p30"/>
          <p:cNvSpPr/>
          <p:nvPr/>
        </p:nvSpPr>
        <p:spPr>
          <a:xfrm>
            <a:off x="0" y="0"/>
            <a:ext cx="4793700" cy="5143500"/>
          </a:xfrm>
          <a:prstGeom prst="rect">
            <a:avLst/>
          </a:prstGeom>
          <a:solidFill>
            <a:schemeClr val="lt1"/>
          </a:solidFill>
          <a:ln>
            <a:noFill/>
          </a:ln>
        </p:spPr>
        <p:txBody>
          <a:bodyPr spcFirstLastPara="1" wrap="square" lIns="91400" tIns="91400" rIns="91400" bIns="91400"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467" name="Google Shape;2467;p30"/>
          <p:cNvSpPr txBox="1">
            <a:spLocks noGrp="1"/>
          </p:cNvSpPr>
          <p:nvPr>
            <p:ph type="title"/>
          </p:nvPr>
        </p:nvSpPr>
        <p:spPr>
          <a:xfrm>
            <a:off x="311700" y="569151"/>
            <a:ext cx="4029000" cy="1047000"/>
          </a:xfrm>
          <a:prstGeom prst="rect">
            <a:avLst/>
          </a:prstGeom>
          <a:noFill/>
          <a:ln>
            <a:noFill/>
          </a:ln>
        </p:spPr>
        <p:txBody>
          <a:bodyPr spcFirstLastPara="1" wrap="square" lIns="91425" tIns="91425" rIns="91425" bIns="91425" anchor="t" anchorCtr="0">
            <a:normAutofit/>
          </a:bodyPr>
          <a:lstStyle>
            <a:lvl1pPr lvl="0" algn="l" rtl="0">
              <a:lnSpc>
                <a:spcPct val="100000"/>
              </a:lnSpc>
              <a:spcBef>
                <a:spcPts val="0"/>
              </a:spcBef>
              <a:spcAft>
                <a:spcPts val="0"/>
              </a:spcAft>
              <a:buSzPts val="2800"/>
              <a:buNone/>
              <a:defRPr sz="2799"/>
            </a:lvl1pPr>
            <a:lvl2pPr lvl="1" algn="l" rtl="0">
              <a:lnSpc>
                <a:spcPct val="100000"/>
              </a:lnSpc>
              <a:spcBef>
                <a:spcPts val="0"/>
              </a:spcBef>
              <a:spcAft>
                <a:spcPts val="0"/>
              </a:spcAft>
              <a:buSzPts val="2800"/>
              <a:buNone/>
              <a:defRPr/>
            </a:lvl2pPr>
            <a:lvl3pPr lvl="2" algn="l" rtl="0">
              <a:lnSpc>
                <a:spcPct val="100000"/>
              </a:lnSpc>
              <a:spcBef>
                <a:spcPts val="0"/>
              </a:spcBef>
              <a:spcAft>
                <a:spcPts val="0"/>
              </a:spcAft>
              <a:buSzPts val="2800"/>
              <a:buNone/>
              <a:defRPr/>
            </a:lvl3pPr>
            <a:lvl4pPr lvl="3" algn="l" rtl="0">
              <a:lnSpc>
                <a:spcPct val="100000"/>
              </a:lnSpc>
              <a:spcBef>
                <a:spcPts val="0"/>
              </a:spcBef>
              <a:spcAft>
                <a:spcPts val="0"/>
              </a:spcAft>
              <a:buSzPts val="2800"/>
              <a:buNone/>
              <a:defRPr/>
            </a:lvl4pPr>
            <a:lvl5pPr lvl="4" algn="l" rtl="0">
              <a:lnSpc>
                <a:spcPct val="100000"/>
              </a:lnSpc>
              <a:spcBef>
                <a:spcPts val="0"/>
              </a:spcBef>
              <a:spcAft>
                <a:spcPts val="0"/>
              </a:spcAft>
              <a:buSzPts val="2800"/>
              <a:buNone/>
              <a:defRPr/>
            </a:lvl5pPr>
            <a:lvl6pPr lvl="5" algn="l" rtl="0">
              <a:lnSpc>
                <a:spcPct val="100000"/>
              </a:lnSpc>
              <a:spcBef>
                <a:spcPts val="0"/>
              </a:spcBef>
              <a:spcAft>
                <a:spcPts val="0"/>
              </a:spcAft>
              <a:buSzPts val="2800"/>
              <a:buNone/>
              <a:defRPr/>
            </a:lvl6pPr>
            <a:lvl7pPr lvl="6" algn="l" rtl="0">
              <a:lnSpc>
                <a:spcPct val="100000"/>
              </a:lnSpc>
              <a:spcBef>
                <a:spcPts val="0"/>
              </a:spcBef>
              <a:spcAft>
                <a:spcPts val="0"/>
              </a:spcAft>
              <a:buSzPts val="2800"/>
              <a:buNone/>
              <a:defRPr/>
            </a:lvl7pPr>
            <a:lvl8pPr lvl="7" algn="l" rtl="0">
              <a:lnSpc>
                <a:spcPct val="100000"/>
              </a:lnSpc>
              <a:spcBef>
                <a:spcPts val="0"/>
              </a:spcBef>
              <a:spcAft>
                <a:spcPts val="0"/>
              </a:spcAft>
              <a:buSzPts val="2800"/>
              <a:buNone/>
              <a:defRPr/>
            </a:lvl8pPr>
            <a:lvl9pPr lvl="8" algn="l" rtl="0">
              <a:lnSpc>
                <a:spcPct val="100000"/>
              </a:lnSpc>
              <a:spcBef>
                <a:spcPts val="0"/>
              </a:spcBef>
              <a:spcAft>
                <a:spcPts val="0"/>
              </a:spcAft>
              <a:buSzPts val="2800"/>
              <a:buNone/>
              <a:defRPr/>
            </a:lvl9pPr>
          </a:lstStyle>
          <a:p>
            <a:endParaRPr/>
          </a:p>
        </p:txBody>
      </p:sp>
      <p:sp>
        <p:nvSpPr>
          <p:cNvPr id="2468" name="Google Shape;2468;p30"/>
          <p:cNvSpPr txBox="1">
            <a:spLocks noGrp="1"/>
          </p:cNvSpPr>
          <p:nvPr>
            <p:ph type="body" idx="1"/>
          </p:nvPr>
        </p:nvSpPr>
        <p:spPr>
          <a:xfrm>
            <a:off x="311700" y="1819425"/>
            <a:ext cx="4029000" cy="2760000"/>
          </a:xfrm>
          <a:prstGeom prst="rect">
            <a:avLst/>
          </a:prstGeom>
          <a:noFill/>
          <a:ln>
            <a:noFill/>
          </a:ln>
        </p:spPr>
        <p:txBody>
          <a:bodyPr spcFirstLastPara="1" wrap="square" lIns="91425" tIns="91425" rIns="91425" bIns="91425" anchor="t" anchorCtr="0">
            <a:normAutofit/>
          </a:bodyPr>
          <a:lstStyle>
            <a:lvl1pPr marL="457200" lvl="0" indent="-330200" algn="l" rtl="0">
              <a:lnSpc>
                <a:spcPct val="115000"/>
              </a:lnSpc>
              <a:spcBef>
                <a:spcPts val="0"/>
              </a:spcBef>
              <a:spcAft>
                <a:spcPts val="0"/>
              </a:spcAft>
              <a:buSzPts val="1600"/>
              <a:buChar char="●"/>
              <a:defRPr/>
            </a:lvl1pPr>
            <a:lvl2pPr marL="914400" lvl="1" indent="-317500" algn="l" rtl="0">
              <a:lnSpc>
                <a:spcPct val="115000"/>
              </a:lnSpc>
              <a:spcBef>
                <a:spcPts val="0"/>
              </a:spcBef>
              <a:spcAft>
                <a:spcPts val="0"/>
              </a:spcAft>
              <a:buSzPts val="1400"/>
              <a:buChar char="○"/>
              <a:defRPr/>
            </a:lvl2pPr>
            <a:lvl3pPr marL="1371600" lvl="2" indent="-304800" algn="l" rtl="0">
              <a:lnSpc>
                <a:spcPct val="115000"/>
              </a:lnSpc>
              <a:spcBef>
                <a:spcPts val="0"/>
              </a:spcBef>
              <a:spcAft>
                <a:spcPts val="0"/>
              </a:spcAft>
              <a:buSzPts val="1200"/>
              <a:buChar char="■"/>
              <a:defRPr/>
            </a:lvl3pPr>
            <a:lvl4pPr marL="1828800" lvl="3" indent="-304800" algn="l" rtl="0">
              <a:lnSpc>
                <a:spcPct val="115000"/>
              </a:lnSpc>
              <a:spcBef>
                <a:spcPts val="0"/>
              </a:spcBef>
              <a:spcAft>
                <a:spcPts val="0"/>
              </a:spcAft>
              <a:buSzPts val="1200"/>
              <a:buChar char="●"/>
              <a:defRPr/>
            </a:lvl4pPr>
            <a:lvl5pPr marL="2286000" lvl="4" indent="-292100" algn="l" rtl="0">
              <a:lnSpc>
                <a:spcPct val="115000"/>
              </a:lnSpc>
              <a:spcBef>
                <a:spcPts val="0"/>
              </a:spcBef>
              <a:spcAft>
                <a:spcPts val="0"/>
              </a:spcAft>
              <a:buSzPts val="1000"/>
              <a:buChar char="○"/>
              <a:defRPr/>
            </a:lvl5pPr>
            <a:lvl6pPr marL="2743200" lvl="5" indent="-292100" algn="l" rtl="0">
              <a:lnSpc>
                <a:spcPct val="115000"/>
              </a:lnSpc>
              <a:spcBef>
                <a:spcPts val="0"/>
              </a:spcBef>
              <a:spcAft>
                <a:spcPts val="0"/>
              </a:spcAft>
              <a:buSzPts val="1000"/>
              <a:buChar char="■"/>
              <a:defRPr/>
            </a:lvl6pPr>
            <a:lvl7pPr marL="3200400" lvl="6" indent="-292100" algn="l" rtl="0">
              <a:lnSpc>
                <a:spcPct val="115000"/>
              </a:lnSpc>
              <a:spcBef>
                <a:spcPts val="0"/>
              </a:spcBef>
              <a:spcAft>
                <a:spcPts val="0"/>
              </a:spcAft>
              <a:buSzPts val="1000"/>
              <a:buChar char="●"/>
              <a:defRPr/>
            </a:lvl7pPr>
            <a:lvl8pPr marL="3657600" lvl="7" indent="-285750" algn="l" rtl="0">
              <a:lnSpc>
                <a:spcPct val="115000"/>
              </a:lnSpc>
              <a:spcBef>
                <a:spcPts val="0"/>
              </a:spcBef>
              <a:spcAft>
                <a:spcPts val="0"/>
              </a:spcAft>
              <a:buSzPts val="900"/>
              <a:buChar char="○"/>
              <a:defRPr/>
            </a:lvl8pPr>
            <a:lvl9pPr marL="4114800" lvl="8" indent="-285750" algn="l" rtl="0">
              <a:lnSpc>
                <a:spcPct val="115000"/>
              </a:lnSpc>
              <a:spcBef>
                <a:spcPts val="0"/>
              </a:spcBef>
              <a:spcAft>
                <a:spcPts val="0"/>
              </a:spcAft>
              <a:buSzPts val="900"/>
              <a:buChar char="■"/>
              <a:defRPr/>
            </a:lvl9pPr>
          </a:lstStyle>
          <a:p>
            <a:endParaRPr/>
          </a:p>
        </p:txBody>
      </p:sp>
      <p:sp>
        <p:nvSpPr>
          <p:cNvPr id="2469" name="Google Shape;2469;p30"/>
          <p:cNvSpPr txBox="1">
            <a:spLocks noGrp="1"/>
          </p:cNvSpPr>
          <p:nvPr>
            <p:ph type="sldNum" idx="12"/>
          </p:nvPr>
        </p:nvSpPr>
        <p:spPr>
          <a:xfrm>
            <a:off x="8702350" y="4780525"/>
            <a:ext cx="318900" cy="272700"/>
          </a:xfrm>
          <a:prstGeom prst="rect">
            <a:avLst/>
          </a:prstGeom>
          <a:noFill/>
          <a:ln>
            <a:noFill/>
          </a:ln>
        </p:spPr>
        <p:txBody>
          <a:bodyPr spcFirstLastPara="1" wrap="square" lIns="91425" tIns="91425" rIns="91425" bIns="91425" anchor="ctr" anchorCtr="0">
            <a:normAutofit lnSpcReduction="20000"/>
          </a:bodyPr>
          <a:lstStyle>
            <a:lvl1pPr marL="0" marR="0" lvl="0"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1pPr>
            <a:lvl2pPr marL="0" marR="0" lvl="1"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2pPr>
            <a:lvl3pPr marL="0" marR="0" lvl="2"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3pPr>
            <a:lvl4pPr marL="0" marR="0" lvl="3"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4pPr>
            <a:lvl5pPr marL="0" marR="0" lvl="4"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5pPr>
            <a:lvl6pPr marL="0" marR="0" lvl="5"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6pPr>
            <a:lvl7pPr marL="0" marR="0" lvl="6"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7pPr>
            <a:lvl8pPr marL="0" marR="0" lvl="7"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8pPr>
            <a:lvl9pPr marL="0" marR="0" lvl="8"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9pPr>
          </a:lstStyle>
          <a:p>
            <a:pPr marL="0" lvl="0" indent="0" algn="r" rtl="0">
              <a:spcBef>
                <a:spcPts val="0"/>
              </a:spcBef>
              <a:spcAft>
                <a:spcPts val="0"/>
              </a:spcAft>
              <a:buNone/>
            </a:pPr>
            <a:fld id="{00000000-1234-1234-1234-123412341234}" type="slidenum">
              <a:rPr lang="en"/>
              <a:t>‹#›</a:t>
            </a:fld>
            <a:endParaRPr/>
          </a:p>
        </p:txBody>
      </p:sp>
      <p:sp>
        <p:nvSpPr>
          <p:cNvPr id="2470" name="Google Shape;2470;p30"/>
          <p:cNvSpPr/>
          <p:nvPr/>
        </p:nvSpPr>
        <p:spPr>
          <a:xfrm>
            <a:off x="434925" y="280400"/>
            <a:ext cx="109800" cy="153600"/>
          </a:xfrm>
          <a:prstGeom prst="chevron">
            <a:avLst>
              <a:gd name="adj" fmla="val 55512"/>
            </a:avLst>
          </a:prstGeom>
          <a:solidFill>
            <a:schemeClr val="accent1"/>
          </a:solidFill>
          <a:ln>
            <a:noFill/>
          </a:ln>
        </p:spPr>
        <p:txBody>
          <a:bodyPr spcFirstLastPara="1" wrap="square" lIns="91400" tIns="91400" rIns="91400" bIns="91400"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471" name="Google Shape;2471;p30"/>
          <p:cNvSpPr txBox="1">
            <a:spLocks noGrp="1"/>
          </p:cNvSpPr>
          <p:nvPr>
            <p:ph type="subTitle" idx="2"/>
          </p:nvPr>
        </p:nvSpPr>
        <p:spPr>
          <a:xfrm>
            <a:off x="581025" y="201937"/>
            <a:ext cx="4029000" cy="316800"/>
          </a:xfrm>
          <a:prstGeom prst="rect">
            <a:avLst/>
          </a:prstGeom>
          <a:noFill/>
          <a:ln>
            <a:noFill/>
          </a:ln>
        </p:spPr>
        <p:txBody>
          <a:bodyPr spcFirstLastPara="1" wrap="square" lIns="91425" tIns="91425" rIns="91425" bIns="91425" anchor="ctr" anchorCtr="0">
            <a:normAutofit/>
          </a:bodyPr>
          <a:lstStyle>
            <a:lvl1pPr lvl="0" algn="l" rtl="0">
              <a:lnSpc>
                <a:spcPct val="115000"/>
              </a:lnSpc>
              <a:spcBef>
                <a:spcPts val="0"/>
              </a:spcBef>
              <a:spcAft>
                <a:spcPts val="0"/>
              </a:spcAft>
              <a:buClr>
                <a:schemeClr val="dk2"/>
              </a:buClr>
              <a:buSzPts val="1000"/>
              <a:buFont typeface="Inter Medium"/>
              <a:buNone/>
              <a:defRPr sz="1000">
                <a:solidFill>
                  <a:schemeClr val="dk2"/>
                </a:solidFill>
                <a:latin typeface="Inter Medium"/>
                <a:ea typeface="Inter Medium"/>
                <a:cs typeface="Inter Medium"/>
                <a:sym typeface="Inter Medium"/>
              </a:defRPr>
            </a:lvl1pPr>
            <a:lvl2pPr lvl="1" algn="l" rtl="0">
              <a:lnSpc>
                <a:spcPct val="115000"/>
              </a:lnSpc>
              <a:spcBef>
                <a:spcPts val="0"/>
              </a:spcBef>
              <a:spcAft>
                <a:spcPts val="0"/>
              </a:spcAft>
              <a:buSzPts val="1200"/>
              <a:buNone/>
              <a:defRPr sz="1199"/>
            </a:lvl2pPr>
            <a:lvl3pPr lvl="2" algn="l" rtl="0">
              <a:lnSpc>
                <a:spcPct val="115000"/>
              </a:lnSpc>
              <a:spcBef>
                <a:spcPts val="0"/>
              </a:spcBef>
              <a:spcAft>
                <a:spcPts val="0"/>
              </a:spcAft>
              <a:buSzPts val="1200"/>
              <a:buNone/>
              <a:defRPr sz="1199"/>
            </a:lvl3pPr>
            <a:lvl4pPr lvl="3" algn="l" rtl="0">
              <a:lnSpc>
                <a:spcPct val="115000"/>
              </a:lnSpc>
              <a:spcBef>
                <a:spcPts val="0"/>
              </a:spcBef>
              <a:spcAft>
                <a:spcPts val="0"/>
              </a:spcAft>
              <a:buSzPts val="1200"/>
              <a:buNone/>
              <a:defRPr sz="1199"/>
            </a:lvl4pPr>
            <a:lvl5pPr lvl="4" algn="l" rtl="0">
              <a:lnSpc>
                <a:spcPct val="115000"/>
              </a:lnSpc>
              <a:spcBef>
                <a:spcPts val="0"/>
              </a:spcBef>
              <a:spcAft>
                <a:spcPts val="0"/>
              </a:spcAft>
              <a:buSzPts val="1200"/>
              <a:buNone/>
              <a:defRPr sz="1199"/>
            </a:lvl5pPr>
            <a:lvl6pPr lvl="5" algn="l" rtl="0">
              <a:lnSpc>
                <a:spcPct val="115000"/>
              </a:lnSpc>
              <a:spcBef>
                <a:spcPts val="0"/>
              </a:spcBef>
              <a:spcAft>
                <a:spcPts val="0"/>
              </a:spcAft>
              <a:buSzPts val="1200"/>
              <a:buNone/>
              <a:defRPr sz="1199"/>
            </a:lvl6pPr>
            <a:lvl7pPr lvl="6" algn="l" rtl="0">
              <a:lnSpc>
                <a:spcPct val="115000"/>
              </a:lnSpc>
              <a:spcBef>
                <a:spcPts val="0"/>
              </a:spcBef>
              <a:spcAft>
                <a:spcPts val="0"/>
              </a:spcAft>
              <a:buSzPts val="1200"/>
              <a:buNone/>
              <a:defRPr sz="1199"/>
            </a:lvl7pPr>
            <a:lvl8pPr lvl="7" algn="l" rtl="0">
              <a:lnSpc>
                <a:spcPct val="115000"/>
              </a:lnSpc>
              <a:spcBef>
                <a:spcPts val="0"/>
              </a:spcBef>
              <a:spcAft>
                <a:spcPts val="0"/>
              </a:spcAft>
              <a:buSzPts val="1200"/>
              <a:buNone/>
              <a:defRPr sz="1199"/>
            </a:lvl8pPr>
            <a:lvl9pPr lvl="8" algn="l" rtl="0">
              <a:lnSpc>
                <a:spcPct val="115000"/>
              </a:lnSpc>
              <a:spcBef>
                <a:spcPts val="0"/>
              </a:spcBef>
              <a:spcAft>
                <a:spcPts val="0"/>
              </a:spcAft>
              <a:buSzPts val="1200"/>
              <a:buNone/>
              <a:defRPr sz="1199"/>
            </a:lvl9pPr>
          </a:lstStyle>
          <a:p>
            <a:endParaRPr/>
          </a:p>
        </p:txBody>
      </p:sp>
      <p:grpSp>
        <p:nvGrpSpPr>
          <p:cNvPr id="2472" name="Google Shape;2472;p30"/>
          <p:cNvGrpSpPr/>
          <p:nvPr/>
        </p:nvGrpSpPr>
        <p:grpSpPr>
          <a:xfrm>
            <a:off x="8041174" y="4778597"/>
            <a:ext cx="598277" cy="170409"/>
            <a:chOff x="238125" y="1822850"/>
            <a:chExt cx="7080200" cy="2016675"/>
          </a:xfrm>
        </p:grpSpPr>
        <p:sp>
          <p:nvSpPr>
            <p:cNvPr id="2473" name="Google Shape;2473;p30"/>
            <p:cNvSpPr/>
            <p:nvPr/>
          </p:nvSpPr>
          <p:spPr>
            <a:xfrm>
              <a:off x="238125" y="1822875"/>
              <a:ext cx="2435325" cy="2016650"/>
            </a:xfrm>
            <a:custGeom>
              <a:avLst/>
              <a:gdLst/>
              <a:ahLst/>
              <a:cxnLst/>
              <a:rect l="l" t="t" r="r" b="b"/>
              <a:pathLst>
                <a:path w="97413" h="80666" extrusionOk="0">
                  <a:moveTo>
                    <a:pt x="0" y="0"/>
                  </a:moveTo>
                  <a:lnTo>
                    <a:pt x="0" y="51030"/>
                  </a:lnTo>
                  <a:cubicBezTo>
                    <a:pt x="0" y="71547"/>
                    <a:pt x="12012" y="80666"/>
                    <a:pt x="27444" y="80666"/>
                  </a:cubicBezTo>
                  <a:cubicBezTo>
                    <a:pt x="36738" y="80666"/>
                    <a:pt x="44103" y="77071"/>
                    <a:pt x="48750" y="70144"/>
                  </a:cubicBezTo>
                  <a:cubicBezTo>
                    <a:pt x="53310" y="77071"/>
                    <a:pt x="60675" y="80666"/>
                    <a:pt x="69969" y="80666"/>
                  </a:cubicBezTo>
                  <a:cubicBezTo>
                    <a:pt x="85488" y="80666"/>
                    <a:pt x="97413" y="71547"/>
                    <a:pt x="97413" y="51030"/>
                  </a:cubicBezTo>
                  <a:lnTo>
                    <a:pt x="97413" y="0"/>
                  </a:lnTo>
                  <a:lnTo>
                    <a:pt x="78386" y="0"/>
                  </a:lnTo>
                  <a:lnTo>
                    <a:pt x="78386" y="51030"/>
                  </a:lnTo>
                  <a:cubicBezTo>
                    <a:pt x="78386" y="59886"/>
                    <a:pt x="73914" y="63130"/>
                    <a:pt x="68303" y="63130"/>
                  </a:cubicBezTo>
                  <a:cubicBezTo>
                    <a:pt x="62691" y="63130"/>
                    <a:pt x="58220" y="59886"/>
                    <a:pt x="58220" y="51030"/>
                  </a:cubicBezTo>
                  <a:lnTo>
                    <a:pt x="58220" y="0"/>
                  </a:lnTo>
                  <a:lnTo>
                    <a:pt x="39193" y="0"/>
                  </a:lnTo>
                  <a:lnTo>
                    <a:pt x="39193" y="51030"/>
                  </a:lnTo>
                  <a:cubicBezTo>
                    <a:pt x="39193" y="59886"/>
                    <a:pt x="34897" y="63130"/>
                    <a:pt x="29110" y="63130"/>
                  </a:cubicBezTo>
                  <a:cubicBezTo>
                    <a:pt x="23323" y="63130"/>
                    <a:pt x="19027" y="59886"/>
                    <a:pt x="19027" y="51030"/>
                  </a:cubicBezTo>
                  <a:lnTo>
                    <a:pt x="19027" y="0"/>
                  </a:lnTo>
                  <a:close/>
                </a:path>
              </a:pathLst>
            </a:custGeom>
            <a:solidFill>
              <a:srgbClr val="CE1F39"/>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474" name="Google Shape;2474;p30"/>
            <p:cNvSpPr/>
            <p:nvPr/>
          </p:nvSpPr>
          <p:spPr>
            <a:xfrm>
              <a:off x="2870725" y="1822850"/>
              <a:ext cx="2018850" cy="2016675"/>
            </a:xfrm>
            <a:custGeom>
              <a:avLst/>
              <a:gdLst/>
              <a:ahLst/>
              <a:cxnLst/>
              <a:rect l="l" t="t" r="r" b="b"/>
              <a:pathLst>
                <a:path w="80754" h="80667" extrusionOk="0">
                  <a:moveTo>
                    <a:pt x="40333" y="18151"/>
                  </a:moveTo>
                  <a:cubicBezTo>
                    <a:pt x="49276" y="18151"/>
                    <a:pt x="57080" y="23499"/>
                    <a:pt x="60587" y="31215"/>
                  </a:cubicBezTo>
                  <a:lnTo>
                    <a:pt x="20166" y="31390"/>
                  </a:lnTo>
                  <a:cubicBezTo>
                    <a:pt x="23586" y="23587"/>
                    <a:pt x="31302" y="18238"/>
                    <a:pt x="40333" y="18151"/>
                  </a:cubicBezTo>
                  <a:close/>
                  <a:moveTo>
                    <a:pt x="40407" y="1"/>
                  </a:moveTo>
                  <a:cubicBezTo>
                    <a:pt x="40353" y="1"/>
                    <a:pt x="40299" y="1"/>
                    <a:pt x="40245" y="1"/>
                  </a:cubicBezTo>
                  <a:cubicBezTo>
                    <a:pt x="17974" y="89"/>
                    <a:pt x="0" y="18238"/>
                    <a:pt x="88" y="40509"/>
                  </a:cubicBezTo>
                  <a:cubicBezTo>
                    <a:pt x="88" y="62726"/>
                    <a:pt x="18237" y="80667"/>
                    <a:pt x="40347" y="80667"/>
                  </a:cubicBezTo>
                  <a:cubicBezTo>
                    <a:pt x="40401" y="80667"/>
                    <a:pt x="40454" y="80667"/>
                    <a:pt x="40508" y="80667"/>
                  </a:cubicBezTo>
                  <a:cubicBezTo>
                    <a:pt x="56992" y="80667"/>
                    <a:pt x="71021" y="70759"/>
                    <a:pt x="77334" y="56642"/>
                  </a:cubicBezTo>
                  <a:lnTo>
                    <a:pt x="77334" y="56642"/>
                  </a:lnTo>
                  <a:lnTo>
                    <a:pt x="55326" y="56730"/>
                  </a:lnTo>
                  <a:cubicBezTo>
                    <a:pt x="51381" y="60237"/>
                    <a:pt x="46208" y="62517"/>
                    <a:pt x="40508" y="62517"/>
                  </a:cubicBezTo>
                  <a:cubicBezTo>
                    <a:pt x="30513" y="62517"/>
                    <a:pt x="22008" y="55941"/>
                    <a:pt x="19202" y="46910"/>
                  </a:cubicBezTo>
                  <a:lnTo>
                    <a:pt x="80227" y="46647"/>
                  </a:lnTo>
                  <a:cubicBezTo>
                    <a:pt x="80578" y="44542"/>
                    <a:pt x="80754" y="42438"/>
                    <a:pt x="80754" y="40246"/>
                  </a:cubicBezTo>
                  <a:cubicBezTo>
                    <a:pt x="80666" y="18029"/>
                    <a:pt x="62604" y="1"/>
                    <a:pt x="40407" y="1"/>
                  </a:cubicBezTo>
                  <a:close/>
                </a:path>
              </a:pathLst>
            </a:custGeom>
            <a:solidFill>
              <a:srgbClr val="CE1F39"/>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475" name="Google Shape;2475;p30"/>
            <p:cNvSpPr/>
            <p:nvPr/>
          </p:nvSpPr>
          <p:spPr>
            <a:xfrm>
              <a:off x="4707625" y="1822875"/>
              <a:ext cx="2113100" cy="2016650"/>
            </a:xfrm>
            <a:custGeom>
              <a:avLst/>
              <a:gdLst/>
              <a:ahLst/>
              <a:cxnLst/>
              <a:rect l="l" t="t" r="r" b="b"/>
              <a:pathLst>
                <a:path w="84524" h="80666" extrusionOk="0">
                  <a:moveTo>
                    <a:pt x="22446" y="4209"/>
                  </a:moveTo>
                  <a:lnTo>
                    <a:pt x="47084" y="40333"/>
                  </a:lnTo>
                  <a:lnTo>
                    <a:pt x="22446" y="76457"/>
                  </a:lnTo>
                  <a:lnTo>
                    <a:pt x="7979" y="76457"/>
                  </a:lnTo>
                  <a:lnTo>
                    <a:pt x="32617" y="40333"/>
                  </a:lnTo>
                  <a:lnTo>
                    <a:pt x="7979" y="4209"/>
                  </a:lnTo>
                  <a:close/>
                  <a:moveTo>
                    <a:pt x="0" y="0"/>
                  </a:moveTo>
                  <a:lnTo>
                    <a:pt x="27532" y="40333"/>
                  </a:lnTo>
                  <a:lnTo>
                    <a:pt x="0" y="80666"/>
                  </a:lnTo>
                  <a:lnTo>
                    <a:pt x="24638" y="80666"/>
                  </a:lnTo>
                  <a:lnTo>
                    <a:pt x="42262" y="54888"/>
                  </a:lnTo>
                  <a:lnTo>
                    <a:pt x="59886" y="80666"/>
                  </a:lnTo>
                  <a:lnTo>
                    <a:pt x="84524" y="80666"/>
                  </a:lnTo>
                  <a:lnTo>
                    <a:pt x="56992" y="40333"/>
                  </a:lnTo>
                  <a:lnTo>
                    <a:pt x="84524" y="0"/>
                  </a:lnTo>
                  <a:lnTo>
                    <a:pt x="59886" y="0"/>
                  </a:lnTo>
                  <a:lnTo>
                    <a:pt x="42262" y="25866"/>
                  </a:lnTo>
                  <a:lnTo>
                    <a:pt x="24638" y="0"/>
                  </a:lnTo>
                  <a:close/>
                </a:path>
              </a:pathLst>
            </a:custGeom>
            <a:solidFill>
              <a:srgbClr val="CE1F39"/>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476" name="Google Shape;2476;p30"/>
            <p:cNvSpPr/>
            <p:nvPr/>
          </p:nvSpPr>
          <p:spPr>
            <a:xfrm>
              <a:off x="5106550" y="2033300"/>
              <a:ext cx="651050" cy="1595800"/>
            </a:xfrm>
            <a:custGeom>
              <a:avLst/>
              <a:gdLst/>
              <a:ahLst/>
              <a:cxnLst/>
              <a:rect l="l" t="t" r="r" b="b"/>
              <a:pathLst>
                <a:path w="26042" h="63832" extrusionOk="0">
                  <a:moveTo>
                    <a:pt x="1" y="0"/>
                  </a:moveTo>
                  <a:lnTo>
                    <a:pt x="21746" y="31916"/>
                  </a:lnTo>
                  <a:lnTo>
                    <a:pt x="1" y="63831"/>
                  </a:lnTo>
                  <a:lnTo>
                    <a:pt x="4297" y="63831"/>
                  </a:lnTo>
                  <a:lnTo>
                    <a:pt x="26042" y="31916"/>
                  </a:lnTo>
                  <a:lnTo>
                    <a:pt x="4297" y="0"/>
                  </a:lnTo>
                  <a:close/>
                </a:path>
              </a:pathLst>
            </a:custGeom>
            <a:solidFill>
              <a:srgbClr val="CE1F39"/>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477" name="Google Shape;2477;p30"/>
            <p:cNvSpPr/>
            <p:nvPr/>
          </p:nvSpPr>
          <p:spPr>
            <a:xfrm>
              <a:off x="5764150" y="2831175"/>
              <a:ext cx="247725" cy="725575"/>
            </a:xfrm>
            <a:custGeom>
              <a:avLst/>
              <a:gdLst/>
              <a:ahLst/>
              <a:cxnLst/>
              <a:rect l="l" t="t" r="r" b="b"/>
              <a:pathLst>
                <a:path w="9909" h="29023" extrusionOk="0">
                  <a:moveTo>
                    <a:pt x="9909" y="1"/>
                  </a:moveTo>
                  <a:lnTo>
                    <a:pt x="1" y="14556"/>
                  </a:lnTo>
                  <a:lnTo>
                    <a:pt x="9909" y="29023"/>
                  </a:lnTo>
                  <a:lnTo>
                    <a:pt x="9909" y="1"/>
                  </a:lnTo>
                  <a:close/>
                </a:path>
              </a:pathLst>
            </a:custGeom>
            <a:solidFill>
              <a:srgbClr val="9C182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478" name="Google Shape;2478;p30"/>
            <p:cNvSpPr/>
            <p:nvPr/>
          </p:nvSpPr>
          <p:spPr>
            <a:xfrm>
              <a:off x="6842625" y="1822875"/>
              <a:ext cx="197300" cy="236750"/>
            </a:xfrm>
            <a:custGeom>
              <a:avLst/>
              <a:gdLst/>
              <a:ahLst/>
              <a:cxnLst/>
              <a:rect l="l" t="t" r="r" b="b"/>
              <a:pathLst>
                <a:path w="7892" h="9470" extrusionOk="0">
                  <a:moveTo>
                    <a:pt x="1" y="0"/>
                  </a:moveTo>
                  <a:lnTo>
                    <a:pt x="1" y="1754"/>
                  </a:lnTo>
                  <a:lnTo>
                    <a:pt x="2719" y="1754"/>
                  </a:lnTo>
                  <a:lnTo>
                    <a:pt x="2719" y="9469"/>
                  </a:lnTo>
                  <a:lnTo>
                    <a:pt x="5086" y="9469"/>
                  </a:lnTo>
                  <a:lnTo>
                    <a:pt x="5086" y="1754"/>
                  </a:lnTo>
                  <a:lnTo>
                    <a:pt x="7892" y="1754"/>
                  </a:lnTo>
                  <a:lnTo>
                    <a:pt x="7892" y="0"/>
                  </a:lnTo>
                  <a:close/>
                </a:path>
              </a:pathLst>
            </a:custGeom>
            <a:solidFill>
              <a:srgbClr val="CE0E2D"/>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479" name="Google Shape;2479;p30"/>
            <p:cNvSpPr/>
            <p:nvPr/>
          </p:nvSpPr>
          <p:spPr>
            <a:xfrm>
              <a:off x="7064025" y="1822875"/>
              <a:ext cx="254300" cy="236750"/>
            </a:xfrm>
            <a:custGeom>
              <a:avLst/>
              <a:gdLst/>
              <a:ahLst/>
              <a:cxnLst/>
              <a:rect l="l" t="t" r="r" b="b"/>
              <a:pathLst>
                <a:path w="10172" h="9470" extrusionOk="0">
                  <a:moveTo>
                    <a:pt x="0" y="0"/>
                  </a:moveTo>
                  <a:lnTo>
                    <a:pt x="0" y="9469"/>
                  </a:lnTo>
                  <a:lnTo>
                    <a:pt x="2280" y="9469"/>
                  </a:lnTo>
                  <a:lnTo>
                    <a:pt x="2280" y="7277"/>
                  </a:lnTo>
                  <a:lnTo>
                    <a:pt x="2017" y="2718"/>
                  </a:lnTo>
                  <a:lnTo>
                    <a:pt x="4297" y="9469"/>
                  </a:lnTo>
                  <a:lnTo>
                    <a:pt x="5875" y="9469"/>
                  </a:lnTo>
                  <a:lnTo>
                    <a:pt x="8155" y="2718"/>
                  </a:lnTo>
                  <a:lnTo>
                    <a:pt x="7892" y="7277"/>
                  </a:lnTo>
                  <a:lnTo>
                    <a:pt x="7892" y="9469"/>
                  </a:lnTo>
                  <a:lnTo>
                    <a:pt x="10171" y="9469"/>
                  </a:lnTo>
                  <a:lnTo>
                    <a:pt x="10171" y="0"/>
                  </a:lnTo>
                  <a:lnTo>
                    <a:pt x="7190" y="0"/>
                  </a:lnTo>
                  <a:lnTo>
                    <a:pt x="5086" y="6576"/>
                  </a:lnTo>
                  <a:lnTo>
                    <a:pt x="2982" y="0"/>
                  </a:lnTo>
                  <a:close/>
                </a:path>
              </a:pathLst>
            </a:custGeom>
            <a:solidFill>
              <a:srgbClr val="CE0E2D"/>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grpSp>
      <p:sp>
        <p:nvSpPr>
          <p:cNvPr id="2480" name="Google Shape;2480;p30"/>
          <p:cNvSpPr txBox="1"/>
          <p:nvPr/>
        </p:nvSpPr>
        <p:spPr>
          <a:xfrm>
            <a:off x="244350" y="4765501"/>
            <a:ext cx="1315500" cy="292500"/>
          </a:xfrm>
          <a:prstGeom prst="rect">
            <a:avLst/>
          </a:prstGeom>
          <a:noFill/>
          <a:ln>
            <a:noFill/>
          </a:ln>
        </p:spPr>
        <p:txBody>
          <a:bodyPr spcFirstLastPara="1" wrap="square" lIns="91400" tIns="91400" rIns="91400" bIns="91400" anchor="t" anchorCtr="0">
            <a:spAutoFit/>
          </a:bodyPr>
          <a:lstStyle/>
          <a:p>
            <a:pPr marL="0" marR="0" lvl="0" indent="0" algn="l" rtl="0">
              <a:lnSpc>
                <a:spcPct val="100000"/>
              </a:lnSpc>
              <a:spcBef>
                <a:spcPts val="0"/>
              </a:spcBef>
              <a:spcAft>
                <a:spcPts val="0"/>
              </a:spcAft>
              <a:buClr>
                <a:srgbClr val="000000"/>
              </a:buClr>
              <a:buSzPts val="700"/>
              <a:buFont typeface="Arial"/>
              <a:buNone/>
            </a:pPr>
            <a:r>
              <a:rPr lang="en" sz="700" b="0" i="0" u="none" strike="noStrike" cap="none">
                <a:solidFill>
                  <a:schemeClr val="dk2"/>
                </a:solidFill>
                <a:latin typeface="Inter Medium"/>
                <a:ea typeface="Inter Medium"/>
                <a:cs typeface="Inter Medium"/>
                <a:sym typeface="Inter Medium"/>
              </a:rPr>
              <a:t>Proprietary &amp; Confidential</a:t>
            </a:r>
            <a:endParaRPr sz="700" b="0" i="0" u="none" strike="noStrike" cap="none">
              <a:solidFill>
                <a:schemeClr val="dk2"/>
              </a:solidFill>
              <a:latin typeface="Inter Medium"/>
              <a:ea typeface="Inter Medium"/>
              <a:cs typeface="Inter Medium"/>
              <a:sym typeface="Inter Medium"/>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Title and body split w/chevrons">
  <p:cSld name="Title and body split w/chevrons">
    <p:bg>
      <p:bgPr>
        <a:solidFill>
          <a:schemeClr val="dk1"/>
        </a:solidFill>
        <a:effectLst/>
      </p:bgPr>
    </p:bg>
    <p:spTree>
      <p:nvGrpSpPr>
        <p:cNvPr id="1" name="Shape 2481"/>
        <p:cNvGrpSpPr/>
        <p:nvPr/>
      </p:nvGrpSpPr>
      <p:grpSpPr>
        <a:xfrm>
          <a:off x="0" y="0"/>
          <a:ext cx="0" cy="0"/>
          <a:chOff x="0" y="0"/>
          <a:chExt cx="0" cy="0"/>
        </a:xfrm>
      </p:grpSpPr>
      <p:grpSp>
        <p:nvGrpSpPr>
          <p:cNvPr id="2482" name="Google Shape;2482;p31"/>
          <p:cNvGrpSpPr/>
          <p:nvPr/>
        </p:nvGrpSpPr>
        <p:grpSpPr>
          <a:xfrm>
            <a:off x="2726704" y="6"/>
            <a:ext cx="3697033" cy="5143642"/>
            <a:chOff x="1926275" y="238125"/>
            <a:chExt cx="3765950" cy="5239525"/>
          </a:xfrm>
        </p:grpSpPr>
        <p:sp>
          <p:nvSpPr>
            <p:cNvPr id="2483" name="Google Shape;2483;p31"/>
            <p:cNvSpPr/>
            <p:nvPr/>
          </p:nvSpPr>
          <p:spPr>
            <a:xfrm>
              <a:off x="3567675" y="2842675"/>
              <a:ext cx="2124550" cy="2634975"/>
            </a:xfrm>
            <a:custGeom>
              <a:avLst/>
              <a:gdLst/>
              <a:ahLst/>
              <a:cxnLst/>
              <a:rect l="l" t="t" r="r" b="b"/>
              <a:pathLst>
                <a:path w="84982" h="105399" extrusionOk="0">
                  <a:moveTo>
                    <a:pt x="84070" y="1"/>
                  </a:moveTo>
                  <a:lnTo>
                    <a:pt x="1" y="105398"/>
                  </a:lnTo>
                  <a:lnTo>
                    <a:pt x="1854" y="105398"/>
                  </a:lnTo>
                  <a:lnTo>
                    <a:pt x="54872" y="38890"/>
                  </a:lnTo>
                  <a:lnTo>
                    <a:pt x="84981" y="1155"/>
                  </a:lnTo>
                  <a:lnTo>
                    <a:pt x="84070" y="1"/>
                  </a:lnTo>
                  <a:close/>
                </a:path>
              </a:pathLst>
            </a:custGeom>
            <a:solidFill>
              <a:srgbClr val="515F6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484" name="Google Shape;2484;p31"/>
            <p:cNvSpPr/>
            <p:nvPr/>
          </p:nvSpPr>
          <p:spPr>
            <a:xfrm>
              <a:off x="3471225" y="2781900"/>
              <a:ext cx="2173150" cy="2695750"/>
            </a:xfrm>
            <a:custGeom>
              <a:avLst/>
              <a:gdLst/>
              <a:ahLst/>
              <a:cxnLst/>
              <a:rect l="l" t="t" r="r" b="b"/>
              <a:pathLst>
                <a:path w="86926" h="107830" extrusionOk="0">
                  <a:moveTo>
                    <a:pt x="85983" y="1"/>
                  </a:moveTo>
                  <a:lnTo>
                    <a:pt x="0" y="107829"/>
                  </a:lnTo>
                  <a:lnTo>
                    <a:pt x="1823" y="107829"/>
                  </a:lnTo>
                  <a:lnTo>
                    <a:pt x="86925" y="1155"/>
                  </a:lnTo>
                  <a:lnTo>
                    <a:pt x="85983" y="1"/>
                  </a:lnTo>
                  <a:close/>
                </a:path>
              </a:pathLst>
            </a:custGeom>
            <a:solidFill>
              <a:srgbClr val="515F6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485" name="Google Shape;2485;p31"/>
            <p:cNvSpPr/>
            <p:nvPr/>
          </p:nvSpPr>
          <p:spPr>
            <a:xfrm>
              <a:off x="3374000" y="2721150"/>
              <a:ext cx="2221750" cy="2756500"/>
            </a:xfrm>
            <a:custGeom>
              <a:avLst/>
              <a:gdLst/>
              <a:ahLst/>
              <a:cxnLst/>
              <a:rect l="l" t="t" r="r" b="b"/>
              <a:pathLst>
                <a:path w="88870" h="110260" extrusionOk="0">
                  <a:moveTo>
                    <a:pt x="87958" y="0"/>
                  </a:moveTo>
                  <a:lnTo>
                    <a:pt x="0" y="110259"/>
                  </a:lnTo>
                  <a:lnTo>
                    <a:pt x="1854" y="110259"/>
                  </a:lnTo>
                  <a:lnTo>
                    <a:pt x="88870" y="1155"/>
                  </a:lnTo>
                  <a:lnTo>
                    <a:pt x="87958" y="0"/>
                  </a:lnTo>
                  <a:close/>
                </a:path>
              </a:pathLst>
            </a:custGeom>
            <a:solidFill>
              <a:srgbClr val="515F6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486" name="Google Shape;2486;p31"/>
            <p:cNvSpPr/>
            <p:nvPr/>
          </p:nvSpPr>
          <p:spPr>
            <a:xfrm>
              <a:off x="3278300" y="2661150"/>
              <a:ext cx="2269600" cy="2816500"/>
            </a:xfrm>
            <a:custGeom>
              <a:avLst/>
              <a:gdLst/>
              <a:ahLst/>
              <a:cxnLst/>
              <a:rect l="l" t="t" r="r" b="b"/>
              <a:pathLst>
                <a:path w="90784" h="112660" extrusionOk="0">
                  <a:moveTo>
                    <a:pt x="89872" y="0"/>
                  </a:moveTo>
                  <a:lnTo>
                    <a:pt x="0" y="112659"/>
                  </a:lnTo>
                  <a:lnTo>
                    <a:pt x="1853" y="112659"/>
                  </a:lnTo>
                  <a:lnTo>
                    <a:pt x="90784" y="1155"/>
                  </a:lnTo>
                  <a:lnTo>
                    <a:pt x="89872" y="0"/>
                  </a:lnTo>
                  <a:close/>
                </a:path>
              </a:pathLst>
            </a:custGeom>
            <a:solidFill>
              <a:srgbClr val="515F6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487" name="Google Shape;2487;p31"/>
            <p:cNvSpPr/>
            <p:nvPr/>
          </p:nvSpPr>
          <p:spPr>
            <a:xfrm>
              <a:off x="3181825" y="2600375"/>
              <a:ext cx="2317475" cy="2877275"/>
            </a:xfrm>
            <a:custGeom>
              <a:avLst/>
              <a:gdLst/>
              <a:ahLst/>
              <a:cxnLst/>
              <a:rect l="l" t="t" r="r" b="b"/>
              <a:pathLst>
                <a:path w="92699" h="115091" extrusionOk="0">
                  <a:moveTo>
                    <a:pt x="91787" y="0"/>
                  </a:moveTo>
                  <a:lnTo>
                    <a:pt x="1" y="115090"/>
                  </a:lnTo>
                  <a:lnTo>
                    <a:pt x="1854" y="115090"/>
                  </a:lnTo>
                  <a:lnTo>
                    <a:pt x="92698" y="1155"/>
                  </a:lnTo>
                  <a:lnTo>
                    <a:pt x="91787" y="0"/>
                  </a:lnTo>
                  <a:close/>
                </a:path>
              </a:pathLst>
            </a:custGeom>
            <a:solidFill>
              <a:srgbClr val="515F6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488" name="Google Shape;2488;p31"/>
            <p:cNvSpPr/>
            <p:nvPr/>
          </p:nvSpPr>
          <p:spPr>
            <a:xfrm>
              <a:off x="3084600" y="2539600"/>
              <a:ext cx="2366825" cy="2938050"/>
            </a:xfrm>
            <a:custGeom>
              <a:avLst/>
              <a:gdLst/>
              <a:ahLst/>
              <a:cxnLst/>
              <a:rect l="l" t="t" r="r" b="b"/>
              <a:pathLst>
                <a:path w="94673" h="117522" extrusionOk="0">
                  <a:moveTo>
                    <a:pt x="93761" y="1"/>
                  </a:moveTo>
                  <a:lnTo>
                    <a:pt x="1" y="117521"/>
                  </a:lnTo>
                  <a:lnTo>
                    <a:pt x="1854" y="117521"/>
                  </a:lnTo>
                  <a:lnTo>
                    <a:pt x="94673" y="1155"/>
                  </a:lnTo>
                  <a:lnTo>
                    <a:pt x="93761" y="1"/>
                  </a:lnTo>
                  <a:close/>
                </a:path>
              </a:pathLst>
            </a:custGeom>
            <a:solidFill>
              <a:srgbClr val="515F6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489" name="Google Shape;2489;p31"/>
            <p:cNvSpPr/>
            <p:nvPr/>
          </p:nvSpPr>
          <p:spPr>
            <a:xfrm>
              <a:off x="2988125" y="2478850"/>
              <a:ext cx="2414700" cy="2998800"/>
            </a:xfrm>
            <a:custGeom>
              <a:avLst/>
              <a:gdLst/>
              <a:ahLst/>
              <a:cxnLst/>
              <a:rect l="l" t="t" r="r" b="b"/>
              <a:pathLst>
                <a:path w="96588" h="119952" extrusionOk="0">
                  <a:moveTo>
                    <a:pt x="95676" y="0"/>
                  </a:moveTo>
                  <a:lnTo>
                    <a:pt x="1" y="119951"/>
                  </a:lnTo>
                  <a:lnTo>
                    <a:pt x="1854" y="119951"/>
                  </a:lnTo>
                  <a:lnTo>
                    <a:pt x="96587" y="1155"/>
                  </a:lnTo>
                  <a:lnTo>
                    <a:pt x="95676" y="0"/>
                  </a:lnTo>
                  <a:close/>
                </a:path>
              </a:pathLst>
            </a:custGeom>
            <a:solidFill>
              <a:srgbClr val="515F6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490" name="Google Shape;2490;p31"/>
            <p:cNvSpPr/>
            <p:nvPr/>
          </p:nvSpPr>
          <p:spPr>
            <a:xfrm>
              <a:off x="2892425" y="2418825"/>
              <a:ext cx="2462550" cy="3058825"/>
            </a:xfrm>
            <a:custGeom>
              <a:avLst/>
              <a:gdLst/>
              <a:ahLst/>
              <a:cxnLst/>
              <a:rect l="l" t="t" r="r" b="b"/>
              <a:pathLst>
                <a:path w="98502" h="122353" extrusionOk="0">
                  <a:moveTo>
                    <a:pt x="97590" y="1"/>
                  </a:moveTo>
                  <a:lnTo>
                    <a:pt x="1" y="122352"/>
                  </a:lnTo>
                  <a:lnTo>
                    <a:pt x="1854" y="122352"/>
                  </a:lnTo>
                  <a:lnTo>
                    <a:pt x="98501" y="1155"/>
                  </a:lnTo>
                  <a:lnTo>
                    <a:pt x="97590" y="1"/>
                  </a:lnTo>
                  <a:close/>
                </a:path>
              </a:pathLst>
            </a:custGeom>
            <a:solidFill>
              <a:srgbClr val="515F6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491" name="Google Shape;2491;p31"/>
            <p:cNvSpPr/>
            <p:nvPr/>
          </p:nvSpPr>
          <p:spPr>
            <a:xfrm>
              <a:off x="2795975" y="2358075"/>
              <a:ext cx="2511150" cy="3119575"/>
            </a:xfrm>
            <a:custGeom>
              <a:avLst/>
              <a:gdLst/>
              <a:ahLst/>
              <a:cxnLst/>
              <a:rect l="l" t="t" r="r" b="b"/>
              <a:pathLst>
                <a:path w="100446" h="124783" extrusionOk="0">
                  <a:moveTo>
                    <a:pt x="99503" y="0"/>
                  </a:moveTo>
                  <a:lnTo>
                    <a:pt x="0" y="124782"/>
                  </a:lnTo>
                  <a:lnTo>
                    <a:pt x="1823" y="124782"/>
                  </a:lnTo>
                  <a:lnTo>
                    <a:pt x="100445" y="1155"/>
                  </a:lnTo>
                  <a:lnTo>
                    <a:pt x="99503" y="0"/>
                  </a:lnTo>
                  <a:close/>
                </a:path>
              </a:pathLst>
            </a:custGeom>
            <a:solidFill>
              <a:srgbClr val="515F6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492" name="Google Shape;2492;p31"/>
            <p:cNvSpPr/>
            <p:nvPr/>
          </p:nvSpPr>
          <p:spPr>
            <a:xfrm>
              <a:off x="2698750" y="2297300"/>
              <a:ext cx="2559750" cy="3180350"/>
            </a:xfrm>
            <a:custGeom>
              <a:avLst/>
              <a:gdLst/>
              <a:ahLst/>
              <a:cxnLst/>
              <a:rect l="l" t="t" r="r" b="b"/>
              <a:pathLst>
                <a:path w="102390" h="127214" extrusionOk="0">
                  <a:moveTo>
                    <a:pt x="101478" y="1"/>
                  </a:moveTo>
                  <a:lnTo>
                    <a:pt x="0" y="127213"/>
                  </a:lnTo>
                  <a:lnTo>
                    <a:pt x="1854" y="127213"/>
                  </a:lnTo>
                  <a:lnTo>
                    <a:pt x="102390" y="1155"/>
                  </a:lnTo>
                  <a:lnTo>
                    <a:pt x="101478" y="1"/>
                  </a:lnTo>
                  <a:close/>
                </a:path>
              </a:pathLst>
            </a:custGeom>
            <a:solidFill>
              <a:srgbClr val="515F6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493" name="Google Shape;2493;p31"/>
            <p:cNvSpPr/>
            <p:nvPr/>
          </p:nvSpPr>
          <p:spPr>
            <a:xfrm>
              <a:off x="2602275" y="2236550"/>
              <a:ext cx="2608375" cy="3241100"/>
            </a:xfrm>
            <a:custGeom>
              <a:avLst/>
              <a:gdLst/>
              <a:ahLst/>
              <a:cxnLst/>
              <a:rect l="l" t="t" r="r" b="b"/>
              <a:pathLst>
                <a:path w="104335" h="129644" extrusionOk="0">
                  <a:moveTo>
                    <a:pt x="103393" y="0"/>
                  </a:moveTo>
                  <a:lnTo>
                    <a:pt x="1" y="129643"/>
                  </a:lnTo>
                  <a:lnTo>
                    <a:pt x="1854" y="129643"/>
                  </a:lnTo>
                  <a:lnTo>
                    <a:pt x="104335" y="1155"/>
                  </a:lnTo>
                  <a:lnTo>
                    <a:pt x="103393" y="0"/>
                  </a:lnTo>
                  <a:close/>
                </a:path>
              </a:pathLst>
            </a:custGeom>
            <a:solidFill>
              <a:srgbClr val="515F6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494" name="Google Shape;2494;p31"/>
            <p:cNvSpPr/>
            <p:nvPr/>
          </p:nvSpPr>
          <p:spPr>
            <a:xfrm>
              <a:off x="2506575" y="2175775"/>
              <a:ext cx="2656225" cy="3301875"/>
            </a:xfrm>
            <a:custGeom>
              <a:avLst/>
              <a:gdLst/>
              <a:ahLst/>
              <a:cxnLst/>
              <a:rect l="l" t="t" r="r" b="b"/>
              <a:pathLst>
                <a:path w="106249" h="132075" extrusionOk="0">
                  <a:moveTo>
                    <a:pt x="105307" y="0"/>
                  </a:moveTo>
                  <a:lnTo>
                    <a:pt x="0" y="132074"/>
                  </a:lnTo>
                  <a:lnTo>
                    <a:pt x="1823" y="132074"/>
                  </a:lnTo>
                  <a:lnTo>
                    <a:pt x="106249" y="1185"/>
                  </a:lnTo>
                  <a:lnTo>
                    <a:pt x="105307" y="0"/>
                  </a:lnTo>
                  <a:close/>
                </a:path>
              </a:pathLst>
            </a:custGeom>
            <a:solidFill>
              <a:srgbClr val="515F6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495" name="Google Shape;2495;p31"/>
            <p:cNvSpPr/>
            <p:nvPr/>
          </p:nvSpPr>
          <p:spPr>
            <a:xfrm>
              <a:off x="2409350" y="2115775"/>
              <a:ext cx="2704850" cy="3361875"/>
            </a:xfrm>
            <a:custGeom>
              <a:avLst/>
              <a:gdLst/>
              <a:ahLst/>
              <a:cxnLst/>
              <a:rect l="l" t="t" r="r" b="b"/>
              <a:pathLst>
                <a:path w="108194" h="134475" extrusionOk="0">
                  <a:moveTo>
                    <a:pt x="107282" y="0"/>
                  </a:moveTo>
                  <a:lnTo>
                    <a:pt x="0" y="134474"/>
                  </a:lnTo>
                  <a:lnTo>
                    <a:pt x="1854" y="134474"/>
                  </a:lnTo>
                  <a:lnTo>
                    <a:pt x="108193" y="1155"/>
                  </a:lnTo>
                  <a:lnTo>
                    <a:pt x="107282" y="0"/>
                  </a:lnTo>
                  <a:close/>
                </a:path>
              </a:pathLst>
            </a:custGeom>
            <a:solidFill>
              <a:srgbClr val="515F6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496" name="Google Shape;2496;p31"/>
            <p:cNvSpPr/>
            <p:nvPr/>
          </p:nvSpPr>
          <p:spPr>
            <a:xfrm>
              <a:off x="2312875" y="2055000"/>
              <a:ext cx="2752700" cy="3422650"/>
            </a:xfrm>
            <a:custGeom>
              <a:avLst/>
              <a:gdLst/>
              <a:ahLst/>
              <a:cxnLst/>
              <a:rect l="l" t="t" r="r" b="b"/>
              <a:pathLst>
                <a:path w="110108" h="136906" extrusionOk="0">
                  <a:moveTo>
                    <a:pt x="109196" y="1"/>
                  </a:moveTo>
                  <a:lnTo>
                    <a:pt x="1" y="136905"/>
                  </a:lnTo>
                  <a:lnTo>
                    <a:pt x="1854" y="136905"/>
                  </a:lnTo>
                  <a:lnTo>
                    <a:pt x="110108" y="1155"/>
                  </a:lnTo>
                  <a:lnTo>
                    <a:pt x="109196" y="1"/>
                  </a:lnTo>
                  <a:close/>
                </a:path>
              </a:pathLst>
            </a:custGeom>
            <a:solidFill>
              <a:srgbClr val="515F6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497" name="Google Shape;2497;p31"/>
            <p:cNvSpPr/>
            <p:nvPr/>
          </p:nvSpPr>
          <p:spPr>
            <a:xfrm>
              <a:off x="2216425" y="1994225"/>
              <a:ext cx="2801300" cy="3483425"/>
            </a:xfrm>
            <a:custGeom>
              <a:avLst/>
              <a:gdLst/>
              <a:ahLst/>
              <a:cxnLst/>
              <a:rect l="l" t="t" r="r" b="b"/>
              <a:pathLst>
                <a:path w="112052" h="139337" extrusionOk="0">
                  <a:moveTo>
                    <a:pt x="111140" y="1"/>
                  </a:moveTo>
                  <a:lnTo>
                    <a:pt x="0" y="139336"/>
                  </a:lnTo>
                  <a:lnTo>
                    <a:pt x="1854" y="139336"/>
                  </a:lnTo>
                  <a:lnTo>
                    <a:pt x="112051" y="1156"/>
                  </a:lnTo>
                  <a:lnTo>
                    <a:pt x="111140" y="1"/>
                  </a:lnTo>
                  <a:close/>
                </a:path>
              </a:pathLst>
            </a:custGeom>
            <a:solidFill>
              <a:srgbClr val="515F6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498" name="Google Shape;2498;p31"/>
            <p:cNvSpPr/>
            <p:nvPr/>
          </p:nvSpPr>
          <p:spPr>
            <a:xfrm>
              <a:off x="2119950" y="1933475"/>
              <a:ext cx="2849925" cy="3544175"/>
            </a:xfrm>
            <a:custGeom>
              <a:avLst/>
              <a:gdLst/>
              <a:ahLst/>
              <a:cxnLst/>
              <a:rect l="l" t="t" r="r" b="b"/>
              <a:pathLst>
                <a:path w="113997" h="141767" extrusionOk="0">
                  <a:moveTo>
                    <a:pt x="113085" y="0"/>
                  </a:moveTo>
                  <a:lnTo>
                    <a:pt x="1" y="141766"/>
                  </a:lnTo>
                  <a:lnTo>
                    <a:pt x="1854" y="141766"/>
                  </a:lnTo>
                  <a:lnTo>
                    <a:pt x="113996" y="1185"/>
                  </a:lnTo>
                  <a:lnTo>
                    <a:pt x="113085" y="0"/>
                  </a:lnTo>
                  <a:close/>
                </a:path>
              </a:pathLst>
            </a:custGeom>
            <a:solidFill>
              <a:srgbClr val="515F6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499" name="Google Shape;2499;p31"/>
            <p:cNvSpPr/>
            <p:nvPr/>
          </p:nvSpPr>
          <p:spPr>
            <a:xfrm>
              <a:off x="2023475" y="1872700"/>
              <a:ext cx="2897775" cy="3604950"/>
            </a:xfrm>
            <a:custGeom>
              <a:avLst/>
              <a:gdLst/>
              <a:ahLst/>
              <a:cxnLst/>
              <a:rect l="l" t="t" r="r" b="b"/>
              <a:pathLst>
                <a:path w="115911" h="144198" extrusionOk="0">
                  <a:moveTo>
                    <a:pt x="114999" y="1"/>
                  </a:moveTo>
                  <a:lnTo>
                    <a:pt x="1" y="144197"/>
                  </a:lnTo>
                  <a:lnTo>
                    <a:pt x="1854" y="144197"/>
                  </a:lnTo>
                  <a:lnTo>
                    <a:pt x="115911" y="1186"/>
                  </a:lnTo>
                  <a:lnTo>
                    <a:pt x="114999" y="1"/>
                  </a:lnTo>
                  <a:close/>
                </a:path>
              </a:pathLst>
            </a:custGeom>
            <a:solidFill>
              <a:srgbClr val="515F6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500" name="Google Shape;2500;p31"/>
            <p:cNvSpPr/>
            <p:nvPr/>
          </p:nvSpPr>
          <p:spPr>
            <a:xfrm>
              <a:off x="1926275" y="1811950"/>
              <a:ext cx="2946375" cy="3665700"/>
            </a:xfrm>
            <a:custGeom>
              <a:avLst/>
              <a:gdLst/>
              <a:ahLst/>
              <a:cxnLst/>
              <a:rect l="l" t="t" r="r" b="b"/>
              <a:pathLst>
                <a:path w="117855" h="146628" extrusionOk="0">
                  <a:moveTo>
                    <a:pt x="116943" y="0"/>
                  </a:moveTo>
                  <a:lnTo>
                    <a:pt x="83765" y="41594"/>
                  </a:lnTo>
                  <a:lnTo>
                    <a:pt x="34089" y="103879"/>
                  </a:lnTo>
                  <a:lnTo>
                    <a:pt x="0" y="146627"/>
                  </a:lnTo>
                  <a:lnTo>
                    <a:pt x="1853" y="146627"/>
                  </a:lnTo>
                  <a:lnTo>
                    <a:pt x="117854" y="1155"/>
                  </a:lnTo>
                  <a:lnTo>
                    <a:pt x="116943" y="0"/>
                  </a:lnTo>
                  <a:close/>
                </a:path>
              </a:pathLst>
            </a:custGeom>
            <a:solidFill>
              <a:srgbClr val="515F6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501" name="Google Shape;2501;p31"/>
            <p:cNvSpPr/>
            <p:nvPr/>
          </p:nvSpPr>
          <p:spPr>
            <a:xfrm>
              <a:off x="3971775" y="1751175"/>
              <a:ext cx="853025" cy="1068750"/>
            </a:xfrm>
            <a:custGeom>
              <a:avLst/>
              <a:gdLst/>
              <a:ahLst/>
              <a:cxnLst/>
              <a:rect l="l" t="t" r="r" b="b"/>
              <a:pathLst>
                <a:path w="34121" h="42750" extrusionOk="0">
                  <a:moveTo>
                    <a:pt x="33178" y="0"/>
                  </a:moveTo>
                  <a:lnTo>
                    <a:pt x="1" y="41625"/>
                  </a:lnTo>
                  <a:lnTo>
                    <a:pt x="942" y="42749"/>
                  </a:lnTo>
                  <a:lnTo>
                    <a:pt x="34120" y="1155"/>
                  </a:lnTo>
                  <a:lnTo>
                    <a:pt x="33178" y="0"/>
                  </a:lnTo>
                  <a:close/>
                </a:path>
              </a:pathLst>
            </a:custGeom>
            <a:solidFill>
              <a:srgbClr val="515F6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502" name="Google Shape;2502;p31"/>
            <p:cNvSpPr/>
            <p:nvPr/>
          </p:nvSpPr>
          <p:spPr>
            <a:xfrm>
              <a:off x="3923925" y="1691175"/>
              <a:ext cx="853025" cy="1068725"/>
            </a:xfrm>
            <a:custGeom>
              <a:avLst/>
              <a:gdLst/>
              <a:ahLst/>
              <a:cxnLst/>
              <a:rect l="l" t="t" r="r" b="b"/>
              <a:pathLst>
                <a:path w="34121" h="42749" extrusionOk="0">
                  <a:moveTo>
                    <a:pt x="33178" y="0"/>
                  </a:moveTo>
                  <a:lnTo>
                    <a:pt x="0" y="41594"/>
                  </a:lnTo>
                  <a:lnTo>
                    <a:pt x="912" y="42749"/>
                  </a:lnTo>
                  <a:lnTo>
                    <a:pt x="34120" y="1155"/>
                  </a:lnTo>
                  <a:lnTo>
                    <a:pt x="33178" y="0"/>
                  </a:lnTo>
                  <a:close/>
                </a:path>
              </a:pathLst>
            </a:custGeom>
            <a:solidFill>
              <a:srgbClr val="515F6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503" name="Google Shape;2503;p31"/>
            <p:cNvSpPr/>
            <p:nvPr/>
          </p:nvSpPr>
          <p:spPr>
            <a:xfrm>
              <a:off x="3875300" y="1630400"/>
              <a:ext cx="853025" cy="1069500"/>
            </a:xfrm>
            <a:custGeom>
              <a:avLst/>
              <a:gdLst/>
              <a:ahLst/>
              <a:cxnLst/>
              <a:rect l="l" t="t" r="r" b="b"/>
              <a:pathLst>
                <a:path w="34121" h="42780" extrusionOk="0">
                  <a:moveTo>
                    <a:pt x="33209" y="1"/>
                  </a:moveTo>
                  <a:lnTo>
                    <a:pt x="1" y="41625"/>
                  </a:lnTo>
                  <a:lnTo>
                    <a:pt x="943" y="42780"/>
                  </a:lnTo>
                  <a:lnTo>
                    <a:pt x="34121" y="1155"/>
                  </a:lnTo>
                  <a:lnTo>
                    <a:pt x="33209" y="1"/>
                  </a:lnTo>
                  <a:close/>
                </a:path>
              </a:pathLst>
            </a:custGeom>
            <a:solidFill>
              <a:srgbClr val="515F6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504" name="Google Shape;2504;p31"/>
            <p:cNvSpPr/>
            <p:nvPr/>
          </p:nvSpPr>
          <p:spPr>
            <a:xfrm>
              <a:off x="3827450" y="1569650"/>
              <a:ext cx="853025" cy="1069475"/>
            </a:xfrm>
            <a:custGeom>
              <a:avLst/>
              <a:gdLst/>
              <a:ahLst/>
              <a:cxnLst/>
              <a:rect l="l" t="t" r="r" b="b"/>
              <a:pathLst>
                <a:path w="34121" h="42779" extrusionOk="0">
                  <a:moveTo>
                    <a:pt x="33179" y="0"/>
                  </a:moveTo>
                  <a:lnTo>
                    <a:pt x="1" y="41624"/>
                  </a:lnTo>
                  <a:lnTo>
                    <a:pt x="912" y="42779"/>
                  </a:lnTo>
                  <a:lnTo>
                    <a:pt x="34121" y="1155"/>
                  </a:lnTo>
                  <a:lnTo>
                    <a:pt x="33179" y="0"/>
                  </a:lnTo>
                  <a:close/>
                </a:path>
              </a:pathLst>
            </a:custGeom>
            <a:solidFill>
              <a:srgbClr val="515F6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505" name="Google Shape;2505;p31"/>
            <p:cNvSpPr/>
            <p:nvPr/>
          </p:nvSpPr>
          <p:spPr>
            <a:xfrm>
              <a:off x="3778850" y="1508875"/>
              <a:ext cx="853025" cy="1069500"/>
            </a:xfrm>
            <a:custGeom>
              <a:avLst/>
              <a:gdLst/>
              <a:ahLst/>
              <a:cxnLst/>
              <a:rect l="l" t="t" r="r" b="b"/>
              <a:pathLst>
                <a:path w="34121" h="42780" extrusionOk="0">
                  <a:moveTo>
                    <a:pt x="33209" y="0"/>
                  </a:moveTo>
                  <a:lnTo>
                    <a:pt x="0" y="41625"/>
                  </a:lnTo>
                  <a:lnTo>
                    <a:pt x="912" y="42779"/>
                  </a:lnTo>
                  <a:lnTo>
                    <a:pt x="34120" y="1155"/>
                  </a:lnTo>
                  <a:lnTo>
                    <a:pt x="33209" y="0"/>
                  </a:lnTo>
                  <a:close/>
                </a:path>
              </a:pathLst>
            </a:custGeom>
            <a:solidFill>
              <a:srgbClr val="515F6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506" name="Google Shape;2506;p31"/>
            <p:cNvSpPr/>
            <p:nvPr/>
          </p:nvSpPr>
          <p:spPr>
            <a:xfrm>
              <a:off x="3731000" y="1448875"/>
              <a:ext cx="853000" cy="1069500"/>
            </a:xfrm>
            <a:custGeom>
              <a:avLst/>
              <a:gdLst/>
              <a:ahLst/>
              <a:cxnLst/>
              <a:rect l="l" t="t" r="r" b="b"/>
              <a:pathLst>
                <a:path w="34120" h="42780" extrusionOk="0">
                  <a:moveTo>
                    <a:pt x="33208" y="0"/>
                  </a:moveTo>
                  <a:lnTo>
                    <a:pt x="0" y="41625"/>
                  </a:lnTo>
                  <a:lnTo>
                    <a:pt x="912" y="42779"/>
                  </a:lnTo>
                  <a:lnTo>
                    <a:pt x="34120" y="1155"/>
                  </a:lnTo>
                  <a:lnTo>
                    <a:pt x="33208" y="0"/>
                  </a:lnTo>
                  <a:close/>
                </a:path>
              </a:pathLst>
            </a:custGeom>
            <a:solidFill>
              <a:srgbClr val="515F6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507" name="Google Shape;2507;p31"/>
            <p:cNvSpPr/>
            <p:nvPr/>
          </p:nvSpPr>
          <p:spPr>
            <a:xfrm>
              <a:off x="3682375" y="1388100"/>
              <a:ext cx="853025" cy="1069500"/>
            </a:xfrm>
            <a:custGeom>
              <a:avLst/>
              <a:gdLst/>
              <a:ahLst/>
              <a:cxnLst/>
              <a:rect l="l" t="t" r="r" b="b"/>
              <a:pathLst>
                <a:path w="34121" h="42780" extrusionOk="0">
                  <a:moveTo>
                    <a:pt x="33209" y="1"/>
                  </a:moveTo>
                  <a:lnTo>
                    <a:pt x="1" y="41625"/>
                  </a:lnTo>
                  <a:lnTo>
                    <a:pt x="912" y="42779"/>
                  </a:lnTo>
                  <a:lnTo>
                    <a:pt x="34120" y="1155"/>
                  </a:lnTo>
                  <a:lnTo>
                    <a:pt x="33209" y="1"/>
                  </a:lnTo>
                  <a:close/>
                </a:path>
              </a:pathLst>
            </a:custGeom>
            <a:solidFill>
              <a:srgbClr val="515F6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508" name="Google Shape;2508;p31"/>
            <p:cNvSpPr/>
            <p:nvPr/>
          </p:nvSpPr>
          <p:spPr>
            <a:xfrm>
              <a:off x="3633775" y="1327325"/>
              <a:ext cx="853775" cy="1070275"/>
            </a:xfrm>
            <a:custGeom>
              <a:avLst/>
              <a:gdLst/>
              <a:ahLst/>
              <a:cxnLst/>
              <a:rect l="l" t="t" r="r" b="b"/>
              <a:pathLst>
                <a:path w="34151" h="42811" extrusionOk="0">
                  <a:moveTo>
                    <a:pt x="33239" y="1"/>
                  </a:moveTo>
                  <a:lnTo>
                    <a:pt x="0" y="41656"/>
                  </a:lnTo>
                  <a:lnTo>
                    <a:pt x="942" y="42810"/>
                  </a:lnTo>
                  <a:lnTo>
                    <a:pt x="34150" y="1155"/>
                  </a:lnTo>
                  <a:lnTo>
                    <a:pt x="33239" y="1"/>
                  </a:lnTo>
                  <a:close/>
                </a:path>
              </a:pathLst>
            </a:custGeom>
            <a:solidFill>
              <a:srgbClr val="515F6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509" name="Google Shape;2509;p31"/>
            <p:cNvSpPr/>
            <p:nvPr/>
          </p:nvSpPr>
          <p:spPr>
            <a:xfrm>
              <a:off x="3585925" y="1266575"/>
              <a:ext cx="853000" cy="1070250"/>
            </a:xfrm>
            <a:custGeom>
              <a:avLst/>
              <a:gdLst/>
              <a:ahLst/>
              <a:cxnLst/>
              <a:rect l="l" t="t" r="r" b="b"/>
              <a:pathLst>
                <a:path w="34120" h="42810" extrusionOk="0">
                  <a:moveTo>
                    <a:pt x="33208" y="0"/>
                  </a:moveTo>
                  <a:lnTo>
                    <a:pt x="0" y="41655"/>
                  </a:lnTo>
                  <a:lnTo>
                    <a:pt x="912" y="42810"/>
                  </a:lnTo>
                  <a:lnTo>
                    <a:pt x="34120" y="1155"/>
                  </a:lnTo>
                  <a:lnTo>
                    <a:pt x="33208" y="0"/>
                  </a:lnTo>
                  <a:close/>
                </a:path>
              </a:pathLst>
            </a:custGeom>
            <a:solidFill>
              <a:srgbClr val="515F6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510" name="Google Shape;2510;p31"/>
            <p:cNvSpPr/>
            <p:nvPr/>
          </p:nvSpPr>
          <p:spPr>
            <a:xfrm>
              <a:off x="3537300" y="1206575"/>
              <a:ext cx="853775" cy="1070250"/>
            </a:xfrm>
            <a:custGeom>
              <a:avLst/>
              <a:gdLst/>
              <a:ahLst/>
              <a:cxnLst/>
              <a:rect l="l" t="t" r="r" b="b"/>
              <a:pathLst>
                <a:path w="34151" h="42810" extrusionOk="0">
                  <a:moveTo>
                    <a:pt x="33239" y="0"/>
                  </a:moveTo>
                  <a:lnTo>
                    <a:pt x="1" y="41655"/>
                  </a:lnTo>
                  <a:lnTo>
                    <a:pt x="942" y="42809"/>
                  </a:lnTo>
                  <a:lnTo>
                    <a:pt x="34151" y="1155"/>
                  </a:lnTo>
                  <a:lnTo>
                    <a:pt x="33239" y="0"/>
                  </a:lnTo>
                  <a:close/>
                </a:path>
              </a:pathLst>
            </a:custGeom>
            <a:solidFill>
              <a:srgbClr val="515F6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511" name="Google Shape;2511;p31"/>
            <p:cNvSpPr/>
            <p:nvPr/>
          </p:nvSpPr>
          <p:spPr>
            <a:xfrm>
              <a:off x="3489450" y="1145800"/>
              <a:ext cx="853775" cy="1070250"/>
            </a:xfrm>
            <a:custGeom>
              <a:avLst/>
              <a:gdLst/>
              <a:ahLst/>
              <a:cxnLst/>
              <a:rect l="l" t="t" r="r" b="b"/>
              <a:pathLst>
                <a:path w="34151" h="42810" extrusionOk="0">
                  <a:moveTo>
                    <a:pt x="33209" y="0"/>
                  </a:moveTo>
                  <a:lnTo>
                    <a:pt x="1" y="41655"/>
                  </a:lnTo>
                  <a:lnTo>
                    <a:pt x="912" y="42810"/>
                  </a:lnTo>
                  <a:lnTo>
                    <a:pt x="34151" y="1155"/>
                  </a:lnTo>
                  <a:lnTo>
                    <a:pt x="33209" y="0"/>
                  </a:lnTo>
                  <a:close/>
                </a:path>
              </a:pathLst>
            </a:custGeom>
            <a:solidFill>
              <a:srgbClr val="515F6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512" name="Google Shape;2512;p31"/>
            <p:cNvSpPr/>
            <p:nvPr/>
          </p:nvSpPr>
          <p:spPr>
            <a:xfrm>
              <a:off x="3440850" y="1085025"/>
              <a:ext cx="853775" cy="1070275"/>
            </a:xfrm>
            <a:custGeom>
              <a:avLst/>
              <a:gdLst/>
              <a:ahLst/>
              <a:cxnLst/>
              <a:rect l="l" t="t" r="r" b="b"/>
              <a:pathLst>
                <a:path w="34151" h="42811" extrusionOk="0">
                  <a:moveTo>
                    <a:pt x="33239" y="1"/>
                  </a:moveTo>
                  <a:lnTo>
                    <a:pt x="0" y="41656"/>
                  </a:lnTo>
                  <a:lnTo>
                    <a:pt x="912" y="42810"/>
                  </a:lnTo>
                  <a:lnTo>
                    <a:pt x="34150" y="1155"/>
                  </a:lnTo>
                  <a:lnTo>
                    <a:pt x="33239" y="1"/>
                  </a:lnTo>
                  <a:close/>
                </a:path>
              </a:pathLst>
            </a:custGeom>
            <a:solidFill>
              <a:srgbClr val="515F6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513" name="Google Shape;2513;p31"/>
            <p:cNvSpPr/>
            <p:nvPr/>
          </p:nvSpPr>
          <p:spPr>
            <a:xfrm>
              <a:off x="3392225" y="1024275"/>
              <a:ext cx="854550" cy="1071000"/>
            </a:xfrm>
            <a:custGeom>
              <a:avLst/>
              <a:gdLst/>
              <a:ahLst/>
              <a:cxnLst/>
              <a:rect l="l" t="t" r="r" b="b"/>
              <a:pathLst>
                <a:path w="34182" h="42840" extrusionOk="0">
                  <a:moveTo>
                    <a:pt x="33239" y="0"/>
                  </a:moveTo>
                  <a:lnTo>
                    <a:pt x="1" y="41685"/>
                  </a:lnTo>
                  <a:lnTo>
                    <a:pt x="942" y="42840"/>
                  </a:lnTo>
                  <a:lnTo>
                    <a:pt x="34181" y="1155"/>
                  </a:lnTo>
                  <a:lnTo>
                    <a:pt x="33239" y="0"/>
                  </a:lnTo>
                  <a:close/>
                </a:path>
              </a:pathLst>
            </a:custGeom>
            <a:solidFill>
              <a:srgbClr val="515F6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514" name="Google Shape;2514;p31"/>
            <p:cNvSpPr/>
            <p:nvPr/>
          </p:nvSpPr>
          <p:spPr>
            <a:xfrm>
              <a:off x="3344375" y="964250"/>
              <a:ext cx="854525" cy="1071025"/>
            </a:xfrm>
            <a:custGeom>
              <a:avLst/>
              <a:gdLst/>
              <a:ahLst/>
              <a:cxnLst/>
              <a:rect l="l" t="t" r="r" b="b"/>
              <a:pathLst>
                <a:path w="34181" h="42841" extrusionOk="0">
                  <a:moveTo>
                    <a:pt x="33239" y="1"/>
                  </a:moveTo>
                  <a:lnTo>
                    <a:pt x="0" y="41686"/>
                  </a:lnTo>
                  <a:lnTo>
                    <a:pt x="912" y="42841"/>
                  </a:lnTo>
                  <a:lnTo>
                    <a:pt x="34181" y="1155"/>
                  </a:lnTo>
                  <a:lnTo>
                    <a:pt x="33239" y="1"/>
                  </a:lnTo>
                  <a:close/>
                </a:path>
              </a:pathLst>
            </a:custGeom>
            <a:solidFill>
              <a:srgbClr val="515F6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515" name="Google Shape;2515;p31"/>
            <p:cNvSpPr/>
            <p:nvPr/>
          </p:nvSpPr>
          <p:spPr>
            <a:xfrm>
              <a:off x="3295750" y="903500"/>
              <a:ext cx="854550" cy="1071025"/>
            </a:xfrm>
            <a:custGeom>
              <a:avLst/>
              <a:gdLst/>
              <a:ahLst/>
              <a:cxnLst/>
              <a:rect l="l" t="t" r="r" b="b"/>
              <a:pathLst>
                <a:path w="34182" h="42841" extrusionOk="0">
                  <a:moveTo>
                    <a:pt x="33270" y="0"/>
                  </a:moveTo>
                  <a:lnTo>
                    <a:pt x="1" y="41685"/>
                  </a:lnTo>
                  <a:lnTo>
                    <a:pt x="943" y="42840"/>
                  </a:lnTo>
                  <a:lnTo>
                    <a:pt x="34181" y="1155"/>
                  </a:lnTo>
                  <a:lnTo>
                    <a:pt x="33270" y="0"/>
                  </a:lnTo>
                  <a:close/>
                </a:path>
              </a:pathLst>
            </a:custGeom>
            <a:solidFill>
              <a:srgbClr val="515F6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516" name="Google Shape;2516;p31"/>
            <p:cNvSpPr/>
            <p:nvPr/>
          </p:nvSpPr>
          <p:spPr>
            <a:xfrm>
              <a:off x="3247150" y="841975"/>
              <a:ext cx="854525" cy="1071775"/>
            </a:xfrm>
            <a:custGeom>
              <a:avLst/>
              <a:gdLst/>
              <a:ahLst/>
              <a:cxnLst/>
              <a:rect l="l" t="t" r="r" b="b"/>
              <a:pathLst>
                <a:path w="34181" h="42871" extrusionOk="0">
                  <a:moveTo>
                    <a:pt x="33269" y="0"/>
                  </a:moveTo>
                  <a:lnTo>
                    <a:pt x="0" y="41716"/>
                  </a:lnTo>
                  <a:lnTo>
                    <a:pt x="942" y="42870"/>
                  </a:lnTo>
                  <a:lnTo>
                    <a:pt x="34181" y="1155"/>
                  </a:lnTo>
                  <a:lnTo>
                    <a:pt x="33269" y="0"/>
                  </a:lnTo>
                  <a:close/>
                </a:path>
              </a:pathLst>
            </a:custGeom>
            <a:solidFill>
              <a:srgbClr val="515F6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517" name="Google Shape;2517;p31"/>
            <p:cNvSpPr/>
            <p:nvPr/>
          </p:nvSpPr>
          <p:spPr>
            <a:xfrm>
              <a:off x="3198525" y="781200"/>
              <a:ext cx="854550" cy="1071775"/>
            </a:xfrm>
            <a:custGeom>
              <a:avLst/>
              <a:gdLst/>
              <a:ahLst/>
              <a:cxnLst/>
              <a:rect l="l" t="t" r="r" b="b"/>
              <a:pathLst>
                <a:path w="34182" h="42871" extrusionOk="0">
                  <a:moveTo>
                    <a:pt x="33270" y="1"/>
                  </a:moveTo>
                  <a:lnTo>
                    <a:pt x="1" y="41716"/>
                  </a:lnTo>
                  <a:lnTo>
                    <a:pt x="943" y="42871"/>
                  </a:lnTo>
                  <a:lnTo>
                    <a:pt x="34181" y="1155"/>
                  </a:lnTo>
                  <a:lnTo>
                    <a:pt x="33270" y="1"/>
                  </a:lnTo>
                  <a:close/>
                </a:path>
              </a:pathLst>
            </a:custGeom>
            <a:solidFill>
              <a:srgbClr val="515F6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518" name="Google Shape;2518;p31"/>
            <p:cNvSpPr/>
            <p:nvPr/>
          </p:nvSpPr>
          <p:spPr>
            <a:xfrm>
              <a:off x="3150675" y="721200"/>
              <a:ext cx="854550" cy="1071775"/>
            </a:xfrm>
            <a:custGeom>
              <a:avLst/>
              <a:gdLst/>
              <a:ahLst/>
              <a:cxnLst/>
              <a:rect l="l" t="t" r="r" b="b"/>
              <a:pathLst>
                <a:path w="34182" h="42871" extrusionOk="0">
                  <a:moveTo>
                    <a:pt x="33270" y="0"/>
                  </a:moveTo>
                  <a:lnTo>
                    <a:pt x="1" y="41716"/>
                  </a:lnTo>
                  <a:lnTo>
                    <a:pt x="943" y="42871"/>
                  </a:lnTo>
                  <a:lnTo>
                    <a:pt x="34181" y="1155"/>
                  </a:lnTo>
                  <a:lnTo>
                    <a:pt x="33270" y="0"/>
                  </a:lnTo>
                  <a:close/>
                </a:path>
              </a:pathLst>
            </a:custGeom>
            <a:solidFill>
              <a:srgbClr val="515F6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519" name="Google Shape;2519;p31"/>
            <p:cNvSpPr/>
            <p:nvPr/>
          </p:nvSpPr>
          <p:spPr>
            <a:xfrm>
              <a:off x="3102075" y="660425"/>
              <a:ext cx="855300" cy="1071775"/>
            </a:xfrm>
            <a:custGeom>
              <a:avLst/>
              <a:gdLst/>
              <a:ahLst/>
              <a:cxnLst/>
              <a:rect l="l" t="t" r="r" b="b"/>
              <a:pathLst>
                <a:path w="34212" h="42871" extrusionOk="0">
                  <a:moveTo>
                    <a:pt x="33300" y="1"/>
                  </a:moveTo>
                  <a:lnTo>
                    <a:pt x="0" y="41716"/>
                  </a:lnTo>
                  <a:lnTo>
                    <a:pt x="942" y="42871"/>
                  </a:lnTo>
                  <a:lnTo>
                    <a:pt x="34211" y="1155"/>
                  </a:lnTo>
                  <a:lnTo>
                    <a:pt x="33300" y="1"/>
                  </a:lnTo>
                  <a:close/>
                </a:path>
              </a:pathLst>
            </a:custGeom>
            <a:solidFill>
              <a:srgbClr val="515F6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520" name="Google Shape;2520;p31"/>
            <p:cNvSpPr/>
            <p:nvPr/>
          </p:nvSpPr>
          <p:spPr>
            <a:xfrm>
              <a:off x="3054225" y="599675"/>
              <a:ext cx="854525" cy="1071775"/>
            </a:xfrm>
            <a:custGeom>
              <a:avLst/>
              <a:gdLst/>
              <a:ahLst/>
              <a:cxnLst/>
              <a:rect l="l" t="t" r="r" b="b"/>
              <a:pathLst>
                <a:path w="34181" h="42871" extrusionOk="0">
                  <a:moveTo>
                    <a:pt x="33269" y="0"/>
                  </a:moveTo>
                  <a:lnTo>
                    <a:pt x="0" y="41716"/>
                  </a:lnTo>
                  <a:lnTo>
                    <a:pt x="912" y="42870"/>
                  </a:lnTo>
                  <a:lnTo>
                    <a:pt x="34181" y="1155"/>
                  </a:lnTo>
                  <a:lnTo>
                    <a:pt x="33269" y="0"/>
                  </a:lnTo>
                  <a:close/>
                </a:path>
              </a:pathLst>
            </a:custGeom>
            <a:solidFill>
              <a:srgbClr val="515F6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521" name="Google Shape;2521;p31"/>
            <p:cNvSpPr/>
            <p:nvPr/>
          </p:nvSpPr>
          <p:spPr>
            <a:xfrm>
              <a:off x="3005600" y="538900"/>
              <a:ext cx="855300" cy="1072550"/>
            </a:xfrm>
            <a:custGeom>
              <a:avLst/>
              <a:gdLst/>
              <a:ahLst/>
              <a:cxnLst/>
              <a:rect l="l" t="t" r="r" b="b"/>
              <a:pathLst>
                <a:path w="34212" h="42902" extrusionOk="0">
                  <a:moveTo>
                    <a:pt x="33270" y="1"/>
                  </a:moveTo>
                  <a:lnTo>
                    <a:pt x="1" y="41747"/>
                  </a:lnTo>
                  <a:lnTo>
                    <a:pt x="912" y="42901"/>
                  </a:lnTo>
                  <a:lnTo>
                    <a:pt x="34212" y="1155"/>
                  </a:lnTo>
                  <a:lnTo>
                    <a:pt x="33270" y="1"/>
                  </a:lnTo>
                  <a:close/>
                </a:path>
              </a:pathLst>
            </a:custGeom>
            <a:solidFill>
              <a:srgbClr val="515F6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522" name="Google Shape;2522;p31"/>
            <p:cNvSpPr/>
            <p:nvPr/>
          </p:nvSpPr>
          <p:spPr>
            <a:xfrm>
              <a:off x="2957750" y="478900"/>
              <a:ext cx="855300" cy="1071775"/>
            </a:xfrm>
            <a:custGeom>
              <a:avLst/>
              <a:gdLst/>
              <a:ahLst/>
              <a:cxnLst/>
              <a:rect l="l" t="t" r="r" b="b"/>
              <a:pathLst>
                <a:path w="34212" h="42871" extrusionOk="0">
                  <a:moveTo>
                    <a:pt x="33270" y="0"/>
                  </a:moveTo>
                  <a:lnTo>
                    <a:pt x="1" y="41716"/>
                  </a:lnTo>
                  <a:lnTo>
                    <a:pt x="912" y="42870"/>
                  </a:lnTo>
                  <a:lnTo>
                    <a:pt x="34212" y="1155"/>
                  </a:lnTo>
                  <a:lnTo>
                    <a:pt x="33270" y="0"/>
                  </a:lnTo>
                  <a:close/>
                </a:path>
              </a:pathLst>
            </a:custGeom>
            <a:solidFill>
              <a:srgbClr val="515F6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523" name="Google Shape;2523;p31"/>
            <p:cNvSpPr/>
            <p:nvPr/>
          </p:nvSpPr>
          <p:spPr>
            <a:xfrm>
              <a:off x="2909150" y="418125"/>
              <a:ext cx="855300" cy="1072550"/>
            </a:xfrm>
            <a:custGeom>
              <a:avLst/>
              <a:gdLst/>
              <a:ahLst/>
              <a:cxnLst/>
              <a:rect l="l" t="t" r="r" b="b"/>
              <a:pathLst>
                <a:path w="34212" h="42902" extrusionOk="0">
                  <a:moveTo>
                    <a:pt x="33300" y="1"/>
                  </a:moveTo>
                  <a:lnTo>
                    <a:pt x="0" y="41747"/>
                  </a:lnTo>
                  <a:lnTo>
                    <a:pt x="912" y="42901"/>
                  </a:lnTo>
                  <a:lnTo>
                    <a:pt x="34211" y="1155"/>
                  </a:lnTo>
                  <a:lnTo>
                    <a:pt x="33300" y="1"/>
                  </a:lnTo>
                  <a:close/>
                </a:path>
              </a:pathLst>
            </a:custGeom>
            <a:solidFill>
              <a:srgbClr val="515F6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524" name="Google Shape;2524;p31"/>
            <p:cNvSpPr/>
            <p:nvPr/>
          </p:nvSpPr>
          <p:spPr>
            <a:xfrm>
              <a:off x="2860525" y="357375"/>
              <a:ext cx="856050" cy="1072525"/>
            </a:xfrm>
            <a:custGeom>
              <a:avLst/>
              <a:gdLst/>
              <a:ahLst/>
              <a:cxnLst/>
              <a:rect l="l" t="t" r="r" b="b"/>
              <a:pathLst>
                <a:path w="34242" h="42901" extrusionOk="0">
                  <a:moveTo>
                    <a:pt x="33300" y="0"/>
                  </a:moveTo>
                  <a:lnTo>
                    <a:pt x="1" y="41746"/>
                  </a:lnTo>
                  <a:lnTo>
                    <a:pt x="943" y="42901"/>
                  </a:lnTo>
                  <a:lnTo>
                    <a:pt x="34242" y="1155"/>
                  </a:lnTo>
                  <a:lnTo>
                    <a:pt x="33300" y="0"/>
                  </a:lnTo>
                  <a:close/>
                </a:path>
              </a:pathLst>
            </a:custGeom>
            <a:solidFill>
              <a:srgbClr val="515F6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525" name="Google Shape;2525;p31"/>
            <p:cNvSpPr/>
            <p:nvPr/>
          </p:nvSpPr>
          <p:spPr>
            <a:xfrm>
              <a:off x="2812675" y="296600"/>
              <a:ext cx="855300" cy="1072525"/>
            </a:xfrm>
            <a:custGeom>
              <a:avLst/>
              <a:gdLst/>
              <a:ahLst/>
              <a:cxnLst/>
              <a:rect l="l" t="t" r="r" b="b"/>
              <a:pathLst>
                <a:path w="34212" h="42901" extrusionOk="0">
                  <a:moveTo>
                    <a:pt x="33300" y="0"/>
                  </a:moveTo>
                  <a:lnTo>
                    <a:pt x="1" y="41746"/>
                  </a:lnTo>
                  <a:lnTo>
                    <a:pt x="912" y="42901"/>
                  </a:lnTo>
                  <a:lnTo>
                    <a:pt x="34211" y="1155"/>
                  </a:lnTo>
                  <a:lnTo>
                    <a:pt x="33300" y="0"/>
                  </a:lnTo>
                  <a:close/>
                </a:path>
              </a:pathLst>
            </a:custGeom>
            <a:solidFill>
              <a:srgbClr val="515F6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526" name="Google Shape;2526;p31"/>
            <p:cNvSpPr/>
            <p:nvPr/>
          </p:nvSpPr>
          <p:spPr>
            <a:xfrm>
              <a:off x="2764075" y="238125"/>
              <a:ext cx="856050" cy="1071000"/>
            </a:xfrm>
            <a:custGeom>
              <a:avLst/>
              <a:gdLst/>
              <a:ahLst/>
              <a:cxnLst/>
              <a:rect l="l" t="t" r="r" b="b"/>
              <a:pathLst>
                <a:path w="34242" h="42840" extrusionOk="0">
                  <a:moveTo>
                    <a:pt x="33269" y="0"/>
                  </a:moveTo>
                  <a:lnTo>
                    <a:pt x="0" y="41685"/>
                  </a:lnTo>
                  <a:lnTo>
                    <a:pt x="942" y="42840"/>
                  </a:lnTo>
                  <a:lnTo>
                    <a:pt x="34241" y="1094"/>
                  </a:lnTo>
                  <a:lnTo>
                    <a:pt x="33360" y="0"/>
                  </a:lnTo>
                  <a:close/>
                </a:path>
              </a:pathLst>
            </a:custGeom>
            <a:solidFill>
              <a:srgbClr val="515F6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527" name="Google Shape;2527;p31"/>
            <p:cNvSpPr/>
            <p:nvPr/>
          </p:nvSpPr>
          <p:spPr>
            <a:xfrm>
              <a:off x="2716200" y="238125"/>
              <a:ext cx="828725" cy="1010250"/>
            </a:xfrm>
            <a:custGeom>
              <a:avLst/>
              <a:gdLst/>
              <a:ahLst/>
              <a:cxnLst/>
              <a:rect l="l" t="t" r="r" b="b"/>
              <a:pathLst>
                <a:path w="33149" h="40410" extrusionOk="0">
                  <a:moveTo>
                    <a:pt x="31325" y="0"/>
                  </a:moveTo>
                  <a:lnTo>
                    <a:pt x="1" y="39255"/>
                  </a:lnTo>
                  <a:lnTo>
                    <a:pt x="912" y="40409"/>
                  </a:lnTo>
                  <a:lnTo>
                    <a:pt x="33148" y="0"/>
                  </a:lnTo>
                  <a:close/>
                </a:path>
              </a:pathLst>
            </a:custGeom>
            <a:solidFill>
              <a:srgbClr val="515F6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528" name="Google Shape;2528;p31"/>
            <p:cNvSpPr/>
            <p:nvPr/>
          </p:nvSpPr>
          <p:spPr>
            <a:xfrm>
              <a:off x="2667600" y="238125"/>
              <a:ext cx="780850" cy="950225"/>
            </a:xfrm>
            <a:custGeom>
              <a:avLst/>
              <a:gdLst/>
              <a:ahLst/>
              <a:cxnLst/>
              <a:rect l="l" t="t" r="r" b="b"/>
              <a:pathLst>
                <a:path w="31234" h="38009" extrusionOk="0">
                  <a:moveTo>
                    <a:pt x="29381" y="0"/>
                  </a:moveTo>
                  <a:lnTo>
                    <a:pt x="0" y="36854"/>
                  </a:lnTo>
                  <a:lnTo>
                    <a:pt x="912" y="38009"/>
                  </a:lnTo>
                  <a:lnTo>
                    <a:pt x="31234" y="0"/>
                  </a:lnTo>
                  <a:close/>
                </a:path>
              </a:pathLst>
            </a:custGeom>
            <a:solidFill>
              <a:srgbClr val="515F6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529" name="Google Shape;2529;p31"/>
            <p:cNvSpPr/>
            <p:nvPr/>
          </p:nvSpPr>
          <p:spPr>
            <a:xfrm>
              <a:off x="2618975" y="238125"/>
              <a:ext cx="733025" cy="889475"/>
            </a:xfrm>
            <a:custGeom>
              <a:avLst/>
              <a:gdLst/>
              <a:ahLst/>
              <a:cxnLst/>
              <a:rect l="l" t="t" r="r" b="b"/>
              <a:pathLst>
                <a:path w="29321" h="35579" extrusionOk="0">
                  <a:moveTo>
                    <a:pt x="27467" y="0"/>
                  </a:moveTo>
                  <a:lnTo>
                    <a:pt x="1" y="34424"/>
                  </a:lnTo>
                  <a:lnTo>
                    <a:pt x="943" y="35578"/>
                  </a:lnTo>
                  <a:lnTo>
                    <a:pt x="29320" y="0"/>
                  </a:lnTo>
                  <a:close/>
                </a:path>
              </a:pathLst>
            </a:custGeom>
            <a:solidFill>
              <a:srgbClr val="515F6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530" name="Google Shape;2530;p31"/>
            <p:cNvSpPr/>
            <p:nvPr/>
          </p:nvSpPr>
          <p:spPr>
            <a:xfrm>
              <a:off x="2571125" y="238125"/>
              <a:ext cx="684400" cy="829450"/>
            </a:xfrm>
            <a:custGeom>
              <a:avLst/>
              <a:gdLst/>
              <a:ahLst/>
              <a:cxnLst/>
              <a:rect l="l" t="t" r="r" b="b"/>
              <a:pathLst>
                <a:path w="27376" h="33178" extrusionOk="0">
                  <a:moveTo>
                    <a:pt x="25553" y="0"/>
                  </a:moveTo>
                  <a:lnTo>
                    <a:pt x="1" y="32023"/>
                  </a:lnTo>
                  <a:lnTo>
                    <a:pt x="943" y="33178"/>
                  </a:lnTo>
                  <a:lnTo>
                    <a:pt x="27376" y="0"/>
                  </a:lnTo>
                  <a:close/>
                </a:path>
              </a:pathLst>
            </a:custGeom>
            <a:solidFill>
              <a:srgbClr val="515F6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531" name="Google Shape;2531;p31"/>
            <p:cNvSpPr/>
            <p:nvPr/>
          </p:nvSpPr>
          <p:spPr>
            <a:xfrm>
              <a:off x="2522525" y="238125"/>
              <a:ext cx="636550" cy="768700"/>
            </a:xfrm>
            <a:custGeom>
              <a:avLst/>
              <a:gdLst/>
              <a:ahLst/>
              <a:cxnLst/>
              <a:rect l="l" t="t" r="r" b="b"/>
              <a:pathLst>
                <a:path w="25462" h="30748" extrusionOk="0">
                  <a:moveTo>
                    <a:pt x="23608" y="0"/>
                  </a:moveTo>
                  <a:lnTo>
                    <a:pt x="0" y="29593"/>
                  </a:lnTo>
                  <a:lnTo>
                    <a:pt x="942" y="30747"/>
                  </a:lnTo>
                  <a:lnTo>
                    <a:pt x="25461" y="0"/>
                  </a:lnTo>
                  <a:close/>
                </a:path>
              </a:pathLst>
            </a:custGeom>
            <a:solidFill>
              <a:srgbClr val="515F6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532" name="Google Shape;2532;p31"/>
            <p:cNvSpPr/>
            <p:nvPr/>
          </p:nvSpPr>
          <p:spPr>
            <a:xfrm>
              <a:off x="2473900" y="238125"/>
              <a:ext cx="587950" cy="707925"/>
            </a:xfrm>
            <a:custGeom>
              <a:avLst/>
              <a:gdLst/>
              <a:ahLst/>
              <a:cxnLst/>
              <a:rect l="l" t="t" r="r" b="b"/>
              <a:pathLst>
                <a:path w="23518" h="28317" extrusionOk="0">
                  <a:moveTo>
                    <a:pt x="21664" y="0"/>
                  </a:moveTo>
                  <a:lnTo>
                    <a:pt x="1" y="27162"/>
                  </a:lnTo>
                  <a:lnTo>
                    <a:pt x="943" y="28317"/>
                  </a:lnTo>
                  <a:lnTo>
                    <a:pt x="23517" y="0"/>
                  </a:lnTo>
                  <a:close/>
                </a:path>
              </a:pathLst>
            </a:custGeom>
            <a:solidFill>
              <a:srgbClr val="515F6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533" name="Google Shape;2533;p31"/>
            <p:cNvSpPr/>
            <p:nvPr/>
          </p:nvSpPr>
          <p:spPr>
            <a:xfrm>
              <a:off x="2426050" y="238125"/>
              <a:ext cx="539325" cy="647175"/>
            </a:xfrm>
            <a:custGeom>
              <a:avLst/>
              <a:gdLst/>
              <a:ahLst/>
              <a:cxnLst/>
              <a:rect l="l" t="t" r="r" b="b"/>
              <a:pathLst>
                <a:path w="21573" h="25887" extrusionOk="0">
                  <a:moveTo>
                    <a:pt x="19719" y="0"/>
                  </a:moveTo>
                  <a:lnTo>
                    <a:pt x="1" y="24732"/>
                  </a:lnTo>
                  <a:lnTo>
                    <a:pt x="912" y="25886"/>
                  </a:lnTo>
                  <a:lnTo>
                    <a:pt x="21572" y="0"/>
                  </a:lnTo>
                  <a:close/>
                </a:path>
              </a:pathLst>
            </a:custGeom>
            <a:solidFill>
              <a:srgbClr val="515F6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534" name="Google Shape;2534;p31"/>
            <p:cNvSpPr/>
            <p:nvPr/>
          </p:nvSpPr>
          <p:spPr>
            <a:xfrm>
              <a:off x="2377450" y="238125"/>
              <a:ext cx="491450" cy="587150"/>
            </a:xfrm>
            <a:custGeom>
              <a:avLst/>
              <a:gdLst/>
              <a:ahLst/>
              <a:cxnLst/>
              <a:rect l="l" t="t" r="r" b="b"/>
              <a:pathLst>
                <a:path w="19658" h="23486" extrusionOk="0">
                  <a:moveTo>
                    <a:pt x="17835" y="0"/>
                  </a:moveTo>
                  <a:lnTo>
                    <a:pt x="0" y="22331"/>
                  </a:lnTo>
                  <a:lnTo>
                    <a:pt x="942" y="23486"/>
                  </a:lnTo>
                  <a:lnTo>
                    <a:pt x="19658" y="0"/>
                  </a:lnTo>
                  <a:close/>
                </a:path>
              </a:pathLst>
            </a:custGeom>
            <a:solidFill>
              <a:srgbClr val="515F6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535" name="Google Shape;2535;p31"/>
            <p:cNvSpPr/>
            <p:nvPr/>
          </p:nvSpPr>
          <p:spPr>
            <a:xfrm>
              <a:off x="2329600" y="238125"/>
              <a:ext cx="442850" cy="526400"/>
            </a:xfrm>
            <a:custGeom>
              <a:avLst/>
              <a:gdLst/>
              <a:ahLst/>
              <a:cxnLst/>
              <a:rect l="l" t="t" r="r" b="b"/>
              <a:pathLst>
                <a:path w="17714" h="21056" extrusionOk="0">
                  <a:moveTo>
                    <a:pt x="15860" y="0"/>
                  </a:moveTo>
                  <a:lnTo>
                    <a:pt x="0" y="19901"/>
                  </a:lnTo>
                  <a:lnTo>
                    <a:pt x="912" y="21055"/>
                  </a:lnTo>
                  <a:lnTo>
                    <a:pt x="17713" y="0"/>
                  </a:lnTo>
                  <a:close/>
                </a:path>
              </a:pathLst>
            </a:custGeom>
            <a:solidFill>
              <a:srgbClr val="515F6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536" name="Google Shape;2536;p31"/>
            <p:cNvSpPr/>
            <p:nvPr/>
          </p:nvSpPr>
          <p:spPr>
            <a:xfrm>
              <a:off x="2280975" y="238125"/>
              <a:ext cx="395000" cy="466400"/>
            </a:xfrm>
            <a:custGeom>
              <a:avLst/>
              <a:gdLst/>
              <a:ahLst/>
              <a:cxnLst/>
              <a:rect l="l" t="t" r="r" b="b"/>
              <a:pathLst>
                <a:path w="15800" h="18656" extrusionOk="0">
                  <a:moveTo>
                    <a:pt x="13946" y="0"/>
                  </a:moveTo>
                  <a:lnTo>
                    <a:pt x="1" y="17500"/>
                  </a:lnTo>
                  <a:lnTo>
                    <a:pt x="912" y="18655"/>
                  </a:lnTo>
                  <a:lnTo>
                    <a:pt x="15800" y="0"/>
                  </a:lnTo>
                  <a:close/>
                </a:path>
              </a:pathLst>
            </a:custGeom>
            <a:solidFill>
              <a:srgbClr val="515F6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537" name="Google Shape;2537;p31"/>
            <p:cNvSpPr/>
            <p:nvPr/>
          </p:nvSpPr>
          <p:spPr>
            <a:xfrm>
              <a:off x="2232375" y="238125"/>
              <a:ext cx="346375" cy="405625"/>
            </a:xfrm>
            <a:custGeom>
              <a:avLst/>
              <a:gdLst/>
              <a:ahLst/>
              <a:cxnLst/>
              <a:rect l="l" t="t" r="r" b="b"/>
              <a:pathLst>
                <a:path w="13855" h="16225" extrusionOk="0">
                  <a:moveTo>
                    <a:pt x="12032" y="0"/>
                  </a:moveTo>
                  <a:lnTo>
                    <a:pt x="0" y="15070"/>
                  </a:lnTo>
                  <a:lnTo>
                    <a:pt x="942" y="16224"/>
                  </a:lnTo>
                  <a:lnTo>
                    <a:pt x="13855" y="0"/>
                  </a:lnTo>
                  <a:close/>
                </a:path>
              </a:pathLst>
            </a:custGeom>
            <a:solidFill>
              <a:srgbClr val="515F6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538" name="Google Shape;2538;p31"/>
            <p:cNvSpPr/>
            <p:nvPr/>
          </p:nvSpPr>
          <p:spPr>
            <a:xfrm>
              <a:off x="2184525" y="238125"/>
              <a:ext cx="298525" cy="345625"/>
            </a:xfrm>
            <a:custGeom>
              <a:avLst/>
              <a:gdLst/>
              <a:ahLst/>
              <a:cxnLst/>
              <a:rect l="l" t="t" r="r" b="b"/>
              <a:pathLst>
                <a:path w="11941" h="13825" extrusionOk="0">
                  <a:moveTo>
                    <a:pt x="10087" y="0"/>
                  </a:moveTo>
                  <a:lnTo>
                    <a:pt x="0" y="12670"/>
                  </a:lnTo>
                  <a:lnTo>
                    <a:pt x="912" y="13824"/>
                  </a:lnTo>
                  <a:lnTo>
                    <a:pt x="11940" y="0"/>
                  </a:lnTo>
                  <a:close/>
                </a:path>
              </a:pathLst>
            </a:custGeom>
            <a:solidFill>
              <a:srgbClr val="515F6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539" name="Google Shape;2539;p31"/>
            <p:cNvSpPr/>
            <p:nvPr/>
          </p:nvSpPr>
          <p:spPr>
            <a:xfrm>
              <a:off x="2135900" y="238125"/>
              <a:ext cx="250675" cy="284850"/>
            </a:xfrm>
            <a:custGeom>
              <a:avLst/>
              <a:gdLst/>
              <a:ahLst/>
              <a:cxnLst/>
              <a:rect l="l" t="t" r="r" b="b"/>
              <a:pathLst>
                <a:path w="10027" h="11394" extrusionOk="0">
                  <a:moveTo>
                    <a:pt x="8174" y="0"/>
                  </a:moveTo>
                  <a:lnTo>
                    <a:pt x="1" y="10239"/>
                  </a:lnTo>
                  <a:lnTo>
                    <a:pt x="942" y="11394"/>
                  </a:lnTo>
                  <a:lnTo>
                    <a:pt x="10027" y="0"/>
                  </a:lnTo>
                  <a:close/>
                </a:path>
              </a:pathLst>
            </a:custGeom>
            <a:solidFill>
              <a:srgbClr val="515F6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540" name="Google Shape;2540;p31"/>
            <p:cNvSpPr/>
            <p:nvPr/>
          </p:nvSpPr>
          <p:spPr>
            <a:xfrm>
              <a:off x="2088050" y="238125"/>
              <a:ext cx="202075" cy="224075"/>
            </a:xfrm>
            <a:custGeom>
              <a:avLst/>
              <a:gdLst/>
              <a:ahLst/>
              <a:cxnLst/>
              <a:rect l="l" t="t" r="r" b="b"/>
              <a:pathLst>
                <a:path w="8083" h="8963" extrusionOk="0">
                  <a:moveTo>
                    <a:pt x="6229" y="0"/>
                  </a:moveTo>
                  <a:lnTo>
                    <a:pt x="1" y="7808"/>
                  </a:lnTo>
                  <a:lnTo>
                    <a:pt x="912" y="8963"/>
                  </a:lnTo>
                  <a:lnTo>
                    <a:pt x="8082" y="0"/>
                  </a:lnTo>
                  <a:close/>
                </a:path>
              </a:pathLst>
            </a:custGeom>
            <a:solidFill>
              <a:srgbClr val="515F6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541" name="Google Shape;2541;p31"/>
            <p:cNvSpPr/>
            <p:nvPr/>
          </p:nvSpPr>
          <p:spPr>
            <a:xfrm>
              <a:off x="2039450" y="238125"/>
              <a:ext cx="153450" cy="164075"/>
            </a:xfrm>
            <a:custGeom>
              <a:avLst/>
              <a:gdLst/>
              <a:ahLst/>
              <a:cxnLst/>
              <a:rect l="l" t="t" r="r" b="b"/>
              <a:pathLst>
                <a:path w="6138" h="6563" extrusionOk="0">
                  <a:moveTo>
                    <a:pt x="4314" y="0"/>
                  </a:moveTo>
                  <a:lnTo>
                    <a:pt x="0" y="5408"/>
                  </a:lnTo>
                  <a:lnTo>
                    <a:pt x="912" y="6563"/>
                  </a:lnTo>
                  <a:lnTo>
                    <a:pt x="6137" y="0"/>
                  </a:lnTo>
                  <a:close/>
                </a:path>
              </a:pathLst>
            </a:custGeom>
            <a:solidFill>
              <a:srgbClr val="515F6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542" name="Google Shape;2542;p31"/>
            <p:cNvSpPr/>
            <p:nvPr/>
          </p:nvSpPr>
          <p:spPr>
            <a:xfrm>
              <a:off x="1991575" y="238125"/>
              <a:ext cx="105625" cy="104075"/>
            </a:xfrm>
            <a:custGeom>
              <a:avLst/>
              <a:gdLst/>
              <a:ahLst/>
              <a:cxnLst/>
              <a:rect l="l" t="t" r="r" b="b"/>
              <a:pathLst>
                <a:path w="4225" h="4163" extrusionOk="0">
                  <a:moveTo>
                    <a:pt x="2371" y="0"/>
                  </a:moveTo>
                  <a:lnTo>
                    <a:pt x="1" y="3008"/>
                  </a:lnTo>
                  <a:lnTo>
                    <a:pt x="912" y="4162"/>
                  </a:lnTo>
                  <a:lnTo>
                    <a:pt x="4224" y="0"/>
                  </a:lnTo>
                  <a:close/>
                </a:path>
              </a:pathLst>
            </a:custGeom>
            <a:solidFill>
              <a:srgbClr val="515F6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grpSp>
      <p:sp>
        <p:nvSpPr>
          <p:cNvPr id="2543" name="Google Shape;2543;p31"/>
          <p:cNvSpPr/>
          <p:nvPr/>
        </p:nvSpPr>
        <p:spPr>
          <a:xfrm>
            <a:off x="0" y="0"/>
            <a:ext cx="4793700" cy="5143500"/>
          </a:xfrm>
          <a:prstGeom prst="rect">
            <a:avLst/>
          </a:prstGeom>
          <a:solidFill>
            <a:schemeClr val="lt1"/>
          </a:solidFill>
          <a:ln>
            <a:noFill/>
          </a:ln>
        </p:spPr>
        <p:txBody>
          <a:bodyPr spcFirstLastPara="1" wrap="square" lIns="91400" tIns="91400" rIns="91400" bIns="91400"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grpSp>
        <p:nvGrpSpPr>
          <p:cNvPr id="2544" name="Google Shape;2544;p31"/>
          <p:cNvGrpSpPr/>
          <p:nvPr/>
        </p:nvGrpSpPr>
        <p:grpSpPr>
          <a:xfrm>
            <a:off x="2686262" y="2"/>
            <a:ext cx="2103910" cy="5143716"/>
            <a:chOff x="2726150" y="238125"/>
            <a:chExt cx="2142475" cy="5238000"/>
          </a:xfrm>
        </p:grpSpPr>
        <p:sp>
          <p:nvSpPr>
            <p:cNvPr id="2545" name="Google Shape;2545;p31"/>
            <p:cNvSpPr/>
            <p:nvPr/>
          </p:nvSpPr>
          <p:spPr>
            <a:xfrm>
              <a:off x="2726150" y="238125"/>
              <a:ext cx="2142475" cy="5238000"/>
            </a:xfrm>
            <a:custGeom>
              <a:avLst/>
              <a:gdLst/>
              <a:ahLst/>
              <a:cxnLst/>
              <a:rect l="l" t="t" r="r" b="b"/>
              <a:pathLst>
                <a:path w="85699" h="209520" extrusionOk="0">
                  <a:moveTo>
                    <a:pt x="214" y="0"/>
                  </a:moveTo>
                  <a:lnTo>
                    <a:pt x="83740" y="104515"/>
                  </a:lnTo>
                  <a:lnTo>
                    <a:pt x="0" y="209519"/>
                  </a:lnTo>
                  <a:lnTo>
                    <a:pt x="1958" y="209519"/>
                  </a:lnTo>
                  <a:lnTo>
                    <a:pt x="85331" y="105004"/>
                  </a:lnTo>
                  <a:lnTo>
                    <a:pt x="85698" y="104515"/>
                  </a:lnTo>
                  <a:lnTo>
                    <a:pt x="2172" y="0"/>
                  </a:lnTo>
                  <a:close/>
                </a:path>
              </a:pathLst>
            </a:custGeom>
            <a:solidFill>
              <a:srgbClr val="E2F0F9">
                <a:alpha val="5765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546" name="Google Shape;2546;p31"/>
            <p:cNvSpPr/>
            <p:nvPr/>
          </p:nvSpPr>
          <p:spPr>
            <a:xfrm>
              <a:off x="4425725" y="4920775"/>
              <a:ext cx="442900" cy="555350"/>
            </a:xfrm>
            <a:custGeom>
              <a:avLst/>
              <a:gdLst/>
              <a:ahLst/>
              <a:cxnLst/>
              <a:rect l="l" t="t" r="r" b="b"/>
              <a:pathLst>
                <a:path w="17716" h="22214" extrusionOk="0">
                  <a:moveTo>
                    <a:pt x="17715" y="1"/>
                  </a:moveTo>
                  <a:lnTo>
                    <a:pt x="0" y="22213"/>
                  </a:lnTo>
                  <a:lnTo>
                    <a:pt x="1959" y="22213"/>
                  </a:lnTo>
                  <a:lnTo>
                    <a:pt x="17715" y="2449"/>
                  </a:lnTo>
                  <a:lnTo>
                    <a:pt x="17715" y="1"/>
                  </a:lnTo>
                  <a:close/>
                </a:path>
              </a:pathLst>
            </a:custGeom>
            <a:solidFill>
              <a:srgbClr val="E2F0F9">
                <a:alpha val="5765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547" name="Google Shape;2547;p31"/>
            <p:cNvSpPr/>
            <p:nvPr/>
          </p:nvSpPr>
          <p:spPr>
            <a:xfrm>
              <a:off x="4409650" y="238125"/>
              <a:ext cx="458975" cy="576750"/>
            </a:xfrm>
            <a:custGeom>
              <a:avLst/>
              <a:gdLst/>
              <a:ahLst/>
              <a:cxnLst/>
              <a:rect l="l" t="t" r="r" b="b"/>
              <a:pathLst>
                <a:path w="18359" h="23070" extrusionOk="0">
                  <a:moveTo>
                    <a:pt x="1" y="0"/>
                  </a:moveTo>
                  <a:lnTo>
                    <a:pt x="18358" y="23069"/>
                  </a:lnTo>
                  <a:lnTo>
                    <a:pt x="18358" y="20622"/>
                  </a:lnTo>
                  <a:lnTo>
                    <a:pt x="1959" y="0"/>
                  </a:lnTo>
                  <a:close/>
                </a:path>
              </a:pathLst>
            </a:custGeom>
            <a:solidFill>
              <a:srgbClr val="E2F0F9">
                <a:alpha val="5765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grpSp>
      <p:sp>
        <p:nvSpPr>
          <p:cNvPr id="2548" name="Google Shape;2548;p31"/>
          <p:cNvSpPr txBox="1">
            <a:spLocks noGrp="1"/>
          </p:cNvSpPr>
          <p:nvPr>
            <p:ph type="title"/>
          </p:nvPr>
        </p:nvSpPr>
        <p:spPr>
          <a:xfrm>
            <a:off x="311700" y="569151"/>
            <a:ext cx="4029000" cy="1047000"/>
          </a:xfrm>
          <a:prstGeom prst="rect">
            <a:avLst/>
          </a:prstGeom>
          <a:noFill/>
          <a:ln>
            <a:noFill/>
          </a:ln>
        </p:spPr>
        <p:txBody>
          <a:bodyPr spcFirstLastPara="1" wrap="square" lIns="91425" tIns="91425" rIns="91425" bIns="91425" anchor="t" anchorCtr="0">
            <a:normAutofit/>
          </a:bodyPr>
          <a:lstStyle>
            <a:lvl1pPr lvl="0" algn="l" rtl="0">
              <a:lnSpc>
                <a:spcPct val="100000"/>
              </a:lnSpc>
              <a:spcBef>
                <a:spcPts val="0"/>
              </a:spcBef>
              <a:spcAft>
                <a:spcPts val="0"/>
              </a:spcAft>
              <a:buSzPts val="2800"/>
              <a:buNone/>
              <a:defRPr sz="2799"/>
            </a:lvl1pPr>
            <a:lvl2pPr lvl="1" algn="l" rtl="0">
              <a:lnSpc>
                <a:spcPct val="100000"/>
              </a:lnSpc>
              <a:spcBef>
                <a:spcPts val="0"/>
              </a:spcBef>
              <a:spcAft>
                <a:spcPts val="0"/>
              </a:spcAft>
              <a:buSzPts val="2800"/>
              <a:buNone/>
              <a:defRPr/>
            </a:lvl2pPr>
            <a:lvl3pPr lvl="2" algn="l" rtl="0">
              <a:lnSpc>
                <a:spcPct val="100000"/>
              </a:lnSpc>
              <a:spcBef>
                <a:spcPts val="0"/>
              </a:spcBef>
              <a:spcAft>
                <a:spcPts val="0"/>
              </a:spcAft>
              <a:buSzPts val="2800"/>
              <a:buNone/>
              <a:defRPr/>
            </a:lvl3pPr>
            <a:lvl4pPr lvl="3" algn="l" rtl="0">
              <a:lnSpc>
                <a:spcPct val="100000"/>
              </a:lnSpc>
              <a:spcBef>
                <a:spcPts val="0"/>
              </a:spcBef>
              <a:spcAft>
                <a:spcPts val="0"/>
              </a:spcAft>
              <a:buSzPts val="2800"/>
              <a:buNone/>
              <a:defRPr/>
            </a:lvl4pPr>
            <a:lvl5pPr lvl="4" algn="l" rtl="0">
              <a:lnSpc>
                <a:spcPct val="100000"/>
              </a:lnSpc>
              <a:spcBef>
                <a:spcPts val="0"/>
              </a:spcBef>
              <a:spcAft>
                <a:spcPts val="0"/>
              </a:spcAft>
              <a:buSzPts val="2800"/>
              <a:buNone/>
              <a:defRPr/>
            </a:lvl5pPr>
            <a:lvl6pPr lvl="5" algn="l" rtl="0">
              <a:lnSpc>
                <a:spcPct val="100000"/>
              </a:lnSpc>
              <a:spcBef>
                <a:spcPts val="0"/>
              </a:spcBef>
              <a:spcAft>
                <a:spcPts val="0"/>
              </a:spcAft>
              <a:buSzPts val="2800"/>
              <a:buNone/>
              <a:defRPr/>
            </a:lvl6pPr>
            <a:lvl7pPr lvl="6" algn="l" rtl="0">
              <a:lnSpc>
                <a:spcPct val="100000"/>
              </a:lnSpc>
              <a:spcBef>
                <a:spcPts val="0"/>
              </a:spcBef>
              <a:spcAft>
                <a:spcPts val="0"/>
              </a:spcAft>
              <a:buSzPts val="2800"/>
              <a:buNone/>
              <a:defRPr/>
            </a:lvl7pPr>
            <a:lvl8pPr lvl="7" algn="l" rtl="0">
              <a:lnSpc>
                <a:spcPct val="100000"/>
              </a:lnSpc>
              <a:spcBef>
                <a:spcPts val="0"/>
              </a:spcBef>
              <a:spcAft>
                <a:spcPts val="0"/>
              </a:spcAft>
              <a:buSzPts val="2800"/>
              <a:buNone/>
              <a:defRPr/>
            </a:lvl8pPr>
            <a:lvl9pPr lvl="8" algn="l" rtl="0">
              <a:lnSpc>
                <a:spcPct val="100000"/>
              </a:lnSpc>
              <a:spcBef>
                <a:spcPts val="0"/>
              </a:spcBef>
              <a:spcAft>
                <a:spcPts val="0"/>
              </a:spcAft>
              <a:buSzPts val="2800"/>
              <a:buNone/>
              <a:defRPr/>
            </a:lvl9pPr>
          </a:lstStyle>
          <a:p>
            <a:endParaRPr/>
          </a:p>
        </p:txBody>
      </p:sp>
      <p:sp>
        <p:nvSpPr>
          <p:cNvPr id="2549" name="Google Shape;2549;p31"/>
          <p:cNvSpPr txBox="1">
            <a:spLocks noGrp="1"/>
          </p:cNvSpPr>
          <p:nvPr>
            <p:ph type="body" idx="1"/>
          </p:nvPr>
        </p:nvSpPr>
        <p:spPr>
          <a:xfrm>
            <a:off x="311700" y="1819425"/>
            <a:ext cx="4029000" cy="2760000"/>
          </a:xfrm>
          <a:prstGeom prst="rect">
            <a:avLst/>
          </a:prstGeom>
          <a:noFill/>
          <a:ln>
            <a:noFill/>
          </a:ln>
        </p:spPr>
        <p:txBody>
          <a:bodyPr spcFirstLastPara="1" wrap="square" lIns="91425" tIns="91425" rIns="91425" bIns="91425" anchor="t" anchorCtr="0">
            <a:normAutofit/>
          </a:bodyPr>
          <a:lstStyle>
            <a:lvl1pPr marL="457200" lvl="0" indent="-330200" algn="l" rtl="0">
              <a:lnSpc>
                <a:spcPct val="115000"/>
              </a:lnSpc>
              <a:spcBef>
                <a:spcPts val="0"/>
              </a:spcBef>
              <a:spcAft>
                <a:spcPts val="0"/>
              </a:spcAft>
              <a:buSzPts val="1600"/>
              <a:buChar char="●"/>
              <a:defRPr/>
            </a:lvl1pPr>
            <a:lvl2pPr marL="914400" lvl="1" indent="-317500" algn="l" rtl="0">
              <a:lnSpc>
                <a:spcPct val="115000"/>
              </a:lnSpc>
              <a:spcBef>
                <a:spcPts val="0"/>
              </a:spcBef>
              <a:spcAft>
                <a:spcPts val="0"/>
              </a:spcAft>
              <a:buSzPts val="1400"/>
              <a:buChar char="○"/>
              <a:defRPr/>
            </a:lvl2pPr>
            <a:lvl3pPr marL="1371600" lvl="2" indent="-304800" algn="l" rtl="0">
              <a:lnSpc>
                <a:spcPct val="115000"/>
              </a:lnSpc>
              <a:spcBef>
                <a:spcPts val="0"/>
              </a:spcBef>
              <a:spcAft>
                <a:spcPts val="0"/>
              </a:spcAft>
              <a:buSzPts val="1200"/>
              <a:buChar char="■"/>
              <a:defRPr/>
            </a:lvl3pPr>
            <a:lvl4pPr marL="1828800" lvl="3" indent="-304800" algn="l" rtl="0">
              <a:lnSpc>
                <a:spcPct val="115000"/>
              </a:lnSpc>
              <a:spcBef>
                <a:spcPts val="0"/>
              </a:spcBef>
              <a:spcAft>
                <a:spcPts val="0"/>
              </a:spcAft>
              <a:buSzPts val="1200"/>
              <a:buChar char="●"/>
              <a:defRPr/>
            </a:lvl4pPr>
            <a:lvl5pPr marL="2286000" lvl="4" indent="-292100" algn="l" rtl="0">
              <a:lnSpc>
                <a:spcPct val="115000"/>
              </a:lnSpc>
              <a:spcBef>
                <a:spcPts val="0"/>
              </a:spcBef>
              <a:spcAft>
                <a:spcPts val="0"/>
              </a:spcAft>
              <a:buSzPts val="1000"/>
              <a:buChar char="○"/>
              <a:defRPr/>
            </a:lvl5pPr>
            <a:lvl6pPr marL="2743200" lvl="5" indent="-292100" algn="l" rtl="0">
              <a:lnSpc>
                <a:spcPct val="115000"/>
              </a:lnSpc>
              <a:spcBef>
                <a:spcPts val="0"/>
              </a:spcBef>
              <a:spcAft>
                <a:spcPts val="0"/>
              </a:spcAft>
              <a:buSzPts val="1000"/>
              <a:buChar char="■"/>
              <a:defRPr/>
            </a:lvl6pPr>
            <a:lvl7pPr marL="3200400" lvl="6" indent="-292100" algn="l" rtl="0">
              <a:lnSpc>
                <a:spcPct val="115000"/>
              </a:lnSpc>
              <a:spcBef>
                <a:spcPts val="0"/>
              </a:spcBef>
              <a:spcAft>
                <a:spcPts val="0"/>
              </a:spcAft>
              <a:buSzPts val="1000"/>
              <a:buChar char="●"/>
              <a:defRPr/>
            </a:lvl7pPr>
            <a:lvl8pPr marL="3657600" lvl="7" indent="-285750" algn="l" rtl="0">
              <a:lnSpc>
                <a:spcPct val="115000"/>
              </a:lnSpc>
              <a:spcBef>
                <a:spcPts val="0"/>
              </a:spcBef>
              <a:spcAft>
                <a:spcPts val="0"/>
              </a:spcAft>
              <a:buSzPts val="900"/>
              <a:buChar char="○"/>
              <a:defRPr/>
            </a:lvl8pPr>
            <a:lvl9pPr marL="4114800" lvl="8" indent="-285750" algn="l" rtl="0">
              <a:lnSpc>
                <a:spcPct val="115000"/>
              </a:lnSpc>
              <a:spcBef>
                <a:spcPts val="0"/>
              </a:spcBef>
              <a:spcAft>
                <a:spcPts val="0"/>
              </a:spcAft>
              <a:buSzPts val="900"/>
              <a:buChar char="■"/>
              <a:defRPr/>
            </a:lvl9pPr>
          </a:lstStyle>
          <a:p>
            <a:endParaRPr/>
          </a:p>
        </p:txBody>
      </p:sp>
      <p:sp>
        <p:nvSpPr>
          <p:cNvPr id="2550" name="Google Shape;2550;p31"/>
          <p:cNvSpPr txBox="1">
            <a:spLocks noGrp="1"/>
          </p:cNvSpPr>
          <p:nvPr>
            <p:ph type="sldNum" idx="12"/>
          </p:nvPr>
        </p:nvSpPr>
        <p:spPr>
          <a:xfrm>
            <a:off x="8702350" y="4780525"/>
            <a:ext cx="318900" cy="272700"/>
          </a:xfrm>
          <a:prstGeom prst="rect">
            <a:avLst/>
          </a:prstGeom>
          <a:noFill/>
          <a:ln>
            <a:noFill/>
          </a:ln>
        </p:spPr>
        <p:txBody>
          <a:bodyPr spcFirstLastPara="1" wrap="square" lIns="91425" tIns="91425" rIns="91425" bIns="91425" anchor="ctr" anchorCtr="0">
            <a:normAutofit lnSpcReduction="20000"/>
          </a:bodyPr>
          <a:lstStyle>
            <a:lvl1pPr marL="0" marR="0" lvl="0"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1pPr>
            <a:lvl2pPr marL="0" marR="0" lvl="1"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2pPr>
            <a:lvl3pPr marL="0" marR="0" lvl="2"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3pPr>
            <a:lvl4pPr marL="0" marR="0" lvl="3"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4pPr>
            <a:lvl5pPr marL="0" marR="0" lvl="4"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5pPr>
            <a:lvl6pPr marL="0" marR="0" lvl="5"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6pPr>
            <a:lvl7pPr marL="0" marR="0" lvl="6"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7pPr>
            <a:lvl8pPr marL="0" marR="0" lvl="7"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8pPr>
            <a:lvl9pPr marL="0" marR="0" lvl="8"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9pPr>
          </a:lstStyle>
          <a:p>
            <a:pPr marL="0" lvl="0" indent="0" algn="r" rtl="0">
              <a:spcBef>
                <a:spcPts val="0"/>
              </a:spcBef>
              <a:spcAft>
                <a:spcPts val="0"/>
              </a:spcAft>
              <a:buNone/>
            </a:pPr>
            <a:fld id="{00000000-1234-1234-1234-123412341234}" type="slidenum">
              <a:rPr lang="en"/>
              <a:t>‹#›</a:t>
            </a:fld>
            <a:endParaRPr/>
          </a:p>
        </p:txBody>
      </p:sp>
      <p:sp>
        <p:nvSpPr>
          <p:cNvPr id="2551" name="Google Shape;2551;p31"/>
          <p:cNvSpPr/>
          <p:nvPr/>
        </p:nvSpPr>
        <p:spPr>
          <a:xfrm>
            <a:off x="434925" y="280400"/>
            <a:ext cx="109800" cy="153600"/>
          </a:xfrm>
          <a:prstGeom prst="chevron">
            <a:avLst>
              <a:gd name="adj" fmla="val 55512"/>
            </a:avLst>
          </a:prstGeom>
          <a:solidFill>
            <a:schemeClr val="accent1"/>
          </a:solidFill>
          <a:ln>
            <a:noFill/>
          </a:ln>
        </p:spPr>
        <p:txBody>
          <a:bodyPr spcFirstLastPara="1" wrap="square" lIns="91400" tIns="91400" rIns="91400" bIns="91400"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552" name="Google Shape;2552;p31"/>
          <p:cNvSpPr txBox="1">
            <a:spLocks noGrp="1"/>
          </p:cNvSpPr>
          <p:nvPr>
            <p:ph type="subTitle" idx="2"/>
          </p:nvPr>
        </p:nvSpPr>
        <p:spPr>
          <a:xfrm>
            <a:off x="581025" y="209023"/>
            <a:ext cx="4029000" cy="316800"/>
          </a:xfrm>
          <a:prstGeom prst="rect">
            <a:avLst/>
          </a:prstGeom>
          <a:noFill/>
          <a:ln>
            <a:noFill/>
          </a:ln>
        </p:spPr>
        <p:txBody>
          <a:bodyPr spcFirstLastPara="1" wrap="square" lIns="91425" tIns="91425" rIns="91425" bIns="91425" anchor="ctr" anchorCtr="0">
            <a:normAutofit/>
          </a:bodyPr>
          <a:lstStyle>
            <a:lvl1pPr lvl="0" algn="l" rtl="0">
              <a:lnSpc>
                <a:spcPct val="115000"/>
              </a:lnSpc>
              <a:spcBef>
                <a:spcPts val="0"/>
              </a:spcBef>
              <a:spcAft>
                <a:spcPts val="0"/>
              </a:spcAft>
              <a:buClr>
                <a:schemeClr val="dk2"/>
              </a:buClr>
              <a:buSzPts val="1000"/>
              <a:buFont typeface="Inter Medium"/>
              <a:buNone/>
              <a:defRPr sz="1000">
                <a:solidFill>
                  <a:schemeClr val="dk2"/>
                </a:solidFill>
                <a:latin typeface="Inter Medium"/>
                <a:ea typeface="Inter Medium"/>
                <a:cs typeface="Inter Medium"/>
                <a:sym typeface="Inter Medium"/>
              </a:defRPr>
            </a:lvl1pPr>
            <a:lvl2pPr lvl="1" algn="l" rtl="0">
              <a:lnSpc>
                <a:spcPct val="115000"/>
              </a:lnSpc>
              <a:spcBef>
                <a:spcPts val="0"/>
              </a:spcBef>
              <a:spcAft>
                <a:spcPts val="0"/>
              </a:spcAft>
              <a:buSzPts val="1000"/>
              <a:buFont typeface="Inter Medium"/>
              <a:buNone/>
              <a:defRPr sz="1000">
                <a:latin typeface="Inter Medium"/>
                <a:ea typeface="Inter Medium"/>
                <a:cs typeface="Inter Medium"/>
                <a:sym typeface="Inter Medium"/>
              </a:defRPr>
            </a:lvl2pPr>
            <a:lvl3pPr lvl="2" algn="l" rtl="0">
              <a:lnSpc>
                <a:spcPct val="115000"/>
              </a:lnSpc>
              <a:spcBef>
                <a:spcPts val="0"/>
              </a:spcBef>
              <a:spcAft>
                <a:spcPts val="0"/>
              </a:spcAft>
              <a:buSzPts val="1000"/>
              <a:buFont typeface="Inter Medium"/>
              <a:buNone/>
              <a:defRPr sz="1000">
                <a:latin typeface="Inter Medium"/>
                <a:ea typeface="Inter Medium"/>
                <a:cs typeface="Inter Medium"/>
                <a:sym typeface="Inter Medium"/>
              </a:defRPr>
            </a:lvl3pPr>
            <a:lvl4pPr lvl="3" algn="l" rtl="0">
              <a:lnSpc>
                <a:spcPct val="115000"/>
              </a:lnSpc>
              <a:spcBef>
                <a:spcPts val="0"/>
              </a:spcBef>
              <a:spcAft>
                <a:spcPts val="0"/>
              </a:spcAft>
              <a:buSzPts val="1000"/>
              <a:buFont typeface="Inter Medium"/>
              <a:buNone/>
              <a:defRPr sz="1000">
                <a:latin typeface="Inter Medium"/>
                <a:ea typeface="Inter Medium"/>
                <a:cs typeface="Inter Medium"/>
                <a:sym typeface="Inter Medium"/>
              </a:defRPr>
            </a:lvl4pPr>
            <a:lvl5pPr lvl="4" algn="l" rtl="0">
              <a:lnSpc>
                <a:spcPct val="115000"/>
              </a:lnSpc>
              <a:spcBef>
                <a:spcPts val="0"/>
              </a:spcBef>
              <a:spcAft>
                <a:spcPts val="0"/>
              </a:spcAft>
              <a:buSzPts val="1000"/>
              <a:buFont typeface="Inter Medium"/>
              <a:buNone/>
              <a:defRPr>
                <a:latin typeface="Inter Medium"/>
                <a:ea typeface="Inter Medium"/>
                <a:cs typeface="Inter Medium"/>
                <a:sym typeface="Inter Medium"/>
              </a:defRPr>
            </a:lvl5pPr>
            <a:lvl6pPr lvl="5" algn="l" rtl="0">
              <a:lnSpc>
                <a:spcPct val="115000"/>
              </a:lnSpc>
              <a:spcBef>
                <a:spcPts val="0"/>
              </a:spcBef>
              <a:spcAft>
                <a:spcPts val="0"/>
              </a:spcAft>
              <a:buSzPts val="1000"/>
              <a:buFont typeface="Inter Medium"/>
              <a:buNone/>
              <a:defRPr>
                <a:latin typeface="Inter Medium"/>
                <a:ea typeface="Inter Medium"/>
                <a:cs typeface="Inter Medium"/>
                <a:sym typeface="Inter Medium"/>
              </a:defRPr>
            </a:lvl6pPr>
            <a:lvl7pPr lvl="6" algn="l" rtl="0">
              <a:lnSpc>
                <a:spcPct val="115000"/>
              </a:lnSpc>
              <a:spcBef>
                <a:spcPts val="0"/>
              </a:spcBef>
              <a:spcAft>
                <a:spcPts val="0"/>
              </a:spcAft>
              <a:buSzPts val="1000"/>
              <a:buFont typeface="Inter Medium"/>
              <a:buNone/>
              <a:defRPr>
                <a:latin typeface="Inter Medium"/>
                <a:ea typeface="Inter Medium"/>
                <a:cs typeface="Inter Medium"/>
                <a:sym typeface="Inter Medium"/>
              </a:defRPr>
            </a:lvl7pPr>
            <a:lvl8pPr lvl="7" algn="l" rtl="0">
              <a:lnSpc>
                <a:spcPct val="115000"/>
              </a:lnSpc>
              <a:spcBef>
                <a:spcPts val="0"/>
              </a:spcBef>
              <a:spcAft>
                <a:spcPts val="0"/>
              </a:spcAft>
              <a:buSzPts val="1000"/>
              <a:buFont typeface="Inter Medium"/>
              <a:buNone/>
              <a:defRPr sz="1000">
                <a:latin typeface="Inter Medium"/>
                <a:ea typeface="Inter Medium"/>
                <a:cs typeface="Inter Medium"/>
                <a:sym typeface="Inter Medium"/>
              </a:defRPr>
            </a:lvl8pPr>
            <a:lvl9pPr lvl="8" algn="l" rtl="0">
              <a:lnSpc>
                <a:spcPct val="115000"/>
              </a:lnSpc>
              <a:spcBef>
                <a:spcPts val="0"/>
              </a:spcBef>
              <a:spcAft>
                <a:spcPts val="0"/>
              </a:spcAft>
              <a:buSzPts val="1000"/>
              <a:buFont typeface="Inter Medium"/>
              <a:buNone/>
              <a:defRPr sz="1000">
                <a:latin typeface="Inter Medium"/>
                <a:ea typeface="Inter Medium"/>
                <a:cs typeface="Inter Medium"/>
                <a:sym typeface="Inter Medium"/>
              </a:defRPr>
            </a:lvl9pPr>
          </a:lstStyle>
          <a:p>
            <a:endParaRPr/>
          </a:p>
        </p:txBody>
      </p:sp>
      <p:grpSp>
        <p:nvGrpSpPr>
          <p:cNvPr id="2553" name="Google Shape;2553;p31"/>
          <p:cNvGrpSpPr/>
          <p:nvPr/>
        </p:nvGrpSpPr>
        <p:grpSpPr>
          <a:xfrm>
            <a:off x="8041174" y="4778597"/>
            <a:ext cx="598277" cy="170409"/>
            <a:chOff x="238125" y="1822850"/>
            <a:chExt cx="7080200" cy="2016675"/>
          </a:xfrm>
        </p:grpSpPr>
        <p:sp>
          <p:nvSpPr>
            <p:cNvPr id="2554" name="Google Shape;2554;p31"/>
            <p:cNvSpPr/>
            <p:nvPr/>
          </p:nvSpPr>
          <p:spPr>
            <a:xfrm>
              <a:off x="238125" y="1822875"/>
              <a:ext cx="2435325" cy="2016650"/>
            </a:xfrm>
            <a:custGeom>
              <a:avLst/>
              <a:gdLst/>
              <a:ahLst/>
              <a:cxnLst/>
              <a:rect l="l" t="t" r="r" b="b"/>
              <a:pathLst>
                <a:path w="97413" h="80666" extrusionOk="0">
                  <a:moveTo>
                    <a:pt x="0" y="0"/>
                  </a:moveTo>
                  <a:lnTo>
                    <a:pt x="0" y="51030"/>
                  </a:lnTo>
                  <a:cubicBezTo>
                    <a:pt x="0" y="71547"/>
                    <a:pt x="12012" y="80666"/>
                    <a:pt x="27444" y="80666"/>
                  </a:cubicBezTo>
                  <a:cubicBezTo>
                    <a:pt x="36738" y="80666"/>
                    <a:pt x="44103" y="77071"/>
                    <a:pt x="48750" y="70144"/>
                  </a:cubicBezTo>
                  <a:cubicBezTo>
                    <a:pt x="53310" y="77071"/>
                    <a:pt x="60675" y="80666"/>
                    <a:pt x="69969" y="80666"/>
                  </a:cubicBezTo>
                  <a:cubicBezTo>
                    <a:pt x="85488" y="80666"/>
                    <a:pt x="97413" y="71547"/>
                    <a:pt x="97413" y="51030"/>
                  </a:cubicBezTo>
                  <a:lnTo>
                    <a:pt x="97413" y="0"/>
                  </a:lnTo>
                  <a:lnTo>
                    <a:pt x="78386" y="0"/>
                  </a:lnTo>
                  <a:lnTo>
                    <a:pt x="78386" y="51030"/>
                  </a:lnTo>
                  <a:cubicBezTo>
                    <a:pt x="78386" y="59886"/>
                    <a:pt x="73914" y="63130"/>
                    <a:pt x="68303" y="63130"/>
                  </a:cubicBezTo>
                  <a:cubicBezTo>
                    <a:pt x="62691" y="63130"/>
                    <a:pt x="58220" y="59886"/>
                    <a:pt x="58220" y="51030"/>
                  </a:cubicBezTo>
                  <a:lnTo>
                    <a:pt x="58220" y="0"/>
                  </a:lnTo>
                  <a:lnTo>
                    <a:pt x="39193" y="0"/>
                  </a:lnTo>
                  <a:lnTo>
                    <a:pt x="39193" y="51030"/>
                  </a:lnTo>
                  <a:cubicBezTo>
                    <a:pt x="39193" y="59886"/>
                    <a:pt x="34897" y="63130"/>
                    <a:pt x="29110" y="63130"/>
                  </a:cubicBezTo>
                  <a:cubicBezTo>
                    <a:pt x="23323" y="63130"/>
                    <a:pt x="19027" y="59886"/>
                    <a:pt x="19027" y="51030"/>
                  </a:cubicBezTo>
                  <a:lnTo>
                    <a:pt x="19027" y="0"/>
                  </a:lnTo>
                  <a:close/>
                </a:path>
              </a:pathLst>
            </a:custGeom>
            <a:solidFill>
              <a:srgbClr val="CE1F39"/>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555" name="Google Shape;2555;p31"/>
            <p:cNvSpPr/>
            <p:nvPr/>
          </p:nvSpPr>
          <p:spPr>
            <a:xfrm>
              <a:off x="2870725" y="1822850"/>
              <a:ext cx="2018850" cy="2016675"/>
            </a:xfrm>
            <a:custGeom>
              <a:avLst/>
              <a:gdLst/>
              <a:ahLst/>
              <a:cxnLst/>
              <a:rect l="l" t="t" r="r" b="b"/>
              <a:pathLst>
                <a:path w="80754" h="80667" extrusionOk="0">
                  <a:moveTo>
                    <a:pt x="40333" y="18151"/>
                  </a:moveTo>
                  <a:cubicBezTo>
                    <a:pt x="49276" y="18151"/>
                    <a:pt x="57080" y="23499"/>
                    <a:pt x="60587" y="31215"/>
                  </a:cubicBezTo>
                  <a:lnTo>
                    <a:pt x="20166" y="31390"/>
                  </a:lnTo>
                  <a:cubicBezTo>
                    <a:pt x="23586" y="23587"/>
                    <a:pt x="31302" y="18238"/>
                    <a:pt x="40333" y="18151"/>
                  </a:cubicBezTo>
                  <a:close/>
                  <a:moveTo>
                    <a:pt x="40407" y="1"/>
                  </a:moveTo>
                  <a:cubicBezTo>
                    <a:pt x="40353" y="1"/>
                    <a:pt x="40299" y="1"/>
                    <a:pt x="40245" y="1"/>
                  </a:cubicBezTo>
                  <a:cubicBezTo>
                    <a:pt x="17974" y="89"/>
                    <a:pt x="0" y="18238"/>
                    <a:pt x="88" y="40509"/>
                  </a:cubicBezTo>
                  <a:cubicBezTo>
                    <a:pt x="88" y="62726"/>
                    <a:pt x="18237" y="80667"/>
                    <a:pt x="40347" y="80667"/>
                  </a:cubicBezTo>
                  <a:cubicBezTo>
                    <a:pt x="40401" y="80667"/>
                    <a:pt x="40454" y="80667"/>
                    <a:pt x="40508" y="80667"/>
                  </a:cubicBezTo>
                  <a:cubicBezTo>
                    <a:pt x="56992" y="80667"/>
                    <a:pt x="71021" y="70759"/>
                    <a:pt x="77334" y="56642"/>
                  </a:cubicBezTo>
                  <a:lnTo>
                    <a:pt x="77334" y="56642"/>
                  </a:lnTo>
                  <a:lnTo>
                    <a:pt x="55326" y="56730"/>
                  </a:lnTo>
                  <a:cubicBezTo>
                    <a:pt x="51381" y="60237"/>
                    <a:pt x="46208" y="62517"/>
                    <a:pt x="40508" y="62517"/>
                  </a:cubicBezTo>
                  <a:cubicBezTo>
                    <a:pt x="30513" y="62517"/>
                    <a:pt x="22008" y="55941"/>
                    <a:pt x="19202" y="46910"/>
                  </a:cubicBezTo>
                  <a:lnTo>
                    <a:pt x="80227" y="46647"/>
                  </a:lnTo>
                  <a:cubicBezTo>
                    <a:pt x="80578" y="44542"/>
                    <a:pt x="80754" y="42438"/>
                    <a:pt x="80754" y="40246"/>
                  </a:cubicBezTo>
                  <a:cubicBezTo>
                    <a:pt x="80666" y="18029"/>
                    <a:pt x="62604" y="1"/>
                    <a:pt x="40407" y="1"/>
                  </a:cubicBezTo>
                  <a:close/>
                </a:path>
              </a:pathLst>
            </a:custGeom>
            <a:solidFill>
              <a:srgbClr val="CE1F39"/>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556" name="Google Shape;2556;p31"/>
            <p:cNvSpPr/>
            <p:nvPr/>
          </p:nvSpPr>
          <p:spPr>
            <a:xfrm>
              <a:off x="4707625" y="1822875"/>
              <a:ext cx="2113100" cy="2016650"/>
            </a:xfrm>
            <a:custGeom>
              <a:avLst/>
              <a:gdLst/>
              <a:ahLst/>
              <a:cxnLst/>
              <a:rect l="l" t="t" r="r" b="b"/>
              <a:pathLst>
                <a:path w="84524" h="80666" extrusionOk="0">
                  <a:moveTo>
                    <a:pt x="22446" y="4209"/>
                  </a:moveTo>
                  <a:lnTo>
                    <a:pt x="47084" y="40333"/>
                  </a:lnTo>
                  <a:lnTo>
                    <a:pt x="22446" y="76457"/>
                  </a:lnTo>
                  <a:lnTo>
                    <a:pt x="7979" y="76457"/>
                  </a:lnTo>
                  <a:lnTo>
                    <a:pt x="32617" y="40333"/>
                  </a:lnTo>
                  <a:lnTo>
                    <a:pt x="7979" y="4209"/>
                  </a:lnTo>
                  <a:close/>
                  <a:moveTo>
                    <a:pt x="0" y="0"/>
                  </a:moveTo>
                  <a:lnTo>
                    <a:pt x="27532" y="40333"/>
                  </a:lnTo>
                  <a:lnTo>
                    <a:pt x="0" y="80666"/>
                  </a:lnTo>
                  <a:lnTo>
                    <a:pt x="24638" y="80666"/>
                  </a:lnTo>
                  <a:lnTo>
                    <a:pt x="42262" y="54888"/>
                  </a:lnTo>
                  <a:lnTo>
                    <a:pt x="59886" y="80666"/>
                  </a:lnTo>
                  <a:lnTo>
                    <a:pt x="84524" y="80666"/>
                  </a:lnTo>
                  <a:lnTo>
                    <a:pt x="56992" y="40333"/>
                  </a:lnTo>
                  <a:lnTo>
                    <a:pt x="84524" y="0"/>
                  </a:lnTo>
                  <a:lnTo>
                    <a:pt x="59886" y="0"/>
                  </a:lnTo>
                  <a:lnTo>
                    <a:pt x="42262" y="25866"/>
                  </a:lnTo>
                  <a:lnTo>
                    <a:pt x="24638" y="0"/>
                  </a:lnTo>
                  <a:close/>
                </a:path>
              </a:pathLst>
            </a:custGeom>
            <a:solidFill>
              <a:srgbClr val="CE1F39"/>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557" name="Google Shape;2557;p31"/>
            <p:cNvSpPr/>
            <p:nvPr/>
          </p:nvSpPr>
          <p:spPr>
            <a:xfrm>
              <a:off x="5106550" y="2033300"/>
              <a:ext cx="651050" cy="1595800"/>
            </a:xfrm>
            <a:custGeom>
              <a:avLst/>
              <a:gdLst/>
              <a:ahLst/>
              <a:cxnLst/>
              <a:rect l="l" t="t" r="r" b="b"/>
              <a:pathLst>
                <a:path w="26042" h="63832" extrusionOk="0">
                  <a:moveTo>
                    <a:pt x="1" y="0"/>
                  </a:moveTo>
                  <a:lnTo>
                    <a:pt x="21746" y="31916"/>
                  </a:lnTo>
                  <a:lnTo>
                    <a:pt x="1" y="63831"/>
                  </a:lnTo>
                  <a:lnTo>
                    <a:pt x="4297" y="63831"/>
                  </a:lnTo>
                  <a:lnTo>
                    <a:pt x="26042" y="31916"/>
                  </a:lnTo>
                  <a:lnTo>
                    <a:pt x="4297" y="0"/>
                  </a:lnTo>
                  <a:close/>
                </a:path>
              </a:pathLst>
            </a:custGeom>
            <a:solidFill>
              <a:srgbClr val="CE1F39"/>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558" name="Google Shape;2558;p31"/>
            <p:cNvSpPr/>
            <p:nvPr/>
          </p:nvSpPr>
          <p:spPr>
            <a:xfrm>
              <a:off x="5764150" y="2831175"/>
              <a:ext cx="247725" cy="725575"/>
            </a:xfrm>
            <a:custGeom>
              <a:avLst/>
              <a:gdLst/>
              <a:ahLst/>
              <a:cxnLst/>
              <a:rect l="l" t="t" r="r" b="b"/>
              <a:pathLst>
                <a:path w="9909" h="29023" extrusionOk="0">
                  <a:moveTo>
                    <a:pt x="9909" y="1"/>
                  </a:moveTo>
                  <a:lnTo>
                    <a:pt x="1" y="14556"/>
                  </a:lnTo>
                  <a:lnTo>
                    <a:pt x="9909" y="29023"/>
                  </a:lnTo>
                  <a:lnTo>
                    <a:pt x="9909" y="1"/>
                  </a:lnTo>
                  <a:close/>
                </a:path>
              </a:pathLst>
            </a:custGeom>
            <a:solidFill>
              <a:srgbClr val="9C182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559" name="Google Shape;2559;p31"/>
            <p:cNvSpPr/>
            <p:nvPr/>
          </p:nvSpPr>
          <p:spPr>
            <a:xfrm>
              <a:off x="6842625" y="1822875"/>
              <a:ext cx="197300" cy="236750"/>
            </a:xfrm>
            <a:custGeom>
              <a:avLst/>
              <a:gdLst/>
              <a:ahLst/>
              <a:cxnLst/>
              <a:rect l="l" t="t" r="r" b="b"/>
              <a:pathLst>
                <a:path w="7892" h="9470" extrusionOk="0">
                  <a:moveTo>
                    <a:pt x="1" y="0"/>
                  </a:moveTo>
                  <a:lnTo>
                    <a:pt x="1" y="1754"/>
                  </a:lnTo>
                  <a:lnTo>
                    <a:pt x="2719" y="1754"/>
                  </a:lnTo>
                  <a:lnTo>
                    <a:pt x="2719" y="9469"/>
                  </a:lnTo>
                  <a:lnTo>
                    <a:pt x="5086" y="9469"/>
                  </a:lnTo>
                  <a:lnTo>
                    <a:pt x="5086" y="1754"/>
                  </a:lnTo>
                  <a:lnTo>
                    <a:pt x="7892" y="1754"/>
                  </a:lnTo>
                  <a:lnTo>
                    <a:pt x="7892" y="0"/>
                  </a:lnTo>
                  <a:close/>
                </a:path>
              </a:pathLst>
            </a:custGeom>
            <a:solidFill>
              <a:srgbClr val="CE0E2D"/>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560" name="Google Shape;2560;p31"/>
            <p:cNvSpPr/>
            <p:nvPr/>
          </p:nvSpPr>
          <p:spPr>
            <a:xfrm>
              <a:off x="7064025" y="1822875"/>
              <a:ext cx="254300" cy="236750"/>
            </a:xfrm>
            <a:custGeom>
              <a:avLst/>
              <a:gdLst/>
              <a:ahLst/>
              <a:cxnLst/>
              <a:rect l="l" t="t" r="r" b="b"/>
              <a:pathLst>
                <a:path w="10172" h="9470" extrusionOk="0">
                  <a:moveTo>
                    <a:pt x="0" y="0"/>
                  </a:moveTo>
                  <a:lnTo>
                    <a:pt x="0" y="9469"/>
                  </a:lnTo>
                  <a:lnTo>
                    <a:pt x="2280" y="9469"/>
                  </a:lnTo>
                  <a:lnTo>
                    <a:pt x="2280" y="7277"/>
                  </a:lnTo>
                  <a:lnTo>
                    <a:pt x="2017" y="2718"/>
                  </a:lnTo>
                  <a:lnTo>
                    <a:pt x="4297" y="9469"/>
                  </a:lnTo>
                  <a:lnTo>
                    <a:pt x="5875" y="9469"/>
                  </a:lnTo>
                  <a:lnTo>
                    <a:pt x="8155" y="2718"/>
                  </a:lnTo>
                  <a:lnTo>
                    <a:pt x="7892" y="7277"/>
                  </a:lnTo>
                  <a:lnTo>
                    <a:pt x="7892" y="9469"/>
                  </a:lnTo>
                  <a:lnTo>
                    <a:pt x="10171" y="9469"/>
                  </a:lnTo>
                  <a:lnTo>
                    <a:pt x="10171" y="0"/>
                  </a:lnTo>
                  <a:lnTo>
                    <a:pt x="7190" y="0"/>
                  </a:lnTo>
                  <a:lnTo>
                    <a:pt x="5086" y="6576"/>
                  </a:lnTo>
                  <a:lnTo>
                    <a:pt x="2982" y="0"/>
                  </a:lnTo>
                  <a:close/>
                </a:path>
              </a:pathLst>
            </a:custGeom>
            <a:solidFill>
              <a:srgbClr val="CE0E2D"/>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grpSp>
      <p:sp>
        <p:nvSpPr>
          <p:cNvPr id="2561" name="Google Shape;2561;p31"/>
          <p:cNvSpPr txBox="1"/>
          <p:nvPr/>
        </p:nvSpPr>
        <p:spPr>
          <a:xfrm>
            <a:off x="244350" y="4765501"/>
            <a:ext cx="1315500" cy="292500"/>
          </a:xfrm>
          <a:prstGeom prst="rect">
            <a:avLst/>
          </a:prstGeom>
          <a:noFill/>
          <a:ln>
            <a:noFill/>
          </a:ln>
        </p:spPr>
        <p:txBody>
          <a:bodyPr spcFirstLastPara="1" wrap="square" lIns="91400" tIns="91400" rIns="91400" bIns="91400" anchor="t" anchorCtr="0">
            <a:spAutoFit/>
          </a:bodyPr>
          <a:lstStyle/>
          <a:p>
            <a:pPr marL="0" marR="0" lvl="0" indent="0" algn="l" rtl="0">
              <a:lnSpc>
                <a:spcPct val="100000"/>
              </a:lnSpc>
              <a:spcBef>
                <a:spcPts val="0"/>
              </a:spcBef>
              <a:spcAft>
                <a:spcPts val="0"/>
              </a:spcAft>
              <a:buClr>
                <a:srgbClr val="000000"/>
              </a:buClr>
              <a:buSzPts val="700"/>
              <a:buFont typeface="Arial"/>
              <a:buNone/>
            </a:pPr>
            <a:r>
              <a:rPr lang="en" sz="700" b="0" i="0" u="none" strike="noStrike" cap="none">
                <a:solidFill>
                  <a:schemeClr val="dk2"/>
                </a:solidFill>
                <a:latin typeface="Inter Medium"/>
                <a:ea typeface="Inter Medium"/>
                <a:cs typeface="Inter Medium"/>
                <a:sym typeface="Inter Medium"/>
              </a:rPr>
              <a:t>Proprietary &amp; Confidential</a:t>
            </a:r>
            <a:endParaRPr sz="700" b="0" i="0" u="none" strike="noStrike" cap="none">
              <a:solidFill>
                <a:schemeClr val="dk2"/>
              </a:solidFill>
              <a:latin typeface="Inter Medium"/>
              <a:ea typeface="Inter Medium"/>
              <a:cs typeface="Inter Medium"/>
              <a:sym typeface="Inter Medium"/>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Title and body split w/wireframe chevron">
  <p:cSld name="Title and body split w/wireframe chevron">
    <p:bg>
      <p:bgPr>
        <a:solidFill>
          <a:schemeClr val="dk1"/>
        </a:solidFill>
        <a:effectLst/>
      </p:bgPr>
    </p:bg>
    <p:spTree>
      <p:nvGrpSpPr>
        <p:cNvPr id="1" name="Shape 2562"/>
        <p:cNvGrpSpPr/>
        <p:nvPr/>
      </p:nvGrpSpPr>
      <p:grpSpPr>
        <a:xfrm>
          <a:off x="0" y="0"/>
          <a:ext cx="0" cy="0"/>
          <a:chOff x="0" y="0"/>
          <a:chExt cx="0" cy="0"/>
        </a:xfrm>
      </p:grpSpPr>
      <p:sp>
        <p:nvSpPr>
          <p:cNvPr id="2563" name="Google Shape;2563;p32"/>
          <p:cNvSpPr/>
          <p:nvPr/>
        </p:nvSpPr>
        <p:spPr>
          <a:xfrm>
            <a:off x="0" y="0"/>
            <a:ext cx="4793700" cy="5143500"/>
          </a:xfrm>
          <a:prstGeom prst="rect">
            <a:avLst/>
          </a:prstGeom>
          <a:solidFill>
            <a:schemeClr val="lt1"/>
          </a:solidFill>
          <a:ln>
            <a:noFill/>
          </a:ln>
        </p:spPr>
        <p:txBody>
          <a:bodyPr spcFirstLastPara="1" wrap="square" lIns="91400" tIns="91400" rIns="91400" bIns="91400"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grpSp>
        <p:nvGrpSpPr>
          <p:cNvPr id="2564" name="Google Shape;2564;p32"/>
          <p:cNvGrpSpPr/>
          <p:nvPr/>
        </p:nvGrpSpPr>
        <p:grpSpPr>
          <a:xfrm>
            <a:off x="2686262" y="2"/>
            <a:ext cx="2103910" cy="5143716"/>
            <a:chOff x="2726150" y="238125"/>
            <a:chExt cx="2142475" cy="5238000"/>
          </a:xfrm>
        </p:grpSpPr>
        <p:sp>
          <p:nvSpPr>
            <p:cNvPr id="2565" name="Google Shape;2565;p32"/>
            <p:cNvSpPr/>
            <p:nvPr/>
          </p:nvSpPr>
          <p:spPr>
            <a:xfrm>
              <a:off x="2726150" y="238125"/>
              <a:ext cx="2142475" cy="5238000"/>
            </a:xfrm>
            <a:custGeom>
              <a:avLst/>
              <a:gdLst/>
              <a:ahLst/>
              <a:cxnLst/>
              <a:rect l="l" t="t" r="r" b="b"/>
              <a:pathLst>
                <a:path w="85699" h="209520" extrusionOk="0">
                  <a:moveTo>
                    <a:pt x="214" y="0"/>
                  </a:moveTo>
                  <a:lnTo>
                    <a:pt x="83740" y="104515"/>
                  </a:lnTo>
                  <a:lnTo>
                    <a:pt x="0" y="209519"/>
                  </a:lnTo>
                  <a:lnTo>
                    <a:pt x="1958" y="209519"/>
                  </a:lnTo>
                  <a:lnTo>
                    <a:pt x="85331" y="105004"/>
                  </a:lnTo>
                  <a:lnTo>
                    <a:pt x="85698" y="104515"/>
                  </a:lnTo>
                  <a:lnTo>
                    <a:pt x="2172" y="0"/>
                  </a:lnTo>
                  <a:close/>
                </a:path>
              </a:pathLst>
            </a:custGeom>
            <a:solidFill>
              <a:srgbClr val="E2F0F9">
                <a:alpha val="5765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566" name="Google Shape;2566;p32"/>
            <p:cNvSpPr/>
            <p:nvPr/>
          </p:nvSpPr>
          <p:spPr>
            <a:xfrm>
              <a:off x="4425725" y="4920775"/>
              <a:ext cx="442900" cy="555350"/>
            </a:xfrm>
            <a:custGeom>
              <a:avLst/>
              <a:gdLst/>
              <a:ahLst/>
              <a:cxnLst/>
              <a:rect l="l" t="t" r="r" b="b"/>
              <a:pathLst>
                <a:path w="17716" h="22214" extrusionOk="0">
                  <a:moveTo>
                    <a:pt x="17715" y="1"/>
                  </a:moveTo>
                  <a:lnTo>
                    <a:pt x="0" y="22213"/>
                  </a:lnTo>
                  <a:lnTo>
                    <a:pt x="1959" y="22213"/>
                  </a:lnTo>
                  <a:lnTo>
                    <a:pt x="17715" y="2449"/>
                  </a:lnTo>
                  <a:lnTo>
                    <a:pt x="17715" y="1"/>
                  </a:lnTo>
                  <a:close/>
                </a:path>
              </a:pathLst>
            </a:custGeom>
            <a:solidFill>
              <a:srgbClr val="E2F0F9">
                <a:alpha val="5765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567" name="Google Shape;2567;p32"/>
            <p:cNvSpPr/>
            <p:nvPr/>
          </p:nvSpPr>
          <p:spPr>
            <a:xfrm>
              <a:off x="4409650" y="238125"/>
              <a:ext cx="458975" cy="576750"/>
            </a:xfrm>
            <a:custGeom>
              <a:avLst/>
              <a:gdLst/>
              <a:ahLst/>
              <a:cxnLst/>
              <a:rect l="l" t="t" r="r" b="b"/>
              <a:pathLst>
                <a:path w="18359" h="23070" extrusionOk="0">
                  <a:moveTo>
                    <a:pt x="1" y="0"/>
                  </a:moveTo>
                  <a:lnTo>
                    <a:pt x="18358" y="23069"/>
                  </a:lnTo>
                  <a:lnTo>
                    <a:pt x="18358" y="20622"/>
                  </a:lnTo>
                  <a:lnTo>
                    <a:pt x="1959" y="0"/>
                  </a:lnTo>
                  <a:close/>
                </a:path>
              </a:pathLst>
            </a:custGeom>
            <a:solidFill>
              <a:srgbClr val="E2F0F9">
                <a:alpha val="5765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grpSp>
      <p:sp>
        <p:nvSpPr>
          <p:cNvPr id="2568" name="Google Shape;2568;p32"/>
          <p:cNvSpPr txBox="1">
            <a:spLocks noGrp="1"/>
          </p:cNvSpPr>
          <p:nvPr>
            <p:ph type="title"/>
          </p:nvPr>
        </p:nvSpPr>
        <p:spPr>
          <a:xfrm>
            <a:off x="311700" y="569151"/>
            <a:ext cx="4029000" cy="1047000"/>
          </a:xfrm>
          <a:prstGeom prst="rect">
            <a:avLst/>
          </a:prstGeom>
          <a:noFill/>
          <a:ln>
            <a:noFill/>
          </a:ln>
        </p:spPr>
        <p:txBody>
          <a:bodyPr spcFirstLastPara="1" wrap="square" lIns="91425" tIns="91425" rIns="91425" bIns="91425" anchor="t" anchorCtr="0">
            <a:normAutofit/>
          </a:bodyPr>
          <a:lstStyle>
            <a:lvl1pPr lvl="0" algn="l" rtl="0">
              <a:lnSpc>
                <a:spcPct val="100000"/>
              </a:lnSpc>
              <a:spcBef>
                <a:spcPts val="0"/>
              </a:spcBef>
              <a:spcAft>
                <a:spcPts val="0"/>
              </a:spcAft>
              <a:buSzPts val="2800"/>
              <a:buNone/>
              <a:defRPr sz="2799"/>
            </a:lvl1pPr>
            <a:lvl2pPr lvl="1" algn="l" rtl="0">
              <a:lnSpc>
                <a:spcPct val="100000"/>
              </a:lnSpc>
              <a:spcBef>
                <a:spcPts val="0"/>
              </a:spcBef>
              <a:spcAft>
                <a:spcPts val="0"/>
              </a:spcAft>
              <a:buSzPts val="2800"/>
              <a:buNone/>
              <a:defRPr/>
            </a:lvl2pPr>
            <a:lvl3pPr lvl="2" algn="l" rtl="0">
              <a:lnSpc>
                <a:spcPct val="100000"/>
              </a:lnSpc>
              <a:spcBef>
                <a:spcPts val="0"/>
              </a:spcBef>
              <a:spcAft>
                <a:spcPts val="0"/>
              </a:spcAft>
              <a:buSzPts val="2800"/>
              <a:buNone/>
              <a:defRPr/>
            </a:lvl3pPr>
            <a:lvl4pPr lvl="3" algn="l" rtl="0">
              <a:lnSpc>
                <a:spcPct val="100000"/>
              </a:lnSpc>
              <a:spcBef>
                <a:spcPts val="0"/>
              </a:spcBef>
              <a:spcAft>
                <a:spcPts val="0"/>
              </a:spcAft>
              <a:buSzPts val="2800"/>
              <a:buNone/>
              <a:defRPr/>
            </a:lvl4pPr>
            <a:lvl5pPr lvl="4" algn="l" rtl="0">
              <a:lnSpc>
                <a:spcPct val="100000"/>
              </a:lnSpc>
              <a:spcBef>
                <a:spcPts val="0"/>
              </a:spcBef>
              <a:spcAft>
                <a:spcPts val="0"/>
              </a:spcAft>
              <a:buSzPts val="2800"/>
              <a:buNone/>
              <a:defRPr/>
            </a:lvl5pPr>
            <a:lvl6pPr lvl="5" algn="l" rtl="0">
              <a:lnSpc>
                <a:spcPct val="100000"/>
              </a:lnSpc>
              <a:spcBef>
                <a:spcPts val="0"/>
              </a:spcBef>
              <a:spcAft>
                <a:spcPts val="0"/>
              </a:spcAft>
              <a:buSzPts val="2800"/>
              <a:buNone/>
              <a:defRPr/>
            </a:lvl6pPr>
            <a:lvl7pPr lvl="6" algn="l" rtl="0">
              <a:lnSpc>
                <a:spcPct val="100000"/>
              </a:lnSpc>
              <a:spcBef>
                <a:spcPts val="0"/>
              </a:spcBef>
              <a:spcAft>
                <a:spcPts val="0"/>
              </a:spcAft>
              <a:buSzPts val="2800"/>
              <a:buNone/>
              <a:defRPr/>
            </a:lvl7pPr>
            <a:lvl8pPr lvl="7" algn="l" rtl="0">
              <a:lnSpc>
                <a:spcPct val="100000"/>
              </a:lnSpc>
              <a:spcBef>
                <a:spcPts val="0"/>
              </a:spcBef>
              <a:spcAft>
                <a:spcPts val="0"/>
              </a:spcAft>
              <a:buSzPts val="2800"/>
              <a:buNone/>
              <a:defRPr/>
            </a:lvl8pPr>
            <a:lvl9pPr lvl="8" algn="l" rtl="0">
              <a:lnSpc>
                <a:spcPct val="100000"/>
              </a:lnSpc>
              <a:spcBef>
                <a:spcPts val="0"/>
              </a:spcBef>
              <a:spcAft>
                <a:spcPts val="0"/>
              </a:spcAft>
              <a:buSzPts val="2800"/>
              <a:buNone/>
              <a:defRPr/>
            </a:lvl9pPr>
          </a:lstStyle>
          <a:p>
            <a:endParaRPr/>
          </a:p>
        </p:txBody>
      </p:sp>
      <p:sp>
        <p:nvSpPr>
          <p:cNvPr id="2569" name="Google Shape;2569;p32"/>
          <p:cNvSpPr txBox="1">
            <a:spLocks noGrp="1"/>
          </p:cNvSpPr>
          <p:nvPr>
            <p:ph type="body" idx="1"/>
          </p:nvPr>
        </p:nvSpPr>
        <p:spPr>
          <a:xfrm>
            <a:off x="311700" y="1819425"/>
            <a:ext cx="4029000" cy="2760000"/>
          </a:xfrm>
          <a:prstGeom prst="rect">
            <a:avLst/>
          </a:prstGeom>
          <a:noFill/>
          <a:ln>
            <a:noFill/>
          </a:ln>
        </p:spPr>
        <p:txBody>
          <a:bodyPr spcFirstLastPara="1" wrap="square" lIns="91425" tIns="91425" rIns="91425" bIns="91425" anchor="t" anchorCtr="0">
            <a:normAutofit/>
          </a:bodyPr>
          <a:lstStyle>
            <a:lvl1pPr marL="457200" lvl="0" indent="-330200" algn="l" rtl="0">
              <a:lnSpc>
                <a:spcPct val="115000"/>
              </a:lnSpc>
              <a:spcBef>
                <a:spcPts val="0"/>
              </a:spcBef>
              <a:spcAft>
                <a:spcPts val="0"/>
              </a:spcAft>
              <a:buSzPts val="1600"/>
              <a:buChar char="●"/>
              <a:defRPr/>
            </a:lvl1pPr>
            <a:lvl2pPr marL="914400" lvl="1" indent="-317500" algn="l" rtl="0">
              <a:lnSpc>
                <a:spcPct val="115000"/>
              </a:lnSpc>
              <a:spcBef>
                <a:spcPts val="0"/>
              </a:spcBef>
              <a:spcAft>
                <a:spcPts val="0"/>
              </a:spcAft>
              <a:buSzPts val="1400"/>
              <a:buChar char="○"/>
              <a:defRPr/>
            </a:lvl2pPr>
            <a:lvl3pPr marL="1371600" lvl="2" indent="-304800" algn="l" rtl="0">
              <a:lnSpc>
                <a:spcPct val="115000"/>
              </a:lnSpc>
              <a:spcBef>
                <a:spcPts val="0"/>
              </a:spcBef>
              <a:spcAft>
                <a:spcPts val="0"/>
              </a:spcAft>
              <a:buSzPts val="1200"/>
              <a:buChar char="■"/>
              <a:defRPr/>
            </a:lvl3pPr>
            <a:lvl4pPr marL="1828800" lvl="3" indent="-304800" algn="l" rtl="0">
              <a:lnSpc>
                <a:spcPct val="115000"/>
              </a:lnSpc>
              <a:spcBef>
                <a:spcPts val="0"/>
              </a:spcBef>
              <a:spcAft>
                <a:spcPts val="0"/>
              </a:spcAft>
              <a:buSzPts val="1200"/>
              <a:buChar char="●"/>
              <a:defRPr/>
            </a:lvl4pPr>
            <a:lvl5pPr marL="2286000" lvl="4" indent="-292100" algn="l" rtl="0">
              <a:lnSpc>
                <a:spcPct val="115000"/>
              </a:lnSpc>
              <a:spcBef>
                <a:spcPts val="0"/>
              </a:spcBef>
              <a:spcAft>
                <a:spcPts val="0"/>
              </a:spcAft>
              <a:buSzPts val="1000"/>
              <a:buChar char="○"/>
              <a:defRPr/>
            </a:lvl5pPr>
            <a:lvl6pPr marL="2743200" lvl="5" indent="-292100" algn="l" rtl="0">
              <a:lnSpc>
                <a:spcPct val="115000"/>
              </a:lnSpc>
              <a:spcBef>
                <a:spcPts val="0"/>
              </a:spcBef>
              <a:spcAft>
                <a:spcPts val="0"/>
              </a:spcAft>
              <a:buSzPts val="1000"/>
              <a:buChar char="■"/>
              <a:defRPr/>
            </a:lvl6pPr>
            <a:lvl7pPr marL="3200400" lvl="6" indent="-292100" algn="l" rtl="0">
              <a:lnSpc>
                <a:spcPct val="115000"/>
              </a:lnSpc>
              <a:spcBef>
                <a:spcPts val="0"/>
              </a:spcBef>
              <a:spcAft>
                <a:spcPts val="0"/>
              </a:spcAft>
              <a:buSzPts val="1000"/>
              <a:buChar char="●"/>
              <a:defRPr/>
            </a:lvl7pPr>
            <a:lvl8pPr marL="3657600" lvl="7" indent="-285750" algn="l" rtl="0">
              <a:lnSpc>
                <a:spcPct val="115000"/>
              </a:lnSpc>
              <a:spcBef>
                <a:spcPts val="0"/>
              </a:spcBef>
              <a:spcAft>
                <a:spcPts val="0"/>
              </a:spcAft>
              <a:buSzPts val="900"/>
              <a:buChar char="○"/>
              <a:defRPr/>
            </a:lvl8pPr>
            <a:lvl9pPr marL="4114800" lvl="8" indent="-285750" algn="l" rtl="0">
              <a:lnSpc>
                <a:spcPct val="115000"/>
              </a:lnSpc>
              <a:spcBef>
                <a:spcPts val="0"/>
              </a:spcBef>
              <a:spcAft>
                <a:spcPts val="0"/>
              </a:spcAft>
              <a:buSzPts val="900"/>
              <a:buChar char="■"/>
              <a:defRPr/>
            </a:lvl9pPr>
          </a:lstStyle>
          <a:p>
            <a:endParaRPr/>
          </a:p>
        </p:txBody>
      </p:sp>
      <p:sp>
        <p:nvSpPr>
          <p:cNvPr id="2570" name="Google Shape;2570;p32"/>
          <p:cNvSpPr txBox="1">
            <a:spLocks noGrp="1"/>
          </p:cNvSpPr>
          <p:nvPr>
            <p:ph type="sldNum" idx="12"/>
          </p:nvPr>
        </p:nvSpPr>
        <p:spPr>
          <a:xfrm>
            <a:off x="8702350" y="4780525"/>
            <a:ext cx="318900" cy="272700"/>
          </a:xfrm>
          <a:prstGeom prst="rect">
            <a:avLst/>
          </a:prstGeom>
          <a:noFill/>
          <a:ln>
            <a:noFill/>
          </a:ln>
        </p:spPr>
        <p:txBody>
          <a:bodyPr spcFirstLastPara="1" wrap="square" lIns="91425" tIns="91425" rIns="91425" bIns="91425" anchor="ctr" anchorCtr="0">
            <a:normAutofit lnSpcReduction="20000"/>
          </a:bodyPr>
          <a:lstStyle>
            <a:lvl1pPr marL="0" marR="0" lvl="0"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1pPr>
            <a:lvl2pPr marL="0" marR="0" lvl="1"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2pPr>
            <a:lvl3pPr marL="0" marR="0" lvl="2"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3pPr>
            <a:lvl4pPr marL="0" marR="0" lvl="3"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4pPr>
            <a:lvl5pPr marL="0" marR="0" lvl="4"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5pPr>
            <a:lvl6pPr marL="0" marR="0" lvl="5"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6pPr>
            <a:lvl7pPr marL="0" marR="0" lvl="6"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7pPr>
            <a:lvl8pPr marL="0" marR="0" lvl="7"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8pPr>
            <a:lvl9pPr marL="0" marR="0" lvl="8"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9pPr>
          </a:lstStyle>
          <a:p>
            <a:pPr marL="0" lvl="0" indent="0" algn="r" rtl="0">
              <a:spcBef>
                <a:spcPts val="0"/>
              </a:spcBef>
              <a:spcAft>
                <a:spcPts val="0"/>
              </a:spcAft>
              <a:buNone/>
            </a:pPr>
            <a:fld id="{00000000-1234-1234-1234-123412341234}" type="slidenum">
              <a:rPr lang="en"/>
              <a:t>‹#›</a:t>
            </a:fld>
            <a:endParaRPr/>
          </a:p>
        </p:txBody>
      </p:sp>
      <p:sp>
        <p:nvSpPr>
          <p:cNvPr id="2571" name="Google Shape;2571;p32"/>
          <p:cNvSpPr/>
          <p:nvPr/>
        </p:nvSpPr>
        <p:spPr>
          <a:xfrm>
            <a:off x="434925" y="280400"/>
            <a:ext cx="109800" cy="153600"/>
          </a:xfrm>
          <a:prstGeom prst="chevron">
            <a:avLst>
              <a:gd name="adj" fmla="val 55512"/>
            </a:avLst>
          </a:prstGeom>
          <a:solidFill>
            <a:schemeClr val="accent1"/>
          </a:solidFill>
          <a:ln>
            <a:noFill/>
          </a:ln>
        </p:spPr>
        <p:txBody>
          <a:bodyPr spcFirstLastPara="1" wrap="square" lIns="91400" tIns="91400" rIns="91400" bIns="91400"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572" name="Google Shape;2572;p32"/>
          <p:cNvSpPr txBox="1">
            <a:spLocks noGrp="1"/>
          </p:cNvSpPr>
          <p:nvPr>
            <p:ph type="subTitle" idx="2"/>
          </p:nvPr>
        </p:nvSpPr>
        <p:spPr>
          <a:xfrm>
            <a:off x="581025" y="193025"/>
            <a:ext cx="4029000" cy="316800"/>
          </a:xfrm>
          <a:prstGeom prst="rect">
            <a:avLst/>
          </a:prstGeom>
          <a:noFill/>
          <a:ln>
            <a:noFill/>
          </a:ln>
        </p:spPr>
        <p:txBody>
          <a:bodyPr spcFirstLastPara="1" wrap="square" lIns="91425" tIns="91425" rIns="91425" bIns="91425" anchor="ctr" anchorCtr="0">
            <a:normAutofit/>
          </a:bodyPr>
          <a:lstStyle>
            <a:lvl1pPr lvl="0" algn="l" rtl="0">
              <a:lnSpc>
                <a:spcPct val="115000"/>
              </a:lnSpc>
              <a:spcBef>
                <a:spcPts val="0"/>
              </a:spcBef>
              <a:spcAft>
                <a:spcPts val="0"/>
              </a:spcAft>
              <a:buClr>
                <a:schemeClr val="dk2"/>
              </a:buClr>
              <a:buSzPts val="1000"/>
              <a:buFont typeface="Inter Medium"/>
              <a:buNone/>
              <a:defRPr sz="1000">
                <a:solidFill>
                  <a:schemeClr val="dk2"/>
                </a:solidFill>
                <a:latin typeface="Inter Medium"/>
                <a:ea typeface="Inter Medium"/>
                <a:cs typeface="Inter Medium"/>
                <a:sym typeface="Inter Medium"/>
              </a:defRPr>
            </a:lvl1pPr>
            <a:lvl2pPr lvl="1" algn="l" rtl="0">
              <a:lnSpc>
                <a:spcPct val="115000"/>
              </a:lnSpc>
              <a:spcBef>
                <a:spcPts val="0"/>
              </a:spcBef>
              <a:spcAft>
                <a:spcPts val="0"/>
              </a:spcAft>
              <a:buSzPts val="1200"/>
              <a:buNone/>
              <a:defRPr sz="1199"/>
            </a:lvl2pPr>
            <a:lvl3pPr lvl="2" algn="l" rtl="0">
              <a:lnSpc>
                <a:spcPct val="115000"/>
              </a:lnSpc>
              <a:spcBef>
                <a:spcPts val="0"/>
              </a:spcBef>
              <a:spcAft>
                <a:spcPts val="0"/>
              </a:spcAft>
              <a:buSzPts val="1200"/>
              <a:buNone/>
              <a:defRPr sz="1199"/>
            </a:lvl3pPr>
            <a:lvl4pPr lvl="3" algn="l" rtl="0">
              <a:lnSpc>
                <a:spcPct val="115000"/>
              </a:lnSpc>
              <a:spcBef>
                <a:spcPts val="0"/>
              </a:spcBef>
              <a:spcAft>
                <a:spcPts val="0"/>
              </a:spcAft>
              <a:buSzPts val="1200"/>
              <a:buNone/>
              <a:defRPr sz="1199"/>
            </a:lvl4pPr>
            <a:lvl5pPr lvl="4" algn="l" rtl="0">
              <a:lnSpc>
                <a:spcPct val="115000"/>
              </a:lnSpc>
              <a:spcBef>
                <a:spcPts val="0"/>
              </a:spcBef>
              <a:spcAft>
                <a:spcPts val="0"/>
              </a:spcAft>
              <a:buSzPts val="1200"/>
              <a:buNone/>
              <a:defRPr sz="1199"/>
            </a:lvl5pPr>
            <a:lvl6pPr lvl="5" algn="l" rtl="0">
              <a:lnSpc>
                <a:spcPct val="115000"/>
              </a:lnSpc>
              <a:spcBef>
                <a:spcPts val="0"/>
              </a:spcBef>
              <a:spcAft>
                <a:spcPts val="0"/>
              </a:spcAft>
              <a:buSzPts val="1200"/>
              <a:buNone/>
              <a:defRPr sz="1199"/>
            </a:lvl6pPr>
            <a:lvl7pPr lvl="6" algn="l" rtl="0">
              <a:lnSpc>
                <a:spcPct val="115000"/>
              </a:lnSpc>
              <a:spcBef>
                <a:spcPts val="0"/>
              </a:spcBef>
              <a:spcAft>
                <a:spcPts val="0"/>
              </a:spcAft>
              <a:buSzPts val="1200"/>
              <a:buNone/>
              <a:defRPr sz="1199"/>
            </a:lvl7pPr>
            <a:lvl8pPr lvl="7" algn="l" rtl="0">
              <a:lnSpc>
                <a:spcPct val="115000"/>
              </a:lnSpc>
              <a:spcBef>
                <a:spcPts val="0"/>
              </a:spcBef>
              <a:spcAft>
                <a:spcPts val="0"/>
              </a:spcAft>
              <a:buSzPts val="1200"/>
              <a:buNone/>
              <a:defRPr sz="1199"/>
            </a:lvl8pPr>
            <a:lvl9pPr lvl="8" algn="l" rtl="0">
              <a:lnSpc>
                <a:spcPct val="115000"/>
              </a:lnSpc>
              <a:spcBef>
                <a:spcPts val="0"/>
              </a:spcBef>
              <a:spcAft>
                <a:spcPts val="0"/>
              </a:spcAft>
              <a:buSzPts val="1200"/>
              <a:buNone/>
              <a:defRPr sz="1199"/>
            </a:lvl9pPr>
          </a:lstStyle>
          <a:p>
            <a:endParaRPr/>
          </a:p>
        </p:txBody>
      </p:sp>
      <p:sp>
        <p:nvSpPr>
          <p:cNvPr id="2573" name="Google Shape;2573;p32"/>
          <p:cNvSpPr/>
          <p:nvPr/>
        </p:nvSpPr>
        <p:spPr>
          <a:xfrm>
            <a:off x="4790173" y="507329"/>
            <a:ext cx="1673311" cy="4153303"/>
          </a:xfrm>
          <a:custGeom>
            <a:avLst/>
            <a:gdLst/>
            <a:ahLst/>
            <a:cxnLst/>
            <a:rect l="l" t="t" r="r" b="b"/>
            <a:pathLst>
              <a:path w="82745" h="207821" extrusionOk="0">
                <a:moveTo>
                  <a:pt x="0" y="0"/>
                </a:moveTo>
                <a:lnTo>
                  <a:pt x="0" y="3008"/>
                </a:lnTo>
                <a:lnTo>
                  <a:pt x="80339" y="104061"/>
                </a:lnTo>
                <a:lnTo>
                  <a:pt x="0" y="204813"/>
                </a:lnTo>
                <a:lnTo>
                  <a:pt x="0" y="207821"/>
                </a:lnTo>
                <a:lnTo>
                  <a:pt x="82745" y="104061"/>
                </a:lnTo>
                <a:lnTo>
                  <a:pt x="0" y="0"/>
                </a:lnTo>
                <a:close/>
              </a:path>
            </a:pathLst>
          </a:custGeom>
          <a:solidFill>
            <a:srgbClr val="515F6B">
              <a:alpha val="64709"/>
            </a:srgbClr>
          </a:solidFill>
          <a:ln>
            <a:noFill/>
          </a:ln>
        </p:spPr>
        <p:txBody>
          <a:bodyPr spcFirstLastPara="1" wrap="square" lIns="91400" tIns="91400" rIns="91400" bIns="91400"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grpSp>
        <p:nvGrpSpPr>
          <p:cNvPr id="2574" name="Google Shape;2574;p32"/>
          <p:cNvGrpSpPr/>
          <p:nvPr/>
        </p:nvGrpSpPr>
        <p:grpSpPr>
          <a:xfrm>
            <a:off x="8041174" y="4778597"/>
            <a:ext cx="598277" cy="170409"/>
            <a:chOff x="238125" y="1822850"/>
            <a:chExt cx="7080200" cy="2016675"/>
          </a:xfrm>
        </p:grpSpPr>
        <p:sp>
          <p:nvSpPr>
            <p:cNvPr id="2575" name="Google Shape;2575;p32"/>
            <p:cNvSpPr/>
            <p:nvPr/>
          </p:nvSpPr>
          <p:spPr>
            <a:xfrm>
              <a:off x="238125" y="1822875"/>
              <a:ext cx="2435325" cy="2016650"/>
            </a:xfrm>
            <a:custGeom>
              <a:avLst/>
              <a:gdLst/>
              <a:ahLst/>
              <a:cxnLst/>
              <a:rect l="l" t="t" r="r" b="b"/>
              <a:pathLst>
                <a:path w="97413" h="80666" extrusionOk="0">
                  <a:moveTo>
                    <a:pt x="0" y="0"/>
                  </a:moveTo>
                  <a:lnTo>
                    <a:pt x="0" y="51030"/>
                  </a:lnTo>
                  <a:cubicBezTo>
                    <a:pt x="0" y="71547"/>
                    <a:pt x="12012" y="80666"/>
                    <a:pt x="27444" y="80666"/>
                  </a:cubicBezTo>
                  <a:cubicBezTo>
                    <a:pt x="36738" y="80666"/>
                    <a:pt x="44103" y="77071"/>
                    <a:pt x="48750" y="70144"/>
                  </a:cubicBezTo>
                  <a:cubicBezTo>
                    <a:pt x="53310" y="77071"/>
                    <a:pt x="60675" y="80666"/>
                    <a:pt x="69969" y="80666"/>
                  </a:cubicBezTo>
                  <a:cubicBezTo>
                    <a:pt x="85488" y="80666"/>
                    <a:pt x="97413" y="71547"/>
                    <a:pt x="97413" y="51030"/>
                  </a:cubicBezTo>
                  <a:lnTo>
                    <a:pt x="97413" y="0"/>
                  </a:lnTo>
                  <a:lnTo>
                    <a:pt x="78386" y="0"/>
                  </a:lnTo>
                  <a:lnTo>
                    <a:pt x="78386" y="51030"/>
                  </a:lnTo>
                  <a:cubicBezTo>
                    <a:pt x="78386" y="59886"/>
                    <a:pt x="73914" y="63130"/>
                    <a:pt x="68303" y="63130"/>
                  </a:cubicBezTo>
                  <a:cubicBezTo>
                    <a:pt x="62691" y="63130"/>
                    <a:pt x="58220" y="59886"/>
                    <a:pt x="58220" y="51030"/>
                  </a:cubicBezTo>
                  <a:lnTo>
                    <a:pt x="58220" y="0"/>
                  </a:lnTo>
                  <a:lnTo>
                    <a:pt x="39193" y="0"/>
                  </a:lnTo>
                  <a:lnTo>
                    <a:pt x="39193" y="51030"/>
                  </a:lnTo>
                  <a:cubicBezTo>
                    <a:pt x="39193" y="59886"/>
                    <a:pt x="34897" y="63130"/>
                    <a:pt x="29110" y="63130"/>
                  </a:cubicBezTo>
                  <a:cubicBezTo>
                    <a:pt x="23323" y="63130"/>
                    <a:pt x="19027" y="59886"/>
                    <a:pt x="19027" y="51030"/>
                  </a:cubicBezTo>
                  <a:lnTo>
                    <a:pt x="19027" y="0"/>
                  </a:lnTo>
                  <a:close/>
                </a:path>
              </a:pathLst>
            </a:custGeom>
            <a:solidFill>
              <a:srgbClr val="CE1F39"/>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576" name="Google Shape;2576;p32"/>
            <p:cNvSpPr/>
            <p:nvPr/>
          </p:nvSpPr>
          <p:spPr>
            <a:xfrm>
              <a:off x="2870725" y="1822850"/>
              <a:ext cx="2018850" cy="2016675"/>
            </a:xfrm>
            <a:custGeom>
              <a:avLst/>
              <a:gdLst/>
              <a:ahLst/>
              <a:cxnLst/>
              <a:rect l="l" t="t" r="r" b="b"/>
              <a:pathLst>
                <a:path w="80754" h="80667" extrusionOk="0">
                  <a:moveTo>
                    <a:pt x="40333" y="18151"/>
                  </a:moveTo>
                  <a:cubicBezTo>
                    <a:pt x="49276" y="18151"/>
                    <a:pt x="57080" y="23499"/>
                    <a:pt x="60587" y="31215"/>
                  </a:cubicBezTo>
                  <a:lnTo>
                    <a:pt x="20166" y="31390"/>
                  </a:lnTo>
                  <a:cubicBezTo>
                    <a:pt x="23586" y="23587"/>
                    <a:pt x="31302" y="18238"/>
                    <a:pt x="40333" y="18151"/>
                  </a:cubicBezTo>
                  <a:close/>
                  <a:moveTo>
                    <a:pt x="40407" y="1"/>
                  </a:moveTo>
                  <a:cubicBezTo>
                    <a:pt x="40353" y="1"/>
                    <a:pt x="40299" y="1"/>
                    <a:pt x="40245" y="1"/>
                  </a:cubicBezTo>
                  <a:cubicBezTo>
                    <a:pt x="17974" y="89"/>
                    <a:pt x="0" y="18238"/>
                    <a:pt x="88" y="40509"/>
                  </a:cubicBezTo>
                  <a:cubicBezTo>
                    <a:pt x="88" y="62726"/>
                    <a:pt x="18237" y="80667"/>
                    <a:pt x="40347" y="80667"/>
                  </a:cubicBezTo>
                  <a:cubicBezTo>
                    <a:pt x="40401" y="80667"/>
                    <a:pt x="40454" y="80667"/>
                    <a:pt x="40508" y="80667"/>
                  </a:cubicBezTo>
                  <a:cubicBezTo>
                    <a:pt x="56992" y="80667"/>
                    <a:pt x="71021" y="70759"/>
                    <a:pt x="77334" y="56642"/>
                  </a:cubicBezTo>
                  <a:lnTo>
                    <a:pt x="77334" y="56642"/>
                  </a:lnTo>
                  <a:lnTo>
                    <a:pt x="55326" y="56730"/>
                  </a:lnTo>
                  <a:cubicBezTo>
                    <a:pt x="51381" y="60237"/>
                    <a:pt x="46208" y="62517"/>
                    <a:pt x="40508" y="62517"/>
                  </a:cubicBezTo>
                  <a:cubicBezTo>
                    <a:pt x="30513" y="62517"/>
                    <a:pt x="22008" y="55941"/>
                    <a:pt x="19202" y="46910"/>
                  </a:cubicBezTo>
                  <a:lnTo>
                    <a:pt x="80227" y="46647"/>
                  </a:lnTo>
                  <a:cubicBezTo>
                    <a:pt x="80578" y="44542"/>
                    <a:pt x="80754" y="42438"/>
                    <a:pt x="80754" y="40246"/>
                  </a:cubicBezTo>
                  <a:cubicBezTo>
                    <a:pt x="80666" y="18029"/>
                    <a:pt x="62604" y="1"/>
                    <a:pt x="40407" y="1"/>
                  </a:cubicBezTo>
                  <a:close/>
                </a:path>
              </a:pathLst>
            </a:custGeom>
            <a:solidFill>
              <a:srgbClr val="CE1F39"/>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577" name="Google Shape;2577;p32"/>
            <p:cNvSpPr/>
            <p:nvPr/>
          </p:nvSpPr>
          <p:spPr>
            <a:xfrm>
              <a:off x="4707625" y="1822875"/>
              <a:ext cx="2113100" cy="2016650"/>
            </a:xfrm>
            <a:custGeom>
              <a:avLst/>
              <a:gdLst/>
              <a:ahLst/>
              <a:cxnLst/>
              <a:rect l="l" t="t" r="r" b="b"/>
              <a:pathLst>
                <a:path w="84524" h="80666" extrusionOk="0">
                  <a:moveTo>
                    <a:pt x="22446" y="4209"/>
                  </a:moveTo>
                  <a:lnTo>
                    <a:pt x="47084" y="40333"/>
                  </a:lnTo>
                  <a:lnTo>
                    <a:pt x="22446" y="76457"/>
                  </a:lnTo>
                  <a:lnTo>
                    <a:pt x="7979" y="76457"/>
                  </a:lnTo>
                  <a:lnTo>
                    <a:pt x="32617" y="40333"/>
                  </a:lnTo>
                  <a:lnTo>
                    <a:pt x="7979" y="4209"/>
                  </a:lnTo>
                  <a:close/>
                  <a:moveTo>
                    <a:pt x="0" y="0"/>
                  </a:moveTo>
                  <a:lnTo>
                    <a:pt x="27532" y="40333"/>
                  </a:lnTo>
                  <a:lnTo>
                    <a:pt x="0" y="80666"/>
                  </a:lnTo>
                  <a:lnTo>
                    <a:pt x="24638" y="80666"/>
                  </a:lnTo>
                  <a:lnTo>
                    <a:pt x="42262" y="54888"/>
                  </a:lnTo>
                  <a:lnTo>
                    <a:pt x="59886" y="80666"/>
                  </a:lnTo>
                  <a:lnTo>
                    <a:pt x="84524" y="80666"/>
                  </a:lnTo>
                  <a:lnTo>
                    <a:pt x="56992" y="40333"/>
                  </a:lnTo>
                  <a:lnTo>
                    <a:pt x="84524" y="0"/>
                  </a:lnTo>
                  <a:lnTo>
                    <a:pt x="59886" y="0"/>
                  </a:lnTo>
                  <a:lnTo>
                    <a:pt x="42262" y="25866"/>
                  </a:lnTo>
                  <a:lnTo>
                    <a:pt x="24638" y="0"/>
                  </a:lnTo>
                  <a:close/>
                </a:path>
              </a:pathLst>
            </a:custGeom>
            <a:solidFill>
              <a:srgbClr val="CE1F39"/>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578" name="Google Shape;2578;p32"/>
            <p:cNvSpPr/>
            <p:nvPr/>
          </p:nvSpPr>
          <p:spPr>
            <a:xfrm>
              <a:off x="5106550" y="2033300"/>
              <a:ext cx="651050" cy="1595800"/>
            </a:xfrm>
            <a:custGeom>
              <a:avLst/>
              <a:gdLst/>
              <a:ahLst/>
              <a:cxnLst/>
              <a:rect l="l" t="t" r="r" b="b"/>
              <a:pathLst>
                <a:path w="26042" h="63832" extrusionOk="0">
                  <a:moveTo>
                    <a:pt x="1" y="0"/>
                  </a:moveTo>
                  <a:lnTo>
                    <a:pt x="21746" y="31916"/>
                  </a:lnTo>
                  <a:lnTo>
                    <a:pt x="1" y="63831"/>
                  </a:lnTo>
                  <a:lnTo>
                    <a:pt x="4297" y="63831"/>
                  </a:lnTo>
                  <a:lnTo>
                    <a:pt x="26042" y="31916"/>
                  </a:lnTo>
                  <a:lnTo>
                    <a:pt x="4297" y="0"/>
                  </a:lnTo>
                  <a:close/>
                </a:path>
              </a:pathLst>
            </a:custGeom>
            <a:solidFill>
              <a:srgbClr val="CE1F39"/>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579" name="Google Shape;2579;p32"/>
            <p:cNvSpPr/>
            <p:nvPr/>
          </p:nvSpPr>
          <p:spPr>
            <a:xfrm>
              <a:off x="5764150" y="2831175"/>
              <a:ext cx="247725" cy="725575"/>
            </a:xfrm>
            <a:custGeom>
              <a:avLst/>
              <a:gdLst/>
              <a:ahLst/>
              <a:cxnLst/>
              <a:rect l="l" t="t" r="r" b="b"/>
              <a:pathLst>
                <a:path w="9909" h="29023" extrusionOk="0">
                  <a:moveTo>
                    <a:pt x="9909" y="1"/>
                  </a:moveTo>
                  <a:lnTo>
                    <a:pt x="1" y="14556"/>
                  </a:lnTo>
                  <a:lnTo>
                    <a:pt x="9909" y="29023"/>
                  </a:lnTo>
                  <a:lnTo>
                    <a:pt x="9909" y="1"/>
                  </a:lnTo>
                  <a:close/>
                </a:path>
              </a:pathLst>
            </a:custGeom>
            <a:solidFill>
              <a:srgbClr val="9C182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580" name="Google Shape;2580;p32"/>
            <p:cNvSpPr/>
            <p:nvPr/>
          </p:nvSpPr>
          <p:spPr>
            <a:xfrm>
              <a:off x="6842625" y="1822875"/>
              <a:ext cx="197300" cy="236750"/>
            </a:xfrm>
            <a:custGeom>
              <a:avLst/>
              <a:gdLst/>
              <a:ahLst/>
              <a:cxnLst/>
              <a:rect l="l" t="t" r="r" b="b"/>
              <a:pathLst>
                <a:path w="7892" h="9470" extrusionOk="0">
                  <a:moveTo>
                    <a:pt x="1" y="0"/>
                  </a:moveTo>
                  <a:lnTo>
                    <a:pt x="1" y="1754"/>
                  </a:lnTo>
                  <a:lnTo>
                    <a:pt x="2719" y="1754"/>
                  </a:lnTo>
                  <a:lnTo>
                    <a:pt x="2719" y="9469"/>
                  </a:lnTo>
                  <a:lnTo>
                    <a:pt x="5086" y="9469"/>
                  </a:lnTo>
                  <a:lnTo>
                    <a:pt x="5086" y="1754"/>
                  </a:lnTo>
                  <a:lnTo>
                    <a:pt x="7892" y="1754"/>
                  </a:lnTo>
                  <a:lnTo>
                    <a:pt x="7892" y="0"/>
                  </a:lnTo>
                  <a:close/>
                </a:path>
              </a:pathLst>
            </a:custGeom>
            <a:solidFill>
              <a:srgbClr val="CE0E2D"/>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581" name="Google Shape;2581;p32"/>
            <p:cNvSpPr/>
            <p:nvPr/>
          </p:nvSpPr>
          <p:spPr>
            <a:xfrm>
              <a:off x="7064025" y="1822875"/>
              <a:ext cx="254300" cy="236750"/>
            </a:xfrm>
            <a:custGeom>
              <a:avLst/>
              <a:gdLst/>
              <a:ahLst/>
              <a:cxnLst/>
              <a:rect l="l" t="t" r="r" b="b"/>
              <a:pathLst>
                <a:path w="10172" h="9470" extrusionOk="0">
                  <a:moveTo>
                    <a:pt x="0" y="0"/>
                  </a:moveTo>
                  <a:lnTo>
                    <a:pt x="0" y="9469"/>
                  </a:lnTo>
                  <a:lnTo>
                    <a:pt x="2280" y="9469"/>
                  </a:lnTo>
                  <a:lnTo>
                    <a:pt x="2280" y="7277"/>
                  </a:lnTo>
                  <a:lnTo>
                    <a:pt x="2017" y="2718"/>
                  </a:lnTo>
                  <a:lnTo>
                    <a:pt x="4297" y="9469"/>
                  </a:lnTo>
                  <a:lnTo>
                    <a:pt x="5875" y="9469"/>
                  </a:lnTo>
                  <a:lnTo>
                    <a:pt x="8155" y="2718"/>
                  </a:lnTo>
                  <a:lnTo>
                    <a:pt x="7892" y="7277"/>
                  </a:lnTo>
                  <a:lnTo>
                    <a:pt x="7892" y="9469"/>
                  </a:lnTo>
                  <a:lnTo>
                    <a:pt x="10171" y="9469"/>
                  </a:lnTo>
                  <a:lnTo>
                    <a:pt x="10171" y="0"/>
                  </a:lnTo>
                  <a:lnTo>
                    <a:pt x="7190" y="0"/>
                  </a:lnTo>
                  <a:lnTo>
                    <a:pt x="5086" y="6576"/>
                  </a:lnTo>
                  <a:lnTo>
                    <a:pt x="2982" y="0"/>
                  </a:lnTo>
                  <a:close/>
                </a:path>
              </a:pathLst>
            </a:custGeom>
            <a:solidFill>
              <a:srgbClr val="CE0E2D"/>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gr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582"/>
        <p:cNvGrpSpPr/>
        <p:nvPr/>
      </p:nvGrpSpPr>
      <p:grpSpPr>
        <a:xfrm>
          <a:off x="0" y="0"/>
          <a:ext cx="0" cy="0"/>
          <a:chOff x="0" y="0"/>
          <a:chExt cx="0" cy="0"/>
        </a:xfrm>
      </p:grpSpPr>
      <p:sp>
        <p:nvSpPr>
          <p:cNvPr id="2583" name="Google Shape;2583;p33"/>
          <p:cNvSpPr txBox="1">
            <a:spLocks noGrp="1"/>
          </p:cNvSpPr>
          <p:nvPr>
            <p:ph type="title"/>
          </p:nvPr>
        </p:nvSpPr>
        <p:spPr>
          <a:xfrm>
            <a:off x="244353" y="200601"/>
            <a:ext cx="8661600" cy="572700"/>
          </a:xfrm>
          <a:prstGeom prst="rect">
            <a:avLst/>
          </a:prstGeom>
          <a:noFill/>
          <a:ln>
            <a:noFill/>
          </a:ln>
        </p:spPr>
        <p:txBody>
          <a:bodyPr spcFirstLastPara="1" wrap="square" lIns="91425" tIns="91425" rIns="91425" bIns="91425" anchor="t" anchorCtr="0">
            <a:normAutofit/>
          </a:bodyPr>
          <a:lstStyle>
            <a:lvl1pPr lvl="0" algn="l" rtl="0">
              <a:lnSpc>
                <a:spcPct val="100000"/>
              </a:lnSpc>
              <a:spcBef>
                <a:spcPts val="0"/>
              </a:spcBef>
              <a:spcAft>
                <a:spcPts val="0"/>
              </a:spcAft>
              <a:buSzPts val="2400"/>
              <a:buNone/>
              <a:defRPr/>
            </a:lvl1pPr>
            <a:lvl2pPr lvl="1" algn="l" rtl="0">
              <a:lnSpc>
                <a:spcPct val="100000"/>
              </a:lnSpc>
              <a:spcBef>
                <a:spcPts val="0"/>
              </a:spcBef>
              <a:spcAft>
                <a:spcPts val="0"/>
              </a:spcAft>
              <a:buSzPts val="2800"/>
              <a:buNone/>
              <a:defRPr/>
            </a:lvl2pPr>
            <a:lvl3pPr lvl="2" algn="l" rtl="0">
              <a:lnSpc>
                <a:spcPct val="100000"/>
              </a:lnSpc>
              <a:spcBef>
                <a:spcPts val="0"/>
              </a:spcBef>
              <a:spcAft>
                <a:spcPts val="0"/>
              </a:spcAft>
              <a:buSzPts val="2800"/>
              <a:buNone/>
              <a:defRPr/>
            </a:lvl3pPr>
            <a:lvl4pPr lvl="3" algn="l" rtl="0">
              <a:lnSpc>
                <a:spcPct val="100000"/>
              </a:lnSpc>
              <a:spcBef>
                <a:spcPts val="0"/>
              </a:spcBef>
              <a:spcAft>
                <a:spcPts val="0"/>
              </a:spcAft>
              <a:buSzPts val="2800"/>
              <a:buNone/>
              <a:defRPr/>
            </a:lvl4pPr>
            <a:lvl5pPr lvl="4" algn="l" rtl="0">
              <a:lnSpc>
                <a:spcPct val="100000"/>
              </a:lnSpc>
              <a:spcBef>
                <a:spcPts val="0"/>
              </a:spcBef>
              <a:spcAft>
                <a:spcPts val="0"/>
              </a:spcAft>
              <a:buSzPts val="2800"/>
              <a:buNone/>
              <a:defRPr/>
            </a:lvl5pPr>
            <a:lvl6pPr lvl="5" algn="l" rtl="0">
              <a:lnSpc>
                <a:spcPct val="100000"/>
              </a:lnSpc>
              <a:spcBef>
                <a:spcPts val="0"/>
              </a:spcBef>
              <a:spcAft>
                <a:spcPts val="0"/>
              </a:spcAft>
              <a:buSzPts val="2800"/>
              <a:buNone/>
              <a:defRPr/>
            </a:lvl6pPr>
            <a:lvl7pPr lvl="6" algn="l" rtl="0">
              <a:lnSpc>
                <a:spcPct val="100000"/>
              </a:lnSpc>
              <a:spcBef>
                <a:spcPts val="0"/>
              </a:spcBef>
              <a:spcAft>
                <a:spcPts val="0"/>
              </a:spcAft>
              <a:buSzPts val="2800"/>
              <a:buNone/>
              <a:defRPr/>
            </a:lvl7pPr>
            <a:lvl8pPr lvl="7" algn="l" rtl="0">
              <a:lnSpc>
                <a:spcPct val="100000"/>
              </a:lnSpc>
              <a:spcBef>
                <a:spcPts val="0"/>
              </a:spcBef>
              <a:spcAft>
                <a:spcPts val="0"/>
              </a:spcAft>
              <a:buSzPts val="2800"/>
              <a:buNone/>
              <a:defRPr/>
            </a:lvl8pPr>
            <a:lvl9pPr lvl="8" algn="l" rtl="0">
              <a:lnSpc>
                <a:spcPct val="100000"/>
              </a:lnSpc>
              <a:spcBef>
                <a:spcPts val="0"/>
              </a:spcBef>
              <a:spcAft>
                <a:spcPts val="0"/>
              </a:spcAft>
              <a:buSzPts val="2800"/>
              <a:buNone/>
              <a:defRPr/>
            </a:lvl9pPr>
          </a:lstStyle>
          <a:p>
            <a:endParaRPr/>
          </a:p>
        </p:txBody>
      </p:sp>
      <p:sp>
        <p:nvSpPr>
          <p:cNvPr id="2584" name="Google Shape;2584;p33"/>
          <p:cNvSpPr txBox="1">
            <a:spLocks noGrp="1"/>
          </p:cNvSpPr>
          <p:nvPr>
            <p:ph type="body" idx="1"/>
          </p:nvPr>
        </p:nvSpPr>
        <p:spPr>
          <a:xfrm>
            <a:off x="311700" y="1152475"/>
            <a:ext cx="3999900" cy="3416400"/>
          </a:xfrm>
          <a:prstGeom prst="rect">
            <a:avLst/>
          </a:prstGeom>
          <a:noFill/>
          <a:ln>
            <a:noFill/>
          </a:ln>
        </p:spPr>
        <p:txBody>
          <a:bodyPr spcFirstLastPara="1" wrap="square" lIns="91425" tIns="91425" rIns="91425" bIns="91425" anchor="t" anchorCtr="0">
            <a:normAutofit/>
          </a:bodyPr>
          <a:lstStyle>
            <a:lvl1pPr marL="457200" lvl="0" indent="-317500" algn="l" rtl="0">
              <a:lnSpc>
                <a:spcPct val="115000"/>
              </a:lnSpc>
              <a:spcBef>
                <a:spcPts val="0"/>
              </a:spcBef>
              <a:spcAft>
                <a:spcPts val="0"/>
              </a:spcAft>
              <a:buSzPts val="1400"/>
              <a:buChar char="●"/>
              <a:defRPr sz="1400"/>
            </a:lvl1pPr>
            <a:lvl2pPr marL="914400" lvl="1" indent="-292100" algn="l" rtl="0">
              <a:lnSpc>
                <a:spcPct val="115000"/>
              </a:lnSpc>
              <a:spcBef>
                <a:spcPts val="0"/>
              </a:spcBef>
              <a:spcAft>
                <a:spcPts val="0"/>
              </a:spcAft>
              <a:buSzPts val="1000"/>
              <a:buChar char="○"/>
              <a:defRPr sz="1000"/>
            </a:lvl2pPr>
            <a:lvl3pPr marL="1371600" lvl="2" indent="-292100" algn="l" rtl="0">
              <a:lnSpc>
                <a:spcPct val="115000"/>
              </a:lnSpc>
              <a:spcBef>
                <a:spcPts val="0"/>
              </a:spcBef>
              <a:spcAft>
                <a:spcPts val="0"/>
              </a:spcAft>
              <a:buSzPts val="1000"/>
              <a:buChar char="■"/>
              <a:defRPr sz="1000"/>
            </a:lvl3pPr>
            <a:lvl4pPr marL="1828800" lvl="3" indent="-292100" algn="l" rtl="0">
              <a:lnSpc>
                <a:spcPct val="115000"/>
              </a:lnSpc>
              <a:spcBef>
                <a:spcPts val="0"/>
              </a:spcBef>
              <a:spcAft>
                <a:spcPts val="0"/>
              </a:spcAft>
              <a:buSzPts val="1000"/>
              <a:buChar char="●"/>
              <a:defRPr sz="1000"/>
            </a:lvl4pPr>
            <a:lvl5pPr marL="2286000" lvl="4" indent="-292100" algn="l" rtl="0">
              <a:lnSpc>
                <a:spcPct val="115000"/>
              </a:lnSpc>
              <a:spcBef>
                <a:spcPts val="0"/>
              </a:spcBef>
              <a:spcAft>
                <a:spcPts val="0"/>
              </a:spcAft>
              <a:buSzPts val="1000"/>
              <a:buChar char="○"/>
              <a:defRPr/>
            </a:lvl5pPr>
            <a:lvl6pPr marL="2743200" lvl="5" indent="-279400" algn="l" rtl="0">
              <a:lnSpc>
                <a:spcPct val="115000"/>
              </a:lnSpc>
              <a:spcBef>
                <a:spcPts val="0"/>
              </a:spcBef>
              <a:spcAft>
                <a:spcPts val="0"/>
              </a:spcAft>
              <a:buSzPts val="800"/>
              <a:buChar char="■"/>
              <a:defRPr sz="800"/>
            </a:lvl6pPr>
            <a:lvl7pPr marL="3200400" lvl="6" indent="-279400" algn="l" rtl="0">
              <a:lnSpc>
                <a:spcPct val="115000"/>
              </a:lnSpc>
              <a:spcBef>
                <a:spcPts val="0"/>
              </a:spcBef>
              <a:spcAft>
                <a:spcPts val="0"/>
              </a:spcAft>
              <a:buSzPts val="800"/>
              <a:buChar char="●"/>
              <a:defRPr sz="800"/>
            </a:lvl7pPr>
            <a:lvl8pPr marL="3657600" lvl="7" indent="-279400" algn="l" rtl="0">
              <a:lnSpc>
                <a:spcPct val="115000"/>
              </a:lnSpc>
              <a:spcBef>
                <a:spcPts val="0"/>
              </a:spcBef>
              <a:spcAft>
                <a:spcPts val="0"/>
              </a:spcAft>
              <a:buSzPts val="800"/>
              <a:buChar char="○"/>
              <a:defRPr sz="800"/>
            </a:lvl8pPr>
            <a:lvl9pPr marL="4114800" lvl="8" indent="-279400" algn="l" rtl="0">
              <a:lnSpc>
                <a:spcPct val="115000"/>
              </a:lnSpc>
              <a:spcBef>
                <a:spcPts val="0"/>
              </a:spcBef>
              <a:spcAft>
                <a:spcPts val="0"/>
              </a:spcAft>
              <a:buSzPts val="800"/>
              <a:buChar char="■"/>
              <a:defRPr sz="800"/>
            </a:lvl9pPr>
          </a:lstStyle>
          <a:p>
            <a:endParaRPr/>
          </a:p>
        </p:txBody>
      </p:sp>
      <p:sp>
        <p:nvSpPr>
          <p:cNvPr id="2585" name="Google Shape;2585;p33"/>
          <p:cNvSpPr txBox="1">
            <a:spLocks noGrp="1"/>
          </p:cNvSpPr>
          <p:nvPr>
            <p:ph type="body" idx="2"/>
          </p:nvPr>
        </p:nvSpPr>
        <p:spPr>
          <a:xfrm>
            <a:off x="4832400" y="1152475"/>
            <a:ext cx="3999900" cy="3416400"/>
          </a:xfrm>
          <a:prstGeom prst="rect">
            <a:avLst/>
          </a:prstGeom>
          <a:noFill/>
          <a:ln>
            <a:noFill/>
          </a:ln>
        </p:spPr>
        <p:txBody>
          <a:bodyPr spcFirstLastPara="1" wrap="square" lIns="91425" tIns="91425" rIns="91425" bIns="91425" anchor="t" anchorCtr="0">
            <a:normAutofit/>
          </a:bodyPr>
          <a:lstStyle>
            <a:lvl1pPr marL="457200" lvl="0" indent="-317500" algn="l" rtl="0">
              <a:lnSpc>
                <a:spcPct val="115000"/>
              </a:lnSpc>
              <a:spcBef>
                <a:spcPts val="0"/>
              </a:spcBef>
              <a:spcAft>
                <a:spcPts val="0"/>
              </a:spcAft>
              <a:buSzPts val="1400"/>
              <a:buChar char="●"/>
              <a:defRPr sz="1400"/>
            </a:lvl1pPr>
            <a:lvl2pPr marL="914400" lvl="1" indent="-292100" algn="l" rtl="0">
              <a:lnSpc>
                <a:spcPct val="115000"/>
              </a:lnSpc>
              <a:spcBef>
                <a:spcPts val="0"/>
              </a:spcBef>
              <a:spcAft>
                <a:spcPts val="0"/>
              </a:spcAft>
              <a:buSzPts val="1000"/>
              <a:buChar char="○"/>
              <a:defRPr sz="1000"/>
            </a:lvl2pPr>
            <a:lvl3pPr marL="1371600" lvl="2" indent="-292100" algn="l" rtl="0">
              <a:lnSpc>
                <a:spcPct val="115000"/>
              </a:lnSpc>
              <a:spcBef>
                <a:spcPts val="0"/>
              </a:spcBef>
              <a:spcAft>
                <a:spcPts val="0"/>
              </a:spcAft>
              <a:buSzPts val="1000"/>
              <a:buChar char="■"/>
              <a:defRPr sz="1000"/>
            </a:lvl3pPr>
            <a:lvl4pPr marL="1828800" lvl="3" indent="-292100" algn="l" rtl="0">
              <a:lnSpc>
                <a:spcPct val="115000"/>
              </a:lnSpc>
              <a:spcBef>
                <a:spcPts val="0"/>
              </a:spcBef>
              <a:spcAft>
                <a:spcPts val="0"/>
              </a:spcAft>
              <a:buSzPts val="1000"/>
              <a:buChar char="●"/>
              <a:defRPr sz="1000"/>
            </a:lvl4pPr>
            <a:lvl5pPr marL="2286000" lvl="4" indent="-292100" algn="l" rtl="0">
              <a:lnSpc>
                <a:spcPct val="115000"/>
              </a:lnSpc>
              <a:spcBef>
                <a:spcPts val="0"/>
              </a:spcBef>
              <a:spcAft>
                <a:spcPts val="0"/>
              </a:spcAft>
              <a:buSzPts val="1000"/>
              <a:buChar char="○"/>
              <a:defRPr/>
            </a:lvl5pPr>
            <a:lvl6pPr marL="2743200" lvl="5" indent="-279400" algn="l" rtl="0">
              <a:lnSpc>
                <a:spcPct val="115000"/>
              </a:lnSpc>
              <a:spcBef>
                <a:spcPts val="0"/>
              </a:spcBef>
              <a:spcAft>
                <a:spcPts val="0"/>
              </a:spcAft>
              <a:buSzPts val="800"/>
              <a:buChar char="■"/>
              <a:defRPr sz="800"/>
            </a:lvl6pPr>
            <a:lvl7pPr marL="3200400" lvl="6" indent="-279400" algn="l" rtl="0">
              <a:lnSpc>
                <a:spcPct val="115000"/>
              </a:lnSpc>
              <a:spcBef>
                <a:spcPts val="0"/>
              </a:spcBef>
              <a:spcAft>
                <a:spcPts val="0"/>
              </a:spcAft>
              <a:buSzPts val="800"/>
              <a:buChar char="●"/>
              <a:defRPr sz="800"/>
            </a:lvl7pPr>
            <a:lvl8pPr marL="3657600" lvl="7" indent="-279400" algn="l" rtl="0">
              <a:lnSpc>
                <a:spcPct val="115000"/>
              </a:lnSpc>
              <a:spcBef>
                <a:spcPts val="0"/>
              </a:spcBef>
              <a:spcAft>
                <a:spcPts val="0"/>
              </a:spcAft>
              <a:buSzPts val="800"/>
              <a:buChar char="○"/>
              <a:defRPr sz="800"/>
            </a:lvl8pPr>
            <a:lvl9pPr marL="4114800" lvl="8" indent="-279400" algn="l" rtl="0">
              <a:lnSpc>
                <a:spcPct val="115000"/>
              </a:lnSpc>
              <a:spcBef>
                <a:spcPts val="0"/>
              </a:spcBef>
              <a:spcAft>
                <a:spcPts val="0"/>
              </a:spcAft>
              <a:buSzPts val="800"/>
              <a:buChar char="■"/>
              <a:defRPr sz="800"/>
            </a:lvl9pPr>
          </a:lstStyle>
          <a:p>
            <a:endParaRPr/>
          </a:p>
        </p:txBody>
      </p:sp>
      <p:sp>
        <p:nvSpPr>
          <p:cNvPr id="2586" name="Google Shape;2586;p33"/>
          <p:cNvSpPr txBox="1">
            <a:spLocks noGrp="1"/>
          </p:cNvSpPr>
          <p:nvPr>
            <p:ph type="sldNum" idx="12"/>
          </p:nvPr>
        </p:nvSpPr>
        <p:spPr>
          <a:xfrm>
            <a:off x="8702350" y="4780525"/>
            <a:ext cx="318900" cy="272700"/>
          </a:xfrm>
          <a:prstGeom prst="rect">
            <a:avLst/>
          </a:prstGeom>
          <a:noFill/>
          <a:ln>
            <a:noFill/>
          </a:ln>
        </p:spPr>
        <p:txBody>
          <a:bodyPr spcFirstLastPara="1" wrap="square" lIns="91425" tIns="91425" rIns="91425" bIns="91425" anchor="ctr" anchorCtr="0">
            <a:normAutofit lnSpcReduction="20000"/>
          </a:bodyPr>
          <a:lstStyle>
            <a:lvl1pPr marL="0" marR="0" lvl="0"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1pPr>
            <a:lvl2pPr marL="0" marR="0" lvl="1"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2pPr>
            <a:lvl3pPr marL="0" marR="0" lvl="2"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3pPr>
            <a:lvl4pPr marL="0" marR="0" lvl="3"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4pPr>
            <a:lvl5pPr marL="0" marR="0" lvl="4"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5pPr>
            <a:lvl6pPr marL="0" marR="0" lvl="5"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6pPr>
            <a:lvl7pPr marL="0" marR="0" lvl="6"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7pPr>
            <a:lvl8pPr marL="0" marR="0" lvl="7"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8pPr>
            <a:lvl9pPr marL="0" marR="0" lvl="8"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9pPr>
          </a:lstStyle>
          <a:p>
            <a:pPr marL="0" lvl="0" indent="0" algn="r" rtl="0">
              <a:spcBef>
                <a:spcPts val="0"/>
              </a:spcBef>
              <a:spcAft>
                <a:spcPts val="0"/>
              </a:spcAft>
              <a:buNone/>
            </a:pPr>
            <a:fld id="{00000000-1234-1234-1234-123412341234}" type="slidenum">
              <a:rPr lang="en"/>
              <a:t>‹#›</a:t>
            </a:fld>
            <a:endParaRPr/>
          </a:p>
        </p:txBody>
      </p:sp>
      <p:grpSp>
        <p:nvGrpSpPr>
          <p:cNvPr id="2587" name="Google Shape;2587;p33"/>
          <p:cNvGrpSpPr/>
          <p:nvPr/>
        </p:nvGrpSpPr>
        <p:grpSpPr>
          <a:xfrm>
            <a:off x="8041174" y="4778597"/>
            <a:ext cx="598277" cy="170409"/>
            <a:chOff x="238125" y="1822850"/>
            <a:chExt cx="7080200" cy="2016675"/>
          </a:xfrm>
        </p:grpSpPr>
        <p:sp>
          <p:nvSpPr>
            <p:cNvPr id="2588" name="Google Shape;2588;p33"/>
            <p:cNvSpPr/>
            <p:nvPr/>
          </p:nvSpPr>
          <p:spPr>
            <a:xfrm>
              <a:off x="238125" y="1822875"/>
              <a:ext cx="2435325" cy="2016650"/>
            </a:xfrm>
            <a:custGeom>
              <a:avLst/>
              <a:gdLst/>
              <a:ahLst/>
              <a:cxnLst/>
              <a:rect l="l" t="t" r="r" b="b"/>
              <a:pathLst>
                <a:path w="97413" h="80666" extrusionOk="0">
                  <a:moveTo>
                    <a:pt x="0" y="0"/>
                  </a:moveTo>
                  <a:lnTo>
                    <a:pt x="0" y="51030"/>
                  </a:lnTo>
                  <a:cubicBezTo>
                    <a:pt x="0" y="71547"/>
                    <a:pt x="12012" y="80666"/>
                    <a:pt x="27444" y="80666"/>
                  </a:cubicBezTo>
                  <a:cubicBezTo>
                    <a:pt x="36738" y="80666"/>
                    <a:pt x="44103" y="77071"/>
                    <a:pt x="48750" y="70144"/>
                  </a:cubicBezTo>
                  <a:cubicBezTo>
                    <a:pt x="53310" y="77071"/>
                    <a:pt x="60675" y="80666"/>
                    <a:pt x="69969" y="80666"/>
                  </a:cubicBezTo>
                  <a:cubicBezTo>
                    <a:pt x="85488" y="80666"/>
                    <a:pt x="97413" y="71547"/>
                    <a:pt x="97413" y="51030"/>
                  </a:cubicBezTo>
                  <a:lnTo>
                    <a:pt x="97413" y="0"/>
                  </a:lnTo>
                  <a:lnTo>
                    <a:pt x="78386" y="0"/>
                  </a:lnTo>
                  <a:lnTo>
                    <a:pt x="78386" y="51030"/>
                  </a:lnTo>
                  <a:cubicBezTo>
                    <a:pt x="78386" y="59886"/>
                    <a:pt x="73914" y="63130"/>
                    <a:pt x="68303" y="63130"/>
                  </a:cubicBezTo>
                  <a:cubicBezTo>
                    <a:pt x="62691" y="63130"/>
                    <a:pt x="58220" y="59886"/>
                    <a:pt x="58220" y="51030"/>
                  </a:cubicBezTo>
                  <a:lnTo>
                    <a:pt x="58220" y="0"/>
                  </a:lnTo>
                  <a:lnTo>
                    <a:pt x="39193" y="0"/>
                  </a:lnTo>
                  <a:lnTo>
                    <a:pt x="39193" y="51030"/>
                  </a:lnTo>
                  <a:cubicBezTo>
                    <a:pt x="39193" y="59886"/>
                    <a:pt x="34897" y="63130"/>
                    <a:pt x="29110" y="63130"/>
                  </a:cubicBezTo>
                  <a:cubicBezTo>
                    <a:pt x="23323" y="63130"/>
                    <a:pt x="19027" y="59886"/>
                    <a:pt x="19027" y="51030"/>
                  </a:cubicBezTo>
                  <a:lnTo>
                    <a:pt x="19027" y="0"/>
                  </a:lnTo>
                  <a:close/>
                </a:path>
              </a:pathLst>
            </a:custGeom>
            <a:solidFill>
              <a:srgbClr val="CE1F39"/>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589" name="Google Shape;2589;p33"/>
            <p:cNvSpPr/>
            <p:nvPr/>
          </p:nvSpPr>
          <p:spPr>
            <a:xfrm>
              <a:off x="2870725" y="1822850"/>
              <a:ext cx="2018850" cy="2016675"/>
            </a:xfrm>
            <a:custGeom>
              <a:avLst/>
              <a:gdLst/>
              <a:ahLst/>
              <a:cxnLst/>
              <a:rect l="l" t="t" r="r" b="b"/>
              <a:pathLst>
                <a:path w="80754" h="80667" extrusionOk="0">
                  <a:moveTo>
                    <a:pt x="40333" y="18151"/>
                  </a:moveTo>
                  <a:cubicBezTo>
                    <a:pt x="49276" y="18151"/>
                    <a:pt x="57080" y="23499"/>
                    <a:pt x="60587" y="31215"/>
                  </a:cubicBezTo>
                  <a:lnTo>
                    <a:pt x="20166" y="31390"/>
                  </a:lnTo>
                  <a:cubicBezTo>
                    <a:pt x="23586" y="23587"/>
                    <a:pt x="31302" y="18238"/>
                    <a:pt x="40333" y="18151"/>
                  </a:cubicBezTo>
                  <a:close/>
                  <a:moveTo>
                    <a:pt x="40407" y="1"/>
                  </a:moveTo>
                  <a:cubicBezTo>
                    <a:pt x="40353" y="1"/>
                    <a:pt x="40299" y="1"/>
                    <a:pt x="40245" y="1"/>
                  </a:cubicBezTo>
                  <a:cubicBezTo>
                    <a:pt x="17974" y="89"/>
                    <a:pt x="0" y="18238"/>
                    <a:pt x="88" y="40509"/>
                  </a:cubicBezTo>
                  <a:cubicBezTo>
                    <a:pt x="88" y="62726"/>
                    <a:pt x="18237" y="80667"/>
                    <a:pt x="40347" y="80667"/>
                  </a:cubicBezTo>
                  <a:cubicBezTo>
                    <a:pt x="40401" y="80667"/>
                    <a:pt x="40454" y="80667"/>
                    <a:pt x="40508" y="80667"/>
                  </a:cubicBezTo>
                  <a:cubicBezTo>
                    <a:pt x="56992" y="80667"/>
                    <a:pt x="71021" y="70759"/>
                    <a:pt x="77334" y="56642"/>
                  </a:cubicBezTo>
                  <a:lnTo>
                    <a:pt x="77334" y="56642"/>
                  </a:lnTo>
                  <a:lnTo>
                    <a:pt x="55326" y="56730"/>
                  </a:lnTo>
                  <a:cubicBezTo>
                    <a:pt x="51381" y="60237"/>
                    <a:pt x="46208" y="62517"/>
                    <a:pt x="40508" y="62517"/>
                  </a:cubicBezTo>
                  <a:cubicBezTo>
                    <a:pt x="30513" y="62517"/>
                    <a:pt x="22008" y="55941"/>
                    <a:pt x="19202" y="46910"/>
                  </a:cubicBezTo>
                  <a:lnTo>
                    <a:pt x="80227" y="46647"/>
                  </a:lnTo>
                  <a:cubicBezTo>
                    <a:pt x="80578" y="44542"/>
                    <a:pt x="80754" y="42438"/>
                    <a:pt x="80754" y="40246"/>
                  </a:cubicBezTo>
                  <a:cubicBezTo>
                    <a:pt x="80666" y="18029"/>
                    <a:pt x="62604" y="1"/>
                    <a:pt x="40407" y="1"/>
                  </a:cubicBezTo>
                  <a:close/>
                </a:path>
              </a:pathLst>
            </a:custGeom>
            <a:solidFill>
              <a:srgbClr val="CE1F39"/>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590" name="Google Shape;2590;p33"/>
            <p:cNvSpPr/>
            <p:nvPr/>
          </p:nvSpPr>
          <p:spPr>
            <a:xfrm>
              <a:off x="4707625" y="1822875"/>
              <a:ext cx="2113100" cy="2016650"/>
            </a:xfrm>
            <a:custGeom>
              <a:avLst/>
              <a:gdLst/>
              <a:ahLst/>
              <a:cxnLst/>
              <a:rect l="l" t="t" r="r" b="b"/>
              <a:pathLst>
                <a:path w="84524" h="80666" extrusionOk="0">
                  <a:moveTo>
                    <a:pt x="22446" y="4209"/>
                  </a:moveTo>
                  <a:lnTo>
                    <a:pt x="47084" y="40333"/>
                  </a:lnTo>
                  <a:lnTo>
                    <a:pt x="22446" y="76457"/>
                  </a:lnTo>
                  <a:lnTo>
                    <a:pt x="7979" y="76457"/>
                  </a:lnTo>
                  <a:lnTo>
                    <a:pt x="32617" y="40333"/>
                  </a:lnTo>
                  <a:lnTo>
                    <a:pt x="7979" y="4209"/>
                  </a:lnTo>
                  <a:close/>
                  <a:moveTo>
                    <a:pt x="0" y="0"/>
                  </a:moveTo>
                  <a:lnTo>
                    <a:pt x="27532" y="40333"/>
                  </a:lnTo>
                  <a:lnTo>
                    <a:pt x="0" y="80666"/>
                  </a:lnTo>
                  <a:lnTo>
                    <a:pt x="24638" y="80666"/>
                  </a:lnTo>
                  <a:lnTo>
                    <a:pt x="42262" y="54888"/>
                  </a:lnTo>
                  <a:lnTo>
                    <a:pt x="59886" y="80666"/>
                  </a:lnTo>
                  <a:lnTo>
                    <a:pt x="84524" y="80666"/>
                  </a:lnTo>
                  <a:lnTo>
                    <a:pt x="56992" y="40333"/>
                  </a:lnTo>
                  <a:lnTo>
                    <a:pt x="84524" y="0"/>
                  </a:lnTo>
                  <a:lnTo>
                    <a:pt x="59886" y="0"/>
                  </a:lnTo>
                  <a:lnTo>
                    <a:pt x="42262" y="25866"/>
                  </a:lnTo>
                  <a:lnTo>
                    <a:pt x="24638" y="0"/>
                  </a:lnTo>
                  <a:close/>
                </a:path>
              </a:pathLst>
            </a:custGeom>
            <a:solidFill>
              <a:srgbClr val="CE1F39"/>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591" name="Google Shape;2591;p33"/>
            <p:cNvSpPr/>
            <p:nvPr/>
          </p:nvSpPr>
          <p:spPr>
            <a:xfrm>
              <a:off x="5106550" y="2033300"/>
              <a:ext cx="651050" cy="1595800"/>
            </a:xfrm>
            <a:custGeom>
              <a:avLst/>
              <a:gdLst/>
              <a:ahLst/>
              <a:cxnLst/>
              <a:rect l="l" t="t" r="r" b="b"/>
              <a:pathLst>
                <a:path w="26042" h="63832" extrusionOk="0">
                  <a:moveTo>
                    <a:pt x="1" y="0"/>
                  </a:moveTo>
                  <a:lnTo>
                    <a:pt x="21746" y="31916"/>
                  </a:lnTo>
                  <a:lnTo>
                    <a:pt x="1" y="63831"/>
                  </a:lnTo>
                  <a:lnTo>
                    <a:pt x="4297" y="63831"/>
                  </a:lnTo>
                  <a:lnTo>
                    <a:pt x="26042" y="31916"/>
                  </a:lnTo>
                  <a:lnTo>
                    <a:pt x="4297" y="0"/>
                  </a:lnTo>
                  <a:close/>
                </a:path>
              </a:pathLst>
            </a:custGeom>
            <a:solidFill>
              <a:srgbClr val="CE1F39"/>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592" name="Google Shape;2592;p33"/>
            <p:cNvSpPr/>
            <p:nvPr/>
          </p:nvSpPr>
          <p:spPr>
            <a:xfrm>
              <a:off x="5764150" y="2831175"/>
              <a:ext cx="247725" cy="725575"/>
            </a:xfrm>
            <a:custGeom>
              <a:avLst/>
              <a:gdLst/>
              <a:ahLst/>
              <a:cxnLst/>
              <a:rect l="l" t="t" r="r" b="b"/>
              <a:pathLst>
                <a:path w="9909" h="29023" extrusionOk="0">
                  <a:moveTo>
                    <a:pt x="9909" y="1"/>
                  </a:moveTo>
                  <a:lnTo>
                    <a:pt x="1" y="14556"/>
                  </a:lnTo>
                  <a:lnTo>
                    <a:pt x="9909" y="29023"/>
                  </a:lnTo>
                  <a:lnTo>
                    <a:pt x="9909" y="1"/>
                  </a:lnTo>
                  <a:close/>
                </a:path>
              </a:pathLst>
            </a:custGeom>
            <a:solidFill>
              <a:srgbClr val="9C182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593" name="Google Shape;2593;p33"/>
            <p:cNvSpPr/>
            <p:nvPr/>
          </p:nvSpPr>
          <p:spPr>
            <a:xfrm>
              <a:off x="6842625" y="1822875"/>
              <a:ext cx="197300" cy="236750"/>
            </a:xfrm>
            <a:custGeom>
              <a:avLst/>
              <a:gdLst/>
              <a:ahLst/>
              <a:cxnLst/>
              <a:rect l="l" t="t" r="r" b="b"/>
              <a:pathLst>
                <a:path w="7892" h="9470" extrusionOk="0">
                  <a:moveTo>
                    <a:pt x="1" y="0"/>
                  </a:moveTo>
                  <a:lnTo>
                    <a:pt x="1" y="1754"/>
                  </a:lnTo>
                  <a:lnTo>
                    <a:pt x="2719" y="1754"/>
                  </a:lnTo>
                  <a:lnTo>
                    <a:pt x="2719" y="9469"/>
                  </a:lnTo>
                  <a:lnTo>
                    <a:pt x="5086" y="9469"/>
                  </a:lnTo>
                  <a:lnTo>
                    <a:pt x="5086" y="1754"/>
                  </a:lnTo>
                  <a:lnTo>
                    <a:pt x="7892" y="1754"/>
                  </a:lnTo>
                  <a:lnTo>
                    <a:pt x="7892" y="0"/>
                  </a:lnTo>
                  <a:close/>
                </a:path>
              </a:pathLst>
            </a:custGeom>
            <a:solidFill>
              <a:srgbClr val="CE0E2D"/>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594" name="Google Shape;2594;p33"/>
            <p:cNvSpPr/>
            <p:nvPr/>
          </p:nvSpPr>
          <p:spPr>
            <a:xfrm>
              <a:off x="7064025" y="1822875"/>
              <a:ext cx="254300" cy="236750"/>
            </a:xfrm>
            <a:custGeom>
              <a:avLst/>
              <a:gdLst/>
              <a:ahLst/>
              <a:cxnLst/>
              <a:rect l="l" t="t" r="r" b="b"/>
              <a:pathLst>
                <a:path w="10172" h="9470" extrusionOk="0">
                  <a:moveTo>
                    <a:pt x="0" y="0"/>
                  </a:moveTo>
                  <a:lnTo>
                    <a:pt x="0" y="9469"/>
                  </a:lnTo>
                  <a:lnTo>
                    <a:pt x="2280" y="9469"/>
                  </a:lnTo>
                  <a:lnTo>
                    <a:pt x="2280" y="7277"/>
                  </a:lnTo>
                  <a:lnTo>
                    <a:pt x="2017" y="2718"/>
                  </a:lnTo>
                  <a:lnTo>
                    <a:pt x="4297" y="9469"/>
                  </a:lnTo>
                  <a:lnTo>
                    <a:pt x="5875" y="9469"/>
                  </a:lnTo>
                  <a:lnTo>
                    <a:pt x="8155" y="2718"/>
                  </a:lnTo>
                  <a:lnTo>
                    <a:pt x="7892" y="7277"/>
                  </a:lnTo>
                  <a:lnTo>
                    <a:pt x="7892" y="9469"/>
                  </a:lnTo>
                  <a:lnTo>
                    <a:pt x="10171" y="9469"/>
                  </a:lnTo>
                  <a:lnTo>
                    <a:pt x="10171" y="0"/>
                  </a:lnTo>
                  <a:lnTo>
                    <a:pt x="7190" y="0"/>
                  </a:lnTo>
                  <a:lnTo>
                    <a:pt x="5086" y="6576"/>
                  </a:lnTo>
                  <a:lnTo>
                    <a:pt x="2982" y="0"/>
                  </a:lnTo>
                  <a:close/>
                </a:path>
              </a:pathLst>
            </a:custGeom>
            <a:solidFill>
              <a:srgbClr val="CE0E2D"/>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grpSp>
      <p:sp>
        <p:nvSpPr>
          <p:cNvPr id="2595" name="Google Shape;2595;p33"/>
          <p:cNvSpPr txBox="1"/>
          <p:nvPr/>
        </p:nvSpPr>
        <p:spPr>
          <a:xfrm>
            <a:off x="244350" y="4765501"/>
            <a:ext cx="1315500" cy="292500"/>
          </a:xfrm>
          <a:prstGeom prst="rect">
            <a:avLst/>
          </a:prstGeom>
          <a:noFill/>
          <a:ln>
            <a:noFill/>
          </a:ln>
        </p:spPr>
        <p:txBody>
          <a:bodyPr spcFirstLastPara="1" wrap="square" lIns="91400" tIns="91400" rIns="91400" bIns="91400" anchor="t" anchorCtr="0">
            <a:spAutoFit/>
          </a:bodyPr>
          <a:lstStyle/>
          <a:p>
            <a:pPr marL="0" marR="0" lvl="0" indent="0" algn="l" rtl="0">
              <a:lnSpc>
                <a:spcPct val="100000"/>
              </a:lnSpc>
              <a:spcBef>
                <a:spcPts val="0"/>
              </a:spcBef>
              <a:spcAft>
                <a:spcPts val="0"/>
              </a:spcAft>
              <a:buClr>
                <a:srgbClr val="000000"/>
              </a:buClr>
              <a:buSzPts val="700"/>
              <a:buFont typeface="Arial"/>
              <a:buNone/>
            </a:pPr>
            <a:r>
              <a:rPr lang="en" sz="700" b="0" i="0" u="none" strike="noStrike" cap="none">
                <a:solidFill>
                  <a:schemeClr val="dk2"/>
                </a:solidFill>
                <a:latin typeface="Inter Medium"/>
                <a:ea typeface="Inter Medium"/>
                <a:cs typeface="Inter Medium"/>
                <a:sym typeface="Inter Medium"/>
              </a:rPr>
              <a:t>Proprietary &amp; Confidential</a:t>
            </a:r>
            <a:endParaRPr sz="700" b="0" i="0" u="none" strike="noStrike" cap="none">
              <a:solidFill>
                <a:schemeClr val="dk2"/>
              </a:solidFill>
              <a:latin typeface="Inter Medium"/>
              <a:ea typeface="Inter Medium"/>
              <a:cs typeface="Inter Medium"/>
              <a:sym typeface="Inter Medium"/>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96"/>
        <p:cNvGrpSpPr/>
        <p:nvPr/>
      </p:nvGrpSpPr>
      <p:grpSpPr>
        <a:xfrm>
          <a:off x="0" y="0"/>
          <a:ext cx="0" cy="0"/>
          <a:chOff x="0" y="0"/>
          <a:chExt cx="0" cy="0"/>
        </a:xfrm>
      </p:grpSpPr>
      <p:sp>
        <p:nvSpPr>
          <p:cNvPr id="2597" name="Google Shape;2597;p34"/>
          <p:cNvSpPr txBox="1">
            <a:spLocks noGrp="1"/>
          </p:cNvSpPr>
          <p:nvPr>
            <p:ph type="title"/>
          </p:nvPr>
        </p:nvSpPr>
        <p:spPr>
          <a:xfrm>
            <a:off x="244353" y="200601"/>
            <a:ext cx="8661600" cy="572700"/>
          </a:xfrm>
          <a:prstGeom prst="rect">
            <a:avLst/>
          </a:prstGeom>
          <a:noFill/>
          <a:ln>
            <a:noFill/>
          </a:ln>
        </p:spPr>
        <p:txBody>
          <a:bodyPr spcFirstLastPara="1" wrap="square" lIns="91425" tIns="91425" rIns="91425" bIns="91425" anchor="t" anchorCtr="0">
            <a:normAutofit/>
          </a:bodyPr>
          <a:lstStyle>
            <a:lvl1pPr lvl="0" algn="l" rtl="0">
              <a:lnSpc>
                <a:spcPct val="100000"/>
              </a:lnSpc>
              <a:spcBef>
                <a:spcPts val="0"/>
              </a:spcBef>
              <a:spcAft>
                <a:spcPts val="0"/>
              </a:spcAft>
              <a:buSzPts val="2400"/>
              <a:buNone/>
              <a:defRPr/>
            </a:lvl1pPr>
            <a:lvl2pPr lvl="1" algn="l" rtl="0">
              <a:lnSpc>
                <a:spcPct val="100000"/>
              </a:lnSpc>
              <a:spcBef>
                <a:spcPts val="0"/>
              </a:spcBef>
              <a:spcAft>
                <a:spcPts val="0"/>
              </a:spcAft>
              <a:buSzPts val="2800"/>
              <a:buNone/>
              <a:defRPr/>
            </a:lvl2pPr>
            <a:lvl3pPr lvl="2" algn="l" rtl="0">
              <a:lnSpc>
                <a:spcPct val="100000"/>
              </a:lnSpc>
              <a:spcBef>
                <a:spcPts val="0"/>
              </a:spcBef>
              <a:spcAft>
                <a:spcPts val="0"/>
              </a:spcAft>
              <a:buSzPts val="2800"/>
              <a:buNone/>
              <a:defRPr/>
            </a:lvl3pPr>
            <a:lvl4pPr lvl="3" algn="l" rtl="0">
              <a:lnSpc>
                <a:spcPct val="100000"/>
              </a:lnSpc>
              <a:spcBef>
                <a:spcPts val="0"/>
              </a:spcBef>
              <a:spcAft>
                <a:spcPts val="0"/>
              </a:spcAft>
              <a:buSzPts val="2800"/>
              <a:buNone/>
              <a:defRPr/>
            </a:lvl4pPr>
            <a:lvl5pPr lvl="4" algn="l" rtl="0">
              <a:lnSpc>
                <a:spcPct val="100000"/>
              </a:lnSpc>
              <a:spcBef>
                <a:spcPts val="0"/>
              </a:spcBef>
              <a:spcAft>
                <a:spcPts val="0"/>
              </a:spcAft>
              <a:buSzPts val="2800"/>
              <a:buNone/>
              <a:defRPr/>
            </a:lvl5pPr>
            <a:lvl6pPr lvl="5" algn="l" rtl="0">
              <a:lnSpc>
                <a:spcPct val="100000"/>
              </a:lnSpc>
              <a:spcBef>
                <a:spcPts val="0"/>
              </a:spcBef>
              <a:spcAft>
                <a:spcPts val="0"/>
              </a:spcAft>
              <a:buSzPts val="2800"/>
              <a:buNone/>
              <a:defRPr/>
            </a:lvl6pPr>
            <a:lvl7pPr lvl="6" algn="l" rtl="0">
              <a:lnSpc>
                <a:spcPct val="100000"/>
              </a:lnSpc>
              <a:spcBef>
                <a:spcPts val="0"/>
              </a:spcBef>
              <a:spcAft>
                <a:spcPts val="0"/>
              </a:spcAft>
              <a:buSzPts val="2800"/>
              <a:buNone/>
              <a:defRPr/>
            </a:lvl7pPr>
            <a:lvl8pPr lvl="7" algn="l" rtl="0">
              <a:lnSpc>
                <a:spcPct val="100000"/>
              </a:lnSpc>
              <a:spcBef>
                <a:spcPts val="0"/>
              </a:spcBef>
              <a:spcAft>
                <a:spcPts val="0"/>
              </a:spcAft>
              <a:buSzPts val="2800"/>
              <a:buNone/>
              <a:defRPr/>
            </a:lvl8pPr>
            <a:lvl9pPr lvl="8" algn="l" rtl="0">
              <a:lnSpc>
                <a:spcPct val="100000"/>
              </a:lnSpc>
              <a:spcBef>
                <a:spcPts val="0"/>
              </a:spcBef>
              <a:spcAft>
                <a:spcPts val="0"/>
              </a:spcAft>
              <a:buSzPts val="2800"/>
              <a:buNone/>
              <a:defRPr/>
            </a:lvl9pPr>
          </a:lstStyle>
          <a:p>
            <a:endParaRPr/>
          </a:p>
        </p:txBody>
      </p:sp>
      <p:sp>
        <p:nvSpPr>
          <p:cNvPr id="2598" name="Google Shape;2598;p34"/>
          <p:cNvSpPr txBox="1">
            <a:spLocks noGrp="1"/>
          </p:cNvSpPr>
          <p:nvPr>
            <p:ph type="sldNum" idx="12"/>
          </p:nvPr>
        </p:nvSpPr>
        <p:spPr>
          <a:xfrm>
            <a:off x="8702350" y="4780525"/>
            <a:ext cx="318900" cy="272700"/>
          </a:xfrm>
          <a:prstGeom prst="rect">
            <a:avLst/>
          </a:prstGeom>
          <a:noFill/>
          <a:ln>
            <a:noFill/>
          </a:ln>
        </p:spPr>
        <p:txBody>
          <a:bodyPr spcFirstLastPara="1" wrap="square" lIns="91425" tIns="91425" rIns="91425" bIns="91425" anchor="ctr" anchorCtr="0">
            <a:normAutofit lnSpcReduction="20000"/>
          </a:bodyPr>
          <a:lstStyle>
            <a:lvl1pPr marL="0" marR="0" lvl="0"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1pPr>
            <a:lvl2pPr marL="0" marR="0" lvl="1"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2pPr>
            <a:lvl3pPr marL="0" marR="0" lvl="2"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3pPr>
            <a:lvl4pPr marL="0" marR="0" lvl="3"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4pPr>
            <a:lvl5pPr marL="0" marR="0" lvl="4"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5pPr>
            <a:lvl6pPr marL="0" marR="0" lvl="5"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6pPr>
            <a:lvl7pPr marL="0" marR="0" lvl="6"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7pPr>
            <a:lvl8pPr marL="0" marR="0" lvl="7"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8pPr>
            <a:lvl9pPr marL="0" marR="0" lvl="8"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9pPr>
          </a:lstStyle>
          <a:p>
            <a:pPr marL="0" lvl="0" indent="0" algn="r" rtl="0">
              <a:spcBef>
                <a:spcPts val="0"/>
              </a:spcBef>
              <a:spcAft>
                <a:spcPts val="0"/>
              </a:spcAft>
              <a:buNone/>
            </a:pPr>
            <a:fld id="{00000000-1234-1234-1234-123412341234}" type="slidenum">
              <a:rPr lang="en"/>
              <a:t>‹#›</a:t>
            </a:fld>
            <a:endParaRPr/>
          </a:p>
        </p:txBody>
      </p:sp>
      <p:grpSp>
        <p:nvGrpSpPr>
          <p:cNvPr id="2599" name="Google Shape;2599;p34"/>
          <p:cNvGrpSpPr/>
          <p:nvPr/>
        </p:nvGrpSpPr>
        <p:grpSpPr>
          <a:xfrm>
            <a:off x="8041174" y="4778597"/>
            <a:ext cx="598277" cy="170409"/>
            <a:chOff x="238125" y="1822850"/>
            <a:chExt cx="7080200" cy="2016675"/>
          </a:xfrm>
        </p:grpSpPr>
        <p:sp>
          <p:nvSpPr>
            <p:cNvPr id="2600" name="Google Shape;2600;p34"/>
            <p:cNvSpPr/>
            <p:nvPr/>
          </p:nvSpPr>
          <p:spPr>
            <a:xfrm>
              <a:off x="238125" y="1822875"/>
              <a:ext cx="2435325" cy="2016650"/>
            </a:xfrm>
            <a:custGeom>
              <a:avLst/>
              <a:gdLst/>
              <a:ahLst/>
              <a:cxnLst/>
              <a:rect l="l" t="t" r="r" b="b"/>
              <a:pathLst>
                <a:path w="97413" h="80666" extrusionOk="0">
                  <a:moveTo>
                    <a:pt x="0" y="0"/>
                  </a:moveTo>
                  <a:lnTo>
                    <a:pt x="0" y="51030"/>
                  </a:lnTo>
                  <a:cubicBezTo>
                    <a:pt x="0" y="71547"/>
                    <a:pt x="12012" y="80666"/>
                    <a:pt x="27444" y="80666"/>
                  </a:cubicBezTo>
                  <a:cubicBezTo>
                    <a:pt x="36738" y="80666"/>
                    <a:pt x="44103" y="77071"/>
                    <a:pt x="48750" y="70144"/>
                  </a:cubicBezTo>
                  <a:cubicBezTo>
                    <a:pt x="53310" y="77071"/>
                    <a:pt x="60675" y="80666"/>
                    <a:pt x="69969" y="80666"/>
                  </a:cubicBezTo>
                  <a:cubicBezTo>
                    <a:pt x="85488" y="80666"/>
                    <a:pt x="97413" y="71547"/>
                    <a:pt x="97413" y="51030"/>
                  </a:cubicBezTo>
                  <a:lnTo>
                    <a:pt x="97413" y="0"/>
                  </a:lnTo>
                  <a:lnTo>
                    <a:pt x="78386" y="0"/>
                  </a:lnTo>
                  <a:lnTo>
                    <a:pt x="78386" y="51030"/>
                  </a:lnTo>
                  <a:cubicBezTo>
                    <a:pt x="78386" y="59886"/>
                    <a:pt x="73914" y="63130"/>
                    <a:pt x="68303" y="63130"/>
                  </a:cubicBezTo>
                  <a:cubicBezTo>
                    <a:pt x="62691" y="63130"/>
                    <a:pt x="58220" y="59886"/>
                    <a:pt x="58220" y="51030"/>
                  </a:cubicBezTo>
                  <a:lnTo>
                    <a:pt x="58220" y="0"/>
                  </a:lnTo>
                  <a:lnTo>
                    <a:pt x="39193" y="0"/>
                  </a:lnTo>
                  <a:lnTo>
                    <a:pt x="39193" y="51030"/>
                  </a:lnTo>
                  <a:cubicBezTo>
                    <a:pt x="39193" y="59886"/>
                    <a:pt x="34897" y="63130"/>
                    <a:pt x="29110" y="63130"/>
                  </a:cubicBezTo>
                  <a:cubicBezTo>
                    <a:pt x="23323" y="63130"/>
                    <a:pt x="19027" y="59886"/>
                    <a:pt x="19027" y="51030"/>
                  </a:cubicBezTo>
                  <a:lnTo>
                    <a:pt x="19027" y="0"/>
                  </a:lnTo>
                  <a:close/>
                </a:path>
              </a:pathLst>
            </a:custGeom>
            <a:solidFill>
              <a:srgbClr val="CE1F39"/>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601" name="Google Shape;2601;p34"/>
            <p:cNvSpPr/>
            <p:nvPr/>
          </p:nvSpPr>
          <p:spPr>
            <a:xfrm>
              <a:off x="2870725" y="1822850"/>
              <a:ext cx="2018850" cy="2016675"/>
            </a:xfrm>
            <a:custGeom>
              <a:avLst/>
              <a:gdLst/>
              <a:ahLst/>
              <a:cxnLst/>
              <a:rect l="l" t="t" r="r" b="b"/>
              <a:pathLst>
                <a:path w="80754" h="80667" extrusionOk="0">
                  <a:moveTo>
                    <a:pt x="40333" y="18151"/>
                  </a:moveTo>
                  <a:cubicBezTo>
                    <a:pt x="49276" y="18151"/>
                    <a:pt x="57080" y="23499"/>
                    <a:pt x="60587" y="31215"/>
                  </a:cubicBezTo>
                  <a:lnTo>
                    <a:pt x="20166" y="31390"/>
                  </a:lnTo>
                  <a:cubicBezTo>
                    <a:pt x="23586" y="23587"/>
                    <a:pt x="31302" y="18238"/>
                    <a:pt x="40333" y="18151"/>
                  </a:cubicBezTo>
                  <a:close/>
                  <a:moveTo>
                    <a:pt x="40407" y="1"/>
                  </a:moveTo>
                  <a:cubicBezTo>
                    <a:pt x="40353" y="1"/>
                    <a:pt x="40299" y="1"/>
                    <a:pt x="40245" y="1"/>
                  </a:cubicBezTo>
                  <a:cubicBezTo>
                    <a:pt x="17974" y="89"/>
                    <a:pt x="0" y="18238"/>
                    <a:pt x="88" y="40509"/>
                  </a:cubicBezTo>
                  <a:cubicBezTo>
                    <a:pt x="88" y="62726"/>
                    <a:pt x="18237" y="80667"/>
                    <a:pt x="40347" y="80667"/>
                  </a:cubicBezTo>
                  <a:cubicBezTo>
                    <a:pt x="40401" y="80667"/>
                    <a:pt x="40454" y="80667"/>
                    <a:pt x="40508" y="80667"/>
                  </a:cubicBezTo>
                  <a:cubicBezTo>
                    <a:pt x="56992" y="80667"/>
                    <a:pt x="71021" y="70759"/>
                    <a:pt x="77334" y="56642"/>
                  </a:cubicBezTo>
                  <a:lnTo>
                    <a:pt x="77334" y="56642"/>
                  </a:lnTo>
                  <a:lnTo>
                    <a:pt x="55326" y="56730"/>
                  </a:lnTo>
                  <a:cubicBezTo>
                    <a:pt x="51381" y="60237"/>
                    <a:pt x="46208" y="62517"/>
                    <a:pt x="40508" y="62517"/>
                  </a:cubicBezTo>
                  <a:cubicBezTo>
                    <a:pt x="30513" y="62517"/>
                    <a:pt x="22008" y="55941"/>
                    <a:pt x="19202" y="46910"/>
                  </a:cubicBezTo>
                  <a:lnTo>
                    <a:pt x="80227" y="46647"/>
                  </a:lnTo>
                  <a:cubicBezTo>
                    <a:pt x="80578" y="44542"/>
                    <a:pt x="80754" y="42438"/>
                    <a:pt x="80754" y="40246"/>
                  </a:cubicBezTo>
                  <a:cubicBezTo>
                    <a:pt x="80666" y="18029"/>
                    <a:pt x="62604" y="1"/>
                    <a:pt x="40407" y="1"/>
                  </a:cubicBezTo>
                  <a:close/>
                </a:path>
              </a:pathLst>
            </a:custGeom>
            <a:solidFill>
              <a:srgbClr val="CE1F39"/>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602" name="Google Shape;2602;p34"/>
            <p:cNvSpPr/>
            <p:nvPr/>
          </p:nvSpPr>
          <p:spPr>
            <a:xfrm>
              <a:off x="4707625" y="1822875"/>
              <a:ext cx="2113100" cy="2016650"/>
            </a:xfrm>
            <a:custGeom>
              <a:avLst/>
              <a:gdLst/>
              <a:ahLst/>
              <a:cxnLst/>
              <a:rect l="l" t="t" r="r" b="b"/>
              <a:pathLst>
                <a:path w="84524" h="80666" extrusionOk="0">
                  <a:moveTo>
                    <a:pt x="22446" y="4209"/>
                  </a:moveTo>
                  <a:lnTo>
                    <a:pt x="47084" y="40333"/>
                  </a:lnTo>
                  <a:lnTo>
                    <a:pt x="22446" y="76457"/>
                  </a:lnTo>
                  <a:lnTo>
                    <a:pt x="7979" y="76457"/>
                  </a:lnTo>
                  <a:lnTo>
                    <a:pt x="32617" y="40333"/>
                  </a:lnTo>
                  <a:lnTo>
                    <a:pt x="7979" y="4209"/>
                  </a:lnTo>
                  <a:close/>
                  <a:moveTo>
                    <a:pt x="0" y="0"/>
                  </a:moveTo>
                  <a:lnTo>
                    <a:pt x="27532" y="40333"/>
                  </a:lnTo>
                  <a:lnTo>
                    <a:pt x="0" y="80666"/>
                  </a:lnTo>
                  <a:lnTo>
                    <a:pt x="24638" y="80666"/>
                  </a:lnTo>
                  <a:lnTo>
                    <a:pt x="42262" y="54888"/>
                  </a:lnTo>
                  <a:lnTo>
                    <a:pt x="59886" y="80666"/>
                  </a:lnTo>
                  <a:lnTo>
                    <a:pt x="84524" y="80666"/>
                  </a:lnTo>
                  <a:lnTo>
                    <a:pt x="56992" y="40333"/>
                  </a:lnTo>
                  <a:lnTo>
                    <a:pt x="84524" y="0"/>
                  </a:lnTo>
                  <a:lnTo>
                    <a:pt x="59886" y="0"/>
                  </a:lnTo>
                  <a:lnTo>
                    <a:pt x="42262" y="25866"/>
                  </a:lnTo>
                  <a:lnTo>
                    <a:pt x="24638" y="0"/>
                  </a:lnTo>
                  <a:close/>
                </a:path>
              </a:pathLst>
            </a:custGeom>
            <a:solidFill>
              <a:srgbClr val="CE1F39"/>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603" name="Google Shape;2603;p34"/>
            <p:cNvSpPr/>
            <p:nvPr/>
          </p:nvSpPr>
          <p:spPr>
            <a:xfrm>
              <a:off x="5106550" y="2033300"/>
              <a:ext cx="651050" cy="1595800"/>
            </a:xfrm>
            <a:custGeom>
              <a:avLst/>
              <a:gdLst/>
              <a:ahLst/>
              <a:cxnLst/>
              <a:rect l="l" t="t" r="r" b="b"/>
              <a:pathLst>
                <a:path w="26042" h="63832" extrusionOk="0">
                  <a:moveTo>
                    <a:pt x="1" y="0"/>
                  </a:moveTo>
                  <a:lnTo>
                    <a:pt x="21746" y="31916"/>
                  </a:lnTo>
                  <a:lnTo>
                    <a:pt x="1" y="63831"/>
                  </a:lnTo>
                  <a:lnTo>
                    <a:pt x="4297" y="63831"/>
                  </a:lnTo>
                  <a:lnTo>
                    <a:pt x="26042" y="31916"/>
                  </a:lnTo>
                  <a:lnTo>
                    <a:pt x="4297" y="0"/>
                  </a:lnTo>
                  <a:close/>
                </a:path>
              </a:pathLst>
            </a:custGeom>
            <a:solidFill>
              <a:srgbClr val="CE1F39"/>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604" name="Google Shape;2604;p34"/>
            <p:cNvSpPr/>
            <p:nvPr/>
          </p:nvSpPr>
          <p:spPr>
            <a:xfrm>
              <a:off x="5764150" y="2831175"/>
              <a:ext cx="247725" cy="725575"/>
            </a:xfrm>
            <a:custGeom>
              <a:avLst/>
              <a:gdLst/>
              <a:ahLst/>
              <a:cxnLst/>
              <a:rect l="l" t="t" r="r" b="b"/>
              <a:pathLst>
                <a:path w="9909" h="29023" extrusionOk="0">
                  <a:moveTo>
                    <a:pt x="9909" y="1"/>
                  </a:moveTo>
                  <a:lnTo>
                    <a:pt x="1" y="14556"/>
                  </a:lnTo>
                  <a:lnTo>
                    <a:pt x="9909" y="29023"/>
                  </a:lnTo>
                  <a:lnTo>
                    <a:pt x="9909" y="1"/>
                  </a:lnTo>
                  <a:close/>
                </a:path>
              </a:pathLst>
            </a:custGeom>
            <a:solidFill>
              <a:srgbClr val="9C182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605" name="Google Shape;2605;p34"/>
            <p:cNvSpPr/>
            <p:nvPr/>
          </p:nvSpPr>
          <p:spPr>
            <a:xfrm>
              <a:off x="6842625" y="1822875"/>
              <a:ext cx="197300" cy="236750"/>
            </a:xfrm>
            <a:custGeom>
              <a:avLst/>
              <a:gdLst/>
              <a:ahLst/>
              <a:cxnLst/>
              <a:rect l="l" t="t" r="r" b="b"/>
              <a:pathLst>
                <a:path w="7892" h="9470" extrusionOk="0">
                  <a:moveTo>
                    <a:pt x="1" y="0"/>
                  </a:moveTo>
                  <a:lnTo>
                    <a:pt x="1" y="1754"/>
                  </a:lnTo>
                  <a:lnTo>
                    <a:pt x="2719" y="1754"/>
                  </a:lnTo>
                  <a:lnTo>
                    <a:pt x="2719" y="9469"/>
                  </a:lnTo>
                  <a:lnTo>
                    <a:pt x="5086" y="9469"/>
                  </a:lnTo>
                  <a:lnTo>
                    <a:pt x="5086" y="1754"/>
                  </a:lnTo>
                  <a:lnTo>
                    <a:pt x="7892" y="1754"/>
                  </a:lnTo>
                  <a:lnTo>
                    <a:pt x="7892" y="0"/>
                  </a:lnTo>
                  <a:close/>
                </a:path>
              </a:pathLst>
            </a:custGeom>
            <a:solidFill>
              <a:srgbClr val="CE0E2D"/>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606" name="Google Shape;2606;p34"/>
            <p:cNvSpPr/>
            <p:nvPr/>
          </p:nvSpPr>
          <p:spPr>
            <a:xfrm>
              <a:off x="7064025" y="1822875"/>
              <a:ext cx="254300" cy="236750"/>
            </a:xfrm>
            <a:custGeom>
              <a:avLst/>
              <a:gdLst/>
              <a:ahLst/>
              <a:cxnLst/>
              <a:rect l="l" t="t" r="r" b="b"/>
              <a:pathLst>
                <a:path w="10172" h="9470" extrusionOk="0">
                  <a:moveTo>
                    <a:pt x="0" y="0"/>
                  </a:moveTo>
                  <a:lnTo>
                    <a:pt x="0" y="9469"/>
                  </a:lnTo>
                  <a:lnTo>
                    <a:pt x="2280" y="9469"/>
                  </a:lnTo>
                  <a:lnTo>
                    <a:pt x="2280" y="7277"/>
                  </a:lnTo>
                  <a:lnTo>
                    <a:pt x="2017" y="2718"/>
                  </a:lnTo>
                  <a:lnTo>
                    <a:pt x="4297" y="9469"/>
                  </a:lnTo>
                  <a:lnTo>
                    <a:pt x="5875" y="9469"/>
                  </a:lnTo>
                  <a:lnTo>
                    <a:pt x="8155" y="2718"/>
                  </a:lnTo>
                  <a:lnTo>
                    <a:pt x="7892" y="7277"/>
                  </a:lnTo>
                  <a:lnTo>
                    <a:pt x="7892" y="9469"/>
                  </a:lnTo>
                  <a:lnTo>
                    <a:pt x="10171" y="9469"/>
                  </a:lnTo>
                  <a:lnTo>
                    <a:pt x="10171" y="0"/>
                  </a:lnTo>
                  <a:lnTo>
                    <a:pt x="7190" y="0"/>
                  </a:lnTo>
                  <a:lnTo>
                    <a:pt x="5086" y="6576"/>
                  </a:lnTo>
                  <a:lnTo>
                    <a:pt x="2982" y="0"/>
                  </a:lnTo>
                  <a:close/>
                </a:path>
              </a:pathLst>
            </a:custGeom>
            <a:solidFill>
              <a:srgbClr val="CE0E2D"/>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grpSp>
      <p:sp>
        <p:nvSpPr>
          <p:cNvPr id="2607" name="Google Shape;2607;p34"/>
          <p:cNvSpPr txBox="1"/>
          <p:nvPr/>
        </p:nvSpPr>
        <p:spPr>
          <a:xfrm>
            <a:off x="244350" y="4765501"/>
            <a:ext cx="1315500" cy="292500"/>
          </a:xfrm>
          <a:prstGeom prst="rect">
            <a:avLst/>
          </a:prstGeom>
          <a:noFill/>
          <a:ln>
            <a:noFill/>
          </a:ln>
        </p:spPr>
        <p:txBody>
          <a:bodyPr spcFirstLastPara="1" wrap="square" lIns="91400" tIns="91400" rIns="91400" bIns="91400" anchor="t" anchorCtr="0">
            <a:spAutoFit/>
          </a:bodyPr>
          <a:lstStyle/>
          <a:p>
            <a:pPr marL="0" marR="0" lvl="0" indent="0" algn="l" rtl="0">
              <a:lnSpc>
                <a:spcPct val="100000"/>
              </a:lnSpc>
              <a:spcBef>
                <a:spcPts val="0"/>
              </a:spcBef>
              <a:spcAft>
                <a:spcPts val="0"/>
              </a:spcAft>
              <a:buClr>
                <a:srgbClr val="000000"/>
              </a:buClr>
              <a:buSzPts val="700"/>
              <a:buFont typeface="Arial"/>
              <a:buNone/>
            </a:pPr>
            <a:r>
              <a:rPr lang="en" sz="700" b="0" i="0" u="none" strike="noStrike" cap="none">
                <a:solidFill>
                  <a:schemeClr val="dk2"/>
                </a:solidFill>
                <a:latin typeface="Inter Medium"/>
                <a:ea typeface="Inter Medium"/>
                <a:cs typeface="Inter Medium"/>
                <a:sym typeface="Inter Medium"/>
              </a:rPr>
              <a:t>Proprietary &amp; Confidential</a:t>
            </a:r>
            <a:endParaRPr sz="700" b="0" i="0" u="none" strike="noStrike" cap="none">
              <a:solidFill>
                <a:schemeClr val="dk2"/>
              </a:solidFill>
              <a:latin typeface="Inter Medium"/>
              <a:ea typeface="Inter Medium"/>
              <a:cs typeface="Inter Medium"/>
              <a:sym typeface="Inter Medium"/>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Title only w/sidebar">
  <p:cSld name="Title only w/sidebar">
    <p:spTree>
      <p:nvGrpSpPr>
        <p:cNvPr id="1" name="Shape 2608"/>
        <p:cNvGrpSpPr/>
        <p:nvPr/>
      </p:nvGrpSpPr>
      <p:grpSpPr>
        <a:xfrm>
          <a:off x="0" y="0"/>
          <a:ext cx="0" cy="0"/>
          <a:chOff x="0" y="0"/>
          <a:chExt cx="0" cy="0"/>
        </a:xfrm>
      </p:grpSpPr>
      <p:sp>
        <p:nvSpPr>
          <p:cNvPr id="2609" name="Google Shape;2609;p35"/>
          <p:cNvSpPr/>
          <p:nvPr/>
        </p:nvSpPr>
        <p:spPr>
          <a:xfrm>
            <a:off x="0" y="0"/>
            <a:ext cx="6399000" cy="5143500"/>
          </a:xfrm>
          <a:prstGeom prst="rect">
            <a:avLst/>
          </a:prstGeom>
          <a:solidFill>
            <a:schemeClr val="lt1"/>
          </a:solidFill>
          <a:ln>
            <a:noFill/>
          </a:ln>
        </p:spPr>
        <p:txBody>
          <a:bodyPr spcFirstLastPara="1" wrap="square" lIns="91400" tIns="91400" rIns="91400" bIns="91400"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610" name="Google Shape;2610;p35"/>
          <p:cNvSpPr txBox="1">
            <a:spLocks noGrp="1"/>
          </p:cNvSpPr>
          <p:nvPr>
            <p:ph type="title"/>
          </p:nvPr>
        </p:nvSpPr>
        <p:spPr>
          <a:xfrm>
            <a:off x="244353" y="200601"/>
            <a:ext cx="8661600" cy="572700"/>
          </a:xfrm>
          <a:prstGeom prst="rect">
            <a:avLst/>
          </a:prstGeom>
          <a:noFill/>
          <a:ln>
            <a:noFill/>
          </a:ln>
        </p:spPr>
        <p:txBody>
          <a:bodyPr spcFirstLastPara="1" wrap="square" lIns="91425" tIns="91425" rIns="91425" bIns="91425" anchor="t" anchorCtr="0">
            <a:normAutofit/>
          </a:bodyPr>
          <a:lstStyle>
            <a:lvl1pPr lvl="0" algn="l" rtl="0">
              <a:lnSpc>
                <a:spcPct val="100000"/>
              </a:lnSpc>
              <a:spcBef>
                <a:spcPts val="0"/>
              </a:spcBef>
              <a:spcAft>
                <a:spcPts val="0"/>
              </a:spcAft>
              <a:buSzPts val="2400"/>
              <a:buNone/>
              <a:defRPr/>
            </a:lvl1pPr>
            <a:lvl2pPr lvl="1" algn="l" rtl="0">
              <a:lnSpc>
                <a:spcPct val="100000"/>
              </a:lnSpc>
              <a:spcBef>
                <a:spcPts val="0"/>
              </a:spcBef>
              <a:spcAft>
                <a:spcPts val="0"/>
              </a:spcAft>
              <a:buSzPts val="2800"/>
              <a:buNone/>
              <a:defRPr/>
            </a:lvl2pPr>
            <a:lvl3pPr lvl="2" algn="l" rtl="0">
              <a:lnSpc>
                <a:spcPct val="100000"/>
              </a:lnSpc>
              <a:spcBef>
                <a:spcPts val="0"/>
              </a:spcBef>
              <a:spcAft>
                <a:spcPts val="0"/>
              </a:spcAft>
              <a:buSzPts val="2800"/>
              <a:buNone/>
              <a:defRPr/>
            </a:lvl3pPr>
            <a:lvl4pPr lvl="3" algn="l" rtl="0">
              <a:lnSpc>
                <a:spcPct val="100000"/>
              </a:lnSpc>
              <a:spcBef>
                <a:spcPts val="0"/>
              </a:spcBef>
              <a:spcAft>
                <a:spcPts val="0"/>
              </a:spcAft>
              <a:buSzPts val="2800"/>
              <a:buNone/>
              <a:defRPr/>
            </a:lvl4pPr>
            <a:lvl5pPr lvl="4" algn="l" rtl="0">
              <a:lnSpc>
                <a:spcPct val="100000"/>
              </a:lnSpc>
              <a:spcBef>
                <a:spcPts val="0"/>
              </a:spcBef>
              <a:spcAft>
                <a:spcPts val="0"/>
              </a:spcAft>
              <a:buSzPts val="2800"/>
              <a:buNone/>
              <a:defRPr/>
            </a:lvl5pPr>
            <a:lvl6pPr lvl="5" algn="l" rtl="0">
              <a:lnSpc>
                <a:spcPct val="100000"/>
              </a:lnSpc>
              <a:spcBef>
                <a:spcPts val="0"/>
              </a:spcBef>
              <a:spcAft>
                <a:spcPts val="0"/>
              </a:spcAft>
              <a:buSzPts val="2800"/>
              <a:buNone/>
              <a:defRPr/>
            </a:lvl6pPr>
            <a:lvl7pPr lvl="6" algn="l" rtl="0">
              <a:lnSpc>
                <a:spcPct val="100000"/>
              </a:lnSpc>
              <a:spcBef>
                <a:spcPts val="0"/>
              </a:spcBef>
              <a:spcAft>
                <a:spcPts val="0"/>
              </a:spcAft>
              <a:buSzPts val="2800"/>
              <a:buNone/>
              <a:defRPr/>
            </a:lvl7pPr>
            <a:lvl8pPr lvl="7" algn="l" rtl="0">
              <a:lnSpc>
                <a:spcPct val="100000"/>
              </a:lnSpc>
              <a:spcBef>
                <a:spcPts val="0"/>
              </a:spcBef>
              <a:spcAft>
                <a:spcPts val="0"/>
              </a:spcAft>
              <a:buSzPts val="2800"/>
              <a:buNone/>
              <a:defRPr/>
            </a:lvl8pPr>
            <a:lvl9pPr lvl="8" algn="l" rtl="0">
              <a:lnSpc>
                <a:spcPct val="100000"/>
              </a:lnSpc>
              <a:spcBef>
                <a:spcPts val="0"/>
              </a:spcBef>
              <a:spcAft>
                <a:spcPts val="0"/>
              </a:spcAft>
              <a:buSzPts val="2800"/>
              <a:buNone/>
              <a:defRPr/>
            </a:lvl9pPr>
          </a:lstStyle>
          <a:p>
            <a:endParaRPr/>
          </a:p>
        </p:txBody>
      </p:sp>
      <p:sp>
        <p:nvSpPr>
          <p:cNvPr id="2611" name="Google Shape;2611;p35"/>
          <p:cNvSpPr txBox="1">
            <a:spLocks noGrp="1"/>
          </p:cNvSpPr>
          <p:nvPr>
            <p:ph type="sldNum" idx="12"/>
          </p:nvPr>
        </p:nvSpPr>
        <p:spPr>
          <a:xfrm>
            <a:off x="8702350" y="4780525"/>
            <a:ext cx="318900" cy="272700"/>
          </a:xfrm>
          <a:prstGeom prst="rect">
            <a:avLst/>
          </a:prstGeom>
          <a:noFill/>
          <a:ln>
            <a:noFill/>
          </a:ln>
        </p:spPr>
        <p:txBody>
          <a:bodyPr spcFirstLastPara="1" wrap="square" lIns="91425" tIns="91425" rIns="91425" bIns="91425" anchor="ctr" anchorCtr="0">
            <a:normAutofit lnSpcReduction="20000"/>
          </a:bodyPr>
          <a:lstStyle>
            <a:lvl1pPr marL="0" marR="0" lvl="0"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1pPr>
            <a:lvl2pPr marL="0" marR="0" lvl="1"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2pPr>
            <a:lvl3pPr marL="0" marR="0" lvl="2"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3pPr>
            <a:lvl4pPr marL="0" marR="0" lvl="3"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4pPr>
            <a:lvl5pPr marL="0" marR="0" lvl="4"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5pPr>
            <a:lvl6pPr marL="0" marR="0" lvl="5"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6pPr>
            <a:lvl7pPr marL="0" marR="0" lvl="6"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7pPr>
            <a:lvl8pPr marL="0" marR="0" lvl="7"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8pPr>
            <a:lvl9pPr marL="0" marR="0" lvl="8"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9pPr>
          </a:lstStyle>
          <a:p>
            <a:pPr marL="0" lvl="0" indent="0" algn="r" rtl="0">
              <a:spcBef>
                <a:spcPts val="0"/>
              </a:spcBef>
              <a:spcAft>
                <a:spcPts val="0"/>
              </a:spcAft>
              <a:buNone/>
            </a:pPr>
            <a:fld id="{00000000-1234-1234-1234-123412341234}" type="slidenum">
              <a:rPr lang="en"/>
              <a:t>‹#›</a:t>
            </a:fld>
            <a:endParaRPr/>
          </a:p>
        </p:txBody>
      </p:sp>
      <p:sp>
        <p:nvSpPr>
          <p:cNvPr id="2612" name="Google Shape;2612;p35"/>
          <p:cNvSpPr txBox="1"/>
          <p:nvPr/>
        </p:nvSpPr>
        <p:spPr>
          <a:xfrm>
            <a:off x="244350" y="4765501"/>
            <a:ext cx="1315500" cy="292500"/>
          </a:xfrm>
          <a:prstGeom prst="rect">
            <a:avLst/>
          </a:prstGeom>
          <a:noFill/>
          <a:ln>
            <a:noFill/>
          </a:ln>
        </p:spPr>
        <p:txBody>
          <a:bodyPr spcFirstLastPara="1" wrap="square" lIns="91400" tIns="91400" rIns="91400" bIns="91400" anchor="t" anchorCtr="0">
            <a:spAutoFit/>
          </a:bodyPr>
          <a:lstStyle/>
          <a:p>
            <a:pPr marL="0" marR="0" lvl="0" indent="0" algn="l" rtl="0">
              <a:lnSpc>
                <a:spcPct val="100000"/>
              </a:lnSpc>
              <a:spcBef>
                <a:spcPts val="0"/>
              </a:spcBef>
              <a:spcAft>
                <a:spcPts val="0"/>
              </a:spcAft>
              <a:buClr>
                <a:srgbClr val="000000"/>
              </a:buClr>
              <a:buSzPts val="700"/>
              <a:buFont typeface="Arial"/>
              <a:buNone/>
            </a:pPr>
            <a:r>
              <a:rPr lang="en" sz="700" b="0" i="0" u="none" strike="noStrike" cap="none">
                <a:solidFill>
                  <a:schemeClr val="dk2"/>
                </a:solidFill>
                <a:latin typeface="Inter Medium"/>
                <a:ea typeface="Inter Medium"/>
                <a:cs typeface="Inter Medium"/>
                <a:sym typeface="Inter Medium"/>
              </a:rPr>
              <a:t>Proprietary &amp; Confidential</a:t>
            </a:r>
            <a:endParaRPr sz="700" b="0" i="0" u="none" strike="noStrike" cap="none">
              <a:solidFill>
                <a:schemeClr val="dk2"/>
              </a:solidFill>
              <a:latin typeface="Inter Medium"/>
              <a:ea typeface="Inter Medium"/>
              <a:cs typeface="Inter Medium"/>
              <a:sym typeface="Inter Medium"/>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2613"/>
        <p:cNvGrpSpPr/>
        <p:nvPr/>
      </p:nvGrpSpPr>
      <p:grpSpPr>
        <a:xfrm>
          <a:off x="0" y="0"/>
          <a:ext cx="0" cy="0"/>
          <a:chOff x="0" y="0"/>
          <a:chExt cx="0" cy="0"/>
        </a:xfrm>
      </p:grpSpPr>
      <p:sp>
        <p:nvSpPr>
          <p:cNvPr id="2614" name="Google Shape;2614;p36"/>
          <p:cNvSpPr txBox="1">
            <a:spLocks noGrp="1"/>
          </p:cNvSpPr>
          <p:nvPr>
            <p:ph type="title"/>
          </p:nvPr>
        </p:nvSpPr>
        <p:spPr>
          <a:xfrm>
            <a:off x="311700" y="245972"/>
            <a:ext cx="2808000" cy="904200"/>
          </a:xfrm>
          <a:prstGeom prst="rect">
            <a:avLst/>
          </a:prstGeom>
          <a:noFill/>
          <a:ln>
            <a:noFill/>
          </a:ln>
        </p:spPr>
        <p:txBody>
          <a:bodyPr spcFirstLastPara="1" wrap="square" lIns="91425" tIns="91425" rIns="91425" bIns="91425" anchor="t" anchorCtr="0">
            <a:normAutofit/>
          </a:bodyPr>
          <a:lstStyle>
            <a:lvl1pPr lvl="0" algn="l" rtl="0">
              <a:lnSpc>
                <a:spcPct val="100000"/>
              </a:lnSpc>
              <a:spcBef>
                <a:spcPts val="0"/>
              </a:spcBef>
              <a:spcAft>
                <a:spcPts val="0"/>
              </a:spcAft>
              <a:buSzPts val="2400"/>
              <a:buNone/>
              <a:defRPr sz="2400"/>
            </a:lvl1pPr>
            <a:lvl2pPr lvl="1" algn="l" rtl="0">
              <a:lnSpc>
                <a:spcPct val="100000"/>
              </a:lnSpc>
              <a:spcBef>
                <a:spcPts val="0"/>
              </a:spcBef>
              <a:spcAft>
                <a:spcPts val="0"/>
              </a:spcAft>
              <a:buSzPts val="2400"/>
              <a:buNone/>
              <a:defRPr sz="2400"/>
            </a:lvl2pPr>
            <a:lvl3pPr lvl="2" algn="l" rtl="0">
              <a:lnSpc>
                <a:spcPct val="100000"/>
              </a:lnSpc>
              <a:spcBef>
                <a:spcPts val="0"/>
              </a:spcBef>
              <a:spcAft>
                <a:spcPts val="0"/>
              </a:spcAft>
              <a:buSzPts val="2400"/>
              <a:buNone/>
              <a:defRPr sz="2400"/>
            </a:lvl3pPr>
            <a:lvl4pPr lvl="3" algn="l" rtl="0">
              <a:lnSpc>
                <a:spcPct val="100000"/>
              </a:lnSpc>
              <a:spcBef>
                <a:spcPts val="0"/>
              </a:spcBef>
              <a:spcAft>
                <a:spcPts val="0"/>
              </a:spcAft>
              <a:buSzPts val="2400"/>
              <a:buNone/>
              <a:defRPr sz="2400"/>
            </a:lvl4pPr>
            <a:lvl5pPr lvl="4" algn="l" rtl="0">
              <a:lnSpc>
                <a:spcPct val="100000"/>
              </a:lnSpc>
              <a:spcBef>
                <a:spcPts val="0"/>
              </a:spcBef>
              <a:spcAft>
                <a:spcPts val="0"/>
              </a:spcAft>
              <a:buSzPts val="2400"/>
              <a:buNone/>
              <a:defRPr sz="2400"/>
            </a:lvl5pPr>
            <a:lvl6pPr lvl="5" algn="l" rtl="0">
              <a:lnSpc>
                <a:spcPct val="100000"/>
              </a:lnSpc>
              <a:spcBef>
                <a:spcPts val="0"/>
              </a:spcBef>
              <a:spcAft>
                <a:spcPts val="0"/>
              </a:spcAft>
              <a:buSzPts val="2400"/>
              <a:buNone/>
              <a:defRPr sz="2400"/>
            </a:lvl6pPr>
            <a:lvl7pPr lvl="6" algn="l" rtl="0">
              <a:lnSpc>
                <a:spcPct val="100000"/>
              </a:lnSpc>
              <a:spcBef>
                <a:spcPts val="0"/>
              </a:spcBef>
              <a:spcAft>
                <a:spcPts val="0"/>
              </a:spcAft>
              <a:buSzPts val="2400"/>
              <a:buNone/>
              <a:defRPr sz="2400"/>
            </a:lvl7pPr>
            <a:lvl8pPr lvl="7" algn="l" rtl="0">
              <a:lnSpc>
                <a:spcPct val="100000"/>
              </a:lnSpc>
              <a:spcBef>
                <a:spcPts val="0"/>
              </a:spcBef>
              <a:spcAft>
                <a:spcPts val="0"/>
              </a:spcAft>
              <a:buSzPts val="2400"/>
              <a:buNone/>
              <a:defRPr sz="2400"/>
            </a:lvl8pPr>
            <a:lvl9pPr lvl="8" algn="l" rtl="0">
              <a:lnSpc>
                <a:spcPct val="100000"/>
              </a:lnSpc>
              <a:spcBef>
                <a:spcPts val="0"/>
              </a:spcBef>
              <a:spcAft>
                <a:spcPts val="0"/>
              </a:spcAft>
              <a:buSzPts val="2400"/>
              <a:buNone/>
              <a:defRPr sz="2400"/>
            </a:lvl9pPr>
          </a:lstStyle>
          <a:p>
            <a:endParaRPr/>
          </a:p>
        </p:txBody>
      </p:sp>
      <p:sp>
        <p:nvSpPr>
          <p:cNvPr id="2615" name="Google Shape;2615;p36"/>
          <p:cNvSpPr txBox="1">
            <a:spLocks noGrp="1"/>
          </p:cNvSpPr>
          <p:nvPr>
            <p:ph type="sldNum" idx="12"/>
          </p:nvPr>
        </p:nvSpPr>
        <p:spPr>
          <a:xfrm>
            <a:off x="8702350" y="4780525"/>
            <a:ext cx="318900" cy="272700"/>
          </a:xfrm>
          <a:prstGeom prst="rect">
            <a:avLst/>
          </a:prstGeom>
          <a:noFill/>
          <a:ln>
            <a:noFill/>
          </a:ln>
        </p:spPr>
        <p:txBody>
          <a:bodyPr spcFirstLastPara="1" wrap="square" lIns="91425" tIns="91425" rIns="91425" bIns="91425" anchor="ctr" anchorCtr="0">
            <a:normAutofit lnSpcReduction="20000"/>
          </a:bodyPr>
          <a:lstStyle>
            <a:lvl1pPr marL="0" marR="0" lvl="0"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1pPr>
            <a:lvl2pPr marL="0" marR="0" lvl="1"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2pPr>
            <a:lvl3pPr marL="0" marR="0" lvl="2"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3pPr>
            <a:lvl4pPr marL="0" marR="0" lvl="3"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4pPr>
            <a:lvl5pPr marL="0" marR="0" lvl="4"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5pPr>
            <a:lvl6pPr marL="0" marR="0" lvl="5"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6pPr>
            <a:lvl7pPr marL="0" marR="0" lvl="6"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7pPr>
            <a:lvl8pPr marL="0" marR="0" lvl="7"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8pPr>
            <a:lvl9pPr marL="0" marR="0" lvl="8"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9pPr>
          </a:lstStyle>
          <a:p>
            <a:pPr marL="0" lvl="0" indent="0" algn="r" rtl="0">
              <a:spcBef>
                <a:spcPts val="0"/>
              </a:spcBef>
              <a:spcAft>
                <a:spcPts val="0"/>
              </a:spcAft>
              <a:buNone/>
            </a:pPr>
            <a:fld id="{00000000-1234-1234-1234-123412341234}" type="slidenum">
              <a:rPr lang="en"/>
              <a:t>‹#›</a:t>
            </a:fld>
            <a:endParaRPr/>
          </a:p>
        </p:txBody>
      </p:sp>
      <p:sp>
        <p:nvSpPr>
          <p:cNvPr id="2616" name="Google Shape;2616;p36"/>
          <p:cNvSpPr txBox="1">
            <a:spLocks noGrp="1"/>
          </p:cNvSpPr>
          <p:nvPr>
            <p:ph type="body" idx="1"/>
          </p:nvPr>
        </p:nvSpPr>
        <p:spPr>
          <a:xfrm>
            <a:off x="311700" y="1311825"/>
            <a:ext cx="3999900" cy="3265200"/>
          </a:xfrm>
          <a:prstGeom prst="rect">
            <a:avLst/>
          </a:prstGeom>
          <a:noFill/>
          <a:ln>
            <a:noFill/>
          </a:ln>
        </p:spPr>
        <p:txBody>
          <a:bodyPr spcFirstLastPara="1" wrap="square" lIns="91425" tIns="91425" rIns="91425" bIns="91425" anchor="t" anchorCtr="0">
            <a:normAutofit/>
          </a:bodyPr>
          <a:lstStyle>
            <a:lvl1pPr marL="457200" lvl="0" indent="-317500" algn="l" rtl="0">
              <a:lnSpc>
                <a:spcPct val="115000"/>
              </a:lnSpc>
              <a:spcBef>
                <a:spcPts val="0"/>
              </a:spcBef>
              <a:spcAft>
                <a:spcPts val="0"/>
              </a:spcAft>
              <a:buSzPts val="1400"/>
              <a:buChar char="●"/>
              <a:defRPr sz="1400"/>
            </a:lvl1pPr>
            <a:lvl2pPr marL="914400" lvl="1" indent="-292100" algn="l" rtl="0">
              <a:lnSpc>
                <a:spcPct val="115000"/>
              </a:lnSpc>
              <a:spcBef>
                <a:spcPts val="0"/>
              </a:spcBef>
              <a:spcAft>
                <a:spcPts val="0"/>
              </a:spcAft>
              <a:buSzPts val="1000"/>
              <a:buChar char="○"/>
              <a:defRPr sz="1000"/>
            </a:lvl2pPr>
            <a:lvl3pPr marL="1371600" lvl="2" indent="-292100" algn="l" rtl="0">
              <a:lnSpc>
                <a:spcPct val="115000"/>
              </a:lnSpc>
              <a:spcBef>
                <a:spcPts val="0"/>
              </a:spcBef>
              <a:spcAft>
                <a:spcPts val="0"/>
              </a:spcAft>
              <a:buSzPts val="1000"/>
              <a:buChar char="■"/>
              <a:defRPr sz="1000"/>
            </a:lvl3pPr>
            <a:lvl4pPr marL="1828800" lvl="3" indent="-292100" algn="l" rtl="0">
              <a:lnSpc>
                <a:spcPct val="115000"/>
              </a:lnSpc>
              <a:spcBef>
                <a:spcPts val="0"/>
              </a:spcBef>
              <a:spcAft>
                <a:spcPts val="0"/>
              </a:spcAft>
              <a:buSzPts val="1000"/>
              <a:buChar char="●"/>
              <a:defRPr sz="1000"/>
            </a:lvl4pPr>
            <a:lvl5pPr marL="2286000" lvl="4" indent="-292100" algn="l" rtl="0">
              <a:lnSpc>
                <a:spcPct val="115000"/>
              </a:lnSpc>
              <a:spcBef>
                <a:spcPts val="0"/>
              </a:spcBef>
              <a:spcAft>
                <a:spcPts val="0"/>
              </a:spcAft>
              <a:buSzPts val="1000"/>
              <a:buChar char="○"/>
              <a:defRPr/>
            </a:lvl5pPr>
            <a:lvl6pPr marL="2743200" lvl="5" indent="-279400" algn="l" rtl="0">
              <a:lnSpc>
                <a:spcPct val="115000"/>
              </a:lnSpc>
              <a:spcBef>
                <a:spcPts val="0"/>
              </a:spcBef>
              <a:spcAft>
                <a:spcPts val="0"/>
              </a:spcAft>
              <a:buSzPts val="800"/>
              <a:buChar char="■"/>
              <a:defRPr sz="800"/>
            </a:lvl6pPr>
            <a:lvl7pPr marL="3200400" lvl="6" indent="-279400" algn="l" rtl="0">
              <a:lnSpc>
                <a:spcPct val="115000"/>
              </a:lnSpc>
              <a:spcBef>
                <a:spcPts val="0"/>
              </a:spcBef>
              <a:spcAft>
                <a:spcPts val="0"/>
              </a:spcAft>
              <a:buSzPts val="800"/>
              <a:buChar char="●"/>
              <a:defRPr sz="800"/>
            </a:lvl7pPr>
            <a:lvl8pPr marL="3657600" lvl="7" indent="-279400" algn="l" rtl="0">
              <a:lnSpc>
                <a:spcPct val="115000"/>
              </a:lnSpc>
              <a:spcBef>
                <a:spcPts val="0"/>
              </a:spcBef>
              <a:spcAft>
                <a:spcPts val="0"/>
              </a:spcAft>
              <a:buSzPts val="800"/>
              <a:buChar char="○"/>
              <a:defRPr sz="800"/>
            </a:lvl8pPr>
            <a:lvl9pPr marL="4114800" lvl="8" indent="-279400" algn="l" rtl="0">
              <a:lnSpc>
                <a:spcPct val="115000"/>
              </a:lnSpc>
              <a:spcBef>
                <a:spcPts val="0"/>
              </a:spcBef>
              <a:spcAft>
                <a:spcPts val="0"/>
              </a:spcAft>
              <a:buSzPts val="800"/>
              <a:buChar char="■"/>
              <a:defRPr sz="800"/>
            </a:lvl9pPr>
          </a:lstStyle>
          <a:p>
            <a:endParaRPr/>
          </a:p>
        </p:txBody>
      </p:sp>
      <p:grpSp>
        <p:nvGrpSpPr>
          <p:cNvPr id="2617" name="Google Shape;2617;p36"/>
          <p:cNvGrpSpPr/>
          <p:nvPr/>
        </p:nvGrpSpPr>
        <p:grpSpPr>
          <a:xfrm>
            <a:off x="8041174" y="4778597"/>
            <a:ext cx="598277" cy="170409"/>
            <a:chOff x="238125" y="1822850"/>
            <a:chExt cx="7080200" cy="2016675"/>
          </a:xfrm>
        </p:grpSpPr>
        <p:sp>
          <p:nvSpPr>
            <p:cNvPr id="2618" name="Google Shape;2618;p36"/>
            <p:cNvSpPr/>
            <p:nvPr/>
          </p:nvSpPr>
          <p:spPr>
            <a:xfrm>
              <a:off x="238125" y="1822875"/>
              <a:ext cx="2435325" cy="2016650"/>
            </a:xfrm>
            <a:custGeom>
              <a:avLst/>
              <a:gdLst/>
              <a:ahLst/>
              <a:cxnLst/>
              <a:rect l="l" t="t" r="r" b="b"/>
              <a:pathLst>
                <a:path w="97413" h="80666" extrusionOk="0">
                  <a:moveTo>
                    <a:pt x="0" y="0"/>
                  </a:moveTo>
                  <a:lnTo>
                    <a:pt x="0" y="51030"/>
                  </a:lnTo>
                  <a:cubicBezTo>
                    <a:pt x="0" y="71547"/>
                    <a:pt x="12012" y="80666"/>
                    <a:pt x="27444" y="80666"/>
                  </a:cubicBezTo>
                  <a:cubicBezTo>
                    <a:pt x="36738" y="80666"/>
                    <a:pt x="44103" y="77071"/>
                    <a:pt x="48750" y="70144"/>
                  </a:cubicBezTo>
                  <a:cubicBezTo>
                    <a:pt x="53310" y="77071"/>
                    <a:pt x="60675" y="80666"/>
                    <a:pt x="69969" y="80666"/>
                  </a:cubicBezTo>
                  <a:cubicBezTo>
                    <a:pt x="85488" y="80666"/>
                    <a:pt x="97413" y="71547"/>
                    <a:pt x="97413" y="51030"/>
                  </a:cubicBezTo>
                  <a:lnTo>
                    <a:pt x="97413" y="0"/>
                  </a:lnTo>
                  <a:lnTo>
                    <a:pt x="78386" y="0"/>
                  </a:lnTo>
                  <a:lnTo>
                    <a:pt x="78386" y="51030"/>
                  </a:lnTo>
                  <a:cubicBezTo>
                    <a:pt x="78386" y="59886"/>
                    <a:pt x="73914" y="63130"/>
                    <a:pt x="68303" y="63130"/>
                  </a:cubicBezTo>
                  <a:cubicBezTo>
                    <a:pt x="62691" y="63130"/>
                    <a:pt x="58220" y="59886"/>
                    <a:pt x="58220" y="51030"/>
                  </a:cubicBezTo>
                  <a:lnTo>
                    <a:pt x="58220" y="0"/>
                  </a:lnTo>
                  <a:lnTo>
                    <a:pt x="39193" y="0"/>
                  </a:lnTo>
                  <a:lnTo>
                    <a:pt x="39193" y="51030"/>
                  </a:lnTo>
                  <a:cubicBezTo>
                    <a:pt x="39193" y="59886"/>
                    <a:pt x="34897" y="63130"/>
                    <a:pt x="29110" y="63130"/>
                  </a:cubicBezTo>
                  <a:cubicBezTo>
                    <a:pt x="23323" y="63130"/>
                    <a:pt x="19027" y="59886"/>
                    <a:pt x="19027" y="51030"/>
                  </a:cubicBezTo>
                  <a:lnTo>
                    <a:pt x="19027" y="0"/>
                  </a:lnTo>
                  <a:close/>
                </a:path>
              </a:pathLst>
            </a:custGeom>
            <a:solidFill>
              <a:srgbClr val="CE1F39"/>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619" name="Google Shape;2619;p36"/>
            <p:cNvSpPr/>
            <p:nvPr/>
          </p:nvSpPr>
          <p:spPr>
            <a:xfrm>
              <a:off x="2870725" y="1822850"/>
              <a:ext cx="2018850" cy="2016675"/>
            </a:xfrm>
            <a:custGeom>
              <a:avLst/>
              <a:gdLst/>
              <a:ahLst/>
              <a:cxnLst/>
              <a:rect l="l" t="t" r="r" b="b"/>
              <a:pathLst>
                <a:path w="80754" h="80667" extrusionOk="0">
                  <a:moveTo>
                    <a:pt x="40333" y="18151"/>
                  </a:moveTo>
                  <a:cubicBezTo>
                    <a:pt x="49276" y="18151"/>
                    <a:pt x="57080" y="23499"/>
                    <a:pt x="60587" y="31215"/>
                  </a:cubicBezTo>
                  <a:lnTo>
                    <a:pt x="20166" y="31390"/>
                  </a:lnTo>
                  <a:cubicBezTo>
                    <a:pt x="23586" y="23587"/>
                    <a:pt x="31302" y="18238"/>
                    <a:pt x="40333" y="18151"/>
                  </a:cubicBezTo>
                  <a:close/>
                  <a:moveTo>
                    <a:pt x="40407" y="1"/>
                  </a:moveTo>
                  <a:cubicBezTo>
                    <a:pt x="40353" y="1"/>
                    <a:pt x="40299" y="1"/>
                    <a:pt x="40245" y="1"/>
                  </a:cubicBezTo>
                  <a:cubicBezTo>
                    <a:pt x="17974" y="89"/>
                    <a:pt x="0" y="18238"/>
                    <a:pt x="88" y="40509"/>
                  </a:cubicBezTo>
                  <a:cubicBezTo>
                    <a:pt x="88" y="62726"/>
                    <a:pt x="18237" y="80667"/>
                    <a:pt x="40347" y="80667"/>
                  </a:cubicBezTo>
                  <a:cubicBezTo>
                    <a:pt x="40401" y="80667"/>
                    <a:pt x="40454" y="80667"/>
                    <a:pt x="40508" y="80667"/>
                  </a:cubicBezTo>
                  <a:cubicBezTo>
                    <a:pt x="56992" y="80667"/>
                    <a:pt x="71021" y="70759"/>
                    <a:pt x="77334" y="56642"/>
                  </a:cubicBezTo>
                  <a:lnTo>
                    <a:pt x="77334" y="56642"/>
                  </a:lnTo>
                  <a:lnTo>
                    <a:pt x="55326" y="56730"/>
                  </a:lnTo>
                  <a:cubicBezTo>
                    <a:pt x="51381" y="60237"/>
                    <a:pt x="46208" y="62517"/>
                    <a:pt x="40508" y="62517"/>
                  </a:cubicBezTo>
                  <a:cubicBezTo>
                    <a:pt x="30513" y="62517"/>
                    <a:pt x="22008" y="55941"/>
                    <a:pt x="19202" y="46910"/>
                  </a:cubicBezTo>
                  <a:lnTo>
                    <a:pt x="80227" y="46647"/>
                  </a:lnTo>
                  <a:cubicBezTo>
                    <a:pt x="80578" y="44542"/>
                    <a:pt x="80754" y="42438"/>
                    <a:pt x="80754" y="40246"/>
                  </a:cubicBezTo>
                  <a:cubicBezTo>
                    <a:pt x="80666" y="18029"/>
                    <a:pt x="62604" y="1"/>
                    <a:pt x="40407" y="1"/>
                  </a:cubicBezTo>
                  <a:close/>
                </a:path>
              </a:pathLst>
            </a:custGeom>
            <a:solidFill>
              <a:srgbClr val="CE1F39"/>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620" name="Google Shape;2620;p36"/>
            <p:cNvSpPr/>
            <p:nvPr/>
          </p:nvSpPr>
          <p:spPr>
            <a:xfrm>
              <a:off x="4707625" y="1822875"/>
              <a:ext cx="2113100" cy="2016650"/>
            </a:xfrm>
            <a:custGeom>
              <a:avLst/>
              <a:gdLst/>
              <a:ahLst/>
              <a:cxnLst/>
              <a:rect l="l" t="t" r="r" b="b"/>
              <a:pathLst>
                <a:path w="84524" h="80666" extrusionOk="0">
                  <a:moveTo>
                    <a:pt x="22446" y="4209"/>
                  </a:moveTo>
                  <a:lnTo>
                    <a:pt x="47084" y="40333"/>
                  </a:lnTo>
                  <a:lnTo>
                    <a:pt x="22446" y="76457"/>
                  </a:lnTo>
                  <a:lnTo>
                    <a:pt x="7979" y="76457"/>
                  </a:lnTo>
                  <a:lnTo>
                    <a:pt x="32617" y="40333"/>
                  </a:lnTo>
                  <a:lnTo>
                    <a:pt x="7979" y="4209"/>
                  </a:lnTo>
                  <a:close/>
                  <a:moveTo>
                    <a:pt x="0" y="0"/>
                  </a:moveTo>
                  <a:lnTo>
                    <a:pt x="27532" y="40333"/>
                  </a:lnTo>
                  <a:lnTo>
                    <a:pt x="0" y="80666"/>
                  </a:lnTo>
                  <a:lnTo>
                    <a:pt x="24638" y="80666"/>
                  </a:lnTo>
                  <a:lnTo>
                    <a:pt x="42262" y="54888"/>
                  </a:lnTo>
                  <a:lnTo>
                    <a:pt x="59886" y="80666"/>
                  </a:lnTo>
                  <a:lnTo>
                    <a:pt x="84524" y="80666"/>
                  </a:lnTo>
                  <a:lnTo>
                    <a:pt x="56992" y="40333"/>
                  </a:lnTo>
                  <a:lnTo>
                    <a:pt x="84524" y="0"/>
                  </a:lnTo>
                  <a:lnTo>
                    <a:pt x="59886" y="0"/>
                  </a:lnTo>
                  <a:lnTo>
                    <a:pt x="42262" y="25866"/>
                  </a:lnTo>
                  <a:lnTo>
                    <a:pt x="24638" y="0"/>
                  </a:lnTo>
                  <a:close/>
                </a:path>
              </a:pathLst>
            </a:custGeom>
            <a:solidFill>
              <a:srgbClr val="CE1F39"/>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621" name="Google Shape;2621;p36"/>
            <p:cNvSpPr/>
            <p:nvPr/>
          </p:nvSpPr>
          <p:spPr>
            <a:xfrm>
              <a:off x="5106550" y="2033300"/>
              <a:ext cx="651050" cy="1595800"/>
            </a:xfrm>
            <a:custGeom>
              <a:avLst/>
              <a:gdLst/>
              <a:ahLst/>
              <a:cxnLst/>
              <a:rect l="l" t="t" r="r" b="b"/>
              <a:pathLst>
                <a:path w="26042" h="63832" extrusionOk="0">
                  <a:moveTo>
                    <a:pt x="1" y="0"/>
                  </a:moveTo>
                  <a:lnTo>
                    <a:pt x="21746" y="31916"/>
                  </a:lnTo>
                  <a:lnTo>
                    <a:pt x="1" y="63831"/>
                  </a:lnTo>
                  <a:lnTo>
                    <a:pt x="4297" y="63831"/>
                  </a:lnTo>
                  <a:lnTo>
                    <a:pt x="26042" y="31916"/>
                  </a:lnTo>
                  <a:lnTo>
                    <a:pt x="4297" y="0"/>
                  </a:lnTo>
                  <a:close/>
                </a:path>
              </a:pathLst>
            </a:custGeom>
            <a:solidFill>
              <a:srgbClr val="CE1F39"/>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622" name="Google Shape;2622;p36"/>
            <p:cNvSpPr/>
            <p:nvPr/>
          </p:nvSpPr>
          <p:spPr>
            <a:xfrm>
              <a:off x="5764150" y="2831175"/>
              <a:ext cx="247725" cy="725575"/>
            </a:xfrm>
            <a:custGeom>
              <a:avLst/>
              <a:gdLst/>
              <a:ahLst/>
              <a:cxnLst/>
              <a:rect l="l" t="t" r="r" b="b"/>
              <a:pathLst>
                <a:path w="9909" h="29023" extrusionOk="0">
                  <a:moveTo>
                    <a:pt x="9909" y="1"/>
                  </a:moveTo>
                  <a:lnTo>
                    <a:pt x="1" y="14556"/>
                  </a:lnTo>
                  <a:lnTo>
                    <a:pt x="9909" y="29023"/>
                  </a:lnTo>
                  <a:lnTo>
                    <a:pt x="9909" y="1"/>
                  </a:lnTo>
                  <a:close/>
                </a:path>
              </a:pathLst>
            </a:custGeom>
            <a:solidFill>
              <a:srgbClr val="9C182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623" name="Google Shape;2623;p36"/>
            <p:cNvSpPr/>
            <p:nvPr/>
          </p:nvSpPr>
          <p:spPr>
            <a:xfrm>
              <a:off x="6842625" y="1822875"/>
              <a:ext cx="197300" cy="236750"/>
            </a:xfrm>
            <a:custGeom>
              <a:avLst/>
              <a:gdLst/>
              <a:ahLst/>
              <a:cxnLst/>
              <a:rect l="l" t="t" r="r" b="b"/>
              <a:pathLst>
                <a:path w="7892" h="9470" extrusionOk="0">
                  <a:moveTo>
                    <a:pt x="1" y="0"/>
                  </a:moveTo>
                  <a:lnTo>
                    <a:pt x="1" y="1754"/>
                  </a:lnTo>
                  <a:lnTo>
                    <a:pt x="2719" y="1754"/>
                  </a:lnTo>
                  <a:lnTo>
                    <a:pt x="2719" y="9469"/>
                  </a:lnTo>
                  <a:lnTo>
                    <a:pt x="5086" y="9469"/>
                  </a:lnTo>
                  <a:lnTo>
                    <a:pt x="5086" y="1754"/>
                  </a:lnTo>
                  <a:lnTo>
                    <a:pt x="7892" y="1754"/>
                  </a:lnTo>
                  <a:lnTo>
                    <a:pt x="7892" y="0"/>
                  </a:lnTo>
                  <a:close/>
                </a:path>
              </a:pathLst>
            </a:custGeom>
            <a:solidFill>
              <a:srgbClr val="CE0E2D"/>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624" name="Google Shape;2624;p36"/>
            <p:cNvSpPr/>
            <p:nvPr/>
          </p:nvSpPr>
          <p:spPr>
            <a:xfrm>
              <a:off x="7064025" y="1822875"/>
              <a:ext cx="254300" cy="236750"/>
            </a:xfrm>
            <a:custGeom>
              <a:avLst/>
              <a:gdLst/>
              <a:ahLst/>
              <a:cxnLst/>
              <a:rect l="l" t="t" r="r" b="b"/>
              <a:pathLst>
                <a:path w="10172" h="9470" extrusionOk="0">
                  <a:moveTo>
                    <a:pt x="0" y="0"/>
                  </a:moveTo>
                  <a:lnTo>
                    <a:pt x="0" y="9469"/>
                  </a:lnTo>
                  <a:lnTo>
                    <a:pt x="2280" y="9469"/>
                  </a:lnTo>
                  <a:lnTo>
                    <a:pt x="2280" y="7277"/>
                  </a:lnTo>
                  <a:lnTo>
                    <a:pt x="2017" y="2718"/>
                  </a:lnTo>
                  <a:lnTo>
                    <a:pt x="4297" y="9469"/>
                  </a:lnTo>
                  <a:lnTo>
                    <a:pt x="5875" y="9469"/>
                  </a:lnTo>
                  <a:lnTo>
                    <a:pt x="8155" y="2718"/>
                  </a:lnTo>
                  <a:lnTo>
                    <a:pt x="7892" y="7277"/>
                  </a:lnTo>
                  <a:lnTo>
                    <a:pt x="7892" y="9469"/>
                  </a:lnTo>
                  <a:lnTo>
                    <a:pt x="10171" y="9469"/>
                  </a:lnTo>
                  <a:lnTo>
                    <a:pt x="10171" y="0"/>
                  </a:lnTo>
                  <a:lnTo>
                    <a:pt x="7190" y="0"/>
                  </a:lnTo>
                  <a:lnTo>
                    <a:pt x="5086" y="6576"/>
                  </a:lnTo>
                  <a:lnTo>
                    <a:pt x="2982" y="0"/>
                  </a:lnTo>
                  <a:close/>
                </a:path>
              </a:pathLst>
            </a:custGeom>
            <a:solidFill>
              <a:srgbClr val="CE0E2D"/>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grpSp>
      <p:sp>
        <p:nvSpPr>
          <p:cNvPr id="2625" name="Google Shape;2625;p36"/>
          <p:cNvSpPr txBox="1"/>
          <p:nvPr/>
        </p:nvSpPr>
        <p:spPr>
          <a:xfrm>
            <a:off x="244350" y="4765501"/>
            <a:ext cx="1315500" cy="292500"/>
          </a:xfrm>
          <a:prstGeom prst="rect">
            <a:avLst/>
          </a:prstGeom>
          <a:noFill/>
          <a:ln>
            <a:noFill/>
          </a:ln>
        </p:spPr>
        <p:txBody>
          <a:bodyPr spcFirstLastPara="1" wrap="square" lIns="91400" tIns="91400" rIns="91400" bIns="91400" anchor="t" anchorCtr="0">
            <a:spAutoFit/>
          </a:bodyPr>
          <a:lstStyle/>
          <a:p>
            <a:pPr marL="0" marR="0" lvl="0" indent="0" algn="l" rtl="0">
              <a:lnSpc>
                <a:spcPct val="100000"/>
              </a:lnSpc>
              <a:spcBef>
                <a:spcPts val="0"/>
              </a:spcBef>
              <a:spcAft>
                <a:spcPts val="0"/>
              </a:spcAft>
              <a:buClr>
                <a:srgbClr val="000000"/>
              </a:buClr>
              <a:buSzPts val="700"/>
              <a:buFont typeface="Arial"/>
              <a:buNone/>
            </a:pPr>
            <a:r>
              <a:rPr lang="en" sz="700" b="0" i="0" u="none" strike="noStrike" cap="none">
                <a:solidFill>
                  <a:schemeClr val="dk2"/>
                </a:solidFill>
                <a:latin typeface="Inter Medium"/>
                <a:ea typeface="Inter Medium"/>
                <a:cs typeface="Inter Medium"/>
                <a:sym typeface="Inter Medium"/>
              </a:rPr>
              <a:t>Proprietary &amp; Confidential</a:t>
            </a:r>
            <a:endParaRPr sz="700" b="0" i="0" u="none" strike="noStrike" cap="none">
              <a:solidFill>
                <a:schemeClr val="dk2"/>
              </a:solidFill>
              <a:latin typeface="Inter Medium"/>
              <a:ea typeface="Inter Medium"/>
              <a:cs typeface="Inter Medium"/>
              <a:sym typeface="Inter Medium"/>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Main point">
  <p:cSld name="Main point">
    <p:spTree>
      <p:nvGrpSpPr>
        <p:cNvPr id="1" name="Shape 2626"/>
        <p:cNvGrpSpPr/>
        <p:nvPr/>
      </p:nvGrpSpPr>
      <p:grpSpPr>
        <a:xfrm>
          <a:off x="0" y="0"/>
          <a:ext cx="0" cy="0"/>
          <a:chOff x="0" y="0"/>
          <a:chExt cx="0" cy="0"/>
        </a:xfrm>
      </p:grpSpPr>
      <p:sp>
        <p:nvSpPr>
          <p:cNvPr id="2627" name="Google Shape;2627;p37"/>
          <p:cNvSpPr txBox="1">
            <a:spLocks noGrp="1"/>
          </p:cNvSpPr>
          <p:nvPr>
            <p:ph type="title"/>
          </p:nvPr>
        </p:nvSpPr>
        <p:spPr>
          <a:xfrm>
            <a:off x="490250" y="450150"/>
            <a:ext cx="6367800" cy="4090800"/>
          </a:xfrm>
          <a:prstGeom prst="rect">
            <a:avLst/>
          </a:prstGeom>
          <a:noFill/>
          <a:ln>
            <a:noFill/>
          </a:ln>
        </p:spPr>
        <p:txBody>
          <a:bodyPr spcFirstLastPara="1" wrap="square" lIns="91425" tIns="91425" rIns="91425" bIns="91425" anchor="ctr" anchorCtr="0">
            <a:normAutofit/>
          </a:bodyPr>
          <a:lstStyle>
            <a:lvl1pPr lvl="0" algn="l" rtl="0">
              <a:lnSpc>
                <a:spcPct val="100000"/>
              </a:lnSpc>
              <a:spcBef>
                <a:spcPts val="0"/>
              </a:spcBef>
              <a:spcAft>
                <a:spcPts val="0"/>
              </a:spcAft>
              <a:buSzPts val="4800"/>
              <a:buNone/>
              <a:defRPr sz="4799"/>
            </a:lvl1pPr>
            <a:lvl2pPr lvl="1" algn="l" rtl="0">
              <a:lnSpc>
                <a:spcPct val="100000"/>
              </a:lnSpc>
              <a:spcBef>
                <a:spcPts val="0"/>
              </a:spcBef>
              <a:spcAft>
                <a:spcPts val="0"/>
              </a:spcAft>
              <a:buSzPts val="4800"/>
              <a:buNone/>
              <a:defRPr sz="4799"/>
            </a:lvl2pPr>
            <a:lvl3pPr lvl="2" algn="l" rtl="0">
              <a:lnSpc>
                <a:spcPct val="100000"/>
              </a:lnSpc>
              <a:spcBef>
                <a:spcPts val="0"/>
              </a:spcBef>
              <a:spcAft>
                <a:spcPts val="0"/>
              </a:spcAft>
              <a:buSzPts val="4800"/>
              <a:buNone/>
              <a:defRPr sz="4799"/>
            </a:lvl3pPr>
            <a:lvl4pPr lvl="3" algn="l" rtl="0">
              <a:lnSpc>
                <a:spcPct val="100000"/>
              </a:lnSpc>
              <a:spcBef>
                <a:spcPts val="0"/>
              </a:spcBef>
              <a:spcAft>
                <a:spcPts val="0"/>
              </a:spcAft>
              <a:buSzPts val="4800"/>
              <a:buNone/>
              <a:defRPr sz="4799"/>
            </a:lvl4pPr>
            <a:lvl5pPr lvl="4" algn="l" rtl="0">
              <a:lnSpc>
                <a:spcPct val="100000"/>
              </a:lnSpc>
              <a:spcBef>
                <a:spcPts val="0"/>
              </a:spcBef>
              <a:spcAft>
                <a:spcPts val="0"/>
              </a:spcAft>
              <a:buSzPts val="4800"/>
              <a:buNone/>
              <a:defRPr sz="4799"/>
            </a:lvl5pPr>
            <a:lvl6pPr lvl="5" algn="l" rtl="0">
              <a:lnSpc>
                <a:spcPct val="100000"/>
              </a:lnSpc>
              <a:spcBef>
                <a:spcPts val="0"/>
              </a:spcBef>
              <a:spcAft>
                <a:spcPts val="0"/>
              </a:spcAft>
              <a:buSzPts val="4800"/>
              <a:buNone/>
              <a:defRPr sz="4799"/>
            </a:lvl6pPr>
            <a:lvl7pPr lvl="6" algn="l" rtl="0">
              <a:lnSpc>
                <a:spcPct val="100000"/>
              </a:lnSpc>
              <a:spcBef>
                <a:spcPts val="0"/>
              </a:spcBef>
              <a:spcAft>
                <a:spcPts val="0"/>
              </a:spcAft>
              <a:buSzPts val="4800"/>
              <a:buNone/>
              <a:defRPr sz="4799"/>
            </a:lvl7pPr>
            <a:lvl8pPr lvl="7" algn="l" rtl="0">
              <a:lnSpc>
                <a:spcPct val="100000"/>
              </a:lnSpc>
              <a:spcBef>
                <a:spcPts val="0"/>
              </a:spcBef>
              <a:spcAft>
                <a:spcPts val="0"/>
              </a:spcAft>
              <a:buSzPts val="4800"/>
              <a:buNone/>
              <a:defRPr sz="4799"/>
            </a:lvl8pPr>
            <a:lvl9pPr lvl="8" algn="l" rtl="0">
              <a:lnSpc>
                <a:spcPct val="100000"/>
              </a:lnSpc>
              <a:spcBef>
                <a:spcPts val="0"/>
              </a:spcBef>
              <a:spcAft>
                <a:spcPts val="0"/>
              </a:spcAft>
              <a:buSzPts val="4800"/>
              <a:buNone/>
              <a:defRPr sz="4799"/>
            </a:lvl9pPr>
          </a:lstStyle>
          <a:p>
            <a:endParaRPr/>
          </a:p>
        </p:txBody>
      </p:sp>
      <p:sp>
        <p:nvSpPr>
          <p:cNvPr id="2628" name="Google Shape;2628;p37"/>
          <p:cNvSpPr txBox="1"/>
          <p:nvPr/>
        </p:nvSpPr>
        <p:spPr>
          <a:xfrm>
            <a:off x="244350" y="4765501"/>
            <a:ext cx="1315500" cy="292500"/>
          </a:xfrm>
          <a:prstGeom prst="rect">
            <a:avLst/>
          </a:prstGeom>
          <a:noFill/>
          <a:ln>
            <a:noFill/>
          </a:ln>
        </p:spPr>
        <p:txBody>
          <a:bodyPr spcFirstLastPara="1" wrap="square" lIns="91400" tIns="91400" rIns="91400" bIns="91400" anchor="t" anchorCtr="0">
            <a:spAutoFit/>
          </a:bodyPr>
          <a:lstStyle/>
          <a:p>
            <a:pPr marL="0" marR="0" lvl="0" indent="0" algn="l" rtl="0">
              <a:lnSpc>
                <a:spcPct val="100000"/>
              </a:lnSpc>
              <a:spcBef>
                <a:spcPts val="0"/>
              </a:spcBef>
              <a:spcAft>
                <a:spcPts val="0"/>
              </a:spcAft>
              <a:buClr>
                <a:srgbClr val="000000"/>
              </a:buClr>
              <a:buSzPts val="700"/>
              <a:buFont typeface="Arial"/>
              <a:buNone/>
            </a:pPr>
            <a:r>
              <a:rPr lang="en" sz="700" b="0" i="0" u="none" strike="noStrike" cap="none">
                <a:solidFill>
                  <a:schemeClr val="dk2"/>
                </a:solidFill>
                <a:latin typeface="Inter Medium"/>
                <a:ea typeface="Inter Medium"/>
                <a:cs typeface="Inter Medium"/>
                <a:sym typeface="Inter Medium"/>
              </a:rPr>
              <a:t>Proprietary &amp; Confidential</a:t>
            </a:r>
            <a:endParaRPr sz="700" b="0" i="0" u="none" strike="noStrike" cap="none">
              <a:solidFill>
                <a:schemeClr val="dk2"/>
              </a:solidFill>
              <a:latin typeface="Inter Medium"/>
              <a:ea typeface="Inter Medium"/>
              <a:cs typeface="Inter Medium"/>
              <a:sym typeface="Inter Medium"/>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2629"/>
        <p:cNvGrpSpPr/>
        <p:nvPr/>
      </p:nvGrpSpPr>
      <p:grpSpPr>
        <a:xfrm>
          <a:off x="0" y="0"/>
          <a:ext cx="0" cy="0"/>
          <a:chOff x="0" y="0"/>
          <a:chExt cx="0" cy="0"/>
        </a:xfrm>
      </p:grpSpPr>
      <p:sp>
        <p:nvSpPr>
          <p:cNvPr id="2630" name="Google Shape;2630;p38"/>
          <p:cNvSpPr/>
          <p:nvPr/>
        </p:nvSpPr>
        <p:spPr>
          <a:xfrm>
            <a:off x="4572000" y="-125"/>
            <a:ext cx="4572000" cy="5143500"/>
          </a:xfrm>
          <a:prstGeom prst="rect">
            <a:avLst/>
          </a:prstGeom>
          <a:solidFill>
            <a:schemeClr val="dk1"/>
          </a:solidFill>
          <a:ln>
            <a:noFill/>
          </a:ln>
        </p:spPr>
        <p:txBody>
          <a:bodyPr spcFirstLastPara="1" wrap="square" lIns="91400" tIns="91400" rIns="91400" bIns="91400"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631" name="Google Shape;2631;p38"/>
          <p:cNvSpPr txBox="1">
            <a:spLocks noGrp="1"/>
          </p:cNvSpPr>
          <p:nvPr>
            <p:ph type="title"/>
          </p:nvPr>
        </p:nvSpPr>
        <p:spPr>
          <a:xfrm>
            <a:off x="265501" y="1233175"/>
            <a:ext cx="4045200" cy="1482300"/>
          </a:xfrm>
          <a:prstGeom prst="rect">
            <a:avLst/>
          </a:prstGeom>
          <a:noFill/>
          <a:ln>
            <a:noFill/>
          </a:ln>
        </p:spPr>
        <p:txBody>
          <a:bodyPr spcFirstLastPara="1" wrap="square" lIns="91425" tIns="91425" rIns="91425" bIns="91425" anchor="b" anchorCtr="0">
            <a:normAutofit/>
          </a:bodyPr>
          <a:lstStyle>
            <a:lvl1pPr lvl="0" algn="l" rtl="0">
              <a:lnSpc>
                <a:spcPct val="100000"/>
              </a:lnSpc>
              <a:spcBef>
                <a:spcPts val="0"/>
              </a:spcBef>
              <a:spcAft>
                <a:spcPts val="0"/>
              </a:spcAft>
              <a:buSzPts val="3600"/>
              <a:buNone/>
              <a:defRPr sz="3599"/>
            </a:lvl1pPr>
            <a:lvl2pPr lvl="1" algn="l" rtl="0">
              <a:lnSpc>
                <a:spcPct val="100000"/>
              </a:lnSpc>
              <a:spcBef>
                <a:spcPts val="0"/>
              </a:spcBef>
              <a:spcAft>
                <a:spcPts val="0"/>
              </a:spcAft>
              <a:buSzPts val="3600"/>
              <a:buNone/>
              <a:defRPr sz="3599"/>
            </a:lvl2pPr>
            <a:lvl3pPr lvl="2" algn="l" rtl="0">
              <a:lnSpc>
                <a:spcPct val="100000"/>
              </a:lnSpc>
              <a:spcBef>
                <a:spcPts val="0"/>
              </a:spcBef>
              <a:spcAft>
                <a:spcPts val="0"/>
              </a:spcAft>
              <a:buSzPts val="3600"/>
              <a:buNone/>
              <a:defRPr sz="3599"/>
            </a:lvl3pPr>
            <a:lvl4pPr lvl="3" algn="l" rtl="0">
              <a:lnSpc>
                <a:spcPct val="100000"/>
              </a:lnSpc>
              <a:spcBef>
                <a:spcPts val="0"/>
              </a:spcBef>
              <a:spcAft>
                <a:spcPts val="0"/>
              </a:spcAft>
              <a:buSzPts val="3600"/>
              <a:buNone/>
              <a:defRPr sz="3599"/>
            </a:lvl4pPr>
            <a:lvl5pPr lvl="4" algn="l" rtl="0">
              <a:lnSpc>
                <a:spcPct val="100000"/>
              </a:lnSpc>
              <a:spcBef>
                <a:spcPts val="0"/>
              </a:spcBef>
              <a:spcAft>
                <a:spcPts val="0"/>
              </a:spcAft>
              <a:buSzPts val="3600"/>
              <a:buNone/>
              <a:defRPr sz="3599"/>
            </a:lvl5pPr>
            <a:lvl6pPr lvl="5" algn="l" rtl="0">
              <a:lnSpc>
                <a:spcPct val="100000"/>
              </a:lnSpc>
              <a:spcBef>
                <a:spcPts val="0"/>
              </a:spcBef>
              <a:spcAft>
                <a:spcPts val="0"/>
              </a:spcAft>
              <a:buSzPts val="3600"/>
              <a:buNone/>
              <a:defRPr sz="3599"/>
            </a:lvl6pPr>
            <a:lvl7pPr lvl="6" algn="l" rtl="0">
              <a:lnSpc>
                <a:spcPct val="100000"/>
              </a:lnSpc>
              <a:spcBef>
                <a:spcPts val="0"/>
              </a:spcBef>
              <a:spcAft>
                <a:spcPts val="0"/>
              </a:spcAft>
              <a:buSzPts val="3600"/>
              <a:buNone/>
              <a:defRPr sz="3599"/>
            </a:lvl7pPr>
            <a:lvl8pPr lvl="7" algn="l" rtl="0">
              <a:lnSpc>
                <a:spcPct val="100000"/>
              </a:lnSpc>
              <a:spcBef>
                <a:spcPts val="0"/>
              </a:spcBef>
              <a:spcAft>
                <a:spcPts val="0"/>
              </a:spcAft>
              <a:buSzPts val="3600"/>
              <a:buNone/>
              <a:defRPr sz="3599"/>
            </a:lvl8pPr>
            <a:lvl9pPr lvl="8" algn="l" rtl="0">
              <a:lnSpc>
                <a:spcPct val="100000"/>
              </a:lnSpc>
              <a:spcBef>
                <a:spcPts val="0"/>
              </a:spcBef>
              <a:spcAft>
                <a:spcPts val="0"/>
              </a:spcAft>
              <a:buSzPts val="3600"/>
              <a:buNone/>
              <a:defRPr sz="3599"/>
            </a:lvl9pPr>
          </a:lstStyle>
          <a:p>
            <a:endParaRPr/>
          </a:p>
        </p:txBody>
      </p:sp>
      <p:sp>
        <p:nvSpPr>
          <p:cNvPr id="2632" name="Google Shape;2632;p38"/>
          <p:cNvSpPr txBox="1">
            <a:spLocks noGrp="1"/>
          </p:cNvSpPr>
          <p:nvPr>
            <p:ph type="subTitle" idx="1"/>
          </p:nvPr>
        </p:nvSpPr>
        <p:spPr>
          <a:xfrm>
            <a:off x="265501" y="2803075"/>
            <a:ext cx="4045200" cy="1235100"/>
          </a:xfrm>
          <a:prstGeom prst="rect">
            <a:avLst/>
          </a:prstGeom>
          <a:noFill/>
          <a:ln>
            <a:noFill/>
          </a:ln>
        </p:spPr>
        <p:txBody>
          <a:bodyPr spcFirstLastPara="1" wrap="square" lIns="91425" tIns="91425" rIns="91425" bIns="91425" anchor="t" anchorCtr="0">
            <a:normAutofit/>
          </a:bodyPr>
          <a:lstStyle>
            <a:lvl1pPr lvl="0" algn="l" rtl="0">
              <a:lnSpc>
                <a:spcPct val="100000"/>
              </a:lnSpc>
              <a:spcBef>
                <a:spcPts val="0"/>
              </a:spcBef>
              <a:spcAft>
                <a:spcPts val="0"/>
              </a:spcAft>
              <a:buClr>
                <a:schemeClr val="dk2"/>
              </a:buClr>
              <a:buSzPts val="1600"/>
              <a:buNone/>
              <a:defRPr>
                <a:solidFill>
                  <a:schemeClr val="dk2"/>
                </a:solidFill>
              </a:defRPr>
            </a:lvl1pPr>
            <a:lvl2pPr lvl="1" algn="l" rtl="0">
              <a:lnSpc>
                <a:spcPct val="100000"/>
              </a:lnSpc>
              <a:spcBef>
                <a:spcPts val="0"/>
              </a:spcBef>
              <a:spcAft>
                <a:spcPts val="0"/>
              </a:spcAft>
              <a:buClr>
                <a:schemeClr val="dk2"/>
              </a:buClr>
              <a:buSzPts val="1800"/>
              <a:buNone/>
              <a:defRPr sz="1799">
                <a:solidFill>
                  <a:schemeClr val="dk2"/>
                </a:solidFill>
              </a:defRPr>
            </a:lvl2pPr>
            <a:lvl3pPr lvl="2" algn="l" rtl="0">
              <a:lnSpc>
                <a:spcPct val="100000"/>
              </a:lnSpc>
              <a:spcBef>
                <a:spcPts val="0"/>
              </a:spcBef>
              <a:spcAft>
                <a:spcPts val="0"/>
              </a:spcAft>
              <a:buClr>
                <a:schemeClr val="dk2"/>
              </a:buClr>
              <a:buSzPts val="1800"/>
              <a:buNone/>
              <a:defRPr sz="1799">
                <a:solidFill>
                  <a:schemeClr val="dk2"/>
                </a:solidFill>
              </a:defRPr>
            </a:lvl3pPr>
            <a:lvl4pPr lvl="3" algn="l" rtl="0">
              <a:lnSpc>
                <a:spcPct val="100000"/>
              </a:lnSpc>
              <a:spcBef>
                <a:spcPts val="0"/>
              </a:spcBef>
              <a:spcAft>
                <a:spcPts val="0"/>
              </a:spcAft>
              <a:buClr>
                <a:schemeClr val="dk2"/>
              </a:buClr>
              <a:buSzPts val="1800"/>
              <a:buNone/>
              <a:defRPr sz="1799">
                <a:solidFill>
                  <a:schemeClr val="dk2"/>
                </a:solidFill>
              </a:defRPr>
            </a:lvl4pPr>
            <a:lvl5pPr lvl="4" algn="l" rtl="0">
              <a:lnSpc>
                <a:spcPct val="100000"/>
              </a:lnSpc>
              <a:spcBef>
                <a:spcPts val="0"/>
              </a:spcBef>
              <a:spcAft>
                <a:spcPts val="0"/>
              </a:spcAft>
              <a:buClr>
                <a:schemeClr val="dk2"/>
              </a:buClr>
              <a:buSzPts val="1800"/>
              <a:buNone/>
              <a:defRPr sz="1799">
                <a:solidFill>
                  <a:schemeClr val="dk2"/>
                </a:solidFill>
              </a:defRPr>
            </a:lvl5pPr>
            <a:lvl6pPr lvl="5" algn="l" rtl="0">
              <a:lnSpc>
                <a:spcPct val="100000"/>
              </a:lnSpc>
              <a:spcBef>
                <a:spcPts val="0"/>
              </a:spcBef>
              <a:spcAft>
                <a:spcPts val="0"/>
              </a:spcAft>
              <a:buClr>
                <a:schemeClr val="dk2"/>
              </a:buClr>
              <a:buSzPts val="1800"/>
              <a:buNone/>
              <a:defRPr sz="1799">
                <a:solidFill>
                  <a:schemeClr val="dk2"/>
                </a:solidFill>
              </a:defRPr>
            </a:lvl6pPr>
            <a:lvl7pPr lvl="6" algn="l" rtl="0">
              <a:lnSpc>
                <a:spcPct val="100000"/>
              </a:lnSpc>
              <a:spcBef>
                <a:spcPts val="0"/>
              </a:spcBef>
              <a:spcAft>
                <a:spcPts val="0"/>
              </a:spcAft>
              <a:buClr>
                <a:schemeClr val="dk2"/>
              </a:buClr>
              <a:buSzPts val="1800"/>
              <a:buNone/>
              <a:defRPr sz="1799">
                <a:solidFill>
                  <a:schemeClr val="dk2"/>
                </a:solidFill>
              </a:defRPr>
            </a:lvl7pPr>
            <a:lvl8pPr lvl="7" algn="l" rtl="0">
              <a:lnSpc>
                <a:spcPct val="100000"/>
              </a:lnSpc>
              <a:spcBef>
                <a:spcPts val="0"/>
              </a:spcBef>
              <a:spcAft>
                <a:spcPts val="0"/>
              </a:spcAft>
              <a:buClr>
                <a:schemeClr val="dk2"/>
              </a:buClr>
              <a:buSzPts val="1800"/>
              <a:buNone/>
              <a:defRPr sz="1799">
                <a:solidFill>
                  <a:schemeClr val="dk2"/>
                </a:solidFill>
              </a:defRPr>
            </a:lvl8pPr>
            <a:lvl9pPr lvl="8" algn="l" rtl="0">
              <a:lnSpc>
                <a:spcPct val="100000"/>
              </a:lnSpc>
              <a:spcBef>
                <a:spcPts val="0"/>
              </a:spcBef>
              <a:spcAft>
                <a:spcPts val="0"/>
              </a:spcAft>
              <a:buClr>
                <a:schemeClr val="dk2"/>
              </a:buClr>
              <a:buSzPts val="1800"/>
              <a:buNone/>
              <a:defRPr sz="1799">
                <a:solidFill>
                  <a:schemeClr val="dk2"/>
                </a:solidFill>
              </a:defRPr>
            </a:lvl9pPr>
          </a:lstStyle>
          <a:p>
            <a:endParaRPr/>
          </a:p>
        </p:txBody>
      </p:sp>
      <p:sp>
        <p:nvSpPr>
          <p:cNvPr id="2633" name="Google Shape;2633;p38"/>
          <p:cNvSpPr txBox="1">
            <a:spLocks noGrp="1"/>
          </p:cNvSpPr>
          <p:nvPr>
            <p:ph type="body" idx="2"/>
          </p:nvPr>
        </p:nvSpPr>
        <p:spPr>
          <a:xfrm>
            <a:off x="4939500" y="724076"/>
            <a:ext cx="3837000" cy="3695100"/>
          </a:xfrm>
          <a:prstGeom prst="rect">
            <a:avLst/>
          </a:prstGeom>
          <a:noFill/>
          <a:ln>
            <a:noFill/>
          </a:ln>
        </p:spPr>
        <p:txBody>
          <a:bodyPr spcFirstLastPara="1" wrap="square" lIns="91425" tIns="91425" rIns="91425" bIns="91425" anchor="ctr" anchorCtr="0">
            <a:normAutofit/>
          </a:bodyPr>
          <a:lstStyle>
            <a:lvl1pPr marL="457200" lvl="0" indent="-330200" algn="l" rtl="0">
              <a:lnSpc>
                <a:spcPct val="115000"/>
              </a:lnSpc>
              <a:spcBef>
                <a:spcPts val="0"/>
              </a:spcBef>
              <a:spcAft>
                <a:spcPts val="0"/>
              </a:spcAft>
              <a:buSzPts val="1600"/>
              <a:buChar char="●"/>
              <a:defRPr>
                <a:solidFill>
                  <a:schemeClr val="lt1"/>
                </a:solidFill>
              </a:defRPr>
            </a:lvl1pPr>
            <a:lvl2pPr marL="914400" lvl="1" indent="-317500" algn="l" rtl="0">
              <a:lnSpc>
                <a:spcPct val="115000"/>
              </a:lnSpc>
              <a:spcBef>
                <a:spcPts val="0"/>
              </a:spcBef>
              <a:spcAft>
                <a:spcPts val="0"/>
              </a:spcAft>
              <a:buClr>
                <a:schemeClr val="lt1"/>
              </a:buClr>
              <a:buSzPts val="1400"/>
              <a:buChar char="○"/>
              <a:defRPr>
                <a:solidFill>
                  <a:schemeClr val="lt1"/>
                </a:solidFill>
              </a:defRPr>
            </a:lvl2pPr>
            <a:lvl3pPr marL="1371600" lvl="2" indent="-304800" algn="l" rtl="0">
              <a:lnSpc>
                <a:spcPct val="115000"/>
              </a:lnSpc>
              <a:spcBef>
                <a:spcPts val="0"/>
              </a:spcBef>
              <a:spcAft>
                <a:spcPts val="0"/>
              </a:spcAft>
              <a:buClr>
                <a:schemeClr val="lt2"/>
              </a:buClr>
              <a:buSzPts val="1200"/>
              <a:buChar char="■"/>
              <a:defRPr>
                <a:solidFill>
                  <a:schemeClr val="lt1"/>
                </a:solidFill>
              </a:defRPr>
            </a:lvl3pPr>
            <a:lvl4pPr marL="1828800" lvl="3" indent="-304800" algn="l" rtl="0">
              <a:lnSpc>
                <a:spcPct val="115000"/>
              </a:lnSpc>
              <a:spcBef>
                <a:spcPts val="0"/>
              </a:spcBef>
              <a:spcAft>
                <a:spcPts val="0"/>
              </a:spcAft>
              <a:buClr>
                <a:schemeClr val="lt2"/>
              </a:buClr>
              <a:buSzPts val="1200"/>
              <a:buChar char="●"/>
              <a:defRPr>
                <a:solidFill>
                  <a:schemeClr val="lt1"/>
                </a:solidFill>
              </a:defRPr>
            </a:lvl4pPr>
            <a:lvl5pPr marL="2286000" lvl="4" indent="-292100" algn="l" rtl="0">
              <a:lnSpc>
                <a:spcPct val="115000"/>
              </a:lnSpc>
              <a:spcBef>
                <a:spcPts val="0"/>
              </a:spcBef>
              <a:spcAft>
                <a:spcPts val="0"/>
              </a:spcAft>
              <a:buClr>
                <a:schemeClr val="lt2"/>
              </a:buClr>
              <a:buSzPts val="1000"/>
              <a:buChar char="○"/>
              <a:defRPr>
                <a:solidFill>
                  <a:schemeClr val="lt1"/>
                </a:solidFill>
              </a:defRPr>
            </a:lvl5pPr>
            <a:lvl6pPr marL="2743200" lvl="5" indent="-292100" algn="l" rtl="0">
              <a:lnSpc>
                <a:spcPct val="115000"/>
              </a:lnSpc>
              <a:spcBef>
                <a:spcPts val="0"/>
              </a:spcBef>
              <a:spcAft>
                <a:spcPts val="0"/>
              </a:spcAft>
              <a:buClr>
                <a:schemeClr val="lt2"/>
              </a:buClr>
              <a:buSzPts val="1000"/>
              <a:buChar char="■"/>
              <a:defRPr>
                <a:solidFill>
                  <a:schemeClr val="lt1"/>
                </a:solidFill>
              </a:defRPr>
            </a:lvl6pPr>
            <a:lvl7pPr marL="3200400" lvl="6" indent="-292100" algn="l" rtl="0">
              <a:lnSpc>
                <a:spcPct val="115000"/>
              </a:lnSpc>
              <a:spcBef>
                <a:spcPts val="0"/>
              </a:spcBef>
              <a:spcAft>
                <a:spcPts val="0"/>
              </a:spcAft>
              <a:buClr>
                <a:schemeClr val="lt2"/>
              </a:buClr>
              <a:buSzPts val="1000"/>
              <a:buChar char="●"/>
              <a:defRPr>
                <a:solidFill>
                  <a:schemeClr val="lt1"/>
                </a:solidFill>
              </a:defRPr>
            </a:lvl7pPr>
            <a:lvl8pPr marL="3657600" lvl="7" indent="-285750" algn="l" rtl="0">
              <a:lnSpc>
                <a:spcPct val="115000"/>
              </a:lnSpc>
              <a:spcBef>
                <a:spcPts val="0"/>
              </a:spcBef>
              <a:spcAft>
                <a:spcPts val="0"/>
              </a:spcAft>
              <a:buClr>
                <a:schemeClr val="lt2"/>
              </a:buClr>
              <a:buSzPts val="900"/>
              <a:buChar char="○"/>
              <a:defRPr>
                <a:solidFill>
                  <a:schemeClr val="lt1"/>
                </a:solidFill>
              </a:defRPr>
            </a:lvl8pPr>
            <a:lvl9pPr marL="4114800" lvl="8" indent="-285750" algn="l" rtl="0">
              <a:lnSpc>
                <a:spcPct val="115000"/>
              </a:lnSpc>
              <a:spcBef>
                <a:spcPts val="0"/>
              </a:spcBef>
              <a:spcAft>
                <a:spcPts val="0"/>
              </a:spcAft>
              <a:buClr>
                <a:schemeClr val="lt2"/>
              </a:buClr>
              <a:buSzPts val="900"/>
              <a:buChar char="■"/>
              <a:defRPr>
                <a:solidFill>
                  <a:schemeClr val="lt1"/>
                </a:solidFill>
              </a:defRPr>
            </a:lvl9pPr>
          </a:lstStyle>
          <a:p>
            <a:endParaRPr/>
          </a:p>
        </p:txBody>
      </p:sp>
      <p:sp>
        <p:nvSpPr>
          <p:cNvPr id="2634" name="Google Shape;2634;p38"/>
          <p:cNvSpPr txBox="1">
            <a:spLocks noGrp="1"/>
          </p:cNvSpPr>
          <p:nvPr>
            <p:ph type="sldNum" idx="12"/>
          </p:nvPr>
        </p:nvSpPr>
        <p:spPr>
          <a:xfrm>
            <a:off x="8702350" y="4780525"/>
            <a:ext cx="318900" cy="272700"/>
          </a:xfrm>
          <a:prstGeom prst="rect">
            <a:avLst/>
          </a:prstGeom>
          <a:noFill/>
          <a:ln>
            <a:noFill/>
          </a:ln>
        </p:spPr>
        <p:txBody>
          <a:bodyPr spcFirstLastPara="1" wrap="square" lIns="91425" tIns="91425" rIns="91425" bIns="91425" anchor="ctr" anchorCtr="0">
            <a:normAutofit lnSpcReduction="20000"/>
          </a:bodyPr>
          <a:lstStyle>
            <a:lvl1pPr marL="0" marR="0" lvl="0"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1pPr>
            <a:lvl2pPr marL="0" marR="0" lvl="1"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2pPr>
            <a:lvl3pPr marL="0" marR="0" lvl="2"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3pPr>
            <a:lvl4pPr marL="0" marR="0" lvl="3"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4pPr>
            <a:lvl5pPr marL="0" marR="0" lvl="4"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5pPr>
            <a:lvl6pPr marL="0" marR="0" lvl="5"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6pPr>
            <a:lvl7pPr marL="0" marR="0" lvl="6"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7pPr>
            <a:lvl8pPr marL="0" marR="0" lvl="7"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8pPr>
            <a:lvl9pPr marL="0" marR="0" lvl="8"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9pPr>
          </a:lstStyle>
          <a:p>
            <a:pPr marL="0" lvl="0" indent="0" algn="r" rtl="0">
              <a:spcBef>
                <a:spcPts val="0"/>
              </a:spcBef>
              <a:spcAft>
                <a:spcPts val="0"/>
              </a:spcAft>
              <a:buNone/>
            </a:pPr>
            <a:fld id="{00000000-1234-1234-1234-123412341234}" type="slidenum">
              <a:rPr lang="en"/>
              <a:t>‹#›</a:t>
            </a:fld>
            <a:endParaRPr/>
          </a:p>
        </p:txBody>
      </p:sp>
      <p:grpSp>
        <p:nvGrpSpPr>
          <p:cNvPr id="2635" name="Google Shape;2635;p38"/>
          <p:cNvGrpSpPr/>
          <p:nvPr/>
        </p:nvGrpSpPr>
        <p:grpSpPr>
          <a:xfrm>
            <a:off x="8041174" y="4778597"/>
            <a:ext cx="598277" cy="170409"/>
            <a:chOff x="238125" y="1822850"/>
            <a:chExt cx="7080200" cy="2016675"/>
          </a:xfrm>
        </p:grpSpPr>
        <p:sp>
          <p:nvSpPr>
            <p:cNvPr id="2636" name="Google Shape;2636;p38"/>
            <p:cNvSpPr/>
            <p:nvPr/>
          </p:nvSpPr>
          <p:spPr>
            <a:xfrm>
              <a:off x="238125" y="1822875"/>
              <a:ext cx="2435325" cy="2016650"/>
            </a:xfrm>
            <a:custGeom>
              <a:avLst/>
              <a:gdLst/>
              <a:ahLst/>
              <a:cxnLst/>
              <a:rect l="l" t="t" r="r" b="b"/>
              <a:pathLst>
                <a:path w="97413" h="80666" extrusionOk="0">
                  <a:moveTo>
                    <a:pt x="0" y="0"/>
                  </a:moveTo>
                  <a:lnTo>
                    <a:pt x="0" y="51030"/>
                  </a:lnTo>
                  <a:cubicBezTo>
                    <a:pt x="0" y="71547"/>
                    <a:pt x="12012" y="80666"/>
                    <a:pt x="27444" y="80666"/>
                  </a:cubicBezTo>
                  <a:cubicBezTo>
                    <a:pt x="36738" y="80666"/>
                    <a:pt x="44103" y="77071"/>
                    <a:pt x="48750" y="70144"/>
                  </a:cubicBezTo>
                  <a:cubicBezTo>
                    <a:pt x="53310" y="77071"/>
                    <a:pt x="60675" y="80666"/>
                    <a:pt x="69969" y="80666"/>
                  </a:cubicBezTo>
                  <a:cubicBezTo>
                    <a:pt x="85488" y="80666"/>
                    <a:pt x="97413" y="71547"/>
                    <a:pt x="97413" y="51030"/>
                  </a:cubicBezTo>
                  <a:lnTo>
                    <a:pt x="97413" y="0"/>
                  </a:lnTo>
                  <a:lnTo>
                    <a:pt x="78386" y="0"/>
                  </a:lnTo>
                  <a:lnTo>
                    <a:pt x="78386" y="51030"/>
                  </a:lnTo>
                  <a:cubicBezTo>
                    <a:pt x="78386" y="59886"/>
                    <a:pt x="73914" y="63130"/>
                    <a:pt x="68303" y="63130"/>
                  </a:cubicBezTo>
                  <a:cubicBezTo>
                    <a:pt x="62691" y="63130"/>
                    <a:pt x="58220" y="59886"/>
                    <a:pt x="58220" y="51030"/>
                  </a:cubicBezTo>
                  <a:lnTo>
                    <a:pt x="58220" y="0"/>
                  </a:lnTo>
                  <a:lnTo>
                    <a:pt x="39193" y="0"/>
                  </a:lnTo>
                  <a:lnTo>
                    <a:pt x="39193" y="51030"/>
                  </a:lnTo>
                  <a:cubicBezTo>
                    <a:pt x="39193" y="59886"/>
                    <a:pt x="34897" y="63130"/>
                    <a:pt x="29110" y="63130"/>
                  </a:cubicBezTo>
                  <a:cubicBezTo>
                    <a:pt x="23323" y="63130"/>
                    <a:pt x="19027" y="59886"/>
                    <a:pt x="19027" y="51030"/>
                  </a:cubicBezTo>
                  <a:lnTo>
                    <a:pt x="19027" y="0"/>
                  </a:lnTo>
                  <a:close/>
                </a:path>
              </a:pathLst>
            </a:custGeom>
            <a:solidFill>
              <a:srgbClr val="CE1F39"/>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637" name="Google Shape;2637;p38"/>
            <p:cNvSpPr/>
            <p:nvPr/>
          </p:nvSpPr>
          <p:spPr>
            <a:xfrm>
              <a:off x="2870725" y="1822850"/>
              <a:ext cx="2018850" cy="2016675"/>
            </a:xfrm>
            <a:custGeom>
              <a:avLst/>
              <a:gdLst/>
              <a:ahLst/>
              <a:cxnLst/>
              <a:rect l="l" t="t" r="r" b="b"/>
              <a:pathLst>
                <a:path w="80754" h="80667" extrusionOk="0">
                  <a:moveTo>
                    <a:pt x="40333" y="18151"/>
                  </a:moveTo>
                  <a:cubicBezTo>
                    <a:pt x="49276" y="18151"/>
                    <a:pt x="57080" y="23499"/>
                    <a:pt x="60587" y="31215"/>
                  </a:cubicBezTo>
                  <a:lnTo>
                    <a:pt x="20166" y="31390"/>
                  </a:lnTo>
                  <a:cubicBezTo>
                    <a:pt x="23586" y="23587"/>
                    <a:pt x="31302" y="18238"/>
                    <a:pt x="40333" y="18151"/>
                  </a:cubicBezTo>
                  <a:close/>
                  <a:moveTo>
                    <a:pt x="40407" y="1"/>
                  </a:moveTo>
                  <a:cubicBezTo>
                    <a:pt x="40353" y="1"/>
                    <a:pt x="40299" y="1"/>
                    <a:pt x="40245" y="1"/>
                  </a:cubicBezTo>
                  <a:cubicBezTo>
                    <a:pt x="17974" y="89"/>
                    <a:pt x="0" y="18238"/>
                    <a:pt x="88" y="40509"/>
                  </a:cubicBezTo>
                  <a:cubicBezTo>
                    <a:pt x="88" y="62726"/>
                    <a:pt x="18237" y="80667"/>
                    <a:pt x="40347" y="80667"/>
                  </a:cubicBezTo>
                  <a:cubicBezTo>
                    <a:pt x="40401" y="80667"/>
                    <a:pt x="40454" y="80667"/>
                    <a:pt x="40508" y="80667"/>
                  </a:cubicBezTo>
                  <a:cubicBezTo>
                    <a:pt x="56992" y="80667"/>
                    <a:pt x="71021" y="70759"/>
                    <a:pt x="77334" y="56642"/>
                  </a:cubicBezTo>
                  <a:lnTo>
                    <a:pt x="77334" y="56642"/>
                  </a:lnTo>
                  <a:lnTo>
                    <a:pt x="55326" y="56730"/>
                  </a:lnTo>
                  <a:cubicBezTo>
                    <a:pt x="51381" y="60237"/>
                    <a:pt x="46208" y="62517"/>
                    <a:pt x="40508" y="62517"/>
                  </a:cubicBezTo>
                  <a:cubicBezTo>
                    <a:pt x="30513" y="62517"/>
                    <a:pt x="22008" y="55941"/>
                    <a:pt x="19202" y="46910"/>
                  </a:cubicBezTo>
                  <a:lnTo>
                    <a:pt x="80227" y="46647"/>
                  </a:lnTo>
                  <a:cubicBezTo>
                    <a:pt x="80578" y="44542"/>
                    <a:pt x="80754" y="42438"/>
                    <a:pt x="80754" y="40246"/>
                  </a:cubicBezTo>
                  <a:cubicBezTo>
                    <a:pt x="80666" y="18029"/>
                    <a:pt x="62604" y="1"/>
                    <a:pt x="40407" y="1"/>
                  </a:cubicBezTo>
                  <a:close/>
                </a:path>
              </a:pathLst>
            </a:custGeom>
            <a:solidFill>
              <a:srgbClr val="CE1F39"/>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638" name="Google Shape;2638;p38"/>
            <p:cNvSpPr/>
            <p:nvPr/>
          </p:nvSpPr>
          <p:spPr>
            <a:xfrm>
              <a:off x="4707625" y="1822875"/>
              <a:ext cx="2113100" cy="2016650"/>
            </a:xfrm>
            <a:custGeom>
              <a:avLst/>
              <a:gdLst/>
              <a:ahLst/>
              <a:cxnLst/>
              <a:rect l="l" t="t" r="r" b="b"/>
              <a:pathLst>
                <a:path w="84524" h="80666" extrusionOk="0">
                  <a:moveTo>
                    <a:pt x="22446" y="4209"/>
                  </a:moveTo>
                  <a:lnTo>
                    <a:pt x="47084" y="40333"/>
                  </a:lnTo>
                  <a:lnTo>
                    <a:pt x="22446" y="76457"/>
                  </a:lnTo>
                  <a:lnTo>
                    <a:pt x="7979" y="76457"/>
                  </a:lnTo>
                  <a:lnTo>
                    <a:pt x="32617" y="40333"/>
                  </a:lnTo>
                  <a:lnTo>
                    <a:pt x="7979" y="4209"/>
                  </a:lnTo>
                  <a:close/>
                  <a:moveTo>
                    <a:pt x="0" y="0"/>
                  </a:moveTo>
                  <a:lnTo>
                    <a:pt x="27532" y="40333"/>
                  </a:lnTo>
                  <a:lnTo>
                    <a:pt x="0" y="80666"/>
                  </a:lnTo>
                  <a:lnTo>
                    <a:pt x="24638" y="80666"/>
                  </a:lnTo>
                  <a:lnTo>
                    <a:pt x="42262" y="54888"/>
                  </a:lnTo>
                  <a:lnTo>
                    <a:pt x="59886" y="80666"/>
                  </a:lnTo>
                  <a:lnTo>
                    <a:pt x="84524" y="80666"/>
                  </a:lnTo>
                  <a:lnTo>
                    <a:pt x="56992" y="40333"/>
                  </a:lnTo>
                  <a:lnTo>
                    <a:pt x="84524" y="0"/>
                  </a:lnTo>
                  <a:lnTo>
                    <a:pt x="59886" y="0"/>
                  </a:lnTo>
                  <a:lnTo>
                    <a:pt x="42262" y="25866"/>
                  </a:lnTo>
                  <a:lnTo>
                    <a:pt x="24638" y="0"/>
                  </a:lnTo>
                  <a:close/>
                </a:path>
              </a:pathLst>
            </a:custGeom>
            <a:solidFill>
              <a:srgbClr val="CE1F39"/>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639" name="Google Shape;2639;p38"/>
            <p:cNvSpPr/>
            <p:nvPr/>
          </p:nvSpPr>
          <p:spPr>
            <a:xfrm>
              <a:off x="5106550" y="2033300"/>
              <a:ext cx="651050" cy="1595800"/>
            </a:xfrm>
            <a:custGeom>
              <a:avLst/>
              <a:gdLst/>
              <a:ahLst/>
              <a:cxnLst/>
              <a:rect l="l" t="t" r="r" b="b"/>
              <a:pathLst>
                <a:path w="26042" h="63832" extrusionOk="0">
                  <a:moveTo>
                    <a:pt x="1" y="0"/>
                  </a:moveTo>
                  <a:lnTo>
                    <a:pt x="21746" y="31916"/>
                  </a:lnTo>
                  <a:lnTo>
                    <a:pt x="1" y="63831"/>
                  </a:lnTo>
                  <a:lnTo>
                    <a:pt x="4297" y="63831"/>
                  </a:lnTo>
                  <a:lnTo>
                    <a:pt x="26042" y="31916"/>
                  </a:lnTo>
                  <a:lnTo>
                    <a:pt x="4297" y="0"/>
                  </a:lnTo>
                  <a:close/>
                </a:path>
              </a:pathLst>
            </a:custGeom>
            <a:solidFill>
              <a:srgbClr val="CE1F39"/>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640" name="Google Shape;2640;p38"/>
            <p:cNvSpPr/>
            <p:nvPr/>
          </p:nvSpPr>
          <p:spPr>
            <a:xfrm>
              <a:off x="5764150" y="2831175"/>
              <a:ext cx="247725" cy="725575"/>
            </a:xfrm>
            <a:custGeom>
              <a:avLst/>
              <a:gdLst/>
              <a:ahLst/>
              <a:cxnLst/>
              <a:rect l="l" t="t" r="r" b="b"/>
              <a:pathLst>
                <a:path w="9909" h="29023" extrusionOk="0">
                  <a:moveTo>
                    <a:pt x="9909" y="1"/>
                  </a:moveTo>
                  <a:lnTo>
                    <a:pt x="1" y="14556"/>
                  </a:lnTo>
                  <a:lnTo>
                    <a:pt x="9909" y="29023"/>
                  </a:lnTo>
                  <a:lnTo>
                    <a:pt x="9909" y="1"/>
                  </a:lnTo>
                  <a:close/>
                </a:path>
              </a:pathLst>
            </a:custGeom>
            <a:solidFill>
              <a:srgbClr val="9C182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641" name="Google Shape;2641;p38"/>
            <p:cNvSpPr/>
            <p:nvPr/>
          </p:nvSpPr>
          <p:spPr>
            <a:xfrm>
              <a:off x="6842625" y="1822875"/>
              <a:ext cx="197300" cy="236750"/>
            </a:xfrm>
            <a:custGeom>
              <a:avLst/>
              <a:gdLst/>
              <a:ahLst/>
              <a:cxnLst/>
              <a:rect l="l" t="t" r="r" b="b"/>
              <a:pathLst>
                <a:path w="7892" h="9470" extrusionOk="0">
                  <a:moveTo>
                    <a:pt x="1" y="0"/>
                  </a:moveTo>
                  <a:lnTo>
                    <a:pt x="1" y="1754"/>
                  </a:lnTo>
                  <a:lnTo>
                    <a:pt x="2719" y="1754"/>
                  </a:lnTo>
                  <a:lnTo>
                    <a:pt x="2719" y="9469"/>
                  </a:lnTo>
                  <a:lnTo>
                    <a:pt x="5086" y="9469"/>
                  </a:lnTo>
                  <a:lnTo>
                    <a:pt x="5086" y="1754"/>
                  </a:lnTo>
                  <a:lnTo>
                    <a:pt x="7892" y="1754"/>
                  </a:lnTo>
                  <a:lnTo>
                    <a:pt x="7892" y="0"/>
                  </a:lnTo>
                  <a:close/>
                </a:path>
              </a:pathLst>
            </a:custGeom>
            <a:solidFill>
              <a:srgbClr val="CE0E2D"/>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642" name="Google Shape;2642;p38"/>
            <p:cNvSpPr/>
            <p:nvPr/>
          </p:nvSpPr>
          <p:spPr>
            <a:xfrm>
              <a:off x="7064025" y="1822875"/>
              <a:ext cx="254300" cy="236750"/>
            </a:xfrm>
            <a:custGeom>
              <a:avLst/>
              <a:gdLst/>
              <a:ahLst/>
              <a:cxnLst/>
              <a:rect l="l" t="t" r="r" b="b"/>
              <a:pathLst>
                <a:path w="10172" h="9470" extrusionOk="0">
                  <a:moveTo>
                    <a:pt x="0" y="0"/>
                  </a:moveTo>
                  <a:lnTo>
                    <a:pt x="0" y="9469"/>
                  </a:lnTo>
                  <a:lnTo>
                    <a:pt x="2280" y="9469"/>
                  </a:lnTo>
                  <a:lnTo>
                    <a:pt x="2280" y="7277"/>
                  </a:lnTo>
                  <a:lnTo>
                    <a:pt x="2017" y="2718"/>
                  </a:lnTo>
                  <a:lnTo>
                    <a:pt x="4297" y="9469"/>
                  </a:lnTo>
                  <a:lnTo>
                    <a:pt x="5875" y="9469"/>
                  </a:lnTo>
                  <a:lnTo>
                    <a:pt x="8155" y="2718"/>
                  </a:lnTo>
                  <a:lnTo>
                    <a:pt x="7892" y="7277"/>
                  </a:lnTo>
                  <a:lnTo>
                    <a:pt x="7892" y="9469"/>
                  </a:lnTo>
                  <a:lnTo>
                    <a:pt x="10171" y="9469"/>
                  </a:lnTo>
                  <a:lnTo>
                    <a:pt x="10171" y="0"/>
                  </a:lnTo>
                  <a:lnTo>
                    <a:pt x="7190" y="0"/>
                  </a:lnTo>
                  <a:lnTo>
                    <a:pt x="5086" y="6576"/>
                  </a:lnTo>
                  <a:lnTo>
                    <a:pt x="2982" y="0"/>
                  </a:lnTo>
                  <a:close/>
                </a:path>
              </a:pathLst>
            </a:custGeom>
            <a:solidFill>
              <a:srgbClr val="CE0E2D"/>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grpSp>
      <p:sp>
        <p:nvSpPr>
          <p:cNvPr id="2643" name="Google Shape;2643;p38"/>
          <p:cNvSpPr txBox="1"/>
          <p:nvPr/>
        </p:nvSpPr>
        <p:spPr>
          <a:xfrm>
            <a:off x="244350" y="4765501"/>
            <a:ext cx="1315500" cy="292500"/>
          </a:xfrm>
          <a:prstGeom prst="rect">
            <a:avLst/>
          </a:prstGeom>
          <a:noFill/>
          <a:ln>
            <a:noFill/>
          </a:ln>
        </p:spPr>
        <p:txBody>
          <a:bodyPr spcFirstLastPara="1" wrap="square" lIns="91400" tIns="91400" rIns="91400" bIns="91400" anchor="t" anchorCtr="0">
            <a:spAutoFit/>
          </a:bodyPr>
          <a:lstStyle/>
          <a:p>
            <a:pPr marL="0" marR="0" lvl="0" indent="0" algn="l" rtl="0">
              <a:lnSpc>
                <a:spcPct val="100000"/>
              </a:lnSpc>
              <a:spcBef>
                <a:spcPts val="0"/>
              </a:spcBef>
              <a:spcAft>
                <a:spcPts val="0"/>
              </a:spcAft>
              <a:buClr>
                <a:srgbClr val="000000"/>
              </a:buClr>
              <a:buSzPts val="700"/>
              <a:buFont typeface="Arial"/>
              <a:buNone/>
            </a:pPr>
            <a:r>
              <a:rPr lang="en" sz="700" b="0" i="0" u="none" strike="noStrike" cap="none">
                <a:solidFill>
                  <a:schemeClr val="dk2"/>
                </a:solidFill>
                <a:latin typeface="Inter Medium"/>
                <a:ea typeface="Inter Medium"/>
                <a:cs typeface="Inter Medium"/>
                <a:sym typeface="Inter Medium"/>
              </a:rPr>
              <a:t>Proprietary &amp; Confidential</a:t>
            </a:r>
            <a:endParaRPr sz="700" b="0" i="0" u="none" strike="noStrike" cap="none">
              <a:solidFill>
                <a:schemeClr val="dk2"/>
              </a:solidFill>
              <a:latin typeface="Inter Medium"/>
              <a:ea typeface="Inter Medium"/>
              <a:cs typeface="Inter Medium"/>
              <a:sym typeface="Inter Medium"/>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WEX Power Statement" type="blank">
  <p:cSld name="BLANK">
    <p:bg>
      <p:bgPr>
        <a:solidFill>
          <a:schemeClr val="dk1"/>
        </a:solidFill>
        <a:effectLst/>
      </p:bgPr>
    </p:bg>
    <p:spTree>
      <p:nvGrpSpPr>
        <p:cNvPr id="1" name="Shape 2644"/>
        <p:cNvGrpSpPr/>
        <p:nvPr/>
      </p:nvGrpSpPr>
      <p:grpSpPr>
        <a:xfrm>
          <a:off x="0" y="0"/>
          <a:ext cx="0" cy="0"/>
          <a:chOff x="0" y="0"/>
          <a:chExt cx="0" cy="0"/>
        </a:xfrm>
      </p:grpSpPr>
      <p:sp>
        <p:nvSpPr>
          <p:cNvPr id="2645" name="Google Shape;2645;p39"/>
          <p:cNvSpPr txBox="1">
            <a:spLocks noGrp="1"/>
          </p:cNvSpPr>
          <p:nvPr>
            <p:ph type="sldNum" idx="12"/>
          </p:nvPr>
        </p:nvSpPr>
        <p:spPr>
          <a:xfrm>
            <a:off x="8702350" y="4780525"/>
            <a:ext cx="318900" cy="272700"/>
          </a:xfrm>
          <a:prstGeom prst="rect">
            <a:avLst/>
          </a:prstGeom>
          <a:noFill/>
          <a:ln>
            <a:noFill/>
          </a:ln>
        </p:spPr>
        <p:txBody>
          <a:bodyPr spcFirstLastPara="1" wrap="square" lIns="91425" tIns="91425" rIns="91425" bIns="91425" anchor="ctr" anchorCtr="0">
            <a:normAutofit lnSpcReduction="20000"/>
          </a:bodyPr>
          <a:lstStyle>
            <a:lvl1pPr marL="0" marR="0" lvl="0"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1pPr>
            <a:lvl2pPr marL="0" marR="0" lvl="1"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2pPr>
            <a:lvl3pPr marL="0" marR="0" lvl="2"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3pPr>
            <a:lvl4pPr marL="0" marR="0" lvl="3"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4pPr>
            <a:lvl5pPr marL="0" marR="0" lvl="4"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5pPr>
            <a:lvl6pPr marL="0" marR="0" lvl="5"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6pPr>
            <a:lvl7pPr marL="0" marR="0" lvl="6"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7pPr>
            <a:lvl8pPr marL="0" marR="0" lvl="7"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8pPr>
            <a:lvl9pPr marL="0" marR="0" lvl="8"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9pPr>
          </a:lstStyle>
          <a:p>
            <a:pPr marL="0" lvl="0" indent="0" algn="r" rtl="0">
              <a:spcBef>
                <a:spcPts val="0"/>
              </a:spcBef>
              <a:spcAft>
                <a:spcPts val="0"/>
              </a:spcAft>
              <a:buNone/>
            </a:pPr>
            <a:fld id="{00000000-1234-1234-1234-123412341234}" type="slidenum">
              <a:rPr lang="en"/>
              <a:t>‹#›</a:t>
            </a:fld>
            <a:endParaRPr/>
          </a:p>
        </p:txBody>
      </p:sp>
      <p:sp>
        <p:nvSpPr>
          <p:cNvPr id="2646" name="Google Shape;2646;p39"/>
          <p:cNvSpPr txBox="1"/>
          <p:nvPr/>
        </p:nvSpPr>
        <p:spPr>
          <a:xfrm>
            <a:off x="475268" y="463837"/>
            <a:ext cx="7749300" cy="4173000"/>
          </a:xfrm>
          <a:prstGeom prst="rect">
            <a:avLst/>
          </a:prstGeom>
          <a:noFill/>
          <a:ln>
            <a:noFill/>
          </a:ln>
        </p:spPr>
        <p:txBody>
          <a:bodyPr spcFirstLastPara="1" wrap="square" lIns="91400" tIns="91400" rIns="91400" bIns="91400" anchor="t" anchorCtr="0">
            <a:spAutoFit/>
          </a:bodyPr>
          <a:lstStyle/>
          <a:p>
            <a:pPr marL="0" marR="0" lvl="0" indent="0" algn="l" rtl="0">
              <a:lnSpc>
                <a:spcPct val="90000"/>
              </a:lnSpc>
              <a:spcBef>
                <a:spcPts val="0"/>
              </a:spcBef>
              <a:spcAft>
                <a:spcPts val="0"/>
              </a:spcAft>
              <a:buClr>
                <a:srgbClr val="000000"/>
              </a:buClr>
              <a:buSzPts val="3199"/>
              <a:buFont typeface="Arial"/>
              <a:buNone/>
            </a:pPr>
            <a:r>
              <a:rPr lang="en" sz="3199" b="0" i="0" u="none" strike="noStrike" cap="none">
                <a:solidFill>
                  <a:schemeClr val="lt1"/>
                </a:solidFill>
                <a:latin typeface="Inter ExtraBold"/>
                <a:ea typeface="Inter ExtraBold"/>
                <a:cs typeface="Inter ExtraBold"/>
                <a:sym typeface="Inter ExtraBold"/>
              </a:rPr>
              <a:t>Simplify </a:t>
            </a:r>
            <a:r>
              <a:rPr lang="en" sz="3199" b="0" i="0" u="none" strike="noStrike" cap="none">
                <a:solidFill>
                  <a:schemeClr val="accent3"/>
                </a:solidFill>
                <a:latin typeface="Inter ExtraBold"/>
                <a:ea typeface="Inter ExtraBold"/>
                <a:cs typeface="Inter ExtraBold"/>
                <a:sym typeface="Inter ExtraBold"/>
              </a:rPr>
              <a:t>your headaches </a:t>
            </a:r>
            <a:r>
              <a:rPr lang="en" sz="3199" b="0" i="0" u="none" strike="noStrike" cap="none">
                <a:solidFill>
                  <a:schemeClr val="accent2"/>
                </a:solidFill>
                <a:latin typeface="Inter ExtraBold"/>
                <a:ea typeface="Inter ExtraBold"/>
                <a:cs typeface="Inter ExtraBold"/>
                <a:sym typeface="Inter ExtraBold"/>
              </a:rPr>
              <a:t>• all the important tasks you know need to be done with detailed attention </a:t>
            </a:r>
            <a:r>
              <a:rPr lang="en" sz="3199" b="0" i="0" u="none" strike="noStrike" cap="none">
                <a:solidFill>
                  <a:schemeClr val="accent4"/>
                </a:solidFill>
                <a:latin typeface="Inter ExtraBold"/>
                <a:ea typeface="Inter ExtraBold"/>
                <a:cs typeface="Inter ExtraBold"/>
                <a:sym typeface="Inter ExtraBold"/>
              </a:rPr>
              <a:t>• but they take you away from your professional passions</a:t>
            </a:r>
            <a:r>
              <a:rPr lang="en" sz="3199" b="0" i="0" u="none" strike="noStrike" cap="none">
                <a:solidFill>
                  <a:schemeClr val="accent3"/>
                </a:solidFill>
                <a:latin typeface="Inter ExtraBold"/>
                <a:ea typeface="Inter ExtraBold"/>
                <a:cs typeface="Inter ExtraBold"/>
                <a:sym typeface="Inter ExtraBold"/>
              </a:rPr>
              <a:t> </a:t>
            </a:r>
            <a:r>
              <a:rPr lang="en" sz="3199" b="0" i="0" u="none" strike="noStrike" cap="none">
                <a:solidFill>
                  <a:schemeClr val="accent5"/>
                </a:solidFill>
                <a:latin typeface="Inter ExtraBold"/>
                <a:ea typeface="Inter ExtraBold"/>
                <a:cs typeface="Inter ExtraBold"/>
                <a:sym typeface="Inter ExtraBold"/>
              </a:rPr>
              <a:t>• your stretch goals • the things you love about your job </a:t>
            </a:r>
            <a:r>
              <a:rPr lang="en" sz="3199" b="0" i="0" u="none" strike="noStrike" cap="none">
                <a:solidFill>
                  <a:schemeClr val="accent3"/>
                </a:solidFill>
                <a:latin typeface="Inter ExtraBold"/>
                <a:ea typeface="Inter ExtraBold"/>
                <a:cs typeface="Inter ExtraBold"/>
                <a:sym typeface="Inter ExtraBold"/>
              </a:rPr>
              <a:t>• let WEX handle the snags so you can focus on the most important parts of </a:t>
            </a:r>
            <a:r>
              <a:rPr lang="en" sz="3199" b="0" i="0" u="none" strike="noStrike" cap="none">
                <a:solidFill>
                  <a:schemeClr val="lt1"/>
                </a:solidFill>
                <a:latin typeface="Inter ExtraBold"/>
                <a:ea typeface="Inter ExtraBold"/>
                <a:cs typeface="Inter ExtraBold"/>
                <a:sym typeface="Inter ExtraBold"/>
              </a:rPr>
              <a:t>your business.</a:t>
            </a:r>
            <a:endParaRPr sz="3199" b="0" i="0" u="none" strike="noStrike" cap="none">
              <a:solidFill>
                <a:schemeClr val="lt1"/>
              </a:solidFill>
              <a:latin typeface="Inter ExtraBold"/>
              <a:ea typeface="Inter ExtraBold"/>
              <a:cs typeface="Inter ExtraBold"/>
              <a:sym typeface="Inter ExtraBold"/>
            </a:endParaRPr>
          </a:p>
        </p:txBody>
      </p:sp>
      <p:grpSp>
        <p:nvGrpSpPr>
          <p:cNvPr id="2647" name="Google Shape;2647;p39"/>
          <p:cNvGrpSpPr/>
          <p:nvPr/>
        </p:nvGrpSpPr>
        <p:grpSpPr>
          <a:xfrm>
            <a:off x="8041174" y="4778597"/>
            <a:ext cx="598277" cy="170409"/>
            <a:chOff x="238125" y="1822850"/>
            <a:chExt cx="7080200" cy="2016675"/>
          </a:xfrm>
        </p:grpSpPr>
        <p:sp>
          <p:nvSpPr>
            <p:cNvPr id="2648" name="Google Shape;2648;p39"/>
            <p:cNvSpPr/>
            <p:nvPr/>
          </p:nvSpPr>
          <p:spPr>
            <a:xfrm>
              <a:off x="238125" y="1822875"/>
              <a:ext cx="2435325" cy="2016650"/>
            </a:xfrm>
            <a:custGeom>
              <a:avLst/>
              <a:gdLst/>
              <a:ahLst/>
              <a:cxnLst/>
              <a:rect l="l" t="t" r="r" b="b"/>
              <a:pathLst>
                <a:path w="97413" h="80666" extrusionOk="0">
                  <a:moveTo>
                    <a:pt x="0" y="0"/>
                  </a:moveTo>
                  <a:lnTo>
                    <a:pt x="0" y="51030"/>
                  </a:lnTo>
                  <a:cubicBezTo>
                    <a:pt x="0" y="71547"/>
                    <a:pt x="12012" y="80666"/>
                    <a:pt x="27444" y="80666"/>
                  </a:cubicBezTo>
                  <a:cubicBezTo>
                    <a:pt x="36738" y="80666"/>
                    <a:pt x="44103" y="77071"/>
                    <a:pt x="48750" y="70144"/>
                  </a:cubicBezTo>
                  <a:cubicBezTo>
                    <a:pt x="53310" y="77071"/>
                    <a:pt x="60675" y="80666"/>
                    <a:pt x="69969" y="80666"/>
                  </a:cubicBezTo>
                  <a:cubicBezTo>
                    <a:pt x="85488" y="80666"/>
                    <a:pt x="97413" y="71547"/>
                    <a:pt x="97413" y="51030"/>
                  </a:cubicBezTo>
                  <a:lnTo>
                    <a:pt x="97413" y="0"/>
                  </a:lnTo>
                  <a:lnTo>
                    <a:pt x="78386" y="0"/>
                  </a:lnTo>
                  <a:lnTo>
                    <a:pt x="78386" y="51030"/>
                  </a:lnTo>
                  <a:cubicBezTo>
                    <a:pt x="78386" y="59886"/>
                    <a:pt x="73914" y="63130"/>
                    <a:pt x="68303" y="63130"/>
                  </a:cubicBezTo>
                  <a:cubicBezTo>
                    <a:pt x="62691" y="63130"/>
                    <a:pt x="58220" y="59886"/>
                    <a:pt x="58220" y="51030"/>
                  </a:cubicBezTo>
                  <a:lnTo>
                    <a:pt x="58220" y="0"/>
                  </a:lnTo>
                  <a:lnTo>
                    <a:pt x="39193" y="0"/>
                  </a:lnTo>
                  <a:lnTo>
                    <a:pt x="39193" y="51030"/>
                  </a:lnTo>
                  <a:cubicBezTo>
                    <a:pt x="39193" y="59886"/>
                    <a:pt x="34897" y="63130"/>
                    <a:pt x="29110" y="63130"/>
                  </a:cubicBezTo>
                  <a:cubicBezTo>
                    <a:pt x="23323" y="63130"/>
                    <a:pt x="19027" y="59886"/>
                    <a:pt x="19027" y="51030"/>
                  </a:cubicBezTo>
                  <a:lnTo>
                    <a:pt x="19027" y="0"/>
                  </a:lnTo>
                  <a:close/>
                </a:path>
              </a:pathLst>
            </a:custGeom>
            <a:solidFill>
              <a:srgbClr val="CE1F39"/>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649" name="Google Shape;2649;p39"/>
            <p:cNvSpPr/>
            <p:nvPr/>
          </p:nvSpPr>
          <p:spPr>
            <a:xfrm>
              <a:off x="2870725" y="1822850"/>
              <a:ext cx="2018850" cy="2016675"/>
            </a:xfrm>
            <a:custGeom>
              <a:avLst/>
              <a:gdLst/>
              <a:ahLst/>
              <a:cxnLst/>
              <a:rect l="l" t="t" r="r" b="b"/>
              <a:pathLst>
                <a:path w="80754" h="80667" extrusionOk="0">
                  <a:moveTo>
                    <a:pt x="40333" y="18151"/>
                  </a:moveTo>
                  <a:cubicBezTo>
                    <a:pt x="49276" y="18151"/>
                    <a:pt x="57080" y="23499"/>
                    <a:pt x="60587" y="31215"/>
                  </a:cubicBezTo>
                  <a:lnTo>
                    <a:pt x="20166" y="31390"/>
                  </a:lnTo>
                  <a:cubicBezTo>
                    <a:pt x="23586" y="23587"/>
                    <a:pt x="31302" y="18238"/>
                    <a:pt x="40333" y="18151"/>
                  </a:cubicBezTo>
                  <a:close/>
                  <a:moveTo>
                    <a:pt x="40407" y="1"/>
                  </a:moveTo>
                  <a:cubicBezTo>
                    <a:pt x="40353" y="1"/>
                    <a:pt x="40299" y="1"/>
                    <a:pt x="40245" y="1"/>
                  </a:cubicBezTo>
                  <a:cubicBezTo>
                    <a:pt x="17974" y="89"/>
                    <a:pt x="0" y="18238"/>
                    <a:pt x="88" y="40509"/>
                  </a:cubicBezTo>
                  <a:cubicBezTo>
                    <a:pt x="88" y="62726"/>
                    <a:pt x="18237" y="80667"/>
                    <a:pt x="40347" y="80667"/>
                  </a:cubicBezTo>
                  <a:cubicBezTo>
                    <a:pt x="40401" y="80667"/>
                    <a:pt x="40454" y="80667"/>
                    <a:pt x="40508" y="80667"/>
                  </a:cubicBezTo>
                  <a:cubicBezTo>
                    <a:pt x="56992" y="80667"/>
                    <a:pt x="71021" y="70759"/>
                    <a:pt x="77334" y="56642"/>
                  </a:cubicBezTo>
                  <a:lnTo>
                    <a:pt x="77334" y="56642"/>
                  </a:lnTo>
                  <a:lnTo>
                    <a:pt x="55326" y="56730"/>
                  </a:lnTo>
                  <a:cubicBezTo>
                    <a:pt x="51381" y="60237"/>
                    <a:pt x="46208" y="62517"/>
                    <a:pt x="40508" y="62517"/>
                  </a:cubicBezTo>
                  <a:cubicBezTo>
                    <a:pt x="30513" y="62517"/>
                    <a:pt x="22008" y="55941"/>
                    <a:pt x="19202" y="46910"/>
                  </a:cubicBezTo>
                  <a:lnTo>
                    <a:pt x="80227" y="46647"/>
                  </a:lnTo>
                  <a:cubicBezTo>
                    <a:pt x="80578" y="44542"/>
                    <a:pt x="80754" y="42438"/>
                    <a:pt x="80754" y="40246"/>
                  </a:cubicBezTo>
                  <a:cubicBezTo>
                    <a:pt x="80666" y="18029"/>
                    <a:pt x="62604" y="1"/>
                    <a:pt x="40407" y="1"/>
                  </a:cubicBezTo>
                  <a:close/>
                </a:path>
              </a:pathLst>
            </a:custGeom>
            <a:solidFill>
              <a:srgbClr val="CE1F39"/>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650" name="Google Shape;2650;p39"/>
            <p:cNvSpPr/>
            <p:nvPr/>
          </p:nvSpPr>
          <p:spPr>
            <a:xfrm>
              <a:off x="4707625" y="1822875"/>
              <a:ext cx="2113100" cy="2016650"/>
            </a:xfrm>
            <a:custGeom>
              <a:avLst/>
              <a:gdLst/>
              <a:ahLst/>
              <a:cxnLst/>
              <a:rect l="l" t="t" r="r" b="b"/>
              <a:pathLst>
                <a:path w="84524" h="80666" extrusionOk="0">
                  <a:moveTo>
                    <a:pt x="22446" y="4209"/>
                  </a:moveTo>
                  <a:lnTo>
                    <a:pt x="47084" y="40333"/>
                  </a:lnTo>
                  <a:lnTo>
                    <a:pt x="22446" y="76457"/>
                  </a:lnTo>
                  <a:lnTo>
                    <a:pt x="7979" y="76457"/>
                  </a:lnTo>
                  <a:lnTo>
                    <a:pt x="32617" y="40333"/>
                  </a:lnTo>
                  <a:lnTo>
                    <a:pt x="7979" y="4209"/>
                  </a:lnTo>
                  <a:close/>
                  <a:moveTo>
                    <a:pt x="0" y="0"/>
                  </a:moveTo>
                  <a:lnTo>
                    <a:pt x="27532" y="40333"/>
                  </a:lnTo>
                  <a:lnTo>
                    <a:pt x="0" y="80666"/>
                  </a:lnTo>
                  <a:lnTo>
                    <a:pt x="24638" y="80666"/>
                  </a:lnTo>
                  <a:lnTo>
                    <a:pt x="42262" y="54888"/>
                  </a:lnTo>
                  <a:lnTo>
                    <a:pt x="59886" y="80666"/>
                  </a:lnTo>
                  <a:lnTo>
                    <a:pt x="84524" y="80666"/>
                  </a:lnTo>
                  <a:lnTo>
                    <a:pt x="56992" y="40333"/>
                  </a:lnTo>
                  <a:lnTo>
                    <a:pt x="84524" y="0"/>
                  </a:lnTo>
                  <a:lnTo>
                    <a:pt x="59886" y="0"/>
                  </a:lnTo>
                  <a:lnTo>
                    <a:pt x="42262" y="25866"/>
                  </a:lnTo>
                  <a:lnTo>
                    <a:pt x="24638" y="0"/>
                  </a:lnTo>
                  <a:close/>
                </a:path>
              </a:pathLst>
            </a:custGeom>
            <a:solidFill>
              <a:srgbClr val="CE1F39"/>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651" name="Google Shape;2651;p39"/>
            <p:cNvSpPr/>
            <p:nvPr/>
          </p:nvSpPr>
          <p:spPr>
            <a:xfrm>
              <a:off x="5106550" y="2033300"/>
              <a:ext cx="651050" cy="1595800"/>
            </a:xfrm>
            <a:custGeom>
              <a:avLst/>
              <a:gdLst/>
              <a:ahLst/>
              <a:cxnLst/>
              <a:rect l="l" t="t" r="r" b="b"/>
              <a:pathLst>
                <a:path w="26042" h="63832" extrusionOk="0">
                  <a:moveTo>
                    <a:pt x="1" y="0"/>
                  </a:moveTo>
                  <a:lnTo>
                    <a:pt x="21746" y="31916"/>
                  </a:lnTo>
                  <a:lnTo>
                    <a:pt x="1" y="63831"/>
                  </a:lnTo>
                  <a:lnTo>
                    <a:pt x="4297" y="63831"/>
                  </a:lnTo>
                  <a:lnTo>
                    <a:pt x="26042" y="31916"/>
                  </a:lnTo>
                  <a:lnTo>
                    <a:pt x="4297" y="0"/>
                  </a:lnTo>
                  <a:close/>
                </a:path>
              </a:pathLst>
            </a:custGeom>
            <a:solidFill>
              <a:srgbClr val="CE1F39"/>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652" name="Google Shape;2652;p39"/>
            <p:cNvSpPr/>
            <p:nvPr/>
          </p:nvSpPr>
          <p:spPr>
            <a:xfrm>
              <a:off x="5764150" y="2831175"/>
              <a:ext cx="247725" cy="725575"/>
            </a:xfrm>
            <a:custGeom>
              <a:avLst/>
              <a:gdLst/>
              <a:ahLst/>
              <a:cxnLst/>
              <a:rect l="l" t="t" r="r" b="b"/>
              <a:pathLst>
                <a:path w="9909" h="29023" extrusionOk="0">
                  <a:moveTo>
                    <a:pt x="9909" y="1"/>
                  </a:moveTo>
                  <a:lnTo>
                    <a:pt x="1" y="14556"/>
                  </a:lnTo>
                  <a:lnTo>
                    <a:pt x="9909" y="29023"/>
                  </a:lnTo>
                  <a:lnTo>
                    <a:pt x="9909" y="1"/>
                  </a:lnTo>
                  <a:close/>
                </a:path>
              </a:pathLst>
            </a:custGeom>
            <a:solidFill>
              <a:srgbClr val="9C182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653" name="Google Shape;2653;p39"/>
            <p:cNvSpPr/>
            <p:nvPr/>
          </p:nvSpPr>
          <p:spPr>
            <a:xfrm>
              <a:off x="6842625" y="1822875"/>
              <a:ext cx="197300" cy="236750"/>
            </a:xfrm>
            <a:custGeom>
              <a:avLst/>
              <a:gdLst/>
              <a:ahLst/>
              <a:cxnLst/>
              <a:rect l="l" t="t" r="r" b="b"/>
              <a:pathLst>
                <a:path w="7892" h="9470" extrusionOk="0">
                  <a:moveTo>
                    <a:pt x="1" y="0"/>
                  </a:moveTo>
                  <a:lnTo>
                    <a:pt x="1" y="1754"/>
                  </a:lnTo>
                  <a:lnTo>
                    <a:pt x="2719" y="1754"/>
                  </a:lnTo>
                  <a:lnTo>
                    <a:pt x="2719" y="9469"/>
                  </a:lnTo>
                  <a:lnTo>
                    <a:pt x="5086" y="9469"/>
                  </a:lnTo>
                  <a:lnTo>
                    <a:pt x="5086" y="1754"/>
                  </a:lnTo>
                  <a:lnTo>
                    <a:pt x="7892" y="1754"/>
                  </a:lnTo>
                  <a:lnTo>
                    <a:pt x="7892" y="0"/>
                  </a:lnTo>
                  <a:close/>
                </a:path>
              </a:pathLst>
            </a:custGeom>
            <a:solidFill>
              <a:srgbClr val="CE0E2D"/>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654" name="Google Shape;2654;p39"/>
            <p:cNvSpPr/>
            <p:nvPr/>
          </p:nvSpPr>
          <p:spPr>
            <a:xfrm>
              <a:off x="7064025" y="1822875"/>
              <a:ext cx="254300" cy="236750"/>
            </a:xfrm>
            <a:custGeom>
              <a:avLst/>
              <a:gdLst/>
              <a:ahLst/>
              <a:cxnLst/>
              <a:rect l="l" t="t" r="r" b="b"/>
              <a:pathLst>
                <a:path w="10172" h="9470" extrusionOk="0">
                  <a:moveTo>
                    <a:pt x="0" y="0"/>
                  </a:moveTo>
                  <a:lnTo>
                    <a:pt x="0" y="9469"/>
                  </a:lnTo>
                  <a:lnTo>
                    <a:pt x="2280" y="9469"/>
                  </a:lnTo>
                  <a:lnTo>
                    <a:pt x="2280" y="7277"/>
                  </a:lnTo>
                  <a:lnTo>
                    <a:pt x="2017" y="2718"/>
                  </a:lnTo>
                  <a:lnTo>
                    <a:pt x="4297" y="9469"/>
                  </a:lnTo>
                  <a:lnTo>
                    <a:pt x="5875" y="9469"/>
                  </a:lnTo>
                  <a:lnTo>
                    <a:pt x="8155" y="2718"/>
                  </a:lnTo>
                  <a:lnTo>
                    <a:pt x="7892" y="7277"/>
                  </a:lnTo>
                  <a:lnTo>
                    <a:pt x="7892" y="9469"/>
                  </a:lnTo>
                  <a:lnTo>
                    <a:pt x="10171" y="9469"/>
                  </a:lnTo>
                  <a:lnTo>
                    <a:pt x="10171" y="0"/>
                  </a:lnTo>
                  <a:lnTo>
                    <a:pt x="7190" y="0"/>
                  </a:lnTo>
                  <a:lnTo>
                    <a:pt x="5086" y="6576"/>
                  </a:lnTo>
                  <a:lnTo>
                    <a:pt x="2982" y="0"/>
                  </a:lnTo>
                  <a:close/>
                </a:path>
              </a:pathLst>
            </a:custGeom>
            <a:solidFill>
              <a:srgbClr val="CE0E2D"/>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grpSp>
      <p:sp>
        <p:nvSpPr>
          <p:cNvPr id="2655" name="Google Shape;2655;p39"/>
          <p:cNvSpPr txBox="1"/>
          <p:nvPr/>
        </p:nvSpPr>
        <p:spPr>
          <a:xfrm>
            <a:off x="244350" y="4765501"/>
            <a:ext cx="1315500" cy="292500"/>
          </a:xfrm>
          <a:prstGeom prst="rect">
            <a:avLst/>
          </a:prstGeom>
          <a:noFill/>
          <a:ln>
            <a:noFill/>
          </a:ln>
        </p:spPr>
        <p:txBody>
          <a:bodyPr spcFirstLastPara="1" wrap="square" lIns="91400" tIns="91400" rIns="91400" bIns="91400" anchor="t" anchorCtr="0">
            <a:spAutoFit/>
          </a:bodyPr>
          <a:lstStyle/>
          <a:p>
            <a:pPr marL="0" marR="0" lvl="0" indent="0" algn="l" rtl="0">
              <a:lnSpc>
                <a:spcPct val="100000"/>
              </a:lnSpc>
              <a:spcBef>
                <a:spcPts val="0"/>
              </a:spcBef>
              <a:spcAft>
                <a:spcPts val="0"/>
              </a:spcAft>
              <a:buClr>
                <a:srgbClr val="000000"/>
              </a:buClr>
              <a:buSzPts val="700"/>
              <a:buFont typeface="Arial"/>
              <a:buNone/>
            </a:pPr>
            <a:r>
              <a:rPr lang="en" sz="700" b="0" i="0" u="none" strike="noStrike" cap="none">
                <a:solidFill>
                  <a:schemeClr val="dk2"/>
                </a:solidFill>
                <a:latin typeface="Inter Medium"/>
                <a:ea typeface="Inter Medium"/>
                <a:cs typeface="Inter Medium"/>
                <a:sym typeface="Inter Medium"/>
              </a:rPr>
              <a:t>Proprietary &amp; Confidential</a:t>
            </a:r>
            <a:endParaRPr sz="700" b="0" i="0" u="none" strike="noStrike" cap="none">
              <a:solidFill>
                <a:schemeClr val="dk2"/>
              </a:solidFill>
              <a:latin typeface="Inter Medium"/>
              <a:ea typeface="Inter Medium"/>
              <a:cs typeface="Inter Medium"/>
              <a:sym typeface="Inter Medium"/>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Blank">
  <p:cSld name="Blank">
    <p:spTree>
      <p:nvGrpSpPr>
        <p:cNvPr id="1" name="Shape 2656"/>
        <p:cNvGrpSpPr/>
        <p:nvPr/>
      </p:nvGrpSpPr>
      <p:grpSpPr>
        <a:xfrm>
          <a:off x="0" y="0"/>
          <a:ext cx="0" cy="0"/>
          <a:chOff x="0" y="0"/>
          <a:chExt cx="0" cy="0"/>
        </a:xfrm>
      </p:grpSpPr>
      <p:sp>
        <p:nvSpPr>
          <p:cNvPr id="2657" name="Google Shape;2657;p40"/>
          <p:cNvSpPr txBox="1">
            <a:spLocks noGrp="1"/>
          </p:cNvSpPr>
          <p:nvPr>
            <p:ph type="sldNum" idx="12"/>
          </p:nvPr>
        </p:nvSpPr>
        <p:spPr>
          <a:xfrm>
            <a:off x="8702350" y="4780525"/>
            <a:ext cx="318900" cy="272700"/>
          </a:xfrm>
          <a:prstGeom prst="rect">
            <a:avLst/>
          </a:prstGeom>
          <a:noFill/>
          <a:ln>
            <a:noFill/>
          </a:ln>
        </p:spPr>
        <p:txBody>
          <a:bodyPr spcFirstLastPara="1" wrap="square" lIns="91425" tIns="91425" rIns="91425" bIns="91425" anchor="ctr" anchorCtr="0">
            <a:normAutofit lnSpcReduction="20000"/>
          </a:bodyPr>
          <a:lstStyle>
            <a:lvl1pPr marL="0" marR="0" lvl="0"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1pPr>
            <a:lvl2pPr marL="0" marR="0" lvl="1"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2pPr>
            <a:lvl3pPr marL="0" marR="0" lvl="2"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3pPr>
            <a:lvl4pPr marL="0" marR="0" lvl="3"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4pPr>
            <a:lvl5pPr marL="0" marR="0" lvl="4"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5pPr>
            <a:lvl6pPr marL="0" marR="0" lvl="5"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6pPr>
            <a:lvl7pPr marL="0" marR="0" lvl="6"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7pPr>
            <a:lvl8pPr marL="0" marR="0" lvl="7"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8pPr>
            <a:lvl9pPr marL="0" marR="0" lvl="8"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Closing slide">
  <p:cSld name="Closing slide">
    <p:bg>
      <p:bgPr>
        <a:solidFill>
          <a:schemeClr val="dk1"/>
        </a:solidFill>
        <a:effectLst/>
      </p:bgPr>
    </p:bg>
    <p:spTree>
      <p:nvGrpSpPr>
        <p:cNvPr id="1" name="Shape 2658"/>
        <p:cNvGrpSpPr/>
        <p:nvPr/>
      </p:nvGrpSpPr>
      <p:grpSpPr>
        <a:xfrm>
          <a:off x="0" y="0"/>
          <a:ext cx="0" cy="0"/>
          <a:chOff x="0" y="0"/>
          <a:chExt cx="0" cy="0"/>
        </a:xfrm>
      </p:grpSpPr>
      <p:grpSp>
        <p:nvGrpSpPr>
          <p:cNvPr id="2659" name="Google Shape;2659;p41"/>
          <p:cNvGrpSpPr/>
          <p:nvPr/>
        </p:nvGrpSpPr>
        <p:grpSpPr>
          <a:xfrm>
            <a:off x="3689203" y="6"/>
            <a:ext cx="3697033" cy="5143642"/>
            <a:chOff x="1926275" y="238125"/>
            <a:chExt cx="3765950" cy="5239525"/>
          </a:xfrm>
        </p:grpSpPr>
        <p:sp>
          <p:nvSpPr>
            <p:cNvPr id="2660" name="Google Shape;2660;p41"/>
            <p:cNvSpPr/>
            <p:nvPr/>
          </p:nvSpPr>
          <p:spPr>
            <a:xfrm>
              <a:off x="3567675" y="2842675"/>
              <a:ext cx="2124550" cy="2634975"/>
            </a:xfrm>
            <a:custGeom>
              <a:avLst/>
              <a:gdLst/>
              <a:ahLst/>
              <a:cxnLst/>
              <a:rect l="l" t="t" r="r" b="b"/>
              <a:pathLst>
                <a:path w="84982" h="105399" extrusionOk="0">
                  <a:moveTo>
                    <a:pt x="84070" y="1"/>
                  </a:moveTo>
                  <a:lnTo>
                    <a:pt x="1" y="105398"/>
                  </a:lnTo>
                  <a:lnTo>
                    <a:pt x="1854" y="105398"/>
                  </a:lnTo>
                  <a:lnTo>
                    <a:pt x="54872" y="38890"/>
                  </a:lnTo>
                  <a:lnTo>
                    <a:pt x="84981" y="1155"/>
                  </a:lnTo>
                  <a:lnTo>
                    <a:pt x="84070" y="1"/>
                  </a:lnTo>
                  <a:close/>
                </a:path>
              </a:pathLst>
            </a:custGeom>
            <a:solidFill>
              <a:srgbClr val="C8102E"/>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661" name="Google Shape;2661;p41"/>
            <p:cNvSpPr/>
            <p:nvPr/>
          </p:nvSpPr>
          <p:spPr>
            <a:xfrm>
              <a:off x="3471225" y="2781900"/>
              <a:ext cx="2173150" cy="2695750"/>
            </a:xfrm>
            <a:custGeom>
              <a:avLst/>
              <a:gdLst/>
              <a:ahLst/>
              <a:cxnLst/>
              <a:rect l="l" t="t" r="r" b="b"/>
              <a:pathLst>
                <a:path w="86926" h="107830" extrusionOk="0">
                  <a:moveTo>
                    <a:pt x="85983" y="1"/>
                  </a:moveTo>
                  <a:lnTo>
                    <a:pt x="0" y="107829"/>
                  </a:lnTo>
                  <a:lnTo>
                    <a:pt x="1823" y="107829"/>
                  </a:lnTo>
                  <a:lnTo>
                    <a:pt x="86925" y="1155"/>
                  </a:lnTo>
                  <a:lnTo>
                    <a:pt x="85983" y="1"/>
                  </a:lnTo>
                  <a:close/>
                </a:path>
              </a:pathLst>
            </a:custGeom>
            <a:solidFill>
              <a:srgbClr val="C8102E"/>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662" name="Google Shape;2662;p41"/>
            <p:cNvSpPr/>
            <p:nvPr/>
          </p:nvSpPr>
          <p:spPr>
            <a:xfrm>
              <a:off x="3374000" y="2721150"/>
              <a:ext cx="2221750" cy="2756500"/>
            </a:xfrm>
            <a:custGeom>
              <a:avLst/>
              <a:gdLst/>
              <a:ahLst/>
              <a:cxnLst/>
              <a:rect l="l" t="t" r="r" b="b"/>
              <a:pathLst>
                <a:path w="88870" h="110260" extrusionOk="0">
                  <a:moveTo>
                    <a:pt x="87958" y="0"/>
                  </a:moveTo>
                  <a:lnTo>
                    <a:pt x="0" y="110259"/>
                  </a:lnTo>
                  <a:lnTo>
                    <a:pt x="1854" y="110259"/>
                  </a:lnTo>
                  <a:lnTo>
                    <a:pt x="88870" y="1155"/>
                  </a:lnTo>
                  <a:lnTo>
                    <a:pt x="87958" y="0"/>
                  </a:lnTo>
                  <a:close/>
                </a:path>
              </a:pathLst>
            </a:custGeom>
            <a:solidFill>
              <a:srgbClr val="C8102E"/>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663" name="Google Shape;2663;p41"/>
            <p:cNvSpPr/>
            <p:nvPr/>
          </p:nvSpPr>
          <p:spPr>
            <a:xfrm>
              <a:off x="3278300" y="2661150"/>
              <a:ext cx="2269600" cy="2816500"/>
            </a:xfrm>
            <a:custGeom>
              <a:avLst/>
              <a:gdLst/>
              <a:ahLst/>
              <a:cxnLst/>
              <a:rect l="l" t="t" r="r" b="b"/>
              <a:pathLst>
                <a:path w="90784" h="112660" extrusionOk="0">
                  <a:moveTo>
                    <a:pt x="89872" y="0"/>
                  </a:moveTo>
                  <a:lnTo>
                    <a:pt x="0" y="112659"/>
                  </a:lnTo>
                  <a:lnTo>
                    <a:pt x="1853" y="112659"/>
                  </a:lnTo>
                  <a:lnTo>
                    <a:pt x="90784" y="1155"/>
                  </a:lnTo>
                  <a:lnTo>
                    <a:pt x="89872" y="0"/>
                  </a:lnTo>
                  <a:close/>
                </a:path>
              </a:pathLst>
            </a:custGeom>
            <a:solidFill>
              <a:srgbClr val="C8102E"/>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664" name="Google Shape;2664;p41"/>
            <p:cNvSpPr/>
            <p:nvPr/>
          </p:nvSpPr>
          <p:spPr>
            <a:xfrm>
              <a:off x="3181825" y="2600375"/>
              <a:ext cx="2317475" cy="2877275"/>
            </a:xfrm>
            <a:custGeom>
              <a:avLst/>
              <a:gdLst/>
              <a:ahLst/>
              <a:cxnLst/>
              <a:rect l="l" t="t" r="r" b="b"/>
              <a:pathLst>
                <a:path w="92699" h="115091" extrusionOk="0">
                  <a:moveTo>
                    <a:pt x="91787" y="0"/>
                  </a:moveTo>
                  <a:lnTo>
                    <a:pt x="1" y="115090"/>
                  </a:lnTo>
                  <a:lnTo>
                    <a:pt x="1854" y="115090"/>
                  </a:lnTo>
                  <a:lnTo>
                    <a:pt x="92698" y="1155"/>
                  </a:lnTo>
                  <a:lnTo>
                    <a:pt x="91787" y="0"/>
                  </a:lnTo>
                  <a:close/>
                </a:path>
              </a:pathLst>
            </a:custGeom>
            <a:solidFill>
              <a:srgbClr val="C8102E"/>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665" name="Google Shape;2665;p41"/>
            <p:cNvSpPr/>
            <p:nvPr/>
          </p:nvSpPr>
          <p:spPr>
            <a:xfrm>
              <a:off x="3084600" y="2539600"/>
              <a:ext cx="2366825" cy="2938050"/>
            </a:xfrm>
            <a:custGeom>
              <a:avLst/>
              <a:gdLst/>
              <a:ahLst/>
              <a:cxnLst/>
              <a:rect l="l" t="t" r="r" b="b"/>
              <a:pathLst>
                <a:path w="94673" h="117522" extrusionOk="0">
                  <a:moveTo>
                    <a:pt x="93761" y="1"/>
                  </a:moveTo>
                  <a:lnTo>
                    <a:pt x="1" y="117521"/>
                  </a:lnTo>
                  <a:lnTo>
                    <a:pt x="1854" y="117521"/>
                  </a:lnTo>
                  <a:lnTo>
                    <a:pt x="94673" y="1155"/>
                  </a:lnTo>
                  <a:lnTo>
                    <a:pt x="93761" y="1"/>
                  </a:lnTo>
                  <a:close/>
                </a:path>
              </a:pathLst>
            </a:custGeom>
            <a:solidFill>
              <a:srgbClr val="C8102E"/>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666" name="Google Shape;2666;p41"/>
            <p:cNvSpPr/>
            <p:nvPr/>
          </p:nvSpPr>
          <p:spPr>
            <a:xfrm>
              <a:off x="2988125" y="2478850"/>
              <a:ext cx="2414700" cy="2998800"/>
            </a:xfrm>
            <a:custGeom>
              <a:avLst/>
              <a:gdLst/>
              <a:ahLst/>
              <a:cxnLst/>
              <a:rect l="l" t="t" r="r" b="b"/>
              <a:pathLst>
                <a:path w="96588" h="119952" extrusionOk="0">
                  <a:moveTo>
                    <a:pt x="95676" y="0"/>
                  </a:moveTo>
                  <a:lnTo>
                    <a:pt x="1" y="119951"/>
                  </a:lnTo>
                  <a:lnTo>
                    <a:pt x="1854" y="119951"/>
                  </a:lnTo>
                  <a:lnTo>
                    <a:pt x="96587" y="1155"/>
                  </a:lnTo>
                  <a:lnTo>
                    <a:pt x="95676" y="0"/>
                  </a:lnTo>
                  <a:close/>
                </a:path>
              </a:pathLst>
            </a:custGeom>
            <a:solidFill>
              <a:srgbClr val="C8102E"/>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667" name="Google Shape;2667;p41"/>
            <p:cNvSpPr/>
            <p:nvPr/>
          </p:nvSpPr>
          <p:spPr>
            <a:xfrm>
              <a:off x="2892425" y="2418825"/>
              <a:ext cx="2462550" cy="3058825"/>
            </a:xfrm>
            <a:custGeom>
              <a:avLst/>
              <a:gdLst/>
              <a:ahLst/>
              <a:cxnLst/>
              <a:rect l="l" t="t" r="r" b="b"/>
              <a:pathLst>
                <a:path w="98502" h="122353" extrusionOk="0">
                  <a:moveTo>
                    <a:pt x="97590" y="1"/>
                  </a:moveTo>
                  <a:lnTo>
                    <a:pt x="1" y="122352"/>
                  </a:lnTo>
                  <a:lnTo>
                    <a:pt x="1854" y="122352"/>
                  </a:lnTo>
                  <a:lnTo>
                    <a:pt x="98501" y="1155"/>
                  </a:lnTo>
                  <a:lnTo>
                    <a:pt x="97590" y="1"/>
                  </a:lnTo>
                  <a:close/>
                </a:path>
              </a:pathLst>
            </a:custGeom>
            <a:solidFill>
              <a:srgbClr val="C8102E"/>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668" name="Google Shape;2668;p41"/>
            <p:cNvSpPr/>
            <p:nvPr/>
          </p:nvSpPr>
          <p:spPr>
            <a:xfrm>
              <a:off x="2795975" y="2358075"/>
              <a:ext cx="2511150" cy="3119575"/>
            </a:xfrm>
            <a:custGeom>
              <a:avLst/>
              <a:gdLst/>
              <a:ahLst/>
              <a:cxnLst/>
              <a:rect l="l" t="t" r="r" b="b"/>
              <a:pathLst>
                <a:path w="100446" h="124783" extrusionOk="0">
                  <a:moveTo>
                    <a:pt x="99503" y="0"/>
                  </a:moveTo>
                  <a:lnTo>
                    <a:pt x="0" y="124782"/>
                  </a:lnTo>
                  <a:lnTo>
                    <a:pt x="1823" y="124782"/>
                  </a:lnTo>
                  <a:lnTo>
                    <a:pt x="100445" y="1155"/>
                  </a:lnTo>
                  <a:lnTo>
                    <a:pt x="99503" y="0"/>
                  </a:lnTo>
                  <a:close/>
                </a:path>
              </a:pathLst>
            </a:custGeom>
            <a:solidFill>
              <a:srgbClr val="C8102E"/>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669" name="Google Shape;2669;p41"/>
            <p:cNvSpPr/>
            <p:nvPr/>
          </p:nvSpPr>
          <p:spPr>
            <a:xfrm>
              <a:off x="2698750" y="2297300"/>
              <a:ext cx="2559750" cy="3180350"/>
            </a:xfrm>
            <a:custGeom>
              <a:avLst/>
              <a:gdLst/>
              <a:ahLst/>
              <a:cxnLst/>
              <a:rect l="l" t="t" r="r" b="b"/>
              <a:pathLst>
                <a:path w="102390" h="127214" extrusionOk="0">
                  <a:moveTo>
                    <a:pt x="101478" y="1"/>
                  </a:moveTo>
                  <a:lnTo>
                    <a:pt x="0" y="127213"/>
                  </a:lnTo>
                  <a:lnTo>
                    <a:pt x="1854" y="127213"/>
                  </a:lnTo>
                  <a:lnTo>
                    <a:pt x="102390" y="1155"/>
                  </a:lnTo>
                  <a:lnTo>
                    <a:pt x="101478" y="1"/>
                  </a:lnTo>
                  <a:close/>
                </a:path>
              </a:pathLst>
            </a:custGeom>
            <a:solidFill>
              <a:srgbClr val="C8102E"/>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670" name="Google Shape;2670;p41"/>
            <p:cNvSpPr/>
            <p:nvPr/>
          </p:nvSpPr>
          <p:spPr>
            <a:xfrm>
              <a:off x="2602275" y="2236550"/>
              <a:ext cx="2608375" cy="3241100"/>
            </a:xfrm>
            <a:custGeom>
              <a:avLst/>
              <a:gdLst/>
              <a:ahLst/>
              <a:cxnLst/>
              <a:rect l="l" t="t" r="r" b="b"/>
              <a:pathLst>
                <a:path w="104335" h="129644" extrusionOk="0">
                  <a:moveTo>
                    <a:pt x="103393" y="0"/>
                  </a:moveTo>
                  <a:lnTo>
                    <a:pt x="1" y="129643"/>
                  </a:lnTo>
                  <a:lnTo>
                    <a:pt x="1854" y="129643"/>
                  </a:lnTo>
                  <a:lnTo>
                    <a:pt x="104335" y="1155"/>
                  </a:lnTo>
                  <a:lnTo>
                    <a:pt x="103393" y="0"/>
                  </a:lnTo>
                  <a:close/>
                </a:path>
              </a:pathLst>
            </a:custGeom>
            <a:solidFill>
              <a:srgbClr val="C8102E"/>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671" name="Google Shape;2671;p41"/>
            <p:cNvSpPr/>
            <p:nvPr/>
          </p:nvSpPr>
          <p:spPr>
            <a:xfrm>
              <a:off x="2506575" y="2175775"/>
              <a:ext cx="2656225" cy="3301875"/>
            </a:xfrm>
            <a:custGeom>
              <a:avLst/>
              <a:gdLst/>
              <a:ahLst/>
              <a:cxnLst/>
              <a:rect l="l" t="t" r="r" b="b"/>
              <a:pathLst>
                <a:path w="106249" h="132075" extrusionOk="0">
                  <a:moveTo>
                    <a:pt x="105307" y="0"/>
                  </a:moveTo>
                  <a:lnTo>
                    <a:pt x="0" y="132074"/>
                  </a:lnTo>
                  <a:lnTo>
                    <a:pt x="1823" y="132074"/>
                  </a:lnTo>
                  <a:lnTo>
                    <a:pt x="106249" y="1185"/>
                  </a:lnTo>
                  <a:lnTo>
                    <a:pt x="105307" y="0"/>
                  </a:lnTo>
                  <a:close/>
                </a:path>
              </a:pathLst>
            </a:custGeom>
            <a:solidFill>
              <a:srgbClr val="C8102E"/>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672" name="Google Shape;2672;p41"/>
            <p:cNvSpPr/>
            <p:nvPr/>
          </p:nvSpPr>
          <p:spPr>
            <a:xfrm>
              <a:off x="2409350" y="2115775"/>
              <a:ext cx="2704850" cy="3361875"/>
            </a:xfrm>
            <a:custGeom>
              <a:avLst/>
              <a:gdLst/>
              <a:ahLst/>
              <a:cxnLst/>
              <a:rect l="l" t="t" r="r" b="b"/>
              <a:pathLst>
                <a:path w="108194" h="134475" extrusionOk="0">
                  <a:moveTo>
                    <a:pt x="107282" y="0"/>
                  </a:moveTo>
                  <a:lnTo>
                    <a:pt x="0" y="134474"/>
                  </a:lnTo>
                  <a:lnTo>
                    <a:pt x="1854" y="134474"/>
                  </a:lnTo>
                  <a:lnTo>
                    <a:pt x="108193" y="1155"/>
                  </a:lnTo>
                  <a:lnTo>
                    <a:pt x="107282" y="0"/>
                  </a:lnTo>
                  <a:close/>
                </a:path>
              </a:pathLst>
            </a:custGeom>
            <a:solidFill>
              <a:srgbClr val="C8102E"/>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673" name="Google Shape;2673;p41"/>
            <p:cNvSpPr/>
            <p:nvPr/>
          </p:nvSpPr>
          <p:spPr>
            <a:xfrm>
              <a:off x="2312875" y="2055000"/>
              <a:ext cx="2752700" cy="3422650"/>
            </a:xfrm>
            <a:custGeom>
              <a:avLst/>
              <a:gdLst/>
              <a:ahLst/>
              <a:cxnLst/>
              <a:rect l="l" t="t" r="r" b="b"/>
              <a:pathLst>
                <a:path w="110108" h="136906" extrusionOk="0">
                  <a:moveTo>
                    <a:pt x="109196" y="1"/>
                  </a:moveTo>
                  <a:lnTo>
                    <a:pt x="1" y="136905"/>
                  </a:lnTo>
                  <a:lnTo>
                    <a:pt x="1854" y="136905"/>
                  </a:lnTo>
                  <a:lnTo>
                    <a:pt x="110108" y="1155"/>
                  </a:lnTo>
                  <a:lnTo>
                    <a:pt x="109196" y="1"/>
                  </a:lnTo>
                  <a:close/>
                </a:path>
              </a:pathLst>
            </a:custGeom>
            <a:solidFill>
              <a:srgbClr val="C8102E"/>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674" name="Google Shape;2674;p41"/>
            <p:cNvSpPr/>
            <p:nvPr/>
          </p:nvSpPr>
          <p:spPr>
            <a:xfrm>
              <a:off x="2216425" y="1994225"/>
              <a:ext cx="2801300" cy="3483425"/>
            </a:xfrm>
            <a:custGeom>
              <a:avLst/>
              <a:gdLst/>
              <a:ahLst/>
              <a:cxnLst/>
              <a:rect l="l" t="t" r="r" b="b"/>
              <a:pathLst>
                <a:path w="112052" h="139337" extrusionOk="0">
                  <a:moveTo>
                    <a:pt x="111140" y="1"/>
                  </a:moveTo>
                  <a:lnTo>
                    <a:pt x="0" y="139336"/>
                  </a:lnTo>
                  <a:lnTo>
                    <a:pt x="1854" y="139336"/>
                  </a:lnTo>
                  <a:lnTo>
                    <a:pt x="112051" y="1156"/>
                  </a:lnTo>
                  <a:lnTo>
                    <a:pt x="111140" y="1"/>
                  </a:lnTo>
                  <a:close/>
                </a:path>
              </a:pathLst>
            </a:custGeom>
            <a:solidFill>
              <a:srgbClr val="C8102E"/>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675" name="Google Shape;2675;p41"/>
            <p:cNvSpPr/>
            <p:nvPr/>
          </p:nvSpPr>
          <p:spPr>
            <a:xfrm>
              <a:off x="2119950" y="1933475"/>
              <a:ext cx="2849925" cy="3544175"/>
            </a:xfrm>
            <a:custGeom>
              <a:avLst/>
              <a:gdLst/>
              <a:ahLst/>
              <a:cxnLst/>
              <a:rect l="l" t="t" r="r" b="b"/>
              <a:pathLst>
                <a:path w="113997" h="141767" extrusionOk="0">
                  <a:moveTo>
                    <a:pt x="113085" y="0"/>
                  </a:moveTo>
                  <a:lnTo>
                    <a:pt x="1" y="141766"/>
                  </a:lnTo>
                  <a:lnTo>
                    <a:pt x="1854" y="141766"/>
                  </a:lnTo>
                  <a:lnTo>
                    <a:pt x="113996" y="1185"/>
                  </a:lnTo>
                  <a:lnTo>
                    <a:pt x="113085" y="0"/>
                  </a:lnTo>
                  <a:close/>
                </a:path>
              </a:pathLst>
            </a:custGeom>
            <a:solidFill>
              <a:srgbClr val="C8102E"/>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676" name="Google Shape;2676;p41"/>
            <p:cNvSpPr/>
            <p:nvPr/>
          </p:nvSpPr>
          <p:spPr>
            <a:xfrm>
              <a:off x="2023475" y="1872700"/>
              <a:ext cx="2897775" cy="3604950"/>
            </a:xfrm>
            <a:custGeom>
              <a:avLst/>
              <a:gdLst/>
              <a:ahLst/>
              <a:cxnLst/>
              <a:rect l="l" t="t" r="r" b="b"/>
              <a:pathLst>
                <a:path w="115911" h="144198" extrusionOk="0">
                  <a:moveTo>
                    <a:pt x="114999" y="1"/>
                  </a:moveTo>
                  <a:lnTo>
                    <a:pt x="1" y="144197"/>
                  </a:lnTo>
                  <a:lnTo>
                    <a:pt x="1854" y="144197"/>
                  </a:lnTo>
                  <a:lnTo>
                    <a:pt x="115911" y="1186"/>
                  </a:lnTo>
                  <a:lnTo>
                    <a:pt x="114999" y="1"/>
                  </a:lnTo>
                  <a:close/>
                </a:path>
              </a:pathLst>
            </a:custGeom>
            <a:solidFill>
              <a:srgbClr val="C8102E"/>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677" name="Google Shape;2677;p41"/>
            <p:cNvSpPr/>
            <p:nvPr/>
          </p:nvSpPr>
          <p:spPr>
            <a:xfrm>
              <a:off x="1926275" y="1811950"/>
              <a:ext cx="2946375" cy="3665700"/>
            </a:xfrm>
            <a:custGeom>
              <a:avLst/>
              <a:gdLst/>
              <a:ahLst/>
              <a:cxnLst/>
              <a:rect l="l" t="t" r="r" b="b"/>
              <a:pathLst>
                <a:path w="117855" h="146628" extrusionOk="0">
                  <a:moveTo>
                    <a:pt x="116943" y="0"/>
                  </a:moveTo>
                  <a:lnTo>
                    <a:pt x="83765" y="41594"/>
                  </a:lnTo>
                  <a:lnTo>
                    <a:pt x="34089" y="103879"/>
                  </a:lnTo>
                  <a:lnTo>
                    <a:pt x="0" y="146627"/>
                  </a:lnTo>
                  <a:lnTo>
                    <a:pt x="1853" y="146627"/>
                  </a:lnTo>
                  <a:lnTo>
                    <a:pt x="117854" y="1155"/>
                  </a:lnTo>
                  <a:lnTo>
                    <a:pt x="116943" y="0"/>
                  </a:lnTo>
                  <a:close/>
                </a:path>
              </a:pathLst>
            </a:custGeom>
            <a:solidFill>
              <a:srgbClr val="C8102E"/>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678" name="Google Shape;2678;p41"/>
            <p:cNvSpPr/>
            <p:nvPr/>
          </p:nvSpPr>
          <p:spPr>
            <a:xfrm>
              <a:off x="3971775" y="1751175"/>
              <a:ext cx="853025" cy="1068750"/>
            </a:xfrm>
            <a:custGeom>
              <a:avLst/>
              <a:gdLst/>
              <a:ahLst/>
              <a:cxnLst/>
              <a:rect l="l" t="t" r="r" b="b"/>
              <a:pathLst>
                <a:path w="34121" h="42750" extrusionOk="0">
                  <a:moveTo>
                    <a:pt x="33178" y="0"/>
                  </a:moveTo>
                  <a:lnTo>
                    <a:pt x="1" y="41625"/>
                  </a:lnTo>
                  <a:lnTo>
                    <a:pt x="942" y="42749"/>
                  </a:lnTo>
                  <a:lnTo>
                    <a:pt x="34120" y="1155"/>
                  </a:lnTo>
                  <a:lnTo>
                    <a:pt x="33178" y="0"/>
                  </a:lnTo>
                  <a:close/>
                </a:path>
              </a:pathLst>
            </a:custGeom>
            <a:solidFill>
              <a:srgbClr val="C8102E"/>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679" name="Google Shape;2679;p41"/>
            <p:cNvSpPr/>
            <p:nvPr/>
          </p:nvSpPr>
          <p:spPr>
            <a:xfrm>
              <a:off x="3923925" y="1691175"/>
              <a:ext cx="853025" cy="1068725"/>
            </a:xfrm>
            <a:custGeom>
              <a:avLst/>
              <a:gdLst/>
              <a:ahLst/>
              <a:cxnLst/>
              <a:rect l="l" t="t" r="r" b="b"/>
              <a:pathLst>
                <a:path w="34121" h="42749" extrusionOk="0">
                  <a:moveTo>
                    <a:pt x="33178" y="0"/>
                  </a:moveTo>
                  <a:lnTo>
                    <a:pt x="0" y="41594"/>
                  </a:lnTo>
                  <a:lnTo>
                    <a:pt x="912" y="42749"/>
                  </a:lnTo>
                  <a:lnTo>
                    <a:pt x="34120" y="1155"/>
                  </a:lnTo>
                  <a:lnTo>
                    <a:pt x="33178" y="0"/>
                  </a:lnTo>
                  <a:close/>
                </a:path>
              </a:pathLst>
            </a:custGeom>
            <a:solidFill>
              <a:srgbClr val="C8102E"/>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680" name="Google Shape;2680;p41"/>
            <p:cNvSpPr/>
            <p:nvPr/>
          </p:nvSpPr>
          <p:spPr>
            <a:xfrm>
              <a:off x="3875300" y="1630400"/>
              <a:ext cx="853025" cy="1069500"/>
            </a:xfrm>
            <a:custGeom>
              <a:avLst/>
              <a:gdLst/>
              <a:ahLst/>
              <a:cxnLst/>
              <a:rect l="l" t="t" r="r" b="b"/>
              <a:pathLst>
                <a:path w="34121" h="42780" extrusionOk="0">
                  <a:moveTo>
                    <a:pt x="33209" y="1"/>
                  </a:moveTo>
                  <a:lnTo>
                    <a:pt x="1" y="41625"/>
                  </a:lnTo>
                  <a:lnTo>
                    <a:pt x="943" y="42780"/>
                  </a:lnTo>
                  <a:lnTo>
                    <a:pt x="34121" y="1155"/>
                  </a:lnTo>
                  <a:lnTo>
                    <a:pt x="33209" y="1"/>
                  </a:lnTo>
                  <a:close/>
                </a:path>
              </a:pathLst>
            </a:custGeom>
            <a:solidFill>
              <a:srgbClr val="C8102E"/>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681" name="Google Shape;2681;p41"/>
            <p:cNvSpPr/>
            <p:nvPr/>
          </p:nvSpPr>
          <p:spPr>
            <a:xfrm>
              <a:off x="3827450" y="1569650"/>
              <a:ext cx="853025" cy="1069475"/>
            </a:xfrm>
            <a:custGeom>
              <a:avLst/>
              <a:gdLst/>
              <a:ahLst/>
              <a:cxnLst/>
              <a:rect l="l" t="t" r="r" b="b"/>
              <a:pathLst>
                <a:path w="34121" h="42779" extrusionOk="0">
                  <a:moveTo>
                    <a:pt x="33179" y="0"/>
                  </a:moveTo>
                  <a:lnTo>
                    <a:pt x="1" y="41624"/>
                  </a:lnTo>
                  <a:lnTo>
                    <a:pt x="912" y="42779"/>
                  </a:lnTo>
                  <a:lnTo>
                    <a:pt x="34121" y="1155"/>
                  </a:lnTo>
                  <a:lnTo>
                    <a:pt x="33179" y="0"/>
                  </a:lnTo>
                  <a:close/>
                </a:path>
              </a:pathLst>
            </a:custGeom>
            <a:solidFill>
              <a:srgbClr val="C8102E"/>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682" name="Google Shape;2682;p41"/>
            <p:cNvSpPr/>
            <p:nvPr/>
          </p:nvSpPr>
          <p:spPr>
            <a:xfrm>
              <a:off x="3778850" y="1508875"/>
              <a:ext cx="853025" cy="1069500"/>
            </a:xfrm>
            <a:custGeom>
              <a:avLst/>
              <a:gdLst/>
              <a:ahLst/>
              <a:cxnLst/>
              <a:rect l="l" t="t" r="r" b="b"/>
              <a:pathLst>
                <a:path w="34121" h="42780" extrusionOk="0">
                  <a:moveTo>
                    <a:pt x="33209" y="0"/>
                  </a:moveTo>
                  <a:lnTo>
                    <a:pt x="0" y="41625"/>
                  </a:lnTo>
                  <a:lnTo>
                    <a:pt x="912" y="42779"/>
                  </a:lnTo>
                  <a:lnTo>
                    <a:pt x="34120" y="1155"/>
                  </a:lnTo>
                  <a:lnTo>
                    <a:pt x="33209" y="0"/>
                  </a:lnTo>
                  <a:close/>
                </a:path>
              </a:pathLst>
            </a:custGeom>
            <a:solidFill>
              <a:srgbClr val="C8102E"/>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683" name="Google Shape;2683;p41"/>
            <p:cNvSpPr/>
            <p:nvPr/>
          </p:nvSpPr>
          <p:spPr>
            <a:xfrm>
              <a:off x="3731000" y="1448875"/>
              <a:ext cx="853000" cy="1069500"/>
            </a:xfrm>
            <a:custGeom>
              <a:avLst/>
              <a:gdLst/>
              <a:ahLst/>
              <a:cxnLst/>
              <a:rect l="l" t="t" r="r" b="b"/>
              <a:pathLst>
                <a:path w="34120" h="42780" extrusionOk="0">
                  <a:moveTo>
                    <a:pt x="33208" y="0"/>
                  </a:moveTo>
                  <a:lnTo>
                    <a:pt x="0" y="41625"/>
                  </a:lnTo>
                  <a:lnTo>
                    <a:pt x="912" y="42779"/>
                  </a:lnTo>
                  <a:lnTo>
                    <a:pt x="34120" y="1155"/>
                  </a:lnTo>
                  <a:lnTo>
                    <a:pt x="33208" y="0"/>
                  </a:lnTo>
                  <a:close/>
                </a:path>
              </a:pathLst>
            </a:custGeom>
            <a:solidFill>
              <a:srgbClr val="C8102E"/>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684" name="Google Shape;2684;p41"/>
            <p:cNvSpPr/>
            <p:nvPr/>
          </p:nvSpPr>
          <p:spPr>
            <a:xfrm>
              <a:off x="3682375" y="1388100"/>
              <a:ext cx="853025" cy="1069500"/>
            </a:xfrm>
            <a:custGeom>
              <a:avLst/>
              <a:gdLst/>
              <a:ahLst/>
              <a:cxnLst/>
              <a:rect l="l" t="t" r="r" b="b"/>
              <a:pathLst>
                <a:path w="34121" h="42780" extrusionOk="0">
                  <a:moveTo>
                    <a:pt x="33209" y="1"/>
                  </a:moveTo>
                  <a:lnTo>
                    <a:pt x="1" y="41625"/>
                  </a:lnTo>
                  <a:lnTo>
                    <a:pt x="912" y="42779"/>
                  </a:lnTo>
                  <a:lnTo>
                    <a:pt x="34120" y="1155"/>
                  </a:lnTo>
                  <a:lnTo>
                    <a:pt x="33209" y="1"/>
                  </a:lnTo>
                  <a:close/>
                </a:path>
              </a:pathLst>
            </a:custGeom>
            <a:solidFill>
              <a:srgbClr val="C8102E"/>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685" name="Google Shape;2685;p41"/>
            <p:cNvSpPr/>
            <p:nvPr/>
          </p:nvSpPr>
          <p:spPr>
            <a:xfrm>
              <a:off x="3633775" y="1327325"/>
              <a:ext cx="853775" cy="1070275"/>
            </a:xfrm>
            <a:custGeom>
              <a:avLst/>
              <a:gdLst/>
              <a:ahLst/>
              <a:cxnLst/>
              <a:rect l="l" t="t" r="r" b="b"/>
              <a:pathLst>
                <a:path w="34151" h="42811" extrusionOk="0">
                  <a:moveTo>
                    <a:pt x="33239" y="1"/>
                  </a:moveTo>
                  <a:lnTo>
                    <a:pt x="0" y="41656"/>
                  </a:lnTo>
                  <a:lnTo>
                    <a:pt x="942" y="42810"/>
                  </a:lnTo>
                  <a:lnTo>
                    <a:pt x="34150" y="1155"/>
                  </a:lnTo>
                  <a:lnTo>
                    <a:pt x="33239" y="1"/>
                  </a:lnTo>
                  <a:close/>
                </a:path>
              </a:pathLst>
            </a:custGeom>
            <a:solidFill>
              <a:srgbClr val="C8102E"/>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686" name="Google Shape;2686;p41"/>
            <p:cNvSpPr/>
            <p:nvPr/>
          </p:nvSpPr>
          <p:spPr>
            <a:xfrm>
              <a:off x="3585925" y="1266575"/>
              <a:ext cx="853000" cy="1070250"/>
            </a:xfrm>
            <a:custGeom>
              <a:avLst/>
              <a:gdLst/>
              <a:ahLst/>
              <a:cxnLst/>
              <a:rect l="l" t="t" r="r" b="b"/>
              <a:pathLst>
                <a:path w="34120" h="42810" extrusionOk="0">
                  <a:moveTo>
                    <a:pt x="33208" y="0"/>
                  </a:moveTo>
                  <a:lnTo>
                    <a:pt x="0" y="41655"/>
                  </a:lnTo>
                  <a:lnTo>
                    <a:pt x="912" y="42810"/>
                  </a:lnTo>
                  <a:lnTo>
                    <a:pt x="34120" y="1155"/>
                  </a:lnTo>
                  <a:lnTo>
                    <a:pt x="33208" y="0"/>
                  </a:lnTo>
                  <a:close/>
                </a:path>
              </a:pathLst>
            </a:custGeom>
            <a:solidFill>
              <a:srgbClr val="C8102E"/>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687" name="Google Shape;2687;p41"/>
            <p:cNvSpPr/>
            <p:nvPr/>
          </p:nvSpPr>
          <p:spPr>
            <a:xfrm>
              <a:off x="3537300" y="1206575"/>
              <a:ext cx="853775" cy="1070250"/>
            </a:xfrm>
            <a:custGeom>
              <a:avLst/>
              <a:gdLst/>
              <a:ahLst/>
              <a:cxnLst/>
              <a:rect l="l" t="t" r="r" b="b"/>
              <a:pathLst>
                <a:path w="34151" h="42810" extrusionOk="0">
                  <a:moveTo>
                    <a:pt x="33239" y="0"/>
                  </a:moveTo>
                  <a:lnTo>
                    <a:pt x="1" y="41655"/>
                  </a:lnTo>
                  <a:lnTo>
                    <a:pt x="942" y="42809"/>
                  </a:lnTo>
                  <a:lnTo>
                    <a:pt x="34151" y="1155"/>
                  </a:lnTo>
                  <a:lnTo>
                    <a:pt x="33239" y="0"/>
                  </a:lnTo>
                  <a:close/>
                </a:path>
              </a:pathLst>
            </a:custGeom>
            <a:solidFill>
              <a:srgbClr val="C8102E"/>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688" name="Google Shape;2688;p41"/>
            <p:cNvSpPr/>
            <p:nvPr/>
          </p:nvSpPr>
          <p:spPr>
            <a:xfrm>
              <a:off x="3489450" y="1145800"/>
              <a:ext cx="853775" cy="1070250"/>
            </a:xfrm>
            <a:custGeom>
              <a:avLst/>
              <a:gdLst/>
              <a:ahLst/>
              <a:cxnLst/>
              <a:rect l="l" t="t" r="r" b="b"/>
              <a:pathLst>
                <a:path w="34151" h="42810" extrusionOk="0">
                  <a:moveTo>
                    <a:pt x="33209" y="0"/>
                  </a:moveTo>
                  <a:lnTo>
                    <a:pt x="1" y="41655"/>
                  </a:lnTo>
                  <a:lnTo>
                    <a:pt x="912" y="42810"/>
                  </a:lnTo>
                  <a:lnTo>
                    <a:pt x="34151" y="1155"/>
                  </a:lnTo>
                  <a:lnTo>
                    <a:pt x="33209" y="0"/>
                  </a:lnTo>
                  <a:close/>
                </a:path>
              </a:pathLst>
            </a:custGeom>
            <a:solidFill>
              <a:srgbClr val="C8102E"/>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689" name="Google Shape;2689;p41"/>
            <p:cNvSpPr/>
            <p:nvPr/>
          </p:nvSpPr>
          <p:spPr>
            <a:xfrm>
              <a:off x="3440850" y="1085025"/>
              <a:ext cx="853775" cy="1070275"/>
            </a:xfrm>
            <a:custGeom>
              <a:avLst/>
              <a:gdLst/>
              <a:ahLst/>
              <a:cxnLst/>
              <a:rect l="l" t="t" r="r" b="b"/>
              <a:pathLst>
                <a:path w="34151" h="42811" extrusionOk="0">
                  <a:moveTo>
                    <a:pt x="33239" y="1"/>
                  </a:moveTo>
                  <a:lnTo>
                    <a:pt x="0" y="41656"/>
                  </a:lnTo>
                  <a:lnTo>
                    <a:pt x="912" y="42810"/>
                  </a:lnTo>
                  <a:lnTo>
                    <a:pt x="34150" y="1155"/>
                  </a:lnTo>
                  <a:lnTo>
                    <a:pt x="33239" y="1"/>
                  </a:lnTo>
                  <a:close/>
                </a:path>
              </a:pathLst>
            </a:custGeom>
            <a:solidFill>
              <a:srgbClr val="C8102E"/>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690" name="Google Shape;2690;p41"/>
            <p:cNvSpPr/>
            <p:nvPr/>
          </p:nvSpPr>
          <p:spPr>
            <a:xfrm>
              <a:off x="3392225" y="1024275"/>
              <a:ext cx="854550" cy="1071000"/>
            </a:xfrm>
            <a:custGeom>
              <a:avLst/>
              <a:gdLst/>
              <a:ahLst/>
              <a:cxnLst/>
              <a:rect l="l" t="t" r="r" b="b"/>
              <a:pathLst>
                <a:path w="34182" h="42840" extrusionOk="0">
                  <a:moveTo>
                    <a:pt x="33239" y="0"/>
                  </a:moveTo>
                  <a:lnTo>
                    <a:pt x="1" y="41685"/>
                  </a:lnTo>
                  <a:lnTo>
                    <a:pt x="942" y="42840"/>
                  </a:lnTo>
                  <a:lnTo>
                    <a:pt x="34181" y="1155"/>
                  </a:lnTo>
                  <a:lnTo>
                    <a:pt x="33239" y="0"/>
                  </a:lnTo>
                  <a:close/>
                </a:path>
              </a:pathLst>
            </a:custGeom>
            <a:solidFill>
              <a:srgbClr val="C8102E"/>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691" name="Google Shape;2691;p41"/>
            <p:cNvSpPr/>
            <p:nvPr/>
          </p:nvSpPr>
          <p:spPr>
            <a:xfrm>
              <a:off x="3344375" y="964250"/>
              <a:ext cx="854525" cy="1071025"/>
            </a:xfrm>
            <a:custGeom>
              <a:avLst/>
              <a:gdLst/>
              <a:ahLst/>
              <a:cxnLst/>
              <a:rect l="l" t="t" r="r" b="b"/>
              <a:pathLst>
                <a:path w="34181" h="42841" extrusionOk="0">
                  <a:moveTo>
                    <a:pt x="33239" y="1"/>
                  </a:moveTo>
                  <a:lnTo>
                    <a:pt x="0" y="41686"/>
                  </a:lnTo>
                  <a:lnTo>
                    <a:pt x="912" y="42841"/>
                  </a:lnTo>
                  <a:lnTo>
                    <a:pt x="34181" y="1155"/>
                  </a:lnTo>
                  <a:lnTo>
                    <a:pt x="33239" y="1"/>
                  </a:lnTo>
                  <a:close/>
                </a:path>
              </a:pathLst>
            </a:custGeom>
            <a:solidFill>
              <a:srgbClr val="C8102E"/>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692" name="Google Shape;2692;p41"/>
            <p:cNvSpPr/>
            <p:nvPr/>
          </p:nvSpPr>
          <p:spPr>
            <a:xfrm>
              <a:off x="3295750" y="903500"/>
              <a:ext cx="854550" cy="1071025"/>
            </a:xfrm>
            <a:custGeom>
              <a:avLst/>
              <a:gdLst/>
              <a:ahLst/>
              <a:cxnLst/>
              <a:rect l="l" t="t" r="r" b="b"/>
              <a:pathLst>
                <a:path w="34182" h="42841" extrusionOk="0">
                  <a:moveTo>
                    <a:pt x="33270" y="0"/>
                  </a:moveTo>
                  <a:lnTo>
                    <a:pt x="1" y="41685"/>
                  </a:lnTo>
                  <a:lnTo>
                    <a:pt x="943" y="42840"/>
                  </a:lnTo>
                  <a:lnTo>
                    <a:pt x="34181" y="1155"/>
                  </a:lnTo>
                  <a:lnTo>
                    <a:pt x="33270" y="0"/>
                  </a:lnTo>
                  <a:close/>
                </a:path>
              </a:pathLst>
            </a:custGeom>
            <a:solidFill>
              <a:srgbClr val="C8102E"/>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693" name="Google Shape;2693;p41"/>
            <p:cNvSpPr/>
            <p:nvPr/>
          </p:nvSpPr>
          <p:spPr>
            <a:xfrm>
              <a:off x="3247150" y="841975"/>
              <a:ext cx="854525" cy="1071775"/>
            </a:xfrm>
            <a:custGeom>
              <a:avLst/>
              <a:gdLst/>
              <a:ahLst/>
              <a:cxnLst/>
              <a:rect l="l" t="t" r="r" b="b"/>
              <a:pathLst>
                <a:path w="34181" h="42871" extrusionOk="0">
                  <a:moveTo>
                    <a:pt x="33269" y="0"/>
                  </a:moveTo>
                  <a:lnTo>
                    <a:pt x="0" y="41716"/>
                  </a:lnTo>
                  <a:lnTo>
                    <a:pt x="942" y="42870"/>
                  </a:lnTo>
                  <a:lnTo>
                    <a:pt x="34181" y="1155"/>
                  </a:lnTo>
                  <a:lnTo>
                    <a:pt x="33269" y="0"/>
                  </a:lnTo>
                  <a:close/>
                </a:path>
              </a:pathLst>
            </a:custGeom>
            <a:solidFill>
              <a:srgbClr val="C8102E"/>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694" name="Google Shape;2694;p41"/>
            <p:cNvSpPr/>
            <p:nvPr/>
          </p:nvSpPr>
          <p:spPr>
            <a:xfrm>
              <a:off x="3198525" y="781200"/>
              <a:ext cx="854550" cy="1071775"/>
            </a:xfrm>
            <a:custGeom>
              <a:avLst/>
              <a:gdLst/>
              <a:ahLst/>
              <a:cxnLst/>
              <a:rect l="l" t="t" r="r" b="b"/>
              <a:pathLst>
                <a:path w="34182" h="42871" extrusionOk="0">
                  <a:moveTo>
                    <a:pt x="33270" y="1"/>
                  </a:moveTo>
                  <a:lnTo>
                    <a:pt x="1" y="41716"/>
                  </a:lnTo>
                  <a:lnTo>
                    <a:pt x="943" y="42871"/>
                  </a:lnTo>
                  <a:lnTo>
                    <a:pt x="34181" y="1155"/>
                  </a:lnTo>
                  <a:lnTo>
                    <a:pt x="33270" y="1"/>
                  </a:lnTo>
                  <a:close/>
                </a:path>
              </a:pathLst>
            </a:custGeom>
            <a:solidFill>
              <a:srgbClr val="C8102E"/>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695" name="Google Shape;2695;p41"/>
            <p:cNvSpPr/>
            <p:nvPr/>
          </p:nvSpPr>
          <p:spPr>
            <a:xfrm>
              <a:off x="3150675" y="721200"/>
              <a:ext cx="854550" cy="1071775"/>
            </a:xfrm>
            <a:custGeom>
              <a:avLst/>
              <a:gdLst/>
              <a:ahLst/>
              <a:cxnLst/>
              <a:rect l="l" t="t" r="r" b="b"/>
              <a:pathLst>
                <a:path w="34182" h="42871" extrusionOk="0">
                  <a:moveTo>
                    <a:pt x="33270" y="0"/>
                  </a:moveTo>
                  <a:lnTo>
                    <a:pt x="1" y="41716"/>
                  </a:lnTo>
                  <a:lnTo>
                    <a:pt x="943" y="42871"/>
                  </a:lnTo>
                  <a:lnTo>
                    <a:pt x="34181" y="1155"/>
                  </a:lnTo>
                  <a:lnTo>
                    <a:pt x="33270" y="0"/>
                  </a:lnTo>
                  <a:close/>
                </a:path>
              </a:pathLst>
            </a:custGeom>
            <a:solidFill>
              <a:srgbClr val="C8102E"/>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696" name="Google Shape;2696;p41"/>
            <p:cNvSpPr/>
            <p:nvPr/>
          </p:nvSpPr>
          <p:spPr>
            <a:xfrm>
              <a:off x="3102075" y="660425"/>
              <a:ext cx="855300" cy="1071775"/>
            </a:xfrm>
            <a:custGeom>
              <a:avLst/>
              <a:gdLst/>
              <a:ahLst/>
              <a:cxnLst/>
              <a:rect l="l" t="t" r="r" b="b"/>
              <a:pathLst>
                <a:path w="34212" h="42871" extrusionOk="0">
                  <a:moveTo>
                    <a:pt x="33300" y="1"/>
                  </a:moveTo>
                  <a:lnTo>
                    <a:pt x="0" y="41716"/>
                  </a:lnTo>
                  <a:lnTo>
                    <a:pt x="942" y="42871"/>
                  </a:lnTo>
                  <a:lnTo>
                    <a:pt x="34211" y="1155"/>
                  </a:lnTo>
                  <a:lnTo>
                    <a:pt x="33300" y="1"/>
                  </a:lnTo>
                  <a:close/>
                </a:path>
              </a:pathLst>
            </a:custGeom>
            <a:solidFill>
              <a:srgbClr val="C8102E"/>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697" name="Google Shape;2697;p41"/>
            <p:cNvSpPr/>
            <p:nvPr/>
          </p:nvSpPr>
          <p:spPr>
            <a:xfrm>
              <a:off x="3054225" y="599675"/>
              <a:ext cx="854525" cy="1071775"/>
            </a:xfrm>
            <a:custGeom>
              <a:avLst/>
              <a:gdLst/>
              <a:ahLst/>
              <a:cxnLst/>
              <a:rect l="l" t="t" r="r" b="b"/>
              <a:pathLst>
                <a:path w="34181" h="42871" extrusionOk="0">
                  <a:moveTo>
                    <a:pt x="33269" y="0"/>
                  </a:moveTo>
                  <a:lnTo>
                    <a:pt x="0" y="41716"/>
                  </a:lnTo>
                  <a:lnTo>
                    <a:pt x="912" y="42870"/>
                  </a:lnTo>
                  <a:lnTo>
                    <a:pt x="34181" y="1155"/>
                  </a:lnTo>
                  <a:lnTo>
                    <a:pt x="33269" y="0"/>
                  </a:lnTo>
                  <a:close/>
                </a:path>
              </a:pathLst>
            </a:custGeom>
            <a:solidFill>
              <a:srgbClr val="C8102E"/>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698" name="Google Shape;2698;p41"/>
            <p:cNvSpPr/>
            <p:nvPr/>
          </p:nvSpPr>
          <p:spPr>
            <a:xfrm>
              <a:off x="3005600" y="538900"/>
              <a:ext cx="855300" cy="1072550"/>
            </a:xfrm>
            <a:custGeom>
              <a:avLst/>
              <a:gdLst/>
              <a:ahLst/>
              <a:cxnLst/>
              <a:rect l="l" t="t" r="r" b="b"/>
              <a:pathLst>
                <a:path w="34212" h="42902" extrusionOk="0">
                  <a:moveTo>
                    <a:pt x="33270" y="1"/>
                  </a:moveTo>
                  <a:lnTo>
                    <a:pt x="1" y="41747"/>
                  </a:lnTo>
                  <a:lnTo>
                    <a:pt x="912" y="42901"/>
                  </a:lnTo>
                  <a:lnTo>
                    <a:pt x="34212" y="1155"/>
                  </a:lnTo>
                  <a:lnTo>
                    <a:pt x="33270" y="1"/>
                  </a:lnTo>
                  <a:close/>
                </a:path>
              </a:pathLst>
            </a:custGeom>
            <a:solidFill>
              <a:srgbClr val="C8102E"/>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699" name="Google Shape;2699;p41"/>
            <p:cNvSpPr/>
            <p:nvPr/>
          </p:nvSpPr>
          <p:spPr>
            <a:xfrm>
              <a:off x="2957750" y="478900"/>
              <a:ext cx="855300" cy="1071775"/>
            </a:xfrm>
            <a:custGeom>
              <a:avLst/>
              <a:gdLst/>
              <a:ahLst/>
              <a:cxnLst/>
              <a:rect l="l" t="t" r="r" b="b"/>
              <a:pathLst>
                <a:path w="34212" h="42871" extrusionOk="0">
                  <a:moveTo>
                    <a:pt x="33270" y="0"/>
                  </a:moveTo>
                  <a:lnTo>
                    <a:pt x="1" y="41716"/>
                  </a:lnTo>
                  <a:lnTo>
                    <a:pt x="912" y="42870"/>
                  </a:lnTo>
                  <a:lnTo>
                    <a:pt x="34212" y="1155"/>
                  </a:lnTo>
                  <a:lnTo>
                    <a:pt x="33270" y="0"/>
                  </a:lnTo>
                  <a:close/>
                </a:path>
              </a:pathLst>
            </a:custGeom>
            <a:solidFill>
              <a:srgbClr val="C8102E"/>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700" name="Google Shape;2700;p41"/>
            <p:cNvSpPr/>
            <p:nvPr/>
          </p:nvSpPr>
          <p:spPr>
            <a:xfrm>
              <a:off x="2909150" y="418125"/>
              <a:ext cx="855300" cy="1072550"/>
            </a:xfrm>
            <a:custGeom>
              <a:avLst/>
              <a:gdLst/>
              <a:ahLst/>
              <a:cxnLst/>
              <a:rect l="l" t="t" r="r" b="b"/>
              <a:pathLst>
                <a:path w="34212" h="42902" extrusionOk="0">
                  <a:moveTo>
                    <a:pt x="33300" y="1"/>
                  </a:moveTo>
                  <a:lnTo>
                    <a:pt x="0" y="41747"/>
                  </a:lnTo>
                  <a:lnTo>
                    <a:pt x="912" y="42901"/>
                  </a:lnTo>
                  <a:lnTo>
                    <a:pt x="34211" y="1155"/>
                  </a:lnTo>
                  <a:lnTo>
                    <a:pt x="33300" y="1"/>
                  </a:lnTo>
                  <a:close/>
                </a:path>
              </a:pathLst>
            </a:custGeom>
            <a:solidFill>
              <a:srgbClr val="C8102E"/>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701" name="Google Shape;2701;p41"/>
            <p:cNvSpPr/>
            <p:nvPr/>
          </p:nvSpPr>
          <p:spPr>
            <a:xfrm>
              <a:off x="2860525" y="357375"/>
              <a:ext cx="856050" cy="1072525"/>
            </a:xfrm>
            <a:custGeom>
              <a:avLst/>
              <a:gdLst/>
              <a:ahLst/>
              <a:cxnLst/>
              <a:rect l="l" t="t" r="r" b="b"/>
              <a:pathLst>
                <a:path w="34242" h="42901" extrusionOk="0">
                  <a:moveTo>
                    <a:pt x="33300" y="0"/>
                  </a:moveTo>
                  <a:lnTo>
                    <a:pt x="1" y="41746"/>
                  </a:lnTo>
                  <a:lnTo>
                    <a:pt x="943" y="42901"/>
                  </a:lnTo>
                  <a:lnTo>
                    <a:pt x="34242" y="1155"/>
                  </a:lnTo>
                  <a:lnTo>
                    <a:pt x="33300" y="0"/>
                  </a:lnTo>
                  <a:close/>
                </a:path>
              </a:pathLst>
            </a:custGeom>
            <a:solidFill>
              <a:srgbClr val="C8102E"/>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702" name="Google Shape;2702;p41"/>
            <p:cNvSpPr/>
            <p:nvPr/>
          </p:nvSpPr>
          <p:spPr>
            <a:xfrm>
              <a:off x="2812675" y="296600"/>
              <a:ext cx="855300" cy="1072525"/>
            </a:xfrm>
            <a:custGeom>
              <a:avLst/>
              <a:gdLst/>
              <a:ahLst/>
              <a:cxnLst/>
              <a:rect l="l" t="t" r="r" b="b"/>
              <a:pathLst>
                <a:path w="34212" h="42901" extrusionOk="0">
                  <a:moveTo>
                    <a:pt x="33300" y="0"/>
                  </a:moveTo>
                  <a:lnTo>
                    <a:pt x="1" y="41746"/>
                  </a:lnTo>
                  <a:lnTo>
                    <a:pt x="912" y="42901"/>
                  </a:lnTo>
                  <a:lnTo>
                    <a:pt x="34211" y="1155"/>
                  </a:lnTo>
                  <a:lnTo>
                    <a:pt x="33300" y="0"/>
                  </a:lnTo>
                  <a:close/>
                </a:path>
              </a:pathLst>
            </a:custGeom>
            <a:solidFill>
              <a:srgbClr val="C8102E"/>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703" name="Google Shape;2703;p41"/>
            <p:cNvSpPr/>
            <p:nvPr/>
          </p:nvSpPr>
          <p:spPr>
            <a:xfrm>
              <a:off x="2764075" y="238125"/>
              <a:ext cx="856050" cy="1071000"/>
            </a:xfrm>
            <a:custGeom>
              <a:avLst/>
              <a:gdLst/>
              <a:ahLst/>
              <a:cxnLst/>
              <a:rect l="l" t="t" r="r" b="b"/>
              <a:pathLst>
                <a:path w="34242" h="42840" extrusionOk="0">
                  <a:moveTo>
                    <a:pt x="33269" y="0"/>
                  </a:moveTo>
                  <a:lnTo>
                    <a:pt x="0" y="41685"/>
                  </a:lnTo>
                  <a:lnTo>
                    <a:pt x="942" y="42840"/>
                  </a:lnTo>
                  <a:lnTo>
                    <a:pt x="34241" y="1094"/>
                  </a:lnTo>
                  <a:lnTo>
                    <a:pt x="33360" y="0"/>
                  </a:lnTo>
                  <a:close/>
                </a:path>
              </a:pathLst>
            </a:custGeom>
            <a:solidFill>
              <a:srgbClr val="C8102E"/>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704" name="Google Shape;2704;p41"/>
            <p:cNvSpPr/>
            <p:nvPr/>
          </p:nvSpPr>
          <p:spPr>
            <a:xfrm>
              <a:off x="2716200" y="238125"/>
              <a:ext cx="828725" cy="1010250"/>
            </a:xfrm>
            <a:custGeom>
              <a:avLst/>
              <a:gdLst/>
              <a:ahLst/>
              <a:cxnLst/>
              <a:rect l="l" t="t" r="r" b="b"/>
              <a:pathLst>
                <a:path w="33149" h="40410" extrusionOk="0">
                  <a:moveTo>
                    <a:pt x="31325" y="0"/>
                  </a:moveTo>
                  <a:lnTo>
                    <a:pt x="1" y="39255"/>
                  </a:lnTo>
                  <a:lnTo>
                    <a:pt x="912" y="40409"/>
                  </a:lnTo>
                  <a:lnTo>
                    <a:pt x="33148" y="0"/>
                  </a:lnTo>
                  <a:close/>
                </a:path>
              </a:pathLst>
            </a:custGeom>
            <a:solidFill>
              <a:srgbClr val="C8102E"/>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705" name="Google Shape;2705;p41"/>
            <p:cNvSpPr/>
            <p:nvPr/>
          </p:nvSpPr>
          <p:spPr>
            <a:xfrm>
              <a:off x="2667600" y="238125"/>
              <a:ext cx="780850" cy="950225"/>
            </a:xfrm>
            <a:custGeom>
              <a:avLst/>
              <a:gdLst/>
              <a:ahLst/>
              <a:cxnLst/>
              <a:rect l="l" t="t" r="r" b="b"/>
              <a:pathLst>
                <a:path w="31234" h="38009" extrusionOk="0">
                  <a:moveTo>
                    <a:pt x="29381" y="0"/>
                  </a:moveTo>
                  <a:lnTo>
                    <a:pt x="0" y="36854"/>
                  </a:lnTo>
                  <a:lnTo>
                    <a:pt x="912" y="38009"/>
                  </a:lnTo>
                  <a:lnTo>
                    <a:pt x="31234" y="0"/>
                  </a:lnTo>
                  <a:close/>
                </a:path>
              </a:pathLst>
            </a:custGeom>
            <a:solidFill>
              <a:srgbClr val="C8102E"/>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706" name="Google Shape;2706;p41"/>
            <p:cNvSpPr/>
            <p:nvPr/>
          </p:nvSpPr>
          <p:spPr>
            <a:xfrm>
              <a:off x="2618975" y="238125"/>
              <a:ext cx="733025" cy="889475"/>
            </a:xfrm>
            <a:custGeom>
              <a:avLst/>
              <a:gdLst/>
              <a:ahLst/>
              <a:cxnLst/>
              <a:rect l="l" t="t" r="r" b="b"/>
              <a:pathLst>
                <a:path w="29321" h="35579" extrusionOk="0">
                  <a:moveTo>
                    <a:pt x="27467" y="0"/>
                  </a:moveTo>
                  <a:lnTo>
                    <a:pt x="1" y="34424"/>
                  </a:lnTo>
                  <a:lnTo>
                    <a:pt x="943" y="35578"/>
                  </a:lnTo>
                  <a:lnTo>
                    <a:pt x="29320" y="0"/>
                  </a:lnTo>
                  <a:close/>
                </a:path>
              </a:pathLst>
            </a:custGeom>
            <a:solidFill>
              <a:srgbClr val="C8102E"/>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707" name="Google Shape;2707;p41"/>
            <p:cNvSpPr/>
            <p:nvPr/>
          </p:nvSpPr>
          <p:spPr>
            <a:xfrm>
              <a:off x="2571125" y="238125"/>
              <a:ext cx="684400" cy="829450"/>
            </a:xfrm>
            <a:custGeom>
              <a:avLst/>
              <a:gdLst/>
              <a:ahLst/>
              <a:cxnLst/>
              <a:rect l="l" t="t" r="r" b="b"/>
              <a:pathLst>
                <a:path w="27376" h="33178" extrusionOk="0">
                  <a:moveTo>
                    <a:pt x="25553" y="0"/>
                  </a:moveTo>
                  <a:lnTo>
                    <a:pt x="1" y="32023"/>
                  </a:lnTo>
                  <a:lnTo>
                    <a:pt x="943" y="33178"/>
                  </a:lnTo>
                  <a:lnTo>
                    <a:pt x="27376" y="0"/>
                  </a:lnTo>
                  <a:close/>
                </a:path>
              </a:pathLst>
            </a:custGeom>
            <a:solidFill>
              <a:srgbClr val="C8102E"/>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708" name="Google Shape;2708;p41"/>
            <p:cNvSpPr/>
            <p:nvPr/>
          </p:nvSpPr>
          <p:spPr>
            <a:xfrm>
              <a:off x="2522525" y="238125"/>
              <a:ext cx="636550" cy="768700"/>
            </a:xfrm>
            <a:custGeom>
              <a:avLst/>
              <a:gdLst/>
              <a:ahLst/>
              <a:cxnLst/>
              <a:rect l="l" t="t" r="r" b="b"/>
              <a:pathLst>
                <a:path w="25462" h="30748" extrusionOk="0">
                  <a:moveTo>
                    <a:pt x="23608" y="0"/>
                  </a:moveTo>
                  <a:lnTo>
                    <a:pt x="0" y="29593"/>
                  </a:lnTo>
                  <a:lnTo>
                    <a:pt x="942" y="30747"/>
                  </a:lnTo>
                  <a:lnTo>
                    <a:pt x="25461" y="0"/>
                  </a:lnTo>
                  <a:close/>
                </a:path>
              </a:pathLst>
            </a:custGeom>
            <a:solidFill>
              <a:srgbClr val="C8102E"/>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709" name="Google Shape;2709;p41"/>
            <p:cNvSpPr/>
            <p:nvPr/>
          </p:nvSpPr>
          <p:spPr>
            <a:xfrm>
              <a:off x="2473900" y="238125"/>
              <a:ext cx="587950" cy="707925"/>
            </a:xfrm>
            <a:custGeom>
              <a:avLst/>
              <a:gdLst/>
              <a:ahLst/>
              <a:cxnLst/>
              <a:rect l="l" t="t" r="r" b="b"/>
              <a:pathLst>
                <a:path w="23518" h="28317" extrusionOk="0">
                  <a:moveTo>
                    <a:pt x="21664" y="0"/>
                  </a:moveTo>
                  <a:lnTo>
                    <a:pt x="1" y="27162"/>
                  </a:lnTo>
                  <a:lnTo>
                    <a:pt x="943" y="28317"/>
                  </a:lnTo>
                  <a:lnTo>
                    <a:pt x="23517" y="0"/>
                  </a:lnTo>
                  <a:close/>
                </a:path>
              </a:pathLst>
            </a:custGeom>
            <a:solidFill>
              <a:srgbClr val="C8102E"/>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710" name="Google Shape;2710;p41"/>
            <p:cNvSpPr/>
            <p:nvPr/>
          </p:nvSpPr>
          <p:spPr>
            <a:xfrm>
              <a:off x="2426050" y="238125"/>
              <a:ext cx="539325" cy="647175"/>
            </a:xfrm>
            <a:custGeom>
              <a:avLst/>
              <a:gdLst/>
              <a:ahLst/>
              <a:cxnLst/>
              <a:rect l="l" t="t" r="r" b="b"/>
              <a:pathLst>
                <a:path w="21573" h="25887" extrusionOk="0">
                  <a:moveTo>
                    <a:pt x="19719" y="0"/>
                  </a:moveTo>
                  <a:lnTo>
                    <a:pt x="1" y="24732"/>
                  </a:lnTo>
                  <a:lnTo>
                    <a:pt x="912" y="25886"/>
                  </a:lnTo>
                  <a:lnTo>
                    <a:pt x="21572" y="0"/>
                  </a:lnTo>
                  <a:close/>
                </a:path>
              </a:pathLst>
            </a:custGeom>
            <a:solidFill>
              <a:srgbClr val="C8102E"/>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711" name="Google Shape;2711;p41"/>
            <p:cNvSpPr/>
            <p:nvPr/>
          </p:nvSpPr>
          <p:spPr>
            <a:xfrm>
              <a:off x="2377450" y="238125"/>
              <a:ext cx="491450" cy="587150"/>
            </a:xfrm>
            <a:custGeom>
              <a:avLst/>
              <a:gdLst/>
              <a:ahLst/>
              <a:cxnLst/>
              <a:rect l="l" t="t" r="r" b="b"/>
              <a:pathLst>
                <a:path w="19658" h="23486" extrusionOk="0">
                  <a:moveTo>
                    <a:pt x="17835" y="0"/>
                  </a:moveTo>
                  <a:lnTo>
                    <a:pt x="0" y="22331"/>
                  </a:lnTo>
                  <a:lnTo>
                    <a:pt x="942" y="23486"/>
                  </a:lnTo>
                  <a:lnTo>
                    <a:pt x="19658" y="0"/>
                  </a:lnTo>
                  <a:close/>
                </a:path>
              </a:pathLst>
            </a:custGeom>
            <a:solidFill>
              <a:srgbClr val="C8102E"/>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712" name="Google Shape;2712;p41"/>
            <p:cNvSpPr/>
            <p:nvPr/>
          </p:nvSpPr>
          <p:spPr>
            <a:xfrm>
              <a:off x="2329600" y="238125"/>
              <a:ext cx="442850" cy="526400"/>
            </a:xfrm>
            <a:custGeom>
              <a:avLst/>
              <a:gdLst/>
              <a:ahLst/>
              <a:cxnLst/>
              <a:rect l="l" t="t" r="r" b="b"/>
              <a:pathLst>
                <a:path w="17714" h="21056" extrusionOk="0">
                  <a:moveTo>
                    <a:pt x="15860" y="0"/>
                  </a:moveTo>
                  <a:lnTo>
                    <a:pt x="0" y="19901"/>
                  </a:lnTo>
                  <a:lnTo>
                    <a:pt x="912" y="21055"/>
                  </a:lnTo>
                  <a:lnTo>
                    <a:pt x="17713" y="0"/>
                  </a:lnTo>
                  <a:close/>
                </a:path>
              </a:pathLst>
            </a:custGeom>
            <a:solidFill>
              <a:srgbClr val="C8102E"/>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713" name="Google Shape;2713;p41"/>
            <p:cNvSpPr/>
            <p:nvPr/>
          </p:nvSpPr>
          <p:spPr>
            <a:xfrm>
              <a:off x="2280975" y="238125"/>
              <a:ext cx="395000" cy="466400"/>
            </a:xfrm>
            <a:custGeom>
              <a:avLst/>
              <a:gdLst/>
              <a:ahLst/>
              <a:cxnLst/>
              <a:rect l="l" t="t" r="r" b="b"/>
              <a:pathLst>
                <a:path w="15800" h="18656" extrusionOk="0">
                  <a:moveTo>
                    <a:pt x="13946" y="0"/>
                  </a:moveTo>
                  <a:lnTo>
                    <a:pt x="1" y="17500"/>
                  </a:lnTo>
                  <a:lnTo>
                    <a:pt x="912" y="18655"/>
                  </a:lnTo>
                  <a:lnTo>
                    <a:pt x="15800" y="0"/>
                  </a:lnTo>
                  <a:close/>
                </a:path>
              </a:pathLst>
            </a:custGeom>
            <a:solidFill>
              <a:srgbClr val="C8102E"/>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714" name="Google Shape;2714;p41"/>
            <p:cNvSpPr/>
            <p:nvPr/>
          </p:nvSpPr>
          <p:spPr>
            <a:xfrm>
              <a:off x="2232375" y="238125"/>
              <a:ext cx="346375" cy="405625"/>
            </a:xfrm>
            <a:custGeom>
              <a:avLst/>
              <a:gdLst/>
              <a:ahLst/>
              <a:cxnLst/>
              <a:rect l="l" t="t" r="r" b="b"/>
              <a:pathLst>
                <a:path w="13855" h="16225" extrusionOk="0">
                  <a:moveTo>
                    <a:pt x="12032" y="0"/>
                  </a:moveTo>
                  <a:lnTo>
                    <a:pt x="0" y="15070"/>
                  </a:lnTo>
                  <a:lnTo>
                    <a:pt x="942" y="16224"/>
                  </a:lnTo>
                  <a:lnTo>
                    <a:pt x="13855" y="0"/>
                  </a:lnTo>
                  <a:close/>
                </a:path>
              </a:pathLst>
            </a:custGeom>
            <a:solidFill>
              <a:srgbClr val="C8102E"/>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715" name="Google Shape;2715;p41"/>
            <p:cNvSpPr/>
            <p:nvPr/>
          </p:nvSpPr>
          <p:spPr>
            <a:xfrm>
              <a:off x="2184525" y="238125"/>
              <a:ext cx="298525" cy="345625"/>
            </a:xfrm>
            <a:custGeom>
              <a:avLst/>
              <a:gdLst/>
              <a:ahLst/>
              <a:cxnLst/>
              <a:rect l="l" t="t" r="r" b="b"/>
              <a:pathLst>
                <a:path w="11941" h="13825" extrusionOk="0">
                  <a:moveTo>
                    <a:pt x="10087" y="0"/>
                  </a:moveTo>
                  <a:lnTo>
                    <a:pt x="0" y="12670"/>
                  </a:lnTo>
                  <a:lnTo>
                    <a:pt x="912" y="13824"/>
                  </a:lnTo>
                  <a:lnTo>
                    <a:pt x="11940" y="0"/>
                  </a:lnTo>
                  <a:close/>
                </a:path>
              </a:pathLst>
            </a:custGeom>
            <a:solidFill>
              <a:srgbClr val="C8102E"/>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716" name="Google Shape;2716;p41"/>
            <p:cNvSpPr/>
            <p:nvPr/>
          </p:nvSpPr>
          <p:spPr>
            <a:xfrm>
              <a:off x="2135900" y="238125"/>
              <a:ext cx="250675" cy="284850"/>
            </a:xfrm>
            <a:custGeom>
              <a:avLst/>
              <a:gdLst/>
              <a:ahLst/>
              <a:cxnLst/>
              <a:rect l="l" t="t" r="r" b="b"/>
              <a:pathLst>
                <a:path w="10027" h="11394" extrusionOk="0">
                  <a:moveTo>
                    <a:pt x="8174" y="0"/>
                  </a:moveTo>
                  <a:lnTo>
                    <a:pt x="1" y="10239"/>
                  </a:lnTo>
                  <a:lnTo>
                    <a:pt x="942" y="11394"/>
                  </a:lnTo>
                  <a:lnTo>
                    <a:pt x="10027" y="0"/>
                  </a:lnTo>
                  <a:close/>
                </a:path>
              </a:pathLst>
            </a:custGeom>
            <a:solidFill>
              <a:srgbClr val="C8102E"/>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717" name="Google Shape;2717;p41"/>
            <p:cNvSpPr/>
            <p:nvPr/>
          </p:nvSpPr>
          <p:spPr>
            <a:xfrm>
              <a:off x="2088050" y="238125"/>
              <a:ext cx="202075" cy="224075"/>
            </a:xfrm>
            <a:custGeom>
              <a:avLst/>
              <a:gdLst/>
              <a:ahLst/>
              <a:cxnLst/>
              <a:rect l="l" t="t" r="r" b="b"/>
              <a:pathLst>
                <a:path w="8083" h="8963" extrusionOk="0">
                  <a:moveTo>
                    <a:pt x="6229" y="0"/>
                  </a:moveTo>
                  <a:lnTo>
                    <a:pt x="1" y="7808"/>
                  </a:lnTo>
                  <a:lnTo>
                    <a:pt x="912" y="8963"/>
                  </a:lnTo>
                  <a:lnTo>
                    <a:pt x="8082" y="0"/>
                  </a:lnTo>
                  <a:close/>
                </a:path>
              </a:pathLst>
            </a:custGeom>
            <a:solidFill>
              <a:srgbClr val="C8102E"/>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718" name="Google Shape;2718;p41"/>
            <p:cNvSpPr/>
            <p:nvPr/>
          </p:nvSpPr>
          <p:spPr>
            <a:xfrm>
              <a:off x="2039450" y="238125"/>
              <a:ext cx="153450" cy="164075"/>
            </a:xfrm>
            <a:custGeom>
              <a:avLst/>
              <a:gdLst/>
              <a:ahLst/>
              <a:cxnLst/>
              <a:rect l="l" t="t" r="r" b="b"/>
              <a:pathLst>
                <a:path w="6138" h="6563" extrusionOk="0">
                  <a:moveTo>
                    <a:pt x="4314" y="0"/>
                  </a:moveTo>
                  <a:lnTo>
                    <a:pt x="0" y="5408"/>
                  </a:lnTo>
                  <a:lnTo>
                    <a:pt x="912" y="6563"/>
                  </a:lnTo>
                  <a:lnTo>
                    <a:pt x="6137" y="0"/>
                  </a:lnTo>
                  <a:close/>
                </a:path>
              </a:pathLst>
            </a:custGeom>
            <a:solidFill>
              <a:srgbClr val="C8102E"/>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719" name="Google Shape;2719;p41"/>
            <p:cNvSpPr/>
            <p:nvPr/>
          </p:nvSpPr>
          <p:spPr>
            <a:xfrm>
              <a:off x="1991575" y="238125"/>
              <a:ext cx="105625" cy="104075"/>
            </a:xfrm>
            <a:custGeom>
              <a:avLst/>
              <a:gdLst/>
              <a:ahLst/>
              <a:cxnLst/>
              <a:rect l="l" t="t" r="r" b="b"/>
              <a:pathLst>
                <a:path w="4225" h="4163" extrusionOk="0">
                  <a:moveTo>
                    <a:pt x="2371" y="0"/>
                  </a:moveTo>
                  <a:lnTo>
                    <a:pt x="1" y="3008"/>
                  </a:lnTo>
                  <a:lnTo>
                    <a:pt x="912" y="4162"/>
                  </a:lnTo>
                  <a:lnTo>
                    <a:pt x="4224" y="0"/>
                  </a:lnTo>
                  <a:close/>
                </a:path>
              </a:pathLst>
            </a:custGeom>
            <a:solidFill>
              <a:srgbClr val="C8102E"/>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grpSp>
      <p:sp>
        <p:nvSpPr>
          <p:cNvPr id="2720" name="Google Shape;2720;p41"/>
          <p:cNvSpPr/>
          <p:nvPr/>
        </p:nvSpPr>
        <p:spPr>
          <a:xfrm>
            <a:off x="0" y="0"/>
            <a:ext cx="5743500" cy="5143500"/>
          </a:xfrm>
          <a:prstGeom prst="homePlate">
            <a:avLst>
              <a:gd name="adj" fmla="val 39813"/>
            </a:avLst>
          </a:prstGeom>
          <a:solidFill>
            <a:srgbClr val="253746"/>
          </a:solidFill>
          <a:ln>
            <a:noFill/>
          </a:ln>
          <a:effectLst>
            <a:outerShdw blurRad="228600" dist="38100" dir="10800000" algn="bl" rotWithShape="0">
              <a:srgbClr val="000000">
                <a:alpha val="34510"/>
              </a:srgbClr>
            </a:outerShdw>
          </a:effectLst>
        </p:spPr>
        <p:txBody>
          <a:bodyPr spcFirstLastPara="1" wrap="square" lIns="91400" tIns="91400" rIns="91400" bIns="91400"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721" name="Google Shape;2721;p41"/>
          <p:cNvSpPr/>
          <p:nvPr/>
        </p:nvSpPr>
        <p:spPr>
          <a:xfrm>
            <a:off x="5338776" y="-4749"/>
            <a:ext cx="3805047" cy="5153025"/>
          </a:xfrm>
          <a:custGeom>
            <a:avLst/>
            <a:gdLst/>
            <a:ahLst/>
            <a:cxnLst/>
            <a:rect l="l" t="t" r="r" b="b"/>
            <a:pathLst>
              <a:path w="152400" h="206121" extrusionOk="0">
                <a:moveTo>
                  <a:pt x="82105" y="103632"/>
                </a:moveTo>
                <a:lnTo>
                  <a:pt x="190" y="205930"/>
                </a:lnTo>
                <a:lnTo>
                  <a:pt x="152209" y="206121"/>
                </a:lnTo>
                <a:lnTo>
                  <a:pt x="152400" y="190"/>
                </a:lnTo>
                <a:lnTo>
                  <a:pt x="0" y="0"/>
                </a:lnTo>
                <a:close/>
              </a:path>
            </a:pathLst>
          </a:custGeom>
          <a:solidFill>
            <a:srgbClr val="253746"/>
          </a:solidFill>
          <a:ln>
            <a:noFill/>
          </a:ln>
          <a:effectLst>
            <a:outerShdw blurRad="228600" dist="38100" dir="10800000" algn="bl" rotWithShape="0">
              <a:srgbClr val="000000">
                <a:alpha val="34510"/>
              </a:srgbClr>
            </a:outerShdw>
          </a:effectLst>
        </p:spPr>
        <p:txBody>
          <a:bodyPr/>
          <a:lstStyle/>
          <a:p>
            <a:endParaRPr lang="en-US"/>
          </a:p>
        </p:txBody>
      </p:sp>
      <p:sp>
        <p:nvSpPr>
          <p:cNvPr id="2722" name="Google Shape;2722;p41"/>
          <p:cNvSpPr txBox="1"/>
          <p:nvPr/>
        </p:nvSpPr>
        <p:spPr>
          <a:xfrm>
            <a:off x="340275" y="951651"/>
            <a:ext cx="3804900" cy="854400"/>
          </a:xfrm>
          <a:prstGeom prst="rect">
            <a:avLst/>
          </a:prstGeom>
          <a:noFill/>
          <a:ln>
            <a:noFill/>
          </a:ln>
        </p:spPr>
        <p:txBody>
          <a:bodyPr spcFirstLastPara="1" wrap="square" lIns="91400" tIns="91400" rIns="91400" bIns="91400" anchor="t" anchorCtr="0">
            <a:noAutofit/>
          </a:bodyPr>
          <a:lstStyle/>
          <a:p>
            <a:pPr marL="0" marR="0" lvl="0" indent="0" algn="l" rtl="0">
              <a:lnSpc>
                <a:spcPct val="100000"/>
              </a:lnSpc>
              <a:spcBef>
                <a:spcPts val="0"/>
              </a:spcBef>
              <a:spcAft>
                <a:spcPts val="0"/>
              </a:spcAft>
              <a:buClr>
                <a:srgbClr val="000000"/>
              </a:buClr>
              <a:buSzPts val="2199"/>
              <a:buFont typeface="Arial"/>
              <a:buNone/>
            </a:pPr>
            <a:r>
              <a:rPr lang="en" sz="2199" b="0" i="0" u="none" strike="noStrike" cap="none">
                <a:solidFill>
                  <a:srgbClr val="FFFFFF"/>
                </a:solidFill>
                <a:latin typeface="Inter ExtraBold"/>
                <a:ea typeface="Inter ExtraBold"/>
                <a:cs typeface="Inter ExtraBold"/>
                <a:sym typeface="Inter ExtraBold"/>
              </a:rPr>
              <a:t>Simplify the business </a:t>
            </a:r>
            <a:br>
              <a:rPr lang="en" sz="2199" b="0" i="0" u="none" strike="noStrike" cap="none">
                <a:solidFill>
                  <a:srgbClr val="FFFFFF"/>
                </a:solidFill>
                <a:latin typeface="Inter ExtraBold"/>
                <a:ea typeface="Inter ExtraBold"/>
                <a:cs typeface="Inter ExtraBold"/>
                <a:sym typeface="Inter ExtraBold"/>
              </a:rPr>
            </a:br>
            <a:r>
              <a:rPr lang="en" sz="2199" b="0" i="0" u="none" strike="noStrike" cap="none">
                <a:solidFill>
                  <a:srgbClr val="FFFFFF"/>
                </a:solidFill>
                <a:latin typeface="Inter ExtraBold"/>
                <a:ea typeface="Inter ExtraBold"/>
                <a:cs typeface="Inter ExtraBold"/>
                <a:sym typeface="Inter ExtraBold"/>
              </a:rPr>
              <a:t>of running your business.</a:t>
            </a:r>
            <a:endParaRPr sz="2199" b="0" i="0" u="none" strike="noStrike" cap="none">
              <a:solidFill>
                <a:srgbClr val="FFFFFF"/>
              </a:solidFill>
              <a:latin typeface="Inter ExtraBold"/>
              <a:ea typeface="Inter ExtraBold"/>
              <a:cs typeface="Inter ExtraBold"/>
              <a:sym typeface="Inter ExtraBold"/>
            </a:endParaRPr>
          </a:p>
        </p:txBody>
      </p:sp>
      <p:grpSp>
        <p:nvGrpSpPr>
          <p:cNvPr id="2723" name="Google Shape;2723;p41"/>
          <p:cNvGrpSpPr/>
          <p:nvPr/>
        </p:nvGrpSpPr>
        <p:grpSpPr>
          <a:xfrm>
            <a:off x="7612256" y="4190288"/>
            <a:ext cx="1219210" cy="347271"/>
            <a:chOff x="238125" y="1822850"/>
            <a:chExt cx="7080200" cy="2016675"/>
          </a:xfrm>
        </p:grpSpPr>
        <p:sp>
          <p:nvSpPr>
            <p:cNvPr id="2724" name="Google Shape;2724;p41"/>
            <p:cNvSpPr/>
            <p:nvPr/>
          </p:nvSpPr>
          <p:spPr>
            <a:xfrm>
              <a:off x="238125" y="1822875"/>
              <a:ext cx="2435325" cy="2016650"/>
            </a:xfrm>
            <a:custGeom>
              <a:avLst/>
              <a:gdLst/>
              <a:ahLst/>
              <a:cxnLst/>
              <a:rect l="l" t="t" r="r" b="b"/>
              <a:pathLst>
                <a:path w="97413" h="80666" extrusionOk="0">
                  <a:moveTo>
                    <a:pt x="0" y="0"/>
                  </a:moveTo>
                  <a:lnTo>
                    <a:pt x="0" y="51030"/>
                  </a:lnTo>
                  <a:cubicBezTo>
                    <a:pt x="0" y="71547"/>
                    <a:pt x="12012" y="80666"/>
                    <a:pt x="27444" y="80666"/>
                  </a:cubicBezTo>
                  <a:cubicBezTo>
                    <a:pt x="36738" y="80666"/>
                    <a:pt x="44103" y="77071"/>
                    <a:pt x="48750" y="70144"/>
                  </a:cubicBezTo>
                  <a:cubicBezTo>
                    <a:pt x="53310" y="77071"/>
                    <a:pt x="60675" y="80666"/>
                    <a:pt x="69969" y="80666"/>
                  </a:cubicBezTo>
                  <a:cubicBezTo>
                    <a:pt x="85488" y="80666"/>
                    <a:pt x="97413" y="71547"/>
                    <a:pt x="97413" y="51030"/>
                  </a:cubicBezTo>
                  <a:lnTo>
                    <a:pt x="97413" y="0"/>
                  </a:lnTo>
                  <a:lnTo>
                    <a:pt x="78386" y="0"/>
                  </a:lnTo>
                  <a:lnTo>
                    <a:pt x="78386" y="51030"/>
                  </a:lnTo>
                  <a:cubicBezTo>
                    <a:pt x="78386" y="59886"/>
                    <a:pt x="73914" y="63130"/>
                    <a:pt x="68303" y="63130"/>
                  </a:cubicBezTo>
                  <a:cubicBezTo>
                    <a:pt x="62691" y="63130"/>
                    <a:pt x="58220" y="59886"/>
                    <a:pt x="58220" y="51030"/>
                  </a:cubicBezTo>
                  <a:lnTo>
                    <a:pt x="58220" y="0"/>
                  </a:lnTo>
                  <a:lnTo>
                    <a:pt x="39193" y="0"/>
                  </a:lnTo>
                  <a:lnTo>
                    <a:pt x="39193" y="51030"/>
                  </a:lnTo>
                  <a:cubicBezTo>
                    <a:pt x="39193" y="59886"/>
                    <a:pt x="34897" y="63130"/>
                    <a:pt x="29110" y="63130"/>
                  </a:cubicBezTo>
                  <a:cubicBezTo>
                    <a:pt x="23323" y="63130"/>
                    <a:pt x="19027" y="59886"/>
                    <a:pt x="19027" y="51030"/>
                  </a:cubicBezTo>
                  <a:lnTo>
                    <a:pt x="19027" y="0"/>
                  </a:lnTo>
                  <a:close/>
                </a:path>
              </a:pathLst>
            </a:custGeom>
            <a:solidFill>
              <a:srgbClr val="CE1F39"/>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725" name="Google Shape;2725;p41"/>
            <p:cNvSpPr/>
            <p:nvPr/>
          </p:nvSpPr>
          <p:spPr>
            <a:xfrm>
              <a:off x="2870725" y="1822850"/>
              <a:ext cx="2018850" cy="2016675"/>
            </a:xfrm>
            <a:custGeom>
              <a:avLst/>
              <a:gdLst/>
              <a:ahLst/>
              <a:cxnLst/>
              <a:rect l="l" t="t" r="r" b="b"/>
              <a:pathLst>
                <a:path w="80754" h="80667" extrusionOk="0">
                  <a:moveTo>
                    <a:pt x="40333" y="18151"/>
                  </a:moveTo>
                  <a:cubicBezTo>
                    <a:pt x="49276" y="18151"/>
                    <a:pt x="57080" y="23499"/>
                    <a:pt x="60587" y="31215"/>
                  </a:cubicBezTo>
                  <a:lnTo>
                    <a:pt x="20166" y="31390"/>
                  </a:lnTo>
                  <a:cubicBezTo>
                    <a:pt x="23586" y="23587"/>
                    <a:pt x="31302" y="18238"/>
                    <a:pt x="40333" y="18151"/>
                  </a:cubicBezTo>
                  <a:close/>
                  <a:moveTo>
                    <a:pt x="40407" y="1"/>
                  </a:moveTo>
                  <a:cubicBezTo>
                    <a:pt x="40353" y="1"/>
                    <a:pt x="40299" y="1"/>
                    <a:pt x="40245" y="1"/>
                  </a:cubicBezTo>
                  <a:cubicBezTo>
                    <a:pt x="17974" y="89"/>
                    <a:pt x="0" y="18238"/>
                    <a:pt x="88" y="40509"/>
                  </a:cubicBezTo>
                  <a:cubicBezTo>
                    <a:pt x="88" y="62726"/>
                    <a:pt x="18237" y="80667"/>
                    <a:pt x="40347" y="80667"/>
                  </a:cubicBezTo>
                  <a:cubicBezTo>
                    <a:pt x="40401" y="80667"/>
                    <a:pt x="40454" y="80667"/>
                    <a:pt x="40508" y="80667"/>
                  </a:cubicBezTo>
                  <a:cubicBezTo>
                    <a:pt x="56992" y="80667"/>
                    <a:pt x="71021" y="70759"/>
                    <a:pt x="77334" y="56642"/>
                  </a:cubicBezTo>
                  <a:lnTo>
                    <a:pt x="77334" y="56642"/>
                  </a:lnTo>
                  <a:lnTo>
                    <a:pt x="55326" y="56730"/>
                  </a:lnTo>
                  <a:cubicBezTo>
                    <a:pt x="51381" y="60237"/>
                    <a:pt x="46208" y="62517"/>
                    <a:pt x="40508" y="62517"/>
                  </a:cubicBezTo>
                  <a:cubicBezTo>
                    <a:pt x="30513" y="62517"/>
                    <a:pt x="22008" y="55941"/>
                    <a:pt x="19202" y="46910"/>
                  </a:cubicBezTo>
                  <a:lnTo>
                    <a:pt x="80227" y="46647"/>
                  </a:lnTo>
                  <a:cubicBezTo>
                    <a:pt x="80578" y="44542"/>
                    <a:pt x="80754" y="42438"/>
                    <a:pt x="80754" y="40246"/>
                  </a:cubicBezTo>
                  <a:cubicBezTo>
                    <a:pt x="80666" y="18029"/>
                    <a:pt x="62604" y="1"/>
                    <a:pt x="40407" y="1"/>
                  </a:cubicBezTo>
                  <a:close/>
                </a:path>
              </a:pathLst>
            </a:custGeom>
            <a:solidFill>
              <a:srgbClr val="CE1F39"/>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726" name="Google Shape;2726;p41"/>
            <p:cNvSpPr/>
            <p:nvPr/>
          </p:nvSpPr>
          <p:spPr>
            <a:xfrm>
              <a:off x="4707625" y="1822875"/>
              <a:ext cx="2113100" cy="2016650"/>
            </a:xfrm>
            <a:custGeom>
              <a:avLst/>
              <a:gdLst/>
              <a:ahLst/>
              <a:cxnLst/>
              <a:rect l="l" t="t" r="r" b="b"/>
              <a:pathLst>
                <a:path w="84524" h="80666" extrusionOk="0">
                  <a:moveTo>
                    <a:pt x="22446" y="4209"/>
                  </a:moveTo>
                  <a:lnTo>
                    <a:pt x="47084" y="40333"/>
                  </a:lnTo>
                  <a:lnTo>
                    <a:pt x="22446" y="76457"/>
                  </a:lnTo>
                  <a:lnTo>
                    <a:pt x="7979" y="76457"/>
                  </a:lnTo>
                  <a:lnTo>
                    <a:pt x="32617" y="40333"/>
                  </a:lnTo>
                  <a:lnTo>
                    <a:pt x="7979" y="4209"/>
                  </a:lnTo>
                  <a:close/>
                  <a:moveTo>
                    <a:pt x="0" y="0"/>
                  </a:moveTo>
                  <a:lnTo>
                    <a:pt x="27532" y="40333"/>
                  </a:lnTo>
                  <a:lnTo>
                    <a:pt x="0" y="80666"/>
                  </a:lnTo>
                  <a:lnTo>
                    <a:pt x="24638" y="80666"/>
                  </a:lnTo>
                  <a:lnTo>
                    <a:pt x="42262" y="54888"/>
                  </a:lnTo>
                  <a:lnTo>
                    <a:pt x="59886" y="80666"/>
                  </a:lnTo>
                  <a:lnTo>
                    <a:pt x="84524" y="80666"/>
                  </a:lnTo>
                  <a:lnTo>
                    <a:pt x="56992" y="40333"/>
                  </a:lnTo>
                  <a:lnTo>
                    <a:pt x="84524" y="0"/>
                  </a:lnTo>
                  <a:lnTo>
                    <a:pt x="59886" y="0"/>
                  </a:lnTo>
                  <a:lnTo>
                    <a:pt x="42262" y="25866"/>
                  </a:lnTo>
                  <a:lnTo>
                    <a:pt x="24638" y="0"/>
                  </a:lnTo>
                  <a:close/>
                </a:path>
              </a:pathLst>
            </a:custGeom>
            <a:solidFill>
              <a:srgbClr val="CE1F39"/>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727" name="Google Shape;2727;p41"/>
            <p:cNvSpPr/>
            <p:nvPr/>
          </p:nvSpPr>
          <p:spPr>
            <a:xfrm>
              <a:off x="5106550" y="2033300"/>
              <a:ext cx="651050" cy="1595800"/>
            </a:xfrm>
            <a:custGeom>
              <a:avLst/>
              <a:gdLst/>
              <a:ahLst/>
              <a:cxnLst/>
              <a:rect l="l" t="t" r="r" b="b"/>
              <a:pathLst>
                <a:path w="26042" h="63832" extrusionOk="0">
                  <a:moveTo>
                    <a:pt x="1" y="0"/>
                  </a:moveTo>
                  <a:lnTo>
                    <a:pt x="21746" y="31916"/>
                  </a:lnTo>
                  <a:lnTo>
                    <a:pt x="1" y="63831"/>
                  </a:lnTo>
                  <a:lnTo>
                    <a:pt x="4297" y="63831"/>
                  </a:lnTo>
                  <a:lnTo>
                    <a:pt x="26042" y="31916"/>
                  </a:lnTo>
                  <a:lnTo>
                    <a:pt x="4297" y="0"/>
                  </a:lnTo>
                  <a:close/>
                </a:path>
              </a:pathLst>
            </a:custGeom>
            <a:solidFill>
              <a:srgbClr val="CE1F39"/>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728" name="Google Shape;2728;p41"/>
            <p:cNvSpPr/>
            <p:nvPr/>
          </p:nvSpPr>
          <p:spPr>
            <a:xfrm>
              <a:off x="5764150" y="2831175"/>
              <a:ext cx="247725" cy="725575"/>
            </a:xfrm>
            <a:custGeom>
              <a:avLst/>
              <a:gdLst/>
              <a:ahLst/>
              <a:cxnLst/>
              <a:rect l="l" t="t" r="r" b="b"/>
              <a:pathLst>
                <a:path w="9909" h="29023" extrusionOk="0">
                  <a:moveTo>
                    <a:pt x="9909" y="1"/>
                  </a:moveTo>
                  <a:lnTo>
                    <a:pt x="1" y="14556"/>
                  </a:lnTo>
                  <a:lnTo>
                    <a:pt x="9909" y="29023"/>
                  </a:lnTo>
                  <a:lnTo>
                    <a:pt x="9909" y="1"/>
                  </a:lnTo>
                  <a:close/>
                </a:path>
              </a:pathLst>
            </a:custGeom>
            <a:solidFill>
              <a:srgbClr val="9C182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729" name="Google Shape;2729;p41"/>
            <p:cNvSpPr/>
            <p:nvPr/>
          </p:nvSpPr>
          <p:spPr>
            <a:xfrm>
              <a:off x="6842625" y="1822875"/>
              <a:ext cx="197300" cy="236750"/>
            </a:xfrm>
            <a:custGeom>
              <a:avLst/>
              <a:gdLst/>
              <a:ahLst/>
              <a:cxnLst/>
              <a:rect l="l" t="t" r="r" b="b"/>
              <a:pathLst>
                <a:path w="7892" h="9470" extrusionOk="0">
                  <a:moveTo>
                    <a:pt x="1" y="0"/>
                  </a:moveTo>
                  <a:lnTo>
                    <a:pt x="1" y="1754"/>
                  </a:lnTo>
                  <a:lnTo>
                    <a:pt x="2719" y="1754"/>
                  </a:lnTo>
                  <a:lnTo>
                    <a:pt x="2719" y="9469"/>
                  </a:lnTo>
                  <a:lnTo>
                    <a:pt x="5086" y="9469"/>
                  </a:lnTo>
                  <a:lnTo>
                    <a:pt x="5086" y="1754"/>
                  </a:lnTo>
                  <a:lnTo>
                    <a:pt x="7892" y="1754"/>
                  </a:lnTo>
                  <a:lnTo>
                    <a:pt x="7892" y="0"/>
                  </a:lnTo>
                  <a:close/>
                </a:path>
              </a:pathLst>
            </a:custGeom>
            <a:solidFill>
              <a:srgbClr val="CE0E2D"/>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730" name="Google Shape;2730;p41"/>
            <p:cNvSpPr/>
            <p:nvPr/>
          </p:nvSpPr>
          <p:spPr>
            <a:xfrm>
              <a:off x="7064025" y="1822875"/>
              <a:ext cx="254300" cy="236750"/>
            </a:xfrm>
            <a:custGeom>
              <a:avLst/>
              <a:gdLst/>
              <a:ahLst/>
              <a:cxnLst/>
              <a:rect l="l" t="t" r="r" b="b"/>
              <a:pathLst>
                <a:path w="10172" h="9470" extrusionOk="0">
                  <a:moveTo>
                    <a:pt x="0" y="0"/>
                  </a:moveTo>
                  <a:lnTo>
                    <a:pt x="0" y="9469"/>
                  </a:lnTo>
                  <a:lnTo>
                    <a:pt x="2280" y="9469"/>
                  </a:lnTo>
                  <a:lnTo>
                    <a:pt x="2280" y="7277"/>
                  </a:lnTo>
                  <a:lnTo>
                    <a:pt x="2017" y="2718"/>
                  </a:lnTo>
                  <a:lnTo>
                    <a:pt x="4297" y="9469"/>
                  </a:lnTo>
                  <a:lnTo>
                    <a:pt x="5875" y="9469"/>
                  </a:lnTo>
                  <a:lnTo>
                    <a:pt x="8155" y="2718"/>
                  </a:lnTo>
                  <a:lnTo>
                    <a:pt x="7892" y="7277"/>
                  </a:lnTo>
                  <a:lnTo>
                    <a:pt x="7892" y="9469"/>
                  </a:lnTo>
                  <a:lnTo>
                    <a:pt x="10171" y="9469"/>
                  </a:lnTo>
                  <a:lnTo>
                    <a:pt x="10171" y="0"/>
                  </a:lnTo>
                  <a:lnTo>
                    <a:pt x="7190" y="0"/>
                  </a:lnTo>
                  <a:lnTo>
                    <a:pt x="5086" y="6576"/>
                  </a:lnTo>
                  <a:lnTo>
                    <a:pt x="2982" y="0"/>
                  </a:lnTo>
                  <a:close/>
                </a:path>
              </a:pathLst>
            </a:custGeom>
            <a:solidFill>
              <a:srgbClr val="CE0E2D"/>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grpSp>
      <p:sp>
        <p:nvSpPr>
          <p:cNvPr id="2731" name="Google Shape;2731;p41"/>
          <p:cNvSpPr txBox="1"/>
          <p:nvPr/>
        </p:nvSpPr>
        <p:spPr>
          <a:xfrm>
            <a:off x="7653845" y="4665341"/>
            <a:ext cx="1257300" cy="292500"/>
          </a:xfrm>
          <a:prstGeom prst="rect">
            <a:avLst/>
          </a:prstGeom>
          <a:noFill/>
          <a:ln>
            <a:noFill/>
          </a:ln>
        </p:spPr>
        <p:txBody>
          <a:bodyPr spcFirstLastPara="1" wrap="square" lIns="91400" tIns="91400" rIns="91400" bIns="91400" anchor="t" anchorCtr="0">
            <a:spAutoFit/>
          </a:bodyPr>
          <a:lstStyle/>
          <a:p>
            <a:pPr marL="0" marR="0" lvl="0" indent="0" algn="r" rtl="0">
              <a:lnSpc>
                <a:spcPct val="100000"/>
              </a:lnSpc>
              <a:spcBef>
                <a:spcPts val="0"/>
              </a:spcBef>
              <a:spcAft>
                <a:spcPts val="0"/>
              </a:spcAft>
              <a:buClr>
                <a:srgbClr val="000000"/>
              </a:buClr>
              <a:buSzPts val="700"/>
              <a:buFont typeface="Arial"/>
              <a:buNone/>
            </a:pPr>
            <a:r>
              <a:rPr lang="en" sz="700" b="0" i="0" u="none" strike="noStrike" cap="none">
                <a:solidFill>
                  <a:schemeClr val="dk2"/>
                </a:solidFill>
                <a:latin typeface="Inter Medium"/>
                <a:ea typeface="Inter Medium"/>
                <a:cs typeface="Inter Medium"/>
                <a:sym typeface="Inter Medium"/>
              </a:rPr>
              <a:t>©2022, WEX Inc.</a:t>
            </a:r>
            <a:endParaRPr sz="700" b="0" i="0" u="none" strike="noStrike" cap="none">
              <a:solidFill>
                <a:schemeClr val="dk2"/>
              </a:solidFill>
              <a:latin typeface="Inter Medium"/>
              <a:ea typeface="Inter Medium"/>
              <a:cs typeface="Inter Medium"/>
              <a:sym typeface="Inter Medium"/>
            </a:endParaRPr>
          </a:p>
        </p:txBody>
      </p:sp>
      <p:sp>
        <p:nvSpPr>
          <p:cNvPr id="2732" name="Google Shape;2732;p41"/>
          <p:cNvSpPr txBox="1"/>
          <p:nvPr/>
        </p:nvSpPr>
        <p:spPr>
          <a:xfrm>
            <a:off x="340275" y="4765501"/>
            <a:ext cx="1315500" cy="292500"/>
          </a:xfrm>
          <a:prstGeom prst="rect">
            <a:avLst/>
          </a:prstGeom>
          <a:noFill/>
          <a:ln>
            <a:noFill/>
          </a:ln>
        </p:spPr>
        <p:txBody>
          <a:bodyPr spcFirstLastPara="1" wrap="square" lIns="91400" tIns="91400" rIns="91400" bIns="91400" anchor="t" anchorCtr="0">
            <a:spAutoFit/>
          </a:bodyPr>
          <a:lstStyle/>
          <a:p>
            <a:pPr marL="0" marR="0" lvl="0" indent="0" algn="l" rtl="0">
              <a:lnSpc>
                <a:spcPct val="100000"/>
              </a:lnSpc>
              <a:spcBef>
                <a:spcPts val="0"/>
              </a:spcBef>
              <a:spcAft>
                <a:spcPts val="0"/>
              </a:spcAft>
              <a:buClr>
                <a:srgbClr val="000000"/>
              </a:buClr>
              <a:buSzPts val="700"/>
              <a:buFont typeface="Arial"/>
              <a:buNone/>
            </a:pPr>
            <a:r>
              <a:rPr lang="en" sz="700" b="0" i="0" u="none" strike="noStrike" cap="none">
                <a:solidFill>
                  <a:schemeClr val="dk2"/>
                </a:solidFill>
                <a:latin typeface="Inter Medium"/>
                <a:ea typeface="Inter Medium"/>
                <a:cs typeface="Inter Medium"/>
                <a:sym typeface="Inter Medium"/>
              </a:rPr>
              <a:t>Proprietary &amp; Confidential</a:t>
            </a:r>
            <a:endParaRPr sz="700" b="0" i="0" u="none" strike="noStrike" cap="none">
              <a:solidFill>
                <a:schemeClr val="dk2"/>
              </a:solidFill>
              <a:latin typeface="Inter Medium"/>
              <a:ea typeface="Inter Medium"/>
              <a:cs typeface="Inter Medium"/>
              <a:sym typeface="Inter Medium"/>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Closing slide w/logo_white">
  <p:cSld name="Closing slide w/logo_white">
    <p:bg>
      <p:bgPr>
        <a:solidFill>
          <a:schemeClr val="dk1"/>
        </a:solidFill>
        <a:effectLst/>
      </p:bgPr>
    </p:bg>
    <p:spTree>
      <p:nvGrpSpPr>
        <p:cNvPr id="1" name="Shape 2733"/>
        <p:cNvGrpSpPr/>
        <p:nvPr/>
      </p:nvGrpSpPr>
      <p:grpSpPr>
        <a:xfrm>
          <a:off x="0" y="0"/>
          <a:ext cx="0" cy="0"/>
          <a:chOff x="0" y="0"/>
          <a:chExt cx="0" cy="0"/>
        </a:xfrm>
      </p:grpSpPr>
      <p:grpSp>
        <p:nvGrpSpPr>
          <p:cNvPr id="2734" name="Google Shape;2734;p42"/>
          <p:cNvGrpSpPr/>
          <p:nvPr/>
        </p:nvGrpSpPr>
        <p:grpSpPr>
          <a:xfrm>
            <a:off x="3698728" y="6"/>
            <a:ext cx="3697033" cy="5143642"/>
            <a:chOff x="1926275" y="238125"/>
            <a:chExt cx="3765950" cy="5239525"/>
          </a:xfrm>
        </p:grpSpPr>
        <p:sp>
          <p:nvSpPr>
            <p:cNvPr id="2735" name="Google Shape;2735;p42"/>
            <p:cNvSpPr/>
            <p:nvPr/>
          </p:nvSpPr>
          <p:spPr>
            <a:xfrm>
              <a:off x="3567675" y="2842675"/>
              <a:ext cx="2124550" cy="2634975"/>
            </a:xfrm>
            <a:custGeom>
              <a:avLst/>
              <a:gdLst/>
              <a:ahLst/>
              <a:cxnLst/>
              <a:rect l="l" t="t" r="r" b="b"/>
              <a:pathLst>
                <a:path w="84982" h="105399" extrusionOk="0">
                  <a:moveTo>
                    <a:pt x="84070" y="1"/>
                  </a:moveTo>
                  <a:lnTo>
                    <a:pt x="1" y="105398"/>
                  </a:lnTo>
                  <a:lnTo>
                    <a:pt x="1854" y="105398"/>
                  </a:lnTo>
                  <a:lnTo>
                    <a:pt x="54872" y="38890"/>
                  </a:lnTo>
                  <a:lnTo>
                    <a:pt x="84981" y="1155"/>
                  </a:lnTo>
                  <a:lnTo>
                    <a:pt x="84070" y="1"/>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736" name="Google Shape;2736;p42"/>
            <p:cNvSpPr/>
            <p:nvPr/>
          </p:nvSpPr>
          <p:spPr>
            <a:xfrm>
              <a:off x="3471225" y="2781900"/>
              <a:ext cx="2173150" cy="2695750"/>
            </a:xfrm>
            <a:custGeom>
              <a:avLst/>
              <a:gdLst/>
              <a:ahLst/>
              <a:cxnLst/>
              <a:rect l="l" t="t" r="r" b="b"/>
              <a:pathLst>
                <a:path w="86926" h="107830" extrusionOk="0">
                  <a:moveTo>
                    <a:pt x="85983" y="1"/>
                  </a:moveTo>
                  <a:lnTo>
                    <a:pt x="0" y="107829"/>
                  </a:lnTo>
                  <a:lnTo>
                    <a:pt x="1823" y="107829"/>
                  </a:lnTo>
                  <a:lnTo>
                    <a:pt x="86925" y="1155"/>
                  </a:lnTo>
                  <a:lnTo>
                    <a:pt x="85983" y="1"/>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737" name="Google Shape;2737;p42"/>
            <p:cNvSpPr/>
            <p:nvPr/>
          </p:nvSpPr>
          <p:spPr>
            <a:xfrm>
              <a:off x="3374000" y="2721150"/>
              <a:ext cx="2221750" cy="2756500"/>
            </a:xfrm>
            <a:custGeom>
              <a:avLst/>
              <a:gdLst/>
              <a:ahLst/>
              <a:cxnLst/>
              <a:rect l="l" t="t" r="r" b="b"/>
              <a:pathLst>
                <a:path w="88870" h="110260" extrusionOk="0">
                  <a:moveTo>
                    <a:pt x="87958" y="0"/>
                  </a:moveTo>
                  <a:lnTo>
                    <a:pt x="0" y="110259"/>
                  </a:lnTo>
                  <a:lnTo>
                    <a:pt x="1854" y="110259"/>
                  </a:lnTo>
                  <a:lnTo>
                    <a:pt x="88870" y="1155"/>
                  </a:lnTo>
                  <a:lnTo>
                    <a:pt x="87958"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738" name="Google Shape;2738;p42"/>
            <p:cNvSpPr/>
            <p:nvPr/>
          </p:nvSpPr>
          <p:spPr>
            <a:xfrm>
              <a:off x="3278300" y="2661150"/>
              <a:ext cx="2269600" cy="2816500"/>
            </a:xfrm>
            <a:custGeom>
              <a:avLst/>
              <a:gdLst/>
              <a:ahLst/>
              <a:cxnLst/>
              <a:rect l="l" t="t" r="r" b="b"/>
              <a:pathLst>
                <a:path w="90784" h="112660" extrusionOk="0">
                  <a:moveTo>
                    <a:pt x="89872" y="0"/>
                  </a:moveTo>
                  <a:lnTo>
                    <a:pt x="0" y="112659"/>
                  </a:lnTo>
                  <a:lnTo>
                    <a:pt x="1853" y="112659"/>
                  </a:lnTo>
                  <a:lnTo>
                    <a:pt x="90784" y="1155"/>
                  </a:lnTo>
                  <a:lnTo>
                    <a:pt x="89872"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739" name="Google Shape;2739;p42"/>
            <p:cNvSpPr/>
            <p:nvPr/>
          </p:nvSpPr>
          <p:spPr>
            <a:xfrm>
              <a:off x="3181825" y="2600375"/>
              <a:ext cx="2317475" cy="2877275"/>
            </a:xfrm>
            <a:custGeom>
              <a:avLst/>
              <a:gdLst/>
              <a:ahLst/>
              <a:cxnLst/>
              <a:rect l="l" t="t" r="r" b="b"/>
              <a:pathLst>
                <a:path w="92699" h="115091" extrusionOk="0">
                  <a:moveTo>
                    <a:pt x="91787" y="0"/>
                  </a:moveTo>
                  <a:lnTo>
                    <a:pt x="1" y="115090"/>
                  </a:lnTo>
                  <a:lnTo>
                    <a:pt x="1854" y="115090"/>
                  </a:lnTo>
                  <a:lnTo>
                    <a:pt x="92698" y="1155"/>
                  </a:lnTo>
                  <a:lnTo>
                    <a:pt x="91787"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740" name="Google Shape;2740;p42"/>
            <p:cNvSpPr/>
            <p:nvPr/>
          </p:nvSpPr>
          <p:spPr>
            <a:xfrm>
              <a:off x="3084600" y="2539600"/>
              <a:ext cx="2366825" cy="2938050"/>
            </a:xfrm>
            <a:custGeom>
              <a:avLst/>
              <a:gdLst/>
              <a:ahLst/>
              <a:cxnLst/>
              <a:rect l="l" t="t" r="r" b="b"/>
              <a:pathLst>
                <a:path w="94673" h="117522" extrusionOk="0">
                  <a:moveTo>
                    <a:pt x="93761" y="1"/>
                  </a:moveTo>
                  <a:lnTo>
                    <a:pt x="1" y="117521"/>
                  </a:lnTo>
                  <a:lnTo>
                    <a:pt x="1854" y="117521"/>
                  </a:lnTo>
                  <a:lnTo>
                    <a:pt x="94673" y="1155"/>
                  </a:lnTo>
                  <a:lnTo>
                    <a:pt x="93761" y="1"/>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741" name="Google Shape;2741;p42"/>
            <p:cNvSpPr/>
            <p:nvPr/>
          </p:nvSpPr>
          <p:spPr>
            <a:xfrm>
              <a:off x="2988125" y="2478850"/>
              <a:ext cx="2414700" cy="2998800"/>
            </a:xfrm>
            <a:custGeom>
              <a:avLst/>
              <a:gdLst/>
              <a:ahLst/>
              <a:cxnLst/>
              <a:rect l="l" t="t" r="r" b="b"/>
              <a:pathLst>
                <a:path w="96588" h="119952" extrusionOk="0">
                  <a:moveTo>
                    <a:pt x="95676" y="0"/>
                  </a:moveTo>
                  <a:lnTo>
                    <a:pt x="1" y="119951"/>
                  </a:lnTo>
                  <a:lnTo>
                    <a:pt x="1854" y="119951"/>
                  </a:lnTo>
                  <a:lnTo>
                    <a:pt x="96587" y="1155"/>
                  </a:lnTo>
                  <a:lnTo>
                    <a:pt x="95676"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742" name="Google Shape;2742;p42"/>
            <p:cNvSpPr/>
            <p:nvPr/>
          </p:nvSpPr>
          <p:spPr>
            <a:xfrm>
              <a:off x="2892425" y="2418825"/>
              <a:ext cx="2462550" cy="3058825"/>
            </a:xfrm>
            <a:custGeom>
              <a:avLst/>
              <a:gdLst/>
              <a:ahLst/>
              <a:cxnLst/>
              <a:rect l="l" t="t" r="r" b="b"/>
              <a:pathLst>
                <a:path w="98502" h="122353" extrusionOk="0">
                  <a:moveTo>
                    <a:pt x="97590" y="1"/>
                  </a:moveTo>
                  <a:lnTo>
                    <a:pt x="1" y="122352"/>
                  </a:lnTo>
                  <a:lnTo>
                    <a:pt x="1854" y="122352"/>
                  </a:lnTo>
                  <a:lnTo>
                    <a:pt x="98501" y="1155"/>
                  </a:lnTo>
                  <a:lnTo>
                    <a:pt x="97590" y="1"/>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743" name="Google Shape;2743;p42"/>
            <p:cNvSpPr/>
            <p:nvPr/>
          </p:nvSpPr>
          <p:spPr>
            <a:xfrm>
              <a:off x="2795975" y="2358075"/>
              <a:ext cx="2511150" cy="3119575"/>
            </a:xfrm>
            <a:custGeom>
              <a:avLst/>
              <a:gdLst/>
              <a:ahLst/>
              <a:cxnLst/>
              <a:rect l="l" t="t" r="r" b="b"/>
              <a:pathLst>
                <a:path w="100446" h="124783" extrusionOk="0">
                  <a:moveTo>
                    <a:pt x="99503" y="0"/>
                  </a:moveTo>
                  <a:lnTo>
                    <a:pt x="0" y="124782"/>
                  </a:lnTo>
                  <a:lnTo>
                    <a:pt x="1823" y="124782"/>
                  </a:lnTo>
                  <a:lnTo>
                    <a:pt x="100445" y="1155"/>
                  </a:lnTo>
                  <a:lnTo>
                    <a:pt x="99503"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744" name="Google Shape;2744;p42"/>
            <p:cNvSpPr/>
            <p:nvPr/>
          </p:nvSpPr>
          <p:spPr>
            <a:xfrm>
              <a:off x="2698750" y="2297300"/>
              <a:ext cx="2559750" cy="3180350"/>
            </a:xfrm>
            <a:custGeom>
              <a:avLst/>
              <a:gdLst/>
              <a:ahLst/>
              <a:cxnLst/>
              <a:rect l="l" t="t" r="r" b="b"/>
              <a:pathLst>
                <a:path w="102390" h="127214" extrusionOk="0">
                  <a:moveTo>
                    <a:pt x="101478" y="1"/>
                  </a:moveTo>
                  <a:lnTo>
                    <a:pt x="0" y="127213"/>
                  </a:lnTo>
                  <a:lnTo>
                    <a:pt x="1854" y="127213"/>
                  </a:lnTo>
                  <a:lnTo>
                    <a:pt x="102390" y="1155"/>
                  </a:lnTo>
                  <a:lnTo>
                    <a:pt x="101478" y="1"/>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745" name="Google Shape;2745;p42"/>
            <p:cNvSpPr/>
            <p:nvPr/>
          </p:nvSpPr>
          <p:spPr>
            <a:xfrm>
              <a:off x="2602275" y="2236550"/>
              <a:ext cx="2608375" cy="3241100"/>
            </a:xfrm>
            <a:custGeom>
              <a:avLst/>
              <a:gdLst/>
              <a:ahLst/>
              <a:cxnLst/>
              <a:rect l="l" t="t" r="r" b="b"/>
              <a:pathLst>
                <a:path w="104335" h="129644" extrusionOk="0">
                  <a:moveTo>
                    <a:pt x="103393" y="0"/>
                  </a:moveTo>
                  <a:lnTo>
                    <a:pt x="1" y="129643"/>
                  </a:lnTo>
                  <a:lnTo>
                    <a:pt x="1854" y="129643"/>
                  </a:lnTo>
                  <a:lnTo>
                    <a:pt x="104335" y="1155"/>
                  </a:lnTo>
                  <a:lnTo>
                    <a:pt x="103393"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746" name="Google Shape;2746;p42"/>
            <p:cNvSpPr/>
            <p:nvPr/>
          </p:nvSpPr>
          <p:spPr>
            <a:xfrm>
              <a:off x="2506575" y="2175775"/>
              <a:ext cx="2656225" cy="3301875"/>
            </a:xfrm>
            <a:custGeom>
              <a:avLst/>
              <a:gdLst/>
              <a:ahLst/>
              <a:cxnLst/>
              <a:rect l="l" t="t" r="r" b="b"/>
              <a:pathLst>
                <a:path w="106249" h="132075" extrusionOk="0">
                  <a:moveTo>
                    <a:pt x="105307" y="0"/>
                  </a:moveTo>
                  <a:lnTo>
                    <a:pt x="0" y="132074"/>
                  </a:lnTo>
                  <a:lnTo>
                    <a:pt x="1823" y="132074"/>
                  </a:lnTo>
                  <a:lnTo>
                    <a:pt x="106249" y="1185"/>
                  </a:lnTo>
                  <a:lnTo>
                    <a:pt x="105307"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747" name="Google Shape;2747;p42"/>
            <p:cNvSpPr/>
            <p:nvPr/>
          </p:nvSpPr>
          <p:spPr>
            <a:xfrm>
              <a:off x="2409350" y="2115775"/>
              <a:ext cx="2704850" cy="3361875"/>
            </a:xfrm>
            <a:custGeom>
              <a:avLst/>
              <a:gdLst/>
              <a:ahLst/>
              <a:cxnLst/>
              <a:rect l="l" t="t" r="r" b="b"/>
              <a:pathLst>
                <a:path w="108194" h="134475" extrusionOk="0">
                  <a:moveTo>
                    <a:pt x="107282" y="0"/>
                  </a:moveTo>
                  <a:lnTo>
                    <a:pt x="0" y="134474"/>
                  </a:lnTo>
                  <a:lnTo>
                    <a:pt x="1854" y="134474"/>
                  </a:lnTo>
                  <a:lnTo>
                    <a:pt x="108193" y="1155"/>
                  </a:lnTo>
                  <a:lnTo>
                    <a:pt x="107282"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748" name="Google Shape;2748;p42"/>
            <p:cNvSpPr/>
            <p:nvPr/>
          </p:nvSpPr>
          <p:spPr>
            <a:xfrm>
              <a:off x="2312875" y="2055000"/>
              <a:ext cx="2752700" cy="3422650"/>
            </a:xfrm>
            <a:custGeom>
              <a:avLst/>
              <a:gdLst/>
              <a:ahLst/>
              <a:cxnLst/>
              <a:rect l="l" t="t" r="r" b="b"/>
              <a:pathLst>
                <a:path w="110108" h="136906" extrusionOk="0">
                  <a:moveTo>
                    <a:pt x="109196" y="1"/>
                  </a:moveTo>
                  <a:lnTo>
                    <a:pt x="1" y="136905"/>
                  </a:lnTo>
                  <a:lnTo>
                    <a:pt x="1854" y="136905"/>
                  </a:lnTo>
                  <a:lnTo>
                    <a:pt x="110108" y="1155"/>
                  </a:lnTo>
                  <a:lnTo>
                    <a:pt x="109196" y="1"/>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749" name="Google Shape;2749;p42"/>
            <p:cNvSpPr/>
            <p:nvPr/>
          </p:nvSpPr>
          <p:spPr>
            <a:xfrm>
              <a:off x="2216425" y="1994225"/>
              <a:ext cx="2801300" cy="3483425"/>
            </a:xfrm>
            <a:custGeom>
              <a:avLst/>
              <a:gdLst/>
              <a:ahLst/>
              <a:cxnLst/>
              <a:rect l="l" t="t" r="r" b="b"/>
              <a:pathLst>
                <a:path w="112052" h="139337" extrusionOk="0">
                  <a:moveTo>
                    <a:pt x="111140" y="1"/>
                  </a:moveTo>
                  <a:lnTo>
                    <a:pt x="0" y="139336"/>
                  </a:lnTo>
                  <a:lnTo>
                    <a:pt x="1854" y="139336"/>
                  </a:lnTo>
                  <a:lnTo>
                    <a:pt x="112051" y="1156"/>
                  </a:lnTo>
                  <a:lnTo>
                    <a:pt x="111140" y="1"/>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750" name="Google Shape;2750;p42"/>
            <p:cNvSpPr/>
            <p:nvPr/>
          </p:nvSpPr>
          <p:spPr>
            <a:xfrm>
              <a:off x="2119950" y="1933475"/>
              <a:ext cx="2849925" cy="3544175"/>
            </a:xfrm>
            <a:custGeom>
              <a:avLst/>
              <a:gdLst/>
              <a:ahLst/>
              <a:cxnLst/>
              <a:rect l="l" t="t" r="r" b="b"/>
              <a:pathLst>
                <a:path w="113997" h="141767" extrusionOk="0">
                  <a:moveTo>
                    <a:pt x="113085" y="0"/>
                  </a:moveTo>
                  <a:lnTo>
                    <a:pt x="1" y="141766"/>
                  </a:lnTo>
                  <a:lnTo>
                    <a:pt x="1854" y="141766"/>
                  </a:lnTo>
                  <a:lnTo>
                    <a:pt x="113996" y="1185"/>
                  </a:lnTo>
                  <a:lnTo>
                    <a:pt x="113085"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751" name="Google Shape;2751;p42"/>
            <p:cNvSpPr/>
            <p:nvPr/>
          </p:nvSpPr>
          <p:spPr>
            <a:xfrm>
              <a:off x="2023475" y="1872700"/>
              <a:ext cx="2897775" cy="3604950"/>
            </a:xfrm>
            <a:custGeom>
              <a:avLst/>
              <a:gdLst/>
              <a:ahLst/>
              <a:cxnLst/>
              <a:rect l="l" t="t" r="r" b="b"/>
              <a:pathLst>
                <a:path w="115911" h="144198" extrusionOk="0">
                  <a:moveTo>
                    <a:pt x="114999" y="1"/>
                  </a:moveTo>
                  <a:lnTo>
                    <a:pt x="1" y="144197"/>
                  </a:lnTo>
                  <a:lnTo>
                    <a:pt x="1854" y="144197"/>
                  </a:lnTo>
                  <a:lnTo>
                    <a:pt x="115911" y="1186"/>
                  </a:lnTo>
                  <a:lnTo>
                    <a:pt x="114999" y="1"/>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752" name="Google Shape;2752;p42"/>
            <p:cNvSpPr/>
            <p:nvPr/>
          </p:nvSpPr>
          <p:spPr>
            <a:xfrm>
              <a:off x="1926275" y="1811950"/>
              <a:ext cx="2946375" cy="3665700"/>
            </a:xfrm>
            <a:custGeom>
              <a:avLst/>
              <a:gdLst/>
              <a:ahLst/>
              <a:cxnLst/>
              <a:rect l="l" t="t" r="r" b="b"/>
              <a:pathLst>
                <a:path w="117855" h="146628" extrusionOk="0">
                  <a:moveTo>
                    <a:pt x="116943" y="0"/>
                  </a:moveTo>
                  <a:lnTo>
                    <a:pt x="83765" y="41594"/>
                  </a:lnTo>
                  <a:lnTo>
                    <a:pt x="34089" y="103879"/>
                  </a:lnTo>
                  <a:lnTo>
                    <a:pt x="0" y="146627"/>
                  </a:lnTo>
                  <a:lnTo>
                    <a:pt x="1853" y="146627"/>
                  </a:lnTo>
                  <a:lnTo>
                    <a:pt x="117854" y="1155"/>
                  </a:lnTo>
                  <a:lnTo>
                    <a:pt x="116943"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753" name="Google Shape;2753;p42"/>
            <p:cNvSpPr/>
            <p:nvPr/>
          </p:nvSpPr>
          <p:spPr>
            <a:xfrm>
              <a:off x="3971775" y="1751175"/>
              <a:ext cx="853025" cy="1068750"/>
            </a:xfrm>
            <a:custGeom>
              <a:avLst/>
              <a:gdLst/>
              <a:ahLst/>
              <a:cxnLst/>
              <a:rect l="l" t="t" r="r" b="b"/>
              <a:pathLst>
                <a:path w="34121" h="42750" extrusionOk="0">
                  <a:moveTo>
                    <a:pt x="33178" y="0"/>
                  </a:moveTo>
                  <a:lnTo>
                    <a:pt x="1" y="41625"/>
                  </a:lnTo>
                  <a:lnTo>
                    <a:pt x="942" y="42749"/>
                  </a:lnTo>
                  <a:lnTo>
                    <a:pt x="34120" y="1155"/>
                  </a:lnTo>
                  <a:lnTo>
                    <a:pt x="33178"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754" name="Google Shape;2754;p42"/>
            <p:cNvSpPr/>
            <p:nvPr/>
          </p:nvSpPr>
          <p:spPr>
            <a:xfrm>
              <a:off x="3923925" y="1691175"/>
              <a:ext cx="853025" cy="1068725"/>
            </a:xfrm>
            <a:custGeom>
              <a:avLst/>
              <a:gdLst/>
              <a:ahLst/>
              <a:cxnLst/>
              <a:rect l="l" t="t" r="r" b="b"/>
              <a:pathLst>
                <a:path w="34121" h="42749" extrusionOk="0">
                  <a:moveTo>
                    <a:pt x="33178" y="0"/>
                  </a:moveTo>
                  <a:lnTo>
                    <a:pt x="0" y="41594"/>
                  </a:lnTo>
                  <a:lnTo>
                    <a:pt x="912" y="42749"/>
                  </a:lnTo>
                  <a:lnTo>
                    <a:pt x="34120" y="1155"/>
                  </a:lnTo>
                  <a:lnTo>
                    <a:pt x="33178"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755" name="Google Shape;2755;p42"/>
            <p:cNvSpPr/>
            <p:nvPr/>
          </p:nvSpPr>
          <p:spPr>
            <a:xfrm>
              <a:off x="3875300" y="1630400"/>
              <a:ext cx="853025" cy="1069500"/>
            </a:xfrm>
            <a:custGeom>
              <a:avLst/>
              <a:gdLst/>
              <a:ahLst/>
              <a:cxnLst/>
              <a:rect l="l" t="t" r="r" b="b"/>
              <a:pathLst>
                <a:path w="34121" h="42780" extrusionOk="0">
                  <a:moveTo>
                    <a:pt x="33209" y="1"/>
                  </a:moveTo>
                  <a:lnTo>
                    <a:pt x="1" y="41625"/>
                  </a:lnTo>
                  <a:lnTo>
                    <a:pt x="943" y="42780"/>
                  </a:lnTo>
                  <a:lnTo>
                    <a:pt x="34121" y="1155"/>
                  </a:lnTo>
                  <a:lnTo>
                    <a:pt x="33209" y="1"/>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756" name="Google Shape;2756;p42"/>
            <p:cNvSpPr/>
            <p:nvPr/>
          </p:nvSpPr>
          <p:spPr>
            <a:xfrm>
              <a:off x="3827450" y="1569650"/>
              <a:ext cx="853025" cy="1069475"/>
            </a:xfrm>
            <a:custGeom>
              <a:avLst/>
              <a:gdLst/>
              <a:ahLst/>
              <a:cxnLst/>
              <a:rect l="l" t="t" r="r" b="b"/>
              <a:pathLst>
                <a:path w="34121" h="42779" extrusionOk="0">
                  <a:moveTo>
                    <a:pt x="33179" y="0"/>
                  </a:moveTo>
                  <a:lnTo>
                    <a:pt x="1" y="41624"/>
                  </a:lnTo>
                  <a:lnTo>
                    <a:pt x="912" y="42779"/>
                  </a:lnTo>
                  <a:lnTo>
                    <a:pt x="34121" y="1155"/>
                  </a:lnTo>
                  <a:lnTo>
                    <a:pt x="33179"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757" name="Google Shape;2757;p42"/>
            <p:cNvSpPr/>
            <p:nvPr/>
          </p:nvSpPr>
          <p:spPr>
            <a:xfrm>
              <a:off x="3778850" y="1508875"/>
              <a:ext cx="853025" cy="1069500"/>
            </a:xfrm>
            <a:custGeom>
              <a:avLst/>
              <a:gdLst/>
              <a:ahLst/>
              <a:cxnLst/>
              <a:rect l="l" t="t" r="r" b="b"/>
              <a:pathLst>
                <a:path w="34121" h="42780" extrusionOk="0">
                  <a:moveTo>
                    <a:pt x="33209" y="0"/>
                  </a:moveTo>
                  <a:lnTo>
                    <a:pt x="0" y="41625"/>
                  </a:lnTo>
                  <a:lnTo>
                    <a:pt x="912" y="42779"/>
                  </a:lnTo>
                  <a:lnTo>
                    <a:pt x="34120" y="1155"/>
                  </a:lnTo>
                  <a:lnTo>
                    <a:pt x="33209"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758" name="Google Shape;2758;p42"/>
            <p:cNvSpPr/>
            <p:nvPr/>
          </p:nvSpPr>
          <p:spPr>
            <a:xfrm>
              <a:off x="3731000" y="1448875"/>
              <a:ext cx="853000" cy="1069500"/>
            </a:xfrm>
            <a:custGeom>
              <a:avLst/>
              <a:gdLst/>
              <a:ahLst/>
              <a:cxnLst/>
              <a:rect l="l" t="t" r="r" b="b"/>
              <a:pathLst>
                <a:path w="34120" h="42780" extrusionOk="0">
                  <a:moveTo>
                    <a:pt x="33208" y="0"/>
                  </a:moveTo>
                  <a:lnTo>
                    <a:pt x="0" y="41625"/>
                  </a:lnTo>
                  <a:lnTo>
                    <a:pt x="912" y="42779"/>
                  </a:lnTo>
                  <a:lnTo>
                    <a:pt x="34120" y="1155"/>
                  </a:lnTo>
                  <a:lnTo>
                    <a:pt x="33208"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759" name="Google Shape;2759;p42"/>
            <p:cNvSpPr/>
            <p:nvPr/>
          </p:nvSpPr>
          <p:spPr>
            <a:xfrm>
              <a:off x="3682375" y="1388100"/>
              <a:ext cx="853025" cy="1069500"/>
            </a:xfrm>
            <a:custGeom>
              <a:avLst/>
              <a:gdLst/>
              <a:ahLst/>
              <a:cxnLst/>
              <a:rect l="l" t="t" r="r" b="b"/>
              <a:pathLst>
                <a:path w="34121" h="42780" extrusionOk="0">
                  <a:moveTo>
                    <a:pt x="33209" y="1"/>
                  </a:moveTo>
                  <a:lnTo>
                    <a:pt x="1" y="41625"/>
                  </a:lnTo>
                  <a:lnTo>
                    <a:pt x="912" y="42779"/>
                  </a:lnTo>
                  <a:lnTo>
                    <a:pt x="34120" y="1155"/>
                  </a:lnTo>
                  <a:lnTo>
                    <a:pt x="33209" y="1"/>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760" name="Google Shape;2760;p42"/>
            <p:cNvSpPr/>
            <p:nvPr/>
          </p:nvSpPr>
          <p:spPr>
            <a:xfrm>
              <a:off x="3633775" y="1327325"/>
              <a:ext cx="853775" cy="1070275"/>
            </a:xfrm>
            <a:custGeom>
              <a:avLst/>
              <a:gdLst/>
              <a:ahLst/>
              <a:cxnLst/>
              <a:rect l="l" t="t" r="r" b="b"/>
              <a:pathLst>
                <a:path w="34151" h="42811" extrusionOk="0">
                  <a:moveTo>
                    <a:pt x="33239" y="1"/>
                  </a:moveTo>
                  <a:lnTo>
                    <a:pt x="0" y="41656"/>
                  </a:lnTo>
                  <a:lnTo>
                    <a:pt x="942" y="42810"/>
                  </a:lnTo>
                  <a:lnTo>
                    <a:pt x="34150" y="1155"/>
                  </a:lnTo>
                  <a:lnTo>
                    <a:pt x="33239" y="1"/>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761" name="Google Shape;2761;p42"/>
            <p:cNvSpPr/>
            <p:nvPr/>
          </p:nvSpPr>
          <p:spPr>
            <a:xfrm>
              <a:off x="3585925" y="1266575"/>
              <a:ext cx="853000" cy="1070250"/>
            </a:xfrm>
            <a:custGeom>
              <a:avLst/>
              <a:gdLst/>
              <a:ahLst/>
              <a:cxnLst/>
              <a:rect l="l" t="t" r="r" b="b"/>
              <a:pathLst>
                <a:path w="34120" h="42810" extrusionOk="0">
                  <a:moveTo>
                    <a:pt x="33208" y="0"/>
                  </a:moveTo>
                  <a:lnTo>
                    <a:pt x="0" y="41655"/>
                  </a:lnTo>
                  <a:lnTo>
                    <a:pt x="912" y="42810"/>
                  </a:lnTo>
                  <a:lnTo>
                    <a:pt x="34120" y="1155"/>
                  </a:lnTo>
                  <a:lnTo>
                    <a:pt x="33208"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762" name="Google Shape;2762;p42"/>
            <p:cNvSpPr/>
            <p:nvPr/>
          </p:nvSpPr>
          <p:spPr>
            <a:xfrm>
              <a:off x="3537300" y="1206575"/>
              <a:ext cx="853775" cy="1070250"/>
            </a:xfrm>
            <a:custGeom>
              <a:avLst/>
              <a:gdLst/>
              <a:ahLst/>
              <a:cxnLst/>
              <a:rect l="l" t="t" r="r" b="b"/>
              <a:pathLst>
                <a:path w="34151" h="42810" extrusionOk="0">
                  <a:moveTo>
                    <a:pt x="33239" y="0"/>
                  </a:moveTo>
                  <a:lnTo>
                    <a:pt x="1" y="41655"/>
                  </a:lnTo>
                  <a:lnTo>
                    <a:pt x="942" y="42809"/>
                  </a:lnTo>
                  <a:lnTo>
                    <a:pt x="34151" y="1155"/>
                  </a:lnTo>
                  <a:lnTo>
                    <a:pt x="33239"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763" name="Google Shape;2763;p42"/>
            <p:cNvSpPr/>
            <p:nvPr/>
          </p:nvSpPr>
          <p:spPr>
            <a:xfrm>
              <a:off x="3489450" y="1145800"/>
              <a:ext cx="853775" cy="1070250"/>
            </a:xfrm>
            <a:custGeom>
              <a:avLst/>
              <a:gdLst/>
              <a:ahLst/>
              <a:cxnLst/>
              <a:rect l="l" t="t" r="r" b="b"/>
              <a:pathLst>
                <a:path w="34151" h="42810" extrusionOk="0">
                  <a:moveTo>
                    <a:pt x="33209" y="0"/>
                  </a:moveTo>
                  <a:lnTo>
                    <a:pt x="1" y="41655"/>
                  </a:lnTo>
                  <a:lnTo>
                    <a:pt x="912" y="42810"/>
                  </a:lnTo>
                  <a:lnTo>
                    <a:pt x="34151" y="1155"/>
                  </a:lnTo>
                  <a:lnTo>
                    <a:pt x="33209"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764" name="Google Shape;2764;p42"/>
            <p:cNvSpPr/>
            <p:nvPr/>
          </p:nvSpPr>
          <p:spPr>
            <a:xfrm>
              <a:off x="3440850" y="1085025"/>
              <a:ext cx="853775" cy="1070275"/>
            </a:xfrm>
            <a:custGeom>
              <a:avLst/>
              <a:gdLst/>
              <a:ahLst/>
              <a:cxnLst/>
              <a:rect l="l" t="t" r="r" b="b"/>
              <a:pathLst>
                <a:path w="34151" h="42811" extrusionOk="0">
                  <a:moveTo>
                    <a:pt x="33239" y="1"/>
                  </a:moveTo>
                  <a:lnTo>
                    <a:pt x="0" y="41656"/>
                  </a:lnTo>
                  <a:lnTo>
                    <a:pt x="912" y="42810"/>
                  </a:lnTo>
                  <a:lnTo>
                    <a:pt x="34150" y="1155"/>
                  </a:lnTo>
                  <a:lnTo>
                    <a:pt x="33239" y="1"/>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765" name="Google Shape;2765;p42"/>
            <p:cNvSpPr/>
            <p:nvPr/>
          </p:nvSpPr>
          <p:spPr>
            <a:xfrm>
              <a:off x="3392225" y="1024275"/>
              <a:ext cx="854550" cy="1071000"/>
            </a:xfrm>
            <a:custGeom>
              <a:avLst/>
              <a:gdLst/>
              <a:ahLst/>
              <a:cxnLst/>
              <a:rect l="l" t="t" r="r" b="b"/>
              <a:pathLst>
                <a:path w="34182" h="42840" extrusionOk="0">
                  <a:moveTo>
                    <a:pt x="33239" y="0"/>
                  </a:moveTo>
                  <a:lnTo>
                    <a:pt x="1" y="41685"/>
                  </a:lnTo>
                  <a:lnTo>
                    <a:pt x="942" y="42840"/>
                  </a:lnTo>
                  <a:lnTo>
                    <a:pt x="34181" y="1155"/>
                  </a:lnTo>
                  <a:lnTo>
                    <a:pt x="33239"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766" name="Google Shape;2766;p42"/>
            <p:cNvSpPr/>
            <p:nvPr/>
          </p:nvSpPr>
          <p:spPr>
            <a:xfrm>
              <a:off x="3344375" y="964250"/>
              <a:ext cx="854525" cy="1071025"/>
            </a:xfrm>
            <a:custGeom>
              <a:avLst/>
              <a:gdLst/>
              <a:ahLst/>
              <a:cxnLst/>
              <a:rect l="l" t="t" r="r" b="b"/>
              <a:pathLst>
                <a:path w="34181" h="42841" extrusionOk="0">
                  <a:moveTo>
                    <a:pt x="33239" y="1"/>
                  </a:moveTo>
                  <a:lnTo>
                    <a:pt x="0" y="41686"/>
                  </a:lnTo>
                  <a:lnTo>
                    <a:pt x="912" y="42841"/>
                  </a:lnTo>
                  <a:lnTo>
                    <a:pt x="34181" y="1155"/>
                  </a:lnTo>
                  <a:lnTo>
                    <a:pt x="33239" y="1"/>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767" name="Google Shape;2767;p42"/>
            <p:cNvSpPr/>
            <p:nvPr/>
          </p:nvSpPr>
          <p:spPr>
            <a:xfrm>
              <a:off x="3295750" y="903500"/>
              <a:ext cx="854550" cy="1071025"/>
            </a:xfrm>
            <a:custGeom>
              <a:avLst/>
              <a:gdLst/>
              <a:ahLst/>
              <a:cxnLst/>
              <a:rect l="l" t="t" r="r" b="b"/>
              <a:pathLst>
                <a:path w="34182" h="42841" extrusionOk="0">
                  <a:moveTo>
                    <a:pt x="33270" y="0"/>
                  </a:moveTo>
                  <a:lnTo>
                    <a:pt x="1" y="41685"/>
                  </a:lnTo>
                  <a:lnTo>
                    <a:pt x="943" y="42840"/>
                  </a:lnTo>
                  <a:lnTo>
                    <a:pt x="34181" y="1155"/>
                  </a:lnTo>
                  <a:lnTo>
                    <a:pt x="33270"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768" name="Google Shape;2768;p42"/>
            <p:cNvSpPr/>
            <p:nvPr/>
          </p:nvSpPr>
          <p:spPr>
            <a:xfrm>
              <a:off x="3247150" y="841975"/>
              <a:ext cx="854525" cy="1071775"/>
            </a:xfrm>
            <a:custGeom>
              <a:avLst/>
              <a:gdLst/>
              <a:ahLst/>
              <a:cxnLst/>
              <a:rect l="l" t="t" r="r" b="b"/>
              <a:pathLst>
                <a:path w="34181" h="42871" extrusionOk="0">
                  <a:moveTo>
                    <a:pt x="33269" y="0"/>
                  </a:moveTo>
                  <a:lnTo>
                    <a:pt x="0" y="41716"/>
                  </a:lnTo>
                  <a:lnTo>
                    <a:pt x="942" y="42870"/>
                  </a:lnTo>
                  <a:lnTo>
                    <a:pt x="34181" y="1155"/>
                  </a:lnTo>
                  <a:lnTo>
                    <a:pt x="33269"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769" name="Google Shape;2769;p42"/>
            <p:cNvSpPr/>
            <p:nvPr/>
          </p:nvSpPr>
          <p:spPr>
            <a:xfrm>
              <a:off x="3198525" y="781200"/>
              <a:ext cx="854550" cy="1071775"/>
            </a:xfrm>
            <a:custGeom>
              <a:avLst/>
              <a:gdLst/>
              <a:ahLst/>
              <a:cxnLst/>
              <a:rect l="l" t="t" r="r" b="b"/>
              <a:pathLst>
                <a:path w="34182" h="42871" extrusionOk="0">
                  <a:moveTo>
                    <a:pt x="33270" y="1"/>
                  </a:moveTo>
                  <a:lnTo>
                    <a:pt x="1" y="41716"/>
                  </a:lnTo>
                  <a:lnTo>
                    <a:pt x="943" y="42871"/>
                  </a:lnTo>
                  <a:lnTo>
                    <a:pt x="34181" y="1155"/>
                  </a:lnTo>
                  <a:lnTo>
                    <a:pt x="33270" y="1"/>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770" name="Google Shape;2770;p42"/>
            <p:cNvSpPr/>
            <p:nvPr/>
          </p:nvSpPr>
          <p:spPr>
            <a:xfrm>
              <a:off x="3150675" y="721200"/>
              <a:ext cx="854550" cy="1071775"/>
            </a:xfrm>
            <a:custGeom>
              <a:avLst/>
              <a:gdLst/>
              <a:ahLst/>
              <a:cxnLst/>
              <a:rect l="l" t="t" r="r" b="b"/>
              <a:pathLst>
                <a:path w="34182" h="42871" extrusionOk="0">
                  <a:moveTo>
                    <a:pt x="33270" y="0"/>
                  </a:moveTo>
                  <a:lnTo>
                    <a:pt x="1" y="41716"/>
                  </a:lnTo>
                  <a:lnTo>
                    <a:pt x="943" y="42871"/>
                  </a:lnTo>
                  <a:lnTo>
                    <a:pt x="34181" y="1155"/>
                  </a:lnTo>
                  <a:lnTo>
                    <a:pt x="33270"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771" name="Google Shape;2771;p42"/>
            <p:cNvSpPr/>
            <p:nvPr/>
          </p:nvSpPr>
          <p:spPr>
            <a:xfrm>
              <a:off x="3102075" y="660425"/>
              <a:ext cx="855300" cy="1071775"/>
            </a:xfrm>
            <a:custGeom>
              <a:avLst/>
              <a:gdLst/>
              <a:ahLst/>
              <a:cxnLst/>
              <a:rect l="l" t="t" r="r" b="b"/>
              <a:pathLst>
                <a:path w="34212" h="42871" extrusionOk="0">
                  <a:moveTo>
                    <a:pt x="33300" y="1"/>
                  </a:moveTo>
                  <a:lnTo>
                    <a:pt x="0" y="41716"/>
                  </a:lnTo>
                  <a:lnTo>
                    <a:pt x="942" y="42871"/>
                  </a:lnTo>
                  <a:lnTo>
                    <a:pt x="34211" y="1155"/>
                  </a:lnTo>
                  <a:lnTo>
                    <a:pt x="33300" y="1"/>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772" name="Google Shape;2772;p42"/>
            <p:cNvSpPr/>
            <p:nvPr/>
          </p:nvSpPr>
          <p:spPr>
            <a:xfrm>
              <a:off x="3054225" y="599675"/>
              <a:ext cx="854525" cy="1071775"/>
            </a:xfrm>
            <a:custGeom>
              <a:avLst/>
              <a:gdLst/>
              <a:ahLst/>
              <a:cxnLst/>
              <a:rect l="l" t="t" r="r" b="b"/>
              <a:pathLst>
                <a:path w="34181" h="42871" extrusionOk="0">
                  <a:moveTo>
                    <a:pt x="33269" y="0"/>
                  </a:moveTo>
                  <a:lnTo>
                    <a:pt x="0" y="41716"/>
                  </a:lnTo>
                  <a:lnTo>
                    <a:pt x="912" y="42870"/>
                  </a:lnTo>
                  <a:lnTo>
                    <a:pt x="34181" y="1155"/>
                  </a:lnTo>
                  <a:lnTo>
                    <a:pt x="33269"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773" name="Google Shape;2773;p42"/>
            <p:cNvSpPr/>
            <p:nvPr/>
          </p:nvSpPr>
          <p:spPr>
            <a:xfrm>
              <a:off x="3005600" y="538900"/>
              <a:ext cx="855300" cy="1072550"/>
            </a:xfrm>
            <a:custGeom>
              <a:avLst/>
              <a:gdLst/>
              <a:ahLst/>
              <a:cxnLst/>
              <a:rect l="l" t="t" r="r" b="b"/>
              <a:pathLst>
                <a:path w="34212" h="42902" extrusionOk="0">
                  <a:moveTo>
                    <a:pt x="33270" y="1"/>
                  </a:moveTo>
                  <a:lnTo>
                    <a:pt x="1" y="41747"/>
                  </a:lnTo>
                  <a:lnTo>
                    <a:pt x="912" y="42901"/>
                  </a:lnTo>
                  <a:lnTo>
                    <a:pt x="34212" y="1155"/>
                  </a:lnTo>
                  <a:lnTo>
                    <a:pt x="33270" y="1"/>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774" name="Google Shape;2774;p42"/>
            <p:cNvSpPr/>
            <p:nvPr/>
          </p:nvSpPr>
          <p:spPr>
            <a:xfrm>
              <a:off x="2957750" y="478900"/>
              <a:ext cx="855300" cy="1071775"/>
            </a:xfrm>
            <a:custGeom>
              <a:avLst/>
              <a:gdLst/>
              <a:ahLst/>
              <a:cxnLst/>
              <a:rect l="l" t="t" r="r" b="b"/>
              <a:pathLst>
                <a:path w="34212" h="42871" extrusionOk="0">
                  <a:moveTo>
                    <a:pt x="33270" y="0"/>
                  </a:moveTo>
                  <a:lnTo>
                    <a:pt x="1" y="41716"/>
                  </a:lnTo>
                  <a:lnTo>
                    <a:pt x="912" y="42870"/>
                  </a:lnTo>
                  <a:lnTo>
                    <a:pt x="34212" y="1155"/>
                  </a:lnTo>
                  <a:lnTo>
                    <a:pt x="33270"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775" name="Google Shape;2775;p42"/>
            <p:cNvSpPr/>
            <p:nvPr/>
          </p:nvSpPr>
          <p:spPr>
            <a:xfrm>
              <a:off x="2909150" y="418125"/>
              <a:ext cx="855300" cy="1072550"/>
            </a:xfrm>
            <a:custGeom>
              <a:avLst/>
              <a:gdLst/>
              <a:ahLst/>
              <a:cxnLst/>
              <a:rect l="l" t="t" r="r" b="b"/>
              <a:pathLst>
                <a:path w="34212" h="42902" extrusionOk="0">
                  <a:moveTo>
                    <a:pt x="33300" y="1"/>
                  </a:moveTo>
                  <a:lnTo>
                    <a:pt x="0" y="41747"/>
                  </a:lnTo>
                  <a:lnTo>
                    <a:pt x="912" y="42901"/>
                  </a:lnTo>
                  <a:lnTo>
                    <a:pt x="34211" y="1155"/>
                  </a:lnTo>
                  <a:lnTo>
                    <a:pt x="33300" y="1"/>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776" name="Google Shape;2776;p42"/>
            <p:cNvSpPr/>
            <p:nvPr/>
          </p:nvSpPr>
          <p:spPr>
            <a:xfrm>
              <a:off x="2860525" y="357375"/>
              <a:ext cx="856050" cy="1072525"/>
            </a:xfrm>
            <a:custGeom>
              <a:avLst/>
              <a:gdLst/>
              <a:ahLst/>
              <a:cxnLst/>
              <a:rect l="l" t="t" r="r" b="b"/>
              <a:pathLst>
                <a:path w="34242" h="42901" extrusionOk="0">
                  <a:moveTo>
                    <a:pt x="33300" y="0"/>
                  </a:moveTo>
                  <a:lnTo>
                    <a:pt x="1" y="41746"/>
                  </a:lnTo>
                  <a:lnTo>
                    <a:pt x="943" y="42901"/>
                  </a:lnTo>
                  <a:lnTo>
                    <a:pt x="34242" y="1155"/>
                  </a:lnTo>
                  <a:lnTo>
                    <a:pt x="33300"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777" name="Google Shape;2777;p42"/>
            <p:cNvSpPr/>
            <p:nvPr/>
          </p:nvSpPr>
          <p:spPr>
            <a:xfrm>
              <a:off x="2812675" y="296600"/>
              <a:ext cx="855300" cy="1072525"/>
            </a:xfrm>
            <a:custGeom>
              <a:avLst/>
              <a:gdLst/>
              <a:ahLst/>
              <a:cxnLst/>
              <a:rect l="l" t="t" r="r" b="b"/>
              <a:pathLst>
                <a:path w="34212" h="42901" extrusionOk="0">
                  <a:moveTo>
                    <a:pt x="33300" y="0"/>
                  </a:moveTo>
                  <a:lnTo>
                    <a:pt x="1" y="41746"/>
                  </a:lnTo>
                  <a:lnTo>
                    <a:pt x="912" y="42901"/>
                  </a:lnTo>
                  <a:lnTo>
                    <a:pt x="34211" y="1155"/>
                  </a:lnTo>
                  <a:lnTo>
                    <a:pt x="33300"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778" name="Google Shape;2778;p42"/>
            <p:cNvSpPr/>
            <p:nvPr/>
          </p:nvSpPr>
          <p:spPr>
            <a:xfrm>
              <a:off x="2764075" y="238125"/>
              <a:ext cx="856050" cy="1071000"/>
            </a:xfrm>
            <a:custGeom>
              <a:avLst/>
              <a:gdLst/>
              <a:ahLst/>
              <a:cxnLst/>
              <a:rect l="l" t="t" r="r" b="b"/>
              <a:pathLst>
                <a:path w="34242" h="42840" extrusionOk="0">
                  <a:moveTo>
                    <a:pt x="33269" y="0"/>
                  </a:moveTo>
                  <a:lnTo>
                    <a:pt x="0" y="41685"/>
                  </a:lnTo>
                  <a:lnTo>
                    <a:pt x="942" y="42840"/>
                  </a:lnTo>
                  <a:lnTo>
                    <a:pt x="34241" y="1094"/>
                  </a:lnTo>
                  <a:lnTo>
                    <a:pt x="33360"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779" name="Google Shape;2779;p42"/>
            <p:cNvSpPr/>
            <p:nvPr/>
          </p:nvSpPr>
          <p:spPr>
            <a:xfrm>
              <a:off x="2716200" y="238125"/>
              <a:ext cx="828725" cy="1010250"/>
            </a:xfrm>
            <a:custGeom>
              <a:avLst/>
              <a:gdLst/>
              <a:ahLst/>
              <a:cxnLst/>
              <a:rect l="l" t="t" r="r" b="b"/>
              <a:pathLst>
                <a:path w="33149" h="40410" extrusionOk="0">
                  <a:moveTo>
                    <a:pt x="31325" y="0"/>
                  </a:moveTo>
                  <a:lnTo>
                    <a:pt x="1" y="39255"/>
                  </a:lnTo>
                  <a:lnTo>
                    <a:pt x="912" y="40409"/>
                  </a:lnTo>
                  <a:lnTo>
                    <a:pt x="33148"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780" name="Google Shape;2780;p42"/>
            <p:cNvSpPr/>
            <p:nvPr/>
          </p:nvSpPr>
          <p:spPr>
            <a:xfrm>
              <a:off x="2667600" y="238125"/>
              <a:ext cx="780850" cy="950225"/>
            </a:xfrm>
            <a:custGeom>
              <a:avLst/>
              <a:gdLst/>
              <a:ahLst/>
              <a:cxnLst/>
              <a:rect l="l" t="t" r="r" b="b"/>
              <a:pathLst>
                <a:path w="31234" h="38009" extrusionOk="0">
                  <a:moveTo>
                    <a:pt x="29381" y="0"/>
                  </a:moveTo>
                  <a:lnTo>
                    <a:pt x="0" y="36854"/>
                  </a:lnTo>
                  <a:lnTo>
                    <a:pt x="912" y="38009"/>
                  </a:lnTo>
                  <a:lnTo>
                    <a:pt x="31234"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781" name="Google Shape;2781;p42"/>
            <p:cNvSpPr/>
            <p:nvPr/>
          </p:nvSpPr>
          <p:spPr>
            <a:xfrm>
              <a:off x="2618975" y="238125"/>
              <a:ext cx="733025" cy="889475"/>
            </a:xfrm>
            <a:custGeom>
              <a:avLst/>
              <a:gdLst/>
              <a:ahLst/>
              <a:cxnLst/>
              <a:rect l="l" t="t" r="r" b="b"/>
              <a:pathLst>
                <a:path w="29321" h="35579" extrusionOk="0">
                  <a:moveTo>
                    <a:pt x="27467" y="0"/>
                  </a:moveTo>
                  <a:lnTo>
                    <a:pt x="1" y="34424"/>
                  </a:lnTo>
                  <a:lnTo>
                    <a:pt x="943" y="35578"/>
                  </a:lnTo>
                  <a:lnTo>
                    <a:pt x="29320"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782" name="Google Shape;2782;p42"/>
            <p:cNvSpPr/>
            <p:nvPr/>
          </p:nvSpPr>
          <p:spPr>
            <a:xfrm>
              <a:off x="2571125" y="238125"/>
              <a:ext cx="684400" cy="829450"/>
            </a:xfrm>
            <a:custGeom>
              <a:avLst/>
              <a:gdLst/>
              <a:ahLst/>
              <a:cxnLst/>
              <a:rect l="l" t="t" r="r" b="b"/>
              <a:pathLst>
                <a:path w="27376" h="33178" extrusionOk="0">
                  <a:moveTo>
                    <a:pt x="25553" y="0"/>
                  </a:moveTo>
                  <a:lnTo>
                    <a:pt x="1" y="32023"/>
                  </a:lnTo>
                  <a:lnTo>
                    <a:pt x="943" y="33178"/>
                  </a:lnTo>
                  <a:lnTo>
                    <a:pt x="27376"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783" name="Google Shape;2783;p42"/>
            <p:cNvSpPr/>
            <p:nvPr/>
          </p:nvSpPr>
          <p:spPr>
            <a:xfrm>
              <a:off x="2522525" y="238125"/>
              <a:ext cx="636550" cy="768700"/>
            </a:xfrm>
            <a:custGeom>
              <a:avLst/>
              <a:gdLst/>
              <a:ahLst/>
              <a:cxnLst/>
              <a:rect l="l" t="t" r="r" b="b"/>
              <a:pathLst>
                <a:path w="25462" h="30748" extrusionOk="0">
                  <a:moveTo>
                    <a:pt x="23608" y="0"/>
                  </a:moveTo>
                  <a:lnTo>
                    <a:pt x="0" y="29593"/>
                  </a:lnTo>
                  <a:lnTo>
                    <a:pt x="942" y="30747"/>
                  </a:lnTo>
                  <a:lnTo>
                    <a:pt x="25461"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784" name="Google Shape;2784;p42"/>
            <p:cNvSpPr/>
            <p:nvPr/>
          </p:nvSpPr>
          <p:spPr>
            <a:xfrm>
              <a:off x="2473900" y="238125"/>
              <a:ext cx="587950" cy="707925"/>
            </a:xfrm>
            <a:custGeom>
              <a:avLst/>
              <a:gdLst/>
              <a:ahLst/>
              <a:cxnLst/>
              <a:rect l="l" t="t" r="r" b="b"/>
              <a:pathLst>
                <a:path w="23518" h="28317" extrusionOk="0">
                  <a:moveTo>
                    <a:pt x="21664" y="0"/>
                  </a:moveTo>
                  <a:lnTo>
                    <a:pt x="1" y="27162"/>
                  </a:lnTo>
                  <a:lnTo>
                    <a:pt x="943" y="28317"/>
                  </a:lnTo>
                  <a:lnTo>
                    <a:pt x="23517"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785" name="Google Shape;2785;p42"/>
            <p:cNvSpPr/>
            <p:nvPr/>
          </p:nvSpPr>
          <p:spPr>
            <a:xfrm>
              <a:off x="2426050" y="238125"/>
              <a:ext cx="539325" cy="647175"/>
            </a:xfrm>
            <a:custGeom>
              <a:avLst/>
              <a:gdLst/>
              <a:ahLst/>
              <a:cxnLst/>
              <a:rect l="l" t="t" r="r" b="b"/>
              <a:pathLst>
                <a:path w="21573" h="25887" extrusionOk="0">
                  <a:moveTo>
                    <a:pt x="19719" y="0"/>
                  </a:moveTo>
                  <a:lnTo>
                    <a:pt x="1" y="24732"/>
                  </a:lnTo>
                  <a:lnTo>
                    <a:pt x="912" y="25886"/>
                  </a:lnTo>
                  <a:lnTo>
                    <a:pt x="21572"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786" name="Google Shape;2786;p42"/>
            <p:cNvSpPr/>
            <p:nvPr/>
          </p:nvSpPr>
          <p:spPr>
            <a:xfrm>
              <a:off x="2377450" y="238125"/>
              <a:ext cx="491450" cy="587150"/>
            </a:xfrm>
            <a:custGeom>
              <a:avLst/>
              <a:gdLst/>
              <a:ahLst/>
              <a:cxnLst/>
              <a:rect l="l" t="t" r="r" b="b"/>
              <a:pathLst>
                <a:path w="19658" h="23486" extrusionOk="0">
                  <a:moveTo>
                    <a:pt x="17835" y="0"/>
                  </a:moveTo>
                  <a:lnTo>
                    <a:pt x="0" y="22331"/>
                  </a:lnTo>
                  <a:lnTo>
                    <a:pt x="942" y="23486"/>
                  </a:lnTo>
                  <a:lnTo>
                    <a:pt x="19658"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787" name="Google Shape;2787;p42"/>
            <p:cNvSpPr/>
            <p:nvPr/>
          </p:nvSpPr>
          <p:spPr>
            <a:xfrm>
              <a:off x="2329600" y="238125"/>
              <a:ext cx="442850" cy="526400"/>
            </a:xfrm>
            <a:custGeom>
              <a:avLst/>
              <a:gdLst/>
              <a:ahLst/>
              <a:cxnLst/>
              <a:rect l="l" t="t" r="r" b="b"/>
              <a:pathLst>
                <a:path w="17714" h="21056" extrusionOk="0">
                  <a:moveTo>
                    <a:pt x="15860" y="0"/>
                  </a:moveTo>
                  <a:lnTo>
                    <a:pt x="0" y="19901"/>
                  </a:lnTo>
                  <a:lnTo>
                    <a:pt x="912" y="21055"/>
                  </a:lnTo>
                  <a:lnTo>
                    <a:pt x="17713"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788" name="Google Shape;2788;p42"/>
            <p:cNvSpPr/>
            <p:nvPr/>
          </p:nvSpPr>
          <p:spPr>
            <a:xfrm>
              <a:off x="2280975" y="238125"/>
              <a:ext cx="395000" cy="466400"/>
            </a:xfrm>
            <a:custGeom>
              <a:avLst/>
              <a:gdLst/>
              <a:ahLst/>
              <a:cxnLst/>
              <a:rect l="l" t="t" r="r" b="b"/>
              <a:pathLst>
                <a:path w="15800" h="18656" extrusionOk="0">
                  <a:moveTo>
                    <a:pt x="13946" y="0"/>
                  </a:moveTo>
                  <a:lnTo>
                    <a:pt x="1" y="17500"/>
                  </a:lnTo>
                  <a:lnTo>
                    <a:pt x="912" y="18655"/>
                  </a:lnTo>
                  <a:lnTo>
                    <a:pt x="15800"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789" name="Google Shape;2789;p42"/>
            <p:cNvSpPr/>
            <p:nvPr/>
          </p:nvSpPr>
          <p:spPr>
            <a:xfrm>
              <a:off x="2232375" y="238125"/>
              <a:ext cx="346375" cy="405625"/>
            </a:xfrm>
            <a:custGeom>
              <a:avLst/>
              <a:gdLst/>
              <a:ahLst/>
              <a:cxnLst/>
              <a:rect l="l" t="t" r="r" b="b"/>
              <a:pathLst>
                <a:path w="13855" h="16225" extrusionOk="0">
                  <a:moveTo>
                    <a:pt x="12032" y="0"/>
                  </a:moveTo>
                  <a:lnTo>
                    <a:pt x="0" y="15070"/>
                  </a:lnTo>
                  <a:lnTo>
                    <a:pt x="942" y="16224"/>
                  </a:lnTo>
                  <a:lnTo>
                    <a:pt x="13855"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790" name="Google Shape;2790;p42"/>
            <p:cNvSpPr/>
            <p:nvPr/>
          </p:nvSpPr>
          <p:spPr>
            <a:xfrm>
              <a:off x="2184525" y="238125"/>
              <a:ext cx="298525" cy="345625"/>
            </a:xfrm>
            <a:custGeom>
              <a:avLst/>
              <a:gdLst/>
              <a:ahLst/>
              <a:cxnLst/>
              <a:rect l="l" t="t" r="r" b="b"/>
              <a:pathLst>
                <a:path w="11941" h="13825" extrusionOk="0">
                  <a:moveTo>
                    <a:pt x="10087" y="0"/>
                  </a:moveTo>
                  <a:lnTo>
                    <a:pt x="0" y="12670"/>
                  </a:lnTo>
                  <a:lnTo>
                    <a:pt x="912" y="13824"/>
                  </a:lnTo>
                  <a:lnTo>
                    <a:pt x="11940"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791" name="Google Shape;2791;p42"/>
            <p:cNvSpPr/>
            <p:nvPr/>
          </p:nvSpPr>
          <p:spPr>
            <a:xfrm>
              <a:off x="2135900" y="238125"/>
              <a:ext cx="250675" cy="284850"/>
            </a:xfrm>
            <a:custGeom>
              <a:avLst/>
              <a:gdLst/>
              <a:ahLst/>
              <a:cxnLst/>
              <a:rect l="l" t="t" r="r" b="b"/>
              <a:pathLst>
                <a:path w="10027" h="11394" extrusionOk="0">
                  <a:moveTo>
                    <a:pt x="8174" y="0"/>
                  </a:moveTo>
                  <a:lnTo>
                    <a:pt x="1" y="10239"/>
                  </a:lnTo>
                  <a:lnTo>
                    <a:pt x="942" y="11394"/>
                  </a:lnTo>
                  <a:lnTo>
                    <a:pt x="10027"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792" name="Google Shape;2792;p42"/>
            <p:cNvSpPr/>
            <p:nvPr/>
          </p:nvSpPr>
          <p:spPr>
            <a:xfrm>
              <a:off x="2088050" y="238125"/>
              <a:ext cx="202075" cy="224075"/>
            </a:xfrm>
            <a:custGeom>
              <a:avLst/>
              <a:gdLst/>
              <a:ahLst/>
              <a:cxnLst/>
              <a:rect l="l" t="t" r="r" b="b"/>
              <a:pathLst>
                <a:path w="8083" h="8963" extrusionOk="0">
                  <a:moveTo>
                    <a:pt x="6229" y="0"/>
                  </a:moveTo>
                  <a:lnTo>
                    <a:pt x="1" y="7808"/>
                  </a:lnTo>
                  <a:lnTo>
                    <a:pt x="912" y="8963"/>
                  </a:lnTo>
                  <a:lnTo>
                    <a:pt x="8082"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793" name="Google Shape;2793;p42"/>
            <p:cNvSpPr/>
            <p:nvPr/>
          </p:nvSpPr>
          <p:spPr>
            <a:xfrm>
              <a:off x="2039450" y="238125"/>
              <a:ext cx="153450" cy="164075"/>
            </a:xfrm>
            <a:custGeom>
              <a:avLst/>
              <a:gdLst/>
              <a:ahLst/>
              <a:cxnLst/>
              <a:rect l="l" t="t" r="r" b="b"/>
              <a:pathLst>
                <a:path w="6138" h="6563" extrusionOk="0">
                  <a:moveTo>
                    <a:pt x="4314" y="0"/>
                  </a:moveTo>
                  <a:lnTo>
                    <a:pt x="0" y="5408"/>
                  </a:lnTo>
                  <a:lnTo>
                    <a:pt x="912" y="6563"/>
                  </a:lnTo>
                  <a:lnTo>
                    <a:pt x="6137"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794" name="Google Shape;2794;p42"/>
            <p:cNvSpPr/>
            <p:nvPr/>
          </p:nvSpPr>
          <p:spPr>
            <a:xfrm>
              <a:off x="1991575" y="238125"/>
              <a:ext cx="105625" cy="104075"/>
            </a:xfrm>
            <a:custGeom>
              <a:avLst/>
              <a:gdLst/>
              <a:ahLst/>
              <a:cxnLst/>
              <a:rect l="l" t="t" r="r" b="b"/>
              <a:pathLst>
                <a:path w="4225" h="4163" extrusionOk="0">
                  <a:moveTo>
                    <a:pt x="2371" y="0"/>
                  </a:moveTo>
                  <a:lnTo>
                    <a:pt x="1" y="3008"/>
                  </a:lnTo>
                  <a:lnTo>
                    <a:pt x="912" y="4162"/>
                  </a:lnTo>
                  <a:lnTo>
                    <a:pt x="4224"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grpSp>
      <p:sp>
        <p:nvSpPr>
          <p:cNvPr id="2795" name="Google Shape;2795;p42"/>
          <p:cNvSpPr/>
          <p:nvPr/>
        </p:nvSpPr>
        <p:spPr>
          <a:xfrm>
            <a:off x="0" y="0"/>
            <a:ext cx="5743500" cy="5143500"/>
          </a:xfrm>
          <a:prstGeom prst="homePlate">
            <a:avLst>
              <a:gd name="adj" fmla="val 39813"/>
            </a:avLst>
          </a:prstGeom>
          <a:solidFill>
            <a:schemeClr val="dk1"/>
          </a:solidFill>
          <a:ln>
            <a:noFill/>
          </a:ln>
          <a:effectLst>
            <a:outerShdw blurRad="228600" dist="38100" dir="10800000" algn="bl" rotWithShape="0">
              <a:srgbClr val="000000">
                <a:alpha val="34510"/>
              </a:srgbClr>
            </a:outerShdw>
          </a:effectLst>
        </p:spPr>
        <p:txBody>
          <a:bodyPr spcFirstLastPara="1" wrap="square" lIns="91400" tIns="91400" rIns="91400" bIns="91400"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796" name="Google Shape;2796;p42"/>
          <p:cNvSpPr txBox="1">
            <a:spLocks noGrp="1"/>
          </p:cNvSpPr>
          <p:nvPr>
            <p:ph type="sldNum" idx="12"/>
          </p:nvPr>
        </p:nvSpPr>
        <p:spPr>
          <a:xfrm>
            <a:off x="8702350" y="4780525"/>
            <a:ext cx="318900" cy="272700"/>
          </a:xfrm>
          <a:prstGeom prst="rect">
            <a:avLst/>
          </a:prstGeom>
          <a:noFill/>
          <a:ln>
            <a:noFill/>
          </a:ln>
        </p:spPr>
        <p:txBody>
          <a:bodyPr spcFirstLastPara="1" wrap="square" lIns="91425" tIns="91425" rIns="91425" bIns="91425" anchor="ctr" anchorCtr="0">
            <a:normAutofit lnSpcReduction="20000"/>
          </a:bodyPr>
          <a:lstStyle>
            <a:lvl1pPr marL="0" marR="0" lvl="0"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1pPr>
            <a:lvl2pPr marL="0" marR="0" lvl="1"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2pPr>
            <a:lvl3pPr marL="0" marR="0" lvl="2"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3pPr>
            <a:lvl4pPr marL="0" marR="0" lvl="3"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4pPr>
            <a:lvl5pPr marL="0" marR="0" lvl="4"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5pPr>
            <a:lvl6pPr marL="0" marR="0" lvl="5"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6pPr>
            <a:lvl7pPr marL="0" marR="0" lvl="6"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7pPr>
            <a:lvl8pPr marL="0" marR="0" lvl="7"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8pPr>
            <a:lvl9pPr marL="0" marR="0" lvl="8"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9pPr>
          </a:lstStyle>
          <a:p>
            <a:pPr marL="0" lvl="0" indent="0" algn="r" rtl="0">
              <a:spcBef>
                <a:spcPts val="0"/>
              </a:spcBef>
              <a:spcAft>
                <a:spcPts val="0"/>
              </a:spcAft>
              <a:buNone/>
            </a:pPr>
            <a:fld id="{00000000-1234-1234-1234-123412341234}" type="slidenum">
              <a:rPr lang="en"/>
              <a:t>‹#›</a:t>
            </a:fld>
            <a:endParaRPr/>
          </a:p>
        </p:txBody>
      </p:sp>
      <p:grpSp>
        <p:nvGrpSpPr>
          <p:cNvPr id="2797" name="Google Shape;2797;p42"/>
          <p:cNvGrpSpPr/>
          <p:nvPr/>
        </p:nvGrpSpPr>
        <p:grpSpPr>
          <a:xfrm>
            <a:off x="1285922" y="2144123"/>
            <a:ext cx="2868897" cy="817157"/>
            <a:chOff x="238125" y="1822850"/>
            <a:chExt cx="7080200" cy="2016675"/>
          </a:xfrm>
        </p:grpSpPr>
        <p:sp>
          <p:nvSpPr>
            <p:cNvPr id="2798" name="Google Shape;2798;p42"/>
            <p:cNvSpPr/>
            <p:nvPr/>
          </p:nvSpPr>
          <p:spPr>
            <a:xfrm>
              <a:off x="238125" y="1822875"/>
              <a:ext cx="2435325" cy="2016650"/>
            </a:xfrm>
            <a:custGeom>
              <a:avLst/>
              <a:gdLst/>
              <a:ahLst/>
              <a:cxnLst/>
              <a:rect l="l" t="t" r="r" b="b"/>
              <a:pathLst>
                <a:path w="97413" h="80666" extrusionOk="0">
                  <a:moveTo>
                    <a:pt x="0" y="0"/>
                  </a:moveTo>
                  <a:lnTo>
                    <a:pt x="0" y="51030"/>
                  </a:lnTo>
                  <a:cubicBezTo>
                    <a:pt x="0" y="71547"/>
                    <a:pt x="12012" y="80666"/>
                    <a:pt x="27444" y="80666"/>
                  </a:cubicBezTo>
                  <a:cubicBezTo>
                    <a:pt x="36738" y="80666"/>
                    <a:pt x="44103" y="77071"/>
                    <a:pt x="48750" y="70144"/>
                  </a:cubicBezTo>
                  <a:cubicBezTo>
                    <a:pt x="53310" y="77071"/>
                    <a:pt x="60675" y="80666"/>
                    <a:pt x="69969" y="80666"/>
                  </a:cubicBezTo>
                  <a:cubicBezTo>
                    <a:pt x="85488" y="80666"/>
                    <a:pt x="97413" y="71547"/>
                    <a:pt x="97413" y="51030"/>
                  </a:cubicBezTo>
                  <a:lnTo>
                    <a:pt x="97413" y="0"/>
                  </a:lnTo>
                  <a:lnTo>
                    <a:pt x="78386" y="0"/>
                  </a:lnTo>
                  <a:lnTo>
                    <a:pt x="78386" y="51030"/>
                  </a:lnTo>
                  <a:cubicBezTo>
                    <a:pt x="78386" y="59886"/>
                    <a:pt x="73914" y="63130"/>
                    <a:pt x="68303" y="63130"/>
                  </a:cubicBezTo>
                  <a:cubicBezTo>
                    <a:pt x="62691" y="63130"/>
                    <a:pt x="58220" y="59886"/>
                    <a:pt x="58220" y="51030"/>
                  </a:cubicBezTo>
                  <a:lnTo>
                    <a:pt x="58220" y="0"/>
                  </a:lnTo>
                  <a:lnTo>
                    <a:pt x="39193" y="0"/>
                  </a:lnTo>
                  <a:lnTo>
                    <a:pt x="39193" y="51030"/>
                  </a:lnTo>
                  <a:cubicBezTo>
                    <a:pt x="39193" y="59886"/>
                    <a:pt x="34897" y="63130"/>
                    <a:pt x="29110" y="63130"/>
                  </a:cubicBezTo>
                  <a:cubicBezTo>
                    <a:pt x="23323" y="63130"/>
                    <a:pt x="19027" y="59886"/>
                    <a:pt x="19027" y="51030"/>
                  </a:cubicBezTo>
                  <a:lnTo>
                    <a:pt x="19027" y="0"/>
                  </a:lnTo>
                  <a:close/>
                </a:path>
              </a:pathLst>
            </a:custGeom>
            <a:solidFill>
              <a:srgbClr val="CE1F39"/>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799" name="Google Shape;2799;p42"/>
            <p:cNvSpPr/>
            <p:nvPr/>
          </p:nvSpPr>
          <p:spPr>
            <a:xfrm>
              <a:off x="2870725" y="1822850"/>
              <a:ext cx="2018850" cy="2016675"/>
            </a:xfrm>
            <a:custGeom>
              <a:avLst/>
              <a:gdLst/>
              <a:ahLst/>
              <a:cxnLst/>
              <a:rect l="l" t="t" r="r" b="b"/>
              <a:pathLst>
                <a:path w="80754" h="80667" extrusionOk="0">
                  <a:moveTo>
                    <a:pt x="40333" y="18151"/>
                  </a:moveTo>
                  <a:cubicBezTo>
                    <a:pt x="49276" y="18151"/>
                    <a:pt x="57080" y="23499"/>
                    <a:pt x="60587" y="31215"/>
                  </a:cubicBezTo>
                  <a:lnTo>
                    <a:pt x="20166" y="31390"/>
                  </a:lnTo>
                  <a:cubicBezTo>
                    <a:pt x="23586" y="23587"/>
                    <a:pt x="31302" y="18238"/>
                    <a:pt x="40333" y="18151"/>
                  </a:cubicBezTo>
                  <a:close/>
                  <a:moveTo>
                    <a:pt x="40407" y="1"/>
                  </a:moveTo>
                  <a:cubicBezTo>
                    <a:pt x="40353" y="1"/>
                    <a:pt x="40299" y="1"/>
                    <a:pt x="40245" y="1"/>
                  </a:cubicBezTo>
                  <a:cubicBezTo>
                    <a:pt x="17974" y="89"/>
                    <a:pt x="0" y="18238"/>
                    <a:pt x="88" y="40509"/>
                  </a:cubicBezTo>
                  <a:cubicBezTo>
                    <a:pt x="88" y="62726"/>
                    <a:pt x="18237" y="80667"/>
                    <a:pt x="40347" y="80667"/>
                  </a:cubicBezTo>
                  <a:cubicBezTo>
                    <a:pt x="40401" y="80667"/>
                    <a:pt x="40454" y="80667"/>
                    <a:pt x="40508" y="80667"/>
                  </a:cubicBezTo>
                  <a:cubicBezTo>
                    <a:pt x="56992" y="80667"/>
                    <a:pt x="71021" y="70759"/>
                    <a:pt x="77334" y="56642"/>
                  </a:cubicBezTo>
                  <a:lnTo>
                    <a:pt x="77334" y="56642"/>
                  </a:lnTo>
                  <a:lnTo>
                    <a:pt x="55326" y="56730"/>
                  </a:lnTo>
                  <a:cubicBezTo>
                    <a:pt x="51381" y="60237"/>
                    <a:pt x="46208" y="62517"/>
                    <a:pt x="40508" y="62517"/>
                  </a:cubicBezTo>
                  <a:cubicBezTo>
                    <a:pt x="30513" y="62517"/>
                    <a:pt x="22008" y="55941"/>
                    <a:pt x="19202" y="46910"/>
                  </a:cubicBezTo>
                  <a:lnTo>
                    <a:pt x="80227" y="46647"/>
                  </a:lnTo>
                  <a:cubicBezTo>
                    <a:pt x="80578" y="44542"/>
                    <a:pt x="80754" y="42438"/>
                    <a:pt x="80754" y="40246"/>
                  </a:cubicBezTo>
                  <a:cubicBezTo>
                    <a:pt x="80666" y="18029"/>
                    <a:pt x="62604" y="1"/>
                    <a:pt x="40407" y="1"/>
                  </a:cubicBezTo>
                  <a:close/>
                </a:path>
              </a:pathLst>
            </a:custGeom>
            <a:solidFill>
              <a:srgbClr val="CE1F39"/>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800" name="Google Shape;2800;p42"/>
            <p:cNvSpPr/>
            <p:nvPr/>
          </p:nvSpPr>
          <p:spPr>
            <a:xfrm>
              <a:off x="4707625" y="1822875"/>
              <a:ext cx="2113100" cy="2016650"/>
            </a:xfrm>
            <a:custGeom>
              <a:avLst/>
              <a:gdLst/>
              <a:ahLst/>
              <a:cxnLst/>
              <a:rect l="l" t="t" r="r" b="b"/>
              <a:pathLst>
                <a:path w="84524" h="80666" extrusionOk="0">
                  <a:moveTo>
                    <a:pt x="22446" y="4209"/>
                  </a:moveTo>
                  <a:lnTo>
                    <a:pt x="47084" y="40333"/>
                  </a:lnTo>
                  <a:lnTo>
                    <a:pt x="22446" y="76457"/>
                  </a:lnTo>
                  <a:lnTo>
                    <a:pt x="7979" y="76457"/>
                  </a:lnTo>
                  <a:lnTo>
                    <a:pt x="32617" y="40333"/>
                  </a:lnTo>
                  <a:lnTo>
                    <a:pt x="7979" y="4209"/>
                  </a:lnTo>
                  <a:close/>
                  <a:moveTo>
                    <a:pt x="0" y="0"/>
                  </a:moveTo>
                  <a:lnTo>
                    <a:pt x="27532" y="40333"/>
                  </a:lnTo>
                  <a:lnTo>
                    <a:pt x="0" y="80666"/>
                  </a:lnTo>
                  <a:lnTo>
                    <a:pt x="24638" y="80666"/>
                  </a:lnTo>
                  <a:lnTo>
                    <a:pt x="42262" y="54888"/>
                  </a:lnTo>
                  <a:lnTo>
                    <a:pt x="59886" y="80666"/>
                  </a:lnTo>
                  <a:lnTo>
                    <a:pt x="84524" y="80666"/>
                  </a:lnTo>
                  <a:lnTo>
                    <a:pt x="56992" y="40333"/>
                  </a:lnTo>
                  <a:lnTo>
                    <a:pt x="84524" y="0"/>
                  </a:lnTo>
                  <a:lnTo>
                    <a:pt x="59886" y="0"/>
                  </a:lnTo>
                  <a:lnTo>
                    <a:pt x="42262" y="25866"/>
                  </a:lnTo>
                  <a:lnTo>
                    <a:pt x="24638" y="0"/>
                  </a:lnTo>
                  <a:close/>
                </a:path>
              </a:pathLst>
            </a:custGeom>
            <a:solidFill>
              <a:srgbClr val="CE1F39"/>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801" name="Google Shape;2801;p42"/>
            <p:cNvSpPr/>
            <p:nvPr/>
          </p:nvSpPr>
          <p:spPr>
            <a:xfrm>
              <a:off x="5106550" y="2033300"/>
              <a:ext cx="651050" cy="1595800"/>
            </a:xfrm>
            <a:custGeom>
              <a:avLst/>
              <a:gdLst/>
              <a:ahLst/>
              <a:cxnLst/>
              <a:rect l="l" t="t" r="r" b="b"/>
              <a:pathLst>
                <a:path w="26042" h="63832" extrusionOk="0">
                  <a:moveTo>
                    <a:pt x="1" y="0"/>
                  </a:moveTo>
                  <a:lnTo>
                    <a:pt x="21746" y="31916"/>
                  </a:lnTo>
                  <a:lnTo>
                    <a:pt x="1" y="63831"/>
                  </a:lnTo>
                  <a:lnTo>
                    <a:pt x="4297" y="63831"/>
                  </a:lnTo>
                  <a:lnTo>
                    <a:pt x="26042" y="31916"/>
                  </a:lnTo>
                  <a:lnTo>
                    <a:pt x="4297" y="0"/>
                  </a:lnTo>
                  <a:close/>
                </a:path>
              </a:pathLst>
            </a:custGeom>
            <a:solidFill>
              <a:srgbClr val="CE1F39"/>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802" name="Google Shape;2802;p42"/>
            <p:cNvSpPr/>
            <p:nvPr/>
          </p:nvSpPr>
          <p:spPr>
            <a:xfrm>
              <a:off x="5764150" y="2831175"/>
              <a:ext cx="247725" cy="725575"/>
            </a:xfrm>
            <a:custGeom>
              <a:avLst/>
              <a:gdLst/>
              <a:ahLst/>
              <a:cxnLst/>
              <a:rect l="l" t="t" r="r" b="b"/>
              <a:pathLst>
                <a:path w="9909" h="29023" extrusionOk="0">
                  <a:moveTo>
                    <a:pt x="9909" y="1"/>
                  </a:moveTo>
                  <a:lnTo>
                    <a:pt x="1" y="14556"/>
                  </a:lnTo>
                  <a:lnTo>
                    <a:pt x="9909" y="29023"/>
                  </a:lnTo>
                  <a:lnTo>
                    <a:pt x="9909" y="1"/>
                  </a:lnTo>
                  <a:close/>
                </a:path>
              </a:pathLst>
            </a:custGeom>
            <a:solidFill>
              <a:srgbClr val="9C182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803" name="Google Shape;2803;p42"/>
            <p:cNvSpPr/>
            <p:nvPr/>
          </p:nvSpPr>
          <p:spPr>
            <a:xfrm>
              <a:off x="6842625" y="1822875"/>
              <a:ext cx="197300" cy="236750"/>
            </a:xfrm>
            <a:custGeom>
              <a:avLst/>
              <a:gdLst/>
              <a:ahLst/>
              <a:cxnLst/>
              <a:rect l="l" t="t" r="r" b="b"/>
              <a:pathLst>
                <a:path w="7892" h="9470" extrusionOk="0">
                  <a:moveTo>
                    <a:pt x="1" y="0"/>
                  </a:moveTo>
                  <a:lnTo>
                    <a:pt x="1" y="1754"/>
                  </a:lnTo>
                  <a:lnTo>
                    <a:pt x="2719" y="1754"/>
                  </a:lnTo>
                  <a:lnTo>
                    <a:pt x="2719" y="9469"/>
                  </a:lnTo>
                  <a:lnTo>
                    <a:pt x="5086" y="9469"/>
                  </a:lnTo>
                  <a:lnTo>
                    <a:pt x="5086" y="1754"/>
                  </a:lnTo>
                  <a:lnTo>
                    <a:pt x="7892" y="1754"/>
                  </a:lnTo>
                  <a:lnTo>
                    <a:pt x="7892" y="0"/>
                  </a:lnTo>
                  <a:close/>
                </a:path>
              </a:pathLst>
            </a:custGeom>
            <a:solidFill>
              <a:srgbClr val="CE0E2D"/>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804" name="Google Shape;2804;p42"/>
            <p:cNvSpPr/>
            <p:nvPr/>
          </p:nvSpPr>
          <p:spPr>
            <a:xfrm>
              <a:off x="7064025" y="1822875"/>
              <a:ext cx="254300" cy="236750"/>
            </a:xfrm>
            <a:custGeom>
              <a:avLst/>
              <a:gdLst/>
              <a:ahLst/>
              <a:cxnLst/>
              <a:rect l="l" t="t" r="r" b="b"/>
              <a:pathLst>
                <a:path w="10172" h="9470" extrusionOk="0">
                  <a:moveTo>
                    <a:pt x="0" y="0"/>
                  </a:moveTo>
                  <a:lnTo>
                    <a:pt x="0" y="9469"/>
                  </a:lnTo>
                  <a:lnTo>
                    <a:pt x="2280" y="9469"/>
                  </a:lnTo>
                  <a:lnTo>
                    <a:pt x="2280" y="7277"/>
                  </a:lnTo>
                  <a:lnTo>
                    <a:pt x="2017" y="2718"/>
                  </a:lnTo>
                  <a:lnTo>
                    <a:pt x="4297" y="9469"/>
                  </a:lnTo>
                  <a:lnTo>
                    <a:pt x="5875" y="9469"/>
                  </a:lnTo>
                  <a:lnTo>
                    <a:pt x="8155" y="2718"/>
                  </a:lnTo>
                  <a:lnTo>
                    <a:pt x="7892" y="7277"/>
                  </a:lnTo>
                  <a:lnTo>
                    <a:pt x="7892" y="9469"/>
                  </a:lnTo>
                  <a:lnTo>
                    <a:pt x="10171" y="9469"/>
                  </a:lnTo>
                  <a:lnTo>
                    <a:pt x="10171" y="0"/>
                  </a:lnTo>
                  <a:lnTo>
                    <a:pt x="7190" y="0"/>
                  </a:lnTo>
                  <a:lnTo>
                    <a:pt x="5086" y="6576"/>
                  </a:lnTo>
                  <a:lnTo>
                    <a:pt x="2982" y="0"/>
                  </a:lnTo>
                  <a:close/>
                </a:path>
              </a:pathLst>
            </a:custGeom>
            <a:solidFill>
              <a:srgbClr val="CE0E2D"/>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grpSp>
      <p:sp>
        <p:nvSpPr>
          <p:cNvPr id="2805" name="Google Shape;2805;p42"/>
          <p:cNvSpPr/>
          <p:nvPr/>
        </p:nvSpPr>
        <p:spPr>
          <a:xfrm>
            <a:off x="5338776" y="-4749"/>
            <a:ext cx="3805047" cy="5153025"/>
          </a:xfrm>
          <a:custGeom>
            <a:avLst/>
            <a:gdLst/>
            <a:ahLst/>
            <a:cxnLst/>
            <a:rect l="l" t="t" r="r" b="b"/>
            <a:pathLst>
              <a:path w="152400" h="206121" extrusionOk="0">
                <a:moveTo>
                  <a:pt x="82105" y="103632"/>
                </a:moveTo>
                <a:lnTo>
                  <a:pt x="190" y="205930"/>
                </a:lnTo>
                <a:lnTo>
                  <a:pt x="152209" y="206121"/>
                </a:lnTo>
                <a:lnTo>
                  <a:pt x="152400" y="190"/>
                </a:lnTo>
                <a:lnTo>
                  <a:pt x="0" y="0"/>
                </a:lnTo>
                <a:close/>
              </a:path>
            </a:pathLst>
          </a:custGeom>
          <a:solidFill>
            <a:schemeClr val="dk1"/>
          </a:solidFill>
          <a:ln>
            <a:noFill/>
          </a:ln>
          <a:effectLst>
            <a:outerShdw blurRad="228600" dist="38100" dir="10800000" algn="bl" rotWithShape="0">
              <a:srgbClr val="000000">
                <a:alpha val="34510"/>
              </a:srgbClr>
            </a:outerShdw>
          </a:effectLst>
        </p:spPr>
        <p:txBody>
          <a:bodyPr/>
          <a:lstStyle/>
          <a:p>
            <a:endParaRPr lang="en-US"/>
          </a:p>
        </p:txBody>
      </p:sp>
      <p:sp>
        <p:nvSpPr>
          <p:cNvPr id="2806" name="Google Shape;2806;p42"/>
          <p:cNvSpPr txBox="1"/>
          <p:nvPr/>
        </p:nvSpPr>
        <p:spPr>
          <a:xfrm>
            <a:off x="244350" y="4765501"/>
            <a:ext cx="1315500" cy="292500"/>
          </a:xfrm>
          <a:prstGeom prst="rect">
            <a:avLst/>
          </a:prstGeom>
          <a:noFill/>
          <a:ln>
            <a:noFill/>
          </a:ln>
        </p:spPr>
        <p:txBody>
          <a:bodyPr spcFirstLastPara="1" wrap="square" lIns="91400" tIns="91400" rIns="91400" bIns="91400" anchor="t" anchorCtr="0">
            <a:spAutoFit/>
          </a:bodyPr>
          <a:lstStyle/>
          <a:p>
            <a:pPr marL="0" marR="0" lvl="0" indent="0" algn="l" rtl="0">
              <a:lnSpc>
                <a:spcPct val="100000"/>
              </a:lnSpc>
              <a:spcBef>
                <a:spcPts val="0"/>
              </a:spcBef>
              <a:spcAft>
                <a:spcPts val="0"/>
              </a:spcAft>
              <a:buClr>
                <a:srgbClr val="000000"/>
              </a:buClr>
              <a:buSzPts val="700"/>
              <a:buFont typeface="Arial"/>
              <a:buNone/>
            </a:pPr>
            <a:r>
              <a:rPr lang="en" sz="700" b="0" i="0" u="none" strike="noStrike" cap="none">
                <a:solidFill>
                  <a:schemeClr val="dk2"/>
                </a:solidFill>
                <a:latin typeface="Inter Medium"/>
                <a:ea typeface="Inter Medium"/>
                <a:cs typeface="Inter Medium"/>
                <a:sym typeface="Inter Medium"/>
              </a:rPr>
              <a:t>Proprietary &amp; Confidential</a:t>
            </a:r>
            <a:endParaRPr sz="700" b="0" i="0" u="none" strike="noStrike" cap="none">
              <a:solidFill>
                <a:schemeClr val="dk2"/>
              </a:solidFill>
              <a:latin typeface="Inter Medium"/>
              <a:ea typeface="Inter Medium"/>
              <a:cs typeface="Inter Medium"/>
              <a:sym typeface="Inter Medium"/>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Closing slide w/logo_slate">
  <p:cSld name="Closing slide w/logo_slate">
    <p:spTree>
      <p:nvGrpSpPr>
        <p:cNvPr id="1" name="Shape 2807"/>
        <p:cNvGrpSpPr/>
        <p:nvPr/>
      </p:nvGrpSpPr>
      <p:grpSpPr>
        <a:xfrm>
          <a:off x="0" y="0"/>
          <a:ext cx="0" cy="0"/>
          <a:chOff x="0" y="0"/>
          <a:chExt cx="0" cy="0"/>
        </a:xfrm>
      </p:grpSpPr>
      <p:grpSp>
        <p:nvGrpSpPr>
          <p:cNvPr id="2808" name="Google Shape;2808;p43"/>
          <p:cNvGrpSpPr/>
          <p:nvPr/>
        </p:nvGrpSpPr>
        <p:grpSpPr>
          <a:xfrm>
            <a:off x="3698728" y="6"/>
            <a:ext cx="3697033" cy="5143642"/>
            <a:chOff x="1926275" y="238125"/>
            <a:chExt cx="3765950" cy="5239525"/>
          </a:xfrm>
        </p:grpSpPr>
        <p:sp>
          <p:nvSpPr>
            <p:cNvPr id="2809" name="Google Shape;2809;p43"/>
            <p:cNvSpPr/>
            <p:nvPr/>
          </p:nvSpPr>
          <p:spPr>
            <a:xfrm>
              <a:off x="3567675" y="2842675"/>
              <a:ext cx="2124550" cy="2634975"/>
            </a:xfrm>
            <a:custGeom>
              <a:avLst/>
              <a:gdLst/>
              <a:ahLst/>
              <a:cxnLst/>
              <a:rect l="l" t="t" r="r" b="b"/>
              <a:pathLst>
                <a:path w="84982" h="105399" extrusionOk="0">
                  <a:moveTo>
                    <a:pt x="84070" y="1"/>
                  </a:moveTo>
                  <a:lnTo>
                    <a:pt x="1" y="105398"/>
                  </a:lnTo>
                  <a:lnTo>
                    <a:pt x="1854" y="105398"/>
                  </a:lnTo>
                  <a:lnTo>
                    <a:pt x="54872" y="38890"/>
                  </a:lnTo>
                  <a:lnTo>
                    <a:pt x="84981" y="1155"/>
                  </a:lnTo>
                  <a:lnTo>
                    <a:pt x="84070" y="1"/>
                  </a:lnTo>
                  <a:close/>
                </a:path>
              </a:pathLst>
            </a:custGeom>
            <a:solidFill>
              <a:srgbClr val="D2D6D9">
                <a:alpha val="5647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810" name="Google Shape;2810;p43"/>
            <p:cNvSpPr/>
            <p:nvPr/>
          </p:nvSpPr>
          <p:spPr>
            <a:xfrm>
              <a:off x="3471225" y="2781900"/>
              <a:ext cx="2173150" cy="2695750"/>
            </a:xfrm>
            <a:custGeom>
              <a:avLst/>
              <a:gdLst/>
              <a:ahLst/>
              <a:cxnLst/>
              <a:rect l="l" t="t" r="r" b="b"/>
              <a:pathLst>
                <a:path w="86926" h="107830" extrusionOk="0">
                  <a:moveTo>
                    <a:pt x="85983" y="1"/>
                  </a:moveTo>
                  <a:lnTo>
                    <a:pt x="0" y="107829"/>
                  </a:lnTo>
                  <a:lnTo>
                    <a:pt x="1823" y="107829"/>
                  </a:lnTo>
                  <a:lnTo>
                    <a:pt x="86925" y="1155"/>
                  </a:lnTo>
                  <a:lnTo>
                    <a:pt x="85983" y="1"/>
                  </a:lnTo>
                  <a:close/>
                </a:path>
              </a:pathLst>
            </a:custGeom>
            <a:solidFill>
              <a:srgbClr val="D2D6D9">
                <a:alpha val="5647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811" name="Google Shape;2811;p43"/>
            <p:cNvSpPr/>
            <p:nvPr/>
          </p:nvSpPr>
          <p:spPr>
            <a:xfrm>
              <a:off x="3374000" y="2721150"/>
              <a:ext cx="2221750" cy="2756500"/>
            </a:xfrm>
            <a:custGeom>
              <a:avLst/>
              <a:gdLst/>
              <a:ahLst/>
              <a:cxnLst/>
              <a:rect l="l" t="t" r="r" b="b"/>
              <a:pathLst>
                <a:path w="88870" h="110260" extrusionOk="0">
                  <a:moveTo>
                    <a:pt x="87958" y="0"/>
                  </a:moveTo>
                  <a:lnTo>
                    <a:pt x="0" y="110259"/>
                  </a:lnTo>
                  <a:lnTo>
                    <a:pt x="1854" y="110259"/>
                  </a:lnTo>
                  <a:lnTo>
                    <a:pt x="88870" y="1155"/>
                  </a:lnTo>
                  <a:lnTo>
                    <a:pt x="87958" y="0"/>
                  </a:lnTo>
                  <a:close/>
                </a:path>
              </a:pathLst>
            </a:custGeom>
            <a:solidFill>
              <a:srgbClr val="D2D6D9">
                <a:alpha val="5647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812" name="Google Shape;2812;p43"/>
            <p:cNvSpPr/>
            <p:nvPr/>
          </p:nvSpPr>
          <p:spPr>
            <a:xfrm>
              <a:off x="3278300" y="2661150"/>
              <a:ext cx="2269600" cy="2816500"/>
            </a:xfrm>
            <a:custGeom>
              <a:avLst/>
              <a:gdLst/>
              <a:ahLst/>
              <a:cxnLst/>
              <a:rect l="l" t="t" r="r" b="b"/>
              <a:pathLst>
                <a:path w="90784" h="112660" extrusionOk="0">
                  <a:moveTo>
                    <a:pt x="89872" y="0"/>
                  </a:moveTo>
                  <a:lnTo>
                    <a:pt x="0" y="112659"/>
                  </a:lnTo>
                  <a:lnTo>
                    <a:pt x="1853" y="112659"/>
                  </a:lnTo>
                  <a:lnTo>
                    <a:pt x="90784" y="1155"/>
                  </a:lnTo>
                  <a:lnTo>
                    <a:pt x="89872" y="0"/>
                  </a:lnTo>
                  <a:close/>
                </a:path>
              </a:pathLst>
            </a:custGeom>
            <a:solidFill>
              <a:srgbClr val="D2D6D9">
                <a:alpha val="5647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813" name="Google Shape;2813;p43"/>
            <p:cNvSpPr/>
            <p:nvPr/>
          </p:nvSpPr>
          <p:spPr>
            <a:xfrm>
              <a:off x="3181825" y="2600375"/>
              <a:ext cx="2317475" cy="2877275"/>
            </a:xfrm>
            <a:custGeom>
              <a:avLst/>
              <a:gdLst/>
              <a:ahLst/>
              <a:cxnLst/>
              <a:rect l="l" t="t" r="r" b="b"/>
              <a:pathLst>
                <a:path w="92699" h="115091" extrusionOk="0">
                  <a:moveTo>
                    <a:pt x="91787" y="0"/>
                  </a:moveTo>
                  <a:lnTo>
                    <a:pt x="1" y="115090"/>
                  </a:lnTo>
                  <a:lnTo>
                    <a:pt x="1854" y="115090"/>
                  </a:lnTo>
                  <a:lnTo>
                    <a:pt x="92698" y="1155"/>
                  </a:lnTo>
                  <a:lnTo>
                    <a:pt x="91787" y="0"/>
                  </a:lnTo>
                  <a:close/>
                </a:path>
              </a:pathLst>
            </a:custGeom>
            <a:solidFill>
              <a:srgbClr val="D2D6D9">
                <a:alpha val="5647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814" name="Google Shape;2814;p43"/>
            <p:cNvSpPr/>
            <p:nvPr/>
          </p:nvSpPr>
          <p:spPr>
            <a:xfrm>
              <a:off x="3084600" y="2539600"/>
              <a:ext cx="2366825" cy="2938050"/>
            </a:xfrm>
            <a:custGeom>
              <a:avLst/>
              <a:gdLst/>
              <a:ahLst/>
              <a:cxnLst/>
              <a:rect l="l" t="t" r="r" b="b"/>
              <a:pathLst>
                <a:path w="94673" h="117522" extrusionOk="0">
                  <a:moveTo>
                    <a:pt x="93761" y="1"/>
                  </a:moveTo>
                  <a:lnTo>
                    <a:pt x="1" y="117521"/>
                  </a:lnTo>
                  <a:lnTo>
                    <a:pt x="1854" y="117521"/>
                  </a:lnTo>
                  <a:lnTo>
                    <a:pt x="94673" y="1155"/>
                  </a:lnTo>
                  <a:lnTo>
                    <a:pt x="93761" y="1"/>
                  </a:lnTo>
                  <a:close/>
                </a:path>
              </a:pathLst>
            </a:custGeom>
            <a:solidFill>
              <a:srgbClr val="D2D6D9">
                <a:alpha val="5647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815" name="Google Shape;2815;p43"/>
            <p:cNvSpPr/>
            <p:nvPr/>
          </p:nvSpPr>
          <p:spPr>
            <a:xfrm>
              <a:off x="2988125" y="2478850"/>
              <a:ext cx="2414700" cy="2998800"/>
            </a:xfrm>
            <a:custGeom>
              <a:avLst/>
              <a:gdLst/>
              <a:ahLst/>
              <a:cxnLst/>
              <a:rect l="l" t="t" r="r" b="b"/>
              <a:pathLst>
                <a:path w="96588" h="119952" extrusionOk="0">
                  <a:moveTo>
                    <a:pt x="95676" y="0"/>
                  </a:moveTo>
                  <a:lnTo>
                    <a:pt x="1" y="119951"/>
                  </a:lnTo>
                  <a:lnTo>
                    <a:pt x="1854" y="119951"/>
                  </a:lnTo>
                  <a:lnTo>
                    <a:pt x="96587" y="1155"/>
                  </a:lnTo>
                  <a:lnTo>
                    <a:pt x="95676" y="0"/>
                  </a:lnTo>
                  <a:close/>
                </a:path>
              </a:pathLst>
            </a:custGeom>
            <a:solidFill>
              <a:srgbClr val="D2D6D9">
                <a:alpha val="5647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816" name="Google Shape;2816;p43"/>
            <p:cNvSpPr/>
            <p:nvPr/>
          </p:nvSpPr>
          <p:spPr>
            <a:xfrm>
              <a:off x="2892425" y="2418825"/>
              <a:ext cx="2462550" cy="3058825"/>
            </a:xfrm>
            <a:custGeom>
              <a:avLst/>
              <a:gdLst/>
              <a:ahLst/>
              <a:cxnLst/>
              <a:rect l="l" t="t" r="r" b="b"/>
              <a:pathLst>
                <a:path w="98502" h="122353" extrusionOk="0">
                  <a:moveTo>
                    <a:pt x="97590" y="1"/>
                  </a:moveTo>
                  <a:lnTo>
                    <a:pt x="1" y="122352"/>
                  </a:lnTo>
                  <a:lnTo>
                    <a:pt x="1854" y="122352"/>
                  </a:lnTo>
                  <a:lnTo>
                    <a:pt x="98501" y="1155"/>
                  </a:lnTo>
                  <a:lnTo>
                    <a:pt x="97590" y="1"/>
                  </a:lnTo>
                  <a:close/>
                </a:path>
              </a:pathLst>
            </a:custGeom>
            <a:solidFill>
              <a:srgbClr val="D2D6D9">
                <a:alpha val="5647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817" name="Google Shape;2817;p43"/>
            <p:cNvSpPr/>
            <p:nvPr/>
          </p:nvSpPr>
          <p:spPr>
            <a:xfrm>
              <a:off x="2795975" y="2358075"/>
              <a:ext cx="2511150" cy="3119575"/>
            </a:xfrm>
            <a:custGeom>
              <a:avLst/>
              <a:gdLst/>
              <a:ahLst/>
              <a:cxnLst/>
              <a:rect l="l" t="t" r="r" b="b"/>
              <a:pathLst>
                <a:path w="100446" h="124783" extrusionOk="0">
                  <a:moveTo>
                    <a:pt x="99503" y="0"/>
                  </a:moveTo>
                  <a:lnTo>
                    <a:pt x="0" y="124782"/>
                  </a:lnTo>
                  <a:lnTo>
                    <a:pt x="1823" y="124782"/>
                  </a:lnTo>
                  <a:lnTo>
                    <a:pt x="100445" y="1155"/>
                  </a:lnTo>
                  <a:lnTo>
                    <a:pt x="99503" y="0"/>
                  </a:lnTo>
                  <a:close/>
                </a:path>
              </a:pathLst>
            </a:custGeom>
            <a:solidFill>
              <a:srgbClr val="D2D6D9">
                <a:alpha val="5647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818" name="Google Shape;2818;p43"/>
            <p:cNvSpPr/>
            <p:nvPr/>
          </p:nvSpPr>
          <p:spPr>
            <a:xfrm>
              <a:off x="2698750" y="2297300"/>
              <a:ext cx="2559750" cy="3180350"/>
            </a:xfrm>
            <a:custGeom>
              <a:avLst/>
              <a:gdLst/>
              <a:ahLst/>
              <a:cxnLst/>
              <a:rect l="l" t="t" r="r" b="b"/>
              <a:pathLst>
                <a:path w="102390" h="127214" extrusionOk="0">
                  <a:moveTo>
                    <a:pt x="101478" y="1"/>
                  </a:moveTo>
                  <a:lnTo>
                    <a:pt x="0" y="127213"/>
                  </a:lnTo>
                  <a:lnTo>
                    <a:pt x="1854" y="127213"/>
                  </a:lnTo>
                  <a:lnTo>
                    <a:pt x="102390" y="1155"/>
                  </a:lnTo>
                  <a:lnTo>
                    <a:pt x="101478" y="1"/>
                  </a:lnTo>
                  <a:close/>
                </a:path>
              </a:pathLst>
            </a:custGeom>
            <a:solidFill>
              <a:srgbClr val="D2D6D9">
                <a:alpha val="5647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819" name="Google Shape;2819;p43"/>
            <p:cNvSpPr/>
            <p:nvPr/>
          </p:nvSpPr>
          <p:spPr>
            <a:xfrm>
              <a:off x="2602275" y="2236550"/>
              <a:ext cx="2608375" cy="3241100"/>
            </a:xfrm>
            <a:custGeom>
              <a:avLst/>
              <a:gdLst/>
              <a:ahLst/>
              <a:cxnLst/>
              <a:rect l="l" t="t" r="r" b="b"/>
              <a:pathLst>
                <a:path w="104335" h="129644" extrusionOk="0">
                  <a:moveTo>
                    <a:pt x="103393" y="0"/>
                  </a:moveTo>
                  <a:lnTo>
                    <a:pt x="1" y="129643"/>
                  </a:lnTo>
                  <a:lnTo>
                    <a:pt x="1854" y="129643"/>
                  </a:lnTo>
                  <a:lnTo>
                    <a:pt x="104335" y="1155"/>
                  </a:lnTo>
                  <a:lnTo>
                    <a:pt x="103393" y="0"/>
                  </a:lnTo>
                  <a:close/>
                </a:path>
              </a:pathLst>
            </a:custGeom>
            <a:solidFill>
              <a:srgbClr val="D2D6D9">
                <a:alpha val="5647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820" name="Google Shape;2820;p43"/>
            <p:cNvSpPr/>
            <p:nvPr/>
          </p:nvSpPr>
          <p:spPr>
            <a:xfrm>
              <a:off x="2506575" y="2175775"/>
              <a:ext cx="2656225" cy="3301875"/>
            </a:xfrm>
            <a:custGeom>
              <a:avLst/>
              <a:gdLst/>
              <a:ahLst/>
              <a:cxnLst/>
              <a:rect l="l" t="t" r="r" b="b"/>
              <a:pathLst>
                <a:path w="106249" h="132075" extrusionOk="0">
                  <a:moveTo>
                    <a:pt x="105307" y="0"/>
                  </a:moveTo>
                  <a:lnTo>
                    <a:pt x="0" y="132074"/>
                  </a:lnTo>
                  <a:lnTo>
                    <a:pt x="1823" y="132074"/>
                  </a:lnTo>
                  <a:lnTo>
                    <a:pt x="106249" y="1185"/>
                  </a:lnTo>
                  <a:lnTo>
                    <a:pt x="105307" y="0"/>
                  </a:lnTo>
                  <a:close/>
                </a:path>
              </a:pathLst>
            </a:custGeom>
            <a:solidFill>
              <a:srgbClr val="D2D6D9">
                <a:alpha val="5647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821" name="Google Shape;2821;p43"/>
            <p:cNvSpPr/>
            <p:nvPr/>
          </p:nvSpPr>
          <p:spPr>
            <a:xfrm>
              <a:off x="2409350" y="2115775"/>
              <a:ext cx="2704850" cy="3361875"/>
            </a:xfrm>
            <a:custGeom>
              <a:avLst/>
              <a:gdLst/>
              <a:ahLst/>
              <a:cxnLst/>
              <a:rect l="l" t="t" r="r" b="b"/>
              <a:pathLst>
                <a:path w="108194" h="134475" extrusionOk="0">
                  <a:moveTo>
                    <a:pt x="107282" y="0"/>
                  </a:moveTo>
                  <a:lnTo>
                    <a:pt x="0" y="134474"/>
                  </a:lnTo>
                  <a:lnTo>
                    <a:pt x="1854" y="134474"/>
                  </a:lnTo>
                  <a:lnTo>
                    <a:pt x="108193" y="1155"/>
                  </a:lnTo>
                  <a:lnTo>
                    <a:pt x="107282" y="0"/>
                  </a:lnTo>
                  <a:close/>
                </a:path>
              </a:pathLst>
            </a:custGeom>
            <a:solidFill>
              <a:srgbClr val="D2D6D9">
                <a:alpha val="5647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822" name="Google Shape;2822;p43"/>
            <p:cNvSpPr/>
            <p:nvPr/>
          </p:nvSpPr>
          <p:spPr>
            <a:xfrm>
              <a:off x="2312875" y="2055000"/>
              <a:ext cx="2752700" cy="3422650"/>
            </a:xfrm>
            <a:custGeom>
              <a:avLst/>
              <a:gdLst/>
              <a:ahLst/>
              <a:cxnLst/>
              <a:rect l="l" t="t" r="r" b="b"/>
              <a:pathLst>
                <a:path w="110108" h="136906" extrusionOk="0">
                  <a:moveTo>
                    <a:pt x="109196" y="1"/>
                  </a:moveTo>
                  <a:lnTo>
                    <a:pt x="1" y="136905"/>
                  </a:lnTo>
                  <a:lnTo>
                    <a:pt x="1854" y="136905"/>
                  </a:lnTo>
                  <a:lnTo>
                    <a:pt x="110108" y="1155"/>
                  </a:lnTo>
                  <a:lnTo>
                    <a:pt x="109196" y="1"/>
                  </a:lnTo>
                  <a:close/>
                </a:path>
              </a:pathLst>
            </a:custGeom>
            <a:solidFill>
              <a:srgbClr val="D2D6D9">
                <a:alpha val="5647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823" name="Google Shape;2823;p43"/>
            <p:cNvSpPr/>
            <p:nvPr/>
          </p:nvSpPr>
          <p:spPr>
            <a:xfrm>
              <a:off x="2216425" y="1994225"/>
              <a:ext cx="2801300" cy="3483425"/>
            </a:xfrm>
            <a:custGeom>
              <a:avLst/>
              <a:gdLst/>
              <a:ahLst/>
              <a:cxnLst/>
              <a:rect l="l" t="t" r="r" b="b"/>
              <a:pathLst>
                <a:path w="112052" h="139337" extrusionOk="0">
                  <a:moveTo>
                    <a:pt x="111140" y="1"/>
                  </a:moveTo>
                  <a:lnTo>
                    <a:pt x="0" y="139336"/>
                  </a:lnTo>
                  <a:lnTo>
                    <a:pt x="1854" y="139336"/>
                  </a:lnTo>
                  <a:lnTo>
                    <a:pt x="112051" y="1156"/>
                  </a:lnTo>
                  <a:lnTo>
                    <a:pt x="111140" y="1"/>
                  </a:lnTo>
                  <a:close/>
                </a:path>
              </a:pathLst>
            </a:custGeom>
            <a:solidFill>
              <a:srgbClr val="D2D6D9">
                <a:alpha val="5647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824" name="Google Shape;2824;p43"/>
            <p:cNvSpPr/>
            <p:nvPr/>
          </p:nvSpPr>
          <p:spPr>
            <a:xfrm>
              <a:off x="2119950" y="1933475"/>
              <a:ext cx="2849925" cy="3544175"/>
            </a:xfrm>
            <a:custGeom>
              <a:avLst/>
              <a:gdLst/>
              <a:ahLst/>
              <a:cxnLst/>
              <a:rect l="l" t="t" r="r" b="b"/>
              <a:pathLst>
                <a:path w="113997" h="141767" extrusionOk="0">
                  <a:moveTo>
                    <a:pt x="113085" y="0"/>
                  </a:moveTo>
                  <a:lnTo>
                    <a:pt x="1" y="141766"/>
                  </a:lnTo>
                  <a:lnTo>
                    <a:pt x="1854" y="141766"/>
                  </a:lnTo>
                  <a:lnTo>
                    <a:pt x="113996" y="1185"/>
                  </a:lnTo>
                  <a:lnTo>
                    <a:pt x="113085" y="0"/>
                  </a:lnTo>
                  <a:close/>
                </a:path>
              </a:pathLst>
            </a:custGeom>
            <a:solidFill>
              <a:srgbClr val="D2D6D9">
                <a:alpha val="5647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825" name="Google Shape;2825;p43"/>
            <p:cNvSpPr/>
            <p:nvPr/>
          </p:nvSpPr>
          <p:spPr>
            <a:xfrm>
              <a:off x="2023475" y="1872700"/>
              <a:ext cx="2897775" cy="3604950"/>
            </a:xfrm>
            <a:custGeom>
              <a:avLst/>
              <a:gdLst/>
              <a:ahLst/>
              <a:cxnLst/>
              <a:rect l="l" t="t" r="r" b="b"/>
              <a:pathLst>
                <a:path w="115911" h="144198" extrusionOk="0">
                  <a:moveTo>
                    <a:pt x="114999" y="1"/>
                  </a:moveTo>
                  <a:lnTo>
                    <a:pt x="1" y="144197"/>
                  </a:lnTo>
                  <a:lnTo>
                    <a:pt x="1854" y="144197"/>
                  </a:lnTo>
                  <a:lnTo>
                    <a:pt x="115911" y="1186"/>
                  </a:lnTo>
                  <a:lnTo>
                    <a:pt x="114999" y="1"/>
                  </a:lnTo>
                  <a:close/>
                </a:path>
              </a:pathLst>
            </a:custGeom>
            <a:solidFill>
              <a:srgbClr val="D2D6D9">
                <a:alpha val="5647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826" name="Google Shape;2826;p43"/>
            <p:cNvSpPr/>
            <p:nvPr/>
          </p:nvSpPr>
          <p:spPr>
            <a:xfrm>
              <a:off x="1926275" y="1811950"/>
              <a:ext cx="2946375" cy="3665700"/>
            </a:xfrm>
            <a:custGeom>
              <a:avLst/>
              <a:gdLst/>
              <a:ahLst/>
              <a:cxnLst/>
              <a:rect l="l" t="t" r="r" b="b"/>
              <a:pathLst>
                <a:path w="117855" h="146628" extrusionOk="0">
                  <a:moveTo>
                    <a:pt x="116943" y="0"/>
                  </a:moveTo>
                  <a:lnTo>
                    <a:pt x="83765" y="41594"/>
                  </a:lnTo>
                  <a:lnTo>
                    <a:pt x="34089" y="103879"/>
                  </a:lnTo>
                  <a:lnTo>
                    <a:pt x="0" y="146627"/>
                  </a:lnTo>
                  <a:lnTo>
                    <a:pt x="1853" y="146627"/>
                  </a:lnTo>
                  <a:lnTo>
                    <a:pt x="117854" y="1155"/>
                  </a:lnTo>
                  <a:lnTo>
                    <a:pt x="116943" y="0"/>
                  </a:lnTo>
                  <a:close/>
                </a:path>
              </a:pathLst>
            </a:custGeom>
            <a:solidFill>
              <a:srgbClr val="D2D6D9">
                <a:alpha val="5647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827" name="Google Shape;2827;p43"/>
            <p:cNvSpPr/>
            <p:nvPr/>
          </p:nvSpPr>
          <p:spPr>
            <a:xfrm>
              <a:off x="3971775" y="1751175"/>
              <a:ext cx="853025" cy="1068750"/>
            </a:xfrm>
            <a:custGeom>
              <a:avLst/>
              <a:gdLst/>
              <a:ahLst/>
              <a:cxnLst/>
              <a:rect l="l" t="t" r="r" b="b"/>
              <a:pathLst>
                <a:path w="34121" h="42750" extrusionOk="0">
                  <a:moveTo>
                    <a:pt x="33178" y="0"/>
                  </a:moveTo>
                  <a:lnTo>
                    <a:pt x="1" y="41625"/>
                  </a:lnTo>
                  <a:lnTo>
                    <a:pt x="942" y="42749"/>
                  </a:lnTo>
                  <a:lnTo>
                    <a:pt x="34120" y="1155"/>
                  </a:lnTo>
                  <a:lnTo>
                    <a:pt x="33178" y="0"/>
                  </a:lnTo>
                  <a:close/>
                </a:path>
              </a:pathLst>
            </a:custGeom>
            <a:solidFill>
              <a:srgbClr val="D2D6D9">
                <a:alpha val="5647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828" name="Google Shape;2828;p43"/>
            <p:cNvSpPr/>
            <p:nvPr/>
          </p:nvSpPr>
          <p:spPr>
            <a:xfrm>
              <a:off x="3923925" y="1691175"/>
              <a:ext cx="853025" cy="1068725"/>
            </a:xfrm>
            <a:custGeom>
              <a:avLst/>
              <a:gdLst/>
              <a:ahLst/>
              <a:cxnLst/>
              <a:rect l="l" t="t" r="r" b="b"/>
              <a:pathLst>
                <a:path w="34121" h="42749" extrusionOk="0">
                  <a:moveTo>
                    <a:pt x="33178" y="0"/>
                  </a:moveTo>
                  <a:lnTo>
                    <a:pt x="0" y="41594"/>
                  </a:lnTo>
                  <a:lnTo>
                    <a:pt x="912" y="42749"/>
                  </a:lnTo>
                  <a:lnTo>
                    <a:pt x="34120" y="1155"/>
                  </a:lnTo>
                  <a:lnTo>
                    <a:pt x="33178" y="0"/>
                  </a:lnTo>
                  <a:close/>
                </a:path>
              </a:pathLst>
            </a:custGeom>
            <a:solidFill>
              <a:srgbClr val="D2D6D9">
                <a:alpha val="5647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829" name="Google Shape;2829;p43"/>
            <p:cNvSpPr/>
            <p:nvPr/>
          </p:nvSpPr>
          <p:spPr>
            <a:xfrm>
              <a:off x="3875300" y="1630400"/>
              <a:ext cx="853025" cy="1069500"/>
            </a:xfrm>
            <a:custGeom>
              <a:avLst/>
              <a:gdLst/>
              <a:ahLst/>
              <a:cxnLst/>
              <a:rect l="l" t="t" r="r" b="b"/>
              <a:pathLst>
                <a:path w="34121" h="42780" extrusionOk="0">
                  <a:moveTo>
                    <a:pt x="33209" y="1"/>
                  </a:moveTo>
                  <a:lnTo>
                    <a:pt x="1" y="41625"/>
                  </a:lnTo>
                  <a:lnTo>
                    <a:pt x="943" y="42780"/>
                  </a:lnTo>
                  <a:lnTo>
                    <a:pt x="34121" y="1155"/>
                  </a:lnTo>
                  <a:lnTo>
                    <a:pt x="33209" y="1"/>
                  </a:lnTo>
                  <a:close/>
                </a:path>
              </a:pathLst>
            </a:custGeom>
            <a:solidFill>
              <a:srgbClr val="D2D6D9">
                <a:alpha val="5647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830" name="Google Shape;2830;p43"/>
            <p:cNvSpPr/>
            <p:nvPr/>
          </p:nvSpPr>
          <p:spPr>
            <a:xfrm>
              <a:off x="3827450" y="1569650"/>
              <a:ext cx="853025" cy="1069475"/>
            </a:xfrm>
            <a:custGeom>
              <a:avLst/>
              <a:gdLst/>
              <a:ahLst/>
              <a:cxnLst/>
              <a:rect l="l" t="t" r="r" b="b"/>
              <a:pathLst>
                <a:path w="34121" h="42779" extrusionOk="0">
                  <a:moveTo>
                    <a:pt x="33179" y="0"/>
                  </a:moveTo>
                  <a:lnTo>
                    <a:pt x="1" y="41624"/>
                  </a:lnTo>
                  <a:lnTo>
                    <a:pt x="912" y="42779"/>
                  </a:lnTo>
                  <a:lnTo>
                    <a:pt x="34121" y="1155"/>
                  </a:lnTo>
                  <a:lnTo>
                    <a:pt x="33179" y="0"/>
                  </a:lnTo>
                  <a:close/>
                </a:path>
              </a:pathLst>
            </a:custGeom>
            <a:solidFill>
              <a:srgbClr val="D2D6D9">
                <a:alpha val="5647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831" name="Google Shape;2831;p43"/>
            <p:cNvSpPr/>
            <p:nvPr/>
          </p:nvSpPr>
          <p:spPr>
            <a:xfrm>
              <a:off x="3778850" y="1508875"/>
              <a:ext cx="853025" cy="1069500"/>
            </a:xfrm>
            <a:custGeom>
              <a:avLst/>
              <a:gdLst/>
              <a:ahLst/>
              <a:cxnLst/>
              <a:rect l="l" t="t" r="r" b="b"/>
              <a:pathLst>
                <a:path w="34121" h="42780" extrusionOk="0">
                  <a:moveTo>
                    <a:pt x="33209" y="0"/>
                  </a:moveTo>
                  <a:lnTo>
                    <a:pt x="0" y="41625"/>
                  </a:lnTo>
                  <a:lnTo>
                    <a:pt x="912" y="42779"/>
                  </a:lnTo>
                  <a:lnTo>
                    <a:pt x="34120" y="1155"/>
                  </a:lnTo>
                  <a:lnTo>
                    <a:pt x="33209" y="0"/>
                  </a:lnTo>
                  <a:close/>
                </a:path>
              </a:pathLst>
            </a:custGeom>
            <a:solidFill>
              <a:srgbClr val="D2D6D9">
                <a:alpha val="5647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832" name="Google Shape;2832;p43"/>
            <p:cNvSpPr/>
            <p:nvPr/>
          </p:nvSpPr>
          <p:spPr>
            <a:xfrm>
              <a:off x="3731000" y="1448875"/>
              <a:ext cx="853000" cy="1069500"/>
            </a:xfrm>
            <a:custGeom>
              <a:avLst/>
              <a:gdLst/>
              <a:ahLst/>
              <a:cxnLst/>
              <a:rect l="l" t="t" r="r" b="b"/>
              <a:pathLst>
                <a:path w="34120" h="42780" extrusionOk="0">
                  <a:moveTo>
                    <a:pt x="33208" y="0"/>
                  </a:moveTo>
                  <a:lnTo>
                    <a:pt x="0" y="41625"/>
                  </a:lnTo>
                  <a:lnTo>
                    <a:pt x="912" y="42779"/>
                  </a:lnTo>
                  <a:lnTo>
                    <a:pt x="34120" y="1155"/>
                  </a:lnTo>
                  <a:lnTo>
                    <a:pt x="33208" y="0"/>
                  </a:lnTo>
                  <a:close/>
                </a:path>
              </a:pathLst>
            </a:custGeom>
            <a:solidFill>
              <a:srgbClr val="D2D6D9">
                <a:alpha val="5647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833" name="Google Shape;2833;p43"/>
            <p:cNvSpPr/>
            <p:nvPr/>
          </p:nvSpPr>
          <p:spPr>
            <a:xfrm>
              <a:off x="3682375" y="1388100"/>
              <a:ext cx="853025" cy="1069500"/>
            </a:xfrm>
            <a:custGeom>
              <a:avLst/>
              <a:gdLst/>
              <a:ahLst/>
              <a:cxnLst/>
              <a:rect l="l" t="t" r="r" b="b"/>
              <a:pathLst>
                <a:path w="34121" h="42780" extrusionOk="0">
                  <a:moveTo>
                    <a:pt x="33209" y="1"/>
                  </a:moveTo>
                  <a:lnTo>
                    <a:pt x="1" y="41625"/>
                  </a:lnTo>
                  <a:lnTo>
                    <a:pt x="912" y="42779"/>
                  </a:lnTo>
                  <a:lnTo>
                    <a:pt x="34120" y="1155"/>
                  </a:lnTo>
                  <a:lnTo>
                    <a:pt x="33209" y="1"/>
                  </a:lnTo>
                  <a:close/>
                </a:path>
              </a:pathLst>
            </a:custGeom>
            <a:solidFill>
              <a:srgbClr val="D2D6D9">
                <a:alpha val="5647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834" name="Google Shape;2834;p43"/>
            <p:cNvSpPr/>
            <p:nvPr/>
          </p:nvSpPr>
          <p:spPr>
            <a:xfrm>
              <a:off x="3633775" y="1327325"/>
              <a:ext cx="853775" cy="1070275"/>
            </a:xfrm>
            <a:custGeom>
              <a:avLst/>
              <a:gdLst/>
              <a:ahLst/>
              <a:cxnLst/>
              <a:rect l="l" t="t" r="r" b="b"/>
              <a:pathLst>
                <a:path w="34151" h="42811" extrusionOk="0">
                  <a:moveTo>
                    <a:pt x="33239" y="1"/>
                  </a:moveTo>
                  <a:lnTo>
                    <a:pt x="0" y="41656"/>
                  </a:lnTo>
                  <a:lnTo>
                    <a:pt x="942" y="42810"/>
                  </a:lnTo>
                  <a:lnTo>
                    <a:pt x="34150" y="1155"/>
                  </a:lnTo>
                  <a:lnTo>
                    <a:pt x="33239" y="1"/>
                  </a:lnTo>
                  <a:close/>
                </a:path>
              </a:pathLst>
            </a:custGeom>
            <a:solidFill>
              <a:srgbClr val="D2D6D9">
                <a:alpha val="5647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835" name="Google Shape;2835;p43"/>
            <p:cNvSpPr/>
            <p:nvPr/>
          </p:nvSpPr>
          <p:spPr>
            <a:xfrm>
              <a:off x="3585925" y="1266575"/>
              <a:ext cx="853000" cy="1070250"/>
            </a:xfrm>
            <a:custGeom>
              <a:avLst/>
              <a:gdLst/>
              <a:ahLst/>
              <a:cxnLst/>
              <a:rect l="l" t="t" r="r" b="b"/>
              <a:pathLst>
                <a:path w="34120" h="42810" extrusionOk="0">
                  <a:moveTo>
                    <a:pt x="33208" y="0"/>
                  </a:moveTo>
                  <a:lnTo>
                    <a:pt x="0" y="41655"/>
                  </a:lnTo>
                  <a:lnTo>
                    <a:pt x="912" y="42810"/>
                  </a:lnTo>
                  <a:lnTo>
                    <a:pt x="34120" y="1155"/>
                  </a:lnTo>
                  <a:lnTo>
                    <a:pt x="33208" y="0"/>
                  </a:lnTo>
                  <a:close/>
                </a:path>
              </a:pathLst>
            </a:custGeom>
            <a:solidFill>
              <a:srgbClr val="D2D6D9">
                <a:alpha val="5647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836" name="Google Shape;2836;p43"/>
            <p:cNvSpPr/>
            <p:nvPr/>
          </p:nvSpPr>
          <p:spPr>
            <a:xfrm>
              <a:off x="3537300" y="1206575"/>
              <a:ext cx="853775" cy="1070250"/>
            </a:xfrm>
            <a:custGeom>
              <a:avLst/>
              <a:gdLst/>
              <a:ahLst/>
              <a:cxnLst/>
              <a:rect l="l" t="t" r="r" b="b"/>
              <a:pathLst>
                <a:path w="34151" h="42810" extrusionOk="0">
                  <a:moveTo>
                    <a:pt x="33239" y="0"/>
                  </a:moveTo>
                  <a:lnTo>
                    <a:pt x="1" y="41655"/>
                  </a:lnTo>
                  <a:lnTo>
                    <a:pt x="942" y="42809"/>
                  </a:lnTo>
                  <a:lnTo>
                    <a:pt x="34151" y="1155"/>
                  </a:lnTo>
                  <a:lnTo>
                    <a:pt x="33239" y="0"/>
                  </a:lnTo>
                  <a:close/>
                </a:path>
              </a:pathLst>
            </a:custGeom>
            <a:solidFill>
              <a:srgbClr val="D2D6D9">
                <a:alpha val="5647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837" name="Google Shape;2837;p43"/>
            <p:cNvSpPr/>
            <p:nvPr/>
          </p:nvSpPr>
          <p:spPr>
            <a:xfrm>
              <a:off x="3489450" y="1145800"/>
              <a:ext cx="853775" cy="1070250"/>
            </a:xfrm>
            <a:custGeom>
              <a:avLst/>
              <a:gdLst/>
              <a:ahLst/>
              <a:cxnLst/>
              <a:rect l="l" t="t" r="r" b="b"/>
              <a:pathLst>
                <a:path w="34151" h="42810" extrusionOk="0">
                  <a:moveTo>
                    <a:pt x="33209" y="0"/>
                  </a:moveTo>
                  <a:lnTo>
                    <a:pt x="1" y="41655"/>
                  </a:lnTo>
                  <a:lnTo>
                    <a:pt x="912" y="42810"/>
                  </a:lnTo>
                  <a:lnTo>
                    <a:pt x="34151" y="1155"/>
                  </a:lnTo>
                  <a:lnTo>
                    <a:pt x="33209" y="0"/>
                  </a:lnTo>
                  <a:close/>
                </a:path>
              </a:pathLst>
            </a:custGeom>
            <a:solidFill>
              <a:srgbClr val="D2D6D9">
                <a:alpha val="5647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838" name="Google Shape;2838;p43"/>
            <p:cNvSpPr/>
            <p:nvPr/>
          </p:nvSpPr>
          <p:spPr>
            <a:xfrm>
              <a:off x="3440850" y="1085025"/>
              <a:ext cx="853775" cy="1070275"/>
            </a:xfrm>
            <a:custGeom>
              <a:avLst/>
              <a:gdLst/>
              <a:ahLst/>
              <a:cxnLst/>
              <a:rect l="l" t="t" r="r" b="b"/>
              <a:pathLst>
                <a:path w="34151" h="42811" extrusionOk="0">
                  <a:moveTo>
                    <a:pt x="33239" y="1"/>
                  </a:moveTo>
                  <a:lnTo>
                    <a:pt x="0" y="41656"/>
                  </a:lnTo>
                  <a:lnTo>
                    <a:pt x="912" y="42810"/>
                  </a:lnTo>
                  <a:lnTo>
                    <a:pt x="34150" y="1155"/>
                  </a:lnTo>
                  <a:lnTo>
                    <a:pt x="33239" y="1"/>
                  </a:lnTo>
                  <a:close/>
                </a:path>
              </a:pathLst>
            </a:custGeom>
            <a:solidFill>
              <a:srgbClr val="D2D6D9">
                <a:alpha val="5647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839" name="Google Shape;2839;p43"/>
            <p:cNvSpPr/>
            <p:nvPr/>
          </p:nvSpPr>
          <p:spPr>
            <a:xfrm>
              <a:off x="3392225" y="1024275"/>
              <a:ext cx="854550" cy="1071000"/>
            </a:xfrm>
            <a:custGeom>
              <a:avLst/>
              <a:gdLst/>
              <a:ahLst/>
              <a:cxnLst/>
              <a:rect l="l" t="t" r="r" b="b"/>
              <a:pathLst>
                <a:path w="34182" h="42840" extrusionOk="0">
                  <a:moveTo>
                    <a:pt x="33239" y="0"/>
                  </a:moveTo>
                  <a:lnTo>
                    <a:pt x="1" y="41685"/>
                  </a:lnTo>
                  <a:lnTo>
                    <a:pt x="942" y="42840"/>
                  </a:lnTo>
                  <a:lnTo>
                    <a:pt x="34181" y="1155"/>
                  </a:lnTo>
                  <a:lnTo>
                    <a:pt x="33239" y="0"/>
                  </a:lnTo>
                  <a:close/>
                </a:path>
              </a:pathLst>
            </a:custGeom>
            <a:solidFill>
              <a:srgbClr val="D2D6D9">
                <a:alpha val="5647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840" name="Google Shape;2840;p43"/>
            <p:cNvSpPr/>
            <p:nvPr/>
          </p:nvSpPr>
          <p:spPr>
            <a:xfrm>
              <a:off x="3344375" y="964250"/>
              <a:ext cx="854525" cy="1071025"/>
            </a:xfrm>
            <a:custGeom>
              <a:avLst/>
              <a:gdLst/>
              <a:ahLst/>
              <a:cxnLst/>
              <a:rect l="l" t="t" r="r" b="b"/>
              <a:pathLst>
                <a:path w="34181" h="42841" extrusionOk="0">
                  <a:moveTo>
                    <a:pt x="33239" y="1"/>
                  </a:moveTo>
                  <a:lnTo>
                    <a:pt x="0" y="41686"/>
                  </a:lnTo>
                  <a:lnTo>
                    <a:pt x="912" y="42841"/>
                  </a:lnTo>
                  <a:lnTo>
                    <a:pt x="34181" y="1155"/>
                  </a:lnTo>
                  <a:lnTo>
                    <a:pt x="33239" y="1"/>
                  </a:lnTo>
                  <a:close/>
                </a:path>
              </a:pathLst>
            </a:custGeom>
            <a:solidFill>
              <a:srgbClr val="D2D6D9">
                <a:alpha val="5647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841" name="Google Shape;2841;p43"/>
            <p:cNvSpPr/>
            <p:nvPr/>
          </p:nvSpPr>
          <p:spPr>
            <a:xfrm>
              <a:off x="3295750" y="903500"/>
              <a:ext cx="854550" cy="1071025"/>
            </a:xfrm>
            <a:custGeom>
              <a:avLst/>
              <a:gdLst/>
              <a:ahLst/>
              <a:cxnLst/>
              <a:rect l="l" t="t" r="r" b="b"/>
              <a:pathLst>
                <a:path w="34182" h="42841" extrusionOk="0">
                  <a:moveTo>
                    <a:pt x="33270" y="0"/>
                  </a:moveTo>
                  <a:lnTo>
                    <a:pt x="1" y="41685"/>
                  </a:lnTo>
                  <a:lnTo>
                    <a:pt x="943" y="42840"/>
                  </a:lnTo>
                  <a:lnTo>
                    <a:pt x="34181" y="1155"/>
                  </a:lnTo>
                  <a:lnTo>
                    <a:pt x="33270" y="0"/>
                  </a:lnTo>
                  <a:close/>
                </a:path>
              </a:pathLst>
            </a:custGeom>
            <a:solidFill>
              <a:srgbClr val="D2D6D9">
                <a:alpha val="5647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842" name="Google Shape;2842;p43"/>
            <p:cNvSpPr/>
            <p:nvPr/>
          </p:nvSpPr>
          <p:spPr>
            <a:xfrm>
              <a:off x="3247150" y="841975"/>
              <a:ext cx="854525" cy="1071775"/>
            </a:xfrm>
            <a:custGeom>
              <a:avLst/>
              <a:gdLst/>
              <a:ahLst/>
              <a:cxnLst/>
              <a:rect l="l" t="t" r="r" b="b"/>
              <a:pathLst>
                <a:path w="34181" h="42871" extrusionOk="0">
                  <a:moveTo>
                    <a:pt x="33269" y="0"/>
                  </a:moveTo>
                  <a:lnTo>
                    <a:pt x="0" y="41716"/>
                  </a:lnTo>
                  <a:lnTo>
                    <a:pt x="942" y="42870"/>
                  </a:lnTo>
                  <a:lnTo>
                    <a:pt x="34181" y="1155"/>
                  </a:lnTo>
                  <a:lnTo>
                    <a:pt x="33269" y="0"/>
                  </a:lnTo>
                  <a:close/>
                </a:path>
              </a:pathLst>
            </a:custGeom>
            <a:solidFill>
              <a:srgbClr val="D2D6D9">
                <a:alpha val="5647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843" name="Google Shape;2843;p43"/>
            <p:cNvSpPr/>
            <p:nvPr/>
          </p:nvSpPr>
          <p:spPr>
            <a:xfrm>
              <a:off x="3198525" y="781200"/>
              <a:ext cx="854550" cy="1071775"/>
            </a:xfrm>
            <a:custGeom>
              <a:avLst/>
              <a:gdLst/>
              <a:ahLst/>
              <a:cxnLst/>
              <a:rect l="l" t="t" r="r" b="b"/>
              <a:pathLst>
                <a:path w="34182" h="42871" extrusionOk="0">
                  <a:moveTo>
                    <a:pt x="33270" y="1"/>
                  </a:moveTo>
                  <a:lnTo>
                    <a:pt x="1" y="41716"/>
                  </a:lnTo>
                  <a:lnTo>
                    <a:pt x="943" y="42871"/>
                  </a:lnTo>
                  <a:lnTo>
                    <a:pt x="34181" y="1155"/>
                  </a:lnTo>
                  <a:lnTo>
                    <a:pt x="33270" y="1"/>
                  </a:lnTo>
                  <a:close/>
                </a:path>
              </a:pathLst>
            </a:custGeom>
            <a:solidFill>
              <a:srgbClr val="D2D6D9">
                <a:alpha val="5647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844" name="Google Shape;2844;p43"/>
            <p:cNvSpPr/>
            <p:nvPr/>
          </p:nvSpPr>
          <p:spPr>
            <a:xfrm>
              <a:off x="3150675" y="721200"/>
              <a:ext cx="854550" cy="1071775"/>
            </a:xfrm>
            <a:custGeom>
              <a:avLst/>
              <a:gdLst/>
              <a:ahLst/>
              <a:cxnLst/>
              <a:rect l="l" t="t" r="r" b="b"/>
              <a:pathLst>
                <a:path w="34182" h="42871" extrusionOk="0">
                  <a:moveTo>
                    <a:pt x="33270" y="0"/>
                  </a:moveTo>
                  <a:lnTo>
                    <a:pt x="1" y="41716"/>
                  </a:lnTo>
                  <a:lnTo>
                    <a:pt x="943" y="42871"/>
                  </a:lnTo>
                  <a:lnTo>
                    <a:pt x="34181" y="1155"/>
                  </a:lnTo>
                  <a:lnTo>
                    <a:pt x="33270" y="0"/>
                  </a:lnTo>
                  <a:close/>
                </a:path>
              </a:pathLst>
            </a:custGeom>
            <a:solidFill>
              <a:srgbClr val="D2D6D9">
                <a:alpha val="5647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845" name="Google Shape;2845;p43"/>
            <p:cNvSpPr/>
            <p:nvPr/>
          </p:nvSpPr>
          <p:spPr>
            <a:xfrm>
              <a:off x="3102075" y="660425"/>
              <a:ext cx="855300" cy="1071775"/>
            </a:xfrm>
            <a:custGeom>
              <a:avLst/>
              <a:gdLst/>
              <a:ahLst/>
              <a:cxnLst/>
              <a:rect l="l" t="t" r="r" b="b"/>
              <a:pathLst>
                <a:path w="34212" h="42871" extrusionOk="0">
                  <a:moveTo>
                    <a:pt x="33300" y="1"/>
                  </a:moveTo>
                  <a:lnTo>
                    <a:pt x="0" y="41716"/>
                  </a:lnTo>
                  <a:lnTo>
                    <a:pt x="942" y="42871"/>
                  </a:lnTo>
                  <a:lnTo>
                    <a:pt x="34211" y="1155"/>
                  </a:lnTo>
                  <a:lnTo>
                    <a:pt x="33300" y="1"/>
                  </a:lnTo>
                  <a:close/>
                </a:path>
              </a:pathLst>
            </a:custGeom>
            <a:solidFill>
              <a:srgbClr val="D2D6D9">
                <a:alpha val="5647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846" name="Google Shape;2846;p43"/>
            <p:cNvSpPr/>
            <p:nvPr/>
          </p:nvSpPr>
          <p:spPr>
            <a:xfrm>
              <a:off x="3054225" y="599675"/>
              <a:ext cx="854525" cy="1071775"/>
            </a:xfrm>
            <a:custGeom>
              <a:avLst/>
              <a:gdLst/>
              <a:ahLst/>
              <a:cxnLst/>
              <a:rect l="l" t="t" r="r" b="b"/>
              <a:pathLst>
                <a:path w="34181" h="42871" extrusionOk="0">
                  <a:moveTo>
                    <a:pt x="33269" y="0"/>
                  </a:moveTo>
                  <a:lnTo>
                    <a:pt x="0" y="41716"/>
                  </a:lnTo>
                  <a:lnTo>
                    <a:pt x="912" y="42870"/>
                  </a:lnTo>
                  <a:lnTo>
                    <a:pt x="34181" y="1155"/>
                  </a:lnTo>
                  <a:lnTo>
                    <a:pt x="33269" y="0"/>
                  </a:lnTo>
                  <a:close/>
                </a:path>
              </a:pathLst>
            </a:custGeom>
            <a:solidFill>
              <a:srgbClr val="D2D6D9">
                <a:alpha val="5647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847" name="Google Shape;2847;p43"/>
            <p:cNvSpPr/>
            <p:nvPr/>
          </p:nvSpPr>
          <p:spPr>
            <a:xfrm>
              <a:off x="3005600" y="538900"/>
              <a:ext cx="855300" cy="1072550"/>
            </a:xfrm>
            <a:custGeom>
              <a:avLst/>
              <a:gdLst/>
              <a:ahLst/>
              <a:cxnLst/>
              <a:rect l="l" t="t" r="r" b="b"/>
              <a:pathLst>
                <a:path w="34212" h="42902" extrusionOk="0">
                  <a:moveTo>
                    <a:pt x="33270" y="1"/>
                  </a:moveTo>
                  <a:lnTo>
                    <a:pt x="1" y="41747"/>
                  </a:lnTo>
                  <a:lnTo>
                    <a:pt x="912" y="42901"/>
                  </a:lnTo>
                  <a:lnTo>
                    <a:pt x="34212" y="1155"/>
                  </a:lnTo>
                  <a:lnTo>
                    <a:pt x="33270" y="1"/>
                  </a:lnTo>
                  <a:close/>
                </a:path>
              </a:pathLst>
            </a:custGeom>
            <a:solidFill>
              <a:srgbClr val="D2D6D9">
                <a:alpha val="5647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848" name="Google Shape;2848;p43"/>
            <p:cNvSpPr/>
            <p:nvPr/>
          </p:nvSpPr>
          <p:spPr>
            <a:xfrm>
              <a:off x="2957750" y="478900"/>
              <a:ext cx="855300" cy="1071775"/>
            </a:xfrm>
            <a:custGeom>
              <a:avLst/>
              <a:gdLst/>
              <a:ahLst/>
              <a:cxnLst/>
              <a:rect l="l" t="t" r="r" b="b"/>
              <a:pathLst>
                <a:path w="34212" h="42871" extrusionOk="0">
                  <a:moveTo>
                    <a:pt x="33270" y="0"/>
                  </a:moveTo>
                  <a:lnTo>
                    <a:pt x="1" y="41716"/>
                  </a:lnTo>
                  <a:lnTo>
                    <a:pt x="912" y="42870"/>
                  </a:lnTo>
                  <a:lnTo>
                    <a:pt x="34212" y="1155"/>
                  </a:lnTo>
                  <a:lnTo>
                    <a:pt x="33270" y="0"/>
                  </a:lnTo>
                  <a:close/>
                </a:path>
              </a:pathLst>
            </a:custGeom>
            <a:solidFill>
              <a:srgbClr val="D2D6D9">
                <a:alpha val="5647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849" name="Google Shape;2849;p43"/>
            <p:cNvSpPr/>
            <p:nvPr/>
          </p:nvSpPr>
          <p:spPr>
            <a:xfrm>
              <a:off x="2909150" y="418125"/>
              <a:ext cx="855300" cy="1072550"/>
            </a:xfrm>
            <a:custGeom>
              <a:avLst/>
              <a:gdLst/>
              <a:ahLst/>
              <a:cxnLst/>
              <a:rect l="l" t="t" r="r" b="b"/>
              <a:pathLst>
                <a:path w="34212" h="42902" extrusionOk="0">
                  <a:moveTo>
                    <a:pt x="33300" y="1"/>
                  </a:moveTo>
                  <a:lnTo>
                    <a:pt x="0" y="41747"/>
                  </a:lnTo>
                  <a:lnTo>
                    <a:pt x="912" y="42901"/>
                  </a:lnTo>
                  <a:lnTo>
                    <a:pt x="34211" y="1155"/>
                  </a:lnTo>
                  <a:lnTo>
                    <a:pt x="33300" y="1"/>
                  </a:lnTo>
                  <a:close/>
                </a:path>
              </a:pathLst>
            </a:custGeom>
            <a:solidFill>
              <a:srgbClr val="D2D6D9">
                <a:alpha val="5647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850" name="Google Shape;2850;p43"/>
            <p:cNvSpPr/>
            <p:nvPr/>
          </p:nvSpPr>
          <p:spPr>
            <a:xfrm>
              <a:off x="2860525" y="357375"/>
              <a:ext cx="856050" cy="1072525"/>
            </a:xfrm>
            <a:custGeom>
              <a:avLst/>
              <a:gdLst/>
              <a:ahLst/>
              <a:cxnLst/>
              <a:rect l="l" t="t" r="r" b="b"/>
              <a:pathLst>
                <a:path w="34242" h="42901" extrusionOk="0">
                  <a:moveTo>
                    <a:pt x="33300" y="0"/>
                  </a:moveTo>
                  <a:lnTo>
                    <a:pt x="1" y="41746"/>
                  </a:lnTo>
                  <a:lnTo>
                    <a:pt x="943" y="42901"/>
                  </a:lnTo>
                  <a:lnTo>
                    <a:pt x="34242" y="1155"/>
                  </a:lnTo>
                  <a:lnTo>
                    <a:pt x="33300" y="0"/>
                  </a:lnTo>
                  <a:close/>
                </a:path>
              </a:pathLst>
            </a:custGeom>
            <a:solidFill>
              <a:srgbClr val="D2D6D9">
                <a:alpha val="5647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851" name="Google Shape;2851;p43"/>
            <p:cNvSpPr/>
            <p:nvPr/>
          </p:nvSpPr>
          <p:spPr>
            <a:xfrm>
              <a:off x="2812675" y="296600"/>
              <a:ext cx="855300" cy="1072525"/>
            </a:xfrm>
            <a:custGeom>
              <a:avLst/>
              <a:gdLst/>
              <a:ahLst/>
              <a:cxnLst/>
              <a:rect l="l" t="t" r="r" b="b"/>
              <a:pathLst>
                <a:path w="34212" h="42901" extrusionOk="0">
                  <a:moveTo>
                    <a:pt x="33300" y="0"/>
                  </a:moveTo>
                  <a:lnTo>
                    <a:pt x="1" y="41746"/>
                  </a:lnTo>
                  <a:lnTo>
                    <a:pt x="912" y="42901"/>
                  </a:lnTo>
                  <a:lnTo>
                    <a:pt x="34211" y="1155"/>
                  </a:lnTo>
                  <a:lnTo>
                    <a:pt x="33300" y="0"/>
                  </a:lnTo>
                  <a:close/>
                </a:path>
              </a:pathLst>
            </a:custGeom>
            <a:solidFill>
              <a:srgbClr val="D2D6D9">
                <a:alpha val="5647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852" name="Google Shape;2852;p43"/>
            <p:cNvSpPr/>
            <p:nvPr/>
          </p:nvSpPr>
          <p:spPr>
            <a:xfrm>
              <a:off x="2764075" y="238125"/>
              <a:ext cx="856050" cy="1071000"/>
            </a:xfrm>
            <a:custGeom>
              <a:avLst/>
              <a:gdLst/>
              <a:ahLst/>
              <a:cxnLst/>
              <a:rect l="l" t="t" r="r" b="b"/>
              <a:pathLst>
                <a:path w="34242" h="42840" extrusionOk="0">
                  <a:moveTo>
                    <a:pt x="33269" y="0"/>
                  </a:moveTo>
                  <a:lnTo>
                    <a:pt x="0" y="41685"/>
                  </a:lnTo>
                  <a:lnTo>
                    <a:pt x="942" y="42840"/>
                  </a:lnTo>
                  <a:lnTo>
                    <a:pt x="34241" y="1094"/>
                  </a:lnTo>
                  <a:lnTo>
                    <a:pt x="33360" y="0"/>
                  </a:lnTo>
                  <a:close/>
                </a:path>
              </a:pathLst>
            </a:custGeom>
            <a:solidFill>
              <a:srgbClr val="D2D6D9">
                <a:alpha val="5647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853" name="Google Shape;2853;p43"/>
            <p:cNvSpPr/>
            <p:nvPr/>
          </p:nvSpPr>
          <p:spPr>
            <a:xfrm>
              <a:off x="2716200" y="238125"/>
              <a:ext cx="828725" cy="1010250"/>
            </a:xfrm>
            <a:custGeom>
              <a:avLst/>
              <a:gdLst/>
              <a:ahLst/>
              <a:cxnLst/>
              <a:rect l="l" t="t" r="r" b="b"/>
              <a:pathLst>
                <a:path w="33149" h="40410" extrusionOk="0">
                  <a:moveTo>
                    <a:pt x="31325" y="0"/>
                  </a:moveTo>
                  <a:lnTo>
                    <a:pt x="1" y="39255"/>
                  </a:lnTo>
                  <a:lnTo>
                    <a:pt x="912" y="40409"/>
                  </a:lnTo>
                  <a:lnTo>
                    <a:pt x="33148" y="0"/>
                  </a:lnTo>
                  <a:close/>
                </a:path>
              </a:pathLst>
            </a:custGeom>
            <a:solidFill>
              <a:srgbClr val="D2D6D9">
                <a:alpha val="5647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854" name="Google Shape;2854;p43"/>
            <p:cNvSpPr/>
            <p:nvPr/>
          </p:nvSpPr>
          <p:spPr>
            <a:xfrm>
              <a:off x="2667600" y="238125"/>
              <a:ext cx="780850" cy="950225"/>
            </a:xfrm>
            <a:custGeom>
              <a:avLst/>
              <a:gdLst/>
              <a:ahLst/>
              <a:cxnLst/>
              <a:rect l="l" t="t" r="r" b="b"/>
              <a:pathLst>
                <a:path w="31234" h="38009" extrusionOk="0">
                  <a:moveTo>
                    <a:pt x="29381" y="0"/>
                  </a:moveTo>
                  <a:lnTo>
                    <a:pt x="0" y="36854"/>
                  </a:lnTo>
                  <a:lnTo>
                    <a:pt x="912" y="38009"/>
                  </a:lnTo>
                  <a:lnTo>
                    <a:pt x="31234" y="0"/>
                  </a:lnTo>
                  <a:close/>
                </a:path>
              </a:pathLst>
            </a:custGeom>
            <a:solidFill>
              <a:srgbClr val="D2D6D9">
                <a:alpha val="5647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855" name="Google Shape;2855;p43"/>
            <p:cNvSpPr/>
            <p:nvPr/>
          </p:nvSpPr>
          <p:spPr>
            <a:xfrm>
              <a:off x="2618975" y="238125"/>
              <a:ext cx="733025" cy="889475"/>
            </a:xfrm>
            <a:custGeom>
              <a:avLst/>
              <a:gdLst/>
              <a:ahLst/>
              <a:cxnLst/>
              <a:rect l="l" t="t" r="r" b="b"/>
              <a:pathLst>
                <a:path w="29321" h="35579" extrusionOk="0">
                  <a:moveTo>
                    <a:pt x="27467" y="0"/>
                  </a:moveTo>
                  <a:lnTo>
                    <a:pt x="1" y="34424"/>
                  </a:lnTo>
                  <a:lnTo>
                    <a:pt x="943" y="35578"/>
                  </a:lnTo>
                  <a:lnTo>
                    <a:pt x="29320" y="0"/>
                  </a:lnTo>
                  <a:close/>
                </a:path>
              </a:pathLst>
            </a:custGeom>
            <a:solidFill>
              <a:srgbClr val="D2D6D9">
                <a:alpha val="5647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856" name="Google Shape;2856;p43"/>
            <p:cNvSpPr/>
            <p:nvPr/>
          </p:nvSpPr>
          <p:spPr>
            <a:xfrm>
              <a:off x="2571125" y="238125"/>
              <a:ext cx="684400" cy="829450"/>
            </a:xfrm>
            <a:custGeom>
              <a:avLst/>
              <a:gdLst/>
              <a:ahLst/>
              <a:cxnLst/>
              <a:rect l="l" t="t" r="r" b="b"/>
              <a:pathLst>
                <a:path w="27376" h="33178" extrusionOk="0">
                  <a:moveTo>
                    <a:pt x="25553" y="0"/>
                  </a:moveTo>
                  <a:lnTo>
                    <a:pt x="1" y="32023"/>
                  </a:lnTo>
                  <a:lnTo>
                    <a:pt x="943" y="33178"/>
                  </a:lnTo>
                  <a:lnTo>
                    <a:pt x="27376" y="0"/>
                  </a:lnTo>
                  <a:close/>
                </a:path>
              </a:pathLst>
            </a:custGeom>
            <a:solidFill>
              <a:srgbClr val="D2D6D9">
                <a:alpha val="5647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857" name="Google Shape;2857;p43"/>
            <p:cNvSpPr/>
            <p:nvPr/>
          </p:nvSpPr>
          <p:spPr>
            <a:xfrm>
              <a:off x="2522525" y="238125"/>
              <a:ext cx="636550" cy="768700"/>
            </a:xfrm>
            <a:custGeom>
              <a:avLst/>
              <a:gdLst/>
              <a:ahLst/>
              <a:cxnLst/>
              <a:rect l="l" t="t" r="r" b="b"/>
              <a:pathLst>
                <a:path w="25462" h="30748" extrusionOk="0">
                  <a:moveTo>
                    <a:pt x="23608" y="0"/>
                  </a:moveTo>
                  <a:lnTo>
                    <a:pt x="0" y="29593"/>
                  </a:lnTo>
                  <a:lnTo>
                    <a:pt x="942" y="30747"/>
                  </a:lnTo>
                  <a:lnTo>
                    <a:pt x="25461" y="0"/>
                  </a:lnTo>
                  <a:close/>
                </a:path>
              </a:pathLst>
            </a:custGeom>
            <a:solidFill>
              <a:srgbClr val="D2D6D9">
                <a:alpha val="5647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858" name="Google Shape;2858;p43"/>
            <p:cNvSpPr/>
            <p:nvPr/>
          </p:nvSpPr>
          <p:spPr>
            <a:xfrm>
              <a:off x="2473900" y="238125"/>
              <a:ext cx="587950" cy="707925"/>
            </a:xfrm>
            <a:custGeom>
              <a:avLst/>
              <a:gdLst/>
              <a:ahLst/>
              <a:cxnLst/>
              <a:rect l="l" t="t" r="r" b="b"/>
              <a:pathLst>
                <a:path w="23518" h="28317" extrusionOk="0">
                  <a:moveTo>
                    <a:pt x="21664" y="0"/>
                  </a:moveTo>
                  <a:lnTo>
                    <a:pt x="1" y="27162"/>
                  </a:lnTo>
                  <a:lnTo>
                    <a:pt x="943" y="28317"/>
                  </a:lnTo>
                  <a:lnTo>
                    <a:pt x="23517" y="0"/>
                  </a:lnTo>
                  <a:close/>
                </a:path>
              </a:pathLst>
            </a:custGeom>
            <a:solidFill>
              <a:srgbClr val="D2D6D9">
                <a:alpha val="5647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859" name="Google Shape;2859;p43"/>
            <p:cNvSpPr/>
            <p:nvPr/>
          </p:nvSpPr>
          <p:spPr>
            <a:xfrm>
              <a:off x="2426050" y="238125"/>
              <a:ext cx="539325" cy="647175"/>
            </a:xfrm>
            <a:custGeom>
              <a:avLst/>
              <a:gdLst/>
              <a:ahLst/>
              <a:cxnLst/>
              <a:rect l="l" t="t" r="r" b="b"/>
              <a:pathLst>
                <a:path w="21573" h="25887" extrusionOk="0">
                  <a:moveTo>
                    <a:pt x="19719" y="0"/>
                  </a:moveTo>
                  <a:lnTo>
                    <a:pt x="1" y="24732"/>
                  </a:lnTo>
                  <a:lnTo>
                    <a:pt x="912" y="25886"/>
                  </a:lnTo>
                  <a:lnTo>
                    <a:pt x="21572" y="0"/>
                  </a:lnTo>
                  <a:close/>
                </a:path>
              </a:pathLst>
            </a:custGeom>
            <a:solidFill>
              <a:srgbClr val="D2D6D9">
                <a:alpha val="5647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860" name="Google Shape;2860;p43"/>
            <p:cNvSpPr/>
            <p:nvPr/>
          </p:nvSpPr>
          <p:spPr>
            <a:xfrm>
              <a:off x="2377450" y="238125"/>
              <a:ext cx="491450" cy="587150"/>
            </a:xfrm>
            <a:custGeom>
              <a:avLst/>
              <a:gdLst/>
              <a:ahLst/>
              <a:cxnLst/>
              <a:rect l="l" t="t" r="r" b="b"/>
              <a:pathLst>
                <a:path w="19658" h="23486" extrusionOk="0">
                  <a:moveTo>
                    <a:pt x="17835" y="0"/>
                  </a:moveTo>
                  <a:lnTo>
                    <a:pt x="0" y="22331"/>
                  </a:lnTo>
                  <a:lnTo>
                    <a:pt x="942" y="23486"/>
                  </a:lnTo>
                  <a:lnTo>
                    <a:pt x="19658" y="0"/>
                  </a:lnTo>
                  <a:close/>
                </a:path>
              </a:pathLst>
            </a:custGeom>
            <a:solidFill>
              <a:srgbClr val="D2D6D9">
                <a:alpha val="5647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861" name="Google Shape;2861;p43"/>
            <p:cNvSpPr/>
            <p:nvPr/>
          </p:nvSpPr>
          <p:spPr>
            <a:xfrm>
              <a:off x="2329600" y="238125"/>
              <a:ext cx="442850" cy="526400"/>
            </a:xfrm>
            <a:custGeom>
              <a:avLst/>
              <a:gdLst/>
              <a:ahLst/>
              <a:cxnLst/>
              <a:rect l="l" t="t" r="r" b="b"/>
              <a:pathLst>
                <a:path w="17714" h="21056" extrusionOk="0">
                  <a:moveTo>
                    <a:pt x="15860" y="0"/>
                  </a:moveTo>
                  <a:lnTo>
                    <a:pt x="0" y="19901"/>
                  </a:lnTo>
                  <a:lnTo>
                    <a:pt x="912" y="21055"/>
                  </a:lnTo>
                  <a:lnTo>
                    <a:pt x="17713" y="0"/>
                  </a:lnTo>
                  <a:close/>
                </a:path>
              </a:pathLst>
            </a:custGeom>
            <a:solidFill>
              <a:srgbClr val="D2D6D9">
                <a:alpha val="5647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862" name="Google Shape;2862;p43"/>
            <p:cNvSpPr/>
            <p:nvPr/>
          </p:nvSpPr>
          <p:spPr>
            <a:xfrm>
              <a:off x="2280975" y="238125"/>
              <a:ext cx="395000" cy="466400"/>
            </a:xfrm>
            <a:custGeom>
              <a:avLst/>
              <a:gdLst/>
              <a:ahLst/>
              <a:cxnLst/>
              <a:rect l="l" t="t" r="r" b="b"/>
              <a:pathLst>
                <a:path w="15800" h="18656" extrusionOk="0">
                  <a:moveTo>
                    <a:pt x="13946" y="0"/>
                  </a:moveTo>
                  <a:lnTo>
                    <a:pt x="1" y="17500"/>
                  </a:lnTo>
                  <a:lnTo>
                    <a:pt x="912" y="18655"/>
                  </a:lnTo>
                  <a:lnTo>
                    <a:pt x="15800" y="0"/>
                  </a:lnTo>
                  <a:close/>
                </a:path>
              </a:pathLst>
            </a:custGeom>
            <a:solidFill>
              <a:srgbClr val="D2D6D9">
                <a:alpha val="5647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863" name="Google Shape;2863;p43"/>
            <p:cNvSpPr/>
            <p:nvPr/>
          </p:nvSpPr>
          <p:spPr>
            <a:xfrm>
              <a:off x="2232375" y="238125"/>
              <a:ext cx="346375" cy="405625"/>
            </a:xfrm>
            <a:custGeom>
              <a:avLst/>
              <a:gdLst/>
              <a:ahLst/>
              <a:cxnLst/>
              <a:rect l="l" t="t" r="r" b="b"/>
              <a:pathLst>
                <a:path w="13855" h="16225" extrusionOk="0">
                  <a:moveTo>
                    <a:pt x="12032" y="0"/>
                  </a:moveTo>
                  <a:lnTo>
                    <a:pt x="0" y="15070"/>
                  </a:lnTo>
                  <a:lnTo>
                    <a:pt x="942" y="16224"/>
                  </a:lnTo>
                  <a:lnTo>
                    <a:pt x="13855" y="0"/>
                  </a:lnTo>
                  <a:close/>
                </a:path>
              </a:pathLst>
            </a:custGeom>
            <a:solidFill>
              <a:srgbClr val="D2D6D9">
                <a:alpha val="5647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864" name="Google Shape;2864;p43"/>
            <p:cNvSpPr/>
            <p:nvPr/>
          </p:nvSpPr>
          <p:spPr>
            <a:xfrm>
              <a:off x="2184525" y="238125"/>
              <a:ext cx="298525" cy="345625"/>
            </a:xfrm>
            <a:custGeom>
              <a:avLst/>
              <a:gdLst/>
              <a:ahLst/>
              <a:cxnLst/>
              <a:rect l="l" t="t" r="r" b="b"/>
              <a:pathLst>
                <a:path w="11941" h="13825" extrusionOk="0">
                  <a:moveTo>
                    <a:pt x="10087" y="0"/>
                  </a:moveTo>
                  <a:lnTo>
                    <a:pt x="0" y="12670"/>
                  </a:lnTo>
                  <a:lnTo>
                    <a:pt x="912" y="13824"/>
                  </a:lnTo>
                  <a:lnTo>
                    <a:pt x="11940" y="0"/>
                  </a:lnTo>
                  <a:close/>
                </a:path>
              </a:pathLst>
            </a:custGeom>
            <a:solidFill>
              <a:srgbClr val="D2D6D9">
                <a:alpha val="5647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865" name="Google Shape;2865;p43"/>
            <p:cNvSpPr/>
            <p:nvPr/>
          </p:nvSpPr>
          <p:spPr>
            <a:xfrm>
              <a:off x="2135900" y="238125"/>
              <a:ext cx="250675" cy="284850"/>
            </a:xfrm>
            <a:custGeom>
              <a:avLst/>
              <a:gdLst/>
              <a:ahLst/>
              <a:cxnLst/>
              <a:rect l="l" t="t" r="r" b="b"/>
              <a:pathLst>
                <a:path w="10027" h="11394" extrusionOk="0">
                  <a:moveTo>
                    <a:pt x="8174" y="0"/>
                  </a:moveTo>
                  <a:lnTo>
                    <a:pt x="1" y="10239"/>
                  </a:lnTo>
                  <a:lnTo>
                    <a:pt x="942" y="11394"/>
                  </a:lnTo>
                  <a:lnTo>
                    <a:pt x="10027" y="0"/>
                  </a:lnTo>
                  <a:close/>
                </a:path>
              </a:pathLst>
            </a:custGeom>
            <a:solidFill>
              <a:srgbClr val="D2D6D9">
                <a:alpha val="5647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866" name="Google Shape;2866;p43"/>
            <p:cNvSpPr/>
            <p:nvPr/>
          </p:nvSpPr>
          <p:spPr>
            <a:xfrm>
              <a:off x="2088050" y="238125"/>
              <a:ext cx="202075" cy="224075"/>
            </a:xfrm>
            <a:custGeom>
              <a:avLst/>
              <a:gdLst/>
              <a:ahLst/>
              <a:cxnLst/>
              <a:rect l="l" t="t" r="r" b="b"/>
              <a:pathLst>
                <a:path w="8083" h="8963" extrusionOk="0">
                  <a:moveTo>
                    <a:pt x="6229" y="0"/>
                  </a:moveTo>
                  <a:lnTo>
                    <a:pt x="1" y="7808"/>
                  </a:lnTo>
                  <a:lnTo>
                    <a:pt x="912" y="8963"/>
                  </a:lnTo>
                  <a:lnTo>
                    <a:pt x="8082" y="0"/>
                  </a:lnTo>
                  <a:close/>
                </a:path>
              </a:pathLst>
            </a:custGeom>
            <a:solidFill>
              <a:srgbClr val="D2D6D9">
                <a:alpha val="5647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867" name="Google Shape;2867;p43"/>
            <p:cNvSpPr/>
            <p:nvPr/>
          </p:nvSpPr>
          <p:spPr>
            <a:xfrm>
              <a:off x="2039450" y="238125"/>
              <a:ext cx="153450" cy="164075"/>
            </a:xfrm>
            <a:custGeom>
              <a:avLst/>
              <a:gdLst/>
              <a:ahLst/>
              <a:cxnLst/>
              <a:rect l="l" t="t" r="r" b="b"/>
              <a:pathLst>
                <a:path w="6138" h="6563" extrusionOk="0">
                  <a:moveTo>
                    <a:pt x="4314" y="0"/>
                  </a:moveTo>
                  <a:lnTo>
                    <a:pt x="0" y="5408"/>
                  </a:lnTo>
                  <a:lnTo>
                    <a:pt x="912" y="6563"/>
                  </a:lnTo>
                  <a:lnTo>
                    <a:pt x="6137" y="0"/>
                  </a:lnTo>
                  <a:close/>
                </a:path>
              </a:pathLst>
            </a:custGeom>
            <a:solidFill>
              <a:srgbClr val="D2D6D9">
                <a:alpha val="5647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868" name="Google Shape;2868;p43"/>
            <p:cNvSpPr/>
            <p:nvPr/>
          </p:nvSpPr>
          <p:spPr>
            <a:xfrm>
              <a:off x="1991575" y="238125"/>
              <a:ext cx="105625" cy="104075"/>
            </a:xfrm>
            <a:custGeom>
              <a:avLst/>
              <a:gdLst/>
              <a:ahLst/>
              <a:cxnLst/>
              <a:rect l="l" t="t" r="r" b="b"/>
              <a:pathLst>
                <a:path w="4225" h="4163" extrusionOk="0">
                  <a:moveTo>
                    <a:pt x="2371" y="0"/>
                  </a:moveTo>
                  <a:lnTo>
                    <a:pt x="1" y="3008"/>
                  </a:lnTo>
                  <a:lnTo>
                    <a:pt x="912" y="4162"/>
                  </a:lnTo>
                  <a:lnTo>
                    <a:pt x="4224" y="0"/>
                  </a:lnTo>
                  <a:close/>
                </a:path>
              </a:pathLst>
            </a:custGeom>
            <a:solidFill>
              <a:srgbClr val="D2D6D9">
                <a:alpha val="5647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grpSp>
      <p:sp>
        <p:nvSpPr>
          <p:cNvPr id="2869" name="Google Shape;2869;p43"/>
          <p:cNvSpPr/>
          <p:nvPr/>
        </p:nvSpPr>
        <p:spPr>
          <a:xfrm>
            <a:off x="0" y="0"/>
            <a:ext cx="5743500" cy="5143500"/>
          </a:xfrm>
          <a:prstGeom prst="homePlate">
            <a:avLst>
              <a:gd name="adj" fmla="val 39813"/>
            </a:avLst>
          </a:prstGeom>
          <a:solidFill>
            <a:schemeClr val="lt1"/>
          </a:solidFill>
          <a:ln>
            <a:noFill/>
          </a:ln>
          <a:effectLst>
            <a:outerShdw blurRad="228600" dist="38100" dir="10800000" algn="bl" rotWithShape="0">
              <a:srgbClr val="000000">
                <a:alpha val="14510"/>
              </a:srgbClr>
            </a:outerShdw>
          </a:effectLst>
        </p:spPr>
        <p:txBody>
          <a:bodyPr spcFirstLastPara="1" wrap="square" lIns="91400" tIns="91400" rIns="91400" bIns="91400"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870" name="Google Shape;2870;p43"/>
          <p:cNvSpPr txBox="1">
            <a:spLocks noGrp="1"/>
          </p:cNvSpPr>
          <p:nvPr>
            <p:ph type="sldNum" idx="12"/>
          </p:nvPr>
        </p:nvSpPr>
        <p:spPr>
          <a:xfrm>
            <a:off x="8702350" y="4780525"/>
            <a:ext cx="318900" cy="272700"/>
          </a:xfrm>
          <a:prstGeom prst="rect">
            <a:avLst/>
          </a:prstGeom>
          <a:noFill/>
          <a:ln>
            <a:noFill/>
          </a:ln>
        </p:spPr>
        <p:txBody>
          <a:bodyPr spcFirstLastPara="1" wrap="square" lIns="91425" tIns="91425" rIns="91425" bIns="91425" anchor="ctr" anchorCtr="0">
            <a:normAutofit lnSpcReduction="20000"/>
          </a:bodyPr>
          <a:lstStyle>
            <a:lvl1pPr marL="0" marR="0" lvl="0"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1pPr>
            <a:lvl2pPr marL="0" marR="0" lvl="1"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2pPr>
            <a:lvl3pPr marL="0" marR="0" lvl="2"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3pPr>
            <a:lvl4pPr marL="0" marR="0" lvl="3"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4pPr>
            <a:lvl5pPr marL="0" marR="0" lvl="4"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5pPr>
            <a:lvl6pPr marL="0" marR="0" lvl="5"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6pPr>
            <a:lvl7pPr marL="0" marR="0" lvl="6"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7pPr>
            <a:lvl8pPr marL="0" marR="0" lvl="7"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8pPr>
            <a:lvl9pPr marL="0" marR="0" lvl="8"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9pPr>
          </a:lstStyle>
          <a:p>
            <a:pPr marL="0" lvl="0" indent="0" algn="r" rtl="0">
              <a:spcBef>
                <a:spcPts val="0"/>
              </a:spcBef>
              <a:spcAft>
                <a:spcPts val="0"/>
              </a:spcAft>
              <a:buNone/>
            </a:pPr>
            <a:fld id="{00000000-1234-1234-1234-123412341234}" type="slidenum">
              <a:rPr lang="en"/>
              <a:t>‹#›</a:t>
            </a:fld>
            <a:endParaRPr/>
          </a:p>
        </p:txBody>
      </p:sp>
      <p:grpSp>
        <p:nvGrpSpPr>
          <p:cNvPr id="2871" name="Google Shape;2871;p43"/>
          <p:cNvGrpSpPr/>
          <p:nvPr/>
        </p:nvGrpSpPr>
        <p:grpSpPr>
          <a:xfrm>
            <a:off x="1285922" y="2144123"/>
            <a:ext cx="2868897" cy="817157"/>
            <a:chOff x="238125" y="1822850"/>
            <a:chExt cx="7080200" cy="2016675"/>
          </a:xfrm>
        </p:grpSpPr>
        <p:sp>
          <p:nvSpPr>
            <p:cNvPr id="2872" name="Google Shape;2872;p43"/>
            <p:cNvSpPr/>
            <p:nvPr/>
          </p:nvSpPr>
          <p:spPr>
            <a:xfrm>
              <a:off x="238125" y="1822875"/>
              <a:ext cx="2435325" cy="2016650"/>
            </a:xfrm>
            <a:custGeom>
              <a:avLst/>
              <a:gdLst/>
              <a:ahLst/>
              <a:cxnLst/>
              <a:rect l="l" t="t" r="r" b="b"/>
              <a:pathLst>
                <a:path w="97413" h="80666" extrusionOk="0">
                  <a:moveTo>
                    <a:pt x="0" y="0"/>
                  </a:moveTo>
                  <a:lnTo>
                    <a:pt x="0" y="51030"/>
                  </a:lnTo>
                  <a:cubicBezTo>
                    <a:pt x="0" y="71547"/>
                    <a:pt x="12012" y="80666"/>
                    <a:pt x="27444" y="80666"/>
                  </a:cubicBezTo>
                  <a:cubicBezTo>
                    <a:pt x="36738" y="80666"/>
                    <a:pt x="44103" y="77071"/>
                    <a:pt x="48750" y="70144"/>
                  </a:cubicBezTo>
                  <a:cubicBezTo>
                    <a:pt x="53310" y="77071"/>
                    <a:pt x="60675" y="80666"/>
                    <a:pt x="69969" y="80666"/>
                  </a:cubicBezTo>
                  <a:cubicBezTo>
                    <a:pt x="85488" y="80666"/>
                    <a:pt x="97413" y="71547"/>
                    <a:pt x="97413" y="51030"/>
                  </a:cubicBezTo>
                  <a:lnTo>
                    <a:pt x="97413" y="0"/>
                  </a:lnTo>
                  <a:lnTo>
                    <a:pt x="78386" y="0"/>
                  </a:lnTo>
                  <a:lnTo>
                    <a:pt x="78386" y="51030"/>
                  </a:lnTo>
                  <a:cubicBezTo>
                    <a:pt x="78386" y="59886"/>
                    <a:pt x="73914" y="63130"/>
                    <a:pt x="68303" y="63130"/>
                  </a:cubicBezTo>
                  <a:cubicBezTo>
                    <a:pt x="62691" y="63130"/>
                    <a:pt x="58220" y="59886"/>
                    <a:pt x="58220" y="51030"/>
                  </a:cubicBezTo>
                  <a:lnTo>
                    <a:pt x="58220" y="0"/>
                  </a:lnTo>
                  <a:lnTo>
                    <a:pt x="39193" y="0"/>
                  </a:lnTo>
                  <a:lnTo>
                    <a:pt x="39193" y="51030"/>
                  </a:lnTo>
                  <a:cubicBezTo>
                    <a:pt x="39193" y="59886"/>
                    <a:pt x="34897" y="63130"/>
                    <a:pt x="29110" y="63130"/>
                  </a:cubicBezTo>
                  <a:cubicBezTo>
                    <a:pt x="23323" y="63130"/>
                    <a:pt x="19027" y="59886"/>
                    <a:pt x="19027" y="51030"/>
                  </a:cubicBezTo>
                  <a:lnTo>
                    <a:pt x="19027" y="0"/>
                  </a:lnTo>
                  <a:close/>
                </a:path>
              </a:pathLst>
            </a:custGeom>
            <a:solidFill>
              <a:srgbClr val="CE1F39"/>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873" name="Google Shape;2873;p43"/>
            <p:cNvSpPr/>
            <p:nvPr/>
          </p:nvSpPr>
          <p:spPr>
            <a:xfrm>
              <a:off x="2870725" y="1822850"/>
              <a:ext cx="2018850" cy="2016675"/>
            </a:xfrm>
            <a:custGeom>
              <a:avLst/>
              <a:gdLst/>
              <a:ahLst/>
              <a:cxnLst/>
              <a:rect l="l" t="t" r="r" b="b"/>
              <a:pathLst>
                <a:path w="80754" h="80667" extrusionOk="0">
                  <a:moveTo>
                    <a:pt x="40333" y="18151"/>
                  </a:moveTo>
                  <a:cubicBezTo>
                    <a:pt x="49276" y="18151"/>
                    <a:pt x="57080" y="23499"/>
                    <a:pt x="60587" y="31215"/>
                  </a:cubicBezTo>
                  <a:lnTo>
                    <a:pt x="20166" y="31390"/>
                  </a:lnTo>
                  <a:cubicBezTo>
                    <a:pt x="23586" y="23587"/>
                    <a:pt x="31302" y="18238"/>
                    <a:pt x="40333" y="18151"/>
                  </a:cubicBezTo>
                  <a:close/>
                  <a:moveTo>
                    <a:pt x="40407" y="1"/>
                  </a:moveTo>
                  <a:cubicBezTo>
                    <a:pt x="40353" y="1"/>
                    <a:pt x="40299" y="1"/>
                    <a:pt x="40245" y="1"/>
                  </a:cubicBezTo>
                  <a:cubicBezTo>
                    <a:pt x="17974" y="89"/>
                    <a:pt x="0" y="18238"/>
                    <a:pt x="88" y="40509"/>
                  </a:cubicBezTo>
                  <a:cubicBezTo>
                    <a:pt x="88" y="62726"/>
                    <a:pt x="18237" y="80667"/>
                    <a:pt x="40347" y="80667"/>
                  </a:cubicBezTo>
                  <a:cubicBezTo>
                    <a:pt x="40401" y="80667"/>
                    <a:pt x="40454" y="80667"/>
                    <a:pt x="40508" y="80667"/>
                  </a:cubicBezTo>
                  <a:cubicBezTo>
                    <a:pt x="56992" y="80667"/>
                    <a:pt x="71021" y="70759"/>
                    <a:pt x="77334" y="56642"/>
                  </a:cubicBezTo>
                  <a:lnTo>
                    <a:pt x="77334" y="56642"/>
                  </a:lnTo>
                  <a:lnTo>
                    <a:pt x="55326" y="56730"/>
                  </a:lnTo>
                  <a:cubicBezTo>
                    <a:pt x="51381" y="60237"/>
                    <a:pt x="46208" y="62517"/>
                    <a:pt x="40508" y="62517"/>
                  </a:cubicBezTo>
                  <a:cubicBezTo>
                    <a:pt x="30513" y="62517"/>
                    <a:pt x="22008" y="55941"/>
                    <a:pt x="19202" y="46910"/>
                  </a:cubicBezTo>
                  <a:lnTo>
                    <a:pt x="80227" y="46647"/>
                  </a:lnTo>
                  <a:cubicBezTo>
                    <a:pt x="80578" y="44542"/>
                    <a:pt x="80754" y="42438"/>
                    <a:pt x="80754" y="40246"/>
                  </a:cubicBezTo>
                  <a:cubicBezTo>
                    <a:pt x="80666" y="18029"/>
                    <a:pt x="62604" y="1"/>
                    <a:pt x="40407" y="1"/>
                  </a:cubicBezTo>
                  <a:close/>
                </a:path>
              </a:pathLst>
            </a:custGeom>
            <a:solidFill>
              <a:srgbClr val="CE1F39"/>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874" name="Google Shape;2874;p43"/>
            <p:cNvSpPr/>
            <p:nvPr/>
          </p:nvSpPr>
          <p:spPr>
            <a:xfrm>
              <a:off x="4707625" y="1822875"/>
              <a:ext cx="2113100" cy="2016650"/>
            </a:xfrm>
            <a:custGeom>
              <a:avLst/>
              <a:gdLst/>
              <a:ahLst/>
              <a:cxnLst/>
              <a:rect l="l" t="t" r="r" b="b"/>
              <a:pathLst>
                <a:path w="84524" h="80666" extrusionOk="0">
                  <a:moveTo>
                    <a:pt x="22446" y="4209"/>
                  </a:moveTo>
                  <a:lnTo>
                    <a:pt x="47084" y="40333"/>
                  </a:lnTo>
                  <a:lnTo>
                    <a:pt x="22446" y="76457"/>
                  </a:lnTo>
                  <a:lnTo>
                    <a:pt x="7979" y="76457"/>
                  </a:lnTo>
                  <a:lnTo>
                    <a:pt x="32617" y="40333"/>
                  </a:lnTo>
                  <a:lnTo>
                    <a:pt x="7979" y="4209"/>
                  </a:lnTo>
                  <a:close/>
                  <a:moveTo>
                    <a:pt x="0" y="0"/>
                  </a:moveTo>
                  <a:lnTo>
                    <a:pt x="27532" y="40333"/>
                  </a:lnTo>
                  <a:lnTo>
                    <a:pt x="0" y="80666"/>
                  </a:lnTo>
                  <a:lnTo>
                    <a:pt x="24638" y="80666"/>
                  </a:lnTo>
                  <a:lnTo>
                    <a:pt x="42262" y="54888"/>
                  </a:lnTo>
                  <a:lnTo>
                    <a:pt x="59886" y="80666"/>
                  </a:lnTo>
                  <a:lnTo>
                    <a:pt x="84524" y="80666"/>
                  </a:lnTo>
                  <a:lnTo>
                    <a:pt x="56992" y="40333"/>
                  </a:lnTo>
                  <a:lnTo>
                    <a:pt x="84524" y="0"/>
                  </a:lnTo>
                  <a:lnTo>
                    <a:pt x="59886" y="0"/>
                  </a:lnTo>
                  <a:lnTo>
                    <a:pt x="42262" y="25866"/>
                  </a:lnTo>
                  <a:lnTo>
                    <a:pt x="24638" y="0"/>
                  </a:lnTo>
                  <a:close/>
                </a:path>
              </a:pathLst>
            </a:custGeom>
            <a:solidFill>
              <a:srgbClr val="CE1F39"/>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875" name="Google Shape;2875;p43"/>
            <p:cNvSpPr/>
            <p:nvPr/>
          </p:nvSpPr>
          <p:spPr>
            <a:xfrm>
              <a:off x="5106550" y="2033300"/>
              <a:ext cx="651050" cy="1595800"/>
            </a:xfrm>
            <a:custGeom>
              <a:avLst/>
              <a:gdLst/>
              <a:ahLst/>
              <a:cxnLst/>
              <a:rect l="l" t="t" r="r" b="b"/>
              <a:pathLst>
                <a:path w="26042" h="63832" extrusionOk="0">
                  <a:moveTo>
                    <a:pt x="1" y="0"/>
                  </a:moveTo>
                  <a:lnTo>
                    <a:pt x="21746" y="31916"/>
                  </a:lnTo>
                  <a:lnTo>
                    <a:pt x="1" y="63831"/>
                  </a:lnTo>
                  <a:lnTo>
                    <a:pt x="4297" y="63831"/>
                  </a:lnTo>
                  <a:lnTo>
                    <a:pt x="26042" y="31916"/>
                  </a:lnTo>
                  <a:lnTo>
                    <a:pt x="4297" y="0"/>
                  </a:lnTo>
                  <a:close/>
                </a:path>
              </a:pathLst>
            </a:custGeom>
            <a:solidFill>
              <a:srgbClr val="CE1F39"/>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876" name="Google Shape;2876;p43"/>
            <p:cNvSpPr/>
            <p:nvPr/>
          </p:nvSpPr>
          <p:spPr>
            <a:xfrm>
              <a:off x="5764150" y="2831175"/>
              <a:ext cx="247725" cy="725575"/>
            </a:xfrm>
            <a:custGeom>
              <a:avLst/>
              <a:gdLst/>
              <a:ahLst/>
              <a:cxnLst/>
              <a:rect l="l" t="t" r="r" b="b"/>
              <a:pathLst>
                <a:path w="9909" h="29023" extrusionOk="0">
                  <a:moveTo>
                    <a:pt x="9909" y="1"/>
                  </a:moveTo>
                  <a:lnTo>
                    <a:pt x="1" y="14556"/>
                  </a:lnTo>
                  <a:lnTo>
                    <a:pt x="9909" y="29023"/>
                  </a:lnTo>
                  <a:lnTo>
                    <a:pt x="9909" y="1"/>
                  </a:lnTo>
                  <a:close/>
                </a:path>
              </a:pathLst>
            </a:custGeom>
            <a:solidFill>
              <a:srgbClr val="9C182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877" name="Google Shape;2877;p43"/>
            <p:cNvSpPr/>
            <p:nvPr/>
          </p:nvSpPr>
          <p:spPr>
            <a:xfrm>
              <a:off x="6842625" y="1822875"/>
              <a:ext cx="197300" cy="236750"/>
            </a:xfrm>
            <a:custGeom>
              <a:avLst/>
              <a:gdLst/>
              <a:ahLst/>
              <a:cxnLst/>
              <a:rect l="l" t="t" r="r" b="b"/>
              <a:pathLst>
                <a:path w="7892" h="9470" extrusionOk="0">
                  <a:moveTo>
                    <a:pt x="1" y="0"/>
                  </a:moveTo>
                  <a:lnTo>
                    <a:pt x="1" y="1754"/>
                  </a:lnTo>
                  <a:lnTo>
                    <a:pt x="2719" y="1754"/>
                  </a:lnTo>
                  <a:lnTo>
                    <a:pt x="2719" y="9469"/>
                  </a:lnTo>
                  <a:lnTo>
                    <a:pt x="5086" y="9469"/>
                  </a:lnTo>
                  <a:lnTo>
                    <a:pt x="5086" y="1754"/>
                  </a:lnTo>
                  <a:lnTo>
                    <a:pt x="7892" y="1754"/>
                  </a:lnTo>
                  <a:lnTo>
                    <a:pt x="7892" y="0"/>
                  </a:lnTo>
                  <a:close/>
                </a:path>
              </a:pathLst>
            </a:custGeom>
            <a:solidFill>
              <a:srgbClr val="CE0E2D"/>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878" name="Google Shape;2878;p43"/>
            <p:cNvSpPr/>
            <p:nvPr/>
          </p:nvSpPr>
          <p:spPr>
            <a:xfrm>
              <a:off x="7064025" y="1822875"/>
              <a:ext cx="254300" cy="236750"/>
            </a:xfrm>
            <a:custGeom>
              <a:avLst/>
              <a:gdLst/>
              <a:ahLst/>
              <a:cxnLst/>
              <a:rect l="l" t="t" r="r" b="b"/>
              <a:pathLst>
                <a:path w="10172" h="9470" extrusionOk="0">
                  <a:moveTo>
                    <a:pt x="0" y="0"/>
                  </a:moveTo>
                  <a:lnTo>
                    <a:pt x="0" y="9469"/>
                  </a:lnTo>
                  <a:lnTo>
                    <a:pt x="2280" y="9469"/>
                  </a:lnTo>
                  <a:lnTo>
                    <a:pt x="2280" y="7277"/>
                  </a:lnTo>
                  <a:lnTo>
                    <a:pt x="2017" y="2718"/>
                  </a:lnTo>
                  <a:lnTo>
                    <a:pt x="4297" y="9469"/>
                  </a:lnTo>
                  <a:lnTo>
                    <a:pt x="5875" y="9469"/>
                  </a:lnTo>
                  <a:lnTo>
                    <a:pt x="8155" y="2718"/>
                  </a:lnTo>
                  <a:lnTo>
                    <a:pt x="7892" y="7277"/>
                  </a:lnTo>
                  <a:lnTo>
                    <a:pt x="7892" y="9469"/>
                  </a:lnTo>
                  <a:lnTo>
                    <a:pt x="10171" y="9469"/>
                  </a:lnTo>
                  <a:lnTo>
                    <a:pt x="10171" y="0"/>
                  </a:lnTo>
                  <a:lnTo>
                    <a:pt x="7190" y="0"/>
                  </a:lnTo>
                  <a:lnTo>
                    <a:pt x="5086" y="6576"/>
                  </a:lnTo>
                  <a:lnTo>
                    <a:pt x="2982" y="0"/>
                  </a:lnTo>
                  <a:close/>
                </a:path>
              </a:pathLst>
            </a:custGeom>
            <a:solidFill>
              <a:srgbClr val="CE0E2D"/>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grpSp>
      <p:sp>
        <p:nvSpPr>
          <p:cNvPr id="2879" name="Google Shape;2879;p43"/>
          <p:cNvSpPr/>
          <p:nvPr/>
        </p:nvSpPr>
        <p:spPr>
          <a:xfrm>
            <a:off x="5338776" y="-4749"/>
            <a:ext cx="3805047" cy="5153025"/>
          </a:xfrm>
          <a:custGeom>
            <a:avLst/>
            <a:gdLst/>
            <a:ahLst/>
            <a:cxnLst/>
            <a:rect l="l" t="t" r="r" b="b"/>
            <a:pathLst>
              <a:path w="152400" h="206121" extrusionOk="0">
                <a:moveTo>
                  <a:pt x="82105" y="103632"/>
                </a:moveTo>
                <a:lnTo>
                  <a:pt x="190" y="205930"/>
                </a:lnTo>
                <a:lnTo>
                  <a:pt x="152209" y="206121"/>
                </a:lnTo>
                <a:lnTo>
                  <a:pt x="152400" y="190"/>
                </a:lnTo>
                <a:lnTo>
                  <a:pt x="0" y="0"/>
                </a:lnTo>
                <a:close/>
              </a:path>
            </a:pathLst>
          </a:custGeom>
          <a:solidFill>
            <a:schemeClr val="lt1"/>
          </a:solidFill>
          <a:ln>
            <a:noFill/>
          </a:ln>
          <a:effectLst>
            <a:outerShdw blurRad="228600" dist="38100" dir="10800000" algn="bl" rotWithShape="0">
              <a:srgbClr val="000000">
                <a:alpha val="14510"/>
              </a:srgbClr>
            </a:outerShdw>
          </a:effectLst>
        </p:spPr>
        <p:txBody>
          <a:bodyPr/>
          <a:lstStyle/>
          <a:p>
            <a:endParaRPr lang="en-US"/>
          </a:p>
        </p:txBody>
      </p:sp>
      <p:sp>
        <p:nvSpPr>
          <p:cNvPr id="2880" name="Google Shape;2880;p43"/>
          <p:cNvSpPr txBox="1"/>
          <p:nvPr/>
        </p:nvSpPr>
        <p:spPr>
          <a:xfrm>
            <a:off x="244350" y="4765501"/>
            <a:ext cx="1315500" cy="292500"/>
          </a:xfrm>
          <a:prstGeom prst="rect">
            <a:avLst/>
          </a:prstGeom>
          <a:noFill/>
          <a:ln>
            <a:noFill/>
          </a:ln>
        </p:spPr>
        <p:txBody>
          <a:bodyPr spcFirstLastPara="1" wrap="square" lIns="91400" tIns="91400" rIns="91400" bIns="91400" anchor="t" anchorCtr="0">
            <a:spAutoFit/>
          </a:bodyPr>
          <a:lstStyle/>
          <a:p>
            <a:pPr marL="0" marR="0" lvl="0" indent="0" algn="l" rtl="0">
              <a:lnSpc>
                <a:spcPct val="100000"/>
              </a:lnSpc>
              <a:spcBef>
                <a:spcPts val="0"/>
              </a:spcBef>
              <a:spcAft>
                <a:spcPts val="0"/>
              </a:spcAft>
              <a:buClr>
                <a:srgbClr val="000000"/>
              </a:buClr>
              <a:buSzPts val="700"/>
              <a:buFont typeface="Arial"/>
              <a:buNone/>
            </a:pPr>
            <a:r>
              <a:rPr lang="en" sz="700" b="0" i="0" u="none" strike="noStrike" cap="none">
                <a:solidFill>
                  <a:schemeClr val="dk2"/>
                </a:solidFill>
                <a:latin typeface="Inter Medium"/>
                <a:ea typeface="Inter Medium"/>
                <a:cs typeface="Inter Medium"/>
                <a:sym typeface="Inter Medium"/>
              </a:rPr>
              <a:t>Proprietary &amp; Confidential</a:t>
            </a:r>
            <a:endParaRPr sz="700" b="0" i="0" u="none" strike="noStrike" cap="none">
              <a:solidFill>
                <a:schemeClr val="dk2"/>
              </a:solidFill>
              <a:latin typeface="Inter Medium"/>
              <a:ea typeface="Inter Medium"/>
              <a:cs typeface="Inter Medium"/>
              <a:sym typeface="Inter Medium"/>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Closing slide w/logo_red">
  <p:cSld name="Closing slide w/logo_red">
    <p:bg>
      <p:bgPr>
        <a:solidFill>
          <a:schemeClr val="accent1"/>
        </a:solidFill>
        <a:effectLst/>
      </p:bgPr>
    </p:bg>
    <p:spTree>
      <p:nvGrpSpPr>
        <p:cNvPr id="1" name="Shape 2881"/>
        <p:cNvGrpSpPr/>
        <p:nvPr/>
      </p:nvGrpSpPr>
      <p:grpSpPr>
        <a:xfrm>
          <a:off x="0" y="0"/>
          <a:ext cx="0" cy="0"/>
          <a:chOff x="0" y="0"/>
          <a:chExt cx="0" cy="0"/>
        </a:xfrm>
      </p:grpSpPr>
      <p:sp>
        <p:nvSpPr>
          <p:cNvPr id="2882" name="Google Shape;2882;p44"/>
          <p:cNvSpPr/>
          <p:nvPr/>
        </p:nvSpPr>
        <p:spPr>
          <a:xfrm>
            <a:off x="0" y="0"/>
            <a:ext cx="5743500" cy="5143500"/>
          </a:xfrm>
          <a:prstGeom prst="homePlate">
            <a:avLst>
              <a:gd name="adj" fmla="val 39813"/>
            </a:avLst>
          </a:prstGeom>
          <a:solidFill>
            <a:schemeClr val="lt1"/>
          </a:solidFill>
          <a:ln>
            <a:noFill/>
          </a:ln>
          <a:effectLst>
            <a:outerShdw blurRad="228600" dist="38100" dir="10800000" algn="bl" rotWithShape="0">
              <a:srgbClr val="000000">
                <a:alpha val="34510"/>
              </a:srgbClr>
            </a:outerShdw>
          </a:effectLst>
        </p:spPr>
        <p:txBody>
          <a:bodyPr spcFirstLastPara="1" wrap="square" lIns="91400" tIns="91400" rIns="91400" bIns="91400"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883" name="Google Shape;2883;p44"/>
          <p:cNvSpPr txBox="1">
            <a:spLocks noGrp="1"/>
          </p:cNvSpPr>
          <p:nvPr>
            <p:ph type="sldNum" idx="12"/>
          </p:nvPr>
        </p:nvSpPr>
        <p:spPr>
          <a:xfrm>
            <a:off x="8702350" y="4780525"/>
            <a:ext cx="318900" cy="272700"/>
          </a:xfrm>
          <a:prstGeom prst="rect">
            <a:avLst/>
          </a:prstGeom>
          <a:noFill/>
          <a:ln>
            <a:noFill/>
          </a:ln>
        </p:spPr>
        <p:txBody>
          <a:bodyPr spcFirstLastPara="1" wrap="square" lIns="91425" tIns="91425" rIns="91425" bIns="91425" anchor="ctr" anchorCtr="0">
            <a:normAutofit lnSpcReduction="20000"/>
          </a:bodyPr>
          <a:lstStyle>
            <a:lvl1pPr marL="0" marR="0" lvl="0"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1pPr>
            <a:lvl2pPr marL="0" marR="0" lvl="1"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2pPr>
            <a:lvl3pPr marL="0" marR="0" lvl="2"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3pPr>
            <a:lvl4pPr marL="0" marR="0" lvl="3"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4pPr>
            <a:lvl5pPr marL="0" marR="0" lvl="4"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5pPr>
            <a:lvl6pPr marL="0" marR="0" lvl="5"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6pPr>
            <a:lvl7pPr marL="0" marR="0" lvl="6"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7pPr>
            <a:lvl8pPr marL="0" marR="0" lvl="7"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8pPr>
            <a:lvl9pPr marL="0" marR="0" lvl="8"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9pPr>
          </a:lstStyle>
          <a:p>
            <a:pPr marL="0" lvl="0" indent="0" algn="r" rtl="0">
              <a:spcBef>
                <a:spcPts val="0"/>
              </a:spcBef>
              <a:spcAft>
                <a:spcPts val="0"/>
              </a:spcAft>
              <a:buNone/>
            </a:pPr>
            <a:fld id="{00000000-1234-1234-1234-123412341234}" type="slidenum">
              <a:rPr lang="en"/>
              <a:t>‹#›</a:t>
            </a:fld>
            <a:endParaRPr/>
          </a:p>
        </p:txBody>
      </p:sp>
      <p:grpSp>
        <p:nvGrpSpPr>
          <p:cNvPr id="2884" name="Google Shape;2884;p44"/>
          <p:cNvGrpSpPr/>
          <p:nvPr/>
        </p:nvGrpSpPr>
        <p:grpSpPr>
          <a:xfrm>
            <a:off x="1285922" y="2144123"/>
            <a:ext cx="2868897" cy="817157"/>
            <a:chOff x="238125" y="1822850"/>
            <a:chExt cx="7080200" cy="2016675"/>
          </a:xfrm>
        </p:grpSpPr>
        <p:sp>
          <p:nvSpPr>
            <p:cNvPr id="2885" name="Google Shape;2885;p44"/>
            <p:cNvSpPr/>
            <p:nvPr/>
          </p:nvSpPr>
          <p:spPr>
            <a:xfrm>
              <a:off x="238125" y="1822875"/>
              <a:ext cx="2435325" cy="2016650"/>
            </a:xfrm>
            <a:custGeom>
              <a:avLst/>
              <a:gdLst/>
              <a:ahLst/>
              <a:cxnLst/>
              <a:rect l="l" t="t" r="r" b="b"/>
              <a:pathLst>
                <a:path w="97413" h="80666" extrusionOk="0">
                  <a:moveTo>
                    <a:pt x="0" y="0"/>
                  </a:moveTo>
                  <a:lnTo>
                    <a:pt x="0" y="51030"/>
                  </a:lnTo>
                  <a:cubicBezTo>
                    <a:pt x="0" y="71547"/>
                    <a:pt x="12012" y="80666"/>
                    <a:pt x="27444" y="80666"/>
                  </a:cubicBezTo>
                  <a:cubicBezTo>
                    <a:pt x="36738" y="80666"/>
                    <a:pt x="44103" y="77071"/>
                    <a:pt x="48750" y="70144"/>
                  </a:cubicBezTo>
                  <a:cubicBezTo>
                    <a:pt x="53310" y="77071"/>
                    <a:pt x="60675" y="80666"/>
                    <a:pt x="69969" y="80666"/>
                  </a:cubicBezTo>
                  <a:cubicBezTo>
                    <a:pt x="85488" y="80666"/>
                    <a:pt x="97413" y="71547"/>
                    <a:pt x="97413" y="51030"/>
                  </a:cubicBezTo>
                  <a:lnTo>
                    <a:pt x="97413" y="0"/>
                  </a:lnTo>
                  <a:lnTo>
                    <a:pt x="78386" y="0"/>
                  </a:lnTo>
                  <a:lnTo>
                    <a:pt x="78386" y="51030"/>
                  </a:lnTo>
                  <a:cubicBezTo>
                    <a:pt x="78386" y="59886"/>
                    <a:pt x="73914" y="63130"/>
                    <a:pt x="68303" y="63130"/>
                  </a:cubicBezTo>
                  <a:cubicBezTo>
                    <a:pt x="62691" y="63130"/>
                    <a:pt x="58220" y="59886"/>
                    <a:pt x="58220" y="51030"/>
                  </a:cubicBezTo>
                  <a:lnTo>
                    <a:pt x="58220" y="0"/>
                  </a:lnTo>
                  <a:lnTo>
                    <a:pt x="39193" y="0"/>
                  </a:lnTo>
                  <a:lnTo>
                    <a:pt x="39193" y="51030"/>
                  </a:lnTo>
                  <a:cubicBezTo>
                    <a:pt x="39193" y="59886"/>
                    <a:pt x="34897" y="63130"/>
                    <a:pt x="29110" y="63130"/>
                  </a:cubicBezTo>
                  <a:cubicBezTo>
                    <a:pt x="23323" y="63130"/>
                    <a:pt x="19027" y="59886"/>
                    <a:pt x="19027" y="51030"/>
                  </a:cubicBezTo>
                  <a:lnTo>
                    <a:pt x="19027" y="0"/>
                  </a:lnTo>
                  <a:close/>
                </a:path>
              </a:pathLst>
            </a:custGeom>
            <a:solidFill>
              <a:srgbClr val="CE1F39"/>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886" name="Google Shape;2886;p44"/>
            <p:cNvSpPr/>
            <p:nvPr/>
          </p:nvSpPr>
          <p:spPr>
            <a:xfrm>
              <a:off x="2870725" y="1822850"/>
              <a:ext cx="2018850" cy="2016675"/>
            </a:xfrm>
            <a:custGeom>
              <a:avLst/>
              <a:gdLst/>
              <a:ahLst/>
              <a:cxnLst/>
              <a:rect l="l" t="t" r="r" b="b"/>
              <a:pathLst>
                <a:path w="80754" h="80667" extrusionOk="0">
                  <a:moveTo>
                    <a:pt x="40333" y="18151"/>
                  </a:moveTo>
                  <a:cubicBezTo>
                    <a:pt x="49276" y="18151"/>
                    <a:pt x="57080" y="23499"/>
                    <a:pt x="60587" y="31215"/>
                  </a:cubicBezTo>
                  <a:lnTo>
                    <a:pt x="20166" y="31390"/>
                  </a:lnTo>
                  <a:cubicBezTo>
                    <a:pt x="23586" y="23587"/>
                    <a:pt x="31302" y="18238"/>
                    <a:pt x="40333" y="18151"/>
                  </a:cubicBezTo>
                  <a:close/>
                  <a:moveTo>
                    <a:pt x="40407" y="1"/>
                  </a:moveTo>
                  <a:cubicBezTo>
                    <a:pt x="40353" y="1"/>
                    <a:pt x="40299" y="1"/>
                    <a:pt x="40245" y="1"/>
                  </a:cubicBezTo>
                  <a:cubicBezTo>
                    <a:pt x="17974" y="89"/>
                    <a:pt x="0" y="18238"/>
                    <a:pt x="88" y="40509"/>
                  </a:cubicBezTo>
                  <a:cubicBezTo>
                    <a:pt x="88" y="62726"/>
                    <a:pt x="18237" y="80667"/>
                    <a:pt x="40347" y="80667"/>
                  </a:cubicBezTo>
                  <a:cubicBezTo>
                    <a:pt x="40401" y="80667"/>
                    <a:pt x="40454" y="80667"/>
                    <a:pt x="40508" y="80667"/>
                  </a:cubicBezTo>
                  <a:cubicBezTo>
                    <a:pt x="56992" y="80667"/>
                    <a:pt x="71021" y="70759"/>
                    <a:pt x="77334" y="56642"/>
                  </a:cubicBezTo>
                  <a:lnTo>
                    <a:pt x="77334" y="56642"/>
                  </a:lnTo>
                  <a:lnTo>
                    <a:pt x="55326" y="56730"/>
                  </a:lnTo>
                  <a:cubicBezTo>
                    <a:pt x="51381" y="60237"/>
                    <a:pt x="46208" y="62517"/>
                    <a:pt x="40508" y="62517"/>
                  </a:cubicBezTo>
                  <a:cubicBezTo>
                    <a:pt x="30513" y="62517"/>
                    <a:pt x="22008" y="55941"/>
                    <a:pt x="19202" y="46910"/>
                  </a:cubicBezTo>
                  <a:lnTo>
                    <a:pt x="80227" y="46647"/>
                  </a:lnTo>
                  <a:cubicBezTo>
                    <a:pt x="80578" y="44542"/>
                    <a:pt x="80754" y="42438"/>
                    <a:pt x="80754" y="40246"/>
                  </a:cubicBezTo>
                  <a:cubicBezTo>
                    <a:pt x="80666" y="18029"/>
                    <a:pt x="62604" y="1"/>
                    <a:pt x="40407" y="1"/>
                  </a:cubicBezTo>
                  <a:close/>
                </a:path>
              </a:pathLst>
            </a:custGeom>
            <a:solidFill>
              <a:srgbClr val="CE1F39"/>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887" name="Google Shape;2887;p44"/>
            <p:cNvSpPr/>
            <p:nvPr/>
          </p:nvSpPr>
          <p:spPr>
            <a:xfrm>
              <a:off x="4707625" y="1822875"/>
              <a:ext cx="2113100" cy="2016650"/>
            </a:xfrm>
            <a:custGeom>
              <a:avLst/>
              <a:gdLst/>
              <a:ahLst/>
              <a:cxnLst/>
              <a:rect l="l" t="t" r="r" b="b"/>
              <a:pathLst>
                <a:path w="84524" h="80666" extrusionOk="0">
                  <a:moveTo>
                    <a:pt x="22446" y="4209"/>
                  </a:moveTo>
                  <a:lnTo>
                    <a:pt x="47084" y="40333"/>
                  </a:lnTo>
                  <a:lnTo>
                    <a:pt x="22446" y="76457"/>
                  </a:lnTo>
                  <a:lnTo>
                    <a:pt x="7979" y="76457"/>
                  </a:lnTo>
                  <a:lnTo>
                    <a:pt x="32617" y="40333"/>
                  </a:lnTo>
                  <a:lnTo>
                    <a:pt x="7979" y="4209"/>
                  </a:lnTo>
                  <a:close/>
                  <a:moveTo>
                    <a:pt x="0" y="0"/>
                  </a:moveTo>
                  <a:lnTo>
                    <a:pt x="27532" y="40333"/>
                  </a:lnTo>
                  <a:lnTo>
                    <a:pt x="0" y="80666"/>
                  </a:lnTo>
                  <a:lnTo>
                    <a:pt x="24638" y="80666"/>
                  </a:lnTo>
                  <a:lnTo>
                    <a:pt x="42262" y="54888"/>
                  </a:lnTo>
                  <a:lnTo>
                    <a:pt x="59886" y="80666"/>
                  </a:lnTo>
                  <a:lnTo>
                    <a:pt x="84524" y="80666"/>
                  </a:lnTo>
                  <a:lnTo>
                    <a:pt x="56992" y="40333"/>
                  </a:lnTo>
                  <a:lnTo>
                    <a:pt x="84524" y="0"/>
                  </a:lnTo>
                  <a:lnTo>
                    <a:pt x="59886" y="0"/>
                  </a:lnTo>
                  <a:lnTo>
                    <a:pt x="42262" y="25866"/>
                  </a:lnTo>
                  <a:lnTo>
                    <a:pt x="24638" y="0"/>
                  </a:lnTo>
                  <a:close/>
                </a:path>
              </a:pathLst>
            </a:custGeom>
            <a:solidFill>
              <a:srgbClr val="CE1F39"/>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888" name="Google Shape;2888;p44"/>
            <p:cNvSpPr/>
            <p:nvPr/>
          </p:nvSpPr>
          <p:spPr>
            <a:xfrm>
              <a:off x="5106550" y="2033300"/>
              <a:ext cx="651050" cy="1595800"/>
            </a:xfrm>
            <a:custGeom>
              <a:avLst/>
              <a:gdLst/>
              <a:ahLst/>
              <a:cxnLst/>
              <a:rect l="l" t="t" r="r" b="b"/>
              <a:pathLst>
                <a:path w="26042" h="63832" extrusionOk="0">
                  <a:moveTo>
                    <a:pt x="1" y="0"/>
                  </a:moveTo>
                  <a:lnTo>
                    <a:pt x="21746" y="31916"/>
                  </a:lnTo>
                  <a:lnTo>
                    <a:pt x="1" y="63831"/>
                  </a:lnTo>
                  <a:lnTo>
                    <a:pt x="4297" y="63831"/>
                  </a:lnTo>
                  <a:lnTo>
                    <a:pt x="26042" y="31916"/>
                  </a:lnTo>
                  <a:lnTo>
                    <a:pt x="4297" y="0"/>
                  </a:lnTo>
                  <a:close/>
                </a:path>
              </a:pathLst>
            </a:custGeom>
            <a:solidFill>
              <a:srgbClr val="CE1F39"/>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889" name="Google Shape;2889;p44"/>
            <p:cNvSpPr/>
            <p:nvPr/>
          </p:nvSpPr>
          <p:spPr>
            <a:xfrm>
              <a:off x="5764150" y="2831175"/>
              <a:ext cx="247725" cy="725575"/>
            </a:xfrm>
            <a:custGeom>
              <a:avLst/>
              <a:gdLst/>
              <a:ahLst/>
              <a:cxnLst/>
              <a:rect l="l" t="t" r="r" b="b"/>
              <a:pathLst>
                <a:path w="9909" h="29023" extrusionOk="0">
                  <a:moveTo>
                    <a:pt x="9909" y="1"/>
                  </a:moveTo>
                  <a:lnTo>
                    <a:pt x="1" y="14556"/>
                  </a:lnTo>
                  <a:lnTo>
                    <a:pt x="9909" y="29023"/>
                  </a:lnTo>
                  <a:lnTo>
                    <a:pt x="9909" y="1"/>
                  </a:lnTo>
                  <a:close/>
                </a:path>
              </a:pathLst>
            </a:custGeom>
            <a:solidFill>
              <a:srgbClr val="9C182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890" name="Google Shape;2890;p44"/>
            <p:cNvSpPr/>
            <p:nvPr/>
          </p:nvSpPr>
          <p:spPr>
            <a:xfrm>
              <a:off x="6842625" y="1822875"/>
              <a:ext cx="197300" cy="236750"/>
            </a:xfrm>
            <a:custGeom>
              <a:avLst/>
              <a:gdLst/>
              <a:ahLst/>
              <a:cxnLst/>
              <a:rect l="l" t="t" r="r" b="b"/>
              <a:pathLst>
                <a:path w="7892" h="9470" extrusionOk="0">
                  <a:moveTo>
                    <a:pt x="1" y="0"/>
                  </a:moveTo>
                  <a:lnTo>
                    <a:pt x="1" y="1754"/>
                  </a:lnTo>
                  <a:lnTo>
                    <a:pt x="2719" y="1754"/>
                  </a:lnTo>
                  <a:lnTo>
                    <a:pt x="2719" y="9469"/>
                  </a:lnTo>
                  <a:lnTo>
                    <a:pt x="5086" y="9469"/>
                  </a:lnTo>
                  <a:lnTo>
                    <a:pt x="5086" y="1754"/>
                  </a:lnTo>
                  <a:lnTo>
                    <a:pt x="7892" y="1754"/>
                  </a:lnTo>
                  <a:lnTo>
                    <a:pt x="7892" y="0"/>
                  </a:lnTo>
                  <a:close/>
                </a:path>
              </a:pathLst>
            </a:custGeom>
            <a:solidFill>
              <a:srgbClr val="CE0E2D"/>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sp>
          <p:nvSpPr>
            <p:cNvPr id="2891" name="Google Shape;2891;p44"/>
            <p:cNvSpPr/>
            <p:nvPr/>
          </p:nvSpPr>
          <p:spPr>
            <a:xfrm>
              <a:off x="7064025" y="1822875"/>
              <a:ext cx="254300" cy="236750"/>
            </a:xfrm>
            <a:custGeom>
              <a:avLst/>
              <a:gdLst/>
              <a:ahLst/>
              <a:cxnLst/>
              <a:rect l="l" t="t" r="r" b="b"/>
              <a:pathLst>
                <a:path w="10172" h="9470" extrusionOk="0">
                  <a:moveTo>
                    <a:pt x="0" y="0"/>
                  </a:moveTo>
                  <a:lnTo>
                    <a:pt x="0" y="9469"/>
                  </a:lnTo>
                  <a:lnTo>
                    <a:pt x="2280" y="9469"/>
                  </a:lnTo>
                  <a:lnTo>
                    <a:pt x="2280" y="7277"/>
                  </a:lnTo>
                  <a:lnTo>
                    <a:pt x="2017" y="2718"/>
                  </a:lnTo>
                  <a:lnTo>
                    <a:pt x="4297" y="9469"/>
                  </a:lnTo>
                  <a:lnTo>
                    <a:pt x="5875" y="9469"/>
                  </a:lnTo>
                  <a:lnTo>
                    <a:pt x="8155" y="2718"/>
                  </a:lnTo>
                  <a:lnTo>
                    <a:pt x="7892" y="7277"/>
                  </a:lnTo>
                  <a:lnTo>
                    <a:pt x="7892" y="9469"/>
                  </a:lnTo>
                  <a:lnTo>
                    <a:pt x="10171" y="9469"/>
                  </a:lnTo>
                  <a:lnTo>
                    <a:pt x="10171" y="0"/>
                  </a:lnTo>
                  <a:lnTo>
                    <a:pt x="7190" y="0"/>
                  </a:lnTo>
                  <a:lnTo>
                    <a:pt x="5086" y="6576"/>
                  </a:lnTo>
                  <a:lnTo>
                    <a:pt x="2982" y="0"/>
                  </a:lnTo>
                  <a:close/>
                </a:path>
              </a:pathLst>
            </a:custGeom>
            <a:solidFill>
              <a:srgbClr val="CE0E2D"/>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665"/>
                <a:buFont typeface="Arial"/>
                <a:buNone/>
              </a:pPr>
              <a:endParaRPr sz="2665" b="0" i="0" u="none" strike="noStrike" cap="none">
                <a:solidFill>
                  <a:srgbClr val="000000"/>
                </a:solidFill>
                <a:latin typeface="Arial"/>
                <a:ea typeface="Arial"/>
                <a:cs typeface="Arial"/>
                <a:sym typeface="Arial"/>
              </a:endParaRPr>
            </a:p>
          </p:txBody>
        </p:sp>
      </p:grpSp>
      <p:sp>
        <p:nvSpPr>
          <p:cNvPr id="2892" name="Google Shape;2892;p44"/>
          <p:cNvSpPr/>
          <p:nvPr/>
        </p:nvSpPr>
        <p:spPr>
          <a:xfrm>
            <a:off x="5338776" y="-4749"/>
            <a:ext cx="3805047" cy="5153025"/>
          </a:xfrm>
          <a:custGeom>
            <a:avLst/>
            <a:gdLst/>
            <a:ahLst/>
            <a:cxnLst/>
            <a:rect l="l" t="t" r="r" b="b"/>
            <a:pathLst>
              <a:path w="152400" h="206121" extrusionOk="0">
                <a:moveTo>
                  <a:pt x="82105" y="103632"/>
                </a:moveTo>
                <a:lnTo>
                  <a:pt x="190" y="205930"/>
                </a:lnTo>
                <a:lnTo>
                  <a:pt x="152209" y="206121"/>
                </a:lnTo>
                <a:lnTo>
                  <a:pt x="152400" y="190"/>
                </a:lnTo>
                <a:lnTo>
                  <a:pt x="0" y="0"/>
                </a:lnTo>
                <a:close/>
              </a:path>
            </a:pathLst>
          </a:custGeom>
          <a:solidFill>
            <a:schemeClr val="lt1"/>
          </a:solidFill>
          <a:ln>
            <a:noFill/>
          </a:ln>
          <a:effectLst>
            <a:outerShdw blurRad="228600" dist="38100" dir="10800000" algn="bl" rotWithShape="0">
              <a:srgbClr val="000000">
                <a:alpha val="34510"/>
              </a:srgbClr>
            </a:outerShdw>
          </a:effectLst>
        </p:spPr>
        <p:txBody>
          <a:bodyPr/>
          <a:lstStyle/>
          <a:p>
            <a:endParaRPr lang="en-US"/>
          </a:p>
        </p:txBody>
      </p:sp>
      <p:sp>
        <p:nvSpPr>
          <p:cNvPr id="2893" name="Google Shape;2893;p44"/>
          <p:cNvSpPr txBox="1"/>
          <p:nvPr/>
        </p:nvSpPr>
        <p:spPr>
          <a:xfrm>
            <a:off x="244350" y="4765501"/>
            <a:ext cx="1315500" cy="292500"/>
          </a:xfrm>
          <a:prstGeom prst="rect">
            <a:avLst/>
          </a:prstGeom>
          <a:noFill/>
          <a:ln>
            <a:noFill/>
          </a:ln>
        </p:spPr>
        <p:txBody>
          <a:bodyPr spcFirstLastPara="1" wrap="square" lIns="91400" tIns="91400" rIns="91400" bIns="91400" anchor="t" anchorCtr="0">
            <a:spAutoFit/>
          </a:bodyPr>
          <a:lstStyle/>
          <a:p>
            <a:pPr marL="0" marR="0" lvl="0" indent="0" algn="l" rtl="0">
              <a:lnSpc>
                <a:spcPct val="100000"/>
              </a:lnSpc>
              <a:spcBef>
                <a:spcPts val="0"/>
              </a:spcBef>
              <a:spcAft>
                <a:spcPts val="0"/>
              </a:spcAft>
              <a:buClr>
                <a:srgbClr val="000000"/>
              </a:buClr>
              <a:buSzPts val="700"/>
              <a:buFont typeface="Arial"/>
              <a:buNone/>
            </a:pPr>
            <a:r>
              <a:rPr lang="en" sz="700" b="0" i="0" u="none" strike="noStrike" cap="none">
                <a:solidFill>
                  <a:schemeClr val="dk2"/>
                </a:solidFill>
                <a:latin typeface="Inter Medium"/>
                <a:ea typeface="Inter Medium"/>
                <a:cs typeface="Inter Medium"/>
                <a:sym typeface="Inter Medium"/>
              </a:rPr>
              <a:t>Proprietary &amp; Confidential</a:t>
            </a:r>
            <a:endParaRPr sz="700" b="0" i="0" u="none" strike="noStrike" cap="none">
              <a:solidFill>
                <a:schemeClr val="dk2"/>
              </a:solidFill>
              <a:latin typeface="Inter Medium"/>
              <a:ea typeface="Inter Medium"/>
              <a:cs typeface="Inter Medium"/>
              <a:sym typeface="Inter Medium"/>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Title and two columns (w/Light BG) 1">
  <p:cSld name="TITLE_AND_TWO_COLUMNS_1">
    <p:bg>
      <p:bgPr>
        <a:solidFill>
          <a:srgbClr val="E2F0F9">
            <a:alpha val="57250"/>
          </a:srgbClr>
        </a:solidFill>
        <a:effectLst/>
      </p:bgPr>
    </p:bg>
    <p:spTree>
      <p:nvGrpSpPr>
        <p:cNvPr id="1" name="Shape 2894"/>
        <p:cNvGrpSpPr/>
        <p:nvPr/>
      </p:nvGrpSpPr>
      <p:grpSpPr>
        <a:xfrm>
          <a:off x="0" y="0"/>
          <a:ext cx="0" cy="0"/>
          <a:chOff x="0" y="0"/>
          <a:chExt cx="0" cy="0"/>
        </a:xfrm>
      </p:grpSpPr>
      <p:sp>
        <p:nvSpPr>
          <p:cNvPr id="2895" name="Google Shape;2895;p45"/>
          <p:cNvSpPr/>
          <p:nvPr/>
        </p:nvSpPr>
        <p:spPr>
          <a:xfrm rot="-5400000">
            <a:off x="-2754775" y="2407832"/>
            <a:ext cx="5499900" cy="5499900"/>
          </a:xfrm>
          <a:prstGeom prst="pie">
            <a:avLst>
              <a:gd name="adj1" fmla="val 0"/>
              <a:gd name="adj2" fmla="val 5382146"/>
            </a:avLst>
          </a:prstGeom>
          <a:solidFill>
            <a:schemeClr val="accent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2896" name="Google Shape;2896;p45"/>
          <p:cNvGrpSpPr/>
          <p:nvPr/>
        </p:nvGrpSpPr>
        <p:grpSpPr>
          <a:xfrm>
            <a:off x="6808167" y="782935"/>
            <a:ext cx="1845454" cy="1820070"/>
            <a:chOff x="5927502" y="551678"/>
            <a:chExt cx="2377550" cy="2344847"/>
          </a:xfrm>
        </p:grpSpPr>
        <p:grpSp>
          <p:nvGrpSpPr>
            <p:cNvPr id="2897" name="Google Shape;2897;p45"/>
            <p:cNvGrpSpPr/>
            <p:nvPr/>
          </p:nvGrpSpPr>
          <p:grpSpPr>
            <a:xfrm>
              <a:off x="5927502" y="551678"/>
              <a:ext cx="2377550" cy="653782"/>
              <a:chOff x="2159414" y="3486447"/>
              <a:chExt cx="2606105" cy="720500"/>
            </a:xfrm>
          </p:grpSpPr>
          <p:grpSp>
            <p:nvGrpSpPr>
              <p:cNvPr id="2898" name="Google Shape;2898;p45"/>
              <p:cNvGrpSpPr/>
              <p:nvPr/>
            </p:nvGrpSpPr>
            <p:grpSpPr>
              <a:xfrm>
                <a:off x="2159414" y="3486447"/>
                <a:ext cx="2606105" cy="49200"/>
                <a:chOff x="2159414" y="3486447"/>
                <a:chExt cx="2606105" cy="49200"/>
              </a:xfrm>
            </p:grpSpPr>
            <p:sp>
              <p:nvSpPr>
                <p:cNvPr id="2899" name="Google Shape;2899;p45"/>
                <p:cNvSpPr/>
                <p:nvPr/>
              </p:nvSpPr>
              <p:spPr>
                <a:xfrm>
                  <a:off x="2159414"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00" name="Google Shape;2900;p45"/>
                <p:cNvSpPr/>
                <p:nvPr/>
              </p:nvSpPr>
              <p:spPr>
                <a:xfrm>
                  <a:off x="2329855"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01" name="Google Shape;2901;p45"/>
                <p:cNvSpPr/>
                <p:nvPr/>
              </p:nvSpPr>
              <p:spPr>
                <a:xfrm>
                  <a:off x="2500295"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02" name="Google Shape;2902;p45"/>
                <p:cNvSpPr/>
                <p:nvPr/>
              </p:nvSpPr>
              <p:spPr>
                <a:xfrm>
                  <a:off x="2670735"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03" name="Google Shape;2903;p45"/>
                <p:cNvSpPr/>
                <p:nvPr/>
              </p:nvSpPr>
              <p:spPr>
                <a:xfrm>
                  <a:off x="2841176"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04" name="Google Shape;2904;p45"/>
                <p:cNvSpPr/>
                <p:nvPr/>
              </p:nvSpPr>
              <p:spPr>
                <a:xfrm>
                  <a:off x="3011616"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05" name="Google Shape;2905;p45"/>
                <p:cNvSpPr/>
                <p:nvPr/>
              </p:nvSpPr>
              <p:spPr>
                <a:xfrm>
                  <a:off x="3182056"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06" name="Google Shape;2906;p45"/>
                <p:cNvSpPr/>
                <p:nvPr/>
              </p:nvSpPr>
              <p:spPr>
                <a:xfrm>
                  <a:off x="3352497"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07" name="Google Shape;2907;p45"/>
                <p:cNvSpPr/>
                <p:nvPr/>
              </p:nvSpPr>
              <p:spPr>
                <a:xfrm>
                  <a:off x="3522937"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08" name="Google Shape;2908;p45"/>
                <p:cNvSpPr/>
                <p:nvPr/>
              </p:nvSpPr>
              <p:spPr>
                <a:xfrm>
                  <a:off x="3693377"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09" name="Google Shape;2909;p45"/>
                <p:cNvSpPr/>
                <p:nvPr/>
              </p:nvSpPr>
              <p:spPr>
                <a:xfrm>
                  <a:off x="3863818"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10" name="Google Shape;2910;p45"/>
                <p:cNvSpPr/>
                <p:nvPr/>
              </p:nvSpPr>
              <p:spPr>
                <a:xfrm>
                  <a:off x="4034258"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11" name="Google Shape;2911;p45"/>
                <p:cNvSpPr/>
                <p:nvPr/>
              </p:nvSpPr>
              <p:spPr>
                <a:xfrm>
                  <a:off x="4204698"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12" name="Google Shape;2912;p45"/>
                <p:cNvSpPr/>
                <p:nvPr/>
              </p:nvSpPr>
              <p:spPr>
                <a:xfrm>
                  <a:off x="4375139"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13" name="Google Shape;2913;p45"/>
                <p:cNvSpPr/>
                <p:nvPr/>
              </p:nvSpPr>
              <p:spPr>
                <a:xfrm>
                  <a:off x="4545579"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14" name="Google Shape;2914;p45"/>
                <p:cNvSpPr/>
                <p:nvPr/>
              </p:nvSpPr>
              <p:spPr>
                <a:xfrm>
                  <a:off x="4716019"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2915" name="Google Shape;2915;p45"/>
              <p:cNvGrpSpPr/>
              <p:nvPr/>
            </p:nvGrpSpPr>
            <p:grpSpPr>
              <a:xfrm>
                <a:off x="2159414" y="3652838"/>
                <a:ext cx="2606105" cy="49200"/>
                <a:chOff x="2159414" y="3486447"/>
                <a:chExt cx="2606105" cy="49200"/>
              </a:xfrm>
            </p:grpSpPr>
            <p:sp>
              <p:nvSpPr>
                <p:cNvPr id="2916" name="Google Shape;2916;p45"/>
                <p:cNvSpPr/>
                <p:nvPr/>
              </p:nvSpPr>
              <p:spPr>
                <a:xfrm>
                  <a:off x="2159414"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17" name="Google Shape;2917;p45"/>
                <p:cNvSpPr/>
                <p:nvPr/>
              </p:nvSpPr>
              <p:spPr>
                <a:xfrm>
                  <a:off x="2329855"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18" name="Google Shape;2918;p45"/>
                <p:cNvSpPr/>
                <p:nvPr/>
              </p:nvSpPr>
              <p:spPr>
                <a:xfrm>
                  <a:off x="2500295"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19" name="Google Shape;2919;p45"/>
                <p:cNvSpPr/>
                <p:nvPr/>
              </p:nvSpPr>
              <p:spPr>
                <a:xfrm>
                  <a:off x="2670735"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20" name="Google Shape;2920;p45"/>
                <p:cNvSpPr/>
                <p:nvPr/>
              </p:nvSpPr>
              <p:spPr>
                <a:xfrm>
                  <a:off x="2841176"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21" name="Google Shape;2921;p45"/>
                <p:cNvSpPr/>
                <p:nvPr/>
              </p:nvSpPr>
              <p:spPr>
                <a:xfrm>
                  <a:off x="3011616"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22" name="Google Shape;2922;p45"/>
                <p:cNvSpPr/>
                <p:nvPr/>
              </p:nvSpPr>
              <p:spPr>
                <a:xfrm>
                  <a:off x="3182056"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23" name="Google Shape;2923;p45"/>
                <p:cNvSpPr/>
                <p:nvPr/>
              </p:nvSpPr>
              <p:spPr>
                <a:xfrm>
                  <a:off x="3352497"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24" name="Google Shape;2924;p45"/>
                <p:cNvSpPr/>
                <p:nvPr/>
              </p:nvSpPr>
              <p:spPr>
                <a:xfrm>
                  <a:off x="3522937"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25" name="Google Shape;2925;p45"/>
                <p:cNvSpPr/>
                <p:nvPr/>
              </p:nvSpPr>
              <p:spPr>
                <a:xfrm>
                  <a:off x="3693377"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26" name="Google Shape;2926;p45"/>
                <p:cNvSpPr/>
                <p:nvPr/>
              </p:nvSpPr>
              <p:spPr>
                <a:xfrm>
                  <a:off x="3863818"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27" name="Google Shape;2927;p45"/>
                <p:cNvSpPr/>
                <p:nvPr/>
              </p:nvSpPr>
              <p:spPr>
                <a:xfrm>
                  <a:off x="4034258"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28" name="Google Shape;2928;p45"/>
                <p:cNvSpPr/>
                <p:nvPr/>
              </p:nvSpPr>
              <p:spPr>
                <a:xfrm>
                  <a:off x="4204698"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29" name="Google Shape;2929;p45"/>
                <p:cNvSpPr/>
                <p:nvPr/>
              </p:nvSpPr>
              <p:spPr>
                <a:xfrm>
                  <a:off x="4375139"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30" name="Google Shape;2930;p45"/>
                <p:cNvSpPr/>
                <p:nvPr/>
              </p:nvSpPr>
              <p:spPr>
                <a:xfrm>
                  <a:off x="4545579"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31" name="Google Shape;2931;p45"/>
                <p:cNvSpPr/>
                <p:nvPr/>
              </p:nvSpPr>
              <p:spPr>
                <a:xfrm>
                  <a:off x="4716019"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2932" name="Google Shape;2932;p45"/>
              <p:cNvGrpSpPr/>
              <p:nvPr/>
            </p:nvGrpSpPr>
            <p:grpSpPr>
              <a:xfrm>
                <a:off x="2159414" y="3819188"/>
                <a:ext cx="2606105" cy="49200"/>
                <a:chOff x="2159414" y="3486447"/>
                <a:chExt cx="2606105" cy="49200"/>
              </a:xfrm>
            </p:grpSpPr>
            <p:sp>
              <p:nvSpPr>
                <p:cNvPr id="2933" name="Google Shape;2933;p45"/>
                <p:cNvSpPr/>
                <p:nvPr/>
              </p:nvSpPr>
              <p:spPr>
                <a:xfrm>
                  <a:off x="2159414"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34" name="Google Shape;2934;p45"/>
                <p:cNvSpPr/>
                <p:nvPr/>
              </p:nvSpPr>
              <p:spPr>
                <a:xfrm>
                  <a:off x="2329855"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35" name="Google Shape;2935;p45"/>
                <p:cNvSpPr/>
                <p:nvPr/>
              </p:nvSpPr>
              <p:spPr>
                <a:xfrm>
                  <a:off x="2500295"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36" name="Google Shape;2936;p45"/>
                <p:cNvSpPr/>
                <p:nvPr/>
              </p:nvSpPr>
              <p:spPr>
                <a:xfrm>
                  <a:off x="2670735"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37" name="Google Shape;2937;p45"/>
                <p:cNvSpPr/>
                <p:nvPr/>
              </p:nvSpPr>
              <p:spPr>
                <a:xfrm>
                  <a:off x="2841176"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38" name="Google Shape;2938;p45"/>
                <p:cNvSpPr/>
                <p:nvPr/>
              </p:nvSpPr>
              <p:spPr>
                <a:xfrm>
                  <a:off x="3011616"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39" name="Google Shape;2939;p45"/>
                <p:cNvSpPr/>
                <p:nvPr/>
              </p:nvSpPr>
              <p:spPr>
                <a:xfrm>
                  <a:off x="3182056"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40" name="Google Shape;2940;p45"/>
                <p:cNvSpPr/>
                <p:nvPr/>
              </p:nvSpPr>
              <p:spPr>
                <a:xfrm>
                  <a:off x="3352497"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41" name="Google Shape;2941;p45"/>
                <p:cNvSpPr/>
                <p:nvPr/>
              </p:nvSpPr>
              <p:spPr>
                <a:xfrm>
                  <a:off x="3522937"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42" name="Google Shape;2942;p45"/>
                <p:cNvSpPr/>
                <p:nvPr/>
              </p:nvSpPr>
              <p:spPr>
                <a:xfrm>
                  <a:off x="3693377"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43" name="Google Shape;2943;p45"/>
                <p:cNvSpPr/>
                <p:nvPr/>
              </p:nvSpPr>
              <p:spPr>
                <a:xfrm>
                  <a:off x="3863818"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44" name="Google Shape;2944;p45"/>
                <p:cNvSpPr/>
                <p:nvPr/>
              </p:nvSpPr>
              <p:spPr>
                <a:xfrm>
                  <a:off x="4034258"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45" name="Google Shape;2945;p45"/>
                <p:cNvSpPr/>
                <p:nvPr/>
              </p:nvSpPr>
              <p:spPr>
                <a:xfrm>
                  <a:off x="4204698"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46" name="Google Shape;2946;p45"/>
                <p:cNvSpPr/>
                <p:nvPr/>
              </p:nvSpPr>
              <p:spPr>
                <a:xfrm>
                  <a:off x="4375139"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47" name="Google Shape;2947;p45"/>
                <p:cNvSpPr/>
                <p:nvPr/>
              </p:nvSpPr>
              <p:spPr>
                <a:xfrm>
                  <a:off x="4545579"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48" name="Google Shape;2948;p45"/>
                <p:cNvSpPr/>
                <p:nvPr/>
              </p:nvSpPr>
              <p:spPr>
                <a:xfrm>
                  <a:off x="4716019"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2949" name="Google Shape;2949;p45"/>
              <p:cNvGrpSpPr/>
              <p:nvPr/>
            </p:nvGrpSpPr>
            <p:grpSpPr>
              <a:xfrm>
                <a:off x="2159414" y="3983540"/>
                <a:ext cx="2606105" cy="49200"/>
                <a:chOff x="2159414" y="3486447"/>
                <a:chExt cx="2606105" cy="49200"/>
              </a:xfrm>
            </p:grpSpPr>
            <p:sp>
              <p:nvSpPr>
                <p:cNvPr id="2950" name="Google Shape;2950;p45"/>
                <p:cNvSpPr/>
                <p:nvPr/>
              </p:nvSpPr>
              <p:spPr>
                <a:xfrm>
                  <a:off x="2159414"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51" name="Google Shape;2951;p45"/>
                <p:cNvSpPr/>
                <p:nvPr/>
              </p:nvSpPr>
              <p:spPr>
                <a:xfrm>
                  <a:off x="2329855"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52" name="Google Shape;2952;p45"/>
                <p:cNvSpPr/>
                <p:nvPr/>
              </p:nvSpPr>
              <p:spPr>
                <a:xfrm>
                  <a:off x="2500295"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53" name="Google Shape;2953;p45"/>
                <p:cNvSpPr/>
                <p:nvPr/>
              </p:nvSpPr>
              <p:spPr>
                <a:xfrm>
                  <a:off x="2670735"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54" name="Google Shape;2954;p45"/>
                <p:cNvSpPr/>
                <p:nvPr/>
              </p:nvSpPr>
              <p:spPr>
                <a:xfrm>
                  <a:off x="2841176"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55" name="Google Shape;2955;p45"/>
                <p:cNvSpPr/>
                <p:nvPr/>
              </p:nvSpPr>
              <p:spPr>
                <a:xfrm>
                  <a:off x="3011616"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56" name="Google Shape;2956;p45"/>
                <p:cNvSpPr/>
                <p:nvPr/>
              </p:nvSpPr>
              <p:spPr>
                <a:xfrm>
                  <a:off x="3182056"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57" name="Google Shape;2957;p45"/>
                <p:cNvSpPr/>
                <p:nvPr/>
              </p:nvSpPr>
              <p:spPr>
                <a:xfrm>
                  <a:off x="3352497"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58" name="Google Shape;2958;p45"/>
                <p:cNvSpPr/>
                <p:nvPr/>
              </p:nvSpPr>
              <p:spPr>
                <a:xfrm>
                  <a:off x="3522937"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59" name="Google Shape;2959;p45"/>
                <p:cNvSpPr/>
                <p:nvPr/>
              </p:nvSpPr>
              <p:spPr>
                <a:xfrm>
                  <a:off x="3693377"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60" name="Google Shape;2960;p45"/>
                <p:cNvSpPr/>
                <p:nvPr/>
              </p:nvSpPr>
              <p:spPr>
                <a:xfrm>
                  <a:off x="3863818"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61" name="Google Shape;2961;p45"/>
                <p:cNvSpPr/>
                <p:nvPr/>
              </p:nvSpPr>
              <p:spPr>
                <a:xfrm>
                  <a:off x="4034258"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62" name="Google Shape;2962;p45"/>
                <p:cNvSpPr/>
                <p:nvPr/>
              </p:nvSpPr>
              <p:spPr>
                <a:xfrm>
                  <a:off x="4204698"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63" name="Google Shape;2963;p45"/>
                <p:cNvSpPr/>
                <p:nvPr/>
              </p:nvSpPr>
              <p:spPr>
                <a:xfrm>
                  <a:off x="4375139"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64" name="Google Shape;2964;p45"/>
                <p:cNvSpPr/>
                <p:nvPr/>
              </p:nvSpPr>
              <p:spPr>
                <a:xfrm>
                  <a:off x="4545579"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65" name="Google Shape;2965;p45"/>
                <p:cNvSpPr/>
                <p:nvPr/>
              </p:nvSpPr>
              <p:spPr>
                <a:xfrm>
                  <a:off x="4716019"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2966" name="Google Shape;2966;p45"/>
              <p:cNvGrpSpPr/>
              <p:nvPr/>
            </p:nvGrpSpPr>
            <p:grpSpPr>
              <a:xfrm>
                <a:off x="2159414" y="4157747"/>
                <a:ext cx="2606105" cy="49200"/>
                <a:chOff x="2159414" y="3486447"/>
                <a:chExt cx="2606105" cy="49200"/>
              </a:xfrm>
            </p:grpSpPr>
            <p:sp>
              <p:nvSpPr>
                <p:cNvPr id="2967" name="Google Shape;2967;p45"/>
                <p:cNvSpPr/>
                <p:nvPr/>
              </p:nvSpPr>
              <p:spPr>
                <a:xfrm>
                  <a:off x="2159414"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68" name="Google Shape;2968;p45"/>
                <p:cNvSpPr/>
                <p:nvPr/>
              </p:nvSpPr>
              <p:spPr>
                <a:xfrm>
                  <a:off x="2329855"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69" name="Google Shape;2969;p45"/>
                <p:cNvSpPr/>
                <p:nvPr/>
              </p:nvSpPr>
              <p:spPr>
                <a:xfrm>
                  <a:off x="2500295"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70" name="Google Shape;2970;p45"/>
                <p:cNvSpPr/>
                <p:nvPr/>
              </p:nvSpPr>
              <p:spPr>
                <a:xfrm>
                  <a:off x="2670735"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71" name="Google Shape;2971;p45"/>
                <p:cNvSpPr/>
                <p:nvPr/>
              </p:nvSpPr>
              <p:spPr>
                <a:xfrm>
                  <a:off x="2841176"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72" name="Google Shape;2972;p45"/>
                <p:cNvSpPr/>
                <p:nvPr/>
              </p:nvSpPr>
              <p:spPr>
                <a:xfrm>
                  <a:off x="3011616"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73" name="Google Shape;2973;p45"/>
                <p:cNvSpPr/>
                <p:nvPr/>
              </p:nvSpPr>
              <p:spPr>
                <a:xfrm>
                  <a:off x="3182056"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74" name="Google Shape;2974;p45"/>
                <p:cNvSpPr/>
                <p:nvPr/>
              </p:nvSpPr>
              <p:spPr>
                <a:xfrm>
                  <a:off x="3352497"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75" name="Google Shape;2975;p45"/>
                <p:cNvSpPr/>
                <p:nvPr/>
              </p:nvSpPr>
              <p:spPr>
                <a:xfrm>
                  <a:off x="3522937"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76" name="Google Shape;2976;p45"/>
                <p:cNvSpPr/>
                <p:nvPr/>
              </p:nvSpPr>
              <p:spPr>
                <a:xfrm>
                  <a:off x="3693377"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77" name="Google Shape;2977;p45"/>
                <p:cNvSpPr/>
                <p:nvPr/>
              </p:nvSpPr>
              <p:spPr>
                <a:xfrm>
                  <a:off x="3863818"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78" name="Google Shape;2978;p45"/>
                <p:cNvSpPr/>
                <p:nvPr/>
              </p:nvSpPr>
              <p:spPr>
                <a:xfrm>
                  <a:off x="4034258"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79" name="Google Shape;2979;p45"/>
                <p:cNvSpPr/>
                <p:nvPr/>
              </p:nvSpPr>
              <p:spPr>
                <a:xfrm>
                  <a:off x="4204698"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80" name="Google Shape;2980;p45"/>
                <p:cNvSpPr/>
                <p:nvPr/>
              </p:nvSpPr>
              <p:spPr>
                <a:xfrm>
                  <a:off x="4375139"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81" name="Google Shape;2981;p45"/>
                <p:cNvSpPr/>
                <p:nvPr/>
              </p:nvSpPr>
              <p:spPr>
                <a:xfrm>
                  <a:off x="4545579"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82" name="Google Shape;2982;p45"/>
                <p:cNvSpPr/>
                <p:nvPr/>
              </p:nvSpPr>
              <p:spPr>
                <a:xfrm>
                  <a:off x="4716019"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grpSp>
          <p:nvGrpSpPr>
            <p:cNvPr id="2983" name="Google Shape;2983;p45"/>
            <p:cNvGrpSpPr/>
            <p:nvPr/>
          </p:nvGrpSpPr>
          <p:grpSpPr>
            <a:xfrm>
              <a:off x="5927502" y="1318161"/>
              <a:ext cx="2377550" cy="653782"/>
              <a:chOff x="2159414" y="3486447"/>
              <a:chExt cx="2606105" cy="720500"/>
            </a:xfrm>
          </p:grpSpPr>
          <p:grpSp>
            <p:nvGrpSpPr>
              <p:cNvPr id="2984" name="Google Shape;2984;p45"/>
              <p:cNvGrpSpPr/>
              <p:nvPr/>
            </p:nvGrpSpPr>
            <p:grpSpPr>
              <a:xfrm>
                <a:off x="2159414" y="3486447"/>
                <a:ext cx="2606105" cy="49200"/>
                <a:chOff x="2159414" y="3486447"/>
                <a:chExt cx="2606105" cy="49200"/>
              </a:xfrm>
            </p:grpSpPr>
            <p:sp>
              <p:nvSpPr>
                <p:cNvPr id="2985" name="Google Shape;2985;p45"/>
                <p:cNvSpPr/>
                <p:nvPr/>
              </p:nvSpPr>
              <p:spPr>
                <a:xfrm>
                  <a:off x="2159414"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86" name="Google Shape;2986;p45"/>
                <p:cNvSpPr/>
                <p:nvPr/>
              </p:nvSpPr>
              <p:spPr>
                <a:xfrm>
                  <a:off x="2329855"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87" name="Google Shape;2987;p45"/>
                <p:cNvSpPr/>
                <p:nvPr/>
              </p:nvSpPr>
              <p:spPr>
                <a:xfrm>
                  <a:off x="2500295"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88" name="Google Shape;2988;p45"/>
                <p:cNvSpPr/>
                <p:nvPr/>
              </p:nvSpPr>
              <p:spPr>
                <a:xfrm>
                  <a:off x="2670735"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89" name="Google Shape;2989;p45"/>
                <p:cNvSpPr/>
                <p:nvPr/>
              </p:nvSpPr>
              <p:spPr>
                <a:xfrm>
                  <a:off x="2841176"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90" name="Google Shape;2990;p45"/>
                <p:cNvSpPr/>
                <p:nvPr/>
              </p:nvSpPr>
              <p:spPr>
                <a:xfrm>
                  <a:off x="3011616"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91" name="Google Shape;2991;p45"/>
                <p:cNvSpPr/>
                <p:nvPr/>
              </p:nvSpPr>
              <p:spPr>
                <a:xfrm>
                  <a:off x="3182056"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92" name="Google Shape;2992;p45"/>
                <p:cNvSpPr/>
                <p:nvPr/>
              </p:nvSpPr>
              <p:spPr>
                <a:xfrm>
                  <a:off x="3352497"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93" name="Google Shape;2993;p45"/>
                <p:cNvSpPr/>
                <p:nvPr/>
              </p:nvSpPr>
              <p:spPr>
                <a:xfrm>
                  <a:off x="3522937"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94" name="Google Shape;2994;p45"/>
                <p:cNvSpPr/>
                <p:nvPr/>
              </p:nvSpPr>
              <p:spPr>
                <a:xfrm>
                  <a:off x="3693377"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95" name="Google Shape;2995;p45"/>
                <p:cNvSpPr/>
                <p:nvPr/>
              </p:nvSpPr>
              <p:spPr>
                <a:xfrm>
                  <a:off x="3863818"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96" name="Google Shape;2996;p45"/>
                <p:cNvSpPr/>
                <p:nvPr/>
              </p:nvSpPr>
              <p:spPr>
                <a:xfrm>
                  <a:off x="4034258"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97" name="Google Shape;2997;p45"/>
                <p:cNvSpPr/>
                <p:nvPr/>
              </p:nvSpPr>
              <p:spPr>
                <a:xfrm>
                  <a:off x="4204698"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98" name="Google Shape;2998;p45"/>
                <p:cNvSpPr/>
                <p:nvPr/>
              </p:nvSpPr>
              <p:spPr>
                <a:xfrm>
                  <a:off x="4375139"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99" name="Google Shape;2999;p45"/>
                <p:cNvSpPr/>
                <p:nvPr/>
              </p:nvSpPr>
              <p:spPr>
                <a:xfrm>
                  <a:off x="4545579"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00" name="Google Shape;3000;p45"/>
                <p:cNvSpPr/>
                <p:nvPr/>
              </p:nvSpPr>
              <p:spPr>
                <a:xfrm>
                  <a:off x="4716019"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3001" name="Google Shape;3001;p45"/>
              <p:cNvGrpSpPr/>
              <p:nvPr/>
            </p:nvGrpSpPr>
            <p:grpSpPr>
              <a:xfrm>
                <a:off x="2159414" y="3652838"/>
                <a:ext cx="2606105" cy="49200"/>
                <a:chOff x="2159414" y="3486447"/>
                <a:chExt cx="2606105" cy="49200"/>
              </a:xfrm>
            </p:grpSpPr>
            <p:sp>
              <p:nvSpPr>
                <p:cNvPr id="3002" name="Google Shape;3002;p45"/>
                <p:cNvSpPr/>
                <p:nvPr/>
              </p:nvSpPr>
              <p:spPr>
                <a:xfrm>
                  <a:off x="2159414"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03" name="Google Shape;3003;p45"/>
                <p:cNvSpPr/>
                <p:nvPr/>
              </p:nvSpPr>
              <p:spPr>
                <a:xfrm>
                  <a:off x="2329855"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04" name="Google Shape;3004;p45"/>
                <p:cNvSpPr/>
                <p:nvPr/>
              </p:nvSpPr>
              <p:spPr>
                <a:xfrm>
                  <a:off x="2500295"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05" name="Google Shape;3005;p45"/>
                <p:cNvSpPr/>
                <p:nvPr/>
              </p:nvSpPr>
              <p:spPr>
                <a:xfrm>
                  <a:off x="2670735"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06" name="Google Shape;3006;p45"/>
                <p:cNvSpPr/>
                <p:nvPr/>
              </p:nvSpPr>
              <p:spPr>
                <a:xfrm>
                  <a:off x="2841176"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07" name="Google Shape;3007;p45"/>
                <p:cNvSpPr/>
                <p:nvPr/>
              </p:nvSpPr>
              <p:spPr>
                <a:xfrm>
                  <a:off x="3011616"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08" name="Google Shape;3008;p45"/>
                <p:cNvSpPr/>
                <p:nvPr/>
              </p:nvSpPr>
              <p:spPr>
                <a:xfrm>
                  <a:off x="3182056"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09" name="Google Shape;3009;p45"/>
                <p:cNvSpPr/>
                <p:nvPr/>
              </p:nvSpPr>
              <p:spPr>
                <a:xfrm>
                  <a:off x="3352497"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10" name="Google Shape;3010;p45"/>
                <p:cNvSpPr/>
                <p:nvPr/>
              </p:nvSpPr>
              <p:spPr>
                <a:xfrm>
                  <a:off x="3522937"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11" name="Google Shape;3011;p45"/>
                <p:cNvSpPr/>
                <p:nvPr/>
              </p:nvSpPr>
              <p:spPr>
                <a:xfrm>
                  <a:off x="3693377"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12" name="Google Shape;3012;p45"/>
                <p:cNvSpPr/>
                <p:nvPr/>
              </p:nvSpPr>
              <p:spPr>
                <a:xfrm>
                  <a:off x="3863818"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13" name="Google Shape;3013;p45"/>
                <p:cNvSpPr/>
                <p:nvPr/>
              </p:nvSpPr>
              <p:spPr>
                <a:xfrm>
                  <a:off x="4034258"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14" name="Google Shape;3014;p45"/>
                <p:cNvSpPr/>
                <p:nvPr/>
              </p:nvSpPr>
              <p:spPr>
                <a:xfrm>
                  <a:off x="4204698"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15" name="Google Shape;3015;p45"/>
                <p:cNvSpPr/>
                <p:nvPr/>
              </p:nvSpPr>
              <p:spPr>
                <a:xfrm>
                  <a:off x="4375139"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16" name="Google Shape;3016;p45"/>
                <p:cNvSpPr/>
                <p:nvPr/>
              </p:nvSpPr>
              <p:spPr>
                <a:xfrm>
                  <a:off x="4545579"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17" name="Google Shape;3017;p45"/>
                <p:cNvSpPr/>
                <p:nvPr/>
              </p:nvSpPr>
              <p:spPr>
                <a:xfrm>
                  <a:off x="4716019"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3018" name="Google Shape;3018;p45"/>
              <p:cNvGrpSpPr/>
              <p:nvPr/>
            </p:nvGrpSpPr>
            <p:grpSpPr>
              <a:xfrm>
                <a:off x="2159414" y="3819188"/>
                <a:ext cx="2606105" cy="49200"/>
                <a:chOff x="2159414" y="3486447"/>
                <a:chExt cx="2606105" cy="49200"/>
              </a:xfrm>
            </p:grpSpPr>
            <p:sp>
              <p:nvSpPr>
                <p:cNvPr id="3019" name="Google Shape;3019;p45"/>
                <p:cNvSpPr/>
                <p:nvPr/>
              </p:nvSpPr>
              <p:spPr>
                <a:xfrm>
                  <a:off x="2159414"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20" name="Google Shape;3020;p45"/>
                <p:cNvSpPr/>
                <p:nvPr/>
              </p:nvSpPr>
              <p:spPr>
                <a:xfrm>
                  <a:off x="2329855"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21" name="Google Shape;3021;p45"/>
                <p:cNvSpPr/>
                <p:nvPr/>
              </p:nvSpPr>
              <p:spPr>
                <a:xfrm>
                  <a:off x="2500295"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22" name="Google Shape;3022;p45"/>
                <p:cNvSpPr/>
                <p:nvPr/>
              </p:nvSpPr>
              <p:spPr>
                <a:xfrm>
                  <a:off x="2670735"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23" name="Google Shape;3023;p45"/>
                <p:cNvSpPr/>
                <p:nvPr/>
              </p:nvSpPr>
              <p:spPr>
                <a:xfrm>
                  <a:off x="2841176"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24" name="Google Shape;3024;p45"/>
                <p:cNvSpPr/>
                <p:nvPr/>
              </p:nvSpPr>
              <p:spPr>
                <a:xfrm>
                  <a:off x="3011616"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25" name="Google Shape;3025;p45"/>
                <p:cNvSpPr/>
                <p:nvPr/>
              </p:nvSpPr>
              <p:spPr>
                <a:xfrm>
                  <a:off x="3182056"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26" name="Google Shape;3026;p45"/>
                <p:cNvSpPr/>
                <p:nvPr/>
              </p:nvSpPr>
              <p:spPr>
                <a:xfrm>
                  <a:off x="3352497"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27" name="Google Shape;3027;p45"/>
                <p:cNvSpPr/>
                <p:nvPr/>
              </p:nvSpPr>
              <p:spPr>
                <a:xfrm>
                  <a:off x="3522937"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28" name="Google Shape;3028;p45"/>
                <p:cNvSpPr/>
                <p:nvPr/>
              </p:nvSpPr>
              <p:spPr>
                <a:xfrm>
                  <a:off x="3693377"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29" name="Google Shape;3029;p45"/>
                <p:cNvSpPr/>
                <p:nvPr/>
              </p:nvSpPr>
              <p:spPr>
                <a:xfrm>
                  <a:off x="3863818"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30" name="Google Shape;3030;p45"/>
                <p:cNvSpPr/>
                <p:nvPr/>
              </p:nvSpPr>
              <p:spPr>
                <a:xfrm>
                  <a:off x="4034258"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31" name="Google Shape;3031;p45"/>
                <p:cNvSpPr/>
                <p:nvPr/>
              </p:nvSpPr>
              <p:spPr>
                <a:xfrm>
                  <a:off x="4204698"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32" name="Google Shape;3032;p45"/>
                <p:cNvSpPr/>
                <p:nvPr/>
              </p:nvSpPr>
              <p:spPr>
                <a:xfrm>
                  <a:off x="4375139"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33" name="Google Shape;3033;p45"/>
                <p:cNvSpPr/>
                <p:nvPr/>
              </p:nvSpPr>
              <p:spPr>
                <a:xfrm>
                  <a:off x="4545579"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34" name="Google Shape;3034;p45"/>
                <p:cNvSpPr/>
                <p:nvPr/>
              </p:nvSpPr>
              <p:spPr>
                <a:xfrm>
                  <a:off x="4716019"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3035" name="Google Shape;3035;p45"/>
              <p:cNvGrpSpPr/>
              <p:nvPr/>
            </p:nvGrpSpPr>
            <p:grpSpPr>
              <a:xfrm>
                <a:off x="2159414" y="3983540"/>
                <a:ext cx="2606105" cy="49200"/>
                <a:chOff x="2159414" y="3486447"/>
                <a:chExt cx="2606105" cy="49200"/>
              </a:xfrm>
            </p:grpSpPr>
            <p:sp>
              <p:nvSpPr>
                <p:cNvPr id="3036" name="Google Shape;3036;p45"/>
                <p:cNvSpPr/>
                <p:nvPr/>
              </p:nvSpPr>
              <p:spPr>
                <a:xfrm>
                  <a:off x="2159414"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37" name="Google Shape;3037;p45"/>
                <p:cNvSpPr/>
                <p:nvPr/>
              </p:nvSpPr>
              <p:spPr>
                <a:xfrm>
                  <a:off x="2329855"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38" name="Google Shape;3038;p45"/>
                <p:cNvSpPr/>
                <p:nvPr/>
              </p:nvSpPr>
              <p:spPr>
                <a:xfrm>
                  <a:off x="2500295"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39" name="Google Shape;3039;p45"/>
                <p:cNvSpPr/>
                <p:nvPr/>
              </p:nvSpPr>
              <p:spPr>
                <a:xfrm>
                  <a:off x="2670735"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40" name="Google Shape;3040;p45"/>
                <p:cNvSpPr/>
                <p:nvPr/>
              </p:nvSpPr>
              <p:spPr>
                <a:xfrm>
                  <a:off x="2841176"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41" name="Google Shape;3041;p45"/>
                <p:cNvSpPr/>
                <p:nvPr/>
              </p:nvSpPr>
              <p:spPr>
                <a:xfrm>
                  <a:off x="3011616"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42" name="Google Shape;3042;p45"/>
                <p:cNvSpPr/>
                <p:nvPr/>
              </p:nvSpPr>
              <p:spPr>
                <a:xfrm>
                  <a:off x="3182056"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43" name="Google Shape;3043;p45"/>
                <p:cNvSpPr/>
                <p:nvPr/>
              </p:nvSpPr>
              <p:spPr>
                <a:xfrm>
                  <a:off x="3352497"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44" name="Google Shape;3044;p45"/>
                <p:cNvSpPr/>
                <p:nvPr/>
              </p:nvSpPr>
              <p:spPr>
                <a:xfrm>
                  <a:off x="3522937"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45" name="Google Shape;3045;p45"/>
                <p:cNvSpPr/>
                <p:nvPr/>
              </p:nvSpPr>
              <p:spPr>
                <a:xfrm>
                  <a:off x="3693377"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46" name="Google Shape;3046;p45"/>
                <p:cNvSpPr/>
                <p:nvPr/>
              </p:nvSpPr>
              <p:spPr>
                <a:xfrm>
                  <a:off x="3863818"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47" name="Google Shape;3047;p45"/>
                <p:cNvSpPr/>
                <p:nvPr/>
              </p:nvSpPr>
              <p:spPr>
                <a:xfrm>
                  <a:off x="4034258"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48" name="Google Shape;3048;p45"/>
                <p:cNvSpPr/>
                <p:nvPr/>
              </p:nvSpPr>
              <p:spPr>
                <a:xfrm>
                  <a:off x="4204698"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49" name="Google Shape;3049;p45"/>
                <p:cNvSpPr/>
                <p:nvPr/>
              </p:nvSpPr>
              <p:spPr>
                <a:xfrm>
                  <a:off x="4375139"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50" name="Google Shape;3050;p45"/>
                <p:cNvSpPr/>
                <p:nvPr/>
              </p:nvSpPr>
              <p:spPr>
                <a:xfrm>
                  <a:off x="4545579"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51" name="Google Shape;3051;p45"/>
                <p:cNvSpPr/>
                <p:nvPr/>
              </p:nvSpPr>
              <p:spPr>
                <a:xfrm>
                  <a:off x="4716019"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3052" name="Google Shape;3052;p45"/>
              <p:cNvGrpSpPr/>
              <p:nvPr/>
            </p:nvGrpSpPr>
            <p:grpSpPr>
              <a:xfrm>
                <a:off x="2159414" y="4157747"/>
                <a:ext cx="2606105" cy="49200"/>
                <a:chOff x="2159414" y="3486447"/>
                <a:chExt cx="2606105" cy="49200"/>
              </a:xfrm>
            </p:grpSpPr>
            <p:sp>
              <p:nvSpPr>
                <p:cNvPr id="3053" name="Google Shape;3053;p45"/>
                <p:cNvSpPr/>
                <p:nvPr/>
              </p:nvSpPr>
              <p:spPr>
                <a:xfrm>
                  <a:off x="2159414"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54" name="Google Shape;3054;p45"/>
                <p:cNvSpPr/>
                <p:nvPr/>
              </p:nvSpPr>
              <p:spPr>
                <a:xfrm>
                  <a:off x="2329855"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55" name="Google Shape;3055;p45"/>
                <p:cNvSpPr/>
                <p:nvPr/>
              </p:nvSpPr>
              <p:spPr>
                <a:xfrm>
                  <a:off x="2500295"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56" name="Google Shape;3056;p45"/>
                <p:cNvSpPr/>
                <p:nvPr/>
              </p:nvSpPr>
              <p:spPr>
                <a:xfrm>
                  <a:off x="2670735"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57" name="Google Shape;3057;p45"/>
                <p:cNvSpPr/>
                <p:nvPr/>
              </p:nvSpPr>
              <p:spPr>
                <a:xfrm>
                  <a:off x="2841176"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58" name="Google Shape;3058;p45"/>
                <p:cNvSpPr/>
                <p:nvPr/>
              </p:nvSpPr>
              <p:spPr>
                <a:xfrm>
                  <a:off x="3011616"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59" name="Google Shape;3059;p45"/>
                <p:cNvSpPr/>
                <p:nvPr/>
              </p:nvSpPr>
              <p:spPr>
                <a:xfrm>
                  <a:off x="3182056"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60" name="Google Shape;3060;p45"/>
                <p:cNvSpPr/>
                <p:nvPr/>
              </p:nvSpPr>
              <p:spPr>
                <a:xfrm>
                  <a:off x="3352497"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61" name="Google Shape;3061;p45"/>
                <p:cNvSpPr/>
                <p:nvPr/>
              </p:nvSpPr>
              <p:spPr>
                <a:xfrm>
                  <a:off x="3522937"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62" name="Google Shape;3062;p45"/>
                <p:cNvSpPr/>
                <p:nvPr/>
              </p:nvSpPr>
              <p:spPr>
                <a:xfrm>
                  <a:off x="3693377"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63" name="Google Shape;3063;p45"/>
                <p:cNvSpPr/>
                <p:nvPr/>
              </p:nvSpPr>
              <p:spPr>
                <a:xfrm>
                  <a:off x="3863818"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64" name="Google Shape;3064;p45"/>
                <p:cNvSpPr/>
                <p:nvPr/>
              </p:nvSpPr>
              <p:spPr>
                <a:xfrm>
                  <a:off x="4034258"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65" name="Google Shape;3065;p45"/>
                <p:cNvSpPr/>
                <p:nvPr/>
              </p:nvSpPr>
              <p:spPr>
                <a:xfrm>
                  <a:off x="4204698"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66" name="Google Shape;3066;p45"/>
                <p:cNvSpPr/>
                <p:nvPr/>
              </p:nvSpPr>
              <p:spPr>
                <a:xfrm>
                  <a:off x="4375139"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67" name="Google Shape;3067;p45"/>
                <p:cNvSpPr/>
                <p:nvPr/>
              </p:nvSpPr>
              <p:spPr>
                <a:xfrm>
                  <a:off x="4545579"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68" name="Google Shape;3068;p45"/>
                <p:cNvSpPr/>
                <p:nvPr/>
              </p:nvSpPr>
              <p:spPr>
                <a:xfrm>
                  <a:off x="4716019"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grpSp>
          <p:nvGrpSpPr>
            <p:cNvPr id="3069" name="Google Shape;3069;p45"/>
            <p:cNvGrpSpPr/>
            <p:nvPr/>
          </p:nvGrpSpPr>
          <p:grpSpPr>
            <a:xfrm>
              <a:off x="5927502" y="2084668"/>
              <a:ext cx="2377550" cy="44644"/>
              <a:chOff x="2159414" y="3486447"/>
              <a:chExt cx="2606105" cy="49200"/>
            </a:xfrm>
          </p:grpSpPr>
          <p:sp>
            <p:nvSpPr>
              <p:cNvPr id="3070" name="Google Shape;3070;p45"/>
              <p:cNvSpPr/>
              <p:nvPr/>
            </p:nvSpPr>
            <p:spPr>
              <a:xfrm>
                <a:off x="2159414"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71" name="Google Shape;3071;p45"/>
              <p:cNvSpPr/>
              <p:nvPr/>
            </p:nvSpPr>
            <p:spPr>
              <a:xfrm>
                <a:off x="2329855"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72" name="Google Shape;3072;p45"/>
              <p:cNvSpPr/>
              <p:nvPr/>
            </p:nvSpPr>
            <p:spPr>
              <a:xfrm>
                <a:off x="2500295"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73" name="Google Shape;3073;p45"/>
              <p:cNvSpPr/>
              <p:nvPr/>
            </p:nvSpPr>
            <p:spPr>
              <a:xfrm>
                <a:off x="2670735"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74" name="Google Shape;3074;p45"/>
              <p:cNvSpPr/>
              <p:nvPr/>
            </p:nvSpPr>
            <p:spPr>
              <a:xfrm>
                <a:off x="2841176"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75" name="Google Shape;3075;p45"/>
              <p:cNvSpPr/>
              <p:nvPr/>
            </p:nvSpPr>
            <p:spPr>
              <a:xfrm>
                <a:off x="3011616"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76" name="Google Shape;3076;p45"/>
              <p:cNvSpPr/>
              <p:nvPr/>
            </p:nvSpPr>
            <p:spPr>
              <a:xfrm>
                <a:off x="3182056"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77" name="Google Shape;3077;p45"/>
              <p:cNvSpPr/>
              <p:nvPr/>
            </p:nvSpPr>
            <p:spPr>
              <a:xfrm>
                <a:off x="3352497"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78" name="Google Shape;3078;p45"/>
              <p:cNvSpPr/>
              <p:nvPr/>
            </p:nvSpPr>
            <p:spPr>
              <a:xfrm>
                <a:off x="3522937"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79" name="Google Shape;3079;p45"/>
              <p:cNvSpPr/>
              <p:nvPr/>
            </p:nvSpPr>
            <p:spPr>
              <a:xfrm>
                <a:off x="3693377"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80" name="Google Shape;3080;p45"/>
              <p:cNvSpPr/>
              <p:nvPr/>
            </p:nvSpPr>
            <p:spPr>
              <a:xfrm>
                <a:off x="3863818"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81" name="Google Shape;3081;p45"/>
              <p:cNvSpPr/>
              <p:nvPr/>
            </p:nvSpPr>
            <p:spPr>
              <a:xfrm>
                <a:off x="4034258"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82" name="Google Shape;3082;p45"/>
              <p:cNvSpPr/>
              <p:nvPr/>
            </p:nvSpPr>
            <p:spPr>
              <a:xfrm>
                <a:off x="4204698"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83" name="Google Shape;3083;p45"/>
              <p:cNvSpPr/>
              <p:nvPr/>
            </p:nvSpPr>
            <p:spPr>
              <a:xfrm>
                <a:off x="4375139"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84" name="Google Shape;3084;p45"/>
              <p:cNvSpPr/>
              <p:nvPr/>
            </p:nvSpPr>
            <p:spPr>
              <a:xfrm>
                <a:off x="4545579"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85" name="Google Shape;3085;p45"/>
              <p:cNvSpPr/>
              <p:nvPr/>
            </p:nvSpPr>
            <p:spPr>
              <a:xfrm>
                <a:off x="4716019"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3086" name="Google Shape;3086;p45"/>
            <p:cNvGrpSpPr/>
            <p:nvPr/>
          </p:nvGrpSpPr>
          <p:grpSpPr>
            <a:xfrm>
              <a:off x="5927502" y="2235651"/>
              <a:ext cx="2377550" cy="44644"/>
              <a:chOff x="2159414" y="3486447"/>
              <a:chExt cx="2606105" cy="49200"/>
            </a:xfrm>
          </p:grpSpPr>
          <p:sp>
            <p:nvSpPr>
              <p:cNvPr id="3087" name="Google Shape;3087;p45"/>
              <p:cNvSpPr/>
              <p:nvPr/>
            </p:nvSpPr>
            <p:spPr>
              <a:xfrm>
                <a:off x="2159414"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88" name="Google Shape;3088;p45"/>
              <p:cNvSpPr/>
              <p:nvPr/>
            </p:nvSpPr>
            <p:spPr>
              <a:xfrm>
                <a:off x="2329855"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89" name="Google Shape;3089;p45"/>
              <p:cNvSpPr/>
              <p:nvPr/>
            </p:nvSpPr>
            <p:spPr>
              <a:xfrm>
                <a:off x="2500295"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90" name="Google Shape;3090;p45"/>
              <p:cNvSpPr/>
              <p:nvPr/>
            </p:nvSpPr>
            <p:spPr>
              <a:xfrm>
                <a:off x="2670735"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91" name="Google Shape;3091;p45"/>
              <p:cNvSpPr/>
              <p:nvPr/>
            </p:nvSpPr>
            <p:spPr>
              <a:xfrm>
                <a:off x="2841176"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92" name="Google Shape;3092;p45"/>
              <p:cNvSpPr/>
              <p:nvPr/>
            </p:nvSpPr>
            <p:spPr>
              <a:xfrm>
                <a:off x="3011616"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93" name="Google Shape;3093;p45"/>
              <p:cNvSpPr/>
              <p:nvPr/>
            </p:nvSpPr>
            <p:spPr>
              <a:xfrm>
                <a:off x="3182056"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94" name="Google Shape;3094;p45"/>
              <p:cNvSpPr/>
              <p:nvPr/>
            </p:nvSpPr>
            <p:spPr>
              <a:xfrm>
                <a:off x="3352497"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95" name="Google Shape;3095;p45"/>
              <p:cNvSpPr/>
              <p:nvPr/>
            </p:nvSpPr>
            <p:spPr>
              <a:xfrm>
                <a:off x="3522937"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96" name="Google Shape;3096;p45"/>
              <p:cNvSpPr/>
              <p:nvPr/>
            </p:nvSpPr>
            <p:spPr>
              <a:xfrm>
                <a:off x="3693377"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97" name="Google Shape;3097;p45"/>
              <p:cNvSpPr/>
              <p:nvPr/>
            </p:nvSpPr>
            <p:spPr>
              <a:xfrm>
                <a:off x="3863818"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98" name="Google Shape;3098;p45"/>
              <p:cNvSpPr/>
              <p:nvPr/>
            </p:nvSpPr>
            <p:spPr>
              <a:xfrm>
                <a:off x="4034258"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99" name="Google Shape;3099;p45"/>
              <p:cNvSpPr/>
              <p:nvPr/>
            </p:nvSpPr>
            <p:spPr>
              <a:xfrm>
                <a:off x="4204698"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00" name="Google Shape;3100;p45"/>
              <p:cNvSpPr/>
              <p:nvPr/>
            </p:nvSpPr>
            <p:spPr>
              <a:xfrm>
                <a:off x="4375139"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01" name="Google Shape;3101;p45"/>
              <p:cNvSpPr/>
              <p:nvPr/>
            </p:nvSpPr>
            <p:spPr>
              <a:xfrm>
                <a:off x="4545579"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02" name="Google Shape;3102;p45"/>
              <p:cNvSpPr/>
              <p:nvPr/>
            </p:nvSpPr>
            <p:spPr>
              <a:xfrm>
                <a:off x="4716019"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3103" name="Google Shape;3103;p45"/>
            <p:cNvGrpSpPr/>
            <p:nvPr/>
          </p:nvGrpSpPr>
          <p:grpSpPr>
            <a:xfrm>
              <a:off x="5927502" y="2386597"/>
              <a:ext cx="2377550" cy="44644"/>
              <a:chOff x="2159414" y="3486447"/>
              <a:chExt cx="2606105" cy="49200"/>
            </a:xfrm>
          </p:grpSpPr>
          <p:sp>
            <p:nvSpPr>
              <p:cNvPr id="3104" name="Google Shape;3104;p45"/>
              <p:cNvSpPr/>
              <p:nvPr/>
            </p:nvSpPr>
            <p:spPr>
              <a:xfrm>
                <a:off x="2159414"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05" name="Google Shape;3105;p45"/>
              <p:cNvSpPr/>
              <p:nvPr/>
            </p:nvSpPr>
            <p:spPr>
              <a:xfrm>
                <a:off x="2329855"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06" name="Google Shape;3106;p45"/>
              <p:cNvSpPr/>
              <p:nvPr/>
            </p:nvSpPr>
            <p:spPr>
              <a:xfrm>
                <a:off x="2500295"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07" name="Google Shape;3107;p45"/>
              <p:cNvSpPr/>
              <p:nvPr/>
            </p:nvSpPr>
            <p:spPr>
              <a:xfrm>
                <a:off x="2670735"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08" name="Google Shape;3108;p45"/>
              <p:cNvSpPr/>
              <p:nvPr/>
            </p:nvSpPr>
            <p:spPr>
              <a:xfrm>
                <a:off x="2841176"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09" name="Google Shape;3109;p45"/>
              <p:cNvSpPr/>
              <p:nvPr/>
            </p:nvSpPr>
            <p:spPr>
              <a:xfrm>
                <a:off x="3011616"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10" name="Google Shape;3110;p45"/>
              <p:cNvSpPr/>
              <p:nvPr/>
            </p:nvSpPr>
            <p:spPr>
              <a:xfrm>
                <a:off x="3182056"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11" name="Google Shape;3111;p45"/>
              <p:cNvSpPr/>
              <p:nvPr/>
            </p:nvSpPr>
            <p:spPr>
              <a:xfrm>
                <a:off x="3352497"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12" name="Google Shape;3112;p45"/>
              <p:cNvSpPr/>
              <p:nvPr/>
            </p:nvSpPr>
            <p:spPr>
              <a:xfrm>
                <a:off x="3522937"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13" name="Google Shape;3113;p45"/>
              <p:cNvSpPr/>
              <p:nvPr/>
            </p:nvSpPr>
            <p:spPr>
              <a:xfrm>
                <a:off x="3693377"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14" name="Google Shape;3114;p45"/>
              <p:cNvSpPr/>
              <p:nvPr/>
            </p:nvSpPr>
            <p:spPr>
              <a:xfrm>
                <a:off x="3863818"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15" name="Google Shape;3115;p45"/>
              <p:cNvSpPr/>
              <p:nvPr/>
            </p:nvSpPr>
            <p:spPr>
              <a:xfrm>
                <a:off x="4034258"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16" name="Google Shape;3116;p45"/>
              <p:cNvSpPr/>
              <p:nvPr/>
            </p:nvSpPr>
            <p:spPr>
              <a:xfrm>
                <a:off x="4204698"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17" name="Google Shape;3117;p45"/>
              <p:cNvSpPr/>
              <p:nvPr/>
            </p:nvSpPr>
            <p:spPr>
              <a:xfrm>
                <a:off x="4375139"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18" name="Google Shape;3118;p45"/>
              <p:cNvSpPr/>
              <p:nvPr/>
            </p:nvSpPr>
            <p:spPr>
              <a:xfrm>
                <a:off x="4545579"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19" name="Google Shape;3119;p45"/>
              <p:cNvSpPr/>
              <p:nvPr/>
            </p:nvSpPr>
            <p:spPr>
              <a:xfrm>
                <a:off x="4716019"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3120" name="Google Shape;3120;p45"/>
            <p:cNvGrpSpPr/>
            <p:nvPr/>
          </p:nvGrpSpPr>
          <p:grpSpPr>
            <a:xfrm>
              <a:off x="5927502" y="2535730"/>
              <a:ext cx="2377550" cy="44644"/>
              <a:chOff x="2159414" y="3486447"/>
              <a:chExt cx="2606105" cy="49200"/>
            </a:xfrm>
          </p:grpSpPr>
          <p:sp>
            <p:nvSpPr>
              <p:cNvPr id="3121" name="Google Shape;3121;p45"/>
              <p:cNvSpPr/>
              <p:nvPr/>
            </p:nvSpPr>
            <p:spPr>
              <a:xfrm>
                <a:off x="2159414"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22" name="Google Shape;3122;p45"/>
              <p:cNvSpPr/>
              <p:nvPr/>
            </p:nvSpPr>
            <p:spPr>
              <a:xfrm>
                <a:off x="2329855"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23" name="Google Shape;3123;p45"/>
              <p:cNvSpPr/>
              <p:nvPr/>
            </p:nvSpPr>
            <p:spPr>
              <a:xfrm>
                <a:off x="2500295"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24" name="Google Shape;3124;p45"/>
              <p:cNvSpPr/>
              <p:nvPr/>
            </p:nvSpPr>
            <p:spPr>
              <a:xfrm>
                <a:off x="2670735"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25" name="Google Shape;3125;p45"/>
              <p:cNvSpPr/>
              <p:nvPr/>
            </p:nvSpPr>
            <p:spPr>
              <a:xfrm>
                <a:off x="2841176"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26" name="Google Shape;3126;p45"/>
              <p:cNvSpPr/>
              <p:nvPr/>
            </p:nvSpPr>
            <p:spPr>
              <a:xfrm>
                <a:off x="3011616"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27" name="Google Shape;3127;p45"/>
              <p:cNvSpPr/>
              <p:nvPr/>
            </p:nvSpPr>
            <p:spPr>
              <a:xfrm>
                <a:off x="3182056"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28" name="Google Shape;3128;p45"/>
              <p:cNvSpPr/>
              <p:nvPr/>
            </p:nvSpPr>
            <p:spPr>
              <a:xfrm>
                <a:off x="3352497"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29" name="Google Shape;3129;p45"/>
              <p:cNvSpPr/>
              <p:nvPr/>
            </p:nvSpPr>
            <p:spPr>
              <a:xfrm>
                <a:off x="3522937"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30" name="Google Shape;3130;p45"/>
              <p:cNvSpPr/>
              <p:nvPr/>
            </p:nvSpPr>
            <p:spPr>
              <a:xfrm>
                <a:off x="3693377"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31" name="Google Shape;3131;p45"/>
              <p:cNvSpPr/>
              <p:nvPr/>
            </p:nvSpPr>
            <p:spPr>
              <a:xfrm>
                <a:off x="3863818"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32" name="Google Shape;3132;p45"/>
              <p:cNvSpPr/>
              <p:nvPr/>
            </p:nvSpPr>
            <p:spPr>
              <a:xfrm>
                <a:off x="4034258"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33" name="Google Shape;3133;p45"/>
              <p:cNvSpPr/>
              <p:nvPr/>
            </p:nvSpPr>
            <p:spPr>
              <a:xfrm>
                <a:off x="4204698"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34" name="Google Shape;3134;p45"/>
              <p:cNvSpPr/>
              <p:nvPr/>
            </p:nvSpPr>
            <p:spPr>
              <a:xfrm>
                <a:off x="4375139"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35" name="Google Shape;3135;p45"/>
              <p:cNvSpPr/>
              <p:nvPr/>
            </p:nvSpPr>
            <p:spPr>
              <a:xfrm>
                <a:off x="4545579"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36" name="Google Shape;3136;p45"/>
              <p:cNvSpPr/>
              <p:nvPr/>
            </p:nvSpPr>
            <p:spPr>
              <a:xfrm>
                <a:off x="4716019"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3137" name="Google Shape;3137;p45"/>
            <p:cNvGrpSpPr/>
            <p:nvPr/>
          </p:nvGrpSpPr>
          <p:grpSpPr>
            <a:xfrm>
              <a:off x="5927502" y="2693806"/>
              <a:ext cx="2377550" cy="44644"/>
              <a:chOff x="2159414" y="3486447"/>
              <a:chExt cx="2606105" cy="49200"/>
            </a:xfrm>
          </p:grpSpPr>
          <p:sp>
            <p:nvSpPr>
              <p:cNvPr id="3138" name="Google Shape;3138;p45"/>
              <p:cNvSpPr/>
              <p:nvPr/>
            </p:nvSpPr>
            <p:spPr>
              <a:xfrm>
                <a:off x="2159414"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39" name="Google Shape;3139;p45"/>
              <p:cNvSpPr/>
              <p:nvPr/>
            </p:nvSpPr>
            <p:spPr>
              <a:xfrm>
                <a:off x="2329855"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40" name="Google Shape;3140;p45"/>
              <p:cNvSpPr/>
              <p:nvPr/>
            </p:nvSpPr>
            <p:spPr>
              <a:xfrm>
                <a:off x="2500295"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41" name="Google Shape;3141;p45"/>
              <p:cNvSpPr/>
              <p:nvPr/>
            </p:nvSpPr>
            <p:spPr>
              <a:xfrm>
                <a:off x="2670735"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42" name="Google Shape;3142;p45"/>
              <p:cNvSpPr/>
              <p:nvPr/>
            </p:nvSpPr>
            <p:spPr>
              <a:xfrm>
                <a:off x="2841176"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43" name="Google Shape;3143;p45"/>
              <p:cNvSpPr/>
              <p:nvPr/>
            </p:nvSpPr>
            <p:spPr>
              <a:xfrm>
                <a:off x="3011616"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44" name="Google Shape;3144;p45"/>
              <p:cNvSpPr/>
              <p:nvPr/>
            </p:nvSpPr>
            <p:spPr>
              <a:xfrm>
                <a:off x="3182056"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45" name="Google Shape;3145;p45"/>
              <p:cNvSpPr/>
              <p:nvPr/>
            </p:nvSpPr>
            <p:spPr>
              <a:xfrm>
                <a:off x="3352497"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46" name="Google Shape;3146;p45"/>
              <p:cNvSpPr/>
              <p:nvPr/>
            </p:nvSpPr>
            <p:spPr>
              <a:xfrm>
                <a:off x="3522937"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47" name="Google Shape;3147;p45"/>
              <p:cNvSpPr/>
              <p:nvPr/>
            </p:nvSpPr>
            <p:spPr>
              <a:xfrm>
                <a:off x="3693377"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48" name="Google Shape;3148;p45"/>
              <p:cNvSpPr/>
              <p:nvPr/>
            </p:nvSpPr>
            <p:spPr>
              <a:xfrm>
                <a:off x="3863818"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49" name="Google Shape;3149;p45"/>
              <p:cNvSpPr/>
              <p:nvPr/>
            </p:nvSpPr>
            <p:spPr>
              <a:xfrm>
                <a:off x="4034258"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50" name="Google Shape;3150;p45"/>
              <p:cNvSpPr/>
              <p:nvPr/>
            </p:nvSpPr>
            <p:spPr>
              <a:xfrm>
                <a:off x="4204698"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51" name="Google Shape;3151;p45"/>
              <p:cNvSpPr/>
              <p:nvPr/>
            </p:nvSpPr>
            <p:spPr>
              <a:xfrm>
                <a:off x="4375139"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52" name="Google Shape;3152;p45"/>
              <p:cNvSpPr/>
              <p:nvPr/>
            </p:nvSpPr>
            <p:spPr>
              <a:xfrm>
                <a:off x="4545579"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53" name="Google Shape;3153;p45"/>
              <p:cNvSpPr/>
              <p:nvPr/>
            </p:nvSpPr>
            <p:spPr>
              <a:xfrm>
                <a:off x="4716019"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3154" name="Google Shape;3154;p45"/>
            <p:cNvGrpSpPr/>
            <p:nvPr/>
          </p:nvGrpSpPr>
          <p:grpSpPr>
            <a:xfrm>
              <a:off x="5927502" y="2851881"/>
              <a:ext cx="2377550" cy="44644"/>
              <a:chOff x="2159414" y="3486447"/>
              <a:chExt cx="2606105" cy="49200"/>
            </a:xfrm>
          </p:grpSpPr>
          <p:sp>
            <p:nvSpPr>
              <p:cNvPr id="3155" name="Google Shape;3155;p45"/>
              <p:cNvSpPr/>
              <p:nvPr/>
            </p:nvSpPr>
            <p:spPr>
              <a:xfrm>
                <a:off x="2159414"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56" name="Google Shape;3156;p45"/>
              <p:cNvSpPr/>
              <p:nvPr/>
            </p:nvSpPr>
            <p:spPr>
              <a:xfrm>
                <a:off x="2329855"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57" name="Google Shape;3157;p45"/>
              <p:cNvSpPr/>
              <p:nvPr/>
            </p:nvSpPr>
            <p:spPr>
              <a:xfrm>
                <a:off x="2500295"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58" name="Google Shape;3158;p45"/>
              <p:cNvSpPr/>
              <p:nvPr/>
            </p:nvSpPr>
            <p:spPr>
              <a:xfrm>
                <a:off x="2670735"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59" name="Google Shape;3159;p45"/>
              <p:cNvSpPr/>
              <p:nvPr/>
            </p:nvSpPr>
            <p:spPr>
              <a:xfrm>
                <a:off x="2841176"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60" name="Google Shape;3160;p45"/>
              <p:cNvSpPr/>
              <p:nvPr/>
            </p:nvSpPr>
            <p:spPr>
              <a:xfrm>
                <a:off x="3011616"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61" name="Google Shape;3161;p45"/>
              <p:cNvSpPr/>
              <p:nvPr/>
            </p:nvSpPr>
            <p:spPr>
              <a:xfrm>
                <a:off x="3182056"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62" name="Google Shape;3162;p45"/>
              <p:cNvSpPr/>
              <p:nvPr/>
            </p:nvSpPr>
            <p:spPr>
              <a:xfrm>
                <a:off x="3352497"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63" name="Google Shape;3163;p45"/>
              <p:cNvSpPr/>
              <p:nvPr/>
            </p:nvSpPr>
            <p:spPr>
              <a:xfrm>
                <a:off x="3522937"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64" name="Google Shape;3164;p45"/>
              <p:cNvSpPr/>
              <p:nvPr/>
            </p:nvSpPr>
            <p:spPr>
              <a:xfrm>
                <a:off x="3693377"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65" name="Google Shape;3165;p45"/>
              <p:cNvSpPr/>
              <p:nvPr/>
            </p:nvSpPr>
            <p:spPr>
              <a:xfrm>
                <a:off x="3863818"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66" name="Google Shape;3166;p45"/>
              <p:cNvSpPr/>
              <p:nvPr/>
            </p:nvSpPr>
            <p:spPr>
              <a:xfrm>
                <a:off x="4034258"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67" name="Google Shape;3167;p45"/>
              <p:cNvSpPr/>
              <p:nvPr/>
            </p:nvSpPr>
            <p:spPr>
              <a:xfrm>
                <a:off x="4204698"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68" name="Google Shape;3168;p45"/>
              <p:cNvSpPr/>
              <p:nvPr/>
            </p:nvSpPr>
            <p:spPr>
              <a:xfrm>
                <a:off x="4375139"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69" name="Google Shape;3169;p45"/>
              <p:cNvSpPr/>
              <p:nvPr/>
            </p:nvSpPr>
            <p:spPr>
              <a:xfrm>
                <a:off x="4545579"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70" name="Google Shape;3170;p45"/>
              <p:cNvSpPr/>
              <p:nvPr/>
            </p:nvSpPr>
            <p:spPr>
              <a:xfrm>
                <a:off x="4716019"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sp>
        <p:nvSpPr>
          <p:cNvPr id="3171" name="Google Shape;3171;p45"/>
          <p:cNvSpPr txBox="1">
            <a:spLocks noGrp="1"/>
          </p:cNvSpPr>
          <p:nvPr>
            <p:ph type="title"/>
          </p:nvPr>
        </p:nvSpPr>
        <p:spPr>
          <a:xfrm>
            <a:off x="244353" y="200600"/>
            <a:ext cx="8661600" cy="572700"/>
          </a:xfrm>
          <a:prstGeom prst="rect">
            <a:avLst/>
          </a:prstGeom>
          <a:noFill/>
          <a:ln>
            <a:noFill/>
          </a:ln>
        </p:spPr>
        <p:txBody>
          <a:bodyPr spcFirstLastPara="1" wrap="square" lIns="91425" tIns="91425" rIns="91425" bIns="91425" anchor="t" anchorCtr="0">
            <a:normAutofit/>
          </a:bodyPr>
          <a:lstStyle>
            <a:lvl1pPr lvl="0" algn="l" rtl="0">
              <a:lnSpc>
                <a:spcPct val="100000"/>
              </a:lnSpc>
              <a:spcBef>
                <a:spcPts val="0"/>
              </a:spcBef>
              <a:spcAft>
                <a:spcPts val="0"/>
              </a:spcAft>
              <a:buSzPts val="2400"/>
              <a:buNone/>
              <a:defRPr/>
            </a:lvl1pPr>
            <a:lvl2pPr lvl="1" algn="l" rtl="0">
              <a:lnSpc>
                <a:spcPct val="100000"/>
              </a:lnSpc>
              <a:spcBef>
                <a:spcPts val="0"/>
              </a:spcBef>
              <a:spcAft>
                <a:spcPts val="0"/>
              </a:spcAft>
              <a:buSzPts val="2800"/>
              <a:buNone/>
              <a:defRPr/>
            </a:lvl2pPr>
            <a:lvl3pPr lvl="2" algn="l" rtl="0">
              <a:lnSpc>
                <a:spcPct val="100000"/>
              </a:lnSpc>
              <a:spcBef>
                <a:spcPts val="0"/>
              </a:spcBef>
              <a:spcAft>
                <a:spcPts val="0"/>
              </a:spcAft>
              <a:buSzPts val="2800"/>
              <a:buNone/>
              <a:defRPr/>
            </a:lvl3pPr>
            <a:lvl4pPr lvl="3" algn="l" rtl="0">
              <a:lnSpc>
                <a:spcPct val="100000"/>
              </a:lnSpc>
              <a:spcBef>
                <a:spcPts val="0"/>
              </a:spcBef>
              <a:spcAft>
                <a:spcPts val="0"/>
              </a:spcAft>
              <a:buSzPts val="2800"/>
              <a:buNone/>
              <a:defRPr/>
            </a:lvl4pPr>
            <a:lvl5pPr lvl="4" algn="l" rtl="0">
              <a:lnSpc>
                <a:spcPct val="100000"/>
              </a:lnSpc>
              <a:spcBef>
                <a:spcPts val="0"/>
              </a:spcBef>
              <a:spcAft>
                <a:spcPts val="0"/>
              </a:spcAft>
              <a:buSzPts val="2800"/>
              <a:buNone/>
              <a:defRPr/>
            </a:lvl5pPr>
            <a:lvl6pPr lvl="5" algn="l" rtl="0">
              <a:lnSpc>
                <a:spcPct val="100000"/>
              </a:lnSpc>
              <a:spcBef>
                <a:spcPts val="0"/>
              </a:spcBef>
              <a:spcAft>
                <a:spcPts val="0"/>
              </a:spcAft>
              <a:buSzPts val="2800"/>
              <a:buNone/>
              <a:defRPr/>
            </a:lvl6pPr>
            <a:lvl7pPr lvl="6" algn="l" rtl="0">
              <a:lnSpc>
                <a:spcPct val="100000"/>
              </a:lnSpc>
              <a:spcBef>
                <a:spcPts val="0"/>
              </a:spcBef>
              <a:spcAft>
                <a:spcPts val="0"/>
              </a:spcAft>
              <a:buSzPts val="2800"/>
              <a:buNone/>
              <a:defRPr/>
            </a:lvl7pPr>
            <a:lvl8pPr lvl="7" algn="l" rtl="0">
              <a:lnSpc>
                <a:spcPct val="100000"/>
              </a:lnSpc>
              <a:spcBef>
                <a:spcPts val="0"/>
              </a:spcBef>
              <a:spcAft>
                <a:spcPts val="0"/>
              </a:spcAft>
              <a:buSzPts val="2800"/>
              <a:buNone/>
              <a:defRPr/>
            </a:lvl8pPr>
            <a:lvl9pPr lvl="8" algn="l" rtl="0">
              <a:lnSpc>
                <a:spcPct val="100000"/>
              </a:lnSpc>
              <a:spcBef>
                <a:spcPts val="0"/>
              </a:spcBef>
              <a:spcAft>
                <a:spcPts val="0"/>
              </a:spcAft>
              <a:buSzPts val="2800"/>
              <a:buNone/>
              <a:defRPr/>
            </a:lvl9pPr>
          </a:lstStyle>
          <a:p>
            <a:endParaRPr/>
          </a:p>
        </p:txBody>
      </p:sp>
      <p:sp>
        <p:nvSpPr>
          <p:cNvPr id="3172" name="Google Shape;3172;p45"/>
          <p:cNvSpPr txBox="1">
            <a:spLocks noGrp="1"/>
          </p:cNvSpPr>
          <p:nvPr>
            <p:ph type="body" idx="1"/>
          </p:nvPr>
        </p:nvSpPr>
        <p:spPr>
          <a:xfrm>
            <a:off x="311700" y="1152475"/>
            <a:ext cx="3999900" cy="3416400"/>
          </a:xfrm>
          <a:prstGeom prst="rect">
            <a:avLst/>
          </a:prstGeom>
          <a:noFill/>
          <a:ln>
            <a:noFill/>
          </a:ln>
        </p:spPr>
        <p:txBody>
          <a:bodyPr spcFirstLastPara="1" wrap="square" lIns="91425" tIns="91425" rIns="91425" bIns="91425" anchor="t" anchorCtr="0">
            <a:normAutofit/>
          </a:bodyPr>
          <a:lstStyle>
            <a:lvl1pPr marL="457200" lvl="0" indent="-317500" algn="l" rtl="0">
              <a:lnSpc>
                <a:spcPct val="115000"/>
              </a:lnSpc>
              <a:spcBef>
                <a:spcPts val="0"/>
              </a:spcBef>
              <a:spcAft>
                <a:spcPts val="0"/>
              </a:spcAft>
              <a:buSzPts val="1400"/>
              <a:buChar char="●"/>
              <a:defRPr sz="1400"/>
            </a:lvl1pPr>
            <a:lvl2pPr marL="914400" lvl="1" indent="-292100" algn="l" rtl="0">
              <a:lnSpc>
                <a:spcPct val="115000"/>
              </a:lnSpc>
              <a:spcBef>
                <a:spcPts val="0"/>
              </a:spcBef>
              <a:spcAft>
                <a:spcPts val="0"/>
              </a:spcAft>
              <a:buSzPts val="1000"/>
              <a:buChar char="○"/>
              <a:defRPr sz="1000"/>
            </a:lvl2pPr>
            <a:lvl3pPr marL="1371600" lvl="2" indent="-292100" algn="l" rtl="0">
              <a:lnSpc>
                <a:spcPct val="115000"/>
              </a:lnSpc>
              <a:spcBef>
                <a:spcPts val="0"/>
              </a:spcBef>
              <a:spcAft>
                <a:spcPts val="0"/>
              </a:spcAft>
              <a:buSzPts val="1000"/>
              <a:buChar char="■"/>
              <a:defRPr sz="1000"/>
            </a:lvl3pPr>
            <a:lvl4pPr marL="1828800" lvl="3" indent="-292100" algn="l" rtl="0">
              <a:lnSpc>
                <a:spcPct val="115000"/>
              </a:lnSpc>
              <a:spcBef>
                <a:spcPts val="0"/>
              </a:spcBef>
              <a:spcAft>
                <a:spcPts val="0"/>
              </a:spcAft>
              <a:buSzPts val="1000"/>
              <a:buChar char="●"/>
              <a:defRPr sz="1000"/>
            </a:lvl4pPr>
            <a:lvl5pPr marL="2286000" lvl="4" indent="-292100" algn="l" rtl="0">
              <a:lnSpc>
                <a:spcPct val="115000"/>
              </a:lnSpc>
              <a:spcBef>
                <a:spcPts val="0"/>
              </a:spcBef>
              <a:spcAft>
                <a:spcPts val="0"/>
              </a:spcAft>
              <a:buSzPts val="1000"/>
              <a:buChar char="○"/>
              <a:defRPr/>
            </a:lvl5pPr>
            <a:lvl6pPr marL="2743200" lvl="5" indent="-279400" algn="l" rtl="0">
              <a:lnSpc>
                <a:spcPct val="115000"/>
              </a:lnSpc>
              <a:spcBef>
                <a:spcPts val="0"/>
              </a:spcBef>
              <a:spcAft>
                <a:spcPts val="0"/>
              </a:spcAft>
              <a:buSzPts val="800"/>
              <a:buChar char="■"/>
              <a:defRPr sz="800"/>
            </a:lvl6pPr>
            <a:lvl7pPr marL="3200400" lvl="6" indent="-279400" algn="l" rtl="0">
              <a:lnSpc>
                <a:spcPct val="115000"/>
              </a:lnSpc>
              <a:spcBef>
                <a:spcPts val="0"/>
              </a:spcBef>
              <a:spcAft>
                <a:spcPts val="0"/>
              </a:spcAft>
              <a:buSzPts val="800"/>
              <a:buChar char="●"/>
              <a:defRPr sz="800"/>
            </a:lvl7pPr>
            <a:lvl8pPr marL="3657600" lvl="7" indent="-279400" algn="l" rtl="0">
              <a:lnSpc>
                <a:spcPct val="115000"/>
              </a:lnSpc>
              <a:spcBef>
                <a:spcPts val="0"/>
              </a:spcBef>
              <a:spcAft>
                <a:spcPts val="0"/>
              </a:spcAft>
              <a:buSzPts val="800"/>
              <a:buChar char="○"/>
              <a:defRPr sz="800"/>
            </a:lvl8pPr>
            <a:lvl9pPr marL="4114800" lvl="8" indent="-279400" algn="l" rtl="0">
              <a:lnSpc>
                <a:spcPct val="115000"/>
              </a:lnSpc>
              <a:spcBef>
                <a:spcPts val="0"/>
              </a:spcBef>
              <a:spcAft>
                <a:spcPts val="0"/>
              </a:spcAft>
              <a:buSzPts val="800"/>
              <a:buChar char="■"/>
              <a:defRPr sz="800"/>
            </a:lvl9pPr>
          </a:lstStyle>
          <a:p>
            <a:endParaRPr/>
          </a:p>
        </p:txBody>
      </p:sp>
      <p:sp>
        <p:nvSpPr>
          <p:cNvPr id="3173" name="Google Shape;3173;p45"/>
          <p:cNvSpPr txBox="1">
            <a:spLocks noGrp="1"/>
          </p:cNvSpPr>
          <p:nvPr>
            <p:ph type="body" idx="2"/>
          </p:nvPr>
        </p:nvSpPr>
        <p:spPr>
          <a:xfrm>
            <a:off x="4832400" y="1152475"/>
            <a:ext cx="3999900" cy="3416400"/>
          </a:xfrm>
          <a:prstGeom prst="rect">
            <a:avLst/>
          </a:prstGeom>
          <a:noFill/>
          <a:ln>
            <a:noFill/>
          </a:ln>
        </p:spPr>
        <p:txBody>
          <a:bodyPr spcFirstLastPara="1" wrap="square" lIns="91425" tIns="91425" rIns="91425" bIns="91425" anchor="t" anchorCtr="0">
            <a:normAutofit/>
          </a:bodyPr>
          <a:lstStyle>
            <a:lvl1pPr marL="457200" lvl="0" indent="-317500" algn="l" rtl="0">
              <a:lnSpc>
                <a:spcPct val="115000"/>
              </a:lnSpc>
              <a:spcBef>
                <a:spcPts val="0"/>
              </a:spcBef>
              <a:spcAft>
                <a:spcPts val="0"/>
              </a:spcAft>
              <a:buSzPts val="1400"/>
              <a:buChar char="●"/>
              <a:defRPr sz="1400"/>
            </a:lvl1pPr>
            <a:lvl2pPr marL="914400" lvl="1" indent="-292100" algn="l" rtl="0">
              <a:lnSpc>
                <a:spcPct val="115000"/>
              </a:lnSpc>
              <a:spcBef>
                <a:spcPts val="0"/>
              </a:spcBef>
              <a:spcAft>
                <a:spcPts val="0"/>
              </a:spcAft>
              <a:buSzPts val="1000"/>
              <a:buChar char="○"/>
              <a:defRPr sz="1000"/>
            </a:lvl2pPr>
            <a:lvl3pPr marL="1371600" lvl="2" indent="-292100" algn="l" rtl="0">
              <a:lnSpc>
                <a:spcPct val="115000"/>
              </a:lnSpc>
              <a:spcBef>
                <a:spcPts val="0"/>
              </a:spcBef>
              <a:spcAft>
                <a:spcPts val="0"/>
              </a:spcAft>
              <a:buSzPts val="1000"/>
              <a:buChar char="■"/>
              <a:defRPr sz="1000"/>
            </a:lvl3pPr>
            <a:lvl4pPr marL="1828800" lvl="3" indent="-292100" algn="l" rtl="0">
              <a:lnSpc>
                <a:spcPct val="115000"/>
              </a:lnSpc>
              <a:spcBef>
                <a:spcPts val="0"/>
              </a:spcBef>
              <a:spcAft>
                <a:spcPts val="0"/>
              </a:spcAft>
              <a:buSzPts val="1000"/>
              <a:buChar char="●"/>
              <a:defRPr sz="1000"/>
            </a:lvl4pPr>
            <a:lvl5pPr marL="2286000" lvl="4" indent="-292100" algn="l" rtl="0">
              <a:lnSpc>
                <a:spcPct val="115000"/>
              </a:lnSpc>
              <a:spcBef>
                <a:spcPts val="0"/>
              </a:spcBef>
              <a:spcAft>
                <a:spcPts val="0"/>
              </a:spcAft>
              <a:buSzPts val="1000"/>
              <a:buChar char="○"/>
              <a:defRPr/>
            </a:lvl5pPr>
            <a:lvl6pPr marL="2743200" lvl="5" indent="-279400" algn="l" rtl="0">
              <a:lnSpc>
                <a:spcPct val="115000"/>
              </a:lnSpc>
              <a:spcBef>
                <a:spcPts val="0"/>
              </a:spcBef>
              <a:spcAft>
                <a:spcPts val="0"/>
              </a:spcAft>
              <a:buSzPts val="800"/>
              <a:buChar char="■"/>
              <a:defRPr sz="800"/>
            </a:lvl6pPr>
            <a:lvl7pPr marL="3200400" lvl="6" indent="-279400" algn="l" rtl="0">
              <a:lnSpc>
                <a:spcPct val="115000"/>
              </a:lnSpc>
              <a:spcBef>
                <a:spcPts val="0"/>
              </a:spcBef>
              <a:spcAft>
                <a:spcPts val="0"/>
              </a:spcAft>
              <a:buSzPts val="800"/>
              <a:buChar char="●"/>
              <a:defRPr sz="800"/>
            </a:lvl7pPr>
            <a:lvl8pPr marL="3657600" lvl="7" indent="-279400" algn="l" rtl="0">
              <a:lnSpc>
                <a:spcPct val="115000"/>
              </a:lnSpc>
              <a:spcBef>
                <a:spcPts val="0"/>
              </a:spcBef>
              <a:spcAft>
                <a:spcPts val="0"/>
              </a:spcAft>
              <a:buSzPts val="800"/>
              <a:buChar char="○"/>
              <a:defRPr sz="800"/>
            </a:lvl8pPr>
            <a:lvl9pPr marL="4114800" lvl="8" indent="-279400" algn="l" rtl="0">
              <a:lnSpc>
                <a:spcPct val="115000"/>
              </a:lnSpc>
              <a:spcBef>
                <a:spcPts val="0"/>
              </a:spcBef>
              <a:spcAft>
                <a:spcPts val="0"/>
              </a:spcAft>
              <a:buSzPts val="800"/>
              <a:buChar char="■"/>
              <a:defRPr sz="800"/>
            </a:lvl9pPr>
          </a:lstStyle>
          <a:p>
            <a:endParaRPr/>
          </a:p>
        </p:txBody>
      </p:sp>
      <p:sp>
        <p:nvSpPr>
          <p:cNvPr id="3174" name="Google Shape;3174;p45"/>
          <p:cNvSpPr txBox="1">
            <a:spLocks noGrp="1"/>
          </p:cNvSpPr>
          <p:nvPr>
            <p:ph type="sldNum" idx="12"/>
          </p:nvPr>
        </p:nvSpPr>
        <p:spPr>
          <a:xfrm>
            <a:off x="8702350" y="4780525"/>
            <a:ext cx="318900" cy="272700"/>
          </a:xfrm>
          <a:prstGeom prst="rect">
            <a:avLst/>
          </a:prstGeom>
          <a:noFill/>
          <a:ln>
            <a:noFill/>
          </a:ln>
        </p:spPr>
        <p:txBody>
          <a:bodyPr spcFirstLastPara="1" wrap="square" lIns="91425" tIns="91425" rIns="91425" bIns="91425" anchor="ctr" anchorCtr="0">
            <a:normAutofit lnSpcReduction="20000"/>
          </a:bodyPr>
          <a:lstStyle>
            <a:lvl1pPr marL="0" marR="0" lvl="0"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1pPr>
            <a:lvl2pPr marL="0" marR="0" lvl="1"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2pPr>
            <a:lvl3pPr marL="0" marR="0" lvl="2"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3pPr>
            <a:lvl4pPr marL="0" marR="0" lvl="3"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4pPr>
            <a:lvl5pPr marL="0" marR="0" lvl="4"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5pPr>
            <a:lvl6pPr marL="0" marR="0" lvl="5"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6pPr>
            <a:lvl7pPr marL="0" marR="0" lvl="6"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7pPr>
            <a:lvl8pPr marL="0" marR="0" lvl="7"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8pPr>
            <a:lvl9pPr marL="0" marR="0" lvl="8"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9pPr>
          </a:lstStyle>
          <a:p>
            <a:pPr marL="0" lvl="0" indent="0" algn="r" rtl="0">
              <a:spcBef>
                <a:spcPts val="0"/>
              </a:spcBef>
              <a:spcAft>
                <a:spcPts val="0"/>
              </a:spcAft>
              <a:buNone/>
            </a:pPr>
            <a:fld id="{00000000-1234-1234-1234-123412341234}" type="slidenum">
              <a:rPr lang="en"/>
              <a:t>‹#›</a:t>
            </a:fld>
            <a:endParaRPr/>
          </a:p>
        </p:txBody>
      </p:sp>
      <p:grpSp>
        <p:nvGrpSpPr>
          <p:cNvPr id="3175" name="Google Shape;3175;p45"/>
          <p:cNvGrpSpPr/>
          <p:nvPr/>
        </p:nvGrpSpPr>
        <p:grpSpPr>
          <a:xfrm>
            <a:off x="8041173" y="4778596"/>
            <a:ext cx="598277" cy="170409"/>
            <a:chOff x="238125" y="1822850"/>
            <a:chExt cx="7080200" cy="2016675"/>
          </a:xfrm>
        </p:grpSpPr>
        <p:sp>
          <p:nvSpPr>
            <p:cNvPr id="3176" name="Google Shape;3176;p45"/>
            <p:cNvSpPr/>
            <p:nvPr/>
          </p:nvSpPr>
          <p:spPr>
            <a:xfrm>
              <a:off x="238125" y="1822875"/>
              <a:ext cx="2435325" cy="2016650"/>
            </a:xfrm>
            <a:custGeom>
              <a:avLst/>
              <a:gdLst/>
              <a:ahLst/>
              <a:cxnLst/>
              <a:rect l="l" t="t" r="r" b="b"/>
              <a:pathLst>
                <a:path w="97413" h="80666" extrusionOk="0">
                  <a:moveTo>
                    <a:pt x="0" y="0"/>
                  </a:moveTo>
                  <a:lnTo>
                    <a:pt x="0" y="51030"/>
                  </a:lnTo>
                  <a:cubicBezTo>
                    <a:pt x="0" y="71547"/>
                    <a:pt x="12012" y="80666"/>
                    <a:pt x="27444" y="80666"/>
                  </a:cubicBezTo>
                  <a:cubicBezTo>
                    <a:pt x="36738" y="80666"/>
                    <a:pt x="44103" y="77071"/>
                    <a:pt x="48750" y="70144"/>
                  </a:cubicBezTo>
                  <a:cubicBezTo>
                    <a:pt x="53310" y="77071"/>
                    <a:pt x="60675" y="80666"/>
                    <a:pt x="69969" y="80666"/>
                  </a:cubicBezTo>
                  <a:cubicBezTo>
                    <a:pt x="85488" y="80666"/>
                    <a:pt x="97413" y="71547"/>
                    <a:pt x="97413" y="51030"/>
                  </a:cubicBezTo>
                  <a:lnTo>
                    <a:pt x="97413" y="0"/>
                  </a:lnTo>
                  <a:lnTo>
                    <a:pt x="78386" y="0"/>
                  </a:lnTo>
                  <a:lnTo>
                    <a:pt x="78386" y="51030"/>
                  </a:lnTo>
                  <a:cubicBezTo>
                    <a:pt x="78386" y="59886"/>
                    <a:pt x="73914" y="63130"/>
                    <a:pt x="68303" y="63130"/>
                  </a:cubicBezTo>
                  <a:cubicBezTo>
                    <a:pt x="62691" y="63130"/>
                    <a:pt x="58220" y="59886"/>
                    <a:pt x="58220" y="51030"/>
                  </a:cubicBezTo>
                  <a:lnTo>
                    <a:pt x="58220" y="0"/>
                  </a:lnTo>
                  <a:lnTo>
                    <a:pt x="39193" y="0"/>
                  </a:lnTo>
                  <a:lnTo>
                    <a:pt x="39193" y="51030"/>
                  </a:lnTo>
                  <a:cubicBezTo>
                    <a:pt x="39193" y="59886"/>
                    <a:pt x="34897" y="63130"/>
                    <a:pt x="29110" y="63130"/>
                  </a:cubicBezTo>
                  <a:cubicBezTo>
                    <a:pt x="23323" y="63130"/>
                    <a:pt x="19027" y="59886"/>
                    <a:pt x="19027" y="51030"/>
                  </a:cubicBezTo>
                  <a:lnTo>
                    <a:pt x="19027" y="0"/>
                  </a:lnTo>
                  <a:close/>
                </a:path>
              </a:pathLst>
            </a:custGeom>
            <a:solidFill>
              <a:srgbClr val="CE1F39"/>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77" name="Google Shape;3177;p45"/>
            <p:cNvSpPr/>
            <p:nvPr/>
          </p:nvSpPr>
          <p:spPr>
            <a:xfrm>
              <a:off x="2870725" y="1822850"/>
              <a:ext cx="2018850" cy="2016675"/>
            </a:xfrm>
            <a:custGeom>
              <a:avLst/>
              <a:gdLst/>
              <a:ahLst/>
              <a:cxnLst/>
              <a:rect l="l" t="t" r="r" b="b"/>
              <a:pathLst>
                <a:path w="80754" h="80667" extrusionOk="0">
                  <a:moveTo>
                    <a:pt x="40333" y="18151"/>
                  </a:moveTo>
                  <a:cubicBezTo>
                    <a:pt x="49276" y="18151"/>
                    <a:pt x="57080" y="23499"/>
                    <a:pt x="60587" y="31215"/>
                  </a:cubicBezTo>
                  <a:lnTo>
                    <a:pt x="20166" y="31390"/>
                  </a:lnTo>
                  <a:cubicBezTo>
                    <a:pt x="23586" y="23587"/>
                    <a:pt x="31302" y="18238"/>
                    <a:pt x="40333" y="18151"/>
                  </a:cubicBezTo>
                  <a:close/>
                  <a:moveTo>
                    <a:pt x="40407" y="1"/>
                  </a:moveTo>
                  <a:cubicBezTo>
                    <a:pt x="40353" y="1"/>
                    <a:pt x="40299" y="1"/>
                    <a:pt x="40245" y="1"/>
                  </a:cubicBezTo>
                  <a:cubicBezTo>
                    <a:pt x="17974" y="89"/>
                    <a:pt x="0" y="18238"/>
                    <a:pt x="88" y="40509"/>
                  </a:cubicBezTo>
                  <a:cubicBezTo>
                    <a:pt x="88" y="62726"/>
                    <a:pt x="18237" y="80667"/>
                    <a:pt x="40347" y="80667"/>
                  </a:cubicBezTo>
                  <a:cubicBezTo>
                    <a:pt x="40401" y="80667"/>
                    <a:pt x="40454" y="80667"/>
                    <a:pt x="40508" y="80667"/>
                  </a:cubicBezTo>
                  <a:cubicBezTo>
                    <a:pt x="56992" y="80667"/>
                    <a:pt x="71021" y="70759"/>
                    <a:pt x="77334" y="56642"/>
                  </a:cubicBezTo>
                  <a:lnTo>
                    <a:pt x="77334" y="56642"/>
                  </a:lnTo>
                  <a:lnTo>
                    <a:pt x="55326" y="56730"/>
                  </a:lnTo>
                  <a:cubicBezTo>
                    <a:pt x="51381" y="60237"/>
                    <a:pt x="46208" y="62517"/>
                    <a:pt x="40508" y="62517"/>
                  </a:cubicBezTo>
                  <a:cubicBezTo>
                    <a:pt x="30513" y="62517"/>
                    <a:pt x="22008" y="55941"/>
                    <a:pt x="19202" y="46910"/>
                  </a:cubicBezTo>
                  <a:lnTo>
                    <a:pt x="80227" y="46647"/>
                  </a:lnTo>
                  <a:cubicBezTo>
                    <a:pt x="80578" y="44542"/>
                    <a:pt x="80754" y="42438"/>
                    <a:pt x="80754" y="40246"/>
                  </a:cubicBezTo>
                  <a:cubicBezTo>
                    <a:pt x="80666" y="18029"/>
                    <a:pt x="62604" y="1"/>
                    <a:pt x="40407" y="1"/>
                  </a:cubicBezTo>
                  <a:close/>
                </a:path>
              </a:pathLst>
            </a:custGeom>
            <a:solidFill>
              <a:srgbClr val="CE1F39"/>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78" name="Google Shape;3178;p45"/>
            <p:cNvSpPr/>
            <p:nvPr/>
          </p:nvSpPr>
          <p:spPr>
            <a:xfrm>
              <a:off x="4707625" y="1822875"/>
              <a:ext cx="2113100" cy="2016650"/>
            </a:xfrm>
            <a:custGeom>
              <a:avLst/>
              <a:gdLst/>
              <a:ahLst/>
              <a:cxnLst/>
              <a:rect l="l" t="t" r="r" b="b"/>
              <a:pathLst>
                <a:path w="84524" h="80666" extrusionOk="0">
                  <a:moveTo>
                    <a:pt x="22446" y="4209"/>
                  </a:moveTo>
                  <a:lnTo>
                    <a:pt x="47084" y="40333"/>
                  </a:lnTo>
                  <a:lnTo>
                    <a:pt x="22446" y="76457"/>
                  </a:lnTo>
                  <a:lnTo>
                    <a:pt x="7979" y="76457"/>
                  </a:lnTo>
                  <a:lnTo>
                    <a:pt x="32617" y="40333"/>
                  </a:lnTo>
                  <a:lnTo>
                    <a:pt x="7979" y="4209"/>
                  </a:lnTo>
                  <a:close/>
                  <a:moveTo>
                    <a:pt x="0" y="0"/>
                  </a:moveTo>
                  <a:lnTo>
                    <a:pt x="27532" y="40333"/>
                  </a:lnTo>
                  <a:lnTo>
                    <a:pt x="0" y="80666"/>
                  </a:lnTo>
                  <a:lnTo>
                    <a:pt x="24638" y="80666"/>
                  </a:lnTo>
                  <a:lnTo>
                    <a:pt x="42262" y="54888"/>
                  </a:lnTo>
                  <a:lnTo>
                    <a:pt x="59886" y="80666"/>
                  </a:lnTo>
                  <a:lnTo>
                    <a:pt x="84524" y="80666"/>
                  </a:lnTo>
                  <a:lnTo>
                    <a:pt x="56992" y="40333"/>
                  </a:lnTo>
                  <a:lnTo>
                    <a:pt x="84524" y="0"/>
                  </a:lnTo>
                  <a:lnTo>
                    <a:pt x="59886" y="0"/>
                  </a:lnTo>
                  <a:lnTo>
                    <a:pt x="42262" y="25866"/>
                  </a:lnTo>
                  <a:lnTo>
                    <a:pt x="24638" y="0"/>
                  </a:lnTo>
                  <a:close/>
                </a:path>
              </a:pathLst>
            </a:custGeom>
            <a:solidFill>
              <a:srgbClr val="CE1F39"/>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79" name="Google Shape;3179;p45"/>
            <p:cNvSpPr/>
            <p:nvPr/>
          </p:nvSpPr>
          <p:spPr>
            <a:xfrm>
              <a:off x="5106550" y="2033300"/>
              <a:ext cx="651050" cy="1595800"/>
            </a:xfrm>
            <a:custGeom>
              <a:avLst/>
              <a:gdLst/>
              <a:ahLst/>
              <a:cxnLst/>
              <a:rect l="l" t="t" r="r" b="b"/>
              <a:pathLst>
                <a:path w="26042" h="63832" extrusionOk="0">
                  <a:moveTo>
                    <a:pt x="1" y="0"/>
                  </a:moveTo>
                  <a:lnTo>
                    <a:pt x="21746" y="31916"/>
                  </a:lnTo>
                  <a:lnTo>
                    <a:pt x="1" y="63831"/>
                  </a:lnTo>
                  <a:lnTo>
                    <a:pt x="4297" y="63831"/>
                  </a:lnTo>
                  <a:lnTo>
                    <a:pt x="26042" y="31916"/>
                  </a:lnTo>
                  <a:lnTo>
                    <a:pt x="4297" y="0"/>
                  </a:lnTo>
                  <a:close/>
                </a:path>
              </a:pathLst>
            </a:custGeom>
            <a:solidFill>
              <a:srgbClr val="CE1F39"/>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80" name="Google Shape;3180;p45"/>
            <p:cNvSpPr/>
            <p:nvPr/>
          </p:nvSpPr>
          <p:spPr>
            <a:xfrm>
              <a:off x="5764150" y="2831175"/>
              <a:ext cx="247725" cy="725575"/>
            </a:xfrm>
            <a:custGeom>
              <a:avLst/>
              <a:gdLst/>
              <a:ahLst/>
              <a:cxnLst/>
              <a:rect l="l" t="t" r="r" b="b"/>
              <a:pathLst>
                <a:path w="9909" h="29023" extrusionOk="0">
                  <a:moveTo>
                    <a:pt x="9909" y="1"/>
                  </a:moveTo>
                  <a:lnTo>
                    <a:pt x="1" y="14556"/>
                  </a:lnTo>
                  <a:lnTo>
                    <a:pt x="9909" y="29023"/>
                  </a:lnTo>
                  <a:lnTo>
                    <a:pt x="9909" y="1"/>
                  </a:lnTo>
                  <a:close/>
                </a:path>
              </a:pathLst>
            </a:custGeom>
            <a:solidFill>
              <a:srgbClr val="9C182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81" name="Google Shape;3181;p45"/>
            <p:cNvSpPr/>
            <p:nvPr/>
          </p:nvSpPr>
          <p:spPr>
            <a:xfrm>
              <a:off x="6842625" y="1822875"/>
              <a:ext cx="197300" cy="236750"/>
            </a:xfrm>
            <a:custGeom>
              <a:avLst/>
              <a:gdLst/>
              <a:ahLst/>
              <a:cxnLst/>
              <a:rect l="l" t="t" r="r" b="b"/>
              <a:pathLst>
                <a:path w="7892" h="9470" extrusionOk="0">
                  <a:moveTo>
                    <a:pt x="1" y="0"/>
                  </a:moveTo>
                  <a:lnTo>
                    <a:pt x="1" y="1754"/>
                  </a:lnTo>
                  <a:lnTo>
                    <a:pt x="2719" y="1754"/>
                  </a:lnTo>
                  <a:lnTo>
                    <a:pt x="2719" y="9469"/>
                  </a:lnTo>
                  <a:lnTo>
                    <a:pt x="5086" y="9469"/>
                  </a:lnTo>
                  <a:lnTo>
                    <a:pt x="5086" y="1754"/>
                  </a:lnTo>
                  <a:lnTo>
                    <a:pt x="7892" y="1754"/>
                  </a:lnTo>
                  <a:lnTo>
                    <a:pt x="7892" y="0"/>
                  </a:lnTo>
                  <a:close/>
                </a:path>
              </a:pathLst>
            </a:custGeom>
            <a:solidFill>
              <a:srgbClr val="CE0E2D"/>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82" name="Google Shape;3182;p45"/>
            <p:cNvSpPr/>
            <p:nvPr/>
          </p:nvSpPr>
          <p:spPr>
            <a:xfrm>
              <a:off x="7064025" y="1822875"/>
              <a:ext cx="254300" cy="236750"/>
            </a:xfrm>
            <a:custGeom>
              <a:avLst/>
              <a:gdLst/>
              <a:ahLst/>
              <a:cxnLst/>
              <a:rect l="l" t="t" r="r" b="b"/>
              <a:pathLst>
                <a:path w="10172" h="9470" extrusionOk="0">
                  <a:moveTo>
                    <a:pt x="0" y="0"/>
                  </a:moveTo>
                  <a:lnTo>
                    <a:pt x="0" y="9469"/>
                  </a:lnTo>
                  <a:lnTo>
                    <a:pt x="2280" y="9469"/>
                  </a:lnTo>
                  <a:lnTo>
                    <a:pt x="2280" y="7277"/>
                  </a:lnTo>
                  <a:lnTo>
                    <a:pt x="2017" y="2718"/>
                  </a:lnTo>
                  <a:lnTo>
                    <a:pt x="4297" y="9469"/>
                  </a:lnTo>
                  <a:lnTo>
                    <a:pt x="5875" y="9469"/>
                  </a:lnTo>
                  <a:lnTo>
                    <a:pt x="8155" y="2718"/>
                  </a:lnTo>
                  <a:lnTo>
                    <a:pt x="7892" y="7277"/>
                  </a:lnTo>
                  <a:lnTo>
                    <a:pt x="7892" y="9469"/>
                  </a:lnTo>
                  <a:lnTo>
                    <a:pt x="10171" y="9469"/>
                  </a:lnTo>
                  <a:lnTo>
                    <a:pt x="10171" y="0"/>
                  </a:lnTo>
                  <a:lnTo>
                    <a:pt x="7190" y="0"/>
                  </a:lnTo>
                  <a:lnTo>
                    <a:pt x="5086" y="6576"/>
                  </a:lnTo>
                  <a:lnTo>
                    <a:pt x="2982" y="0"/>
                  </a:lnTo>
                  <a:close/>
                </a:path>
              </a:pathLst>
            </a:custGeom>
            <a:solidFill>
              <a:srgbClr val="CE0E2D"/>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3183" name="Google Shape;3183;p45"/>
          <p:cNvSpPr txBox="1"/>
          <p:nvPr/>
        </p:nvSpPr>
        <p:spPr>
          <a:xfrm>
            <a:off x="244350" y="4765500"/>
            <a:ext cx="1315500" cy="2925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700"/>
              <a:buFont typeface="Arial"/>
              <a:buNone/>
            </a:pPr>
            <a:r>
              <a:rPr lang="en" sz="700" b="0" i="0" u="none" strike="noStrike" cap="none">
                <a:solidFill>
                  <a:schemeClr val="dk2"/>
                </a:solidFill>
                <a:latin typeface="Inter Medium"/>
                <a:ea typeface="Inter Medium"/>
                <a:cs typeface="Inter Medium"/>
                <a:sym typeface="Inter Medium"/>
              </a:rPr>
              <a:t>Proprietary &amp; Confidential</a:t>
            </a:r>
            <a:endParaRPr sz="700" b="0" i="0" u="none" strike="noStrike" cap="none">
              <a:solidFill>
                <a:schemeClr val="dk2"/>
              </a:solidFill>
              <a:latin typeface="Inter Medium"/>
              <a:ea typeface="Inter Medium"/>
              <a:cs typeface="Inter Medium"/>
              <a:sym typeface="Inter Medium"/>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Title and body split 1">
  <p:cSld name="TITLE_AND_BODY_1">
    <p:bg>
      <p:bgPr>
        <a:solidFill>
          <a:schemeClr val="dk1"/>
        </a:solidFill>
        <a:effectLst/>
      </p:bgPr>
    </p:bg>
    <p:spTree>
      <p:nvGrpSpPr>
        <p:cNvPr id="1" name="Shape 3184"/>
        <p:cNvGrpSpPr/>
        <p:nvPr/>
      </p:nvGrpSpPr>
      <p:grpSpPr>
        <a:xfrm>
          <a:off x="0" y="0"/>
          <a:ext cx="0" cy="0"/>
          <a:chOff x="0" y="0"/>
          <a:chExt cx="0" cy="0"/>
        </a:xfrm>
      </p:grpSpPr>
      <p:pic>
        <p:nvPicPr>
          <p:cNvPr id="3185" name="Google Shape;3185;p46"/>
          <p:cNvPicPr preferRelativeResize="0"/>
          <p:nvPr/>
        </p:nvPicPr>
        <p:blipFill>
          <a:blip r:embed="rId2">
            <a:alphaModFix/>
          </a:blip>
          <a:stretch>
            <a:fillRect/>
          </a:stretch>
        </p:blipFill>
        <p:spPr>
          <a:xfrm>
            <a:off x="8041517" y="4778600"/>
            <a:ext cx="597594" cy="170400"/>
          </a:xfrm>
          <a:prstGeom prst="rect">
            <a:avLst/>
          </a:prstGeom>
          <a:noFill/>
          <a:ln>
            <a:noFill/>
          </a:ln>
        </p:spPr>
      </p:pic>
      <p:sp>
        <p:nvSpPr>
          <p:cNvPr id="3186" name="Google Shape;3186;p46"/>
          <p:cNvSpPr/>
          <p:nvPr/>
        </p:nvSpPr>
        <p:spPr>
          <a:xfrm>
            <a:off x="0" y="0"/>
            <a:ext cx="4793700" cy="51435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87" name="Google Shape;3187;p46"/>
          <p:cNvSpPr txBox="1">
            <a:spLocks noGrp="1"/>
          </p:cNvSpPr>
          <p:nvPr>
            <p:ph type="title"/>
          </p:nvPr>
        </p:nvSpPr>
        <p:spPr>
          <a:xfrm>
            <a:off x="311700" y="569150"/>
            <a:ext cx="4029000" cy="1047000"/>
          </a:xfrm>
          <a:prstGeom prst="rect">
            <a:avLst/>
          </a:prstGeom>
        </p:spPr>
        <p:txBody>
          <a:bodyPr spcFirstLastPara="1" wrap="square" lIns="91425" tIns="91425" rIns="91425" bIns="91425" anchor="t" anchorCtr="0">
            <a:normAutofit/>
          </a:bodyPr>
          <a:lstStyle>
            <a:lvl1pPr lvl="0" rtl="0">
              <a:spcBef>
                <a:spcPts val="0"/>
              </a:spcBef>
              <a:spcAft>
                <a:spcPts val="0"/>
              </a:spcAft>
              <a:buSzPts val="2800"/>
              <a:buNone/>
              <a:defRPr sz="28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3188" name="Google Shape;3188;p46"/>
          <p:cNvSpPr txBox="1">
            <a:spLocks noGrp="1"/>
          </p:cNvSpPr>
          <p:nvPr>
            <p:ph type="body" idx="1"/>
          </p:nvPr>
        </p:nvSpPr>
        <p:spPr>
          <a:xfrm>
            <a:off x="311700" y="1819425"/>
            <a:ext cx="4029000" cy="2760000"/>
          </a:xfrm>
          <a:prstGeom prst="rect">
            <a:avLst/>
          </a:prstGeom>
        </p:spPr>
        <p:txBody>
          <a:bodyPr spcFirstLastPara="1" wrap="square" lIns="91425" tIns="91425" rIns="91425" bIns="91425" anchor="t" anchorCtr="0">
            <a:normAutofit/>
          </a:bodyPr>
          <a:lstStyle>
            <a:lvl1pPr marL="457200" lvl="0" indent="-330200" rtl="0">
              <a:spcBef>
                <a:spcPts val="0"/>
              </a:spcBef>
              <a:spcAft>
                <a:spcPts val="0"/>
              </a:spcAft>
              <a:buSzPts val="1600"/>
              <a:buChar char="●"/>
              <a:defRPr/>
            </a:lvl1pPr>
            <a:lvl2pPr marL="914400" lvl="1" indent="-317500" rtl="0">
              <a:spcBef>
                <a:spcPts val="0"/>
              </a:spcBef>
              <a:spcAft>
                <a:spcPts val="0"/>
              </a:spcAft>
              <a:buSzPts val="1400"/>
              <a:buChar char="○"/>
              <a:defRPr/>
            </a:lvl2pPr>
            <a:lvl3pPr marL="1371600" lvl="2" indent="-304800" rtl="0">
              <a:spcBef>
                <a:spcPts val="0"/>
              </a:spcBef>
              <a:spcAft>
                <a:spcPts val="0"/>
              </a:spcAft>
              <a:buSzPts val="1200"/>
              <a:buChar char="■"/>
              <a:defRPr/>
            </a:lvl3pPr>
            <a:lvl4pPr marL="1828800" lvl="3" indent="-304800" rtl="0">
              <a:spcBef>
                <a:spcPts val="0"/>
              </a:spcBef>
              <a:spcAft>
                <a:spcPts val="0"/>
              </a:spcAft>
              <a:buSzPts val="1200"/>
              <a:buChar char="●"/>
              <a:defRPr/>
            </a:lvl4pPr>
            <a:lvl5pPr marL="2286000" lvl="4" indent="-292100" rtl="0">
              <a:spcBef>
                <a:spcPts val="0"/>
              </a:spcBef>
              <a:spcAft>
                <a:spcPts val="0"/>
              </a:spcAft>
              <a:buSzPts val="1000"/>
              <a:buChar char="○"/>
              <a:defRPr/>
            </a:lvl5pPr>
            <a:lvl6pPr marL="2743200" lvl="5" indent="-292100" rtl="0">
              <a:spcBef>
                <a:spcPts val="0"/>
              </a:spcBef>
              <a:spcAft>
                <a:spcPts val="0"/>
              </a:spcAft>
              <a:buSzPts val="1000"/>
              <a:buChar char="■"/>
              <a:defRPr/>
            </a:lvl6pPr>
            <a:lvl7pPr marL="3200400" lvl="6" indent="-292100" rtl="0">
              <a:spcBef>
                <a:spcPts val="0"/>
              </a:spcBef>
              <a:spcAft>
                <a:spcPts val="0"/>
              </a:spcAft>
              <a:buSzPts val="1000"/>
              <a:buChar char="●"/>
              <a:defRPr/>
            </a:lvl7pPr>
            <a:lvl8pPr marL="3657600" lvl="7" indent="-285750" rtl="0">
              <a:spcBef>
                <a:spcPts val="0"/>
              </a:spcBef>
              <a:spcAft>
                <a:spcPts val="0"/>
              </a:spcAft>
              <a:buSzPts val="900"/>
              <a:buChar char="○"/>
              <a:defRPr/>
            </a:lvl8pPr>
            <a:lvl9pPr marL="4114800" lvl="8" indent="-285750" rtl="0">
              <a:spcBef>
                <a:spcPts val="0"/>
              </a:spcBef>
              <a:spcAft>
                <a:spcPts val="0"/>
              </a:spcAft>
              <a:buSzPts val="900"/>
              <a:buChar char="■"/>
              <a:defRPr/>
            </a:lvl9pPr>
          </a:lstStyle>
          <a:p>
            <a:endParaRPr/>
          </a:p>
        </p:txBody>
      </p:sp>
      <p:sp>
        <p:nvSpPr>
          <p:cNvPr id="3189" name="Google Shape;3189;p46"/>
          <p:cNvSpPr txBox="1">
            <a:spLocks noGrp="1"/>
          </p:cNvSpPr>
          <p:nvPr>
            <p:ph type="sldNum" idx="12"/>
          </p:nvPr>
        </p:nvSpPr>
        <p:spPr>
          <a:xfrm>
            <a:off x="8702350" y="4780525"/>
            <a:ext cx="318900" cy="272700"/>
          </a:xfrm>
          <a:prstGeom prst="rect">
            <a:avLst/>
          </a:prstGeom>
        </p:spPr>
        <p:txBody>
          <a:bodyPr spcFirstLastPara="1" wrap="square" lIns="91425" tIns="91425" rIns="91425" bIns="91425" anchor="ctr" anchorCtr="0">
            <a:normAutofit lnSpcReduction="20000"/>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
        <p:nvSpPr>
          <p:cNvPr id="3190" name="Google Shape;3190;p46"/>
          <p:cNvSpPr/>
          <p:nvPr/>
        </p:nvSpPr>
        <p:spPr>
          <a:xfrm>
            <a:off x="434925" y="280400"/>
            <a:ext cx="109800" cy="153600"/>
          </a:xfrm>
          <a:prstGeom prst="chevron">
            <a:avLst>
              <a:gd name="adj" fmla="val 55512"/>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1" name="Google Shape;3191;p46"/>
          <p:cNvSpPr txBox="1">
            <a:spLocks noGrp="1"/>
          </p:cNvSpPr>
          <p:nvPr>
            <p:ph type="subTitle" idx="2"/>
          </p:nvPr>
        </p:nvSpPr>
        <p:spPr>
          <a:xfrm>
            <a:off x="581025" y="201937"/>
            <a:ext cx="4029000" cy="316800"/>
          </a:xfrm>
          <a:prstGeom prst="rect">
            <a:avLst/>
          </a:prstGeom>
        </p:spPr>
        <p:txBody>
          <a:bodyPr spcFirstLastPara="1" wrap="square" lIns="91425" tIns="91425" rIns="91425" bIns="91425" anchor="ctr" anchorCtr="0">
            <a:normAutofit/>
          </a:bodyPr>
          <a:lstStyle>
            <a:lvl1pPr lvl="0" rtl="0">
              <a:spcBef>
                <a:spcPts val="0"/>
              </a:spcBef>
              <a:spcAft>
                <a:spcPts val="0"/>
              </a:spcAft>
              <a:buClr>
                <a:schemeClr val="dk2"/>
              </a:buClr>
              <a:buSzPts val="1000"/>
              <a:buFont typeface="Inter Medium"/>
              <a:buNone/>
              <a:defRPr sz="1000">
                <a:solidFill>
                  <a:schemeClr val="dk2"/>
                </a:solidFill>
                <a:latin typeface="Inter Medium"/>
                <a:ea typeface="Inter Medium"/>
                <a:cs typeface="Inter Medium"/>
                <a:sym typeface="Inter Medium"/>
              </a:defRPr>
            </a:lvl1pPr>
            <a:lvl2pPr lvl="1" rtl="0">
              <a:spcBef>
                <a:spcPts val="0"/>
              </a:spcBef>
              <a:spcAft>
                <a:spcPts val="0"/>
              </a:spcAft>
              <a:buSzPts val="1200"/>
              <a:buNone/>
              <a:defRPr sz="1200"/>
            </a:lvl2pPr>
            <a:lvl3pPr lvl="2" rtl="0">
              <a:spcBef>
                <a:spcPts val="0"/>
              </a:spcBef>
              <a:spcAft>
                <a:spcPts val="0"/>
              </a:spcAft>
              <a:buSzPts val="1200"/>
              <a:buNone/>
              <a:defRPr sz="1200"/>
            </a:lvl3pPr>
            <a:lvl4pPr lvl="3" rtl="0">
              <a:spcBef>
                <a:spcPts val="0"/>
              </a:spcBef>
              <a:spcAft>
                <a:spcPts val="0"/>
              </a:spcAft>
              <a:buSzPts val="1200"/>
              <a:buNone/>
              <a:defRPr sz="1200"/>
            </a:lvl4pPr>
            <a:lvl5pPr lvl="4" rtl="0">
              <a:spcBef>
                <a:spcPts val="0"/>
              </a:spcBef>
              <a:spcAft>
                <a:spcPts val="0"/>
              </a:spcAft>
              <a:buSzPts val="1200"/>
              <a:buNone/>
              <a:defRPr sz="1200"/>
            </a:lvl5pPr>
            <a:lvl6pPr lvl="5" rtl="0">
              <a:spcBef>
                <a:spcPts val="0"/>
              </a:spcBef>
              <a:spcAft>
                <a:spcPts val="0"/>
              </a:spcAft>
              <a:buSzPts val="1200"/>
              <a:buNone/>
              <a:defRPr sz="1200"/>
            </a:lvl6pPr>
            <a:lvl7pPr lvl="6" rtl="0">
              <a:spcBef>
                <a:spcPts val="0"/>
              </a:spcBef>
              <a:spcAft>
                <a:spcPts val="0"/>
              </a:spcAft>
              <a:buSzPts val="1200"/>
              <a:buNone/>
              <a:defRPr sz="1200"/>
            </a:lvl7pPr>
            <a:lvl8pPr lvl="7" rtl="0">
              <a:spcBef>
                <a:spcPts val="0"/>
              </a:spcBef>
              <a:spcAft>
                <a:spcPts val="0"/>
              </a:spcAft>
              <a:buSzPts val="1200"/>
              <a:buNone/>
              <a:defRPr sz="1200"/>
            </a:lvl8pPr>
            <a:lvl9pPr lvl="8" rtl="0">
              <a:spcBef>
                <a:spcPts val="0"/>
              </a:spcBef>
              <a:spcAft>
                <a:spcPts val="0"/>
              </a:spcAft>
              <a:buSzPts val="1200"/>
              <a:buNone/>
              <a:defRPr sz="1200"/>
            </a:lvl9pPr>
          </a:lstStyle>
          <a:p>
            <a:endParaRPr/>
          </a:p>
        </p:txBody>
      </p:sp>
      <p:sp>
        <p:nvSpPr>
          <p:cNvPr id="3192" name="Google Shape;3192;p46"/>
          <p:cNvSpPr txBox="1"/>
          <p:nvPr/>
        </p:nvSpPr>
        <p:spPr>
          <a:xfrm>
            <a:off x="244350" y="4765500"/>
            <a:ext cx="1315500" cy="292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700">
                <a:solidFill>
                  <a:schemeClr val="dk2"/>
                </a:solidFill>
                <a:latin typeface="Inter Medium"/>
                <a:ea typeface="Inter Medium"/>
                <a:cs typeface="Inter Medium"/>
                <a:sym typeface="Inter Medium"/>
              </a:rPr>
              <a:t>Proprietary &amp; Confidential</a:t>
            </a:r>
            <a:endParaRPr sz="700">
              <a:solidFill>
                <a:schemeClr val="dk2"/>
              </a:solidFill>
              <a:latin typeface="Inter Medium"/>
              <a:ea typeface="Inter Medium"/>
              <a:cs typeface="Inter Medium"/>
              <a:sym typeface="Inter Medium"/>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Alt title w/shapes &amp; imgs 1">
  <p:cSld name="TITLE_1_1_1_1_1_1">
    <p:bg>
      <p:bgPr>
        <a:solidFill>
          <a:schemeClr val="dk1"/>
        </a:solidFill>
        <a:effectLst/>
      </p:bgPr>
    </p:bg>
    <p:spTree>
      <p:nvGrpSpPr>
        <p:cNvPr id="1" name="Shape 3197"/>
        <p:cNvGrpSpPr/>
        <p:nvPr/>
      </p:nvGrpSpPr>
      <p:grpSpPr>
        <a:xfrm>
          <a:off x="0" y="0"/>
          <a:ext cx="0" cy="0"/>
          <a:chOff x="0" y="0"/>
          <a:chExt cx="0" cy="0"/>
        </a:xfrm>
      </p:grpSpPr>
      <p:sp>
        <p:nvSpPr>
          <p:cNvPr id="3198" name="Google Shape;3198;p48"/>
          <p:cNvSpPr/>
          <p:nvPr/>
        </p:nvSpPr>
        <p:spPr>
          <a:xfrm>
            <a:off x="5715144" y="-25"/>
            <a:ext cx="1714800" cy="1714800"/>
          </a:xfrm>
          <a:prstGeom prst="rect">
            <a:avLst/>
          </a:pr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3199" name="Google Shape;3199;p48"/>
          <p:cNvPicPr preferRelativeResize="0"/>
          <p:nvPr/>
        </p:nvPicPr>
        <p:blipFill rotWithShape="1">
          <a:blip r:embed="rId2">
            <a:alphaModFix/>
          </a:blip>
          <a:srcRect t="18093" r="4251" b="18086"/>
          <a:stretch/>
        </p:blipFill>
        <p:spPr>
          <a:xfrm>
            <a:off x="5715122" y="8"/>
            <a:ext cx="1714800" cy="1714800"/>
          </a:xfrm>
          <a:prstGeom prst="ellipse">
            <a:avLst/>
          </a:prstGeom>
          <a:noFill/>
          <a:ln>
            <a:noFill/>
          </a:ln>
        </p:spPr>
      </p:pic>
      <p:sp>
        <p:nvSpPr>
          <p:cNvPr id="3200" name="Google Shape;3200;p48"/>
          <p:cNvSpPr txBox="1">
            <a:spLocks noGrp="1"/>
          </p:cNvSpPr>
          <p:nvPr>
            <p:ph type="ctrTitle"/>
          </p:nvPr>
        </p:nvSpPr>
        <p:spPr>
          <a:xfrm>
            <a:off x="311700" y="1521701"/>
            <a:ext cx="4725600" cy="1410600"/>
          </a:xfrm>
          <a:prstGeom prst="rect">
            <a:avLst/>
          </a:prstGeom>
          <a:noFill/>
          <a:ln>
            <a:noFill/>
          </a:ln>
        </p:spPr>
        <p:txBody>
          <a:bodyPr spcFirstLastPara="1" wrap="square" lIns="91425" tIns="91425" rIns="91425" bIns="91425" anchor="b" anchorCtr="0">
            <a:normAutofit/>
          </a:bodyPr>
          <a:lstStyle>
            <a:lvl1pPr lvl="0" algn="l" rtl="0">
              <a:lnSpc>
                <a:spcPct val="95000"/>
              </a:lnSpc>
              <a:spcBef>
                <a:spcPts val="0"/>
              </a:spcBef>
              <a:spcAft>
                <a:spcPts val="0"/>
              </a:spcAft>
              <a:buClr>
                <a:schemeClr val="lt1"/>
              </a:buClr>
              <a:buSzPts val="4200"/>
              <a:buNone/>
              <a:defRPr sz="4200">
                <a:solidFill>
                  <a:schemeClr val="lt1"/>
                </a:solidFill>
              </a:defRPr>
            </a:lvl1pPr>
            <a:lvl2pPr lvl="1" algn="ctr" rtl="0">
              <a:lnSpc>
                <a:spcPct val="95000"/>
              </a:lnSpc>
              <a:spcBef>
                <a:spcPts val="0"/>
              </a:spcBef>
              <a:spcAft>
                <a:spcPts val="0"/>
              </a:spcAft>
              <a:buClr>
                <a:schemeClr val="lt1"/>
              </a:buClr>
              <a:buSzPts val="5200"/>
              <a:buNone/>
              <a:defRPr sz="5200">
                <a:solidFill>
                  <a:schemeClr val="lt1"/>
                </a:solidFill>
              </a:defRPr>
            </a:lvl2pPr>
            <a:lvl3pPr lvl="2" algn="ctr" rtl="0">
              <a:lnSpc>
                <a:spcPct val="95000"/>
              </a:lnSpc>
              <a:spcBef>
                <a:spcPts val="0"/>
              </a:spcBef>
              <a:spcAft>
                <a:spcPts val="0"/>
              </a:spcAft>
              <a:buClr>
                <a:schemeClr val="lt1"/>
              </a:buClr>
              <a:buSzPts val="5200"/>
              <a:buNone/>
              <a:defRPr sz="5200">
                <a:solidFill>
                  <a:schemeClr val="lt1"/>
                </a:solidFill>
              </a:defRPr>
            </a:lvl3pPr>
            <a:lvl4pPr lvl="3" algn="ctr" rtl="0">
              <a:lnSpc>
                <a:spcPct val="95000"/>
              </a:lnSpc>
              <a:spcBef>
                <a:spcPts val="0"/>
              </a:spcBef>
              <a:spcAft>
                <a:spcPts val="0"/>
              </a:spcAft>
              <a:buClr>
                <a:schemeClr val="lt1"/>
              </a:buClr>
              <a:buSzPts val="5200"/>
              <a:buNone/>
              <a:defRPr sz="5200">
                <a:solidFill>
                  <a:schemeClr val="lt1"/>
                </a:solidFill>
              </a:defRPr>
            </a:lvl4pPr>
            <a:lvl5pPr lvl="4" algn="ctr" rtl="0">
              <a:lnSpc>
                <a:spcPct val="95000"/>
              </a:lnSpc>
              <a:spcBef>
                <a:spcPts val="0"/>
              </a:spcBef>
              <a:spcAft>
                <a:spcPts val="0"/>
              </a:spcAft>
              <a:buClr>
                <a:schemeClr val="lt1"/>
              </a:buClr>
              <a:buSzPts val="5200"/>
              <a:buNone/>
              <a:defRPr sz="5200">
                <a:solidFill>
                  <a:schemeClr val="lt1"/>
                </a:solidFill>
              </a:defRPr>
            </a:lvl5pPr>
            <a:lvl6pPr lvl="5" algn="ctr" rtl="0">
              <a:lnSpc>
                <a:spcPct val="95000"/>
              </a:lnSpc>
              <a:spcBef>
                <a:spcPts val="0"/>
              </a:spcBef>
              <a:spcAft>
                <a:spcPts val="0"/>
              </a:spcAft>
              <a:buClr>
                <a:schemeClr val="lt1"/>
              </a:buClr>
              <a:buSzPts val="5200"/>
              <a:buNone/>
              <a:defRPr sz="5200">
                <a:solidFill>
                  <a:schemeClr val="lt1"/>
                </a:solidFill>
              </a:defRPr>
            </a:lvl6pPr>
            <a:lvl7pPr lvl="6" algn="ctr" rtl="0">
              <a:lnSpc>
                <a:spcPct val="95000"/>
              </a:lnSpc>
              <a:spcBef>
                <a:spcPts val="0"/>
              </a:spcBef>
              <a:spcAft>
                <a:spcPts val="0"/>
              </a:spcAft>
              <a:buClr>
                <a:schemeClr val="lt1"/>
              </a:buClr>
              <a:buSzPts val="5200"/>
              <a:buNone/>
              <a:defRPr sz="5200">
                <a:solidFill>
                  <a:schemeClr val="lt1"/>
                </a:solidFill>
              </a:defRPr>
            </a:lvl7pPr>
            <a:lvl8pPr lvl="7" algn="ctr" rtl="0">
              <a:lnSpc>
                <a:spcPct val="95000"/>
              </a:lnSpc>
              <a:spcBef>
                <a:spcPts val="0"/>
              </a:spcBef>
              <a:spcAft>
                <a:spcPts val="0"/>
              </a:spcAft>
              <a:buClr>
                <a:schemeClr val="lt1"/>
              </a:buClr>
              <a:buSzPts val="5200"/>
              <a:buNone/>
              <a:defRPr sz="5200">
                <a:solidFill>
                  <a:schemeClr val="lt1"/>
                </a:solidFill>
              </a:defRPr>
            </a:lvl8pPr>
            <a:lvl9pPr lvl="8" algn="ctr" rtl="0">
              <a:lnSpc>
                <a:spcPct val="95000"/>
              </a:lnSpc>
              <a:spcBef>
                <a:spcPts val="0"/>
              </a:spcBef>
              <a:spcAft>
                <a:spcPts val="0"/>
              </a:spcAft>
              <a:buClr>
                <a:schemeClr val="lt1"/>
              </a:buClr>
              <a:buSzPts val="5200"/>
              <a:buNone/>
              <a:defRPr sz="5200">
                <a:solidFill>
                  <a:schemeClr val="lt1"/>
                </a:solidFill>
              </a:defRPr>
            </a:lvl9pPr>
          </a:lstStyle>
          <a:p>
            <a:endParaRPr/>
          </a:p>
        </p:txBody>
      </p:sp>
      <p:sp>
        <p:nvSpPr>
          <p:cNvPr id="3201" name="Google Shape;3201;p48"/>
          <p:cNvSpPr txBox="1">
            <a:spLocks noGrp="1"/>
          </p:cNvSpPr>
          <p:nvPr>
            <p:ph type="subTitle" idx="1"/>
          </p:nvPr>
        </p:nvSpPr>
        <p:spPr>
          <a:xfrm>
            <a:off x="311700" y="3032101"/>
            <a:ext cx="4725600" cy="518400"/>
          </a:xfrm>
          <a:prstGeom prst="rect">
            <a:avLst/>
          </a:prstGeom>
          <a:noFill/>
          <a:ln>
            <a:noFill/>
          </a:ln>
        </p:spPr>
        <p:txBody>
          <a:bodyPr spcFirstLastPara="1" wrap="square" lIns="91425" tIns="91425" rIns="91425" bIns="91425" anchor="t" anchorCtr="0">
            <a:normAutofit/>
          </a:bodyPr>
          <a:lstStyle>
            <a:lvl1pPr lvl="0" algn="l" rtl="0">
              <a:lnSpc>
                <a:spcPct val="100000"/>
              </a:lnSpc>
              <a:spcBef>
                <a:spcPts val="0"/>
              </a:spcBef>
              <a:spcAft>
                <a:spcPts val="0"/>
              </a:spcAft>
              <a:buClr>
                <a:schemeClr val="lt2"/>
              </a:buClr>
              <a:buSzPts val="2000"/>
              <a:buNone/>
              <a:defRPr sz="2000">
                <a:solidFill>
                  <a:schemeClr val="lt2"/>
                </a:solidFill>
              </a:defRPr>
            </a:lvl1pPr>
            <a:lvl2pPr lvl="1" algn="l" rtl="0">
              <a:lnSpc>
                <a:spcPct val="100000"/>
              </a:lnSpc>
              <a:spcBef>
                <a:spcPts val="0"/>
              </a:spcBef>
              <a:spcAft>
                <a:spcPts val="0"/>
              </a:spcAft>
              <a:buClr>
                <a:schemeClr val="lt2"/>
              </a:buClr>
              <a:buSzPts val="2000"/>
              <a:buNone/>
              <a:defRPr sz="2000">
                <a:solidFill>
                  <a:schemeClr val="lt2"/>
                </a:solidFill>
              </a:defRPr>
            </a:lvl2pPr>
            <a:lvl3pPr lvl="2" algn="l" rtl="0">
              <a:lnSpc>
                <a:spcPct val="100000"/>
              </a:lnSpc>
              <a:spcBef>
                <a:spcPts val="0"/>
              </a:spcBef>
              <a:spcAft>
                <a:spcPts val="0"/>
              </a:spcAft>
              <a:buClr>
                <a:schemeClr val="lt2"/>
              </a:buClr>
              <a:buSzPts val="2000"/>
              <a:buNone/>
              <a:defRPr sz="2000">
                <a:solidFill>
                  <a:schemeClr val="lt2"/>
                </a:solidFill>
              </a:defRPr>
            </a:lvl3pPr>
            <a:lvl4pPr lvl="3" algn="l" rtl="0">
              <a:lnSpc>
                <a:spcPct val="100000"/>
              </a:lnSpc>
              <a:spcBef>
                <a:spcPts val="0"/>
              </a:spcBef>
              <a:spcAft>
                <a:spcPts val="0"/>
              </a:spcAft>
              <a:buClr>
                <a:schemeClr val="lt2"/>
              </a:buClr>
              <a:buSzPts val="2000"/>
              <a:buNone/>
              <a:defRPr sz="2000">
                <a:solidFill>
                  <a:schemeClr val="lt2"/>
                </a:solidFill>
              </a:defRPr>
            </a:lvl4pPr>
            <a:lvl5pPr lvl="4" algn="l" rtl="0">
              <a:lnSpc>
                <a:spcPct val="100000"/>
              </a:lnSpc>
              <a:spcBef>
                <a:spcPts val="0"/>
              </a:spcBef>
              <a:spcAft>
                <a:spcPts val="0"/>
              </a:spcAft>
              <a:buClr>
                <a:schemeClr val="lt2"/>
              </a:buClr>
              <a:buSzPts val="2000"/>
              <a:buNone/>
              <a:defRPr sz="2000">
                <a:solidFill>
                  <a:schemeClr val="lt2"/>
                </a:solidFill>
              </a:defRPr>
            </a:lvl5pPr>
            <a:lvl6pPr lvl="5" algn="l" rtl="0">
              <a:lnSpc>
                <a:spcPct val="100000"/>
              </a:lnSpc>
              <a:spcBef>
                <a:spcPts val="0"/>
              </a:spcBef>
              <a:spcAft>
                <a:spcPts val="0"/>
              </a:spcAft>
              <a:buClr>
                <a:schemeClr val="lt2"/>
              </a:buClr>
              <a:buSzPts val="2000"/>
              <a:buNone/>
              <a:defRPr sz="2000">
                <a:solidFill>
                  <a:schemeClr val="lt2"/>
                </a:solidFill>
              </a:defRPr>
            </a:lvl6pPr>
            <a:lvl7pPr lvl="6" algn="l" rtl="0">
              <a:lnSpc>
                <a:spcPct val="100000"/>
              </a:lnSpc>
              <a:spcBef>
                <a:spcPts val="0"/>
              </a:spcBef>
              <a:spcAft>
                <a:spcPts val="0"/>
              </a:spcAft>
              <a:buClr>
                <a:schemeClr val="lt2"/>
              </a:buClr>
              <a:buSzPts val="2000"/>
              <a:buNone/>
              <a:defRPr sz="2000">
                <a:solidFill>
                  <a:schemeClr val="lt2"/>
                </a:solidFill>
              </a:defRPr>
            </a:lvl7pPr>
            <a:lvl8pPr lvl="7" algn="l" rtl="0">
              <a:lnSpc>
                <a:spcPct val="100000"/>
              </a:lnSpc>
              <a:spcBef>
                <a:spcPts val="0"/>
              </a:spcBef>
              <a:spcAft>
                <a:spcPts val="0"/>
              </a:spcAft>
              <a:buClr>
                <a:schemeClr val="lt2"/>
              </a:buClr>
              <a:buSzPts val="2000"/>
              <a:buNone/>
              <a:defRPr sz="2000">
                <a:solidFill>
                  <a:schemeClr val="lt2"/>
                </a:solidFill>
              </a:defRPr>
            </a:lvl8pPr>
            <a:lvl9pPr lvl="8" algn="l" rtl="0">
              <a:lnSpc>
                <a:spcPct val="100000"/>
              </a:lnSpc>
              <a:spcBef>
                <a:spcPts val="0"/>
              </a:spcBef>
              <a:spcAft>
                <a:spcPts val="0"/>
              </a:spcAft>
              <a:buClr>
                <a:schemeClr val="lt2"/>
              </a:buClr>
              <a:buSzPts val="2000"/>
              <a:buNone/>
              <a:defRPr sz="2000">
                <a:solidFill>
                  <a:schemeClr val="lt2"/>
                </a:solidFill>
              </a:defRPr>
            </a:lvl9pPr>
          </a:lstStyle>
          <a:p>
            <a:endParaRPr/>
          </a:p>
        </p:txBody>
      </p:sp>
      <p:sp>
        <p:nvSpPr>
          <p:cNvPr id="3202" name="Google Shape;3202;p48"/>
          <p:cNvSpPr/>
          <p:nvPr/>
        </p:nvSpPr>
        <p:spPr>
          <a:xfrm>
            <a:off x="5715197" y="3428806"/>
            <a:ext cx="3429300" cy="1714800"/>
          </a:xfrm>
          <a:prstGeom prst="rect">
            <a:avLst/>
          </a:prstGeom>
          <a:solidFill>
            <a:schemeClr val="accent4"/>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03" name="Google Shape;3203;p48"/>
          <p:cNvSpPr/>
          <p:nvPr/>
        </p:nvSpPr>
        <p:spPr>
          <a:xfrm>
            <a:off x="7429717" y="-25"/>
            <a:ext cx="1714800" cy="1714800"/>
          </a:xfrm>
          <a:prstGeom prst="rect">
            <a:avLst/>
          </a:pr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3204" name="Google Shape;3204;p48"/>
          <p:cNvPicPr preferRelativeResize="0"/>
          <p:nvPr/>
        </p:nvPicPr>
        <p:blipFill rotWithShape="1">
          <a:blip r:embed="rId3">
            <a:alphaModFix/>
          </a:blip>
          <a:srcRect l="33473" t="11983" r="24193" b="24544"/>
          <a:stretch/>
        </p:blipFill>
        <p:spPr>
          <a:xfrm>
            <a:off x="7429711" y="1714197"/>
            <a:ext cx="1714516" cy="1714669"/>
          </a:xfrm>
          <a:prstGeom prst="rect">
            <a:avLst/>
          </a:prstGeom>
          <a:noFill/>
          <a:ln>
            <a:noFill/>
          </a:ln>
        </p:spPr>
      </p:pic>
      <p:pic>
        <p:nvPicPr>
          <p:cNvPr id="3205" name="Google Shape;3205;p48"/>
          <p:cNvPicPr preferRelativeResize="0"/>
          <p:nvPr/>
        </p:nvPicPr>
        <p:blipFill rotWithShape="1">
          <a:blip r:embed="rId4">
            <a:alphaModFix/>
          </a:blip>
          <a:srcRect/>
          <a:stretch/>
        </p:blipFill>
        <p:spPr>
          <a:xfrm>
            <a:off x="5714566" y="3279784"/>
            <a:ext cx="3429324" cy="1863690"/>
          </a:xfrm>
          <a:prstGeom prst="rect">
            <a:avLst/>
          </a:prstGeom>
          <a:noFill/>
          <a:ln>
            <a:noFill/>
          </a:ln>
        </p:spPr>
      </p:pic>
      <p:grpSp>
        <p:nvGrpSpPr>
          <p:cNvPr id="3206" name="Google Shape;3206;p48"/>
          <p:cNvGrpSpPr/>
          <p:nvPr/>
        </p:nvGrpSpPr>
        <p:grpSpPr>
          <a:xfrm>
            <a:off x="5714586" y="1714973"/>
            <a:ext cx="1714747" cy="1713968"/>
            <a:chOff x="1189450" y="238125"/>
            <a:chExt cx="5177375" cy="5175025"/>
          </a:xfrm>
        </p:grpSpPr>
        <p:sp>
          <p:nvSpPr>
            <p:cNvPr id="3207" name="Google Shape;3207;p48"/>
            <p:cNvSpPr/>
            <p:nvPr/>
          </p:nvSpPr>
          <p:spPr>
            <a:xfrm>
              <a:off x="3342550" y="261725"/>
              <a:ext cx="75550" cy="51950"/>
            </a:xfrm>
            <a:custGeom>
              <a:avLst/>
              <a:gdLst/>
              <a:ahLst/>
              <a:cxnLst/>
              <a:rect l="l" t="t" r="r" b="b"/>
              <a:pathLst>
                <a:path w="3022" h="2078" extrusionOk="0">
                  <a:moveTo>
                    <a:pt x="2927" y="0"/>
                  </a:moveTo>
                  <a:cubicBezTo>
                    <a:pt x="1889" y="189"/>
                    <a:pt x="944" y="284"/>
                    <a:pt x="0" y="473"/>
                  </a:cubicBezTo>
                  <a:cubicBezTo>
                    <a:pt x="0" y="473"/>
                    <a:pt x="0" y="473"/>
                    <a:pt x="0" y="567"/>
                  </a:cubicBezTo>
                  <a:cubicBezTo>
                    <a:pt x="0" y="1417"/>
                    <a:pt x="661" y="2078"/>
                    <a:pt x="1511" y="2078"/>
                  </a:cubicBezTo>
                  <a:cubicBezTo>
                    <a:pt x="2361" y="2078"/>
                    <a:pt x="3022" y="1417"/>
                    <a:pt x="3022" y="567"/>
                  </a:cubicBezTo>
                  <a:cubicBezTo>
                    <a:pt x="3022" y="378"/>
                    <a:pt x="2927" y="189"/>
                    <a:pt x="2927"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08" name="Google Shape;3208;p48"/>
            <p:cNvSpPr/>
            <p:nvPr/>
          </p:nvSpPr>
          <p:spPr>
            <a:xfrm>
              <a:off x="3540850" y="242825"/>
              <a:ext cx="75575" cy="70850"/>
            </a:xfrm>
            <a:custGeom>
              <a:avLst/>
              <a:gdLst/>
              <a:ahLst/>
              <a:cxnLst/>
              <a:rect l="l" t="t" r="r" b="b"/>
              <a:pathLst>
                <a:path w="3023" h="2834" extrusionOk="0">
                  <a:moveTo>
                    <a:pt x="2267" y="1"/>
                  </a:moveTo>
                  <a:cubicBezTo>
                    <a:pt x="1700" y="1"/>
                    <a:pt x="1228" y="95"/>
                    <a:pt x="662" y="95"/>
                  </a:cubicBezTo>
                  <a:cubicBezTo>
                    <a:pt x="284" y="379"/>
                    <a:pt x="1" y="756"/>
                    <a:pt x="1" y="1323"/>
                  </a:cubicBezTo>
                  <a:lnTo>
                    <a:pt x="95" y="1323"/>
                  </a:lnTo>
                  <a:cubicBezTo>
                    <a:pt x="95" y="2173"/>
                    <a:pt x="756" y="2834"/>
                    <a:pt x="1511" y="2834"/>
                  </a:cubicBezTo>
                  <a:cubicBezTo>
                    <a:pt x="2361" y="2834"/>
                    <a:pt x="3022" y="2173"/>
                    <a:pt x="3022" y="1323"/>
                  </a:cubicBezTo>
                  <a:cubicBezTo>
                    <a:pt x="3022" y="756"/>
                    <a:pt x="2739" y="284"/>
                    <a:pt x="2267"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09" name="Google Shape;3209;p48"/>
            <p:cNvSpPr/>
            <p:nvPr/>
          </p:nvSpPr>
          <p:spPr>
            <a:xfrm>
              <a:off x="3741525" y="238125"/>
              <a:ext cx="73200" cy="75550"/>
            </a:xfrm>
            <a:custGeom>
              <a:avLst/>
              <a:gdLst/>
              <a:ahLst/>
              <a:cxnLst/>
              <a:rect l="l" t="t" r="r" b="b"/>
              <a:pathLst>
                <a:path w="2928" h="3022" extrusionOk="0">
                  <a:moveTo>
                    <a:pt x="1511" y="0"/>
                  </a:moveTo>
                  <a:cubicBezTo>
                    <a:pt x="661" y="0"/>
                    <a:pt x="0" y="661"/>
                    <a:pt x="0" y="1511"/>
                  </a:cubicBezTo>
                  <a:cubicBezTo>
                    <a:pt x="0" y="2361"/>
                    <a:pt x="661" y="3022"/>
                    <a:pt x="1417" y="3022"/>
                  </a:cubicBezTo>
                  <a:lnTo>
                    <a:pt x="1511" y="3022"/>
                  </a:lnTo>
                  <a:cubicBezTo>
                    <a:pt x="2267" y="3022"/>
                    <a:pt x="2928" y="2361"/>
                    <a:pt x="2928" y="1511"/>
                  </a:cubicBezTo>
                  <a:cubicBezTo>
                    <a:pt x="2928" y="661"/>
                    <a:pt x="2267"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10" name="Google Shape;3210;p48"/>
            <p:cNvSpPr/>
            <p:nvPr/>
          </p:nvSpPr>
          <p:spPr>
            <a:xfrm>
              <a:off x="2745250" y="429350"/>
              <a:ext cx="75575" cy="73200"/>
            </a:xfrm>
            <a:custGeom>
              <a:avLst/>
              <a:gdLst/>
              <a:ahLst/>
              <a:cxnLst/>
              <a:rect l="l" t="t" r="r" b="b"/>
              <a:pathLst>
                <a:path w="3023" h="2928" extrusionOk="0">
                  <a:moveTo>
                    <a:pt x="1983" y="0"/>
                  </a:moveTo>
                  <a:cubicBezTo>
                    <a:pt x="1417" y="283"/>
                    <a:pt x="756" y="567"/>
                    <a:pt x="189" y="756"/>
                  </a:cubicBezTo>
                  <a:cubicBezTo>
                    <a:pt x="95" y="945"/>
                    <a:pt x="0" y="1133"/>
                    <a:pt x="0" y="1417"/>
                  </a:cubicBezTo>
                  <a:cubicBezTo>
                    <a:pt x="0" y="2267"/>
                    <a:pt x="661" y="2833"/>
                    <a:pt x="1511" y="2833"/>
                  </a:cubicBezTo>
                  <a:lnTo>
                    <a:pt x="1511" y="2928"/>
                  </a:lnTo>
                  <a:cubicBezTo>
                    <a:pt x="2361" y="2928"/>
                    <a:pt x="3022" y="2267"/>
                    <a:pt x="3022" y="1417"/>
                  </a:cubicBezTo>
                  <a:cubicBezTo>
                    <a:pt x="3022" y="756"/>
                    <a:pt x="2550" y="189"/>
                    <a:pt x="1983"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11" name="Google Shape;3211;p48"/>
            <p:cNvSpPr/>
            <p:nvPr/>
          </p:nvSpPr>
          <p:spPr>
            <a:xfrm>
              <a:off x="2945925" y="426975"/>
              <a:ext cx="73200" cy="75575"/>
            </a:xfrm>
            <a:custGeom>
              <a:avLst/>
              <a:gdLst/>
              <a:ahLst/>
              <a:cxnLst/>
              <a:rect l="l" t="t" r="r" b="b"/>
              <a:pathLst>
                <a:path w="2928" h="3023" extrusionOk="0">
                  <a:moveTo>
                    <a:pt x="1417" y="1"/>
                  </a:moveTo>
                  <a:cubicBezTo>
                    <a:pt x="661" y="1"/>
                    <a:pt x="0" y="662"/>
                    <a:pt x="0" y="1512"/>
                  </a:cubicBezTo>
                  <a:cubicBezTo>
                    <a:pt x="0" y="2362"/>
                    <a:pt x="661" y="3023"/>
                    <a:pt x="1417" y="3023"/>
                  </a:cubicBezTo>
                  <a:cubicBezTo>
                    <a:pt x="2266" y="3023"/>
                    <a:pt x="2928" y="2362"/>
                    <a:pt x="2928" y="1512"/>
                  </a:cubicBezTo>
                  <a:cubicBezTo>
                    <a:pt x="2928" y="662"/>
                    <a:pt x="2266" y="1"/>
                    <a:pt x="1417"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12" name="Google Shape;3212;p48"/>
            <p:cNvSpPr/>
            <p:nvPr/>
          </p:nvSpPr>
          <p:spPr>
            <a:xfrm>
              <a:off x="3144225" y="426975"/>
              <a:ext cx="73225" cy="75575"/>
            </a:xfrm>
            <a:custGeom>
              <a:avLst/>
              <a:gdLst/>
              <a:ahLst/>
              <a:cxnLst/>
              <a:rect l="l" t="t" r="r" b="b"/>
              <a:pathLst>
                <a:path w="2929" h="3023" extrusionOk="0">
                  <a:moveTo>
                    <a:pt x="1511" y="1"/>
                  </a:moveTo>
                  <a:cubicBezTo>
                    <a:pt x="662" y="1"/>
                    <a:pt x="1" y="662"/>
                    <a:pt x="1" y="1512"/>
                  </a:cubicBezTo>
                  <a:cubicBezTo>
                    <a:pt x="1" y="2362"/>
                    <a:pt x="662" y="3023"/>
                    <a:pt x="1417" y="3023"/>
                  </a:cubicBezTo>
                  <a:lnTo>
                    <a:pt x="1511" y="3023"/>
                  </a:lnTo>
                  <a:cubicBezTo>
                    <a:pt x="2267" y="3023"/>
                    <a:pt x="2928" y="2362"/>
                    <a:pt x="2928" y="1512"/>
                  </a:cubicBezTo>
                  <a:cubicBezTo>
                    <a:pt x="2928" y="662"/>
                    <a:pt x="2267"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13" name="Google Shape;3213;p48"/>
            <p:cNvSpPr/>
            <p:nvPr/>
          </p:nvSpPr>
          <p:spPr>
            <a:xfrm>
              <a:off x="3342550" y="426975"/>
              <a:ext cx="75550" cy="75575"/>
            </a:xfrm>
            <a:custGeom>
              <a:avLst/>
              <a:gdLst/>
              <a:ahLst/>
              <a:cxnLst/>
              <a:rect l="l" t="t" r="r" b="b"/>
              <a:pathLst>
                <a:path w="3022" h="3023" extrusionOk="0">
                  <a:moveTo>
                    <a:pt x="1511" y="1"/>
                  </a:moveTo>
                  <a:cubicBezTo>
                    <a:pt x="661" y="1"/>
                    <a:pt x="0" y="662"/>
                    <a:pt x="0" y="1512"/>
                  </a:cubicBezTo>
                  <a:cubicBezTo>
                    <a:pt x="0" y="2362"/>
                    <a:pt x="661" y="3023"/>
                    <a:pt x="1511" y="3023"/>
                  </a:cubicBezTo>
                  <a:cubicBezTo>
                    <a:pt x="2361" y="3023"/>
                    <a:pt x="3022" y="2362"/>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14" name="Google Shape;3214;p48"/>
            <p:cNvSpPr/>
            <p:nvPr/>
          </p:nvSpPr>
          <p:spPr>
            <a:xfrm>
              <a:off x="3540850" y="426975"/>
              <a:ext cx="75575" cy="75575"/>
            </a:xfrm>
            <a:custGeom>
              <a:avLst/>
              <a:gdLst/>
              <a:ahLst/>
              <a:cxnLst/>
              <a:rect l="l" t="t" r="r" b="b"/>
              <a:pathLst>
                <a:path w="3023" h="3023" extrusionOk="0">
                  <a:moveTo>
                    <a:pt x="1511" y="1"/>
                  </a:moveTo>
                  <a:cubicBezTo>
                    <a:pt x="756" y="1"/>
                    <a:pt x="1" y="662"/>
                    <a:pt x="95" y="1512"/>
                  </a:cubicBezTo>
                  <a:cubicBezTo>
                    <a:pt x="95" y="2362"/>
                    <a:pt x="756" y="3023"/>
                    <a:pt x="1511" y="3023"/>
                  </a:cubicBezTo>
                  <a:cubicBezTo>
                    <a:pt x="2361" y="3023"/>
                    <a:pt x="3022" y="2362"/>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15" name="Google Shape;3215;p48"/>
            <p:cNvSpPr/>
            <p:nvPr/>
          </p:nvSpPr>
          <p:spPr>
            <a:xfrm>
              <a:off x="3741525" y="426975"/>
              <a:ext cx="73200" cy="75575"/>
            </a:xfrm>
            <a:custGeom>
              <a:avLst/>
              <a:gdLst/>
              <a:ahLst/>
              <a:cxnLst/>
              <a:rect l="l" t="t" r="r" b="b"/>
              <a:pathLst>
                <a:path w="2928" h="3023" extrusionOk="0">
                  <a:moveTo>
                    <a:pt x="1511" y="1"/>
                  </a:moveTo>
                  <a:cubicBezTo>
                    <a:pt x="661" y="1"/>
                    <a:pt x="0" y="662"/>
                    <a:pt x="0" y="1512"/>
                  </a:cubicBezTo>
                  <a:cubicBezTo>
                    <a:pt x="0" y="2362"/>
                    <a:pt x="661" y="3023"/>
                    <a:pt x="1417" y="3023"/>
                  </a:cubicBezTo>
                  <a:lnTo>
                    <a:pt x="1511" y="3023"/>
                  </a:lnTo>
                  <a:cubicBezTo>
                    <a:pt x="2267" y="3023"/>
                    <a:pt x="2928" y="2362"/>
                    <a:pt x="2928" y="1512"/>
                  </a:cubicBezTo>
                  <a:cubicBezTo>
                    <a:pt x="2928" y="662"/>
                    <a:pt x="2267"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16" name="Google Shape;3216;p48"/>
            <p:cNvSpPr/>
            <p:nvPr/>
          </p:nvSpPr>
          <p:spPr>
            <a:xfrm>
              <a:off x="2350975" y="627650"/>
              <a:ext cx="70850" cy="63775"/>
            </a:xfrm>
            <a:custGeom>
              <a:avLst/>
              <a:gdLst/>
              <a:ahLst/>
              <a:cxnLst/>
              <a:rect l="l" t="t" r="r" b="b"/>
              <a:pathLst>
                <a:path w="2834" h="2551" extrusionOk="0">
                  <a:moveTo>
                    <a:pt x="2362" y="1"/>
                  </a:moveTo>
                  <a:cubicBezTo>
                    <a:pt x="1606" y="473"/>
                    <a:pt x="756" y="945"/>
                    <a:pt x="1" y="1512"/>
                  </a:cubicBezTo>
                  <a:cubicBezTo>
                    <a:pt x="190" y="2078"/>
                    <a:pt x="662" y="2550"/>
                    <a:pt x="1323" y="2550"/>
                  </a:cubicBezTo>
                  <a:cubicBezTo>
                    <a:pt x="2173" y="2550"/>
                    <a:pt x="2834" y="1889"/>
                    <a:pt x="2834" y="1039"/>
                  </a:cubicBezTo>
                  <a:cubicBezTo>
                    <a:pt x="2834" y="567"/>
                    <a:pt x="2645" y="190"/>
                    <a:pt x="2362"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17" name="Google Shape;3217;p48"/>
            <p:cNvSpPr/>
            <p:nvPr/>
          </p:nvSpPr>
          <p:spPr>
            <a:xfrm>
              <a:off x="2546925" y="615850"/>
              <a:ext cx="75575" cy="75575"/>
            </a:xfrm>
            <a:custGeom>
              <a:avLst/>
              <a:gdLst/>
              <a:ahLst/>
              <a:cxnLst/>
              <a:rect l="l" t="t" r="r" b="b"/>
              <a:pathLst>
                <a:path w="3023" h="3023" extrusionOk="0">
                  <a:moveTo>
                    <a:pt x="1512" y="1"/>
                  </a:moveTo>
                  <a:cubicBezTo>
                    <a:pt x="662" y="1"/>
                    <a:pt x="1" y="662"/>
                    <a:pt x="1" y="1511"/>
                  </a:cubicBezTo>
                  <a:cubicBezTo>
                    <a:pt x="1" y="2361"/>
                    <a:pt x="662" y="3022"/>
                    <a:pt x="1512" y="3022"/>
                  </a:cubicBezTo>
                  <a:cubicBezTo>
                    <a:pt x="2362" y="3022"/>
                    <a:pt x="3023" y="2361"/>
                    <a:pt x="3023" y="1511"/>
                  </a:cubicBezTo>
                  <a:cubicBezTo>
                    <a:pt x="3023" y="662"/>
                    <a:pt x="2267" y="1"/>
                    <a:pt x="1512"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18" name="Google Shape;3218;p48"/>
            <p:cNvSpPr/>
            <p:nvPr/>
          </p:nvSpPr>
          <p:spPr>
            <a:xfrm>
              <a:off x="2745250" y="615850"/>
              <a:ext cx="75575" cy="75575"/>
            </a:xfrm>
            <a:custGeom>
              <a:avLst/>
              <a:gdLst/>
              <a:ahLst/>
              <a:cxnLst/>
              <a:rect l="l" t="t" r="r" b="b"/>
              <a:pathLst>
                <a:path w="3023" h="3023" extrusionOk="0">
                  <a:moveTo>
                    <a:pt x="1511" y="1"/>
                  </a:moveTo>
                  <a:cubicBezTo>
                    <a:pt x="661" y="1"/>
                    <a:pt x="0" y="662"/>
                    <a:pt x="0" y="1511"/>
                  </a:cubicBezTo>
                  <a:cubicBezTo>
                    <a:pt x="0" y="2361"/>
                    <a:pt x="661" y="3022"/>
                    <a:pt x="1511" y="3022"/>
                  </a:cubicBezTo>
                  <a:cubicBezTo>
                    <a:pt x="2361" y="3022"/>
                    <a:pt x="3022" y="2361"/>
                    <a:pt x="3022" y="1511"/>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19" name="Google Shape;3219;p48"/>
            <p:cNvSpPr/>
            <p:nvPr/>
          </p:nvSpPr>
          <p:spPr>
            <a:xfrm>
              <a:off x="2945925" y="615850"/>
              <a:ext cx="73200" cy="75575"/>
            </a:xfrm>
            <a:custGeom>
              <a:avLst/>
              <a:gdLst/>
              <a:ahLst/>
              <a:cxnLst/>
              <a:rect l="l" t="t" r="r" b="b"/>
              <a:pathLst>
                <a:path w="2928" h="3023" extrusionOk="0">
                  <a:moveTo>
                    <a:pt x="1417" y="1"/>
                  </a:moveTo>
                  <a:cubicBezTo>
                    <a:pt x="661" y="1"/>
                    <a:pt x="0" y="662"/>
                    <a:pt x="0" y="1511"/>
                  </a:cubicBezTo>
                  <a:cubicBezTo>
                    <a:pt x="0" y="2361"/>
                    <a:pt x="661" y="3022"/>
                    <a:pt x="1417" y="3022"/>
                  </a:cubicBezTo>
                  <a:cubicBezTo>
                    <a:pt x="2266" y="3022"/>
                    <a:pt x="2928" y="2361"/>
                    <a:pt x="2928" y="1511"/>
                  </a:cubicBezTo>
                  <a:cubicBezTo>
                    <a:pt x="2928" y="662"/>
                    <a:pt x="2266" y="1"/>
                    <a:pt x="1417"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20" name="Google Shape;3220;p48"/>
            <p:cNvSpPr/>
            <p:nvPr/>
          </p:nvSpPr>
          <p:spPr>
            <a:xfrm>
              <a:off x="3144225" y="615850"/>
              <a:ext cx="73225" cy="75575"/>
            </a:xfrm>
            <a:custGeom>
              <a:avLst/>
              <a:gdLst/>
              <a:ahLst/>
              <a:cxnLst/>
              <a:rect l="l" t="t" r="r" b="b"/>
              <a:pathLst>
                <a:path w="2929" h="3023" extrusionOk="0">
                  <a:moveTo>
                    <a:pt x="1511" y="1"/>
                  </a:moveTo>
                  <a:cubicBezTo>
                    <a:pt x="662" y="1"/>
                    <a:pt x="1" y="662"/>
                    <a:pt x="1" y="1511"/>
                  </a:cubicBezTo>
                  <a:cubicBezTo>
                    <a:pt x="1" y="2361"/>
                    <a:pt x="662" y="3022"/>
                    <a:pt x="1417" y="3022"/>
                  </a:cubicBezTo>
                  <a:lnTo>
                    <a:pt x="1511" y="3022"/>
                  </a:lnTo>
                  <a:cubicBezTo>
                    <a:pt x="2267" y="3022"/>
                    <a:pt x="2928" y="2361"/>
                    <a:pt x="2928" y="1511"/>
                  </a:cubicBezTo>
                  <a:cubicBezTo>
                    <a:pt x="2928" y="662"/>
                    <a:pt x="2267"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21" name="Google Shape;3221;p48"/>
            <p:cNvSpPr/>
            <p:nvPr/>
          </p:nvSpPr>
          <p:spPr>
            <a:xfrm>
              <a:off x="3342550" y="615850"/>
              <a:ext cx="75550" cy="75575"/>
            </a:xfrm>
            <a:custGeom>
              <a:avLst/>
              <a:gdLst/>
              <a:ahLst/>
              <a:cxnLst/>
              <a:rect l="l" t="t" r="r" b="b"/>
              <a:pathLst>
                <a:path w="3022" h="3023" extrusionOk="0">
                  <a:moveTo>
                    <a:pt x="1511" y="1"/>
                  </a:moveTo>
                  <a:cubicBezTo>
                    <a:pt x="661" y="1"/>
                    <a:pt x="0" y="662"/>
                    <a:pt x="0" y="1511"/>
                  </a:cubicBezTo>
                  <a:cubicBezTo>
                    <a:pt x="0" y="2361"/>
                    <a:pt x="661" y="3022"/>
                    <a:pt x="1511" y="3022"/>
                  </a:cubicBezTo>
                  <a:cubicBezTo>
                    <a:pt x="2361" y="3022"/>
                    <a:pt x="3022" y="2361"/>
                    <a:pt x="3022" y="1511"/>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22" name="Google Shape;3222;p48"/>
            <p:cNvSpPr/>
            <p:nvPr/>
          </p:nvSpPr>
          <p:spPr>
            <a:xfrm>
              <a:off x="3540850" y="615850"/>
              <a:ext cx="75575" cy="75575"/>
            </a:xfrm>
            <a:custGeom>
              <a:avLst/>
              <a:gdLst/>
              <a:ahLst/>
              <a:cxnLst/>
              <a:rect l="l" t="t" r="r" b="b"/>
              <a:pathLst>
                <a:path w="3023" h="3023" extrusionOk="0">
                  <a:moveTo>
                    <a:pt x="1511" y="1"/>
                  </a:moveTo>
                  <a:cubicBezTo>
                    <a:pt x="756" y="1"/>
                    <a:pt x="1" y="662"/>
                    <a:pt x="95" y="1511"/>
                  </a:cubicBezTo>
                  <a:cubicBezTo>
                    <a:pt x="95" y="2361"/>
                    <a:pt x="756" y="3022"/>
                    <a:pt x="1511" y="3022"/>
                  </a:cubicBezTo>
                  <a:cubicBezTo>
                    <a:pt x="2361" y="3022"/>
                    <a:pt x="3022" y="2361"/>
                    <a:pt x="3022" y="1511"/>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23" name="Google Shape;3223;p48"/>
            <p:cNvSpPr/>
            <p:nvPr/>
          </p:nvSpPr>
          <p:spPr>
            <a:xfrm>
              <a:off x="3741525" y="615850"/>
              <a:ext cx="73200" cy="75575"/>
            </a:xfrm>
            <a:custGeom>
              <a:avLst/>
              <a:gdLst/>
              <a:ahLst/>
              <a:cxnLst/>
              <a:rect l="l" t="t" r="r" b="b"/>
              <a:pathLst>
                <a:path w="2928" h="3023" extrusionOk="0">
                  <a:moveTo>
                    <a:pt x="1511" y="1"/>
                  </a:moveTo>
                  <a:cubicBezTo>
                    <a:pt x="661" y="1"/>
                    <a:pt x="0" y="662"/>
                    <a:pt x="0" y="1511"/>
                  </a:cubicBezTo>
                  <a:cubicBezTo>
                    <a:pt x="0" y="2361"/>
                    <a:pt x="661" y="3022"/>
                    <a:pt x="1417" y="3022"/>
                  </a:cubicBezTo>
                  <a:lnTo>
                    <a:pt x="1511" y="3022"/>
                  </a:lnTo>
                  <a:cubicBezTo>
                    <a:pt x="2267" y="3022"/>
                    <a:pt x="2928" y="2361"/>
                    <a:pt x="2928" y="1511"/>
                  </a:cubicBezTo>
                  <a:cubicBezTo>
                    <a:pt x="2928" y="662"/>
                    <a:pt x="2267"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24" name="Google Shape;3224;p48"/>
            <p:cNvSpPr/>
            <p:nvPr/>
          </p:nvSpPr>
          <p:spPr>
            <a:xfrm>
              <a:off x="2147950" y="804725"/>
              <a:ext cx="75575" cy="75575"/>
            </a:xfrm>
            <a:custGeom>
              <a:avLst/>
              <a:gdLst/>
              <a:ahLst/>
              <a:cxnLst/>
              <a:rect l="l" t="t" r="r" b="b"/>
              <a:pathLst>
                <a:path w="3023" h="3023"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25" name="Google Shape;3225;p48"/>
            <p:cNvSpPr/>
            <p:nvPr/>
          </p:nvSpPr>
          <p:spPr>
            <a:xfrm>
              <a:off x="2346250" y="804725"/>
              <a:ext cx="75575" cy="75575"/>
            </a:xfrm>
            <a:custGeom>
              <a:avLst/>
              <a:gdLst/>
              <a:ahLst/>
              <a:cxnLst/>
              <a:rect l="l" t="t" r="r" b="b"/>
              <a:pathLst>
                <a:path w="3023" h="3023" extrusionOk="0">
                  <a:moveTo>
                    <a:pt x="1512" y="0"/>
                  </a:moveTo>
                  <a:cubicBezTo>
                    <a:pt x="756" y="0"/>
                    <a:pt x="1" y="661"/>
                    <a:pt x="95" y="1511"/>
                  </a:cubicBezTo>
                  <a:cubicBezTo>
                    <a:pt x="95" y="2361"/>
                    <a:pt x="756" y="3022"/>
                    <a:pt x="1512" y="3022"/>
                  </a:cubicBezTo>
                  <a:cubicBezTo>
                    <a:pt x="2362" y="3022"/>
                    <a:pt x="3023" y="2361"/>
                    <a:pt x="3023" y="1511"/>
                  </a:cubicBezTo>
                  <a:cubicBezTo>
                    <a:pt x="3023" y="661"/>
                    <a:pt x="2362" y="0"/>
                    <a:pt x="1512"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26" name="Google Shape;3226;p48"/>
            <p:cNvSpPr/>
            <p:nvPr/>
          </p:nvSpPr>
          <p:spPr>
            <a:xfrm>
              <a:off x="2546925" y="804725"/>
              <a:ext cx="75575" cy="75575"/>
            </a:xfrm>
            <a:custGeom>
              <a:avLst/>
              <a:gdLst/>
              <a:ahLst/>
              <a:cxnLst/>
              <a:rect l="l" t="t" r="r" b="b"/>
              <a:pathLst>
                <a:path w="3023" h="3023" extrusionOk="0">
                  <a:moveTo>
                    <a:pt x="1512" y="0"/>
                  </a:moveTo>
                  <a:cubicBezTo>
                    <a:pt x="662" y="0"/>
                    <a:pt x="1" y="661"/>
                    <a:pt x="1" y="1511"/>
                  </a:cubicBezTo>
                  <a:cubicBezTo>
                    <a:pt x="1" y="2361"/>
                    <a:pt x="662" y="3022"/>
                    <a:pt x="1512" y="3022"/>
                  </a:cubicBezTo>
                  <a:cubicBezTo>
                    <a:pt x="2362" y="3022"/>
                    <a:pt x="3023" y="2361"/>
                    <a:pt x="3023" y="1511"/>
                  </a:cubicBezTo>
                  <a:cubicBezTo>
                    <a:pt x="3023" y="661"/>
                    <a:pt x="2267" y="0"/>
                    <a:pt x="1512"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27" name="Google Shape;3227;p48"/>
            <p:cNvSpPr/>
            <p:nvPr/>
          </p:nvSpPr>
          <p:spPr>
            <a:xfrm>
              <a:off x="2745250" y="804725"/>
              <a:ext cx="75575" cy="75575"/>
            </a:xfrm>
            <a:custGeom>
              <a:avLst/>
              <a:gdLst/>
              <a:ahLst/>
              <a:cxnLst/>
              <a:rect l="l" t="t" r="r" b="b"/>
              <a:pathLst>
                <a:path w="3023" h="3023"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28" name="Google Shape;3228;p48"/>
            <p:cNvSpPr/>
            <p:nvPr/>
          </p:nvSpPr>
          <p:spPr>
            <a:xfrm>
              <a:off x="2945925" y="804725"/>
              <a:ext cx="73200" cy="75575"/>
            </a:xfrm>
            <a:custGeom>
              <a:avLst/>
              <a:gdLst/>
              <a:ahLst/>
              <a:cxnLst/>
              <a:rect l="l" t="t" r="r" b="b"/>
              <a:pathLst>
                <a:path w="2928" h="3023" extrusionOk="0">
                  <a:moveTo>
                    <a:pt x="1417" y="0"/>
                  </a:moveTo>
                  <a:cubicBezTo>
                    <a:pt x="661" y="0"/>
                    <a:pt x="0" y="661"/>
                    <a:pt x="0" y="1511"/>
                  </a:cubicBezTo>
                  <a:cubicBezTo>
                    <a:pt x="0" y="2361"/>
                    <a:pt x="661" y="3022"/>
                    <a:pt x="1417" y="3022"/>
                  </a:cubicBezTo>
                  <a:cubicBezTo>
                    <a:pt x="2266" y="3022"/>
                    <a:pt x="2928" y="2361"/>
                    <a:pt x="2928" y="1511"/>
                  </a:cubicBezTo>
                  <a:cubicBezTo>
                    <a:pt x="2928" y="661"/>
                    <a:pt x="2266" y="0"/>
                    <a:pt x="1417"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29" name="Google Shape;3229;p48"/>
            <p:cNvSpPr/>
            <p:nvPr/>
          </p:nvSpPr>
          <p:spPr>
            <a:xfrm>
              <a:off x="3144225" y="804725"/>
              <a:ext cx="73225" cy="75575"/>
            </a:xfrm>
            <a:custGeom>
              <a:avLst/>
              <a:gdLst/>
              <a:ahLst/>
              <a:cxnLst/>
              <a:rect l="l" t="t" r="r" b="b"/>
              <a:pathLst>
                <a:path w="2929" h="3023" extrusionOk="0">
                  <a:moveTo>
                    <a:pt x="1511" y="0"/>
                  </a:moveTo>
                  <a:cubicBezTo>
                    <a:pt x="662" y="0"/>
                    <a:pt x="1" y="661"/>
                    <a:pt x="1" y="1511"/>
                  </a:cubicBezTo>
                  <a:cubicBezTo>
                    <a:pt x="1" y="2361"/>
                    <a:pt x="662" y="3022"/>
                    <a:pt x="1417" y="3022"/>
                  </a:cubicBezTo>
                  <a:lnTo>
                    <a:pt x="1511" y="3022"/>
                  </a:lnTo>
                  <a:cubicBezTo>
                    <a:pt x="2267" y="3022"/>
                    <a:pt x="2928" y="2361"/>
                    <a:pt x="2928" y="1511"/>
                  </a:cubicBezTo>
                  <a:cubicBezTo>
                    <a:pt x="2928" y="661"/>
                    <a:pt x="2267"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30" name="Google Shape;3230;p48"/>
            <p:cNvSpPr/>
            <p:nvPr/>
          </p:nvSpPr>
          <p:spPr>
            <a:xfrm>
              <a:off x="3342550" y="804725"/>
              <a:ext cx="75550" cy="75575"/>
            </a:xfrm>
            <a:custGeom>
              <a:avLst/>
              <a:gdLst/>
              <a:ahLst/>
              <a:cxnLst/>
              <a:rect l="l" t="t" r="r" b="b"/>
              <a:pathLst>
                <a:path w="3022" h="3023"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31" name="Google Shape;3231;p48"/>
            <p:cNvSpPr/>
            <p:nvPr/>
          </p:nvSpPr>
          <p:spPr>
            <a:xfrm>
              <a:off x="3540850" y="804725"/>
              <a:ext cx="75575" cy="75575"/>
            </a:xfrm>
            <a:custGeom>
              <a:avLst/>
              <a:gdLst/>
              <a:ahLst/>
              <a:cxnLst/>
              <a:rect l="l" t="t" r="r" b="b"/>
              <a:pathLst>
                <a:path w="3023" h="3023" extrusionOk="0">
                  <a:moveTo>
                    <a:pt x="1511" y="0"/>
                  </a:moveTo>
                  <a:cubicBezTo>
                    <a:pt x="756" y="0"/>
                    <a:pt x="1" y="661"/>
                    <a:pt x="95" y="1511"/>
                  </a:cubicBezTo>
                  <a:cubicBezTo>
                    <a:pt x="95" y="2361"/>
                    <a:pt x="756"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32" name="Google Shape;3232;p48"/>
            <p:cNvSpPr/>
            <p:nvPr/>
          </p:nvSpPr>
          <p:spPr>
            <a:xfrm>
              <a:off x="3741525" y="804725"/>
              <a:ext cx="73200" cy="75575"/>
            </a:xfrm>
            <a:custGeom>
              <a:avLst/>
              <a:gdLst/>
              <a:ahLst/>
              <a:cxnLst/>
              <a:rect l="l" t="t" r="r" b="b"/>
              <a:pathLst>
                <a:path w="2928" h="3023" extrusionOk="0">
                  <a:moveTo>
                    <a:pt x="1511" y="0"/>
                  </a:moveTo>
                  <a:cubicBezTo>
                    <a:pt x="661" y="0"/>
                    <a:pt x="0" y="661"/>
                    <a:pt x="0" y="1511"/>
                  </a:cubicBezTo>
                  <a:cubicBezTo>
                    <a:pt x="0" y="2361"/>
                    <a:pt x="661" y="3022"/>
                    <a:pt x="1417" y="3022"/>
                  </a:cubicBezTo>
                  <a:lnTo>
                    <a:pt x="1511" y="3022"/>
                  </a:lnTo>
                  <a:cubicBezTo>
                    <a:pt x="2267" y="3022"/>
                    <a:pt x="2928" y="2361"/>
                    <a:pt x="2928" y="1511"/>
                  </a:cubicBezTo>
                  <a:cubicBezTo>
                    <a:pt x="2928" y="661"/>
                    <a:pt x="2267"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33" name="Google Shape;3233;p48"/>
            <p:cNvSpPr/>
            <p:nvPr/>
          </p:nvSpPr>
          <p:spPr>
            <a:xfrm>
              <a:off x="1949625" y="993600"/>
              <a:ext cx="75575" cy="75550"/>
            </a:xfrm>
            <a:custGeom>
              <a:avLst/>
              <a:gdLst/>
              <a:ahLst/>
              <a:cxnLst/>
              <a:rect l="l" t="t" r="r" b="b"/>
              <a:pathLst>
                <a:path w="3023" h="3022"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34" name="Google Shape;3234;p48"/>
            <p:cNvSpPr/>
            <p:nvPr/>
          </p:nvSpPr>
          <p:spPr>
            <a:xfrm>
              <a:off x="2147950" y="993600"/>
              <a:ext cx="75575" cy="75550"/>
            </a:xfrm>
            <a:custGeom>
              <a:avLst/>
              <a:gdLst/>
              <a:ahLst/>
              <a:cxnLst/>
              <a:rect l="l" t="t" r="r" b="b"/>
              <a:pathLst>
                <a:path w="3023" h="3022"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35" name="Google Shape;3235;p48"/>
            <p:cNvSpPr/>
            <p:nvPr/>
          </p:nvSpPr>
          <p:spPr>
            <a:xfrm>
              <a:off x="2346250" y="993600"/>
              <a:ext cx="75575" cy="75550"/>
            </a:xfrm>
            <a:custGeom>
              <a:avLst/>
              <a:gdLst/>
              <a:ahLst/>
              <a:cxnLst/>
              <a:rect l="l" t="t" r="r" b="b"/>
              <a:pathLst>
                <a:path w="3023" h="3022" extrusionOk="0">
                  <a:moveTo>
                    <a:pt x="1512" y="0"/>
                  </a:moveTo>
                  <a:cubicBezTo>
                    <a:pt x="756" y="0"/>
                    <a:pt x="1" y="661"/>
                    <a:pt x="95" y="1511"/>
                  </a:cubicBezTo>
                  <a:cubicBezTo>
                    <a:pt x="95" y="2361"/>
                    <a:pt x="756" y="3022"/>
                    <a:pt x="1512" y="3022"/>
                  </a:cubicBezTo>
                  <a:cubicBezTo>
                    <a:pt x="2362" y="3022"/>
                    <a:pt x="3023" y="2361"/>
                    <a:pt x="3023" y="1511"/>
                  </a:cubicBezTo>
                  <a:cubicBezTo>
                    <a:pt x="3023" y="661"/>
                    <a:pt x="2362" y="0"/>
                    <a:pt x="1512"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36" name="Google Shape;3236;p48"/>
            <p:cNvSpPr/>
            <p:nvPr/>
          </p:nvSpPr>
          <p:spPr>
            <a:xfrm>
              <a:off x="2546925" y="993600"/>
              <a:ext cx="75575" cy="75550"/>
            </a:xfrm>
            <a:custGeom>
              <a:avLst/>
              <a:gdLst/>
              <a:ahLst/>
              <a:cxnLst/>
              <a:rect l="l" t="t" r="r" b="b"/>
              <a:pathLst>
                <a:path w="3023" h="3022" extrusionOk="0">
                  <a:moveTo>
                    <a:pt x="1512" y="0"/>
                  </a:moveTo>
                  <a:cubicBezTo>
                    <a:pt x="662" y="0"/>
                    <a:pt x="1" y="661"/>
                    <a:pt x="1" y="1511"/>
                  </a:cubicBezTo>
                  <a:cubicBezTo>
                    <a:pt x="1" y="2361"/>
                    <a:pt x="662" y="3022"/>
                    <a:pt x="1512" y="3022"/>
                  </a:cubicBezTo>
                  <a:cubicBezTo>
                    <a:pt x="2362" y="3022"/>
                    <a:pt x="3023" y="2361"/>
                    <a:pt x="3023" y="1511"/>
                  </a:cubicBezTo>
                  <a:cubicBezTo>
                    <a:pt x="3023" y="661"/>
                    <a:pt x="2267" y="0"/>
                    <a:pt x="1512"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37" name="Google Shape;3237;p48"/>
            <p:cNvSpPr/>
            <p:nvPr/>
          </p:nvSpPr>
          <p:spPr>
            <a:xfrm>
              <a:off x="2745250" y="993600"/>
              <a:ext cx="75575" cy="75550"/>
            </a:xfrm>
            <a:custGeom>
              <a:avLst/>
              <a:gdLst/>
              <a:ahLst/>
              <a:cxnLst/>
              <a:rect l="l" t="t" r="r" b="b"/>
              <a:pathLst>
                <a:path w="3023" h="3022"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38" name="Google Shape;3238;p48"/>
            <p:cNvSpPr/>
            <p:nvPr/>
          </p:nvSpPr>
          <p:spPr>
            <a:xfrm>
              <a:off x="2945925" y="993600"/>
              <a:ext cx="73200" cy="75550"/>
            </a:xfrm>
            <a:custGeom>
              <a:avLst/>
              <a:gdLst/>
              <a:ahLst/>
              <a:cxnLst/>
              <a:rect l="l" t="t" r="r" b="b"/>
              <a:pathLst>
                <a:path w="2928" h="3022" extrusionOk="0">
                  <a:moveTo>
                    <a:pt x="1417" y="0"/>
                  </a:moveTo>
                  <a:cubicBezTo>
                    <a:pt x="661" y="0"/>
                    <a:pt x="0" y="661"/>
                    <a:pt x="0" y="1511"/>
                  </a:cubicBezTo>
                  <a:cubicBezTo>
                    <a:pt x="0" y="2361"/>
                    <a:pt x="661" y="3022"/>
                    <a:pt x="1417" y="3022"/>
                  </a:cubicBezTo>
                  <a:cubicBezTo>
                    <a:pt x="2266" y="3022"/>
                    <a:pt x="2928" y="2361"/>
                    <a:pt x="2928" y="1511"/>
                  </a:cubicBezTo>
                  <a:cubicBezTo>
                    <a:pt x="2928" y="661"/>
                    <a:pt x="2266" y="0"/>
                    <a:pt x="1417"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39" name="Google Shape;3239;p48"/>
            <p:cNvSpPr/>
            <p:nvPr/>
          </p:nvSpPr>
          <p:spPr>
            <a:xfrm>
              <a:off x="3144225" y="993600"/>
              <a:ext cx="73225" cy="75550"/>
            </a:xfrm>
            <a:custGeom>
              <a:avLst/>
              <a:gdLst/>
              <a:ahLst/>
              <a:cxnLst/>
              <a:rect l="l" t="t" r="r" b="b"/>
              <a:pathLst>
                <a:path w="2929" h="3022" extrusionOk="0">
                  <a:moveTo>
                    <a:pt x="1511" y="0"/>
                  </a:moveTo>
                  <a:cubicBezTo>
                    <a:pt x="662" y="0"/>
                    <a:pt x="1" y="661"/>
                    <a:pt x="1" y="1511"/>
                  </a:cubicBezTo>
                  <a:cubicBezTo>
                    <a:pt x="1" y="2361"/>
                    <a:pt x="662" y="3022"/>
                    <a:pt x="1417" y="3022"/>
                  </a:cubicBezTo>
                  <a:lnTo>
                    <a:pt x="1511" y="3022"/>
                  </a:lnTo>
                  <a:cubicBezTo>
                    <a:pt x="2267" y="3022"/>
                    <a:pt x="2928" y="2361"/>
                    <a:pt x="2928" y="1511"/>
                  </a:cubicBezTo>
                  <a:cubicBezTo>
                    <a:pt x="2928" y="661"/>
                    <a:pt x="2267"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40" name="Google Shape;3240;p48"/>
            <p:cNvSpPr/>
            <p:nvPr/>
          </p:nvSpPr>
          <p:spPr>
            <a:xfrm>
              <a:off x="3342550" y="993600"/>
              <a:ext cx="75550" cy="75550"/>
            </a:xfrm>
            <a:custGeom>
              <a:avLst/>
              <a:gdLst/>
              <a:ahLst/>
              <a:cxnLst/>
              <a:rect l="l" t="t" r="r" b="b"/>
              <a:pathLst>
                <a:path w="3022" h="3022"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41" name="Google Shape;3241;p48"/>
            <p:cNvSpPr/>
            <p:nvPr/>
          </p:nvSpPr>
          <p:spPr>
            <a:xfrm>
              <a:off x="3540850" y="993600"/>
              <a:ext cx="75575" cy="75550"/>
            </a:xfrm>
            <a:custGeom>
              <a:avLst/>
              <a:gdLst/>
              <a:ahLst/>
              <a:cxnLst/>
              <a:rect l="l" t="t" r="r" b="b"/>
              <a:pathLst>
                <a:path w="3023" h="3022" extrusionOk="0">
                  <a:moveTo>
                    <a:pt x="1511" y="0"/>
                  </a:moveTo>
                  <a:cubicBezTo>
                    <a:pt x="756" y="0"/>
                    <a:pt x="1" y="661"/>
                    <a:pt x="95" y="1511"/>
                  </a:cubicBezTo>
                  <a:cubicBezTo>
                    <a:pt x="95" y="2361"/>
                    <a:pt x="756"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42" name="Google Shape;3242;p48"/>
            <p:cNvSpPr/>
            <p:nvPr/>
          </p:nvSpPr>
          <p:spPr>
            <a:xfrm>
              <a:off x="3741525" y="993600"/>
              <a:ext cx="73200" cy="75550"/>
            </a:xfrm>
            <a:custGeom>
              <a:avLst/>
              <a:gdLst/>
              <a:ahLst/>
              <a:cxnLst/>
              <a:rect l="l" t="t" r="r" b="b"/>
              <a:pathLst>
                <a:path w="2928" h="3022" extrusionOk="0">
                  <a:moveTo>
                    <a:pt x="1511" y="0"/>
                  </a:moveTo>
                  <a:cubicBezTo>
                    <a:pt x="661" y="0"/>
                    <a:pt x="0" y="661"/>
                    <a:pt x="0" y="1511"/>
                  </a:cubicBezTo>
                  <a:cubicBezTo>
                    <a:pt x="0" y="2361"/>
                    <a:pt x="661" y="3022"/>
                    <a:pt x="1417" y="3022"/>
                  </a:cubicBezTo>
                  <a:lnTo>
                    <a:pt x="1511" y="3022"/>
                  </a:lnTo>
                  <a:cubicBezTo>
                    <a:pt x="2267" y="3022"/>
                    <a:pt x="2928" y="2361"/>
                    <a:pt x="2928" y="1511"/>
                  </a:cubicBezTo>
                  <a:cubicBezTo>
                    <a:pt x="2928" y="661"/>
                    <a:pt x="2267"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43" name="Google Shape;3243;p48"/>
            <p:cNvSpPr/>
            <p:nvPr/>
          </p:nvSpPr>
          <p:spPr>
            <a:xfrm>
              <a:off x="1751325" y="1182450"/>
              <a:ext cx="73200" cy="75575"/>
            </a:xfrm>
            <a:custGeom>
              <a:avLst/>
              <a:gdLst/>
              <a:ahLst/>
              <a:cxnLst/>
              <a:rect l="l" t="t" r="r" b="b"/>
              <a:pathLst>
                <a:path w="2928" h="3023" extrusionOk="0">
                  <a:moveTo>
                    <a:pt x="1511" y="1"/>
                  </a:moveTo>
                  <a:cubicBezTo>
                    <a:pt x="1322" y="1"/>
                    <a:pt x="1134" y="95"/>
                    <a:pt x="945" y="95"/>
                  </a:cubicBezTo>
                  <a:cubicBezTo>
                    <a:pt x="661" y="473"/>
                    <a:pt x="378" y="851"/>
                    <a:pt x="0" y="1228"/>
                  </a:cubicBezTo>
                  <a:cubicBezTo>
                    <a:pt x="0" y="1323"/>
                    <a:pt x="0" y="1417"/>
                    <a:pt x="0" y="1512"/>
                  </a:cubicBezTo>
                  <a:cubicBezTo>
                    <a:pt x="0" y="2362"/>
                    <a:pt x="661" y="3023"/>
                    <a:pt x="1417" y="3023"/>
                  </a:cubicBezTo>
                  <a:lnTo>
                    <a:pt x="1511" y="3023"/>
                  </a:lnTo>
                  <a:cubicBezTo>
                    <a:pt x="2267" y="3023"/>
                    <a:pt x="2928" y="2362"/>
                    <a:pt x="2928" y="1512"/>
                  </a:cubicBezTo>
                  <a:cubicBezTo>
                    <a:pt x="2928" y="662"/>
                    <a:pt x="2267"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44" name="Google Shape;3244;p48"/>
            <p:cNvSpPr/>
            <p:nvPr/>
          </p:nvSpPr>
          <p:spPr>
            <a:xfrm>
              <a:off x="1949625" y="1182450"/>
              <a:ext cx="75575" cy="73225"/>
            </a:xfrm>
            <a:custGeom>
              <a:avLst/>
              <a:gdLst/>
              <a:ahLst/>
              <a:cxnLst/>
              <a:rect l="l" t="t" r="r" b="b"/>
              <a:pathLst>
                <a:path w="3023" h="2929" extrusionOk="0">
                  <a:moveTo>
                    <a:pt x="1512" y="1"/>
                  </a:moveTo>
                  <a:cubicBezTo>
                    <a:pt x="662" y="1"/>
                    <a:pt x="1" y="662"/>
                    <a:pt x="1" y="1512"/>
                  </a:cubicBezTo>
                  <a:cubicBezTo>
                    <a:pt x="1" y="2362"/>
                    <a:pt x="662" y="2928"/>
                    <a:pt x="1512" y="2928"/>
                  </a:cubicBezTo>
                  <a:cubicBezTo>
                    <a:pt x="2362" y="2928"/>
                    <a:pt x="3023" y="2267"/>
                    <a:pt x="3023" y="1512"/>
                  </a:cubicBezTo>
                  <a:cubicBezTo>
                    <a:pt x="3023" y="662"/>
                    <a:pt x="2362" y="1"/>
                    <a:pt x="1512"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45" name="Google Shape;3245;p48"/>
            <p:cNvSpPr/>
            <p:nvPr/>
          </p:nvSpPr>
          <p:spPr>
            <a:xfrm>
              <a:off x="2147950" y="1182450"/>
              <a:ext cx="75575" cy="73225"/>
            </a:xfrm>
            <a:custGeom>
              <a:avLst/>
              <a:gdLst/>
              <a:ahLst/>
              <a:cxnLst/>
              <a:rect l="l" t="t" r="r" b="b"/>
              <a:pathLst>
                <a:path w="3023" h="2929" extrusionOk="0">
                  <a:moveTo>
                    <a:pt x="1511" y="1"/>
                  </a:moveTo>
                  <a:cubicBezTo>
                    <a:pt x="661" y="1"/>
                    <a:pt x="0" y="662"/>
                    <a:pt x="0" y="1512"/>
                  </a:cubicBezTo>
                  <a:cubicBezTo>
                    <a:pt x="0" y="2362"/>
                    <a:pt x="661" y="2928"/>
                    <a:pt x="1511" y="2928"/>
                  </a:cubicBezTo>
                  <a:cubicBezTo>
                    <a:pt x="2361" y="2928"/>
                    <a:pt x="3022" y="2267"/>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46" name="Google Shape;3246;p48"/>
            <p:cNvSpPr/>
            <p:nvPr/>
          </p:nvSpPr>
          <p:spPr>
            <a:xfrm>
              <a:off x="2346250" y="1182450"/>
              <a:ext cx="75575" cy="73225"/>
            </a:xfrm>
            <a:custGeom>
              <a:avLst/>
              <a:gdLst/>
              <a:ahLst/>
              <a:cxnLst/>
              <a:rect l="l" t="t" r="r" b="b"/>
              <a:pathLst>
                <a:path w="3023" h="2929" extrusionOk="0">
                  <a:moveTo>
                    <a:pt x="1512" y="1"/>
                  </a:moveTo>
                  <a:cubicBezTo>
                    <a:pt x="756" y="1"/>
                    <a:pt x="1" y="662"/>
                    <a:pt x="95" y="1512"/>
                  </a:cubicBezTo>
                  <a:cubicBezTo>
                    <a:pt x="95" y="2362"/>
                    <a:pt x="756" y="2928"/>
                    <a:pt x="1512" y="2928"/>
                  </a:cubicBezTo>
                  <a:cubicBezTo>
                    <a:pt x="2362" y="2928"/>
                    <a:pt x="3023" y="2267"/>
                    <a:pt x="3023" y="1512"/>
                  </a:cubicBezTo>
                  <a:cubicBezTo>
                    <a:pt x="3023" y="662"/>
                    <a:pt x="2362" y="1"/>
                    <a:pt x="1512"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47" name="Google Shape;3247;p48"/>
            <p:cNvSpPr/>
            <p:nvPr/>
          </p:nvSpPr>
          <p:spPr>
            <a:xfrm>
              <a:off x="2546925" y="1182450"/>
              <a:ext cx="75575" cy="73225"/>
            </a:xfrm>
            <a:custGeom>
              <a:avLst/>
              <a:gdLst/>
              <a:ahLst/>
              <a:cxnLst/>
              <a:rect l="l" t="t" r="r" b="b"/>
              <a:pathLst>
                <a:path w="3023" h="2929" extrusionOk="0">
                  <a:moveTo>
                    <a:pt x="1512" y="1"/>
                  </a:moveTo>
                  <a:cubicBezTo>
                    <a:pt x="662" y="1"/>
                    <a:pt x="1" y="662"/>
                    <a:pt x="1" y="1512"/>
                  </a:cubicBezTo>
                  <a:cubicBezTo>
                    <a:pt x="1" y="2362"/>
                    <a:pt x="662" y="2928"/>
                    <a:pt x="1512" y="2928"/>
                  </a:cubicBezTo>
                  <a:cubicBezTo>
                    <a:pt x="2362" y="2928"/>
                    <a:pt x="3023" y="2267"/>
                    <a:pt x="3023" y="1512"/>
                  </a:cubicBezTo>
                  <a:cubicBezTo>
                    <a:pt x="3023" y="662"/>
                    <a:pt x="2267" y="1"/>
                    <a:pt x="1512"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48" name="Google Shape;3248;p48"/>
            <p:cNvSpPr/>
            <p:nvPr/>
          </p:nvSpPr>
          <p:spPr>
            <a:xfrm>
              <a:off x="2745250" y="1182450"/>
              <a:ext cx="75575" cy="73225"/>
            </a:xfrm>
            <a:custGeom>
              <a:avLst/>
              <a:gdLst/>
              <a:ahLst/>
              <a:cxnLst/>
              <a:rect l="l" t="t" r="r" b="b"/>
              <a:pathLst>
                <a:path w="3023" h="2929" extrusionOk="0">
                  <a:moveTo>
                    <a:pt x="1511" y="1"/>
                  </a:moveTo>
                  <a:cubicBezTo>
                    <a:pt x="661" y="1"/>
                    <a:pt x="0" y="662"/>
                    <a:pt x="0" y="1512"/>
                  </a:cubicBezTo>
                  <a:cubicBezTo>
                    <a:pt x="0" y="2362"/>
                    <a:pt x="661" y="2928"/>
                    <a:pt x="1511" y="2928"/>
                  </a:cubicBezTo>
                  <a:cubicBezTo>
                    <a:pt x="2361" y="2928"/>
                    <a:pt x="3022" y="2267"/>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49" name="Google Shape;3249;p48"/>
            <p:cNvSpPr/>
            <p:nvPr/>
          </p:nvSpPr>
          <p:spPr>
            <a:xfrm>
              <a:off x="2945925" y="1182450"/>
              <a:ext cx="73200" cy="73225"/>
            </a:xfrm>
            <a:custGeom>
              <a:avLst/>
              <a:gdLst/>
              <a:ahLst/>
              <a:cxnLst/>
              <a:rect l="l" t="t" r="r" b="b"/>
              <a:pathLst>
                <a:path w="2928" h="2929" extrusionOk="0">
                  <a:moveTo>
                    <a:pt x="1417" y="1"/>
                  </a:moveTo>
                  <a:cubicBezTo>
                    <a:pt x="661" y="1"/>
                    <a:pt x="0" y="662"/>
                    <a:pt x="0" y="1512"/>
                  </a:cubicBezTo>
                  <a:cubicBezTo>
                    <a:pt x="0" y="2362"/>
                    <a:pt x="661" y="2928"/>
                    <a:pt x="1417" y="2928"/>
                  </a:cubicBezTo>
                  <a:cubicBezTo>
                    <a:pt x="2266" y="2928"/>
                    <a:pt x="2928" y="2267"/>
                    <a:pt x="2928" y="1512"/>
                  </a:cubicBezTo>
                  <a:cubicBezTo>
                    <a:pt x="2928" y="662"/>
                    <a:pt x="2266" y="1"/>
                    <a:pt x="1417"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50" name="Google Shape;3250;p48"/>
            <p:cNvSpPr/>
            <p:nvPr/>
          </p:nvSpPr>
          <p:spPr>
            <a:xfrm>
              <a:off x="3144225" y="1182450"/>
              <a:ext cx="73225" cy="73225"/>
            </a:xfrm>
            <a:custGeom>
              <a:avLst/>
              <a:gdLst/>
              <a:ahLst/>
              <a:cxnLst/>
              <a:rect l="l" t="t" r="r" b="b"/>
              <a:pathLst>
                <a:path w="2929" h="2929" extrusionOk="0">
                  <a:moveTo>
                    <a:pt x="1511" y="1"/>
                  </a:moveTo>
                  <a:cubicBezTo>
                    <a:pt x="662" y="1"/>
                    <a:pt x="1" y="662"/>
                    <a:pt x="1" y="1512"/>
                  </a:cubicBezTo>
                  <a:cubicBezTo>
                    <a:pt x="1" y="2362"/>
                    <a:pt x="662" y="2928"/>
                    <a:pt x="1417" y="2928"/>
                  </a:cubicBezTo>
                  <a:lnTo>
                    <a:pt x="1511" y="2928"/>
                  </a:lnTo>
                  <a:cubicBezTo>
                    <a:pt x="2267" y="2928"/>
                    <a:pt x="2928" y="2267"/>
                    <a:pt x="2928" y="1512"/>
                  </a:cubicBezTo>
                  <a:cubicBezTo>
                    <a:pt x="2928" y="662"/>
                    <a:pt x="2267"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51" name="Google Shape;3251;p48"/>
            <p:cNvSpPr/>
            <p:nvPr/>
          </p:nvSpPr>
          <p:spPr>
            <a:xfrm>
              <a:off x="3342550" y="1182450"/>
              <a:ext cx="75550" cy="73225"/>
            </a:xfrm>
            <a:custGeom>
              <a:avLst/>
              <a:gdLst/>
              <a:ahLst/>
              <a:cxnLst/>
              <a:rect l="l" t="t" r="r" b="b"/>
              <a:pathLst>
                <a:path w="3022" h="2929" extrusionOk="0">
                  <a:moveTo>
                    <a:pt x="1511" y="1"/>
                  </a:moveTo>
                  <a:cubicBezTo>
                    <a:pt x="661" y="1"/>
                    <a:pt x="0" y="662"/>
                    <a:pt x="0" y="1512"/>
                  </a:cubicBezTo>
                  <a:cubicBezTo>
                    <a:pt x="0" y="2362"/>
                    <a:pt x="661" y="2928"/>
                    <a:pt x="1511" y="2928"/>
                  </a:cubicBezTo>
                  <a:cubicBezTo>
                    <a:pt x="2361" y="2928"/>
                    <a:pt x="3022" y="2267"/>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52" name="Google Shape;3252;p48"/>
            <p:cNvSpPr/>
            <p:nvPr/>
          </p:nvSpPr>
          <p:spPr>
            <a:xfrm>
              <a:off x="3540850" y="1182450"/>
              <a:ext cx="75575" cy="73225"/>
            </a:xfrm>
            <a:custGeom>
              <a:avLst/>
              <a:gdLst/>
              <a:ahLst/>
              <a:cxnLst/>
              <a:rect l="l" t="t" r="r" b="b"/>
              <a:pathLst>
                <a:path w="3023" h="2929" extrusionOk="0">
                  <a:moveTo>
                    <a:pt x="1511" y="1"/>
                  </a:moveTo>
                  <a:cubicBezTo>
                    <a:pt x="756" y="1"/>
                    <a:pt x="1" y="662"/>
                    <a:pt x="95" y="1512"/>
                  </a:cubicBezTo>
                  <a:cubicBezTo>
                    <a:pt x="95" y="2362"/>
                    <a:pt x="756" y="2928"/>
                    <a:pt x="1511" y="2928"/>
                  </a:cubicBezTo>
                  <a:cubicBezTo>
                    <a:pt x="2361" y="2928"/>
                    <a:pt x="3022" y="2267"/>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53" name="Google Shape;3253;p48"/>
            <p:cNvSpPr/>
            <p:nvPr/>
          </p:nvSpPr>
          <p:spPr>
            <a:xfrm>
              <a:off x="3741525" y="1182450"/>
              <a:ext cx="73200" cy="73225"/>
            </a:xfrm>
            <a:custGeom>
              <a:avLst/>
              <a:gdLst/>
              <a:ahLst/>
              <a:cxnLst/>
              <a:rect l="l" t="t" r="r" b="b"/>
              <a:pathLst>
                <a:path w="2928" h="2929" extrusionOk="0">
                  <a:moveTo>
                    <a:pt x="1511" y="1"/>
                  </a:moveTo>
                  <a:cubicBezTo>
                    <a:pt x="661" y="1"/>
                    <a:pt x="0" y="662"/>
                    <a:pt x="0" y="1512"/>
                  </a:cubicBezTo>
                  <a:cubicBezTo>
                    <a:pt x="0" y="2362"/>
                    <a:pt x="661" y="2928"/>
                    <a:pt x="1417" y="2928"/>
                  </a:cubicBezTo>
                  <a:lnTo>
                    <a:pt x="1511" y="2928"/>
                  </a:lnTo>
                  <a:cubicBezTo>
                    <a:pt x="2267" y="2928"/>
                    <a:pt x="2928" y="2267"/>
                    <a:pt x="2928" y="1512"/>
                  </a:cubicBezTo>
                  <a:cubicBezTo>
                    <a:pt x="2928" y="662"/>
                    <a:pt x="2267"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54" name="Google Shape;3254;p48"/>
            <p:cNvSpPr/>
            <p:nvPr/>
          </p:nvSpPr>
          <p:spPr>
            <a:xfrm>
              <a:off x="1751325" y="1371325"/>
              <a:ext cx="73200" cy="73200"/>
            </a:xfrm>
            <a:custGeom>
              <a:avLst/>
              <a:gdLst/>
              <a:ahLst/>
              <a:cxnLst/>
              <a:rect l="l" t="t" r="r" b="b"/>
              <a:pathLst>
                <a:path w="2928" h="2928" extrusionOk="0">
                  <a:moveTo>
                    <a:pt x="1511" y="1"/>
                  </a:moveTo>
                  <a:cubicBezTo>
                    <a:pt x="661" y="1"/>
                    <a:pt x="0" y="662"/>
                    <a:pt x="0" y="1511"/>
                  </a:cubicBezTo>
                  <a:cubicBezTo>
                    <a:pt x="0" y="2361"/>
                    <a:pt x="661" y="2928"/>
                    <a:pt x="1417" y="2928"/>
                  </a:cubicBezTo>
                  <a:lnTo>
                    <a:pt x="1511" y="2928"/>
                  </a:lnTo>
                  <a:cubicBezTo>
                    <a:pt x="2267" y="2928"/>
                    <a:pt x="2928" y="2267"/>
                    <a:pt x="2928" y="1511"/>
                  </a:cubicBezTo>
                  <a:cubicBezTo>
                    <a:pt x="2928" y="662"/>
                    <a:pt x="2267"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55" name="Google Shape;3255;p48"/>
            <p:cNvSpPr/>
            <p:nvPr/>
          </p:nvSpPr>
          <p:spPr>
            <a:xfrm>
              <a:off x="1949625" y="1371325"/>
              <a:ext cx="75575" cy="73200"/>
            </a:xfrm>
            <a:custGeom>
              <a:avLst/>
              <a:gdLst/>
              <a:ahLst/>
              <a:cxnLst/>
              <a:rect l="l" t="t" r="r" b="b"/>
              <a:pathLst>
                <a:path w="3023" h="2928" extrusionOk="0">
                  <a:moveTo>
                    <a:pt x="1512" y="1"/>
                  </a:moveTo>
                  <a:cubicBezTo>
                    <a:pt x="662" y="1"/>
                    <a:pt x="1" y="662"/>
                    <a:pt x="1" y="1511"/>
                  </a:cubicBezTo>
                  <a:cubicBezTo>
                    <a:pt x="1" y="2361"/>
                    <a:pt x="662" y="2928"/>
                    <a:pt x="1512" y="2928"/>
                  </a:cubicBezTo>
                  <a:cubicBezTo>
                    <a:pt x="2362" y="2928"/>
                    <a:pt x="3023" y="2267"/>
                    <a:pt x="3023" y="1511"/>
                  </a:cubicBezTo>
                  <a:cubicBezTo>
                    <a:pt x="3023" y="662"/>
                    <a:pt x="2362" y="1"/>
                    <a:pt x="1512"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56" name="Google Shape;3256;p48"/>
            <p:cNvSpPr/>
            <p:nvPr/>
          </p:nvSpPr>
          <p:spPr>
            <a:xfrm>
              <a:off x="2147950" y="1371325"/>
              <a:ext cx="75575" cy="73200"/>
            </a:xfrm>
            <a:custGeom>
              <a:avLst/>
              <a:gdLst/>
              <a:ahLst/>
              <a:cxnLst/>
              <a:rect l="l" t="t" r="r" b="b"/>
              <a:pathLst>
                <a:path w="3023" h="2928" extrusionOk="0">
                  <a:moveTo>
                    <a:pt x="1511" y="1"/>
                  </a:moveTo>
                  <a:cubicBezTo>
                    <a:pt x="661" y="1"/>
                    <a:pt x="0" y="662"/>
                    <a:pt x="0" y="1511"/>
                  </a:cubicBezTo>
                  <a:cubicBezTo>
                    <a:pt x="0" y="2361"/>
                    <a:pt x="661" y="2928"/>
                    <a:pt x="1511" y="2928"/>
                  </a:cubicBezTo>
                  <a:cubicBezTo>
                    <a:pt x="2361" y="2928"/>
                    <a:pt x="3022" y="2267"/>
                    <a:pt x="3022" y="1511"/>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57" name="Google Shape;3257;p48"/>
            <p:cNvSpPr/>
            <p:nvPr/>
          </p:nvSpPr>
          <p:spPr>
            <a:xfrm>
              <a:off x="2346250" y="1371325"/>
              <a:ext cx="75575" cy="73200"/>
            </a:xfrm>
            <a:custGeom>
              <a:avLst/>
              <a:gdLst/>
              <a:ahLst/>
              <a:cxnLst/>
              <a:rect l="l" t="t" r="r" b="b"/>
              <a:pathLst>
                <a:path w="3023" h="2928" extrusionOk="0">
                  <a:moveTo>
                    <a:pt x="1512" y="1"/>
                  </a:moveTo>
                  <a:cubicBezTo>
                    <a:pt x="756" y="1"/>
                    <a:pt x="1" y="662"/>
                    <a:pt x="95" y="1511"/>
                  </a:cubicBezTo>
                  <a:cubicBezTo>
                    <a:pt x="95" y="2361"/>
                    <a:pt x="756" y="2928"/>
                    <a:pt x="1512" y="2928"/>
                  </a:cubicBezTo>
                  <a:cubicBezTo>
                    <a:pt x="2362" y="2928"/>
                    <a:pt x="3023" y="2267"/>
                    <a:pt x="3023" y="1511"/>
                  </a:cubicBezTo>
                  <a:cubicBezTo>
                    <a:pt x="3023" y="662"/>
                    <a:pt x="2362" y="1"/>
                    <a:pt x="1512"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58" name="Google Shape;3258;p48"/>
            <p:cNvSpPr/>
            <p:nvPr/>
          </p:nvSpPr>
          <p:spPr>
            <a:xfrm>
              <a:off x="2546925" y="1371325"/>
              <a:ext cx="75575" cy="73200"/>
            </a:xfrm>
            <a:custGeom>
              <a:avLst/>
              <a:gdLst/>
              <a:ahLst/>
              <a:cxnLst/>
              <a:rect l="l" t="t" r="r" b="b"/>
              <a:pathLst>
                <a:path w="3023" h="2928" extrusionOk="0">
                  <a:moveTo>
                    <a:pt x="1512" y="1"/>
                  </a:moveTo>
                  <a:cubicBezTo>
                    <a:pt x="662" y="1"/>
                    <a:pt x="1" y="662"/>
                    <a:pt x="1" y="1511"/>
                  </a:cubicBezTo>
                  <a:cubicBezTo>
                    <a:pt x="1" y="2361"/>
                    <a:pt x="662" y="2928"/>
                    <a:pt x="1512" y="2928"/>
                  </a:cubicBezTo>
                  <a:cubicBezTo>
                    <a:pt x="2362" y="2928"/>
                    <a:pt x="3023" y="2267"/>
                    <a:pt x="3023" y="1511"/>
                  </a:cubicBezTo>
                  <a:cubicBezTo>
                    <a:pt x="3023" y="662"/>
                    <a:pt x="2267" y="1"/>
                    <a:pt x="1512"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59" name="Google Shape;3259;p48"/>
            <p:cNvSpPr/>
            <p:nvPr/>
          </p:nvSpPr>
          <p:spPr>
            <a:xfrm>
              <a:off x="2745250" y="1371325"/>
              <a:ext cx="75575" cy="73200"/>
            </a:xfrm>
            <a:custGeom>
              <a:avLst/>
              <a:gdLst/>
              <a:ahLst/>
              <a:cxnLst/>
              <a:rect l="l" t="t" r="r" b="b"/>
              <a:pathLst>
                <a:path w="3023" h="2928" extrusionOk="0">
                  <a:moveTo>
                    <a:pt x="1511" y="1"/>
                  </a:moveTo>
                  <a:cubicBezTo>
                    <a:pt x="661" y="1"/>
                    <a:pt x="0" y="662"/>
                    <a:pt x="0" y="1511"/>
                  </a:cubicBezTo>
                  <a:cubicBezTo>
                    <a:pt x="0" y="2361"/>
                    <a:pt x="661" y="2928"/>
                    <a:pt x="1511" y="2928"/>
                  </a:cubicBezTo>
                  <a:cubicBezTo>
                    <a:pt x="2361" y="2928"/>
                    <a:pt x="3022" y="2267"/>
                    <a:pt x="3022" y="1511"/>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60" name="Google Shape;3260;p48"/>
            <p:cNvSpPr/>
            <p:nvPr/>
          </p:nvSpPr>
          <p:spPr>
            <a:xfrm>
              <a:off x="2945925" y="1371325"/>
              <a:ext cx="73200" cy="73200"/>
            </a:xfrm>
            <a:custGeom>
              <a:avLst/>
              <a:gdLst/>
              <a:ahLst/>
              <a:cxnLst/>
              <a:rect l="l" t="t" r="r" b="b"/>
              <a:pathLst>
                <a:path w="2928" h="2928" extrusionOk="0">
                  <a:moveTo>
                    <a:pt x="1417" y="1"/>
                  </a:moveTo>
                  <a:cubicBezTo>
                    <a:pt x="661" y="1"/>
                    <a:pt x="0" y="662"/>
                    <a:pt x="0" y="1511"/>
                  </a:cubicBezTo>
                  <a:cubicBezTo>
                    <a:pt x="0" y="2361"/>
                    <a:pt x="661" y="2928"/>
                    <a:pt x="1417" y="2928"/>
                  </a:cubicBezTo>
                  <a:cubicBezTo>
                    <a:pt x="2266" y="2928"/>
                    <a:pt x="2928" y="2267"/>
                    <a:pt x="2928" y="1511"/>
                  </a:cubicBezTo>
                  <a:cubicBezTo>
                    <a:pt x="2928" y="662"/>
                    <a:pt x="2266" y="1"/>
                    <a:pt x="1417"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61" name="Google Shape;3261;p48"/>
            <p:cNvSpPr/>
            <p:nvPr/>
          </p:nvSpPr>
          <p:spPr>
            <a:xfrm>
              <a:off x="3144225" y="1371325"/>
              <a:ext cx="73225" cy="73200"/>
            </a:xfrm>
            <a:custGeom>
              <a:avLst/>
              <a:gdLst/>
              <a:ahLst/>
              <a:cxnLst/>
              <a:rect l="l" t="t" r="r" b="b"/>
              <a:pathLst>
                <a:path w="2929" h="2928" extrusionOk="0">
                  <a:moveTo>
                    <a:pt x="1511" y="1"/>
                  </a:moveTo>
                  <a:cubicBezTo>
                    <a:pt x="662" y="1"/>
                    <a:pt x="1" y="662"/>
                    <a:pt x="1" y="1511"/>
                  </a:cubicBezTo>
                  <a:cubicBezTo>
                    <a:pt x="1" y="2361"/>
                    <a:pt x="662" y="2928"/>
                    <a:pt x="1417" y="2928"/>
                  </a:cubicBezTo>
                  <a:lnTo>
                    <a:pt x="1511" y="2928"/>
                  </a:lnTo>
                  <a:cubicBezTo>
                    <a:pt x="2267" y="2928"/>
                    <a:pt x="2928" y="2267"/>
                    <a:pt x="2928" y="1511"/>
                  </a:cubicBezTo>
                  <a:cubicBezTo>
                    <a:pt x="2928" y="662"/>
                    <a:pt x="2267"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62" name="Google Shape;3262;p48"/>
            <p:cNvSpPr/>
            <p:nvPr/>
          </p:nvSpPr>
          <p:spPr>
            <a:xfrm>
              <a:off x="3342550" y="1371325"/>
              <a:ext cx="75550" cy="73200"/>
            </a:xfrm>
            <a:custGeom>
              <a:avLst/>
              <a:gdLst/>
              <a:ahLst/>
              <a:cxnLst/>
              <a:rect l="l" t="t" r="r" b="b"/>
              <a:pathLst>
                <a:path w="3022" h="2928" extrusionOk="0">
                  <a:moveTo>
                    <a:pt x="1511" y="1"/>
                  </a:moveTo>
                  <a:cubicBezTo>
                    <a:pt x="661" y="1"/>
                    <a:pt x="0" y="662"/>
                    <a:pt x="0" y="1511"/>
                  </a:cubicBezTo>
                  <a:cubicBezTo>
                    <a:pt x="0" y="2361"/>
                    <a:pt x="661" y="2928"/>
                    <a:pt x="1511" y="2928"/>
                  </a:cubicBezTo>
                  <a:cubicBezTo>
                    <a:pt x="2361" y="2928"/>
                    <a:pt x="3022" y="2267"/>
                    <a:pt x="3022" y="1511"/>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63" name="Google Shape;3263;p48"/>
            <p:cNvSpPr/>
            <p:nvPr/>
          </p:nvSpPr>
          <p:spPr>
            <a:xfrm>
              <a:off x="3540850" y="1371325"/>
              <a:ext cx="75575" cy="73200"/>
            </a:xfrm>
            <a:custGeom>
              <a:avLst/>
              <a:gdLst/>
              <a:ahLst/>
              <a:cxnLst/>
              <a:rect l="l" t="t" r="r" b="b"/>
              <a:pathLst>
                <a:path w="3023" h="2928" extrusionOk="0">
                  <a:moveTo>
                    <a:pt x="1511" y="1"/>
                  </a:moveTo>
                  <a:cubicBezTo>
                    <a:pt x="756" y="1"/>
                    <a:pt x="1" y="662"/>
                    <a:pt x="95" y="1511"/>
                  </a:cubicBezTo>
                  <a:cubicBezTo>
                    <a:pt x="95" y="2361"/>
                    <a:pt x="756" y="2928"/>
                    <a:pt x="1511" y="2928"/>
                  </a:cubicBezTo>
                  <a:cubicBezTo>
                    <a:pt x="2361" y="2928"/>
                    <a:pt x="3022" y="2267"/>
                    <a:pt x="3022" y="1511"/>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64" name="Google Shape;3264;p48"/>
            <p:cNvSpPr/>
            <p:nvPr/>
          </p:nvSpPr>
          <p:spPr>
            <a:xfrm>
              <a:off x="3741525" y="1371325"/>
              <a:ext cx="73200" cy="73200"/>
            </a:xfrm>
            <a:custGeom>
              <a:avLst/>
              <a:gdLst/>
              <a:ahLst/>
              <a:cxnLst/>
              <a:rect l="l" t="t" r="r" b="b"/>
              <a:pathLst>
                <a:path w="2928" h="2928" extrusionOk="0">
                  <a:moveTo>
                    <a:pt x="1511" y="1"/>
                  </a:moveTo>
                  <a:cubicBezTo>
                    <a:pt x="661" y="1"/>
                    <a:pt x="0" y="662"/>
                    <a:pt x="0" y="1511"/>
                  </a:cubicBezTo>
                  <a:cubicBezTo>
                    <a:pt x="0" y="2361"/>
                    <a:pt x="661" y="2928"/>
                    <a:pt x="1417" y="2928"/>
                  </a:cubicBezTo>
                  <a:lnTo>
                    <a:pt x="1511" y="2928"/>
                  </a:lnTo>
                  <a:cubicBezTo>
                    <a:pt x="2267" y="2928"/>
                    <a:pt x="2928" y="2267"/>
                    <a:pt x="2928" y="1511"/>
                  </a:cubicBezTo>
                  <a:cubicBezTo>
                    <a:pt x="2928" y="662"/>
                    <a:pt x="2267"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65" name="Google Shape;3265;p48"/>
            <p:cNvSpPr/>
            <p:nvPr/>
          </p:nvSpPr>
          <p:spPr>
            <a:xfrm>
              <a:off x="1550650" y="1560200"/>
              <a:ext cx="75575" cy="73200"/>
            </a:xfrm>
            <a:custGeom>
              <a:avLst/>
              <a:gdLst/>
              <a:ahLst/>
              <a:cxnLst/>
              <a:rect l="l" t="t" r="r" b="b"/>
              <a:pathLst>
                <a:path w="3023" h="2928" extrusionOk="0">
                  <a:moveTo>
                    <a:pt x="1511" y="0"/>
                  </a:moveTo>
                  <a:cubicBezTo>
                    <a:pt x="756" y="0"/>
                    <a:pt x="0" y="661"/>
                    <a:pt x="95" y="1511"/>
                  </a:cubicBezTo>
                  <a:cubicBezTo>
                    <a:pt x="95" y="2361"/>
                    <a:pt x="756" y="2928"/>
                    <a:pt x="1511" y="2928"/>
                  </a:cubicBezTo>
                  <a:cubicBezTo>
                    <a:pt x="2361" y="2928"/>
                    <a:pt x="3022" y="2267"/>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66" name="Google Shape;3266;p48"/>
            <p:cNvSpPr/>
            <p:nvPr/>
          </p:nvSpPr>
          <p:spPr>
            <a:xfrm>
              <a:off x="1751325" y="1560200"/>
              <a:ext cx="73200" cy="73200"/>
            </a:xfrm>
            <a:custGeom>
              <a:avLst/>
              <a:gdLst/>
              <a:ahLst/>
              <a:cxnLst/>
              <a:rect l="l" t="t" r="r" b="b"/>
              <a:pathLst>
                <a:path w="2928" h="2928" extrusionOk="0">
                  <a:moveTo>
                    <a:pt x="1511" y="0"/>
                  </a:moveTo>
                  <a:cubicBezTo>
                    <a:pt x="661" y="0"/>
                    <a:pt x="0" y="661"/>
                    <a:pt x="0" y="1511"/>
                  </a:cubicBezTo>
                  <a:cubicBezTo>
                    <a:pt x="0" y="2361"/>
                    <a:pt x="661" y="2928"/>
                    <a:pt x="1417" y="2928"/>
                  </a:cubicBezTo>
                  <a:lnTo>
                    <a:pt x="1511" y="2928"/>
                  </a:lnTo>
                  <a:cubicBezTo>
                    <a:pt x="2267" y="2928"/>
                    <a:pt x="2928" y="2267"/>
                    <a:pt x="2928" y="1511"/>
                  </a:cubicBezTo>
                  <a:cubicBezTo>
                    <a:pt x="2928" y="661"/>
                    <a:pt x="2267"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67" name="Google Shape;3267;p48"/>
            <p:cNvSpPr/>
            <p:nvPr/>
          </p:nvSpPr>
          <p:spPr>
            <a:xfrm>
              <a:off x="1949625" y="1560200"/>
              <a:ext cx="75575" cy="73200"/>
            </a:xfrm>
            <a:custGeom>
              <a:avLst/>
              <a:gdLst/>
              <a:ahLst/>
              <a:cxnLst/>
              <a:rect l="l" t="t" r="r" b="b"/>
              <a:pathLst>
                <a:path w="3023" h="2928" extrusionOk="0">
                  <a:moveTo>
                    <a:pt x="1512" y="0"/>
                  </a:moveTo>
                  <a:cubicBezTo>
                    <a:pt x="662" y="0"/>
                    <a:pt x="1" y="661"/>
                    <a:pt x="1" y="1511"/>
                  </a:cubicBezTo>
                  <a:cubicBezTo>
                    <a:pt x="1" y="2361"/>
                    <a:pt x="662" y="2928"/>
                    <a:pt x="1512" y="2928"/>
                  </a:cubicBezTo>
                  <a:cubicBezTo>
                    <a:pt x="2362" y="2928"/>
                    <a:pt x="3023" y="2267"/>
                    <a:pt x="3023" y="1511"/>
                  </a:cubicBezTo>
                  <a:cubicBezTo>
                    <a:pt x="3023" y="661"/>
                    <a:pt x="2362" y="0"/>
                    <a:pt x="1512"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68" name="Google Shape;3268;p48"/>
            <p:cNvSpPr/>
            <p:nvPr/>
          </p:nvSpPr>
          <p:spPr>
            <a:xfrm>
              <a:off x="2147950" y="1560200"/>
              <a:ext cx="75575" cy="73200"/>
            </a:xfrm>
            <a:custGeom>
              <a:avLst/>
              <a:gdLst/>
              <a:ahLst/>
              <a:cxnLst/>
              <a:rect l="l" t="t" r="r" b="b"/>
              <a:pathLst>
                <a:path w="3023" h="2928" extrusionOk="0">
                  <a:moveTo>
                    <a:pt x="1511" y="0"/>
                  </a:moveTo>
                  <a:cubicBezTo>
                    <a:pt x="661" y="0"/>
                    <a:pt x="0" y="661"/>
                    <a:pt x="0" y="1511"/>
                  </a:cubicBezTo>
                  <a:cubicBezTo>
                    <a:pt x="0" y="2361"/>
                    <a:pt x="661" y="2928"/>
                    <a:pt x="1511" y="2928"/>
                  </a:cubicBezTo>
                  <a:cubicBezTo>
                    <a:pt x="2361" y="2928"/>
                    <a:pt x="3022" y="2267"/>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69" name="Google Shape;3269;p48"/>
            <p:cNvSpPr/>
            <p:nvPr/>
          </p:nvSpPr>
          <p:spPr>
            <a:xfrm>
              <a:off x="2346250" y="1560200"/>
              <a:ext cx="75575" cy="73200"/>
            </a:xfrm>
            <a:custGeom>
              <a:avLst/>
              <a:gdLst/>
              <a:ahLst/>
              <a:cxnLst/>
              <a:rect l="l" t="t" r="r" b="b"/>
              <a:pathLst>
                <a:path w="3023" h="2928" extrusionOk="0">
                  <a:moveTo>
                    <a:pt x="1512" y="0"/>
                  </a:moveTo>
                  <a:cubicBezTo>
                    <a:pt x="756" y="0"/>
                    <a:pt x="1" y="661"/>
                    <a:pt x="95" y="1511"/>
                  </a:cubicBezTo>
                  <a:cubicBezTo>
                    <a:pt x="95" y="2361"/>
                    <a:pt x="756" y="2928"/>
                    <a:pt x="1512" y="2928"/>
                  </a:cubicBezTo>
                  <a:cubicBezTo>
                    <a:pt x="2362" y="2928"/>
                    <a:pt x="3023" y="2267"/>
                    <a:pt x="3023" y="1511"/>
                  </a:cubicBezTo>
                  <a:cubicBezTo>
                    <a:pt x="3023" y="661"/>
                    <a:pt x="2362" y="0"/>
                    <a:pt x="1512"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70" name="Google Shape;3270;p48"/>
            <p:cNvSpPr/>
            <p:nvPr/>
          </p:nvSpPr>
          <p:spPr>
            <a:xfrm>
              <a:off x="2546925" y="1560200"/>
              <a:ext cx="75575" cy="73200"/>
            </a:xfrm>
            <a:custGeom>
              <a:avLst/>
              <a:gdLst/>
              <a:ahLst/>
              <a:cxnLst/>
              <a:rect l="l" t="t" r="r" b="b"/>
              <a:pathLst>
                <a:path w="3023" h="2928" extrusionOk="0">
                  <a:moveTo>
                    <a:pt x="1512" y="0"/>
                  </a:moveTo>
                  <a:cubicBezTo>
                    <a:pt x="662" y="0"/>
                    <a:pt x="1" y="661"/>
                    <a:pt x="1" y="1511"/>
                  </a:cubicBezTo>
                  <a:cubicBezTo>
                    <a:pt x="1" y="2361"/>
                    <a:pt x="662" y="2928"/>
                    <a:pt x="1512" y="2928"/>
                  </a:cubicBezTo>
                  <a:cubicBezTo>
                    <a:pt x="2362" y="2928"/>
                    <a:pt x="3023" y="2267"/>
                    <a:pt x="3023" y="1511"/>
                  </a:cubicBezTo>
                  <a:cubicBezTo>
                    <a:pt x="3023" y="661"/>
                    <a:pt x="2267" y="0"/>
                    <a:pt x="1512"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71" name="Google Shape;3271;p48"/>
            <p:cNvSpPr/>
            <p:nvPr/>
          </p:nvSpPr>
          <p:spPr>
            <a:xfrm>
              <a:off x="2745250" y="1560200"/>
              <a:ext cx="75575" cy="73200"/>
            </a:xfrm>
            <a:custGeom>
              <a:avLst/>
              <a:gdLst/>
              <a:ahLst/>
              <a:cxnLst/>
              <a:rect l="l" t="t" r="r" b="b"/>
              <a:pathLst>
                <a:path w="3023" h="2928" extrusionOk="0">
                  <a:moveTo>
                    <a:pt x="1511" y="0"/>
                  </a:moveTo>
                  <a:cubicBezTo>
                    <a:pt x="661" y="0"/>
                    <a:pt x="0" y="661"/>
                    <a:pt x="0" y="1511"/>
                  </a:cubicBezTo>
                  <a:cubicBezTo>
                    <a:pt x="0" y="2361"/>
                    <a:pt x="661" y="2928"/>
                    <a:pt x="1511" y="2928"/>
                  </a:cubicBezTo>
                  <a:cubicBezTo>
                    <a:pt x="2361" y="2928"/>
                    <a:pt x="3022" y="2267"/>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72" name="Google Shape;3272;p48"/>
            <p:cNvSpPr/>
            <p:nvPr/>
          </p:nvSpPr>
          <p:spPr>
            <a:xfrm>
              <a:off x="2945925" y="1560200"/>
              <a:ext cx="73200" cy="73200"/>
            </a:xfrm>
            <a:custGeom>
              <a:avLst/>
              <a:gdLst/>
              <a:ahLst/>
              <a:cxnLst/>
              <a:rect l="l" t="t" r="r" b="b"/>
              <a:pathLst>
                <a:path w="2928" h="2928" extrusionOk="0">
                  <a:moveTo>
                    <a:pt x="1417" y="0"/>
                  </a:moveTo>
                  <a:cubicBezTo>
                    <a:pt x="661" y="0"/>
                    <a:pt x="0" y="661"/>
                    <a:pt x="0" y="1511"/>
                  </a:cubicBezTo>
                  <a:cubicBezTo>
                    <a:pt x="0" y="2361"/>
                    <a:pt x="661" y="2928"/>
                    <a:pt x="1417" y="2928"/>
                  </a:cubicBezTo>
                  <a:cubicBezTo>
                    <a:pt x="2266" y="2928"/>
                    <a:pt x="2928" y="2267"/>
                    <a:pt x="2928" y="1511"/>
                  </a:cubicBezTo>
                  <a:cubicBezTo>
                    <a:pt x="2928" y="661"/>
                    <a:pt x="2266" y="0"/>
                    <a:pt x="1417"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73" name="Google Shape;3273;p48"/>
            <p:cNvSpPr/>
            <p:nvPr/>
          </p:nvSpPr>
          <p:spPr>
            <a:xfrm>
              <a:off x="3144225" y="1560200"/>
              <a:ext cx="73225" cy="73200"/>
            </a:xfrm>
            <a:custGeom>
              <a:avLst/>
              <a:gdLst/>
              <a:ahLst/>
              <a:cxnLst/>
              <a:rect l="l" t="t" r="r" b="b"/>
              <a:pathLst>
                <a:path w="2929" h="2928" extrusionOk="0">
                  <a:moveTo>
                    <a:pt x="1511" y="0"/>
                  </a:moveTo>
                  <a:cubicBezTo>
                    <a:pt x="662" y="0"/>
                    <a:pt x="1" y="661"/>
                    <a:pt x="1" y="1511"/>
                  </a:cubicBezTo>
                  <a:cubicBezTo>
                    <a:pt x="1" y="2361"/>
                    <a:pt x="662" y="2928"/>
                    <a:pt x="1417" y="2928"/>
                  </a:cubicBezTo>
                  <a:lnTo>
                    <a:pt x="1511" y="2928"/>
                  </a:lnTo>
                  <a:cubicBezTo>
                    <a:pt x="2267" y="2928"/>
                    <a:pt x="2928" y="2267"/>
                    <a:pt x="2928" y="1511"/>
                  </a:cubicBezTo>
                  <a:cubicBezTo>
                    <a:pt x="2928" y="661"/>
                    <a:pt x="2267"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74" name="Google Shape;3274;p48"/>
            <p:cNvSpPr/>
            <p:nvPr/>
          </p:nvSpPr>
          <p:spPr>
            <a:xfrm>
              <a:off x="3342550" y="1560200"/>
              <a:ext cx="75550" cy="73200"/>
            </a:xfrm>
            <a:custGeom>
              <a:avLst/>
              <a:gdLst/>
              <a:ahLst/>
              <a:cxnLst/>
              <a:rect l="l" t="t" r="r" b="b"/>
              <a:pathLst>
                <a:path w="3022" h="2928" extrusionOk="0">
                  <a:moveTo>
                    <a:pt x="1511" y="0"/>
                  </a:moveTo>
                  <a:cubicBezTo>
                    <a:pt x="661" y="0"/>
                    <a:pt x="0" y="661"/>
                    <a:pt x="0" y="1511"/>
                  </a:cubicBezTo>
                  <a:cubicBezTo>
                    <a:pt x="0" y="2361"/>
                    <a:pt x="661" y="2928"/>
                    <a:pt x="1511" y="2928"/>
                  </a:cubicBezTo>
                  <a:cubicBezTo>
                    <a:pt x="2361" y="2928"/>
                    <a:pt x="3022" y="2267"/>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75" name="Google Shape;3275;p48"/>
            <p:cNvSpPr/>
            <p:nvPr/>
          </p:nvSpPr>
          <p:spPr>
            <a:xfrm>
              <a:off x="3540850" y="1560200"/>
              <a:ext cx="75575" cy="73200"/>
            </a:xfrm>
            <a:custGeom>
              <a:avLst/>
              <a:gdLst/>
              <a:ahLst/>
              <a:cxnLst/>
              <a:rect l="l" t="t" r="r" b="b"/>
              <a:pathLst>
                <a:path w="3023" h="2928" extrusionOk="0">
                  <a:moveTo>
                    <a:pt x="1511" y="0"/>
                  </a:moveTo>
                  <a:cubicBezTo>
                    <a:pt x="756" y="0"/>
                    <a:pt x="1" y="661"/>
                    <a:pt x="95" y="1511"/>
                  </a:cubicBezTo>
                  <a:cubicBezTo>
                    <a:pt x="95" y="2361"/>
                    <a:pt x="756" y="2928"/>
                    <a:pt x="1511" y="2928"/>
                  </a:cubicBezTo>
                  <a:cubicBezTo>
                    <a:pt x="2361" y="2928"/>
                    <a:pt x="3022" y="2267"/>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76" name="Google Shape;3276;p48"/>
            <p:cNvSpPr/>
            <p:nvPr/>
          </p:nvSpPr>
          <p:spPr>
            <a:xfrm>
              <a:off x="3741525" y="1560200"/>
              <a:ext cx="73200" cy="73200"/>
            </a:xfrm>
            <a:custGeom>
              <a:avLst/>
              <a:gdLst/>
              <a:ahLst/>
              <a:cxnLst/>
              <a:rect l="l" t="t" r="r" b="b"/>
              <a:pathLst>
                <a:path w="2928" h="2928" extrusionOk="0">
                  <a:moveTo>
                    <a:pt x="1511" y="0"/>
                  </a:moveTo>
                  <a:cubicBezTo>
                    <a:pt x="661" y="0"/>
                    <a:pt x="0" y="661"/>
                    <a:pt x="0" y="1511"/>
                  </a:cubicBezTo>
                  <a:cubicBezTo>
                    <a:pt x="0" y="2361"/>
                    <a:pt x="661" y="2928"/>
                    <a:pt x="1417" y="2928"/>
                  </a:cubicBezTo>
                  <a:lnTo>
                    <a:pt x="1511" y="2928"/>
                  </a:lnTo>
                  <a:cubicBezTo>
                    <a:pt x="2267" y="2928"/>
                    <a:pt x="2928" y="2267"/>
                    <a:pt x="2928" y="1511"/>
                  </a:cubicBezTo>
                  <a:cubicBezTo>
                    <a:pt x="2928" y="661"/>
                    <a:pt x="2267"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77" name="Google Shape;3277;p48"/>
            <p:cNvSpPr/>
            <p:nvPr/>
          </p:nvSpPr>
          <p:spPr>
            <a:xfrm>
              <a:off x="1550650" y="1749075"/>
              <a:ext cx="75575" cy="75550"/>
            </a:xfrm>
            <a:custGeom>
              <a:avLst/>
              <a:gdLst/>
              <a:ahLst/>
              <a:cxnLst/>
              <a:rect l="l" t="t" r="r" b="b"/>
              <a:pathLst>
                <a:path w="3023" h="3022" extrusionOk="0">
                  <a:moveTo>
                    <a:pt x="1511" y="0"/>
                  </a:moveTo>
                  <a:cubicBezTo>
                    <a:pt x="756" y="0"/>
                    <a:pt x="0" y="661"/>
                    <a:pt x="95" y="1511"/>
                  </a:cubicBezTo>
                  <a:cubicBezTo>
                    <a:pt x="95" y="2361"/>
                    <a:pt x="756"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78" name="Google Shape;3278;p48"/>
            <p:cNvSpPr/>
            <p:nvPr/>
          </p:nvSpPr>
          <p:spPr>
            <a:xfrm>
              <a:off x="1751325" y="1749075"/>
              <a:ext cx="73200" cy="75550"/>
            </a:xfrm>
            <a:custGeom>
              <a:avLst/>
              <a:gdLst/>
              <a:ahLst/>
              <a:cxnLst/>
              <a:rect l="l" t="t" r="r" b="b"/>
              <a:pathLst>
                <a:path w="2928" h="3022" extrusionOk="0">
                  <a:moveTo>
                    <a:pt x="1511" y="0"/>
                  </a:moveTo>
                  <a:cubicBezTo>
                    <a:pt x="661" y="0"/>
                    <a:pt x="0" y="661"/>
                    <a:pt x="0" y="1511"/>
                  </a:cubicBezTo>
                  <a:cubicBezTo>
                    <a:pt x="0" y="2361"/>
                    <a:pt x="661" y="3022"/>
                    <a:pt x="1417" y="3022"/>
                  </a:cubicBezTo>
                  <a:lnTo>
                    <a:pt x="1511" y="3022"/>
                  </a:lnTo>
                  <a:cubicBezTo>
                    <a:pt x="2267" y="3022"/>
                    <a:pt x="2928" y="2361"/>
                    <a:pt x="2928" y="1511"/>
                  </a:cubicBezTo>
                  <a:cubicBezTo>
                    <a:pt x="2928" y="661"/>
                    <a:pt x="2267"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79" name="Google Shape;3279;p48"/>
            <p:cNvSpPr/>
            <p:nvPr/>
          </p:nvSpPr>
          <p:spPr>
            <a:xfrm>
              <a:off x="1949625" y="1749075"/>
              <a:ext cx="75575" cy="75550"/>
            </a:xfrm>
            <a:custGeom>
              <a:avLst/>
              <a:gdLst/>
              <a:ahLst/>
              <a:cxnLst/>
              <a:rect l="l" t="t" r="r" b="b"/>
              <a:pathLst>
                <a:path w="3023" h="3022"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80" name="Google Shape;3280;p48"/>
            <p:cNvSpPr/>
            <p:nvPr/>
          </p:nvSpPr>
          <p:spPr>
            <a:xfrm>
              <a:off x="2147950" y="1749075"/>
              <a:ext cx="75575" cy="75550"/>
            </a:xfrm>
            <a:custGeom>
              <a:avLst/>
              <a:gdLst/>
              <a:ahLst/>
              <a:cxnLst/>
              <a:rect l="l" t="t" r="r" b="b"/>
              <a:pathLst>
                <a:path w="3023" h="3022"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81" name="Google Shape;3281;p48"/>
            <p:cNvSpPr/>
            <p:nvPr/>
          </p:nvSpPr>
          <p:spPr>
            <a:xfrm>
              <a:off x="2346250" y="1749075"/>
              <a:ext cx="75575" cy="75550"/>
            </a:xfrm>
            <a:custGeom>
              <a:avLst/>
              <a:gdLst/>
              <a:ahLst/>
              <a:cxnLst/>
              <a:rect l="l" t="t" r="r" b="b"/>
              <a:pathLst>
                <a:path w="3023" h="3022" extrusionOk="0">
                  <a:moveTo>
                    <a:pt x="1512" y="0"/>
                  </a:moveTo>
                  <a:cubicBezTo>
                    <a:pt x="756" y="0"/>
                    <a:pt x="1" y="661"/>
                    <a:pt x="95" y="1511"/>
                  </a:cubicBezTo>
                  <a:cubicBezTo>
                    <a:pt x="95" y="2361"/>
                    <a:pt x="756" y="3022"/>
                    <a:pt x="1512" y="3022"/>
                  </a:cubicBezTo>
                  <a:cubicBezTo>
                    <a:pt x="2362" y="3022"/>
                    <a:pt x="3023" y="2361"/>
                    <a:pt x="3023" y="1511"/>
                  </a:cubicBezTo>
                  <a:cubicBezTo>
                    <a:pt x="3023" y="661"/>
                    <a:pt x="2362" y="0"/>
                    <a:pt x="1512"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82" name="Google Shape;3282;p48"/>
            <p:cNvSpPr/>
            <p:nvPr/>
          </p:nvSpPr>
          <p:spPr>
            <a:xfrm>
              <a:off x="2546925" y="1749075"/>
              <a:ext cx="75575" cy="75550"/>
            </a:xfrm>
            <a:custGeom>
              <a:avLst/>
              <a:gdLst/>
              <a:ahLst/>
              <a:cxnLst/>
              <a:rect l="l" t="t" r="r" b="b"/>
              <a:pathLst>
                <a:path w="3023" h="3022" extrusionOk="0">
                  <a:moveTo>
                    <a:pt x="1512" y="0"/>
                  </a:moveTo>
                  <a:cubicBezTo>
                    <a:pt x="662" y="0"/>
                    <a:pt x="1" y="661"/>
                    <a:pt x="1" y="1511"/>
                  </a:cubicBezTo>
                  <a:cubicBezTo>
                    <a:pt x="1" y="2361"/>
                    <a:pt x="662" y="3022"/>
                    <a:pt x="1512" y="3022"/>
                  </a:cubicBezTo>
                  <a:cubicBezTo>
                    <a:pt x="2362" y="3022"/>
                    <a:pt x="3023" y="2361"/>
                    <a:pt x="3023" y="1511"/>
                  </a:cubicBezTo>
                  <a:cubicBezTo>
                    <a:pt x="3023" y="661"/>
                    <a:pt x="2267" y="0"/>
                    <a:pt x="1512"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83" name="Google Shape;3283;p48"/>
            <p:cNvSpPr/>
            <p:nvPr/>
          </p:nvSpPr>
          <p:spPr>
            <a:xfrm>
              <a:off x="2745250" y="1749075"/>
              <a:ext cx="75575" cy="75550"/>
            </a:xfrm>
            <a:custGeom>
              <a:avLst/>
              <a:gdLst/>
              <a:ahLst/>
              <a:cxnLst/>
              <a:rect l="l" t="t" r="r" b="b"/>
              <a:pathLst>
                <a:path w="3023" h="3022"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84" name="Google Shape;3284;p48"/>
            <p:cNvSpPr/>
            <p:nvPr/>
          </p:nvSpPr>
          <p:spPr>
            <a:xfrm>
              <a:off x="2945925" y="1749075"/>
              <a:ext cx="73200" cy="75550"/>
            </a:xfrm>
            <a:custGeom>
              <a:avLst/>
              <a:gdLst/>
              <a:ahLst/>
              <a:cxnLst/>
              <a:rect l="l" t="t" r="r" b="b"/>
              <a:pathLst>
                <a:path w="2928" h="3022" extrusionOk="0">
                  <a:moveTo>
                    <a:pt x="1417" y="0"/>
                  </a:moveTo>
                  <a:cubicBezTo>
                    <a:pt x="661" y="0"/>
                    <a:pt x="0" y="661"/>
                    <a:pt x="0" y="1511"/>
                  </a:cubicBezTo>
                  <a:cubicBezTo>
                    <a:pt x="0" y="2361"/>
                    <a:pt x="661" y="3022"/>
                    <a:pt x="1417" y="3022"/>
                  </a:cubicBezTo>
                  <a:cubicBezTo>
                    <a:pt x="2266" y="3022"/>
                    <a:pt x="2928" y="2361"/>
                    <a:pt x="2928" y="1511"/>
                  </a:cubicBezTo>
                  <a:cubicBezTo>
                    <a:pt x="2928" y="661"/>
                    <a:pt x="2266" y="0"/>
                    <a:pt x="1417"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85" name="Google Shape;3285;p48"/>
            <p:cNvSpPr/>
            <p:nvPr/>
          </p:nvSpPr>
          <p:spPr>
            <a:xfrm>
              <a:off x="3144225" y="1749075"/>
              <a:ext cx="73225" cy="75550"/>
            </a:xfrm>
            <a:custGeom>
              <a:avLst/>
              <a:gdLst/>
              <a:ahLst/>
              <a:cxnLst/>
              <a:rect l="l" t="t" r="r" b="b"/>
              <a:pathLst>
                <a:path w="2929" h="3022" extrusionOk="0">
                  <a:moveTo>
                    <a:pt x="1511" y="0"/>
                  </a:moveTo>
                  <a:cubicBezTo>
                    <a:pt x="662" y="0"/>
                    <a:pt x="1" y="661"/>
                    <a:pt x="1" y="1511"/>
                  </a:cubicBezTo>
                  <a:cubicBezTo>
                    <a:pt x="1" y="2361"/>
                    <a:pt x="662" y="3022"/>
                    <a:pt x="1417" y="3022"/>
                  </a:cubicBezTo>
                  <a:lnTo>
                    <a:pt x="1511" y="3022"/>
                  </a:lnTo>
                  <a:cubicBezTo>
                    <a:pt x="2267" y="3022"/>
                    <a:pt x="2928" y="2361"/>
                    <a:pt x="2928" y="1511"/>
                  </a:cubicBezTo>
                  <a:cubicBezTo>
                    <a:pt x="2928" y="661"/>
                    <a:pt x="2267"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86" name="Google Shape;3286;p48"/>
            <p:cNvSpPr/>
            <p:nvPr/>
          </p:nvSpPr>
          <p:spPr>
            <a:xfrm>
              <a:off x="3342550" y="1749075"/>
              <a:ext cx="75550" cy="75550"/>
            </a:xfrm>
            <a:custGeom>
              <a:avLst/>
              <a:gdLst/>
              <a:ahLst/>
              <a:cxnLst/>
              <a:rect l="l" t="t" r="r" b="b"/>
              <a:pathLst>
                <a:path w="3022" h="3022"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87" name="Google Shape;3287;p48"/>
            <p:cNvSpPr/>
            <p:nvPr/>
          </p:nvSpPr>
          <p:spPr>
            <a:xfrm>
              <a:off x="3540850" y="1749075"/>
              <a:ext cx="75575" cy="75550"/>
            </a:xfrm>
            <a:custGeom>
              <a:avLst/>
              <a:gdLst/>
              <a:ahLst/>
              <a:cxnLst/>
              <a:rect l="l" t="t" r="r" b="b"/>
              <a:pathLst>
                <a:path w="3023" h="3022" extrusionOk="0">
                  <a:moveTo>
                    <a:pt x="1511" y="0"/>
                  </a:moveTo>
                  <a:cubicBezTo>
                    <a:pt x="756" y="0"/>
                    <a:pt x="1" y="661"/>
                    <a:pt x="95" y="1511"/>
                  </a:cubicBezTo>
                  <a:cubicBezTo>
                    <a:pt x="95" y="2361"/>
                    <a:pt x="756"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88" name="Google Shape;3288;p48"/>
            <p:cNvSpPr/>
            <p:nvPr/>
          </p:nvSpPr>
          <p:spPr>
            <a:xfrm>
              <a:off x="3741525" y="1749075"/>
              <a:ext cx="73200" cy="75550"/>
            </a:xfrm>
            <a:custGeom>
              <a:avLst/>
              <a:gdLst/>
              <a:ahLst/>
              <a:cxnLst/>
              <a:rect l="l" t="t" r="r" b="b"/>
              <a:pathLst>
                <a:path w="2928" h="3022" extrusionOk="0">
                  <a:moveTo>
                    <a:pt x="1511" y="0"/>
                  </a:moveTo>
                  <a:cubicBezTo>
                    <a:pt x="661" y="0"/>
                    <a:pt x="0" y="661"/>
                    <a:pt x="0" y="1511"/>
                  </a:cubicBezTo>
                  <a:cubicBezTo>
                    <a:pt x="0" y="2361"/>
                    <a:pt x="661" y="3022"/>
                    <a:pt x="1417" y="3022"/>
                  </a:cubicBezTo>
                  <a:lnTo>
                    <a:pt x="1511" y="3022"/>
                  </a:lnTo>
                  <a:cubicBezTo>
                    <a:pt x="2267" y="3022"/>
                    <a:pt x="2928" y="2361"/>
                    <a:pt x="2928" y="1511"/>
                  </a:cubicBezTo>
                  <a:cubicBezTo>
                    <a:pt x="2928" y="661"/>
                    <a:pt x="2267"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89" name="Google Shape;3289;p48"/>
            <p:cNvSpPr/>
            <p:nvPr/>
          </p:nvSpPr>
          <p:spPr>
            <a:xfrm>
              <a:off x="1352325" y="1937925"/>
              <a:ext cx="75575" cy="75575"/>
            </a:xfrm>
            <a:custGeom>
              <a:avLst/>
              <a:gdLst/>
              <a:ahLst/>
              <a:cxnLst/>
              <a:rect l="l" t="t" r="r" b="b"/>
              <a:pathLst>
                <a:path w="3023" h="3023" extrusionOk="0">
                  <a:moveTo>
                    <a:pt x="1512" y="1"/>
                  </a:moveTo>
                  <a:cubicBezTo>
                    <a:pt x="662" y="1"/>
                    <a:pt x="1" y="662"/>
                    <a:pt x="1" y="1512"/>
                  </a:cubicBezTo>
                  <a:cubicBezTo>
                    <a:pt x="1" y="2362"/>
                    <a:pt x="662" y="3023"/>
                    <a:pt x="1512" y="3023"/>
                  </a:cubicBezTo>
                  <a:cubicBezTo>
                    <a:pt x="2362" y="3023"/>
                    <a:pt x="3023" y="2267"/>
                    <a:pt x="3023" y="1512"/>
                  </a:cubicBezTo>
                  <a:cubicBezTo>
                    <a:pt x="3023" y="662"/>
                    <a:pt x="2362" y="1"/>
                    <a:pt x="1512"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90" name="Google Shape;3290;p48"/>
            <p:cNvSpPr/>
            <p:nvPr/>
          </p:nvSpPr>
          <p:spPr>
            <a:xfrm>
              <a:off x="1550650" y="1937925"/>
              <a:ext cx="75575" cy="75575"/>
            </a:xfrm>
            <a:custGeom>
              <a:avLst/>
              <a:gdLst/>
              <a:ahLst/>
              <a:cxnLst/>
              <a:rect l="l" t="t" r="r" b="b"/>
              <a:pathLst>
                <a:path w="3023" h="3023" extrusionOk="0">
                  <a:moveTo>
                    <a:pt x="1511" y="1"/>
                  </a:moveTo>
                  <a:cubicBezTo>
                    <a:pt x="756" y="1"/>
                    <a:pt x="0" y="662"/>
                    <a:pt x="95" y="1512"/>
                  </a:cubicBezTo>
                  <a:cubicBezTo>
                    <a:pt x="95" y="2362"/>
                    <a:pt x="756" y="3023"/>
                    <a:pt x="1511" y="3023"/>
                  </a:cubicBezTo>
                  <a:cubicBezTo>
                    <a:pt x="2361" y="3023"/>
                    <a:pt x="3022" y="2267"/>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91" name="Google Shape;3291;p48"/>
            <p:cNvSpPr/>
            <p:nvPr/>
          </p:nvSpPr>
          <p:spPr>
            <a:xfrm>
              <a:off x="1751325" y="1937925"/>
              <a:ext cx="73200" cy="75575"/>
            </a:xfrm>
            <a:custGeom>
              <a:avLst/>
              <a:gdLst/>
              <a:ahLst/>
              <a:cxnLst/>
              <a:rect l="l" t="t" r="r" b="b"/>
              <a:pathLst>
                <a:path w="2928" h="3023" extrusionOk="0">
                  <a:moveTo>
                    <a:pt x="1511" y="1"/>
                  </a:moveTo>
                  <a:cubicBezTo>
                    <a:pt x="661" y="1"/>
                    <a:pt x="0" y="662"/>
                    <a:pt x="0" y="1512"/>
                  </a:cubicBezTo>
                  <a:cubicBezTo>
                    <a:pt x="0" y="2362"/>
                    <a:pt x="661" y="3023"/>
                    <a:pt x="1417" y="3023"/>
                  </a:cubicBezTo>
                  <a:lnTo>
                    <a:pt x="1511" y="3023"/>
                  </a:lnTo>
                  <a:cubicBezTo>
                    <a:pt x="2267" y="3023"/>
                    <a:pt x="2928" y="2267"/>
                    <a:pt x="2928" y="1512"/>
                  </a:cubicBezTo>
                  <a:cubicBezTo>
                    <a:pt x="2928" y="662"/>
                    <a:pt x="2267"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92" name="Google Shape;3292;p48"/>
            <p:cNvSpPr/>
            <p:nvPr/>
          </p:nvSpPr>
          <p:spPr>
            <a:xfrm>
              <a:off x="1949625" y="1937925"/>
              <a:ext cx="75575" cy="75575"/>
            </a:xfrm>
            <a:custGeom>
              <a:avLst/>
              <a:gdLst/>
              <a:ahLst/>
              <a:cxnLst/>
              <a:rect l="l" t="t" r="r" b="b"/>
              <a:pathLst>
                <a:path w="3023" h="3023" extrusionOk="0">
                  <a:moveTo>
                    <a:pt x="1512" y="1"/>
                  </a:moveTo>
                  <a:cubicBezTo>
                    <a:pt x="662" y="1"/>
                    <a:pt x="1" y="662"/>
                    <a:pt x="1" y="1512"/>
                  </a:cubicBezTo>
                  <a:cubicBezTo>
                    <a:pt x="1" y="2362"/>
                    <a:pt x="662" y="3023"/>
                    <a:pt x="1512" y="3023"/>
                  </a:cubicBezTo>
                  <a:cubicBezTo>
                    <a:pt x="2362" y="3023"/>
                    <a:pt x="3023" y="2267"/>
                    <a:pt x="3023" y="1512"/>
                  </a:cubicBezTo>
                  <a:cubicBezTo>
                    <a:pt x="3023" y="662"/>
                    <a:pt x="2362" y="1"/>
                    <a:pt x="1512"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93" name="Google Shape;3293;p48"/>
            <p:cNvSpPr/>
            <p:nvPr/>
          </p:nvSpPr>
          <p:spPr>
            <a:xfrm>
              <a:off x="2147950" y="1937925"/>
              <a:ext cx="75575" cy="75575"/>
            </a:xfrm>
            <a:custGeom>
              <a:avLst/>
              <a:gdLst/>
              <a:ahLst/>
              <a:cxnLst/>
              <a:rect l="l" t="t" r="r" b="b"/>
              <a:pathLst>
                <a:path w="3023" h="3023" extrusionOk="0">
                  <a:moveTo>
                    <a:pt x="1511" y="1"/>
                  </a:moveTo>
                  <a:cubicBezTo>
                    <a:pt x="661" y="1"/>
                    <a:pt x="0" y="662"/>
                    <a:pt x="0" y="1512"/>
                  </a:cubicBezTo>
                  <a:cubicBezTo>
                    <a:pt x="0" y="2362"/>
                    <a:pt x="661" y="3023"/>
                    <a:pt x="1511" y="3023"/>
                  </a:cubicBezTo>
                  <a:cubicBezTo>
                    <a:pt x="2361" y="3023"/>
                    <a:pt x="3022" y="2267"/>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94" name="Google Shape;3294;p48"/>
            <p:cNvSpPr/>
            <p:nvPr/>
          </p:nvSpPr>
          <p:spPr>
            <a:xfrm>
              <a:off x="2346250" y="1937925"/>
              <a:ext cx="75575" cy="75575"/>
            </a:xfrm>
            <a:custGeom>
              <a:avLst/>
              <a:gdLst/>
              <a:ahLst/>
              <a:cxnLst/>
              <a:rect l="l" t="t" r="r" b="b"/>
              <a:pathLst>
                <a:path w="3023" h="3023" extrusionOk="0">
                  <a:moveTo>
                    <a:pt x="1512" y="1"/>
                  </a:moveTo>
                  <a:cubicBezTo>
                    <a:pt x="756" y="1"/>
                    <a:pt x="1" y="662"/>
                    <a:pt x="95" y="1512"/>
                  </a:cubicBezTo>
                  <a:cubicBezTo>
                    <a:pt x="95" y="2362"/>
                    <a:pt x="756" y="3023"/>
                    <a:pt x="1512" y="3023"/>
                  </a:cubicBezTo>
                  <a:cubicBezTo>
                    <a:pt x="2362" y="3023"/>
                    <a:pt x="3023" y="2267"/>
                    <a:pt x="3023" y="1512"/>
                  </a:cubicBezTo>
                  <a:cubicBezTo>
                    <a:pt x="3023" y="662"/>
                    <a:pt x="2362" y="1"/>
                    <a:pt x="1512"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95" name="Google Shape;3295;p48"/>
            <p:cNvSpPr/>
            <p:nvPr/>
          </p:nvSpPr>
          <p:spPr>
            <a:xfrm>
              <a:off x="2546925" y="1937925"/>
              <a:ext cx="75575" cy="75575"/>
            </a:xfrm>
            <a:custGeom>
              <a:avLst/>
              <a:gdLst/>
              <a:ahLst/>
              <a:cxnLst/>
              <a:rect l="l" t="t" r="r" b="b"/>
              <a:pathLst>
                <a:path w="3023" h="3023" extrusionOk="0">
                  <a:moveTo>
                    <a:pt x="1512" y="1"/>
                  </a:moveTo>
                  <a:cubicBezTo>
                    <a:pt x="662" y="1"/>
                    <a:pt x="1" y="662"/>
                    <a:pt x="1" y="1512"/>
                  </a:cubicBezTo>
                  <a:cubicBezTo>
                    <a:pt x="1" y="2362"/>
                    <a:pt x="662" y="3023"/>
                    <a:pt x="1512" y="3023"/>
                  </a:cubicBezTo>
                  <a:cubicBezTo>
                    <a:pt x="2362" y="3023"/>
                    <a:pt x="3023" y="2267"/>
                    <a:pt x="3023" y="1512"/>
                  </a:cubicBezTo>
                  <a:cubicBezTo>
                    <a:pt x="3023" y="662"/>
                    <a:pt x="2267" y="1"/>
                    <a:pt x="1512"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96" name="Google Shape;3296;p48"/>
            <p:cNvSpPr/>
            <p:nvPr/>
          </p:nvSpPr>
          <p:spPr>
            <a:xfrm>
              <a:off x="2745250" y="1937925"/>
              <a:ext cx="75575" cy="75575"/>
            </a:xfrm>
            <a:custGeom>
              <a:avLst/>
              <a:gdLst/>
              <a:ahLst/>
              <a:cxnLst/>
              <a:rect l="l" t="t" r="r" b="b"/>
              <a:pathLst>
                <a:path w="3023" h="3023" extrusionOk="0">
                  <a:moveTo>
                    <a:pt x="1511" y="1"/>
                  </a:moveTo>
                  <a:cubicBezTo>
                    <a:pt x="661" y="1"/>
                    <a:pt x="0" y="662"/>
                    <a:pt x="0" y="1512"/>
                  </a:cubicBezTo>
                  <a:cubicBezTo>
                    <a:pt x="0" y="2362"/>
                    <a:pt x="661" y="3023"/>
                    <a:pt x="1511" y="3023"/>
                  </a:cubicBezTo>
                  <a:cubicBezTo>
                    <a:pt x="2361" y="3023"/>
                    <a:pt x="3022" y="2267"/>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97" name="Google Shape;3297;p48"/>
            <p:cNvSpPr/>
            <p:nvPr/>
          </p:nvSpPr>
          <p:spPr>
            <a:xfrm>
              <a:off x="2945925" y="1937925"/>
              <a:ext cx="73200" cy="75575"/>
            </a:xfrm>
            <a:custGeom>
              <a:avLst/>
              <a:gdLst/>
              <a:ahLst/>
              <a:cxnLst/>
              <a:rect l="l" t="t" r="r" b="b"/>
              <a:pathLst>
                <a:path w="2928" h="3023" extrusionOk="0">
                  <a:moveTo>
                    <a:pt x="1417" y="1"/>
                  </a:moveTo>
                  <a:cubicBezTo>
                    <a:pt x="661" y="1"/>
                    <a:pt x="0" y="662"/>
                    <a:pt x="0" y="1512"/>
                  </a:cubicBezTo>
                  <a:cubicBezTo>
                    <a:pt x="0" y="2362"/>
                    <a:pt x="661" y="3023"/>
                    <a:pt x="1417" y="3023"/>
                  </a:cubicBezTo>
                  <a:cubicBezTo>
                    <a:pt x="2266" y="3023"/>
                    <a:pt x="2928" y="2267"/>
                    <a:pt x="2928" y="1512"/>
                  </a:cubicBezTo>
                  <a:cubicBezTo>
                    <a:pt x="2928" y="662"/>
                    <a:pt x="2266" y="1"/>
                    <a:pt x="1417"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98" name="Google Shape;3298;p48"/>
            <p:cNvSpPr/>
            <p:nvPr/>
          </p:nvSpPr>
          <p:spPr>
            <a:xfrm>
              <a:off x="3144225" y="1937925"/>
              <a:ext cx="73225" cy="75575"/>
            </a:xfrm>
            <a:custGeom>
              <a:avLst/>
              <a:gdLst/>
              <a:ahLst/>
              <a:cxnLst/>
              <a:rect l="l" t="t" r="r" b="b"/>
              <a:pathLst>
                <a:path w="2929" h="3023" extrusionOk="0">
                  <a:moveTo>
                    <a:pt x="1511" y="1"/>
                  </a:moveTo>
                  <a:cubicBezTo>
                    <a:pt x="662" y="1"/>
                    <a:pt x="1" y="662"/>
                    <a:pt x="1" y="1512"/>
                  </a:cubicBezTo>
                  <a:cubicBezTo>
                    <a:pt x="1" y="2362"/>
                    <a:pt x="662" y="3023"/>
                    <a:pt x="1417" y="3023"/>
                  </a:cubicBezTo>
                  <a:lnTo>
                    <a:pt x="1511" y="3023"/>
                  </a:lnTo>
                  <a:cubicBezTo>
                    <a:pt x="2267" y="3023"/>
                    <a:pt x="2928" y="2267"/>
                    <a:pt x="2928" y="1512"/>
                  </a:cubicBezTo>
                  <a:cubicBezTo>
                    <a:pt x="2928" y="662"/>
                    <a:pt x="2267"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99" name="Google Shape;3299;p48"/>
            <p:cNvSpPr/>
            <p:nvPr/>
          </p:nvSpPr>
          <p:spPr>
            <a:xfrm>
              <a:off x="3342550" y="1937925"/>
              <a:ext cx="75550" cy="75575"/>
            </a:xfrm>
            <a:custGeom>
              <a:avLst/>
              <a:gdLst/>
              <a:ahLst/>
              <a:cxnLst/>
              <a:rect l="l" t="t" r="r" b="b"/>
              <a:pathLst>
                <a:path w="3022" h="3023" extrusionOk="0">
                  <a:moveTo>
                    <a:pt x="1511" y="1"/>
                  </a:moveTo>
                  <a:cubicBezTo>
                    <a:pt x="661" y="1"/>
                    <a:pt x="0" y="662"/>
                    <a:pt x="0" y="1512"/>
                  </a:cubicBezTo>
                  <a:cubicBezTo>
                    <a:pt x="0" y="2362"/>
                    <a:pt x="661" y="3023"/>
                    <a:pt x="1511" y="3023"/>
                  </a:cubicBezTo>
                  <a:cubicBezTo>
                    <a:pt x="2361" y="3023"/>
                    <a:pt x="3022" y="2267"/>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00" name="Google Shape;3300;p48"/>
            <p:cNvSpPr/>
            <p:nvPr/>
          </p:nvSpPr>
          <p:spPr>
            <a:xfrm>
              <a:off x="3540850" y="1937925"/>
              <a:ext cx="75575" cy="75575"/>
            </a:xfrm>
            <a:custGeom>
              <a:avLst/>
              <a:gdLst/>
              <a:ahLst/>
              <a:cxnLst/>
              <a:rect l="l" t="t" r="r" b="b"/>
              <a:pathLst>
                <a:path w="3023" h="3023" extrusionOk="0">
                  <a:moveTo>
                    <a:pt x="1511" y="1"/>
                  </a:moveTo>
                  <a:cubicBezTo>
                    <a:pt x="756" y="1"/>
                    <a:pt x="1" y="662"/>
                    <a:pt x="95" y="1512"/>
                  </a:cubicBezTo>
                  <a:cubicBezTo>
                    <a:pt x="95" y="2362"/>
                    <a:pt x="756" y="3023"/>
                    <a:pt x="1511" y="3023"/>
                  </a:cubicBezTo>
                  <a:cubicBezTo>
                    <a:pt x="2361" y="3023"/>
                    <a:pt x="3022" y="2267"/>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01" name="Google Shape;3301;p48"/>
            <p:cNvSpPr/>
            <p:nvPr/>
          </p:nvSpPr>
          <p:spPr>
            <a:xfrm>
              <a:off x="3741525" y="1937925"/>
              <a:ext cx="73200" cy="75575"/>
            </a:xfrm>
            <a:custGeom>
              <a:avLst/>
              <a:gdLst/>
              <a:ahLst/>
              <a:cxnLst/>
              <a:rect l="l" t="t" r="r" b="b"/>
              <a:pathLst>
                <a:path w="2928" h="3023" extrusionOk="0">
                  <a:moveTo>
                    <a:pt x="1511" y="1"/>
                  </a:moveTo>
                  <a:cubicBezTo>
                    <a:pt x="661" y="1"/>
                    <a:pt x="0" y="662"/>
                    <a:pt x="0" y="1512"/>
                  </a:cubicBezTo>
                  <a:cubicBezTo>
                    <a:pt x="0" y="2362"/>
                    <a:pt x="661" y="3023"/>
                    <a:pt x="1417" y="3023"/>
                  </a:cubicBezTo>
                  <a:lnTo>
                    <a:pt x="1511" y="3023"/>
                  </a:lnTo>
                  <a:cubicBezTo>
                    <a:pt x="2267" y="3023"/>
                    <a:pt x="2928" y="2267"/>
                    <a:pt x="2928" y="1512"/>
                  </a:cubicBezTo>
                  <a:cubicBezTo>
                    <a:pt x="2928" y="662"/>
                    <a:pt x="2267"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02" name="Google Shape;3302;p48"/>
            <p:cNvSpPr/>
            <p:nvPr/>
          </p:nvSpPr>
          <p:spPr>
            <a:xfrm>
              <a:off x="1352325" y="2126800"/>
              <a:ext cx="75575" cy="75575"/>
            </a:xfrm>
            <a:custGeom>
              <a:avLst/>
              <a:gdLst/>
              <a:ahLst/>
              <a:cxnLst/>
              <a:rect l="l" t="t" r="r" b="b"/>
              <a:pathLst>
                <a:path w="3023" h="3023" extrusionOk="0">
                  <a:moveTo>
                    <a:pt x="1512" y="1"/>
                  </a:moveTo>
                  <a:cubicBezTo>
                    <a:pt x="662" y="1"/>
                    <a:pt x="1" y="662"/>
                    <a:pt x="1" y="1511"/>
                  </a:cubicBezTo>
                  <a:cubicBezTo>
                    <a:pt x="1" y="2361"/>
                    <a:pt x="662" y="3022"/>
                    <a:pt x="1512" y="3022"/>
                  </a:cubicBezTo>
                  <a:cubicBezTo>
                    <a:pt x="2362" y="3022"/>
                    <a:pt x="3023" y="2361"/>
                    <a:pt x="3023" y="1511"/>
                  </a:cubicBezTo>
                  <a:cubicBezTo>
                    <a:pt x="3023" y="662"/>
                    <a:pt x="2362" y="1"/>
                    <a:pt x="1512"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03" name="Google Shape;3303;p48"/>
            <p:cNvSpPr/>
            <p:nvPr/>
          </p:nvSpPr>
          <p:spPr>
            <a:xfrm>
              <a:off x="1550650" y="2126800"/>
              <a:ext cx="75575" cy="75575"/>
            </a:xfrm>
            <a:custGeom>
              <a:avLst/>
              <a:gdLst/>
              <a:ahLst/>
              <a:cxnLst/>
              <a:rect l="l" t="t" r="r" b="b"/>
              <a:pathLst>
                <a:path w="3023" h="3023" extrusionOk="0">
                  <a:moveTo>
                    <a:pt x="1511" y="1"/>
                  </a:moveTo>
                  <a:cubicBezTo>
                    <a:pt x="756" y="1"/>
                    <a:pt x="0" y="662"/>
                    <a:pt x="95" y="1511"/>
                  </a:cubicBezTo>
                  <a:cubicBezTo>
                    <a:pt x="95" y="2361"/>
                    <a:pt x="756" y="3022"/>
                    <a:pt x="1511" y="3022"/>
                  </a:cubicBezTo>
                  <a:cubicBezTo>
                    <a:pt x="2361" y="3022"/>
                    <a:pt x="3022" y="2361"/>
                    <a:pt x="3022" y="1511"/>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04" name="Google Shape;3304;p48"/>
            <p:cNvSpPr/>
            <p:nvPr/>
          </p:nvSpPr>
          <p:spPr>
            <a:xfrm>
              <a:off x="1751325" y="2126800"/>
              <a:ext cx="73200" cy="75575"/>
            </a:xfrm>
            <a:custGeom>
              <a:avLst/>
              <a:gdLst/>
              <a:ahLst/>
              <a:cxnLst/>
              <a:rect l="l" t="t" r="r" b="b"/>
              <a:pathLst>
                <a:path w="2928" h="3023" extrusionOk="0">
                  <a:moveTo>
                    <a:pt x="1511" y="1"/>
                  </a:moveTo>
                  <a:cubicBezTo>
                    <a:pt x="661" y="1"/>
                    <a:pt x="0" y="662"/>
                    <a:pt x="0" y="1511"/>
                  </a:cubicBezTo>
                  <a:cubicBezTo>
                    <a:pt x="0" y="2361"/>
                    <a:pt x="661" y="3022"/>
                    <a:pt x="1417" y="3022"/>
                  </a:cubicBezTo>
                  <a:lnTo>
                    <a:pt x="1511" y="3022"/>
                  </a:lnTo>
                  <a:cubicBezTo>
                    <a:pt x="2267" y="3022"/>
                    <a:pt x="2928" y="2361"/>
                    <a:pt x="2928" y="1511"/>
                  </a:cubicBezTo>
                  <a:cubicBezTo>
                    <a:pt x="2928" y="662"/>
                    <a:pt x="2267"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05" name="Google Shape;3305;p48"/>
            <p:cNvSpPr/>
            <p:nvPr/>
          </p:nvSpPr>
          <p:spPr>
            <a:xfrm>
              <a:off x="1949625" y="2126800"/>
              <a:ext cx="75575" cy="75575"/>
            </a:xfrm>
            <a:custGeom>
              <a:avLst/>
              <a:gdLst/>
              <a:ahLst/>
              <a:cxnLst/>
              <a:rect l="l" t="t" r="r" b="b"/>
              <a:pathLst>
                <a:path w="3023" h="3023" extrusionOk="0">
                  <a:moveTo>
                    <a:pt x="1512" y="1"/>
                  </a:moveTo>
                  <a:cubicBezTo>
                    <a:pt x="662" y="1"/>
                    <a:pt x="1" y="662"/>
                    <a:pt x="1" y="1511"/>
                  </a:cubicBezTo>
                  <a:cubicBezTo>
                    <a:pt x="1" y="2361"/>
                    <a:pt x="662" y="3022"/>
                    <a:pt x="1512" y="3022"/>
                  </a:cubicBezTo>
                  <a:cubicBezTo>
                    <a:pt x="2362" y="3022"/>
                    <a:pt x="3023" y="2361"/>
                    <a:pt x="3023" y="1511"/>
                  </a:cubicBezTo>
                  <a:cubicBezTo>
                    <a:pt x="3023" y="662"/>
                    <a:pt x="2362" y="1"/>
                    <a:pt x="1512"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06" name="Google Shape;3306;p48"/>
            <p:cNvSpPr/>
            <p:nvPr/>
          </p:nvSpPr>
          <p:spPr>
            <a:xfrm>
              <a:off x="2147950" y="2126800"/>
              <a:ext cx="75575" cy="75575"/>
            </a:xfrm>
            <a:custGeom>
              <a:avLst/>
              <a:gdLst/>
              <a:ahLst/>
              <a:cxnLst/>
              <a:rect l="l" t="t" r="r" b="b"/>
              <a:pathLst>
                <a:path w="3023" h="3023" extrusionOk="0">
                  <a:moveTo>
                    <a:pt x="1511" y="1"/>
                  </a:moveTo>
                  <a:cubicBezTo>
                    <a:pt x="661" y="1"/>
                    <a:pt x="0" y="662"/>
                    <a:pt x="0" y="1511"/>
                  </a:cubicBezTo>
                  <a:cubicBezTo>
                    <a:pt x="0" y="2361"/>
                    <a:pt x="661" y="3022"/>
                    <a:pt x="1511" y="3022"/>
                  </a:cubicBezTo>
                  <a:cubicBezTo>
                    <a:pt x="2361" y="3022"/>
                    <a:pt x="3022" y="2361"/>
                    <a:pt x="3022" y="1511"/>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07" name="Google Shape;3307;p48"/>
            <p:cNvSpPr/>
            <p:nvPr/>
          </p:nvSpPr>
          <p:spPr>
            <a:xfrm>
              <a:off x="2346250" y="2126800"/>
              <a:ext cx="75575" cy="75575"/>
            </a:xfrm>
            <a:custGeom>
              <a:avLst/>
              <a:gdLst/>
              <a:ahLst/>
              <a:cxnLst/>
              <a:rect l="l" t="t" r="r" b="b"/>
              <a:pathLst>
                <a:path w="3023" h="3023" extrusionOk="0">
                  <a:moveTo>
                    <a:pt x="1512" y="1"/>
                  </a:moveTo>
                  <a:cubicBezTo>
                    <a:pt x="756" y="1"/>
                    <a:pt x="1" y="662"/>
                    <a:pt x="95" y="1511"/>
                  </a:cubicBezTo>
                  <a:cubicBezTo>
                    <a:pt x="95" y="2361"/>
                    <a:pt x="756" y="3022"/>
                    <a:pt x="1512" y="3022"/>
                  </a:cubicBezTo>
                  <a:cubicBezTo>
                    <a:pt x="2362" y="3022"/>
                    <a:pt x="3023" y="2361"/>
                    <a:pt x="3023" y="1511"/>
                  </a:cubicBezTo>
                  <a:cubicBezTo>
                    <a:pt x="3023" y="662"/>
                    <a:pt x="2362" y="1"/>
                    <a:pt x="1512"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08" name="Google Shape;3308;p48"/>
            <p:cNvSpPr/>
            <p:nvPr/>
          </p:nvSpPr>
          <p:spPr>
            <a:xfrm>
              <a:off x="2546925" y="2126800"/>
              <a:ext cx="75575" cy="75575"/>
            </a:xfrm>
            <a:custGeom>
              <a:avLst/>
              <a:gdLst/>
              <a:ahLst/>
              <a:cxnLst/>
              <a:rect l="l" t="t" r="r" b="b"/>
              <a:pathLst>
                <a:path w="3023" h="3023" extrusionOk="0">
                  <a:moveTo>
                    <a:pt x="1512" y="1"/>
                  </a:moveTo>
                  <a:cubicBezTo>
                    <a:pt x="662" y="1"/>
                    <a:pt x="1" y="662"/>
                    <a:pt x="1" y="1511"/>
                  </a:cubicBezTo>
                  <a:cubicBezTo>
                    <a:pt x="1" y="2361"/>
                    <a:pt x="662" y="3022"/>
                    <a:pt x="1512" y="3022"/>
                  </a:cubicBezTo>
                  <a:cubicBezTo>
                    <a:pt x="2362" y="3022"/>
                    <a:pt x="3023" y="2361"/>
                    <a:pt x="3023" y="1511"/>
                  </a:cubicBezTo>
                  <a:cubicBezTo>
                    <a:pt x="3023" y="662"/>
                    <a:pt x="2267" y="1"/>
                    <a:pt x="1512"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09" name="Google Shape;3309;p48"/>
            <p:cNvSpPr/>
            <p:nvPr/>
          </p:nvSpPr>
          <p:spPr>
            <a:xfrm>
              <a:off x="2745250" y="2126800"/>
              <a:ext cx="75575" cy="75575"/>
            </a:xfrm>
            <a:custGeom>
              <a:avLst/>
              <a:gdLst/>
              <a:ahLst/>
              <a:cxnLst/>
              <a:rect l="l" t="t" r="r" b="b"/>
              <a:pathLst>
                <a:path w="3023" h="3023" extrusionOk="0">
                  <a:moveTo>
                    <a:pt x="1511" y="1"/>
                  </a:moveTo>
                  <a:cubicBezTo>
                    <a:pt x="661" y="1"/>
                    <a:pt x="0" y="662"/>
                    <a:pt x="0" y="1511"/>
                  </a:cubicBezTo>
                  <a:cubicBezTo>
                    <a:pt x="0" y="2361"/>
                    <a:pt x="661" y="3022"/>
                    <a:pt x="1511" y="3022"/>
                  </a:cubicBezTo>
                  <a:cubicBezTo>
                    <a:pt x="2361" y="3022"/>
                    <a:pt x="3022" y="2361"/>
                    <a:pt x="3022" y="1511"/>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10" name="Google Shape;3310;p48"/>
            <p:cNvSpPr/>
            <p:nvPr/>
          </p:nvSpPr>
          <p:spPr>
            <a:xfrm>
              <a:off x="2945925" y="2126800"/>
              <a:ext cx="73200" cy="75575"/>
            </a:xfrm>
            <a:custGeom>
              <a:avLst/>
              <a:gdLst/>
              <a:ahLst/>
              <a:cxnLst/>
              <a:rect l="l" t="t" r="r" b="b"/>
              <a:pathLst>
                <a:path w="2928" h="3023" extrusionOk="0">
                  <a:moveTo>
                    <a:pt x="1417" y="1"/>
                  </a:moveTo>
                  <a:cubicBezTo>
                    <a:pt x="661" y="1"/>
                    <a:pt x="0" y="662"/>
                    <a:pt x="0" y="1511"/>
                  </a:cubicBezTo>
                  <a:cubicBezTo>
                    <a:pt x="0" y="2361"/>
                    <a:pt x="661" y="3022"/>
                    <a:pt x="1417" y="3022"/>
                  </a:cubicBezTo>
                  <a:cubicBezTo>
                    <a:pt x="2266" y="3022"/>
                    <a:pt x="2928" y="2361"/>
                    <a:pt x="2928" y="1511"/>
                  </a:cubicBezTo>
                  <a:cubicBezTo>
                    <a:pt x="2928" y="662"/>
                    <a:pt x="2266" y="1"/>
                    <a:pt x="1417"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11" name="Google Shape;3311;p48"/>
            <p:cNvSpPr/>
            <p:nvPr/>
          </p:nvSpPr>
          <p:spPr>
            <a:xfrm>
              <a:off x="3144225" y="2126800"/>
              <a:ext cx="73225" cy="75575"/>
            </a:xfrm>
            <a:custGeom>
              <a:avLst/>
              <a:gdLst/>
              <a:ahLst/>
              <a:cxnLst/>
              <a:rect l="l" t="t" r="r" b="b"/>
              <a:pathLst>
                <a:path w="2929" h="3023" extrusionOk="0">
                  <a:moveTo>
                    <a:pt x="1511" y="1"/>
                  </a:moveTo>
                  <a:cubicBezTo>
                    <a:pt x="662" y="1"/>
                    <a:pt x="1" y="662"/>
                    <a:pt x="1" y="1511"/>
                  </a:cubicBezTo>
                  <a:cubicBezTo>
                    <a:pt x="1" y="2361"/>
                    <a:pt x="662" y="3022"/>
                    <a:pt x="1417" y="3022"/>
                  </a:cubicBezTo>
                  <a:lnTo>
                    <a:pt x="1511" y="3022"/>
                  </a:lnTo>
                  <a:cubicBezTo>
                    <a:pt x="2267" y="3022"/>
                    <a:pt x="2928" y="2361"/>
                    <a:pt x="2928" y="1511"/>
                  </a:cubicBezTo>
                  <a:cubicBezTo>
                    <a:pt x="2928" y="662"/>
                    <a:pt x="2267"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12" name="Google Shape;3312;p48"/>
            <p:cNvSpPr/>
            <p:nvPr/>
          </p:nvSpPr>
          <p:spPr>
            <a:xfrm>
              <a:off x="3342550" y="2126800"/>
              <a:ext cx="75550" cy="75575"/>
            </a:xfrm>
            <a:custGeom>
              <a:avLst/>
              <a:gdLst/>
              <a:ahLst/>
              <a:cxnLst/>
              <a:rect l="l" t="t" r="r" b="b"/>
              <a:pathLst>
                <a:path w="3022" h="3023" extrusionOk="0">
                  <a:moveTo>
                    <a:pt x="1511" y="1"/>
                  </a:moveTo>
                  <a:cubicBezTo>
                    <a:pt x="661" y="1"/>
                    <a:pt x="0" y="662"/>
                    <a:pt x="0" y="1511"/>
                  </a:cubicBezTo>
                  <a:cubicBezTo>
                    <a:pt x="0" y="2361"/>
                    <a:pt x="661" y="3022"/>
                    <a:pt x="1511" y="3022"/>
                  </a:cubicBezTo>
                  <a:cubicBezTo>
                    <a:pt x="2361" y="3022"/>
                    <a:pt x="3022" y="2361"/>
                    <a:pt x="3022" y="1511"/>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13" name="Google Shape;3313;p48"/>
            <p:cNvSpPr/>
            <p:nvPr/>
          </p:nvSpPr>
          <p:spPr>
            <a:xfrm>
              <a:off x="3540850" y="2126800"/>
              <a:ext cx="75575" cy="75575"/>
            </a:xfrm>
            <a:custGeom>
              <a:avLst/>
              <a:gdLst/>
              <a:ahLst/>
              <a:cxnLst/>
              <a:rect l="l" t="t" r="r" b="b"/>
              <a:pathLst>
                <a:path w="3023" h="3023" extrusionOk="0">
                  <a:moveTo>
                    <a:pt x="1511" y="1"/>
                  </a:moveTo>
                  <a:cubicBezTo>
                    <a:pt x="756" y="1"/>
                    <a:pt x="1" y="662"/>
                    <a:pt x="95" y="1511"/>
                  </a:cubicBezTo>
                  <a:cubicBezTo>
                    <a:pt x="95" y="2361"/>
                    <a:pt x="756" y="3022"/>
                    <a:pt x="1511" y="3022"/>
                  </a:cubicBezTo>
                  <a:cubicBezTo>
                    <a:pt x="2361" y="3022"/>
                    <a:pt x="3022" y="2361"/>
                    <a:pt x="3022" y="1511"/>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14" name="Google Shape;3314;p48"/>
            <p:cNvSpPr/>
            <p:nvPr/>
          </p:nvSpPr>
          <p:spPr>
            <a:xfrm>
              <a:off x="3741525" y="2126800"/>
              <a:ext cx="73200" cy="75575"/>
            </a:xfrm>
            <a:custGeom>
              <a:avLst/>
              <a:gdLst/>
              <a:ahLst/>
              <a:cxnLst/>
              <a:rect l="l" t="t" r="r" b="b"/>
              <a:pathLst>
                <a:path w="2928" h="3023" extrusionOk="0">
                  <a:moveTo>
                    <a:pt x="1511" y="1"/>
                  </a:moveTo>
                  <a:cubicBezTo>
                    <a:pt x="661" y="1"/>
                    <a:pt x="0" y="662"/>
                    <a:pt x="0" y="1511"/>
                  </a:cubicBezTo>
                  <a:cubicBezTo>
                    <a:pt x="0" y="2361"/>
                    <a:pt x="661" y="3022"/>
                    <a:pt x="1417" y="3022"/>
                  </a:cubicBezTo>
                  <a:lnTo>
                    <a:pt x="1511" y="3022"/>
                  </a:lnTo>
                  <a:cubicBezTo>
                    <a:pt x="2267" y="3022"/>
                    <a:pt x="2928" y="2361"/>
                    <a:pt x="2928" y="1511"/>
                  </a:cubicBezTo>
                  <a:cubicBezTo>
                    <a:pt x="2928" y="662"/>
                    <a:pt x="2267"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15" name="Google Shape;3315;p48"/>
            <p:cNvSpPr/>
            <p:nvPr/>
          </p:nvSpPr>
          <p:spPr>
            <a:xfrm>
              <a:off x="1352325" y="2315675"/>
              <a:ext cx="75575" cy="75575"/>
            </a:xfrm>
            <a:custGeom>
              <a:avLst/>
              <a:gdLst/>
              <a:ahLst/>
              <a:cxnLst/>
              <a:rect l="l" t="t" r="r" b="b"/>
              <a:pathLst>
                <a:path w="3023" h="3023"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16" name="Google Shape;3316;p48"/>
            <p:cNvSpPr/>
            <p:nvPr/>
          </p:nvSpPr>
          <p:spPr>
            <a:xfrm>
              <a:off x="1550650" y="2315675"/>
              <a:ext cx="75575" cy="75575"/>
            </a:xfrm>
            <a:custGeom>
              <a:avLst/>
              <a:gdLst/>
              <a:ahLst/>
              <a:cxnLst/>
              <a:rect l="l" t="t" r="r" b="b"/>
              <a:pathLst>
                <a:path w="3023" h="3023" extrusionOk="0">
                  <a:moveTo>
                    <a:pt x="1511" y="0"/>
                  </a:moveTo>
                  <a:cubicBezTo>
                    <a:pt x="756" y="0"/>
                    <a:pt x="0" y="661"/>
                    <a:pt x="95" y="1511"/>
                  </a:cubicBezTo>
                  <a:cubicBezTo>
                    <a:pt x="95" y="2361"/>
                    <a:pt x="756"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17" name="Google Shape;3317;p48"/>
            <p:cNvSpPr/>
            <p:nvPr/>
          </p:nvSpPr>
          <p:spPr>
            <a:xfrm>
              <a:off x="1751325" y="2315675"/>
              <a:ext cx="73200" cy="75575"/>
            </a:xfrm>
            <a:custGeom>
              <a:avLst/>
              <a:gdLst/>
              <a:ahLst/>
              <a:cxnLst/>
              <a:rect l="l" t="t" r="r" b="b"/>
              <a:pathLst>
                <a:path w="2928" h="3023" extrusionOk="0">
                  <a:moveTo>
                    <a:pt x="1511" y="0"/>
                  </a:moveTo>
                  <a:cubicBezTo>
                    <a:pt x="661" y="0"/>
                    <a:pt x="0" y="661"/>
                    <a:pt x="0" y="1511"/>
                  </a:cubicBezTo>
                  <a:cubicBezTo>
                    <a:pt x="0" y="2361"/>
                    <a:pt x="661" y="3022"/>
                    <a:pt x="1417" y="3022"/>
                  </a:cubicBezTo>
                  <a:lnTo>
                    <a:pt x="1511" y="3022"/>
                  </a:lnTo>
                  <a:cubicBezTo>
                    <a:pt x="2267" y="3022"/>
                    <a:pt x="2928" y="2361"/>
                    <a:pt x="2928" y="1511"/>
                  </a:cubicBezTo>
                  <a:cubicBezTo>
                    <a:pt x="2928" y="661"/>
                    <a:pt x="2267"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18" name="Google Shape;3318;p48"/>
            <p:cNvSpPr/>
            <p:nvPr/>
          </p:nvSpPr>
          <p:spPr>
            <a:xfrm>
              <a:off x="1949625" y="2315675"/>
              <a:ext cx="75575" cy="75575"/>
            </a:xfrm>
            <a:custGeom>
              <a:avLst/>
              <a:gdLst/>
              <a:ahLst/>
              <a:cxnLst/>
              <a:rect l="l" t="t" r="r" b="b"/>
              <a:pathLst>
                <a:path w="3023" h="3023"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19" name="Google Shape;3319;p48"/>
            <p:cNvSpPr/>
            <p:nvPr/>
          </p:nvSpPr>
          <p:spPr>
            <a:xfrm>
              <a:off x="2147950" y="2315675"/>
              <a:ext cx="75575" cy="75575"/>
            </a:xfrm>
            <a:custGeom>
              <a:avLst/>
              <a:gdLst/>
              <a:ahLst/>
              <a:cxnLst/>
              <a:rect l="l" t="t" r="r" b="b"/>
              <a:pathLst>
                <a:path w="3023" h="3023"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20" name="Google Shape;3320;p48"/>
            <p:cNvSpPr/>
            <p:nvPr/>
          </p:nvSpPr>
          <p:spPr>
            <a:xfrm>
              <a:off x="2346250" y="2315675"/>
              <a:ext cx="75575" cy="75575"/>
            </a:xfrm>
            <a:custGeom>
              <a:avLst/>
              <a:gdLst/>
              <a:ahLst/>
              <a:cxnLst/>
              <a:rect l="l" t="t" r="r" b="b"/>
              <a:pathLst>
                <a:path w="3023" h="3023" extrusionOk="0">
                  <a:moveTo>
                    <a:pt x="1512" y="0"/>
                  </a:moveTo>
                  <a:cubicBezTo>
                    <a:pt x="756" y="0"/>
                    <a:pt x="1" y="661"/>
                    <a:pt x="95" y="1511"/>
                  </a:cubicBezTo>
                  <a:cubicBezTo>
                    <a:pt x="95" y="2361"/>
                    <a:pt x="756" y="3022"/>
                    <a:pt x="1512" y="3022"/>
                  </a:cubicBezTo>
                  <a:cubicBezTo>
                    <a:pt x="2362" y="3022"/>
                    <a:pt x="3023" y="2361"/>
                    <a:pt x="3023" y="1511"/>
                  </a:cubicBezTo>
                  <a:cubicBezTo>
                    <a:pt x="3023" y="661"/>
                    <a:pt x="2362" y="0"/>
                    <a:pt x="1512"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21" name="Google Shape;3321;p48"/>
            <p:cNvSpPr/>
            <p:nvPr/>
          </p:nvSpPr>
          <p:spPr>
            <a:xfrm>
              <a:off x="2546925" y="2315675"/>
              <a:ext cx="75575" cy="75575"/>
            </a:xfrm>
            <a:custGeom>
              <a:avLst/>
              <a:gdLst/>
              <a:ahLst/>
              <a:cxnLst/>
              <a:rect l="l" t="t" r="r" b="b"/>
              <a:pathLst>
                <a:path w="3023" h="3023" extrusionOk="0">
                  <a:moveTo>
                    <a:pt x="1512" y="0"/>
                  </a:moveTo>
                  <a:cubicBezTo>
                    <a:pt x="662" y="0"/>
                    <a:pt x="1" y="661"/>
                    <a:pt x="1" y="1511"/>
                  </a:cubicBezTo>
                  <a:cubicBezTo>
                    <a:pt x="1" y="2361"/>
                    <a:pt x="662" y="3022"/>
                    <a:pt x="1512" y="3022"/>
                  </a:cubicBezTo>
                  <a:cubicBezTo>
                    <a:pt x="2362" y="3022"/>
                    <a:pt x="3023" y="2361"/>
                    <a:pt x="3023" y="1511"/>
                  </a:cubicBezTo>
                  <a:cubicBezTo>
                    <a:pt x="3023" y="661"/>
                    <a:pt x="2267" y="0"/>
                    <a:pt x="1512"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22" name="Google Shape;3322;p48"/>
            <p:cNvSpPr/>
            <p:nvPr/>
          </p:nvSpPr>
          <p:spPr>
            <a:xfrm>
              <a:off x="2745250" y="2315675"/>
              <a:ext cx="75575" cy="75575"/>
            </a:xfrm>
            <a:custGeom>
              <a:avLst/>
              <a:gdLst/>
              <a:ahLst/>
              <a:cxnLst/>
              <a:rect l="l" t="t" r="r" b="b"/>
              <a:pathLst>
                <a:path w="3023" h="3023"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23" name="Google Shape;3323;p48"/>
            <p:cNvSpPr/>
            <p:nvPr/>
          </p:nvSpPr>
          <p:spPr>
            <a:xfrm>
              <a:off x="2945925" y="2315675"/>
              <a:ext cx="73200" cy="75575"/>
            </a:xfrm>
            <a:custGeom>
              <a:avLst/>
              <a:gdLst/>
              <a:ahLst/>
              <a:cxnLst/>
              <a:rect l="l" t="t" r="r" b="b"/>
              <a:pathLst>
                <a:path w="2928" h="3023" extrusionOk="0">
                  <a:moveTo>
                    <a:pt x="1417" y="0"/>
                  </a:moveTo>
                  <a:cubicBezTo>
                    <a:pt x="661" y="0"/>
                    <a:pt x="0" y="661"/>
                    <a:pt x="0" y="1511"/>
                  </a:cubicBezTo>
                  <a:cubicBezTo>
                    <a:pt x="0" y="2361"/>
                    <a:pt x="661" y="3022"/>
                    <a:pt x="1417" y="3022"/>
                  </a:cubicBezTo>
                  <a:cubicBezTo>
                    <a:pt x="2266" y="3022"/>
                    <a:pt x="2928" y="2361"/>
                    <a:pt x="2928" y="1511"/>
                  </a:cubicBezTo>
                  <a:cubicBezTo>
                    <a:pt x="2928" y="661"/>
                    <a:pt x="2266" y="0"/>
                    <a:pt x="1417"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24" name="Google Shape;3324;p48"/>
            <p:cNvSpPr/>
            <p:nvPr/>
          </p:nvSpPr>
          <p:spPr>
            <a:xfrm>
              <a:off x="3144225" y="2315675"/>
              <a:ext cx="73225" cy="75575"/>
            </a:xfrm>
            <a:custGeom>
              <a:avLst/>
              <a:gdLst/>
              <a:ahLst/>
              <a:cxnLst/>
              <a:rect l="l" t="t" r="r" b="b"/>
              <a:pathLst>
                <a:path w="2929" h="3023" extrusionOk="0">
                  <a:moveTo>
                    <a:pt x="1511" y="0"/>
                  </a:moveTo>
                  <a:cubicBezTo>
                    <a:pt x="662" y="0"/>
                    <a:pt x="1" y="661"/>
                    <a:pt x="1" y="1511"/>
                  </a:cubicBezTo>
                  <a:cubicBezTo>
                    <a:pt x="1" y="2361"/>
                    <a:pt x="662" y="3022"/>
                    <a:pt x="1417" y="3022"/>
                  </a:cubicBezTo>
                  <a:lnTo>
                    <a:pt x="1511" y="3022"/>
                  </a:lnTo>
                  <a:cubicBezTo>
                    <a:pt x="2267" y="3022"/>
                    <a:pt x="2928" y="2361"/>
                    <a:pt x="2928" y="1511"/>
                  </a:cubicBezTo>
                  <a:cubicBezTo>
                    <a:pt x="2928" y="661"/>
                    <a:pt x="2267"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25" name="Google Shape;3325;p48"/>
            <p:cNvSpPr/>
            <p:nvPr/>
          </p:nvSpPr>
          <p:spPr>
            <a:xfrm>
              <a:off x="3342550" y="2315675"/>
              <a:ext cx="75550" cy="75575"/>
            </a:xfrm>
            <a:custGeom>
              <a:avLst/>
              <a:gdLst/>
              <a:ahLst/>
              <a:cxnLst/>
              <a:rect l="l" t="t" r="r" b="b"/>
              <a:pathLst>
                <a:path w="3022" h="3023"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26" name="Google Shape;3326;p48"/>
            <p:cNvSpPr/>
            <p:nvPr/>
          </p:nvSpPr>
          <p:spPr>
            <a:xfrm>
              <a:off x="3540850" y="2315675"/>
              <a:ext cx="75575" cy="75575"/>
            </a:xfrm>
            <a:custGeom>
              <a:avLst/>
              <a:gdLst/>
              <a:ahLst/>
              <a:cxnLst/>
              <a:rect l="l" t="t" r="r" b="b"/>
              <a:pathLst>
                <a:path w="3023" h="3023" extrusionOk="0">
                  <a:moveTo>
                    <a:pt x="1511" y="0"/>
                  </a:moveTo>
                  <a:cubicBezTo>
                    <a:pt x="756" y="0"/>
                    <a:pt x="1" y="661"/>
                    <a:pt x="95" y="1511"/>
                  </a:cubicBezTo>
                  <a:cubicBezTo>
                    <a:pt x="95" y="2361"/>
                    <a:pt x="756"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27" name="Google Shape;3327;p48"/>
            <p:cNvSpPr/>
            <p:nvPr/>
          </p:nvSpPr>
          <p:spPr>
            <a:xfrm>
              <a:off x="3741525" y="2315675"/>
              <a:ext cx="73200" cy="75575"/>
            </a:xfrm>
            <a:custGeom>
              <a:avLst/>
              <a:gdLst/>
              <a:ahLst/>
              <a:cxnLst/>
              <a:rect l="l" t="t" r="r" b="b"/>
              <a:pathLst>
                <a:path w="2928" h="3023" extrusionOk="0">
                  <a:moveTo>
                    <a:pt x="1511" y="0"/>
                  </a:moveTo>
                  <a:cubicBezTo>
                    <a:pt x="661" y="0"/>
                    <a:pt x="0" y="661"/>
                    <a:pt x="0" y="1511"/>
                  </a:cubicBezTo>
                  <a:cubicBezTo>
                    <a:pt x="0" y="2361"/>
                    <a:pt x="661" y="3022"/>
                    <a:pt x="1417" y="3022"/>
                  </a:cubicBezTo>
                  <a:lnTo>
                    <a:pt x="1511" y="3022"/>
                  </a:lnTo>
                  <a:cubicBezTo>
                    <a:pt x="2267" y="3022"/>
                    <a:pt x="2928" y="2361"/>
                    <a:pt x="2928" y="1511"/>
                  </a:cubicBezTo>
                  <a:cubicBezTo>
                    <a:pt x="2928" y="661"/>
                    <a:pt x="2267"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28" name="Google Shape;3328;p48"/>
            <p:cNvSpPr/>
            <p:nvPr/>
          </p:nvSpPr>
          <p:spPr>
            <a:xfrm>
              <a:off x="1201250" y="2509250"/>
              <a:ext cx="25975" cy="68500"/>
            </a:xfrm>
            <a:custGeom>
              <a:avLst/>
              <a:gdLst/>
              <a:ahLst/>
              <a:cxnLst/>
              <a:rect l="l" t="t" r="r" b="b"/>
              <a:pathLst>
                <a:path w="1039" h="2740" extrusionOk="0">
                  <a:moveTo>
                    <a:pt x="283" y="1"/>
                  </a:moveTo>
                  <a:cubicBezTo>
                    <a:pt x="189" y="945"/>
                    <a:pt x="95" y="1795"/>
                    <a:pt x="0" y="2740"/>
                  </a:cubicBezTo>
                  <a:cubicBezTo>
                    <a:pt x="567" y="2551"/>
                    <a:pt x="1039" y="1984"/>
                    <a:pt x="1039" y="1323"/>
                  </a:cubicBezTo>
                  <a:cubicBezTo>
                    <a:pt x="1039" y="756"/>
                    <a:pt x="756" y="284"/>
                    <a:pt x="283"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29" name="Google Shape;3329;p48"/>
            <p:cNvSpPr/>
            <p:nvPr/>
          </p:nvSpPr>
          <p:spPr>
            <a:xfrm>
              <a:off x="1352325" y="2504550"/>
              <a:ext cx="75575" cy="75550"/>
            </a:xfrm>
            <a:custGeom>
              <a:avLst/>
              <a:gdLst/>
              <a:ahLst/>
              <a:cxnLst/>
              <a:rect l="l" t="t" r="r" b="b"/>
              <a:pathLst>
                <a:path w="3023" h="3022"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30" name="Google Shape;3330;p48"/>
            <p:cNvSpPr/>
            <p:nvPr/>
          </p:nvSpPr>
          <p:spPr>
            <a:xfrm>
              <a:off x="1550650" y="2504550"/>
              <a:ext cx="75575" cy="75550"/>
            </a:xfrm>
            <a:custGeom>
              <a:avLst/>
              <a:gdLst/>
              <a:ahLst/>
              <a:cxnLst/>
              <a:rect l="l" t="t" r="r" b="b"/>
              <a:pathLst>
                <a:path w="3023" h="3022" extrusionOk="0">
                  <a:moveTo>
                    <a:pt x="1511" y="0"/>
                  </a:moveTo>
                  <a:cubicBezTo>
                    <a:pt x="756" y="0"/>
                    <a:pt x="0" y="661"/>
                    <a:pt x="95" y="1511"/>
                  </a:cubicBezTo>
                  <a:cubicBezTo>
                    <a:pt x="95" y="2361"/>
                    <a:pt x="756"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31" name="Google Shape;3331;p48"/>
            <p:cNvSpPr/>
            <p:nvPr/>
          </p:nvSpPr>
          <p:spPr>
            <a:xfrm>
              <a:off x="1751325" y="2504550"/>
              <a:ext cx="73200" cy="75550"/>
            </a:xfrm>
            <a:custGeom>
              <a:avLst/>
              <a:gdLst/>
              <a:ahLst/>
              <a:cxnLst/>
              <a:rect l="l" t="t" r="r" b="b"/>
              <a:pathLst>
                <a:path w="2928" h="3022" extrusionOk="0">
                  <a:moveTo>
                    <a:pt x="1511" y="0"/>
                  </a:moveTo>
                  <a:cubicBezTo>
                    <a:pt x="661" y="0"/>
                    <a:pt x="0" y="661"/>
                    <a:pt x="0" y="1511"/>
                  </a:cubicBezTo>
                  <a:cubicBezTo>
                    <a:pt x="0" y="2361"/>
                    <a:pt x="661" y="3022"/>
                    <a:pt x="1417" y="3022"/>
                  </a:cubicBezTo>
                  <a:lnTo>
                    <a:pt x="1511" y="3022"/>
                  </a:lnTo>
                  <a:cubicBezTo>
                    <a:pt x="2267" y="3022"/>
                    <a:pt x="2928" y="2361"/>
                    <a:pt x="2928" y="1511"/>
                  </a:cubicBezTo>
                  <a:cubicBezTo>
                    <a:pt x="2928" y="661"/>
                    <a:pt x="2267"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32" name="Google Shape;3332;p48"/>
            <p:cNvSpPr/>
            <p:nvPr/>
          </p:nvSpPr>
          <p:spPr>
            <a:xfrm>
              <a:off x="1949625" y="2504550"/>
              <a:ext cx="75575" cy="75550"/>
            </a:xfrm>
            <a:custGeom>
              <a:avLst/>
              <a:gdLst/>
              <a:ahLst/>
              <a:cxnLst/>
              <a:rect l="l" t="t" r="r" b="b"/>
              <a:pathLst>
                <a:path w="3023" h="3022"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33" name="Google Shape;3333;p48"/>
            <p:cNvSpPr/>
            <p:nvPr/>
          </p:nvSpPr>
          <p:spPr>
            <a:xfrm>
              <a:off x="2147950" y="2504550"/>
              <a:ext cx="75575" cy="75550"/>
            </a:xfrm>
            <a:custGeom>
              <a:avLst/>
              <a:gdLst/>
              <a:ahLst/>
              <a:cxnLst/>
              <a:rect l="l" t="t" r="r" b="b"/>
              <a:pathLst>
                <a:path w="3023" h="3022"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34" name="Google Shape;3334;p48"/>
            <p:cNvSpPr/>
            <p:nvPr/>
          </p:nvSpPr>
          <p:spPr>
            <a:xfrm>
              <a:off x="2346250" y="2504550"/>
              <a:ext cx="75575" cy="75550"/>
            </a:xfrm>
            <a:custGeom>
              <a:avLst/>
              <a:gdLst/>
              <a:ahLst/>
              <a:cxnLst/>
              <a:rect l="l" t="t" r="r" b="b"/>
              <a:pathLst>
                <a:path w="3023" h="3022" extrusionOk="0">
                  <a:moveTo>
                    <a:pt x="1512" y="0"/>
                  </a:moveTo>
                  <a:cubicBezTo>
                    <a:pt x="756" y="0"/>
                    <a:pt x="1" y="661"/>
                    <a:pt x="95" y="1511"/>
                  </a:cubicBezTo>
                  <a:cubicBezTo>
                    <a:pt x="95" y="2361"/>
                    <a:pt x="756" y="3022"/>
                    <a:pt x="1512" y="3022"/>
                  </a:cubicBezTo>
                  <a:cubicBezTo>
                    <a:pt x="2362" y="3022"/>
                    <a:pt x="3023" y="2361"/>
                    <a:pt x="3023" y="1511"/>
                  </a:cubicBezTo>
                  <a:cubicBezTo>
                    <a:pt x="3023" y="661"/>
                    <a:pt x="2362" y="0"/>
                    <a:pt x="1512"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35" name="Google Shape;3335;p48"/>
            <p:cNvSpPr/>
            <p:nvPr/>
          </p:nvSpPr>
          <p:spPr>
            <a:xfrm>
              <a:off x="2546925" y="2504550"/>
              <a:ext cx="75575" cy="75550"/>
            </a:xfrm>
            <a:custGeom>
              <a:avLst/>
              <a:gdLst/>
              <a:ahLst/>
              <a:cxnLst/>
              <a:rect l="l" t="t" r="r" b="b"/>
              <a:pathLst>
                <a:path w="3023" h="3022" extrusionOk="0">
                  <a:moveTo>
                    <a:pt x="1512" y="0"/>
                  </a:moveTo>
                  <a:cubicBezTo>
                    <a:pt x="662" y="0"/>
                    <a:pt x="1" y="661"/>
                    <a:pt x="1" y="1511"/>
                  </a:cubicBezTo>
                  <a:cubicBezTo>
                    <a:pt x="1" y="2361"/>
                    <a:pt x="662" y="3022"/>
                    <a:pt x="1512" y="3022"/>
                  </a:cubicBezTo>
                  <a:cubicBezTo>
                    <a:pt x="2362" y="3022"/>
                    <a:pt x="3023" y="2361"/>
                    <a:pt x="3023" y="1511"/>
                  </a:cubicBezTo>
                  <a:cubicBezTo>
                    <a:pt x="3023" y="661"/>
                    <a:pt x="2267" y="0"/>
                    <a:pt x="1512"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36" name="Google Shape;3336;p48"/>
            <p:cNvSpPr/>
            <p:nvPr/>
          </p:nvSpPr>
          <p:spPr>
            <a:xfrm>
              <a:off x="2745250" y="2504550"/>
              <a:ext cx="75575" cy="75550"/>
            </a:xfrm>
            <a:custGeom>
              <a:avLst/>
              <a:gdLst/>
              <a:ahLst/>
              <a:cxnLst/>
              <a:rect l="l" t="t" r="r" b="b"/>
              <a:pathLst>
                <a:path w="3023" h="3022"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37" name="Google Shape;3337;p48"/>
            <p:cNvSpPr/>
            <p:nvPr/>
          </p:nvSpPr>
          <p:spPr>
            <a:xfrm>
              <a:off x="2945925" y="2504550"/>
              <a:ext cx="73200" cy="75550"/>
            </a:xfrm>
            <a:custGeom>
              <a:avLst/>
              <a:gdLst/>
              <a:ahLst/>
              <a:cxnLst/>
              <a:rect l="l" t="t" r="r" b="b"/>
              <a:pathLst>
                <a:path w="2928" h="3022" extrusionOk="0">
                  <a:moveTo>
                    <a:pt x="1417" y="0"/>
                  </a:moveTo>
                  <a:cubicBezTo>
                    <a:pt x="661" y="0"/>
                    <a:pt x="0" y="661"/>
                    <a:pt x="0" y="1511"/>
                  </a:cubicBezTo>
                  <a:cubicBezTo>
                    <a:pt x="0" y="2361"/>
                    <a:pt x="661" y="3022"/>
                    <a:pt x="1417" y="3022"/>
                  </a:cubicBezTo>
                  <a:cubicBezTo>
                    <a:pt x="2266" y="3022"/>
                    <a:pt x="2928" y="2361"/>
                    <a:pt x="2928" y="1511"/>
                  </a:cubicBezTo>
                  <a:cubicBezTo>
                    <a:pt x="2928" y="661"/>
                    <a:pt x="2266" y="0"/>
                    <a:pt x="1417"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38" name="Google Shape;3338;p48"/>
            <p:cNvSpPr/>
            <p:nvPr/>
          </p:nvSpPr>
          <p:spPr>
            <a:xfrm>
              <a:off x="3144225" y="2504550"/>
              <a:ext cx="73225" cy="75550"/>
            </a:xfrm>
            <a:custGeom>
              <a:avLst/>
              <a:gdLst/>
              <a:ahLst/>
              <a:cxnLst/>
              <a:rect l="l" t="t" r="r" b="b"/>
              <a:pathLst>
                <a:path w="2929" h="3022" extrusionOk="0">
                  <a:moveTo>
                    <a:pt x="1511" y="0"/>
                  </a:moveTo>
                  <a:cubicBezTo>
                    <a:pt x="662" y="0"/>
                    <a:pt x="1" y="661"/>
                    <a:pt x="1" y="1511"/>
                  </a:cubicBezTo>
                  <a:cubicBezTo>
                    <a:pt x="1" y="2361"/>
                    <a:pt x="662" y="3022"/>
                    <a:pt x="1417" y="3022"/>
                  </a:cubicBezTo>
                  <a:lnTo>
                    <a:pt x="1511" y="3022"/>
                  </a:lnTo>
                  <a:cubicBezTo>
                    <a:pt x="2267" y="3022"/>
                    <a:pt x="2928" y="2361"/>
                    <a:pt x="2928" y="1511"/>
                  </a:cubicBezTo>
                  <a:cubicBezTo>
                    <a:pt x="2928" y="661"/>
                    <a:pt x="2267"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39" name="Google Shape;3339;p48"/>
            <p:cNvSpPr/>
            <p:nvPr/>
          </p:nvSpPr>
          <p:spPr>
            <a:xfrm>
              <a:off x="3342550" y="2504550"/>
              <a:ext cx="75550" cy="75550"/>
            </a:xfrm>
            <a:custGeom>
              <a:avLst/>
              <a:gdLst/>
              <a:ahLst/>
              <a:cxnLst/>
              <a:rect l="l" t="t" r="r" b="b"/>
              <a:pathLst>
                <a:path w="3022" h="3022"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40" name="Google Shape;3340;p48"/>
            <p:cNvSpPr/>
            <p:nvPr/>
          </p:nvSpPr>
          <p:spPr>
            <a:xfrm>
              <a:off x="3540850" y="2504550"/>
              <a:ext cx="75575" cy="75550"/>
            </a:xfrm>
            <a:custGeom>
              <a:avLst/>
              <a:gdLst/>
              <a:ahLst/>
              <a:cxnLst/>
              <a:rect l="l" t="t" r="r" b="b"/>
              <a:pathLst>
                <a:path w="3023" h="3022" extrusionOk="0">
                  <a:moveTo>
                    <a:pt x="1511" y="0"/>
                  </a:moveTo>
                  <a:cubicBezTo>
                    <a:pt x="756" y="0"/>
                    <a:pt x="1" y="661"/>
                    <a:pt x="95" y="1511"/>
                  </a:cubicBezTo>
                  <a:cubicBezTo>
                    <a:pt x="95" y="2361"/>
                    <a:pt x="756"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41" name="Google Shape;3341;p48"/>
            <p:cNvSpPr/>
            <p:nvPr/>
          </p:nvSpPr>
          <p:spPr>
            <a:xfrm>
              <a:off x="3741525" y="2504550"/>
              <a:ext cx="73200" cy="75550"/>
            </a:xfrm>
            <a:custGeom>
              <a:avLst/>
              <a:gdLst/>
              <a:ahLst/>
              <a:cxnLst/>
              <a:rect l="l" t="t" r="r" b="b"/>
              <a:pathLst>
                <a:path w="2928" h="3022" extrusionOk="0">
                  <a:moveTo>
                    <a:pt x="1511" y="0"/>
                  </a:moveTo>
                  <a:cubicBezTo>
                    <a:pt x="661" y="0"/>
                    <a:pt x="0" y="661"/>
                    <a:pt x="0" y="1511"/>
                  </a:cubicBezTo>
                  <a:cubicBezTo>
                    <a:pt x="0" y="2361"/>
                    <a:pt x="661" y="3022"/>
                    <a:pt x="1417" y="3022"/>
                  </a:cubicBezTo>
                  <a:lnTo>
                    <a:pt x="1511" y="3022"/>
                  </a:lnTo>
                  <a:cubicBezTo>
                    <a:pt x="2267" y="3022"/>
                    <a:pt x="2928" y="2361"/>
                    <a:pt x="2928" y="1511"/>
                  </a:cubicBezTo>
                  <a:cubicBezTo>
                    <a:pt x="2928" y="661"/>
                    <a:pt x="2267"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42" name="Google Shape;3342;p48"/>
            <p:cNvSpPr/>
            <p:nvPr/>
          </p:nvSpPr>
          <p:spPr>
            <a:xfrm>
              <a:off x="1189450" y="2693400"/>
              <a:ext cx="37775" cy="75575"/>
            </a:xfrm>
            <a:custGeom>
              <a:avLst/>
              <a:gdLst/>
              <a:ahLst/>
              <a:cxnLst/>
              <a:rect l="l" t="t" r="r" b="b"/>
              <a:pathLst>
                <a:path w="1511" h="3023" extrusionOk="0">
                  <a:moveTo>
                    <a:pt x="94" y="1"/>
                  </a:moveTo>
                  <a:cubicBezTo>
                    <a:pt x="94" y="1040"/>
                    <a:pt x="0" y="1984"/>
                    <a:pt x="0" y="2928"/>
                  </a:cubicBezTo>
                  <a:lnTo>
                    <a:pt x="94" y="2928"/>
                  </a:lnTo>
                  <a:lnTo>
                    <a:pt x="94" y="3023"/>
                  </a:lnTo>
                  <a:cubicBezTo>
                    <a:pt x="850" y="3023"/>
                    <a:pt x="1511" y="2362"/>
                    <a:pt x="1511" y="1512"/>
                  </a:cubicBezTo>
                  <a:cubicBezTo>
                    <a:pt x="1511" y="662"/>
                    <a:pt x="944" y="1"/>
                    <a:pt x="94"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43" name="Google Shape;3343;p48"/>
            <p:cNvSpPr/>
            <p:nvPr/>
          </p:nvSpPr>
          <p:spPr>
            <a:xfrm>
              <a:off x="1352325" y="2693400"/>
              <a:ext cx="75575" cy="75575"/>
            </a:xfrm>
            <a:custGeom>
              <a:avLst/>
              <a:gdLst/>
              <a:ahLst/>
              <a:cxnLst/>
              <a:rect l="l" t="t" r="r" b="b"/>
              <a:pathLst>
                <a:path w="3023" h="3023" extrusionOk="0">
                  <a:moveTo>
                    <a:pt x="1512" y="1"/>
                  </a:moveTo>
                  <a:cubicBezTo>
                    <a:pt x="662" y="1"/>
                    <a:pt x="1" y="662"/>
                    <a:pt x="1" y="1512"/>
                  </a:cubicBezTo>
                  <a:cubicBezTo>
                    <a:pt x="1" y="2362"/>
                    <a:pt x="662" y="3023"/>
                    <a:pt x="1512" y="3023"/>
                  </a:cubicBezTo>
                  <a:cubicBezTo>
                    <a:pt x="2362" y="3023"/>
                    <a:pt x="3023" y="2362"/>
                    <a:pt x="3023" y="1512"/>
                  </a:cubicBezTo>
                  <a:cubicBezTo>
                    <a:pt x="3023" y="662"/>
                    <a:pt x="2362" y="1"/>
                    <a:pt x="1512"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44" name="Google Shape;3344;p48"/>
            <p:cNvSpPr/>
            <p:nvPr/>
          </p:nvSpPr>
          <p:spPr>
            <a:xfrm>
              <a:off x="1550650" y="2693400"/>
              <a:ext cx="75575" cy="75575"/>
            </a:xfrm>
            <a:custGeom>
              <a:avLst/>
              <a:gdLst/>
              <a:ahLst/>
              <a:cxnLst/>
              <a:rect l="l" t="t" r="r" b="b"/>
              <a:pathLst>
                <a:path w="3023" h="3023" extrusionOk="0">
                  <a:moveTo>
                    <a:pt x="1511" y="1"/>
                  </a:moveTo>
                  <a:cubicBezTo>
                    <a:pt x="756" y="1"/>
                    <a:pt x="0" y="662"/>
                    <a:pt x="95" y="1512"/>
                  </a:cubicBezTo>
                  <a:cubicBezTo>
                    <a:pt x="95" y="2362"/>
                    <a:pt x="756" y="3023"/>
                    <a:pt x="1511" y="3023"/>
                  </a:cubicBezTo>
                  <a:cubicBezTo>
                    <a:pt x="2361" y="3023"/>
                    <a:pt x="3022" y="2362"/>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45" name="Google Shape;3345;p48"/>
            <p:cNvSpPr/>
            <p:nvPr/>
          </p:nvSpPr>
          <p:spPr>
            <a:xfrm>
              <a:off x="1751325" y="2693400"/>
              <a:ext cx="73200" cy="75575"/>
            </a:xfrm>
            <a:custGeom>
              <a:avLst/>
              <a:gdLst/>
              <a:ahLst/>
              <a:cxnLst/>
              <a:rect l="l" t="t" r="r" b="b"/>
              <a:pathLst>
                <a:path w="2928" h="3023" extrusionOk="0">
                  <a:moveTo>
                    <a:pt x="1511" y="1"/>
                  </a:moveTo>
                  <a:cubicBezTo>
                    <a:pt x="661" y="1"/>
                    <a:pt x="0" y="662"/>
                    <a:pt x="0" y="1512"/>
                  </a:cubicBezTo>
                  <a:cubicBezTo>
                    <a:pt x="0" y="2362"/>
                    <a:pt x="661" y="3023"/>
                    <a:pt x="1417" y="3023"/>
                  </a:cubicBezTo>
                  <a:lnTo>
                    <a:pt x="1511" y="3023"/>
                  </a:lnTo>
                  <a:cubicBezTo>
                    <a:pt x="2267" y="3023"/>
                    <a:pt x="2928" y="2362"/>
                    <a:pt x="2928" y="1512"/>
                  </a:cubicBezTo>
                  <a:cubicBezTo>
                    <a:pt x="2928" y="662"/>
                    <a:pt x="2267"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46" name="Google Shape;3346;p48"/>
            <p:cNvSpPr/>
            <p:nvPr/>
          </p:nvSpPr>
          <p:spPr>
            <a:xfrm>
              <a:off x="1949625" y="2693400"/>
              <a:ext cx="75575" cy="75575"/>
            </a:xfrm>
            <a:custGeom>
              <a:avLst/>
              <a:gdLst/>
              <a:ahLst/>
              <a:cxnLst/>
              <a:rect l="l" t="t" r="r" b="b"/>
              <a:pathLst>
                <a:path w="3023" h="3023" extrusionOk="0">
                  <a:moveTo>
                    <a:pt x="1512" y="1"/>
                  </a:moveTo>
                  <a:cubicBezTo>
                    <a:pt x="662" y="1"/>
                    <a:pt x="1" y="662"/>
                    <a:pt x="1" y="1512"/>
                  </a:cubicBezTo>
                  <a:cubicBezTo>
                    <a:pt x="1" y="2362"/>
                    <a:pt x="662" y="3023"/>
                    <a:pt x="1512" y="3023"/>
                  </a:cubicBezTo>
                  <a:cubicBezTo>
                    <a:pt x="2362" y="3023"/>
                    <a:pt x="3023" y="2362"/>
                    <a:pt x="3023" y="1512"/>
                  </a:cubicBezTo>
                  <a:cubicBezTo>
                    <a:pt x="3023" y="662"/>
                    <a:pt x="2362" y="1"/>
                    <a:pt x="1512"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47" name="Google Shape;3347;p48"/>
            <p:cNvSpPr/>
            <p:nvPr/>
          </p:nvSpPr>
          <p:spPr>
            <a:xfrm>
              <a:off x="2147950" y="2693400"/>
              <a:ext cx="75575" cy="75575"/>
            </a:xfrm>
            <a:custGeom>
              <a:avLst/>
              <a:gdLst/>
              <a:ahLst/>
              <a:cxnLst/>
              <a:rect l="l" t="t" r="r" b="b"/>
              <a:pathLst>
                <a:path w="3023" h="3023" extrusionOk="0">
                  <a:moveTo>
                    <a:pt x="1511" y="1"/>
                  </a:moveTo>
                  <a:cubicBezTo>
                    <a:pt x="661" y="1"/>
                    <a:pt x="0" y="662"/>
                    <a:pt x="0" y="1512"/>
                  </a:cubicBezTo>
                  <a:cubicBezTo>
                    <a:pt x="0" y="2362"/>
                    <a:pt x="661" y="3023"/>
                    <a:pt x="1511" y="3023"/>
                  </a:cubicBezTo>
                  <a:cubicBezTo>
                    <a:pt x="2361" y="3023"/>
                    <a:pt x="3022" y="2362"/>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48" name="Google Shape;3348;p48"/>
            <p:cNvSpPr/>
            <p:nvPr/>
          </p:nvSpPr>
          <p:spPr>
            <a:xfrm>
              <a:off x="2346250" y="2693400"/>
              <a:ext cx="75575" cy="75575"/>
            </a:xfrm>
            <a:custGeom>
              <a:avLst/>
              <a:gdLst/>
              <a:ahLst/>
              <a:cxnLst/>
              <a:rect l="l" t="t" r="r" b="b"/>
              <a:pathLst>
                <a:path w="3023" h="3023" extrusionOk="0">
                  <a:moveTo>
                    <a:pt x="1512" y="1"/>
                  </a:moveTo>
                  <a:cubicBezTo>
                    <a:pt x="756" y="1"/>
                    <a:pt x="1" y="662"/>
                    <a:pt x="95" y="1512"/>
                  </a:cubicBezTo>
                  <a:cubicBezTo>
                    <a:pt x="95" y="2362"/>
                    <a:pt x="756" y="3023"/>
                    <a:pt x="1512" y="3023"/>
                  </a:cubicBezTo>
                  <a:cubicBezTo>
                    <a:pt x="2362" y="3023"/>
                    <a:pt x="3023" y="2362"/>
                    <a:pt x="3023" y="1512"/>
                  </a:cubicBezTo>
                  <a:cubicBezTo>
                    <a:pt x="3023" y="662"/>
                    <a:pt x="2362" y="1"/>
                    <a:pt x="1512"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49" name="Google Shape;3349;p48"/>
            <p:cNvSpPr/>
            <p:nvPr/>
          </p:nvSpPr>
          <p:spPr>
            <a:xfrm>
              <a:off x="2546925" y="2693400"/>
              <a:ext cx="75575" cy="75575"/>
            </a:xfrm>
            <a:custGeom>
              <a:avLst/>
              <a:gdLst/>
              <a:ahLst/>
              <a:cxnLst/>
              <a:rect l="l" t="t" r="r" b="b"/>
              <a:pathLst>
                <a:path w="3023" h="3023" extrusionOk="0">
                  <a:moveTo>
                    <a:pt x="1512" y="1"/>
                  </a:moveTo>
                  <a:cubicBezTo>
                    <a:pt x="662" y="1"/>
                    <a:pt x="1" y="662"/>
                    <a:pt x="1" y="1512"/>
                  </a:cubicBezTo>
                  <a:cubicBezTo>
                    <a:pt x="1" y="2362"/>
                    <a:pt x="662" y="3023"/>
                    <a:pt x="1512" y="3023"/>
                  </a:cubicBezTo>
                  <a:cubicBezTo>
                    <a:pt x="2362" y="3023"/>
                    <a:pt x="3023" y="2362"/>
                    <a:pt x="3023" y="1512"/>
                  </a:cubicBezTo>
                  <a:cubicBezTo>
                    <a:pt x="3023" y="662"/>
                    <a:pt x="2267" y="1"/>
                    <a:pt x="1512"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50" name="Google Shape;3350;p48"/>
            <p:cNvSpPr/>
            <p:nvPr/>
          </p:nvSpPr>
          <p:spPr>
            <a:xfrm>
              <a:off x="2745250" y="2693400"/>
              <a:ext cx="75575" cy="75575"/>
            </a:xfrm>
            <a:custGeom>
              <a:avLst/>
              <a:gdLst/>
              <a:ahLst/>
              <a:cxnLst/>
              <a:rect l="l" t="t" r="r" b="b"/>
              <a:pathLst>
                <a:path w="3023" h="3023" extrusionOk="0">
                  <a:moveTo>
                    <a:pt x="1511" y="1"/>
                  </a:moveTo>
                  <a:cubicBezTo>
                    <a:pt x="661" y="1"/>
                    <a:pt x="0" y="662"/>
                    <a:pt x="0" y="1512"/>
                  </a:cubicBezTo>
                  <a:cubicBezTo>
                    <a:pt x="0" y="2362"/>
                    <a:pt x="661" y="3023"/>
                    <a:pt x="1511" y="3023"/>
                  </a:cubicBezTo>
                  <a:cubicBezTo>
                    <a:pt x="2361" y="3023"/>
                    <a:pt x="3022" y="2362"/>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51" name="Google Shape;3351;p48"/>
            <p:cNvSpPr/>
            <p:nvPr/>
          </p:nvSpPr>
          <p:spPr>
            <a:xfrm>
              <a:off x="2945925" y="2693400"/>
              <a:ext cx="73200" cy="75575"/>
            </a:xfrm>
            <a:custGeom>
              <a:avLst/>
              <a:gdLst/>
              <a:ahLst/>
              <a:cxnLst/>
              <a:rect l="l" t="t" r="r" b="b"/>
              <a:pathLst>
                <a:path w="2928" h="3023" extrusionOk="0">
                  <a:moveTo>
                    <a:pt x="1417" y="1"/>
                  </a:moveTo>
                  <a:cubicBezTo>
                    <a:pt x="661" y="1"/>
                    <a:pt x="0" y="662"/>
                    <a:pt x="0" y="1512"/>
                  </a:cubicBezTo>
                  <a:cubicBezTo>
                    <a:pt x="0" y="2362"/>
                    <a:pt x="661" y="3023"/>
                    <a:pt x="1417" y="3023"/>
                  </a:cubicBezTo>
                  <a:cubicBezTo>
                    <a:pt x="2266" y="3023"/>
                    <a:pt x="2928" y="2362"/>
                    <a:pt x="2928" y="1512"/>
                  </a:cubicBezTo>
                  <a:cubicBezTo>
                    <a:pt x="2928" y="662"/>
                    <a:pt x="2266" y="1"/>
                    <a:pt x="1417"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52" name="Google Shape;3352;p48"/>
            <p:cNvSpPr/>
            <p:nvPr/>
          </p:nvSpPr>
          <p:spPr>
            <a:xfrm>
              <a:off x="3144225" y="2693400"/>
              <a:ext cx="73225" cy="75575"/>
            </a:xfrm>
            <a:custGeom>
              <a:avLst/>
              <a:gdLst/>
              <a:ahLst/>
              <a:cxnLst/>
              <a:rect l="l" t="t" r="r" b="b"/>
              <a:pathLst>
                <a:path w="2929" h="3023" extrusionOk="0">
                  <a:moveTo>
                    <a:pt x="1511" y="1"/>
                  </a:moveTo>
                  <a:cubicBezTo>
                    <a:pt x="662" y="1"/>
                    <a:pt x="1" y="662"/>
                    <a:pt x="1" y="1512"/>
                  </a:cubicBezTo>
                  <a:cubicBezTo>
                    <a:pt x="1" y="2362"/>
                    <a:pt x="662" y="3023"/>
                    <a:pt x="1417" y="3023"/>
                  </a:cubicBezTo>
                  <a:lnTo>
                    <a:pt x="1511" y="3023"/>
                  </a:lnTo>
                  <a:cubicBezTo>
                    <a:pt x="2267" y="3023"/>
                    <a:pt x="2928" y="2362"/>
                    <a:pt x="2928" y="1512"/>
                  </a:cubicBezTo>
                  <a:cubicBezTo>
                    <a:pt x="2928" y="662"/>
                    <a:pt x="2267"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53" name="Google Shape;3353;p48"/>
            <p:cNvSpPr/>
            <p:nvPr/>
          </p:nvSpPr>
          <p:spPr>
            <a:xfrm>
              <a:off x="3342550" y="2693400"/>
              <a:ext cx="75550" cy="75575"/>
            </a:xfrm>
            <a:custGeom>
              <a:avLst/>
              <a:gdLst/>
              <a:ahLst/>
              <a:cxnLst/>
              <a:rect l="l" t="t" r="r" b="b"/>
              <a:pathLst>
                <a:path w="3022" h="3023" extrusionOk="0">
                  <a:moveTo>
                    <a:pt x="1511" y="1"/>
                  </a:moveTo>
                  <a:cubicBezTo>
                    <a:pt x="661" y="1"/>
                    <a:pt x="0" y="662"/>
                    <a:pt x="0" y="1512"/>
                  </a:cubicBezTo>
                  <a:cubicBezTo>
                    <a:pt x="0" y="2362"/>
                    <a:pt x="661" y="3023"/>
                    <a:pt x="1511" y="3023"/>
                  </a:cubicBezTo>
                  <a:cubicBezTo>
                    <a:pt x="2361" y="3023"/>
                    <a:pt x="3022" y="2362"/>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54" name="Google Shape;3354;p48"/>
            <p:cNvSpPr/>
            <p:nvPr/>
          </p:nvSpPr>
          <p:spPr>
            <a:xfrm>
              <a:off x="3540850" y="2693400"/>
              <a:ext cx="75575" cy="75575"/>
            </a:xfrm>
            <a:custGeom>
              <a:avLst/>
              <a:gdLst/>
              <a:ahLst/>
              <a:cxnLst/>
              <a:rect l="l" t="t" r="r" b="b"/>
              <a:pathLst>
                <a:path w="3023" h="3023" extrusionOk="0">
                  <a:moveTo>
                    <a:pt x="1511" y="1"/>
                  </a:moveTo>
                  <a:cubicBezTo>
                    <a:pt x="756" y="1"/>
                    <a:pt x="1" y="662"/>
                    <a:pt x="95" y="1512"/>
                  </a:cubicBezTo>
                  <a:cubicBezTo>
                    <a:pt x="95" y="2362"/>
                    <a:pt x="756" y="3023"/>
                    <a:pt x="1511" y="3023"/>
                  </a:cubicBezTo>
                  <a:cubicBezTo>
                    <a:pt x="2361" y="3023"/>
                    <a:pt x="3022" y="2362"/>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55" name="Google Shape;3355;p48"/>
            <p:cNvSpPr/>
            <p:nvPr/>
          </p:nvSpPr>
          <p:spPr>
            <a:xfrm>
              <a:off x="3741525" y="2693400"/>
              <a:ext cx="73200" cy="75575"/>
            </a:xfrm>
            <a:custGeom>
              <a:avLst/>
              <a:gdLst/>
              <a:ahLst/>
              <a:cxnLst/>
              <a:rect l="l" t="t" r="r" b="b"/>
              <a:pathLst>
                <a:path w="2928" h="3023" extrusionOk="0">
                  <a:moveTo>
                    <a:pt x="1511" y="1"/>
                  </a:moveTo>
                  <a:cubicBezTo>
                    <a:pt x="661" y="1"/>
                    <a:pt x="0" y="662"/>
                    <a:pt x="0" y="1512"/>
                  </a:cubicBezTo>
                  <a:cubicBezTo>
                    <a:pt x="0" y="2362"/>
                    <a:pt x="661" y="3023"/>
                    <a:pt x="1417" y="3023"/>
                  </a:cubicBezTo>
                  <a:lnTo>
                    <a:pt x="1511" y="3023"/>
                  </a:lnTo>
                  <a:cubicBezTo>
                    <a:pt x="2267" y="3023"/>
                    <a:pt x="2928" y="2362"/>
                    <a:pt x="2928" y="1512"/>
                  </a:cubicBezTo>
                  <a:cubicBezTo>
                    <a:pt x="2928" y="662"/>
                    <a:pt x="2267"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56" name="Google Shape;3356;p48"/>
            <p:cNvSpPr/>
            <p:nvPr/>
          </p:nvSpPr>
          <p:spPr>
            <a:xfrm>
              <a:off x="3342550" y="5337575"/>
              <a:ext cx="75550" cy="49600"/>
            </a:xfrm>
            <a:custGeom>
              <a:avLst/>
              <a:gdLst/>
              <a:ahLst/>
              <a:cxnLst/>
              <a:rect l="l" t="t" r="r" b="b"/>
              <a:pathLst>
                <a:path w="3022" h="1984" extrusionOk="0">
                  <a:moveTo>
                    <a:pt x="1511" y="0"/>
                  </a:moveTo>
                  <a:cubicBezTo>
                    <a:pt x="661" y="0"/>
                    <a:pt x="0" y="661"/>
                    <a:pt x="0" y="1511"/>
                  </a:cubicBezTo>
                  <a:cubicBezTo>
                    <a:pt x="0" y="1511"/>
                    <a:pt x="0" y="1511"/>
                    <a:pt x="0" y="1606"/>
                  </a:cubicBezTo>
                  <a:cubicBezTo>
                    <a:pt x="944" y="1700"/>
                    <a:pt x="1889" y="1889"/>
                    <a:pt x="2927" y="1983"/>
                  </a:cubicBezTo>
                  <a:cubicBezTo>
                    <a:pt x="2927" y="1889"/>
                    <a:pt x="3022" y="1700"/>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57" name="Google Shape;3357;p48"/>
            <p:cNvSpPr/>
            <p:nvPr/>
          </p:nvSpPr>
          <p:spPr>
            <a:xfrm>
              <a:off x="3540850" y="5337575"/>
              <a:ext cx="75575" cy="70850"/>
            </a:xfrm>
            <a:custGeom>
              <a:avLst/>
              <a:gdLst/>
              <a:ahLst/>
              <a:cxnLst/>
              <a:rect l="l" t="t" r="r" b="b"/>
              <a:pathLst>
                <a:path w="3023" h="2834" extrusionOk="0">
                  <a:moveTo>
                    <a:pt x="1511" y="0"/>
                  </a:moveTo>
                  <a:cubicBezTo>
                    <a:pt x="756" y="0"/>
                    <a:pt x="95" y="661"/>
                    <a:pt x="95" y="1511"/>
                  </a:cubicBezTo>
                  <a:lnTo>
                    <a:pt x="1" y="1511"/>
                  </a:lnTo>
                  <a:cubicBezTo>
                    <a:pt x="1" y="1983"/>
                    <a:pt x="284" y="2361"/>
                    <a:pt x="662" y="2645"/>
                  </a:cubicBezTo>
                  <a:cubicBezTo>
                    <a:pt x="1228" y="2739"/>
                    <a:pt x="1700" y="2739"/>
                    <a:pt x="2267" y="2833"/>
                  </a:cubicBezTo>
                  <a:cubicBezTo>
                    <a:pt x="2739" y="2550"/>
                    <a:pt x="3022" y="2078"/>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58" name="Google Shape;3358;p48"/>
            <p:cNvSpPr/>
            <p:nvPr/>
          </p:nvSpPr>
          <p:spPr>
            <a:xfrm>
              <a:off x="3741525" y="5337575"/>
              <a:ext cx="73200" cy="75575"/>
            </a:xfrm>
            <a:custGeom>
              <a:avLst/>
              <a:gdLst/>
              <a:ahLst/>
              <a:cxnLst/>
              <a:rect l="l" t="t" r="r" b="b"/>
              <a:pathLst>
                <a:path w="2928" h="3023" extrusionOk="0">
                  <a:moveTo>
                    <a:pt x="1417" y="0"/>
                  </a:moveTo>
                  <a:cubicBezTo>
                    <a:pt x="661" y="0"/>
                    <a:pt x="0" y="661"/>
                    <a:pt x="0" y="1511"/>
                  </a:cubicBezTo>
                  <a:cubicBezTo>
                    <a:pt x="0" y="2361"/>
                    <a:pt x="661" y="3022"/>
                    <a:pt x="1511" y="3022"/>
                  </a:cubicBezTo>
                  <a:cubicBezTo>
                    <a:pt x="2267" y="3022"/>
                    <a:pt x="2928" y="2361"/>
                    <a:pt x="2928" y="1511"/>
                  </a:cubicBezTo>
                  <a:cubicBezTo>
                    <a:pt x="2928" y="661"/>
                    <a:pt x="2267"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59" name="Google Shape;3359;p48"/>
            <p:cNvSpPr/>
            <p:nvPr/>
          </p:nvSpPr>
          <p:spPr>
            <a:xfrm>
              <a:off x="2745250" y="5148700"/>
              <a:ext cx="75575" cy="73225"/>
            </a:xfrm>
            <a:custGeom>
              <a:avLst/>
              <a:gdLst/>
              <a:ahLst/>
              <a:cxnLst/>
              <a:rect l="l" t="t" r="r" b="b"/>
              <a:pathLst>
                <a:path w="3023" h="2929" extrusionOk="0">
                  <a:moveTo>
                    <a:pt x="1511" y="1"/>
                  </a:moveTo>
                  <a:cubicBezTo>
                    <a:pt x="661" y="1"/>
                    <a:pt x="0" y="662"/>
                    <a:pt x="0" y="1512"/>
                  </a:cubicBezTo>
                  <a:cubicBezTo>
                    <a:pt x="0" y="1700"/>
                    <a:pt x="95" y="1889"/>
                    <a:pt x="189" y="2078"/>
                  </a:cubicBezTo>
                  <a:cubicBezTo>
                    <a:pt x="756" y="2361"/>
                    <a:pt x="1417" y="2645"/>
                    <a:pt x="1983" y="2928"/>
                  </a:cubicBezTo>
                  <a:cubicBezTo>
                    <a:pt x="2550" y="2645"/>
                    <a:pt x="3022" y="2173"/>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60" name="Google Shape;3360;p48"/>
            <p:cNvSpPr/>
            <p:nvPr/>
          </p:nvSpPr>
          <p:spPr>
            <a:xfrm>
              <a:off x="2945925" y="5148700"/>
              <a:ext cx="73200" cy="75575"/>
            </a:xfrm>
            <a:custGeom>
              <a:avLst/>
              <a:gdLst/>
              <a:ahLst/>
              <a:cxnLst/>
              <a:rect l="l" t="t" r="r" b="b"/>
              <a:pathLst>
                <a:path w="2928" h="3023" extrusionOk="0">
                  <a:moveTo>
                    <a:pt x="1417" y="1"/>
                  </a:moveTo>
                  <a:cubicBezTo>
                    <a:pt x="661" y="1"/>
                    <a:pt x="0" y="662"/>
                    <a:pt x="0" y="1512"/>
                  </a:cubicBezTo>
                  <a:cubicBezTo>
                    <a:pt x="0" y="2361"/>
                    <a:pt x="661" y="3023"/>
                    <a:pt x="1417" y="3023"/>
                  </a:cubicBezTo>
                  <a:cubicBezTo>
                    <a:pt x="2266" y="3023"/>
                    <a:pt x="2928" y="2361"/>
                    <a:pt x="2928" y="1512"/>
                  </a:cubicBezTo>
                  <a:cubicBezTo>
                    <a:pt x="2928" y="662"/>
                    <a:pt x="2266" y="1"/>
                    <a:pt x="1417"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61" name="Google Shape;3361;p48"/>
            <p:cNvSpPr/>
            <p:nvPr/>
          </p:nvSpPr>
          <p:spPr>
            <a:xfrm>
              <a:off x="3144225" y="5148700"/>
              <a:ext cx="73225" cy="75575"/>
            </a:xfrm>
            <a:custGeom>
              <a:avLst/>
              <a:gdLst/>
              <a:ahLst/>
              <a:cxnLst/>
              <a:rect l="l" t="t" r="r" b="b"/>
              <a:pathLst>
                <a:path w="2929" h="3023" extrusionOk="0">
                  <a:moveTo>
                    <a:pt x="1417" y="1"/>
                  </a:moveTo>
                  <a:cubicBezTo>
                    <a:pt x="662" y="1"/>
                    <a:pt x="1" y="662"/>
                    <a:pt x="1" y="1512"/>
                  </a:cubicBezTo>
                  <a:cubicBezTo>
                    <a:pt x="1" y="2361"/>
                    <a:pt x="662" y="3023"/>
                    <a:pt x="1511" y="3023"/>
                  </a:cubicBezTo>
                  <a:cubicBezTo>
                    <a:pt x="2267" y="3023"/>
                    <a:pt x="2928" y="2361"/>
                    <a:pt x="2928" y="1512"/>
                  </a:cubicBezTo>
                  <a:cubicBezTo>
                    <a:pt x="2928" y="662"/>
                    <a:pt x="2267"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62" name="Google Shape;3362;p48"/>
            <p:cNvSpPr/>
            <p:nvPr/>
          </p:nvSpPr>
          <p:spPr>
            <a:xfrm>
              <a:off x="3342550" y="5148700"/>
              <a:ext cx="75550" cy="75575"/>
            </a:xfrm>
            <a:custGeom>
              <a:avLst/>
              <a:gdLst/>
              <a:ahLst/>
              <a:cxnLst/>
              <a:rect l="l" t="t" r="r" b="b"/>
              <a:pathLst>
                <a:path w="3022" h="3023" extrusionOk="0">
                  <a:moveTo>
                    <a:pt x="1511" y="1"/>
                  </a:moveTo>
                  <a:cubicBezTo>
                    <a:pt x="661" y="1"/>
                    <a:pt x="0" y="662"/>
                    <a:pt x="0" y="1512"/>
                  </a:cubicBezTo>
                  <a:cubicBezTo>
                    <a:pt x="0" y="2361"/>
                    <a:pt x="661" y="3023"/>
                    <a:pt x="1511" y="3023"/>
                  </a:cubicBezTo>
                  <a:cubicBezTo>
                    <a:pt x="2361" y="3023"/>
                    <a:pt x="3022" y="2361"/>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63" name="Google Shape;3363;p48"/>
            <p:cNvSpPr/>
            <p:nvPr/>
          </p:nvSpPr>
          <p:spPr>
            <a:xfrm>
              <a:off x="3540850" y="5148700"/>
              <a:ext cx="75575" cy="75575"/>
            </a:xfrm>
            <a:custGeom>
              <a:avLst/>
              <a:gdLst/>
              <a:ahLst/>
              <a:cxnLst/>
              <a:rect l="l" t="t" r="r" b="b"/>
              <a:pathLst>
                <a:path w="3023" h="3023" extrusionOk="0">
                  <a:moveTo>
                    <a:pt x="1511" y="1"/>
                  </a:moveTo>
                  <a:cubicBezTo>
                    <a:pt x="756" y="1"/>
                    <a:pt x="95" y="662"/>
                    <a:pt x="95" y="1512"/>
                  </a:cubicBezTo>
                  <a:cubicBezTo>
                    <a:pt x="1" y="2361"/>
                    <a:pt x="756" y="3023"/>
                    <a:pt x="1511" y="3023"/>
                  </a:cubicBezTo>
                  <a:cubicBezTo>
                    <a:pt x="2361" y="3023"/>
                    <a:pt x="3022" y="2361"/>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64" name="Google Shape;3364;p48"/>
            <p:cNvSpPr/>
            <p:nvPr/>
          </p:nvSpPr>
          <p:spPr>
            <a:xfrm>
              <a:off x="3741525" y="5148700"/>
              <a:ext cx="73200" cy="75575"/>
            </a:xfrm>
            <a:custGeom>
              <a:avLst/>
              <a:gdLst/>
              <a:ahLst/>
              <a:cxnLst/>
              <a:rect l="l" t="t" r="r" b="b"/>
              <a:pathLst>
                <a:path w="2928" h="3023" extrusionOk="0">
                  <a:moveTo>
                    <a:pt x="1417" y="1"/>
                  </a:moveTo>
                  <a:cubicBezTo>
                    <a:pt x="661" y="1"/>
                    <a:pt x="0" y="662"/>
                    <a:pt x="0" y="1512"/>
                  </a:cubicBezTo>
                  <a:cubicBezTo>
                    <a:pt x="0" y="2361"/>
                    <a:pt x="661" y="3023"/>
                    <a:pt x="1511" y="3023"/>
                  </a:cubicBezTo>
                  <a:cubicBezTo>
                    <a:pt x="2267" y="3023"/>
                    <a:pt x="2928" y="2361"/>
                    <a:pt x="2928" y="1512"/>
                  </a:cubicBezTo>
                  <a:cubicBezTo>
                    <a:pt x="2928" y="662"/>
                    <a:pt x="2267"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65" name="Google Shape;3365;p48"/>
            <p:cNvSpPr/>
            <p:nvPr/>
          </p:nvSpPr>
          <p:spPr>
            <a:xfrm>
              <a:off x="2350975" y="4959825"/>
              <a:ext cx="70850" cy="63775"/>
            </a:xfrm>
            <a:custGeom>
              <a:avLst/>
              <a:gdLst/>
              <a:ahLst/>
              <a:cxnLst/>
              <a:rect l="l" t="t" r="r" b="b"/>
              <a:pathLst>
                <a:path w="2834" h="2551" extrusionOk="0">
                  <a:moveTo>
                    <a:pt x="1323" y="1"/>
                  </a:moveTo>
                  <a:cubicBezTo>
                    <a:pt x="662" y="1"/>
                    <a:pt x="190" y="379"/>
                    <a:pt x="1" y="1040"/>
                  </a:cubicBezTo>
                  <a:cubicBezTo>
                    <a:pt x="756" y="1512"/>
                    <a:pt x="1606" y="2078"/>
                    <a:pt x="2362" y="2551"/>
                  </a:cubicBezTo>
                  <a:cubicBezTo>
                    <a:pt x="2645" y="2267"/>
                    <a:pt x="2834" y="1890"/>
                    <a:pt x="2834" y="1512"/>
                  </a:cubicBezTo>
                  <a:cubicBezTo>
                    <a:pt x="2834" y="662"/>
                    <a:pt x="2173" y="1"/>
                    <a:pt x="1323"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66" name="Google Shape;3366;p48"/>
            <p:cNvSpPr/>
            <p:nvPr/>
          </p:nvSpPr>
          <p:spPr>
            <a:xfrm>
              <a:off x="2546925" y="4959825"/>
              <a:ext cx="75575" cy="75575"/>
            </a:xfrm>
            <a:custGeom>
              <a:avLst/>
              <a:gdLst/>
              <a:ahLst/>
              <a:cxnLst/>
              <a:rect l="l" t="t" r="r" b="b"/>
              <a:pathLst>
                <a:path w="3023" h="3023" extrusionOk="0">
                  <a:moveTo>
                    <a:pt x="1512" y="1"/>
                  </a:moveTo>
                  <a:cubicBezTo>
                    <a:pt x="662" y="1"/>
                    <a:pt x="1" y="662"/>
                    <a:pt x="1" y="1512"/>
                  </a:cubicBezTo>
                  <a:cubicBezTo>
                    <a:pt x="1" y="2362"/>
                    <a:pt x="662" y="3023"/>
                    <a:pt x="1512" y="3023"/>
                  </a:cubicBezTo>
                  <a:cubicBezTo>
                    <a:pt x="2267" y="3023"/>
                    <a:pt x="3023" y="2362"/>
                    <a:pt x="3023" y="1512"/>
                  </a:cubicBezTo>
                  <a:cubicBezTo>
                    <a:pt x="3023" y="662"/>
                    <a:pt x="2362" y="1"/>
                    <a:pt x="1512"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67" name="Google Shape;3367;p48"/>
            <p:cNvSpPr/>
            <p:nvPr/>
          </p:nvSpPr>
          <p:spPr>
            <a:xfrm>
              <a:off x="2745250" y="4959825"/>
              <a:ext cx="75575" cy="75575"/>
            </a:xfrm>
            <a:custGeom>
              <a:avLst/>
              <a:gdLst/>
              <a:ahLst/>
              <a:cxnLst/>
              <a:rect l="l" t="t" r="r" b="b"/>
              <a:pathLst>
                <a:path w="3023" h="3023" extrusionOk="0">
                  <a:moveTo>
                    <a:pt x="1511" y="1"/>
                  </a:moveTo>
                  <a:cubicBezTo>
                    <a:pt x="661" y="1"/>
                    <a:pt x="0" y="662"/>
                    <a:pt x="0" y="1512"/>
                  </a:cubicBezTo>
                  <a:cubicBezTo>
                    <a:pt x="0" y="2362"/>
                    <a:pt x="661" y="3023"/>
                    <a:pt x="1511" y="3023"/>
                  </a:cubicBezTo>
                  <a:cubicBezTo>
                    <a:pt x="2361" y="3023"/>
                    <a:pt x="3022" y="2362"/>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68" name="Google Shape;3368;p48"/>
            <p:cNvSpPr/>
            <p:nvPr/>
          </p:nvSpPr>
          <p:spPr>
            <a:xfrm>
              <a:off x="2945925" y="4959825"/>
              <a:ext cx="73200" cy="75575"/>
            </a:xfrm>
            <a:custGeom>
              <a:avLst/>
              <a:gdLst/>
              <a:ahLst/>
              <a:cxnLst/>
              <a:rect l="l" t="t" r="r" b="b"/>
              <a:pathLst>
                <a:path w="2928" h="3023" extrusionOk="0">
                  <a:moveTo>
                    <a:pt x="1417" y="1"/>
                  </a:moveTo>
                  <a:cubicBezTo>
                    <a:pt x="661" y="1"/>
                    <a:pt x="0" y="662"/>
                    <a:pt x="0" y="1512"/>
                  </a:cubicBezTo>
                  <a:cubicBezTo>
                    <a:pt x="0" y="2362"/>
                    <a:pt x="661" y="3023"/>
                    <a:pt x="1417" y="3023"/>
                  </a:cubicBezTo>
                  <a:cubicBezTo>
                    <a:pt x="2266" y="3023"/>
                    <a:pt x="2928" y="2362"/>
                    <a:pt x="2928" y="1512"/>
                  </a:cubicBezTo>
                  <a:cubicBezTo>
                    <a:pt x="2928" y="662"/>
                    <a:pt x="2266" y="1"/>
                    <a:pt x="1417"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69" name="Google Shape;3369;p48"/>
            <p:cNvSpPr/>
            <p:nvPr/>
          </p:nvSpPr>
          <p:spPr>
            <a:xfrm>
              <a:off x="3144225" y="4959825"/>
              <a:ext cx="73225" cy="75575"/>
            </a:xfrm>
            <a:custGeom>
              <a:avLst/>
              <a:gdLst/>
              <a:ahLst/>
              <a:cxnLst/>
              <a:rect l="l" t="t" r="r" b="b"/>
              <a:pathLst>
                <a:path w="2929" h="3023" extrusionOk="0">
                  <a:moveTo>
                    <a:pt x="1417" y="1"/>
                  </a:moveTo>
                  <a:cubicBezTo>
                    <a:pt x="662" y="1"/>
                    <a:pt x="1" y="662"/>
                    <a:pt x="1" y="1512"/>
                  </a:cubicBezTo>
                  <a:cubicBezTo>
                    <a:pt x="1" y="2362"/>
                    <a:pt x="662" y="3023"/>
                    <a:pt x="1511" y="3023"/>
                  </a:cubicBezTo>
                  <a:cubicBezTo>
                    <a:pt x="2267" y="3023"/>
                    <a:pt x="2928" y="2362"/>
                    <a:pt x="2928" y="1512"/>
                  </a:cubicBezTo>
                  <a:cubicBezTo>
                    <a:pt x="2928" y="662"/>
                    <a:pt x="2267"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70" name="Google Shape;3370;p48"/>
            <p:cNvSpPr/>
            <p:nvPr/>
          </p:nvSpPr>
          <p:spPr>
            <a:xfrm>
              <a:off x="3342550" y="4959825"/>
              <a:ext cx="75550" cy="75575"/>
            </a:xfrm>
            <a:custGeom>
              <a:avLst/>
              <a:gdLst/>
              <a:ahLst/>
              <a:cxnLst/>
              <a:rect l="l" t="t" r="r" b="b"/>
              <a:pathLst>
                <a:path w="3022" h="3023" extrusionOk="0">
                  <a:moveTo>
                    <a:pt x="1511" y="1"/>
                  </a:moveTo>
                  <a:cubicBezTo>
                    <a:pt x="661" y="1"/>
                    <a:pt x="0" y="662"/>
                    <a:pt x="0" y="1512"/>
                  </a:cubicBezTo>
                  <a:cubicBezTo>
                    <a:pt x="0" y="2362"/>
                    <a:pt x="661" y="3023"/>
                    <a:pt x="1511" y="3023"/>
                  </a:cubicBezTo>
                  <a:cubicBezTo>
                    <a:pt x="2361" y="3023"/>
                    <a:pt x="3022" y="2362"/>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71" name="Google Shape;3371;p48"/>
            <p:cNvSpPr/>
            <p:nvPr/>
          </p:nvSpPr>
          <p:spPr>
            <a:xfrm>
              <a:off x="3540850" y="4959825"/>
              <a:ext cx="75575" cy="75575"/>
            </a:xfrm>
            <a:custGeom>
              <a:avLst/>
              <a:gdLst/>
              <a:ahLst/>
              <a:cxnLst/>
              <a:rect l="l" t="t" r="r" b="b"/>
              <a:pathLst>
                <a:path w="3023" h="3023" extrusionOk="0">
                  <a:moveTo>
                    <a:pt x="1511" y="1"/>
                  </a:moveTo>
                  <a:cubicBezTo>
                    <a:pt x="756" y="1"/>
                    <a:pt x="95" y="662"/>
                    <a:pt x="95" y="1512"/>
                  </a:cubicBezTo>
                  <a:cubicBezTo>
                    <a:pt x="1" y="2362"/>
                    <a:pt x="756" y="3023"/>
                    <a:pt x="1511" y="3023"/>
                  </a:cubicBezTo>
                  <a:cubicBezTo>
                    <a:pt x="2361" y="3023"/>
                    <a:pt x="3022" y="2362"/>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72" name="Google Shape;3372;p48"/>
            <p:cNvSpPr/>
            <p:nvPr/>
          </p:nvSpPr>
          <p:spPr>
            <a:xfrm>
              <a:off x="3741525" y="4959825"/>
              <a:ext cx="73200" cy="75575"/>
            </a:xfrm>
            <a:custGeom>
              <a:avLst/>
              <a:gdLst/>
              <a:ahLst/>
              <a:cxnLst/>
              <a:rect l="l" t="t" r="r" b="b"/>
              <a:pathLst>
                <a:path w="2928" h="3023" extrusionOk="0">
                  <a:moveTo>
                    <a:pt x="1417" y="1"/>
                  </a:moveTo>
                  <a:cubicBezTo>
                    <a:pt x="661" y="1"/>
                    <a:pt x="0" y="662"/>
                    <a:pt x="0" y="1512"/>
                  </a:cubicBezTo>
                  <a:cubicBezTo>
                    <a:pt x="0" y="2362"/>
                    <a:pt x="661" y="3023"/>
                    <a:pt x="1511" y="3023"/>
                  </a:cubicBezTo>
                  <a:cubicBezTo>
                    <a:pt x="2267" y="3023"/>
                    <a:pt x="2928" y="2362"/>
                    <a:pt x="2928" y="1512"/>
                  </a:cubicBezTo>
                  <a:cubicBezTo>
                    <a:pt x="2928" y="662"/>
                    <a:pt x="2267"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73" name="Google Shape;3373;p48"/>
            <p:cNvSpPr/>
            <p:nvPr/>
          </p:nvSpPr>
          <p:spPr>
            <a:xfrm>
              <a:off x="2147950" y="4770975"/>
              <a:ext cx="75575" cy="75550"/>
            </a:xfrm>
            <a:custGeom>
              <a:avLst/>
              <a:gdLst/>
              <a:ahLst/>
              <a:cxnLst/>
              <a:rect l="l" t="t" r="r" b="b"/>
              <a:pathLst>
                <a:path w="3023" h="3022"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74" name="Google Shape;3374;p48"/>
            <p:cNvSpPr/>
            <p:nvPr/>
          </p:nvSpPr>
          <p:spPr>
            <a:xfrm>
              <a:off x="2346250" y="4770975"/>
              <a:ext cx="75575" cy="75550"/>
            </a:xfrm>
            <a:custGeom>
              <a:avLst/>
              <a:gdLst/>
              <a:ahLst/>
              <a:cxnLst/>
              <a:rect l="l" t="t" r="r" b="b"/>
              <a:pathLst>
                <a:path w="3023" h="3022" extrusionOk="0">
                  <a:moveTo>
                    <a:pt x="1512" y="0"/>
                  </a:moveTo>
                  <a:cubicBezTo>
                    <a:pt x="756" y="0"/>
                    <a:pt x="95" y="661"/>
                    <a:pt x="95" y="1511"/>
                  </a:cubicBezTo>
                  <a:cubicBezTo>
                    <a:pt x="1" y="2361"/>
                    <a:pt x="756" y="3022"/>
                    <a:pt x="1512" y="3022"/>
                  </a:cubicBezTo>
                  <a:cubicBezTo>
                    <a:pt x="2362" y="3022"/>
                    <a:pt x="3023" y="2361"/>
                    <a:pt x="3023" y="1511"/>
                  </a:cubicBezTo>
                  <a:cubicBezTo>
                    <a:pt x="3023" y="661"/>
                    <a:pt x="2362" y="0"/>
                    <a:pt x="1512"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75" name="Google Shape;3375;p48"/>
            <p:cNvSpPr/>
            <p:nvPr/>
          </p:nvSpPr>
          <p:spPr>
            <a:xfrm>
              <a:off x="2546925" y="4770975"/>
              <a:ext cx="75575" cy="75550"/>
            </a:xfrm>
            <a:custGeom>
              <a:avLst/>
              <a:gdLst/>
              <a:ahLst/>
              <a:cxnLst/>
              <a:rect l="l" t="t" r="r" b="b"/>
              <a:pathLst>
                <a:path w="3023" h="3022" extrusionOk="0">
                  <a:moveTo>
                    <a:pt x="1512" y="0"/>
                  </a:moveTo>
                  <a:cubicBezTo>
                    <a:pt x="662" y="0"/>
                    <a:pt x="1" y="661"/>
                    <a:pt x="1" y="1511"/>
                  </a:cubicBezTo>
                  <a:cubicBezTo>
                    <a:pt x="1" y="2361"/>
                    <a:pt x="662" y="3022"/>
                    <a:pt x="1512" y="3022"/>
                  </a:cubicBezTo>
                  <a:cubicBezTo>
                    <a:pt x="2267" y="3022"/>
                    <a:pt x="3023" y="2361"/>
                    <a:pt x="3023" y="1511"/>
                  </a:cubicBezTo>
                  <a:cubicBezTo>
                    <a:pt x="3023" y="661"/>
                    <a:pt x="2362" y="0"/>
                    <a:pt x="1512"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76" name="Google Shape;3376;p48"/>
            <p:cNvSpPr/>
            <p:nvPr/>
          </p:nvSpPr>
          <p:spPr>
            <a:xfrm>
              <a:off x="2745250" y="4770975"/>
              <a:ext cx="75575" cy="75550"/>
            </a:xfrm>
            <a:custGeom>
              <a:avLst/>
              <a:gdLst/>
              <a:ahLst/>
              <a:cxnLst/>
              <a:rect l="l" t="t" r="r" b="b"/>
              <a:pathLst>
                <a:path w="3023" h="3022"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77" name="Google Shape;3377;p48"/>
            <p:cNvSpPr/>
            <p:nvPr/>
          </p:nvSpPr>
          <p:spPr>
            <a:xfrm>
              <a:off x="2945925" y="4770975"/>
              <a:ext cx="73200" cy="75550"/>
            </a:xfrm>
            <a:custGeom>
              <a:avLst/>
              <a:gdLst/>
              <a:ahLst/>
              <a:cxnLst/>
              <a:rect l="l" t="t" r="r" b="b"/>
              <a:pathLst>
                <a:path w="2928" h="3022" extrusionOk="0">
                  <a:moveTo>
                    <a:pt x="1417" y="0"/>
                  </a:moveTo>
                  <a:cubicBezTo>
                    <a:pt x="661" y="0"/>
                    <a:pt x="0" y="661"/>
                    <a:pt x="0" y="1511"/>
                  </a:cubicBezTo>
                  <a:cubicBezTo>
                    <a:pt x="0" y="2361"/>
                    <a:pt x="661" y="3022"/>
                    <a:pt x="1417" y="3022"/>
                  </a:cubicBezTo>
                  <a:cubicBezTo>
                    <a:pt x="2266" y="3022"/>
                    <a:pt x="2928" y="2361"/>
                    <a:pt x="2928" y="1511"/>
                  </a:cubicBezTo>
                  <a:cubicBezTo>
                    <a:pt x="2928" y="661"/>
                    <a:pt x="2266" y="0"/>
                    <a:pt x="1417"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78" name="Google Shape;3378;p48"/>
            <p:cNvSpPr/>
            <p:nvPr/>
          </p:nvSpPr>
          <p:spPr>
            <a:xfrm>
              <a:off x="3144225" y="4770975"/>
              <a:ext cx="73225" cy="75550"/>
            </a:xfrm>
            <a:custGeom>
              <a:avLst/>
              <a:gdLst/>
              <a:ahLst/>
              <a:cxnLst/>
              <a:rect l="l" t="t" r="r" b="b"/>
              <a:pathLst>
                <a:path w="2929" h="3022" extrusionOk="0">
                  <a:moveTo>
                    <a:pt x="1417" y="0"/>
                  </a:moveTo>
                  <a:cubicBezTo>
                    <a:pt x="662" y="0"/>
                    <a:pt x="1" y="661"/>
                    <a:pt x="1" y="1511"/>
                  </a:cubicBezTo>
                  <a:cubicBezTo>
                    <a:pt x="1" y="2361"/>
                    <a:pt x="662" y="3022"/>
                    <a:pt x="1511" y="3022"/>
                  </a:cubicBezTo>
                  <a:cubicBezTo>
                    <a:pt x="2267" y="3022"/>
                    <a:pt x="2928" y="2361"/>
                    <a:pt x="2928" y="1511"/>
                  </a:cubicBezTo>
                  <a:cubicBezTo>
                    <a:pt x="2928" y="661"/>
                    <a:pt x="2267"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79" name="Google Shape;3379;p48"/>
            <p:cNvSpPr/>
            <p:nvPr/>
          </p:nvSpPr>
          <p:spPr>
            <a:xfrm>
              <a:off x="3342550" y="4770975"/>
              <a:ext cx="75550" cy="75550"/>
            </a:xfrm>
            <a:custGeom>
              <a:avLst/>
              <a:gdLst/>
              <a:ahLst/>
              <a:cxnLst/>
              <a:rect l="l" t="t" r="r" b="b"/>
              <a:pathLst>
                <a:path w="3022" h="3022"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80" name="Google Shape;3380;p48"/>
            <p:cNvSpPr/>
            <p:nvPr/>
          </p:nvSpPr>
          <p:spPr>
            <a:xfrm>
              <a:off x="3540850" y="4770975"/>
              <a:ext cx="75575" cy="75550"/>
            </a:xfrm>
            <a:custGeom>
              <a:avLst/>
              <a:gdLst/>
              <a:ahLst/>
              <a:cxnLst/>
              <a:rect l="l" t="t" r="r" b="b"/>
              <a:pathLst>
                <a:path w="3023" h="3022" extrusionOk="0">
                  <a:moveTo>
                    <a:pt x="1511" y="0"/>
                  </a:moveTo>
                  <a:cubicBezTo>
                    <a:pt x="756" y="0"/>
                    <a:pt x="95" y="661"/>
                    <a:pt x="95" y="1511"/>
                  </a:cubicBezTo>
                  <a:cubicBezTo>
                    <a:pt x="1" y="2361"/>
                    <a:pt x="756"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81" name="Google Shape;3381;p48"/>
            <p:cNvSpPr/>
            <p:nvPr/>
          </p:nvSpPr>
          <p:spPr>
            <a:xfrm>
              <a:off x="3741525" y="4770975"/>
              <a:ext cx="73200" cy="75550"/>
            </a:xfrm>
            <a:custGeom>
              <a:avLst/>
              <a:gdLst/>
              <a:ahLst/>
              <a:cxnLst/>
              <a:rect l="l" t="t" r="r" b="b"/>
              <a:pathLst>
                <a:path w="2928" h="3022" extrusionOk="0">
                  <a:moveTo>
                    <a:pt x="1417" y="0"/>
                  </a:moveTo>
                  <a:cubicBezTo>
                    <a:pt x="661" y="0"/>
                    <a:pt x="0" y="661"/>
                    <a:pt x="0" y="1511"/>
                  </a:cubicBezTo>
                  <a:cubicBezTo>
                    <a:pt x="0" y="2361"/>
                    <a:pt x="661" y="3022"/>
                    <a:pt x="1511" y="3022"/>
                  </a:cubicBezTo>
                  <a:cubicBezTo>
                    <a:pt x="2267" y="3022"/>
                    <a:pt x="2928" y="2361"/>
                    <a:pt x="2928" y="1511"/>
                  </a:cubicBezTo>
                  <a:cubicBezTo>
                    <a:pt x="2928" y="661"/>
                    <a:pt x="2267"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82" name="Google Shape;3382;p48"/>
            <p:cNvSpPr/>
            <p:nvPr/>
          </p:nvSpPr>
          <p:spPr>
            <a:xfrm>
              <a:off x="1949625" y="4582100"/>
              <a:ext cx="75575" cy="75575"/>
            </a:xfrm>
            <a:custGeom>
              <a:avLst/>
              <a:gdLst/>
              <a:ahLst/>
              <a:cxnLst/>
              <a:rect l="l" t="t" r="r" b="b"/>
              <a:pathLst>
                <a:path w="3023" h="3023"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83" name="Google Shape;3383;p48"/>
            <p:cNvSpPr/>
            <p:nvPr/>
          </p:nvSpPr>
          <p:spPr>
            <a:xfrm>
              <a:off x="2147950" y="4582100"/>
              <a:ext cx="75575" cy="75575"/>
            </a:xfrm>
            <a:custGeom>
              <a:avLst/>
              <a:gdLst/>
              <a:ahLst/>
              <a:cxnLst/>
              <a:rect l="l" t="t" r="r" b="b"/>
              <a:pathLst>
                <a:path w="3023" h="3023"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84" name="Google Shape;3384;p48"/>
            <p:cNvSpPr/>
            <p:nvPr/>
          </p:nvSpPr>
          <p:spPr>
            <a:xfrm>
              <a:off x="2346250" y="4582100"/>
              <a:ext cx="75575" cy="75575"/>
            </a:xfrm>
            <a:custGeom>
              <a:avLst/>
              <a:gdLst/>
              <a:ahLst/>
              <a:cxnLst/>
              <a:rect l="l" t="t" r="r" b="b"/>
              <a:pathLst>
                <a:path w="3023" h="3023" extrusionOk="0">
                  <a:moveTo>
                    <a:pt x="1512" y="0"/>
                  </a:moveTo>
                  <a:cubicBezTo>
                    <a:pt x="756" y="0"/>
                    <a:pt x="95" y="661"/>
                    <a:pt x="95" y="1511"/>
                  </a:cubicBezTo>
                  <a:cubicBezTo>
                    <a:pt x="1" y="2361"/>
                    <a:pt x="756" y="3022"/>
                    <a:pt x="1512" y="3022"/>
                  </a:cubicBezTo>
                  <a:cubicBezTo>
                    <a:pt x="2362" y="3022"/>
                    <a:pt x="3023" y="2361"/>
                    <a:pt x="3023" y="1511"/>
                  </a:cubicBezTo>
                  <a:cubicBezTo>
                    <a:pt x="3023" y="661"/>
                    <a:pt x="2362" y="0"/>
                    <a:pt x="1512"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85" name="Google Shape;3385;p48"/>
            <p:cNvSpPr/>
            <p:nvPr/>
          </p:nvSpPr>
          <p:spPr>
            <a:xfrm>
              <a:off x="2546925" y="4582100"/>
              <a:ext cx="75575" cy="75575"/>
            </a:xfrm>
            <a:custGeom>
              <a:avLst/>
              <a:gdLst/>
              <a:ahLst/>
              <a:cxnLst/>
              <a:rect l="l" t="t" r="r" b="b"/>
              <a:pathLst>
                <a:path w="3023" h="3023" extrusionOk="0">
                  <a:moveTo>
                    <a:pt x="1512" y="0"/>
                  </a:moveTo>
                  <a:cubicBezTo>
                    <a:pt x="662" y="0"/>
                    <a:pt x="1" y="661"/>
                    <a:pt x="1" y="1511"/>
                  </a:cubicBezTo>
                  <a:cubicBezTo>
                    <a:pt x="1" y="2361"/>
                    <a:pt x="662" y="3022"/>
                    <a:pt x="1512" y="3022"/>
                  </a:cubicBezTo>
                  <a:cubicBezTo>
                    <a:pt x="2267" y="3022"/>
                    <a:pt x="3023" y="2361"/>
                    <a:pt x="3023" y="1511"/>
                  </a:cubicBezTo>
                  <a:cubicBezTo>
                    <a:pt x="3023" y="661"/>
                    <a:pt x="2362" y="0"/>
                    <a:pt x="1512"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86" name="Google Shape;3386;p48"/>
            <p:cNvSpPr/>
            <p:nvPr/>
          </p:nvSpPr>
          <p:spPr>
            <a:xfrm>
              <a:off x="2745250" y="4582100"/>
              <a:ext cx="75575" cy="75575"/>
            </a:xfrm>
            <a:custGeom>
              <a:avLst/>
              <a:gdLst/>
              <a:ahLst/>
              <a:cxnLst/>
              <a:rect l="l" t="t" r="r" b="b"/>
              <a:pathLst>
                <a:path w="3023" h="3023"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87" name="Google Shape;3387;p48"/>
            <p:cNvSpPr/>
            <p:nvPr/>
          </p:nvSpPr>
          <p:spPr>
            <a:xfrm>
              <a:off x="2945925" y="4582100"/>
              <a:ext cx="73200" cy="75575"/>
            </a:xfrm>
            <a:custGeom>
              <a:avLst/>
              <a:gdLst/>
              <a:ahLst/>
              <a:cxnLst/>
              <a:rect l="l" t="t" r="r" b="b"/>
              <a:pathLst>
                <a:path w="2928" h="3023" extrusionOk="0">
                  <a:moveTo>
                    <a:pt x="1417" y="0"/>
                  </a:moveTo>
                  <a:cubicBezTo>
                    <a:pt x="661" y="0"/>
                    <a:pt x="0" y="661"/>
                    <a:pt x="0" y="1511"/>
                  </a:cubicBezTo>
                  <a:cubicBezTo>
                    <a:pt x="0" y="2361"/>
                    <a:pt x="661" y="3022"/>
                    <a:pt x="1417" y="3022"/>
                  </a:cubicBezTo>
                  <a:cubicBezTo>
                    <a:pt x="2266" y="3022"/>
                    <a:pt x="2928" y="2361"/>
                    <a:pt x="2928" y="1511"/>
                  </a:cubicBezTo>
                  <a:cubicBezTo>
                    <a:pt x="2928" y="661"/>
                    <a:pt x="2266" y="0"/>
                    <a:pt x="1417"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88" name="Google Shape;3388;p48"/>
            <p:cNvSpPr/>
            <p:nvPr/>
          </p:nvSpPr>
          <p:spPr>
            <a:xfrm>
              <a:off x="3144225" y="4582100"/>
              <a:ext cx="73225" cy="75575"/>
            </a:xfrm>
            <a:custGeom>
              <a:avLst/>
              <a:gdLst/>
              <a:ahLst/>
              <a:cxnLst/>
              <a:rect l="l" t="t" r="r" b="b"/>
              <a:pathLst>
                <a:path w="2929" h="3023" extrusionOk="0">
                  <a:moveTo>
                    <a:pt x="1417" y="0"/>
                  </a:moveTo>
                  <a:cubicBezTo>
                    <a:pt x="662" y="0"/>
                    <a:pt x="1" y="661"/>
                    <a:pt x="1" y="1511"/>
                  </a:cubicBezTo>
                  <a:cubicBezTo>
                    <a:pt x="1" y="2361"/>
                    <a:pt x="662" y="3022"/>
                    <a:pt x="1511" y="3022"/>
                  </a:cubicBezTo>
                  <a:cubicBezTo>
                    <a:pt x="2267" y="3022"/>
                    <a:pt x="2928" y="2361"/>
                    <a:pt x="2928" y="1511"/>
                  </a:cubicBezTo>
                  <a:cubicBezTo>
                    <a:pt x="2928" y="661"/>
                    <a:pt x="2267"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89" name="Google Shape;3389;p48"/>
            <p:cNvSpPr/>
            <p:nvPr/>
          </p:nvSpPr>
          <p:spPr>
            <a:xfrm>
              <a:off x="3342550" y="4582100"/>
              <a:ext cx="75550" cy="75575"/>
            </a:xfrm>
            <a:custGeom>
              <a:avLst/>
              <a:gdLst/>
              <a:ahLst/>
              <a:cxnLst/>
              <a:rect l="l" t="t" r="r" b="b"/>
              <a:pathLst>
                <a:path w="3022" h="3023"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90" name="Google Shape;3390;p48"/>
            <p:cNvSpPr/>
            <p:nvPr/>
          </p:nvSpPr>
          <p:spPr>
            <a:xfrm>
              <a:off x="3540850" y="4582100"/>
              <a:ext cx="75575" cy="75575"/>
            </a:xfrm>
            <a:custGeom>
              <a:avLst/>
              <a:gdLst/>
              <a:ahLst/>
              <a:cxnLst/>
              <a:rect l="l" t="t" r="r" b="b"/>
              <a:pathLst>
                <a:path w="3023" h="3023" extrusionOk="0">
                  <a:moveTo>
                    <a:pt x="1511" y="0"/>
                  </a:moveTo>
                  <a:cubicBezTo>
                    <a:pt x="756" y="0"/>
                    <a:pt x="95" y="661"/>
                    <a:pt x="95" y="1511"/>
                  </a:cubicBezTo>
                  <a:cubicBezTo>
                    <a:pt x="1" y="2361"/>
                    <a:pt x="756"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91" name="Google Shape;3391;p48"/>
            <p:cNvSpPr/>
            <p:nvPr/>
          </p:nvSpPr>
          <p:spPr>
            <a:xfrm>
              <a:off x="3741525" y="4582100"/>
              <a:ext cx="73200" cy="75575"/>
            </a:xfrm>
            <a:custGeom>
              <a:avLst/>
              <a:gdLst/>
              <a:ahLst/>
              <a:cxnLst/>
              <a:rect l="l" t="t" r="r" b="b"/>
              <a:pathLst>
                <a:path w="2928" h="3023" extrusionOk="0">
                  <a:moveTo>
                    <a:pt x="1417" y="0"/>
                  </a:moveTo>
                  <a:cubicBezTo>
                    <a:pt x="661" y="0"/>
                    <a:pt x="0" y="661"/>
                    <a:pt x="0" y="1511"/>
                  </a:cubicBezTo>
                  <a:cubicBezTo>
                    <a:pt x="0" y="2361"/>
                    <a:pt x="661" y="3022"/>
                    <a:pt x="1511" y="3022"/>
                  </a:cubicBezTo>
                  <a:cubicBezTo>
                    <a:pt x="2267" y="3022"/>
                    <a:pt x="2928" y="2361"/>
                    <a:pt x="2928" y="1511"/>
                  </a:cubicBezTo>
                  <a:cubicBezTo>
                    <a:pt x="2928" y="661"/>
                    <a:pt x="2267"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92" name="Google Shape;3392;p48"/>
            <p:cNvSpPr/>
            <p:nvPr/>
          </p:nvSpPr>
          <p:spPr>
            <a:xfrm>
              <a:off x="1751325" y="4393225"/>
              <a:ext cx="73200" cy="75575"/>
            </a:xfrm>
            <a:custGeom>
              <a:avLst/>
              <a:gdLst/>
              <a:ahLst/>
              <a:cxnLst/>
              <a:rect l="l" t="t" r="r" b="b"/>
              <a:pathLst>
                <a:path w="2928" h="3023" extrusionOk="0">
                  <a:moveTo>
                    <a:pt x="1417" y="1"/>
                  </a:moveTo>
                  <a:cubicBezTo>
                    <a:pt x="661" y="1"/>
                    <a:pt x="0" y="662"/>
                    <a:pt x="0" y="1512"/>
                  </a:cubicBezTo>
                  <a:cubicBezTo>
                    <a:pt x="0" y="1606"/>
                    <a:pt x="0" y="1700"/>
                    <a:pt x="0" y="1795"/>
                  </a:cubicBezTo>
                  <a:cubicBezTo>
                    <a:pt x="378" y="2173"/>
                    <a:pt x="661" y="2456"/>
                    <a:pt x="945" y="2834"/>
                  </a:cubicBezTo>
                  <a:cubicBezTo>
                    <a:pt x="1134" y="2928"/>
                    <a:pt x="1322" y="3023"/>
                    <a:pt x="1511" y="3023"/>
                  </a:cubicBezTo>
                  <a:cubicBezTo>
                    <a:pt x="2267" y="3023"/>
                    <a:pt x="2928" y="2361"/>
                    <a:pt x="2928" y="1512"/>
                  </a:cubicBezTo>
                  <a:cubicBezTo>
                    <a:pt x="2928" y="662"/>
                    <a:pt x="2267"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93" name="Google Shape;3393;p48"/>
            <p:cNvSpPr/>
            <p:nvPr/>
          </p:nvSpPr>
          <p:spPr>
            <a:xfrm>
              <a:off x="1949625" y="4393225"/>
              <a:ext cx="75575" cy="75575"/>
            </a:xfrm>
            <a:custGeom>
              <a:avLst/>
              <a:gdLst/>
              <a:ahLst/>
              <a:cxnLst/>
              <a:rect l="l" t="t" r="r" b="b"/>
              <a:pathLst>
                <a:path w="3023" h="3023" extrusionOk="0">
                  <a:moveTo>
                    <a:pt x="1512" y="1"/>
                  </a:moveTo>
                  <a:cubicBezTo>
                    <a:pt x="662" y="1"/>
                    <a:pt x="1" y="662"/>
                    <a:pt x="1" y="1512"/>
                  </a:cubicBezTo>
                  <a:cubicBezTo>
                    <a:pt x="1" y="2361"/>
                    <a:pt x="662" y="3023"/>
                    <a:pt x="1512" y="3023"/>
                  </a:cubicBezTo>
                  <a:cubicBezTo>
                    <a:pt x="2362" y="3023"/>
                    <a:pt x="3023" y="2361"/>
                    <a:pt x="3023" y="1512"/>
                  </a:cubicBezTo>
                  <a:cubicBezTo>
                    <a:pt x="3023" y="662"/>
                    <a:pt x="2362" y="1"/>
                    <a:pt x="1512"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94" name="Google Shape;3394;p48"/>
            <p:cNvSpPr/>
            <p:nvPr/>
          </p:nvSpPr>
          <p:spPr>
            <a:xfrm>
              <a:off x="2147950" y="4393225"/>
              <a:ext cx="75575" cy="75575"/>
            </a:xfrm>
            <a:custGeom>
              <a:avLst/>
              <a:gdLst/>
              <a:ahLst/>
              <a:cxnLst/>
              <a:rect l="l" t="t" r="r" b="b"/>
              <a:pathLst>
                <a:path w="3023" h="3023" extrusionOk="0">
                  <a:moveTo>
                    <a:pt x="1511" y="1"/>
                  </a:moveTo>
                  <a:cubicBezTo>
                    <a:pt x="661" y="1"/>
                    <a:pt x="0" y="662"/>
                    <a:pt x="0" y="1512"/>
                  </a:cubicBezTo>
                  <a:cubicBezTo>
                    <a:pt x="0" y="2361"/>
                    <a:pt x="661" y="3023"/>
                    <a:pt x="1511" y="3023"/>
                  </a:cubicBezTo>
                  <a:cubicBezTo>
                    <a:pt x="2361" y="3023"/>
                    <a:pt x="3022" y="2361"/>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95" name="Google Shape;3395;p48"/>
            <p:cNvSpPr/>
            <p:nvPr/>
          </p:nvSpPr>
          <p:spPr>
            <a:xfrm>
              <a:off x="2346250" y="4393225"/>
              <a:ext cx="75575" cy="75575"/>
            </a:xfrm>
            <a:custGeom>
              <a:avLst/>
              <a:gdLst/>
              <a:ahLst/>
              <a:cxnLst/>
              <a:rect l="l" t="t" r="r" b="b"/>
              <a:pathLst>
                <a:path w="3023" h="3023" extrusionOk="0">
                  <a:moveTo>
                    <a:pt x="1512" y="1"/>
                  </a:moveTo>
                  <a:cubicBezTo>
                    <a:pt x="756" y="1"/>
                    <a:pt x="95" y="662"/>
                    <a:pt x="95" y="1512"/>
                  </a:cubicBezTo>
                  <a:cubicBezTo>
                    <a:pt x="1" y="2361"/>
                    <a:pt x="756" y="3023"/>
                    <a:pt x="1512" y="3023"/>
                  </a:cubicBezTo>
                  <a:cubicBezTo>
                    <a:pt x="2362" y="3023"/>
                    <a:pt x="3023" y="2361"/>
                    <a:pt x="3023" y="1512"/>
                  </a:cubicBezTo>
                  <a:cubicBezTo>
                    <a:pt x="3023" y="662"/>
                    <a:pt x="2362" y="1"/>
                    <a:pt x="1512"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96" name="Google Shape;3396;p48"/>
            <p:cNvSpPr/>
            <p:nvPr/>
          </p:nvSpPr>
          <p:spPr>
            <a:xfrm>
              <a:off x="2546925" y="4393225"/>
              <a:ext cx="75575" cy="75575"/>
            </a:xfrm>
            <a:custGeom>
              <a:avLst/>
              <a:gdLst/>
              <a:ahLst/>
              <a:cxnLst/>
              <a:rect l="l" t="t" r="r" b="b"/>
              <a:pathLst>
                <a:path w="3023" h="3023" extrusionOk="0">
                  <a:moveTo>
                    <a:pt x="1512" y="1"/>
                  </a:moveTo>
                  <a:cubicBezTo>
                    <a:pt x="662" y="1"/>
                    <a:pt x="1" y="662"/>
                    <a:pt x="1" y="1512"/>
                  </a:cubicBezTo>
                  <a:cubicBezTo>
                    <a:pt x="1" y="2361"/>
                    <a:pt x="662" y="3023"/>
                    <a:pt x="1512" y="3023"/>
                  </a:cubicBezTo>
                  <a:cubicBezTo>
                    <a:pt x="2267" y="3023"/>
                    <a:pt x="3023" y="2361"/>
                    <a:pt x="3023" y="1512"/>
                  </a:cubicBezTo>
                  <a:cubicBezTo>
                    <a:pt x="3023" y="662"/>
                    <a:pt x="2362" y="1"/>
                    <a:pt x="1512"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97" name="Google Shape;3397;p48"/>
            <p:cNvSpPr/>
            <p:nvPr/>
          </p:nvSpPr>
          <p:spPr>
            <a:xfrm>
              <a:off x="2745250" y="4393225"/>
              <a:ext cx="75575" cy="75575"/>
            </a:xfrm>
            <a:custGeom>
              <a:avLst/>
              <a:gdLst/>
              <a:ahLst/>
              <a:cxnLst/>
              <a:rect l="l" t="t" r="r" b="b"/>
              <a:pathLst>
                <a:path w="3023" h="3023" extrusionOk="0">
                  <a:moveTo>
                    <a:pt x="1511" y="1"/>
                  </a:moveTo>
                  <a:cubicBezTo>
                    <a:pt x="661" y="1"/>
                    <a:pt x="0" y="662"/>
                    <a:pt x="0" y="1512"/>
                  </a:cubicBezTo>
                  <a:cubicBezTo>
                    <a:pt x="0" y="2361"/>
                    <a:pt x="661" y="3023"/>
                    <a:pt x="1511" y="3023"/>
                  </a:cubicBezTo>
                  <a:cubicBezTo>
                    <a:pt x="2361" y="3023"/>
                    <a:pt x="3022" y="2361"/>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98" name="Google Shape;3398;p48"/>
            <p:cNvSpPr/>
            <p:nvPr/>
          </p:nvSpPr>
          <p:spPr>
            <a:xfrm>
              <a:off x="2945925" y="4393225"/>
              <a:ext cx="73200" cy="75575"/>
            </a:xfrm>
            <a:custGeom>
              <a:avLst/>
              <a:gdLst/>
              <a:ahLst/>
              <a:cxnLst/>
              <a:rect l="l" t="t" r="r" b="b"/>
              <a:pathLst>
                <a:path w="2928" h="3023" extrusionOk="0">
                  <a:moveTo>
                    <a:pt x="1417" y="1"/>
                  </a:moveTo>
                  <a:cubicBezTo>
                    <a:pt x="661" y="1"/>
                    <a:pt x="0" y="662"/>
                    <a:pt x="0" y="1512"/>
                  </a:cubicBezTo>
                  <a:cubicBezTo>
                    <a:pt x="0" y="2361"/>
                    <a:pt x="661" y="3023"/>
                    <a:pt x="1417" y="3023"/>
                  </a:cubicBezTo>
                  <a:cubicBezTo>
                    <a:pt x="2266" y="3023"/>
                    <a:pt x="2928" y="2361"/>
                    <a:pt x="2928" y="1512"/>
                  </a:cubicBezTo>
                  <a:cubicBezTo>
                    <a:pt x="2928" y="662"/>
                    <a:pt x="2266" y="1"/>
                    <a:pt x="1417"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99" name="Google Shape;3399;p48"/>
            <p:cNvSpPr/>
            <p:nvPr/>
          </p:nvSpPr>
          <p:spPr>
            <a:xfrm>
              <a:off x="3144225" y="4393225"/>
              <a:ext cx="73225" cy="75575"/>
            </a:xfrm>
            <a:custGeom>
              <a:avLst/>
              <a:gdLst/>
              <a:ahLst/>
              <a:cxnLst/>
              <a:rect l="l" t="t" r="r" b="b"/>
              <a:pathLst>
                <a:path w="2929" h="3023" extrusionOk="0">
                  <a:moveTo>
                    <a:pt x="1417" y="1"/>
                  </a:moveTo>
                  <a:cubicBezTo>
                    <a:pt x="662" y="1"/>
                    <a:pt x="1" y="662"/>
                    <a:pt x="1" y="1512"/>
                  </a:cubicBezTo>
                  <a:cubicBezTo>
                    <a:pt x="1" y="2361"/>
                    <a:pt x="662" y="3023"/>
                    <a:pt x="1511" y="3023"/>
                  </a:cubicBezTo>
                  <a:cubicBezTo>
                    <a:pt x="2267" y="3023"/>
                    <a:pt x="2928" y="2361"/>
                    <a:pt x="2928" y="1512"/>
                  </a:cubicBezTo>
                  <a:cubicBezTo>
                    <a:pt x="2928" y="662"/>
                    <a:pt x="2267"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00" name="Google Shape;3400;p48"/>
            <p:cNvSpPr/>
            <p:nvPr/>
          </p:nvSpPr>
          <p:spPr>
            <a:xfrm>
              <a:off x="3342550" y="4393225"/>
              <a:ext cx="75550" cy="75575"/>
            </a:xfrm>
            <a:custGeom>
              <a:avLst/>
              <a:gdLst/>
              <a:ahLst/>
              <a:cxnLst/>
              <a:rect l="l" t="t" r="r" b="b"/>
              <a:pathLst>
                <a:path w="3022" h="3023" extrusionOk="0">
                  <a:moveTo>
                    <a:pt x="1511" y="1"/>
                  </a:moveTo>
                  <a:cubicBezTo>
                    <a:pt x="661" y="1"/>
                    <a:pt x="0" y="662"/>
                    <a:pt x="0" y="1512"/>
                  </a:cubicBezTo>
                  <a:cubicBezTo>
                    <a:pt x="0" y="2361"/>
                    <a:pt x="661" y="3023"/>
                    <a:pt x="1511" y="3023"/>
                  </a:cubicBezTo>
                  <a:cubicBezTo>
                    <a:pt x="2361" y="3023"/>
                    <a:pt x="3022" y="2361"/>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01" name="Google Shape;3401;p48"/>
            <p:cNvSpPr/>
            <p:nvPr/>
          </p:nvSpPr>
          <p:spPr>
            <a:xfrm>
              <a:off x="3540850" y="4393225"/>
              <a:ext cx="75575" cy="75575"/>
            </a:xfrm>
            <a:custGeom>
              <a:avLst/>
              <a:gdLst/>
              <a:ahLst/>
              <a:cxnLst/>
              <a:rect l="l" t="t" r="r" b="b"/>
              <a:pathLst>
                <a:path w="3023" h="3023" extrusionOk="0">
                  <a:moveTo>
                    <a:pt x="1511" y="1"/>
                  </a:moveTo>
                  <a:cubicBezTo>
                    <a:pt x="756" y="1"/>
                    <a:pt x="95" y="662"/>
                    <a:pt x="95" y="1512"/>
                  </a:cubicBezTo>
                  <a:cubicBezTo>
                    <a:pt x="1" y="2361"/>
                    <a:pt x="756" y="3023"/>
                    <a:pt x="1511" y="3023"/>
                  </a:cubicBezTo>
                  <a:cubicBezTo>
                    <a:pt x="2361" y="3023"/>
                    <a:pt x="3022" y="2361"/>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02" name="Google Shape;3402;p48"/>
            <p:cNvSpPr/>
            <p:nvPr/>
          </p:nvSpPr>
          <p:spPr>
            <a:xfrm>
              <a:off x="3741525" y="4393225"/>
              <a:ext cx="73200" cy="75575"/>
            </a:xfrm>
            <a:custGeom>
              <a:avLst/>
              <a:gdLst/>
              <a:ahLst/>
              <a:cxnLst/>
              <a:rect l="l" t="t" r="r" b="b"/>
              <a:pathLst>
                <a:path w="2928" h="3023" extrusionOk="0">
                  <a:moveTo>
                    <a:pt x="1417" y="1"/>
                  </a:moveTo>
                  <a:cubicBezTo>
                    <a:pt x="661" y="1"/>
                    <a:pt x="0" y="662"/>
                    <a:pt x="0" y="1512"/>
                  </a:cubicBezTo>
                  <a:cubicBezTo>
                    <a:pt x="0" y="2361"/>
                    <a:pt x="661" y="3023"/>
                    <a:pt x="1511" y="3023"/>
                  </a:cubicBezTo>
                  <a:cubicBezTo>
                    <a:pt x="2267" y="3023"/>
                    <a:pt x="2928" y="2361"/>
                    <a:pt x="2928" y="1512"/>
                  </a:cubicBezTo>
                  <a:cubicBezTo>
                    <a:pt x="2928" y="662"/>
                    <a:pt x="2267"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03" name="Google Shape;3403;p48"/>
            <p:cNvSpPr/>
            <p:nvPr/>
          </p:nvSpPr>
          <p:spPr>
            <a:xfrm>
              <a:off x="1751325" y="4204350"/>
              <a:ext cx="73200" cy="73225"/>
            </a:xfrm>
            <a:custGeom>
              <a:avLst/>
              <a:gdLst/>
              <a:ahLst/>
              <a:cxnLst/>
              <a:rect l="l" t="t" r="r" b="b"/>
              <a:pathLst>
                <a:path w="2928" h="2929" extrusionOk="0">
                  <a:moveTo>
                    <a:pt x="1417" y="1"/>
                  </a:moveTo>
                  <a:cubicBezTo>
                    <a:pt x="661" y="1"/>
                    <a:pt x="0" y="662"/>
                    <a:pt x="0" y="1512"/>
                  </a:cubicBezTo>
                  <a:cubicBezTo>
                    <a:pt x="0" y="2267"/>
                    <a:pt x="661" y="2928"/>
                    <a:pt x="1511" y="2928"/>
                  </a:cubicBezTo>
                  <a:cubicBezTo>
                    <a:pt x="2267" y="2928"/>
                    <a:pt x="2928" y="2362"/>
                    <a:pt x="2928" y="1512"/>
                  </a:cubicBezTo>
                  <a:cubicBezTo>
                    <a:pt x="2928" y="662"/>
                    <a:pt x="2267"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04" name="Google Shape;3404;p48"/>
            <p:cNvSpPr/>
            <p:nvPr/>
          </p:nvSpPr>
          <p:spPr>
            <a:xfrm>
              <a:off x="1949625" y="4204350"/>
              <a:ext cx="75575" cy="73225"/>
            </a:xfrm>
            <a:custGeom>
              <a:avLst/>
              <a:gdLst/>
              <a:ahLst/>
              <a:cxnLst/>
              <a:rect l="l" t="t" r="r" b="b"/>
              <a:pathLst>
                <a:path w="3023" h="2929" extrusionOk="0">
                  <a:moveTo>
                    <a:pt x="1512" y="1"/>
                  </a:moveTo>
                  <a:cubicBezTo>
                    <a:pt x="662" y="1"/>
                    <a:pt x="1" y="662"/>
                    <a:pt x="1" y="1512"/>
                  </a:cubicBezTo>
                  <a:cubicBezTo>
                    <a:pt x="1" y="2267"/>
                    <a:pt x="662" y="2928"/>
                    <a:pt x="1512" y="2928"/>
                  </a:cubicBezTo>
                  <a:cubicBezTo>
                    <a:pt x="2362" y="2928"/>
                    <a:pt x="3023" y="2362"/>
                    <a:pt x="3023" y="1512"/>
                  </a:cubicBezTo>
                  <a:cubicBezTo>
                    <a:pt x="3023" y="662"/>
                    <a:pt x="2362" y="1"/>
                    <a:pt x="1512"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05" name="Google Shape;3405;p48"/>
            <p:cNvSpPr/>
            <p:nvPr/>
          </p:nvSpPr>
          <p:spPr>
            <a:xfrm>
              <a:off x="2147950" y="4204350"/>
              <a:ext cx="75575" cy="73225"/>
            </a:xfrm>
            <a:custGeom>
              <a:avLst/>
              <a:gdLst/>
              <a:ahLst/>
              <a:cxnLst/>
              <a:rect l="l" t="t" r="r" b="b"/>
              <a:pathLst>
                <a:path w="3023" h="2929" extrusionOk="0">
                  <a:moveTo>
                    <a:pt x="1511" y="1"/>
                  </a:moveTo>
                  <a:cubicBezTo>
                    <a:pt x="661" y="1"/>
                    <a:pt x="0" y="662"/>
                    <a:pt x="0" y="1512"/>
                  </a:cubicBezTo>
                  <a:cubicBezTo>
                    <a:pt x="0" y="2267"/>
                    <a:pt x="661" y="2928"/>
                    <a:pt x="1511" y="2928"/>
                  </a:cubicBezTo>
                  <a:cubicBezTo>
                    <a:pt x="2361" y="2928"/>
                    <a:pt x="3022" y="2362"/>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06" name="Google Shape;3406;p48"/>
            <p:cNvSpPr/>
            <p:nvPr/>
          </p:nvSpPr>
          <p:spPr>
            <a:xfrm>
              <a:off x="2346250" y="4204350"/>
              <a:ext cx="75575" cy="73225"/>
            </a:xfrm>
            <a:custGeom>
              <a:avLst/>
              <a:gdLst/>
              <a:ahLst/>
              <a:cxnLst/>
              <a:rect l="l" t="t" r="r" b="b"/>
              <a:pathLst>
                <a:path w="3023" h="2929" extrusionOk="0">
                  <a:moveTo>
                    <a:pt x="1512" y="1"/>
                  </a:moveTo>
                  <a:cubicBezTo>
                    <a:pt x="756" y="1"/>
                    <a:pt x="95" y="662"/>
                    <a:pt x="95" y="1512"/>
                  </a:cubicBezTo>
                  <a:cubicBezTo>
                    <a:pt x="1" y="2267"/>
                    <a:pt x="756" y="2928"/>
                    <a:pt x="1512" y="2928"/>
                  </a:cubicBezTo>
                  <a:cubicBezTo>
                    <a:pt x="2362" y="2928"/>
                    <a:pt x="3023" y="2362"/>
                    <a:pt x="3023" y="1512"/>
                  </a:cubicBezTo>
                  <a:cubicBezTo>
                    <a:pt x="3023" y="662"/>
                    <a:pt x="2362" y="1"/>
                    <a:pt x="1512"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07" name="Google Shape;3407;p48"/>
            <p:cNvSpPr/>
            <p:nvPr/>
          </p:nvSpPr>
          <p:spPr>
            <a:xfrm>
              <a:off x="2546925" y="4204350"/>
              <a:ext cx="75575" cy="73225"/>
            </a:xfrm>
            <a:custGeom>
              <a:avLst/>
              <a:gdLst/>
              <a:ahLst/>
              <a:cxnLst/>
              <a:rect l="l" t="t" r="r" b="b"/>
              <a:pathLst>
                <a:path w="3023" h="2929" extrusionOk="0">
                  <a:moveTo>
                    <a:pt x="1512" y="1"/>
                  </a:moveTo>
                  <a:cubicBezTo>
                    <a:pt x="662" y="1"/>
                    <a:pt x="1" y="662"/>
                    <a:pt x="1" y="1512"/>
                  </a:cubicBezTo>
                  <a:cubicBezTo>
                    <a:pt x="1" y="2267"/>
                    <a:pt x="662" y="2928"/>
                    <a:pt x="1512" y="2928"/>
                  </a:cubicBezTo>
                  <a:cubicBezTo>
                    <a:pt x="2267" y="2928"/>
                    <a:pt x="3023" y="2362"/>
                    <a:pt x="3023" y="1512"/>
                  </a:cubicBezTo>
                  <a:cubicBezTo>
                    <a:pt x="3023" y="662"/>
                    <a:pt x="2362" y="1"/>
                    <a:pt x="1512"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08" name="Google Shape;3408;p48"/>
            <p:cNvSpPr/>
            <p:nvPr/>
          </p:nvSpPr>
          <p:spPr>
            <a:xfrm>
              <a:off x="2745250" y="4204350"/>
              <a:ext cx="75575" cy="73225"/>
            </a:xfrm>
            <a:custGeom>
              <a:avLst/>
              <a:gdLst/>
              <a:ahLst/>
              <a:cxnLst/>
              <a:rect l="l" t="t" r="r" b="b"/>
              <a:pathLst>
                <a:path w="3023" h="2929" extrusionOk="0">
                  <a:moveTo>
                    <a:pt x="1511" y="1"/>
                  </a:moveTo>
                  <a:cubicBezTo>
                    <a:pt x="661" y="1"/>
                    <a:pt x="0" y="662"/>
                    <a:pt x="0" y="1512"/>
                  </a:cubicBezTo>
                  <a:cubicBezTo>
                    <a:pt x="0" y="2267"/>
                    <a:pt x="661" y="2928"/>
                    <a:pt x="1511" y="2928"/>
                  </a:cubicBezTo>
                  <a:cubicBezTo>
                    <a:pt x="2361" y="2928"/>
                    <a:pt x="3022" y="2362"/>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09" name="Google Shape;3409;p48"/>
            <p:cNvSpPr/>
            <p:nvPr/>
          </p:nvSpPr>
          <p:spPr>
            <a:xfrm>
              <a:off x="2945925" y="4204350"/>
              <a:ext cx="73200" cy="73225"/>
            </a:xfrm>
            <a:custGeom>
              <a:avLst/>
              <a:gdLst/>
              <a:ahLst/>
              <a:cxnLst/>
              <a:rect l="l" t="t" r="r" b="b"/>
              <a:pathLst>
                <a:path w="2928" h="2929" extrusionOk="0">
                  <a:moveTo>
                    <a:pt x="1417" y="1"/>
                  </a:moveTo>
                  <a:cubicBezTo>
                    <a:pt x="661" y="1"/>
                    <a:pt x="0" y="662"/>
                    <a:pt x="0" y="1512"/>
                  </a:cubicBezTo>
                  <a:cubicBezTo>
                    <a:pt x="0" y="2267"/>
                    <a:pt x="661" y="2928"/>
                    <a:pt x="1417" y="2928"/>
                  </a:cubicBezTo>
                  <a:cubicBezTo>
                    <a:pt x="2266" y="2928"/>
                    <a:pt x="2928" y="2362"/>
                    <a:pt x="2928" y="1512"/>
                  </a:cubicBezTo>
                  <a:cubicBezTo>
                    <a:pt x="2928" y="662"/>
                    <a:pt x="2266" y="1"/>
                    <a:pt x="1417"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10" name="Google Shape;3410;p48"/>
            <p:cNvSpPr/>
            <p:nvPr/>
          </p:nvSpPr>
          <p:spPr>
            <a:xfrm>
              <a:off x="3144225" y="4204350"/>
              <a:ext cx="73225" cy="73225"/>
            </a:xfrm>
            <a:custGeom>
              <a:avLst/>
              <a:gdLst/>
              <a:ahLst/>
              <a:cxnLst/>
              <a:rect l="l" t="t" r="r" b="b"/>
              <a:pathLst>
                <a:path w="2929" h="2929" extrusionOk="0">
                  <a:moveTo>
                    <a:pt x="1417" y="1"/>
                  </a:moveTo>
                  <a:cubicBezTo>
                    <a:pt x="662" y="1"/>
                    <a:pt x="1" y="662"/>
                    <a:pt x="1" y="1512"/>
                  </a:cubicBezTo>
                  <a:cubicBezTo>
                    <a:pt x="1" y="2267"/>
                    <a:pt x="662" y="2928"/>
                    <a:pt x="1511" y="2928"/>
                  </a:cubicBezTo>
                  <a:cubicBezTo>
                    <a:pt x="2267" y="2928"/>
                    <a:pt x="2928" y="2362"/>
                    <a:pt x="2928" y="1512"/>
                  </a:cubicBezTo>
                  <a:cubicBezTo>
                    <a:pt x="2928" y="662"/>
                    <a:pt x="2267"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11" name="Google Shape;3411;p48"/>
            <p:cNvSpPr/>
            <p:nvPr/>
          </p:nvSpPr>
          <p:spPr>
            <a:xfrm>
              <a:off x="3342550" y="4204350"/>
              <a:ext cx="75550" cy="73225"/>
            </a:xfrm>
            <a:custGeom>
              <a:avLst/>
              <a:gdLst/>
              <a:ahLst/>
              <a:cxnLst/>
              <a:rect l="l" t="t" r="r" b="b"/>
              <a:pathLst>
                <a:path w="3022" h="2929" extrusionOk="0">
                  <a:moveTo>
                    <a:pt x="1511" y="1"/>
                  </a:moveTo>
                  <a:cubicBezTo>
                    <a:pt x="661" y="1"/>
                    <a:pt x="0" y="662"/>
                    <a:pt x="0" y="1512"/>
                  </a:cubicBezTo>
                  <a:cubicBezTo>
                    <a:pt x="0" y="2267"/>
                    <a:pt x="661" y="2928"/>
                    <a:pt x="1511" y="2928"/>
                  </a:cubicBezTo>
                  <a:cubicBezTo>
                    <a:pt x="2361" y="2928"/>
                    <a:pt x="3022" y="2362"/>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12" name="Google Shape;3412;p48"/>
            <p:cNvSpPr/>
            <p:nvPr/>
          </p:nvSpPr>
          <p:spPr>
            <a:xfrm>
              <a:off x="3540850" y="4204350"/>
              <a:ext cx="75575" cy="73225"/>
            </a:xfrm>
            <a:custGeom>
              <a:avLst/>
              <a:gdLst/>
              <a:ahLst/>
              <a:cxnLst/>
              <a:rect l="l" t="t" r="r" b="b"/>
              <a:pathLst>
                <a:path w="3023" h="2929" extrusionOk="0">
                  <a:moveTo>
                    <a:pt x="1511" y="1"/>
                  </a:moveTo>
                  <a:cubicBezTo>
                    <a:pt x="756" y="1"/>
                    <a:pt x="95" y="662"/>
                    <a:pt x="95" y="1512"/>
                  </a:cubicBezTo>
                  <a:cubicBezTo>
                    <a:pt x="1" y="2267"/>
                    <a:pt x="756" y="2928"/>
                    <a:pt x="1511" y="2928"/>
                  </a:cubicBezTo>
                  <a:cubicBezTo>
                    <a:pt x="2361" y="2928"/>
                    <a:pt x="3022" y="2362"/>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13" name="Google Shape;3413;p48"/>
            <p:cNvSpPr/>
            <p:nvPr/>
          </p:nvSpPr>
          <p:spPr>
            <a:xfrm>
              <a:off x="3741525" y="4204350"/>
              <a:ext cx="73200" cy="73225"/>
            </a:xfrm>
            <a:custGeom>
              <a:avLst/>
              <a:gdLst/>
              <a:ahLst/>
              <a:cxnLst/>
              <a:rect l="l" t="t" r="r" b="b"/>
              <a:pathLst>
                <a:path w="2928" h="2929" extrusionOk="0">
                  <a:moveTo>
                    <a:pt x="1417" y="1"/>
                  </a:moveTo>
                  <a:cubicBezTo>
                    <a:pt x="661" y="1"/>
                    <a:pt x="0" y="662"/>
                    <a:pt x="0" y="1512"/>
                  </a:cubicBezTo>
                  <a:cubicBezTo>
                    <a:pt x="0" y="2267"/>
                    <a:pt x="661" y="2928"/>
                    <a:pt x="1511" y="2928"/>
                  </a:cubicBezTo>
                  <a:cubicBezTo>
                    <a:pt x="2267" y="2928"/>
                    <a:pt x="2928" y="2362"/>
                    <a:pt x="2928" y="1512"/>
                  </a:cubicBezTo>
                  <a:cubicBezTo>
                    <a:pt x="2928" y="662"/>
                    <a:pt x="2267"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14" name="Google Shape;3414;p48"/>
            <p:cNvSpPr/>
            <p:nvPr/>
          </p:nvSpPr>
          <p:spPr>
            <a:xfrm>
              <a:off x="1550650" y="4015500"/>
              <a:ext cx="75575" cy="75550"/>
            </a:xfrm>
            <a:custGeom>
              <a:avLst/>
              <a:gdLst/>
              <a:ahLst/>
              <a:cxnLst/>
              <a:rect l="l" t="t" r="r" b="b"/>
              <a:pathLst>
                <a:path w="3023" h="3022" extrusionOk="0">
                  <a:moveTo>
                    <a:pt x="1511" y="0"/>
                  </a:moveTo>
                  <a:cubicBezTo>
                    <a:pt x="756" y="0"/>
                    <a:pt x="95" y="661"/>
                    <a:pt x="95" y="1511"/>
                  </a:cubicBezTo>
                  <a:cubicBezTo>
                    <a:pt x="0" y="2361"/>
                    <a:pt x="756"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15" name="Google Shape;3415;p48"/>
            <p:cNvSpPr/>
            <p:nvPr/>
          </p:nvSpPr>
          <p:spPr>
            <a:xfrm>
              <a:off x="1751325" y="4015500"/>
              <a:ext cx="73200" cy="75550"/>
            </a:xfrm>
            <a:custGeom>
              <a:avLst/>
              <a:gdLst/>
              <a:ahLst/>
              <a:cxnLst/>
              <a:rect l="l" t="t" r="r" b="b"/>
              <a:pathLst>
                <a:path w="2928" h="3022" extrusionOk="0">
                  <a:moveTo>
                    <a:pt x="1417" y="0"/>
                  </a:moveTo>
                  <a:cubicBezTo>
                    <a:pt x="661" y="0"/>
                    <a:pt x="0" y="661"/>
                    <a:pt x="0" y="1511"/>
                  </a:cubicBezTo>
                  <a:cubicBezTo>
                    <a:pt x="0" y="2361"/>
                    <a:pt x="661" y="3022"/>
                    <a:pt x="1511" y="3022"/>
                  </a:cubicBezTo>
                  <a:cubicBezTo>
                    <a:pt x="2267" y="3022"/>
                    <a:pt x="2928" y="2361"/>
                    <a:pt x="2928" y="1511"/>
                  </a:cubicBezTo>
                  <a:cubicBezTo>
                    <a:pt x="2928" y="661"/>
                    <a:pt x="2267"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16" name="Google Shape;3416;p48"/>
            <p:cNvSpPr/>
            <p:nvPr/>
          </p:nvSpPr>
          <p:spPr>
            <a:xfrm>
              <a:off x="1949625" y="4015500"/>
              <a:ext cx="75575" cy="75550"/>
            </a:xfrm>
            <a:custGeom>
              <a:avLst/>
              <a:gdLst/>
              <a:ahLst/>
              <a:cxnLst/>
              <a:rect l="l" t="t" r="r" b="b"/>
              <a:pathLst>
                <a:path w="3023" h="3022"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17" name="Google Shape;3417;p48"/>
            <p:cNvSpPr/>
            <p:nvPr/>
          </p:nvSpPr>
          <p:spPr>
            <a:xfrm>
              <a:off x="2147950" y="4015500"/>
              <a:ext cx="75575" cy="75550"/>
            </a:xfrm>
            <a:custGeom>
              <a:avLst/>
              <a:gdLst/>
              <a:ahLst/>
              <a:cxnLst/>
              <a:rect l="l" t="t" r="r" b="b"/>
              <a:pathLst>
                <a:path w="3023" h="3022"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18" name="Google Shape;3418;p48"/>
            <p:cNvSpPr/>
            <p:nvPr/>
          </p:nvSpPr>
          <p:spPr>
            <a:xfrm>
              <a:off x="2346250" y="4015500"/>
              <a:ext cx="75575" cy="75550"/>
            </a:xfrm>
            <a:custGeom>
              <a:avLst/>
              <a:gdLst/>
              <a:ahLst/>
              <a:cxnLst/>
              <a:rect l="l" t="t" r="r" b="b"/>
              <a:pathLst>
                <a:path w="3023" h="3022" extrusionOk="0">
                  <a:moveTo>
                    <a:pt x="1512" y="0"/>
                  </a:moveTo>
                  <a:cubicBezTo>
                    <a:pt x="756" y="0"/>
                    <a:pt x="95" y="661"/>
                    <a:pt x="95" y="1511"/>
                  </a:cubicBezTo>
                  <a:cubicBezTo>
                    <a:pt x="1" y="2361"/>
                    <a:pt x="756" y="3022"/>
                    <a:pt x="1512" y="3022"/>
                  </a:cubicBezTo>
                  <a:cubicBezTo>
                    <a:pt x="2362" y="3022"/>
                    <a:pt x="3023" y="2361"/>
                    <a:pt x="3023" y="1511"/>
                  </a:cubicBezTo>
                  <a:cubicBezTo>
                    <a:pt x="3023" y="661"/>
                    <a:pt x="2362" y="0"/>
                    <a:pt x="1512"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19" name="Google Shape;3419;p48"/>
            <p:cNvSpPr/>
            <p:nvPr/>
          </p:nvSpPr>
          <p:spPr>
            <a:xfrm>
              <a:off x="2546925" y="4015500"/>
              <a:ext cx="75575" cy="75550"/>
            </a:xfrm>
            <a:custGeom>
              <a:avLst/>
              <a:gdLst/>
              <a:ahLst/>
              <a:cxnLst/>
              <a:rect l="l" t="t" r="r" b="b"/>
              <a:pathLst>
                <a:path w="3023" h="3022" extrusionOk="0">
                  <a:moveTo>
                    <a:pt x="1512" y="0"/>
                  </a:moveTo>
                  <a:cubicBezTo>
                    <a:pt x="662" y="0"/>
                    <a:pt x="1" y="661"/>
                    <a:pt x="1" y="1511"/>
                  </a:cubicBezTo>
                  <a:cubicBezTo>
                    <a:pt x="1" y="2361"/>
                    <a:pt x="662" y="3022"/>
                    <a:pt x="1512" y="3022"/>
                  </a:cubicBezTo>
                  <a:cubicBezTo>
                    <a:pt x="2267" y="3022"/>
                    <a:pt x="3023" y="2361"/>
                    <a:pt x="3023" y="1511"/>
                  </a:cubicBezTo>
                  <a:cubicBezTo>
                    <a:pt x="3023" y="661"/>
                    <a:pt x="2362" y="0"/>
                    <a:pt x="1512"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20" name="Google Shape;3420;p48"/>
            <p:cNvSpPr/>
            <p:nvPr/>
          </p:nvSpPr>
          <p:spPr>
            <a:xfrm>
              <a:off x="2745250" y="4015500"/>
              <a:ext cx="75575" cy="75550"/>
            </a:xfrm>
            <a:custGeom>
              <a:avLst/>
              <a:gdLst/>
              <a:ahLst/>
              <a:cxnLst/>
              <a:rect l="l" t="t" r="r" b="b"/>
              <a:pathLst>
                <a:path w="3023" h="3022"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21" name="Google Shape;3421;p48"/>
            <p:cNvSpPr/>
            <p:nvPr/>
          </p:nvSpPr>
          <p:spPr>
            <a:xfrm>
              <a:off x="2945925" y="4015500"/>
              <a:ext cx="73200" cy="75550"/>
            </a:xfrm>
            <a:custGeom>
              <a:avLst/>
              <a:gdLst/>
              <a:ahLst/>
              <a:cxnLst/>
              <a:rect l="l" t="t" r="r" b="b"/>
              <a:pathLst>
                <a:path w="2928" h="3022" extrusionOk="0">
                  <a:moveTo>
                    <a:pt x="1417" y="0"/>
                  </a:moveTo>
                  <a:cubicBezTo>
                    <a:pt x="661" y="0"/>
                    <a:pt x="0" y="661"/>
                    <a:pt x="0" y="1511"/>
                  </a:cubicBezTo>
                  <a:cubicBezTo>
                    <a:pt x="0" y="2361"/>
                    <a:pt x="661" y="3022"/>
                    <a:pt x="1417" y="3022"/>
                  </a:cubicBezTo>
                  <a:cubicBezTo>
                    <a:pt x="2266" y="3022"/>
                    <a:pt x="2928" y="2361"/>
                    <a:pt x="2928" y="1511"/>
                  </a:cubicBezTo>
                  <a:cubicBezTo>
                    <a:pt x="2928" y="661"/>
                    <a:pt x="2266" y="0"/>
                    <a:pt x="1417"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22" name="Google Shape;3422;p48"/>
            <p:cNvSpPr/>
            <p:nvPr/>
          </p:nvSpPr>
          <p:spPr>
            <a:xfrm>
              <a:off x="3144225" y="4015500"/>
              <a:ext cx="73225" cy="75550"/>
            </a:xfrm>
            <a:custGeom>
              <a:avLst/>
              <a:gdLst/>
              <a:ahLst/>
              <a:cxnLst/>
              <a:rect l="l" t="t" r="r" b="b"/>
              <a:pathLst>
                <a:path w="2929" h="3022" extrusionOk="0">
                  <a:moveTo>
                    <a:pt x="1417" y="0"/>
                  </a:moveTo>
                  <a:cubicBezTo>
                    <a:pt x="662" y="0"/>
                    <a:pt x="1" y="661"/>
                    <a:pt x="1" y="1511"/>
                  </a:cubicBezTo>
                  <a:cubicBezTo>
                    <a:pt x="1" y="2361"/>
                    <a:pt x="662" y="3022"/>
                    <a:pt x="1511" y="3022"/>
                  </a:cubicBezTo>
                  <a:cubicBezTo>
                    <a:pt x="2267" y="3022"/>
                    <a:pt x="2928" y="2361"/>
                    <a:pt x="2928" y="1511"/>
                  </a:cubicBezTo>
                  <a:cubicBezTo>
                    <a:pt x="2928" y="661"/>
                    <a:pt x="2267"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23" name="Google Shape;3423;p48"/>
            <p:cNvSpPr/>
            <p:nvPr/>
          </p:nvSpPr>
          <p:spPr>
            <a:xfrm>
              <a:off x="3342550" y="4015500"/>
              <a:ext cx="75550" cy="75550"/>
            </a:xfrm>
            <a:custGeom>
              <a:avLst/>
              <a:gdLst/>
              <a:ahLst/>
              <a:cxnLst/>
              <a:rect l="l" t="t" r="r" b="b"/>
              <a:pathLst>
                <a:path w="3022" h="3022"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24" name="Google Shape;3424;p48"/>
            <p:cNvSpPr/>
            <p:nvPr/>
          </p:nvSpPr>
          <p:spPr>
            <a:xfrm>
              <a:off x="3540850" y="4015500"/>
              <a:ext cx="75575" cy="75550"/>
            </a:xfrm>
            <a:custGeom>
              <a:avLst/>
              <a:gdLst/>
              <a:ahLst/>
              <a:cxnLst/>
              <a:rect l="l" t="t" r="r" b="b"/>
              <a:pathLst>
                <a:path w="3023" h="3022" extrusionOk="0">
                  <a:moveTo>
                    <a:pt x="1511" y="0"/>
                  </a:moveTo>
                  <a:cubicBezTo>
                    <a:pt x="756" y="0"/>
                    <a:pt x="95" y="661"/>
                    <a:pt x="95" y="1511"/>
                  </a:cubicBezTo>
                  <a:cubicBezTo>
                    <a:pt x="1" y="2361"/>
                    <a:pt x="756"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25" name="Google Shape;3425;p48"/>
            <p:cNvSpPr/>
            <p:nvPr/>
          </p:nvSpPr>
          <p:spPr>
            <a:xfrm>
              <a:off x="3741525" y="4015500"/>
              <a:ext cx="73200" cy="75550"/>
            </a:xfrm>
            <a:custGeom>
              <a:avLst/>
              <a:gdLst/>
              <a:ahLst/>
              <a:cxnLst/>
              <a:rect l="l" t="t" r="r" b="b"/>
              <a:pathLst>
                <a:path w="2928" h="3022" extrusionOk="0">
                  <a:moveTo>
                    <a:pt x="1417" y="0"/>
                  </a:moveTo>
                  <a:cubicBezTo>
                    <a:pt x="661" y="0"/>
                    <a:pt x="0" y="661"/>
                    <a:pt x="0" y="1511"/>
                  </a:cubicBezTo>
                  <a:cubicBezTo>
                    <a:pt x="0" y="2361"/>
                    <a:pt x="661" y="3022"/>
                    <a:pt x="1511" y="3022"/>
                  </a:cubicBezTo>
                  <a:cubicBezTo>
                    <a:pt x="2267" y="3022"/>
                    <a:pt x="2928" y="2361"/>
                    <a:pt x="2928" y="1511"/>
                  </a:cubicBezTo>
                  <a:cubicBezTo>
                    <a:pt x="2928" y="661"/>
                    <a:pt x="2267"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26" name="Google Shape;3426;p48"/>
            <p:cNvSpPr/>
            <p:nvPr/>
          </p:nvSpPr>
          <p:spPr>
            <a:xfrm>
              <a:off x="1550650" y="3826625"/>
              <a:ext cx="75575" cy="75575"/>
            </a:xfrm>
            <a:custGeom>
              <a:avLst/>
              <a:gdLst/>
              <a:ahLst/>
              <a:cxnLst/>
              <a:rect l="l" t="t" r="r" b="b"/>
              <a:pathLst>
                <a:path w="3023" h="3023" extrusionOk="0">
                  <a:moveTo>
                    <a:pt x="1511" y="0"/>
                  </a:moveTo>
                  <a:cubicBezTo>
                    <a:pt x="756" y="0"/>
                    <a:pt x="95" y="661"/>
                    <a:pt x="95" y="1511"/>
                  </a:cubicBezTo>
                  <a:cubicBezTo>
                    <a:pt x="0" y="2361"/>
                    <a:pt x="756"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27" name="Google Shape;3427;p48"/>
            <p:cNvSpPr/>
            <p:nvPr/>
          </p:nvSpPr>
          <p:spPr>
            <a:xfrm>
              <a:off x="1751325" y="3826625"/>
              <a:ext cx="73200" cy="75575"/>
            </a:xfrm>
            <a:custGeom>
              <a:avLst/>
              <a:gdLst/>
              <a:ahLst/>
              <a:cxnLst/>
              <a:rect l="l" t="t" r="r" b="b"/>
              <a:pathLst>
                <a:path w="2928" h="3023" extrusionOk="0">
                  <a:moveTo>
                    <a:pt x="1417" y="0"/>
                  </a:moveTo>
                  <a:cubicBezTo>
                    <a:pt x="661" y="0"/>
                    <a:pt x="0" y="661"/>
                    <a:pt x="0" y="1511"/>
                  </a:cubicBezTo>
                  <a:cubicBezTo>
                    <a:pt x="0" y="2361"/>
                    <a:pt x="661" y="3022"/>
                    <a:pt x="1511" y="3022"/>
                  </a:cubicBezTo>
                  <a:cubicBezTo>
                    <a:pt x="2267" y="3022"/>
                    <a:pt x="2928" y="2361"/>
                    <a:pt x="2928" y="1511"/>
                  </a:cubicBezTo>
                  <a:cubicBezTo>
                    <a:pt x="2928" y="661"/>
                    <a:pt x="2267"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28" name="Google Shape;3428;p48"/>
            <p:cNvSpPr/>
            <p:nvPr/>
          </p:nvSpPr>
          <p:spPr>
            <a:xfrm>
              <a:off x="1949625" y="3826625"/>
              <a:ext cx="75575" cy="75575"/>
            </a:xfrm>
            <a:custGeom>
              <a:avLst/>
              <a:gdLst/>
              <a:ahLst/>
              <a:cxnLst/>
              <a:rect l="l" t="t" r="r" b="b"/>
              <a:pathLst>
                <a:path w="3023" h="3023"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29" name="Google Shape;3429;p48"/>
            <p:cNvSpPr/>
            <p:nvPr/>
          </p:nvSpPr>
          <p:spPr>
            <a:xfrm>
              <a:off x="2147950" y="3826625"/>
              <a:ext cx="75575" cy="75575"/>
            </a:xfrm>
            <a:custGeom>
              <a:avLst/>
              <a:gdLst/>
              <a:ahLst/>
              <a:cxnLst/>
              <a:rect l="l" t="t" r="r" b="b"/>
              <a:pathLst>
                <a:path w="3023" h="3023"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30" name="Google Shape;3430;p48"/>
            <p:cNvSpPr/>
            <p:nvPr/>
          </p:nvSpPr>
          <p:spPr>
            <a:xfrm>
              <a:off x="2346250" y="3826625"/>
              <a:ext cx="75575" cy="75575"/>
            </a:xfrm>
            <a:custGeom>
              <a:avLst/>
              <a:gdLst/>
              <a:ahLst/>
              <a:cxnLst/>
              <a:rect l="l" t="t" r="r" b="b"/>
              <a:pathLst>
                <a:path w="3023" h="3023" extrusionOk="0">
                  <a:moveTo>
                    <a:pt x="1512" y="0"/>
                  </a:moveTo>
                  <a:cubicBezTo>
                    <a:pt x="756" y="0"/>
                    <a:pt x="95" y="661"/>
                    <a:pt x="95" y="1511"/>
                  </a:cubicBezTo>
                  <a:cubicBezTo>
                    <a:pt x="1" y="2361"/>
                    <a:pt x="756" y="3022"/>
                    <a:pt x="1512" y="3022"/>
                  </a:cubicBezTo>
                  <a:cubicBezTo>
                    <a:pt x="2362" y="3022"/>
                    <a:pt x="3023" y="2361"/>
                    <a:pt x="3023" y="1511"/>
                  </a:cubicBezTo>
                  <a:cubicBezTo>
                    <a:pt x="3023" y="661"/>
                    <a:pt x="2362" y="0"/>
                    <a:pt x="1512"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31" name="Google Shape;3431;p48"/>
            <p:cNvSpPr/>
            <p:nvPr/>
          </p:nvSpPr>
          <p:spPr>
            <a:xfrm>
              <a:off x="2546925" y="3826625"/>
              <a:ext cx="75575" cy="75575"/>
            </a:xfrm>
            <a:custGeom>
              <a:avLst/>
              <a:gdLst/>
              <a:ahLst/>
              <a:cxnLst/>
              <a:rect l="l" t="t" r="r" b="b"/>
              <a:pathLst>
                <a:path w="3023" h="3023" extrusionOk="0">
                  <a:moveTo>
                    <a:pt x="1512" y="0"/>
                  </a:moveTo>
                  <a:cubicBezTo>
                    <a:pt x="662" y="0"/>
                    <a:pt x="1" y="661"/>
                    <a:pt x="1" y="1511"/>
                  </a:cubicBezTo>
                  <a:cubicBezTo>
                    <a:pt x="1" y="2361"/>
                    <a:pt x="662" y="3022"/>
                    <a:pt x="1512" y="3022"/>
                  </a:cubicBezTo>
                  <a:cubicBezTo>
                    <a:pt x="2267" y="3022"/>
                    <a:pt x="3023" y="2361"/>
                    <a:pt x="3023" y="1511"/>
                  </a:cubicBezTo>
                  <a:cubicBezTo>
                    <a:pt x="3023" y="661"/>
                    <a:pt x="2362" y="0"/>
                    <a:pt x="1512"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32" name="Google Shape;3432;p48"/>
            <p:cNvSpPr/>
            <p:nvPr/>
          </p:nvSpPr>
          <p:spPr>
            <a:xfrm>
              <a:off x="2745250" y="3826625"/>
              <a:ext cx="75575" cy="75575"/>
            </a:xfrm>
            <a:custGeom>
              <a:avLst/>
              <a:gdLst/>
              <a:ahLst/>
              <a:cxnLst/>
              <a:rect l="l" t="t" r="r" b="b"/>
              <a:pathLst>
                <a:path w="3023" h="3023"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33" name="Google Shape;3433;p48"/>
            <p:cNvSpPr/>
            <p:nvPr/>
          </p:nvSpPr>
          <p:spPr>
            <a:xfrm>
              <a:off x="2945925" y="3826625"/>
              <a:ext cx="73200" cy="75575"/>
            </a:xfrm>
            <a:custGeom>
              <a:avLst/>
              <a:gdLst/>
              <a:ahLst/>
              <a:cxnLst/>
              <a:rect l="l" t="t" r="r" b="b"/>
              <a:pathLst>
                <a:path w="2928" h="3023" extrusionOk="0">
                  <a:moveTo>
                    <a:pt x="1417" y="0"/>
                  </a:moveTo>
                  <a:cubicBezTo>
                    <a:pt x="661" y="0"/>
                    <a:pt x="0" y="661"/>
                    <a:pt x="0" y="1511"/>
                  </a:cubicBezTo>
                  <a:cubicBezTo>
                    <a:pt x="0" y="2361"/>
                    <a:pt x="661" y="3022"/>
                    <a:pt x="1417" y="3022"/>
                  </a:cubicBezTo>
                  <a:cubicBezTo>
                    <a:pt x="2266" y="3022"/>
                    <a:pt x="2928" y="2361"/>
                    <a:pt x="2928" y="1511"/>
                  </a:cubicBezTo>
                  <a:cubicBezTo>
                    <a:pt x="2928" y="661"/>
                    <a:pt x="2266" y="0"/>
                    <a:pt x="1417"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34" name="Google Shape;3434;p48"/>
            <p:cNvSpPr/>
            <p:nvPr/>
          </p:nvSpPr>
          <p:spPr>
            <a:xfrm>
              <a:off x="3144225" y="3826625"/>
              <a:ext cx="73225" cy="75575"/>
            </a:xfrm>
            <a:custGeom>
              <a:avLst/>
              <a:gdLst/>
              <a:ahLst/>
              <a:cxnLst/>
              <a:rect l="l" t="t" r="r" b="b"/>
              <a:pathLst>
                <a:path w="2929" h="3023" extrusionOk="0">
                  <a:moveTo>
                    <a:pt x="1417" y="0"/>
                  </a:moveTo>
                  <a:cubicBezTo>
                    <a:pt x="662" y="0"/>
                    <a:pt x="1" y="661"/>
                    <a:pt x="1" y="1511"/>
                  </a:cubicBezTo>
                  <a:cubicBezTo>
                    <a:pt x="1" y="2361"/>
                    <a:pt x="662" y="3022"/>
                    <a:pt x="1511" y="3022"/>
                  </a:cubicBezTo>
                  <a:cubicBezTo>
                    <a:pt x="2267" y="3022"/>
                    <a:pt x="2928" y="2361"/>
                    <a:pt x="2928" y="1511"/>
                  </a:cubicBezTo>
                  <a:cubicBezTo>
                    <a:pt x="2928" y="661"/>
                    <a:pt x="2267"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35" name="Google Shape;3435;p48"/>
            <p:cNvSpPr/>
            <p:nvPr/>
          </p:nvSpPr>
          <p:spPr>
            <a:xfrm>
              <a:off x="3342550" y="3826625"/>
              <a:ext cx="75550" cy="75575"/>
            </a:xfrm>
            <a:custGeom>
              <a:avLst/>
              <a:gdLst/>
              <a:ahLst/>
              <a:cxnLst/>
              <a:rect l="l" t="t" r="r" b="b"/>
              <a:pathLst>
                <a:path w="3022" h="3023"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36" name="Google Shape;3436;p48"/>
            <p:cNvSpPr/>
            <p:nvPr/>
          </p:nvSpPr>
          <p:spPr>
            <a:xfrm>
              <a:off x="3540850" y="3826625"/>
              <a:ext cx="75575" cy="75575"/>
            </a:xfrm>
            <a:custGeom>
              <a:avLst/>
              <a:gdLst/>
              <a:ahLst/>
              <a:cxnLst/>
              <a:rect l="l" t="t" r="r" b="b"/>
              <a:pathLst>
                <a:path w="3023" h="3023" extrusionOk="0">
                  <a:moveTo>
                    <a:pt x="1511" y="0"/>
                  </a:moveTo>
                  <a:cubicBezTo>
                    <a:pt x="756" y="0"/>
                    <a:pt x="95" y="661"/>
                    <a:pt x="95" y="1511"/>
                  </a:cubicBezTo>
                  <a:cubicBezTo>
                    <a:pt x="1" y="2361"/>
                    <a:pt x="756"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37" name="Google Shape;3437;p48"/>
            <p:cNvSpPr/>
            <p:nvPr/>
          </p:nvSpPr>
          <p:spPr>
            <a:xfrm>
              <a:off x="3741525" y="3826625"/>
              <a:ext cx="73200" cy="75575"/>
            </a:xfrm>
            <a:custGeom>
              <a:avLst/>
              <a:gdLst/>
              <a:ahLst/>
              <a:cxnLst/>
              <a:rect l="l" t="t" r="r" b="b"/>
              <a:pathLst>
                <a:path w="2928" h="3023" extrusionOk="0">
                  <a:moveTo>
                    <a:pt x="1417" y="0"/>
                  </a:moveTo>
                  <a:cubicBezTo>
                    <a:pt x="661" y="0"/>
                    <a:pt x="0" y="661"/>
                    <a:pt x="0" y="1511"/>
                  </a:cubicBezTo>
                  <a:cubicBezTo>
                    <a:pt x="0" y="2361"/>
                    <a:pt x="661" y="3022"/>
                    <a:pt x="1511" y="3022"/>
                  </a:cubicBezTo>
                  <a:cubicBezTo>
                    <a:pt x="2267" y="3022"/>
                    <a:pt x="2928" y="2361"/>
                    <a:pt x="2928" y="1511"/>
                  </a:cubicBezTo>
                  <a:cubicBezTo>
                    <a:pt x="2928" y="661"/>
                    <a:pt x="2267"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38" name="Google Shape;3438;p48"/>
            <p:cNvSpPr/>
            <p:nvPr/>
          </p:nvSpPr>
          <p:spPr>
            <a:xfrm>
              <a:off x="1352325" y="3637750"/>
              <a:ext cx="75575" cy="75575"/>
            </a:xfrm>
            <a:custGeom>
              <a:avLst/>
              <a:gdLst/>
              <a:ahLst/>
              <a:cxnLst/>
              <a:rect l="l" t="t" r="r" b="b"/>
              <a:pathLst>
                <a:path w="3023" h="3023" extrusionOk="0">
                  <a:moveTo>
                    <a:pt x="1512" y="1"/>
                  </a:moveTo>
                  <a:cubicBezTo>
                    <a:pt x="662" y="1"/>
                    <a:pt x="1" y="662"/>
                    <a:pt x="1" y="1512"/>
                  </a:cubicBezTo>
                  <a:cubicBezTo>
                    <a:pt x="1" y="2361"/>
                    <a:pt x="662" y="3022"/>
                    <a:pt x="1512" y="3022"/>
                  </a:cubicBezTo>
                  <a:cubicBezTo>
                    <a:pt x="2362" y="3022"/>
                    <a:pt x="3023" y="2361"/>
                    <a:pt x="3023" y="1512"/>
                  </a:cubicBezTo>
                  <a:cubicBezTo>
                    <a:pt x="3023" y="662"/>
                    <a:pt x="2362" y="1"/>
                    <a:pt x="1512"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39" name="Google Shape;3439;p48"/>
            <p:cNvSpPr/>
            <p:nvPr/>
          </p:nvSpPr>
          <p:spPr>
            <a:xfrm>
              <a:off x="1550650" y="3637750"/>
              <a:ext cx="75575" cy="75575"/>
            </a:xfrm>
            <a:custGeom>
              <a:avLst/>
              <a:gdLst/>
              <a:ahLst/>
              <a:cxnLst/>
              <a:rect l="l" t="t" r="r" b="b"/>
              <a:pathLst>
                <a:path w="3023" h="3023" extrusionOk="0">
                  <a:moveTo>
                    <a:pt x="1511" y="1"/>
                  </a:moveTo>
                  <a:cubicBezTo>
                    <a:pt x="756" y="1"/>
                    <a:pt x="95" y="662"/>
                    <a:pt x="95" y="1512"/>
                  </a:cubicBezTo>
                  <a:cubicBezTo>
                    <a:pt x="0" y="2361"/>
                    <a:pt x="756" y="3022"/>
                    <a:pt x="1511" y="3022"/>
                  </a:cubicBezTo>
                  <a:cubicBezTo>
                    <a:pt x="2361" y="3022"/>
                    <a:pt x="3022" y="2361"/>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40" name="Google Shape;3440;p48"/>
            <p:cNvSpPr/>
            <p:nvPr/>
          </p:nvSpPr>
          <p:spPr>
            <a:xfrm>
              <a:off x="1751325" y="3637750"/>
              <a:ext cx="73200" cy="75575"/>
            </a:xfrm>
            <a:custGeom>
              <a:avLst/>
              <a:gdLst/>
              <a:ahLst/>
              <a:cxnLst/>
              <a:rect l="l" t="t" r="r" b="b"/>
              <a:pathLst>
                <a:path w="2928" h="3023" extrusionOk="0">
                  <a:moveTo>
                    <a:pt x="1417" y="1"/>
                  </a:moveTo>
                  <a:cubicBezTo>
                    <a:pt x="661" y="1"/>
                    <a:pt x="0" y="662"/>
                    <a:pt x="0" y="1512"/>
                  </a:cubicBezTo>
                  <a:cubicBezTo>
                    <a:pt x="0" y="2361"/>
                    <a:pt x="661" y="3022"/>
                    <a:pt x="1511" y="3022"/>
                  </a:cubicBezTo>
                  <a:cubicBezTo>
                    <a:pt x="2267" y="3022"/>
                    <a:pt x="2928" y="2361"/>
                    <a:pt x="2928" y="1512"/>
                  </a:cubicBezTo>
                  <a:cubicBezTo>
                    <a:pt x="2928" y="662"/>
                    <a:pt x="2267"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41" name="Google Shape;3441;p48"/>
            <p:cNvSpPr/>
            <p:nvPr/>
          </p:nvSpPr>
          <p:spPr>
            <a:xfrm>
              <a:off x="1949625" y="3637750"/>
              <a:ext cx="75575" cy="75575"/>
            </a:xfrm>
            <a:custGeom>
              <a:avLst/>
              <a:gdLst/>
              <a:ahLst/>
              <a:cxnLst/>
              <a:rect l="l" t="t" r="r" b="b"/>
              <a:pathLst>
                <a:path w="3023" h="3023" extrusionOk="0">
                  <a:moveTo>
                    <a:pt x="1512" y="1"/>
                  </a:moveTo>
                  <a:cubicBezTo>
                    <a:pt x="662" y="1"/>
                    <a:pt x="1" y="662"/>
                    <a:pt x="1" y="1512"/>
                  </a:cubicBezTo>
                  <a:cubicBezTo>
                    <a:pt x="1" y="2361"/>
                    <a:pt x="662" y="3022"/>
                    <a:pt x="1512" y="3022"/>
                  </a:cubicBezTo>
                  <a:cubicBezTo>
                    <a:pt x="2362" y="3022"/>
                    <a:pt x="3023" y="2361"/>
                    <a:pt x="3023" y="1512"/>
                  </a:cubicBezTo>
                  <a:cubicBezTo>
                    <a:pt x="3023" y="662"/>
                    <a:pt x="2362" y="1"/>
                    <a:pt x="1512"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42" name="Google Shape;3442;p48"/>
            <p:cNvSpPr/>
            <p:nvPr/>
          </p:nvSpPr>
          <p:spPr>
            <a:xfrm>
              <a:off x="2147950" y="3637750"/>
              <a:ext cx="75575" cy="75575"/>
            </a:xfrm>
            <a:custGeom>
              <a:avLst/>
              <a:gdLst/>
              <a:ahLst/>
              <a:cxnLst/>
              <a:rect l="l" t="t" r="r" b="b"/>
              <a:pathLst>
                <a:path w="3023" h="3023" extrusionOk="0">
                  <a:moveTo>
                    <a:pt x="1511" y="1"/>
                  </a:moveTo>
                  <a:cubicBezTo>
                    <a:pt x="661" y="1"/>
                    <a:pt x="0" y="662"/>
                    <a:pt x="0" y="1512"/>
                  </a:cubicBezTo>
                  <a:cubicBezTo>
                    <a:pt x="0" y="2361"/>
                    <a:pt x="661" y="3022"/>
                    <a:pt x="1511" y="3022"/>
                  </a:cubicBezTo>
                  <a:cubicBezTo>
                    <a:pt x="2361" y="3022"/>
                    <a:pt x="3022" y="2361"/>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43" name="Google Shape;3443;p48"/>
            <p:cNvSpPr/>
            <p:nvPr/>
          </p:nvSpPr>
          <p:spPr>
            <a:xfrm>
              <a:off x="2346250" y="3637750"/>
              <a:ext cx="75575" cy="75575"/>
            </a:xfrm>
            <a:custGeom>
              <a:avLst/>
              <a:gdLst/>
              <a:ahLst/>
              <a:cxnLst/>
              <a:rect l="l" t="t" r="r" b="b"/>
              <a:pathLst>
                <a:path w="3023" h="3023" extrusionOk="0">
                  <a:moveTo>
                    <a:pt x="1512" y="1"/>
                  </a:moveTo>
                  <a:cubicBezTo>
                    <a:pt x="756" y="1"/>
                    <a:pt x="95" y="662"/>
                    <a:pt x="95" y="1512"/>
                  </a:cubicBezTo>
                  <a:cubicBezTo>
                    <a:pt x="1" y="2361"/>
                    <a:pt x="756" y="3022"/>
                    <a:pt x="1512" y="3022"/>
                  </a:cubicBezTo>
                  <a:cubicBezTo>
                    <a:pt x="2362" y="3022"/>
                    <a:pt x="3023" y="2361"/>
                    <a:pt x="3023" y="1512"/>
                  </a:cubicBezTo>
                  <a:cubicBezTo>
                    <a:pt x="3023" y="662"/>
                    <a:pt x="2362" y="1"/>
                    <a:pt x="1512"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44" name="Google Shape;3444;p48"/>
            <p:cNvSpPr/>
            <p:nvPr/>
          </p:nvSpPr>
          <p:spPr>
            <a:xfrm>
              <a:off x="2546925" y="3637750"/>
              <a:ext cx="75575" cy="75575"/>
            </a:xfrm>
            <a:custGeom>
              <a:avLst/>
              <a:gdLst/>
              <a:ahLst/>
              <a:cxnLst/>
              <a:rect l="l" t="t" r="r" b="b"/>
              <a:pathLst>
                <a:path w="3023" h="3023" extrusionOk="0">
                  <a:moveTo>
                    <a:pt x="1512" y="1"/>
                  </a:moveTo>
                  <a:cubicBezTo>
                    <a:pt x="662" y="1"/>
                    <a:pt x="1" y="662"/>
                    <a:pt x="1" y="1512"/>
                  </a:cubicBezTo>
                  <a:cubicBezTo>
                    <a:pt x="1" y="2361"/>
                    <a:pt x="662" y="3022"/>
                    <a:pt x="1512" y="3022"/>
                  </a:cubicBezTo>
                  <a:cubicBezTo>
                    <a:pt x="2267" y="3022"/>
                    <a:pt x="3023" y="2361"/>
                    <a:pt x="3023" y="1512"/>
                  </a:cubicBezTo>
                  <a:cubicBezTo>
                    <a:pt x="3023" y="662"/>
                    <a:pt x="2362" y="1"/>
                    <a:pt x="1512"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45" name="Google Shape;3445;p48"/>
            <p:cNvSpPr/>
            <p:nvPr/>
          </p:nvSpPr>
          <p:spPr>
            <a:xfrm>
              <a:off x="2745250" y="3637750"/>
              <a:ext cx="75575" cy="75575"/>
            </a:xfrm>
            <a:custGeom>
              <a:avLst/>
              <a:gdLst/>
              <a:ahLst/>
              <a:cxnLst/>
              <a:rect l="l" t="t" r="r" b="b"/>
              <a:pathLst>
                <a:path w="3023" h="3023" extrusionOk="0">
                  <a:moveTo>
                    <a:pt x="1511" y="1"/>
                  </a:moveTo>
                  <a:cubicBezTo>
                    <a:pt x="661" y="1"/>
                    <a:pt x="0" y="662"/>
                    <a:pt x="0" y="1512"/>
                  </a:cubicBezTo>
                  <a:cubicBezTo>
                    <a:pt x="0" y="2361"/>
                    <a:pt x="661" y="3022"/>
                    <a:pt x="1511" y="3022"/>
                  </a:cubicBezTo>
                  <a:cubicBezTo>
                    <a:pt x="2361" y="3022"/>
                    <a:pt x="3022" y="2361"/>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46" name="Google Shape;3446;p48"/>
            <p:cNvSpPr/>
            <p:nvPr/>
          </p:nvSpPr>
          <p:spPr>
            <a:xfrm>
              <a:off x="2945925" y="3637750"/>
              <a:ext cx="73200" cy="75575"/>
            </a:xfrm>
            <a:custGeom>
              <a:avLst/>
              <a:gdLst/>
              <a:ahLst/>
              <a:cxnLst/>
              <a:rect l="l" t="t" r="r" b="b"/>
              <a:pathLst>
                <a:path w="2928" h="3023" extrusionOk="0">
                  <a:moveTo>
                    <a:pt x="1417" y="1"/>
                  </a:moveTo>
                  <a:cubicBezTo>
                    <a:pt x="661" y="1"/>
                    <a:pt x="0" y="662"/>
                    <a:pt x="0" y="1512"/>
                  </a:cubicBezTo>
                  <a:cubicBezTo>
                    <a:pt x="0" y="2361"/>
                    <a:pt x="661" y="3022"/>
                    <a:pt x="1417" y="3022"/>
                  </a:cubicBezTo>
                  <a:cubicBezTo>
                    <a:pt x="2266" y="3022"/>
                    <a:pt x="2928" y="2361"/>
                    <a:pt x="2928" y="1512"/>
                  </a:cubicBezTo>
                  <a:cubicBezTo>
                    <a:pt x="2928" y="662"/>
                    <a:pt x="2266" y="1"/>
                    <a:pt x="1417"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47" name="Google Shape;3447;p48"/>
            <p:cNvSpPr/>
            <p:nvPr/>
          </p:nvSpPr>
          <p:spPr>
            <a:xfrm>
              <a:off x="3144225" y="3637750"/>
              <a:ext cx="73225" cy="75575"/>
            </a:xfrm>
            <a:custGeom>
              <a:avLst/>
              <a:gdLst/>
              <a:ahLst/>
              <a:cxnLst/>
              <a:rect l="l" t="t" r="r" b="b"/>
              <a:pathLst>
                <a:path w="2929" h="3023" extrusionOk="0">
                  <a:moveTo>
                    <a:pt x="1417" y="1"/>
                  </a:moveTo>
                  <a:cubicBezTo>
                    <a:pt x="662" y="1"/>
                    <a:pt x="1" y="662"/>
                    <a:pt x="1" y="1512"/>
                  </a:cubicBezTo>
                  <a:cubicBezTo>
                    <a:pt x="1" y="2361"/>
                    <a:pt x="662" y="3022"/>
                    <a:pt x="1511" y="3022"/>
                  </a:cubicBezTo>
                  <a:cubicBezTo>
                    <a:pt x="2267" y="3022"/>
                    <a:pt x="2928" y="2361"/>
                    <a:pt x="2928" y="1512"/>
                  </a:cubicBezTo>
                  <a:cubicBezTo>
                    <a:pt x="2928" y="662"/>
                    <a:pt x="2267"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48" name="Google Shape;3448;p48"/>
            <p:cNvSpPr/>
            <p:nvPr/>
          </p:nvSpPr>
          <p:spPr>
            <a:xfrm>
              <a:off x="3342550" y="3637750"/>
              <a:ext cx="75550" cy="75575"/>
            </a:xfrm>
            <a:custGeom>
              <a:avLst/>
              <a:gdLst/>
              <a:ahLst/>
              <a:cxnLst/>
              <a:rect l="l" t="t" r="r" b="b"/>
              <a:pathLst>
                <a:path w="3022" h="3023" extrusionOk="0">
                  <a:moveTo>
                    <a:pt x="1511" y="1"/>
                  </a:moveTo>
                  <a:cubicBezTo>
                    <a:pt x="661" y="1"/>
                    <a:pt x="0" y="662"/>
                    <a:pt x="0" y="1512"/>
                  </a:cubicBezTo>
                  <a:cubicBezTo>
                    <a:pt x="0" y="2361"/>
                    <a:pt x="661" y="3022"/>
                    <a:pt x="1511" y="3022"/>
                  </a:cubicBezTo>
                  <a:cubicBezTo>
                    <a:pt x="2361" y="3022"/>
                    <a:pt x="3022" y="2361"/>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49" name="Google Shape;3449;p48"/>
            <p:cNvSpPr/>
            <p:nvPr/>
          </p:nvSpPr>
          <p:spPr>
            <a:xfrm>
              <a:off x="3540850" y="3637750"/>
              <a:ext cx="75575" cy="75575"/>
            </a:xfrm>
            <a:custGeom>
              <a:avLst/>
              <a:gdLst/>
              <a:ahLst/>
              <a:cxnLst/>
              <a:rect l="l" t="t" r="r" b="b"/>
              <a:pathLst>
                <a:path w="3023" h="3023" extrusionOk="0">
                  <a:moveTo>
                    <a:pt x="1511" y="1"/>
                  </a:moveTo>
                  <a:cubicBezTo>
                    <a:pt x="756" y="1"/>
                    <a:pt x="95" y="662"/>
                    <a:pt x="95" y="1512"/>
                  </a:cubicBezTo>
                  <a:cubicBezTo>
                    <a:pt x="1" y="2361"/>
                    <a:pt x="756" y="3022"/>
                    <a:pt x="1511" y="3022"/>
                  </a:cubicBezTo>
                  <a:cubicBezTo>
                    <a:pt x="2361" y="3022"/>
                    <a:pt x="3022" y="2361"/>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50" name="Google Shape;3450;p48"/>
            <p:cNvSpPr/>
            <p:nvPr/>
          </p:nvSpPr>
          <p:spPr>
            <a:xfrm>
              <a:off x="3741525" y="3637750"/>
              <a:ext cx="73200" cy="75575"/>
            </a:xfrm>
            <a:custGeom>
              <a:avLst/>
              <a:gdLst/>
              <a:ahLst/>
              <a:cxnLst/>
              <a:rect l="l" t="t" r="r" b="b"/>
              <a:pathLst>
                <a:path w="2928" h="3023" extrusionOk="0">
                  <a:moveTo>
                    <a:pt x="1417" y="1"/>
                  </a:moveTo>
                  <a:cubicBezTo>
                    <a:pt x="661" y="1"/>
                    <a:pt x="0" y="662"/>
                    <a:pt x="0" y="1512"/>
                  </a:cubicBezTo>
                  <a:cubicBezTo>
                    <a:pt x="0" y="2361"/>
                    <a:pt x="661" y="3022"/>
                    <a:pt x="1511" y="3022"/>
                  </a:cubicBezTo>
                  <a:cubicBezTo>
                    <a:pt x="2267" y="3022"/>
                    <a:pt x="2928" y="2361"/>
                    <a:pt x="2928" y="1512"/>
                  </a:cubicBezTo>
                  <a:cubicBezTo>
                    <a:pt x="2928" y="662"/>
                    <a:pt x="2267"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51" name="Google Shape;3451;p48"/>
            <p:cNvSpPr/>
            <p:nvPr/>
          </p:nvSpPr>
          <p:spPr>
            <a:xfrm>
              <a:off x="1352325" y="3448875"/>
              <a:ext cx="75575" cy="75575"/>
            </a:xfrm>
            <a:custGeom>
              <a:avLst/>
              <a:gdLst/>
              <a:ahLst/>
              <a:cxnLst/>
              <a:rect l="l" t="t" r="r" b="b"/>
              <a:pathLst>
                <a:path w="3023" h="3023" extrusionOk="0">
                  <a:moveTo>
                    <a:pt x="1512" y="1"/>
                  </a:moveTo>
                  <a:cubicBezTo>
                    <a:pt x="662" y="1"/>
                    <a:pt x="1" y="662"/>
                    <a:pt x="1" y="1512"/>
                  </a:cubicBezTo>
                  <a:cubicBezTo>
                    <a:pt x="1" y="2362"/>
                    <a:pt x="662" y="3023"/>
                    <a:pt x="1512" y="3023"/>
                  </a:cubicBezTo>
                  <a:cubicBezTo>
                    <a:pt x="2362" y="3023"/>
                    <a:pt x="3023" y="2362"/>
                    <a:pt x="3023" y="1512"/>
                  </a:cubicBezTo>
                  <a:cubicBezTo>
                    <a:pt x="3023" y="662"/>
                    <a:pt x="2362" y="1"/>
                    <a:pt x="1512"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52" name="Google Shape;3452;p48"/>
            <p:cNvSpPr/>
            <p:nvPr/>
          </p:nvSpPr>
          <p:spPr>
            <a:xfrm>
              <a:off x="1550650" y="3448875"/>
              <a:ext cx="75575" cy="75575"/>
            </a:xfrm>
            <a:custGeom>
              <a:avLst/>
              <a:gdLst/>
              <a:ahLst/>
              <a:cxnLst/>
              <a:rect l="l" t="t" r="r" b="b"/>
              <a:pathLst>
                <a:path w="3023" h="3023" extrusionOk="0">
                  <a:moveTo>
                    <a:pt x="1511" y="1"/>
                  </a:moveTo>
                  <a:cubicBezTo>
                    <a:pt x="756" y="1"/>
                    <a:pt x="95" y="662"/>
                    <a:pt x="95" y="1512"/>
                  </a:cubicBezTo>
                  <a:cubicBezTo>
                    <a:pt x="0" y="2362"/>
                    <a:pt x="756" y="3023"/>
                    <a:pt x="1511" y="3023"/>
                  </a:cubicBezTo>
                  <a:cubicBezTo>
                    <a:pt x="2361" y="3023"/>
                    <a:pt x="3022" y="2362"/>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53" name="Google Shape;3453;p48"/>
            <p:cNvSpPr/>
            <p:nvPr/>
          </p:nvSpPr>
          <p:spPr>
            <a:xfrm>
              <a:off x="1751325" y="3448875"/>
              <a:ext cx="73200" cy="75575"/>
            </a:xfrm>
            <a:custGeom>
              <a:avLst/>
              <a:gdLst/>
              <a:ahLst/>
              <a:cxnLst/>
              <a:rect l="l" t="t" r="r" b="b"/>
              <a:pathLst>
                <a:path w="2928" h="3023" extrusionOk="0">
                  <a:moveTo>
                    <a:pt x="1417" y="1"/>
                  </a:moveTo>
                  <a:cubicBezTo>
                    <a:pt x="661" y="1"/>
                    <a:pt x="0" y="662"/>
                    <a:pt x="0" y="1512"/>
                  </a:cubicBezTo>
                  <a:cubicBezTo>
                    <a:pt x="0" y="2362"/>
                    <a:pt x="661" y="3023"/>
                    <a:pt x="1511" y="3023"/>
                  </a:cubicBezTo>
                  <a:cubicBezTo>
                    <a:pt x="2267" y="3023"/>
                    <a:pt x="2928" y="2362"/>
                    <a:pt x="2928" y="1512"/>
                  </a:cubicBezTo>
                  <a:cubicBezTo>
                    <a:pt x="2928" y="662"/>
                    <a:pt x="2267"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54" name="Google Shape;3454;p48"/>
            <p:cNvSpPr/>
            <p:nvPr/>
          </p:nvSpPr>
          <p:spPr>
            <a:xfrm>
              <a:off x="1949625" y="3448875"/>
              <a:ext cx="75575" cy="75575"/>
            </a:xfrm>
            <a:custGeom>
              <a:avLst/>
              <a:gdLst/>
              <a:ahLst/>
              <a:cxnLst/>
              <a:rect l="l" t="t" r="r" b="b"/>
              <a:pathLst>
                <a:path w="3023" h="3023" extrusionOk="0">
                  <a:moveTo>
                    <a:pt x="1512" y="1"/>
                  </a:moveTo>
                  <a:cubicBezTo>
                    <a:pt x="662" y="1"/>
                    <a:pt x="1" y="662"/>
                    <a:pt x="1" y="1512"/>
                  </a:cubicBezTo>
                  <a:cubicBezTo>
                    <a:pt x="1" y="2362"/>
                    <a:pt x="662" y="3023"/>
                    <a:pt x="1512" y="3023"/>
                  </a:cubicBezTo>
                  <a:cubicBezTo>
                    <a:pt x="2362" y="3023"/>
                    <a:pt x="3023" y="2362"/>
                    <a:pt x="3023" y="1512"/>
                  </a:cubicBezTo>
                  <a:cubicBezTo>
                    <a:pt x="3023" y="662"/>
                    <a:pt x="2362" y="1"/>
                    <a:pt x="1512"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55" name="Google Shape;3455;p48"/>
            <p:cNvSpPr/>
            <p:nvPr/>
          </p:nvSpPr>
          <p:spPr>
            <a:xfrm>
              <a:off x="2147950" y="3448875"/>
              <a:ext cx="75575" cy="75575"/>
            </a:xfrm>
            <a:custGeom>
              <a:avLst/>
              <a:gdLst/>
              <a:ahLst/>
              <a:cxnLst/>
              <a:rect l="l" t="t" r="r" b="b"/>
              <a:pathLst>
                <a:path w="3023" h="3023" extrusionOk="0">
                  <a:moveTo>
                    <a:pt x="1511" y="1"/>
                  </a:moveTo>
                  <a:cubicBezTo>
                    <a:pt x="661" y="1"/>
                    <a:pt x="0" y="662"/>
                    <a:pt x="0" y="1512"/>
                  </a:cubicBezTo>
                  <a:cubicBezTo>
                    <a:pt x="0" y="2362"/>
                    <a:pt x="661" y="3023"/>
                    <a:pt x="1511" y="3023"/>
                  </a:cubicBezTo>
                  <a:cubicBezTo>
                    <a:pt x="2361" y="3023"/>
                    <a:pt x="3022" y="2362"/>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56" name="Google Shape;3456;p48"/>
            <p:cNvSpPr/>
            <p:nvPr/>
          </p:nvSpPr>
          <p:spPr>
            <a:xfrm>
              <a:off x="2346250" y="3448875"/>
              <a:ext cx="75575" cy="75575"/>
            </a:xfrm>
            <a:custGeom>
              <a:avLst/>
              <a:gdLst/>
              <a:ahLst/>
              <a:cxnLst/>
              <a:rect l="l" t="t" r="r" b="b"/>
              <a:pathLst>
                <a:path w="3023" h="3023" extrusionOk="0">
                  <a:moveTo>
                    <a:pt x="1512" y="1"/>
                  </a:moveTo>
                  <a:cubicBezTo>
                    <a:pt x="756" y="1"/>
                    <a:pt x="95" y="662"/>
                    <a:pt x="95" y="1512"/>
                  </a:cubicBezTo>
                  <a:cubicBezTo>
                    <a:pt x="1" y="2362"/>
                    <a:pt x="756" y="3023"/>
                    <a:pt x="1512" y="3023"/>
                  </a:cubicBezTo>
                  <a:cubicBezTo>
                    <a:pt x="2362" y="3023"/>
                    <a:pt x="3023" y="2362"/>
                    <a:pt x="3023" y="1512"/>
                  </a:cubicBezTo>
                  <a:cubicBezTo>
                    <a:pt x="3023" y="662"/>
                    <a:pt x="2362" y="1"/>
                    <a:pt x="1512"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57" name="Google Shape;3457;p48"/>
            <p:cNvSpPr/>
            <p:nvPr/>
          </p:nvSpPr>
          <p:spPr>
            <a:xfrm>
              <a:off x="2546925" y="3448875"/>
              <a:ext cx="75575" cy="75575"/>
            </a:xfrm>
            <a:custGeom>
              <a:avLst/>
              <a:gdLst/>
              <a:ahLst/>
              <a:cxnLst/>
              <a:rect l="l" t="t" r="r" b="b"/>
              <a:pathLst>
                <a:path w="3023" h="3023" extrusionOk="0">
                  <a:moveTo>
                    <a:pt x="1512" y="1"/>
                  </a:moveTo>
                  <a:cubicBezTo>
                    <a:pt x="662" y="1"/>
                    <a:pt x="1" y="662"/>
                    <a:pt x="1" y="1512"/>
                  </a:cubicBezTo>
                  <a:cubicBezTo>
                    <a:pt x="1" y="2362"/>
                    <a:pt x="662" y="3023"/>
                    <a:pt x="1512" y="3023"/>
                  </a:cubicBezTo>
                  <a:cubicBezTo>
                    <a:pt x="2267" y="3023"/>
                    <a:pt x="3023" y="2362"/>
                    <a:pt x="3023" y="1512"/>
                  </a:cubicBezTo>
                  <a:cubicBezTo>
                    <a:pt x="3023" y="662"/>
                    <a:pt x="2362" y="1"/>
                    <a:pt x="1512"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58" name="Google Shape;3458;p48"/>
            <p:cNvSpPr/>
            <p:nvPr/>
          </p:nvSpPr>
          <p:spPr>
            <a:xfrm>
              <a:off x="2745250" y="3448875"/>
              <a:ext cx="75575" cy="75575"/>
            </a:xfrm>
            <a:custGeom>
              <a:avLst/>
              <a:gdLst/>
              <a:ahLst/>
              <a:cxnLst/>
              <a:rect l="l" t="t" r="r" b="b"/>
              <a:pathLst>
                <a:path w="3023" h="3023" extrusionOk="0">
                  <a:moveTo>
                    <a:pt x="1511" y="1"/>
                  </a:moveTo>
                  <a:cubicBezTo>
                    <a:pt x="661" y="1"/>
                    <a:pt x="0" y="662"/>
                    <a:pt x="0" y="1512"/>
                  </a:cubicBezTo>
                  <a:cubicBezTo>
                    <a:pt x="0" y="2362"/>
                    <a:pt x="661" y="3023"/>
                    <a:pt x="1511" y="3023"/>
                  </a:cubicBezTo>
                  <a:cubicBezTo>
                    <a:pt x="2361" y="3023"/>
                    <a:pt x="3022" y="2362"/>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59" name="Google Shape;3459;p48"/>
            <p:cNvSpPr/>
            <p:nvPr/>
          </p:nvSpPr>
          <p:spPr>
            <a:xfrm>
              <a:off x="2945925" y="3448875"/>
              <a:ext cx="73200" cy="75575"/>
            </a:xfrm>
            <a:custGeom>
              <a:avLst/>
              <a:gdLst/>
              <a:ahLst/>
              <a:cxnLst/>
              <a:rect l="l" t="t" r="r" b="b"/>
              <a:pathLst>
                <a:path w="2928" h="3023" extrusionOk="0">
                  <a:moveTo>
                    <a:pt x="1417" y="1"/>
                  </a:moveTo>
                  <a:cubicBezTo>
                    <a:pt x="661" y="1"/>
                    <a:pt x="0" y="662"/>
                    <a:pt x="0" y="1512"/>
                  </a:cubicBezTo>
                  <a:cubicBezTo>
                    <a:pt x="0" y="2362"/>
                    <a:pt x="661" y="3023"/>
                    <a:pt x="1417" y="3023"/>
                  </a:cubicBezTo>
                  <a:cubicBezTo>
                    <a:pt x="2266" y="3023"/>
                    <a:pt x="2928" y="2362"/>
                    <a:pt x="2928" y="1512"/>
                  </a:cubicBezTo>
                  <a:cubicBezTo>
                    <a:pt x="2928" y="662"/>
                    <a:pt x="2266" y="1"/>
                    <a:pt x="1417"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60" name="Google Shape;3460;p48"/>
            <p:cNvSpPr/>
            <p:nvPr/>
          </p:nvSpPr>
          <p:spPr>
            <a:xfrm>
              <a:off x="3144225" y="3448875"/>
              <a:ext cx="73225" cy="75575"/>
            </a:xfrm>
            <a:custGeom>
              <a:avLst/>
              <a:gdLst/>
              <a:ahLst/>
              <a:cxnLst/>
              <a:rect l="l" t="t" r="r" b="b"/>
              <a:pathLst>
                <a:path w="2929" h="3023" extrusionOk="0">
                  <a:moveTo>
                    <a:pt x="1417" y="1"/>
                  </a:moveTo>
                  <a:cubicBezTo>
                    <a:pt x="662" y="1"/>
                    <a:pt x="1" y="662"/>
                    <a:pt x="1" y="1512"/>
                  </a:cubicBezTo>
                  <a:cubicBezTo>
                    <a:pt x="1" y="2362"/>
                    <a:pt x="662" y="3023"/>
                    <a:pt x="1511" y="3023"/>
                  </a:cubicBezTo>
                  <a:cubicBezTo>
                    <a:pt x="2267" y="3023"/>
                    <a:pt x="2928" y="2362"/>
                    <a:pt x="2928" y="1512"/>
                  </a:cubicBezTo>
                  <a:cubicBezTo>
                    <a:pt x="2928" y="662"/>
                    <a:pt x="2267"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61" name="Google Shape;3461;p48"/>
            <p:cNvSpPr/>
            <p:nvPr/>
          </p:nvSpPr>
          <p:spPr>
            <a:xfrm>
              <a:off x="3342550" y="3448875"/>
              <a:ext cx="75550" cy="75575"/>
            </a:xfrm>
            <a:custGeom>
              <a:avLst/>
              <a:gdLst/>
              <a:ahLst/>
              <a:cxnLst/>
              <a:rect l="l" t="t" r="r" b="b"/>
              <a:pathLst>
                <a:path w="3022" h="3023" extrusionOk="0">
                  <a:moveTo>
                    <a:pt x="1511" y="1"/>
                  </a:moveTo>
                  <a:cubicBezTo>
                    <a:pt x="661" y="1"/>
                    <a:pt x="0" y="662"/>
                    <a:pt x="0" y="1512"/>
                  </a:cubicBezTo>
                  <a:cubicBezTo>
                    <a:pt x="0" y="2362"/>
                    <a:pt x="661" y="3023"/>
                    <a:pt x="1511" y="3023"/>
                  </a:cubicBezTo>
                  <a:cubicBezTo>
                    <a:pt x="2361" y="3023"/>
                    <a:pt x="3022" y="2362"/>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62" name="Google Shape;3462;p48"/>
            <p:cNvSpPr/>
            <p:nvPr/>
          </p:nvSpPr>
          <p:spPr>
            <a:xfrm>
              <a:off x="3540850" y="3448875"/>
              <a:ext cx="75575" cy="75575"/>
            </a:xfrm>
            <a:custGeom>
              <a:avLst/>
              <a:gdLst/>
              <a:ahLst/>
              <a:cxnLst/>
              <a:rect l="l" t="t" r="r" b="b"/>
              <a:pathLst>
                <a:path w="3023" h="3023" extrusionOk="0">
                  <a:moveTo>
                    <a:pt x="1511" y="1"/>
                  </a:moveTo>
                  <a:cubicBezTo>
                    <a:pt x="756" y="1"/>
                    <a:pt x="95" y="662"/>
                    <a:pt x="95" y="1512"/>
                  </a:cubicBezTo>
                  <a:cubicBezTo>
                    <a:pt x="1" y="2362"/>
                    <a:pt x="756" y="3023"/>
                    <a:pt x="1511" y="3023"/>
                  </a:cubicBezTo>
                  <a:cubicBezTo>
                    <a:pt x="2361" y="3023"/>
                    <a:pt x="3022" y="2362"/>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63" name="Google Shape;3463;p48"/>
            <p:cNvSpPr/>
            <p:nvPr/>
          </p:nvSpPr>
          <p:spPr>
            <a:xfrm>
              <a:off x="3741525" y="3448875"/>
              <a:ext cx="73200" cy="75575"/>
            </a:xfrm>
            <a:custGeom>
              <a:avLst/>
              <a:gdLst/>
              <a:ahLst/>
              <a:cxnLst/>
              <a:rect l="l" t="t" r="r" b="b"/>
              <a:pathLst>
                <a:path w="2928" h="3023" extrusionOk="0">
                  <a:moveTo>
                    <a:pt x="1417" y="1"/>
                  </a:moveTo>
                  <a:cubicBezTo>
                    <a:pt x="661" y="1"/>
                    <a:pt x="0" y="662"/>
                    <a:pt x="0" y="1512"/>
                  </a:cubicBezTo>
                  <a:cubicBezTo>
                    <a:pt x="0" y="2362"/>
                    <a:pt x="661" y="3023"/>
                    <a:pt x="1511" y="3023"/>
                  </a:cubicBezTo>
                  <a:cubicBezTo>
                    <a:pt x="2267" y="3023"/>
                    <a:pt x="2928" y="2362"/>
                    <a:pt x="2928" y="1512"/>
                  </a:cubicBezTo>
                  <a:cubicBezTo>
                    <a:pt x="2928" y="662"/>
                    <a:pt x="2267"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64" name="Google Shape;3464;p48"/>
            <p:cNvSpPr/>
            <p:nvPr/>
          </p:nvSpPr>
          <p:spPr>
            <a:xfrm>
              <a:off x="1352325" y="3260025"/>
              <a:ext cx="75575" cy="75550"/>
            </a:xfrm>
            <a:custGeom>
              <a:avLst/>
              <a:gdLst/>
              <a:ahLst/>
              <a:cxnLst/>
              <a:rect l="l" t="t" r="r" b="b"/>
              <a:pathLst>
                <a:path w="3023" h="3022"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65" name="Google Shape;3465;p48"/>
            <p:cNvSpPr/>
            <p:nvPr/>
          </p:nvSpPr>
          <p:spPr>
            <a:xfrm>
              <a:off x="1550650" y="3260025"/>
              <a:ext cx="75575" cy="75550"/>
            </a:xfrm>
            <a:custGeom>
              <a:avLst/>
              <a:gdLst/>
              <a:ahLst/>
              <a:cxnLst/>
              <a:rect l="l" t="t" r="r" b="b"/>
              <a:pathLst>
                <a:path w="3023" h="3022" extrusionOk="0">
                  <a:moveTo>
                    <a:pt x="1511" y="0"/>
                  </a:moveTo>
                  <a:cubicBezTo>
                    <a:pt x="756" y="0"/>
                    <a:pt x="95" y="661"/>
                    <a:pt x="95" y="1511"/>
                  </a:cubicBezTo>
                  <a:cubicBezTo>
                    <a:pt x="0" y="2361"/>
                    <a:pt x="756"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66" name="Google Shape;3466;p48"/>
            <p:cNvSpPr/>
            <p:nvPr/>
          </p:nvSpPr>
          <p:spPr>
            <a:xfrm>
              <a:off x="1751325" y="3260025"/>
              <a:ext cx="73200" cy="75550"/>
            </a:xfrm>
            <a:custGeom>
              <a:avLst/>
              <a:gdLst/>
              <a:ahLst/>
              <a:cxnLst/>
              <a:rect l="l" t="t" r="r" b="b"/>
              <a:pathLst>
                <a:path w="2928" h="3022" extrusionOk="0">
                  <a:moveTo>
                    <a:pt x="1417" y="0"/>
                  </a:moveTo>
                  <a:cubicBezTo>
                    <a:pt x="661" y="0"/>
                    <a:pt x="0" y="661"/>
                    <a:pt x="0" y="1511"/>
                  </a:cubicBezTo>
                  <a:cubicBezTo>
                    <a:pt x="0" y="2361"/>
                    <a:pt x="661" y="3022"/>
                    <a:pt x="1511" y="3022"/>
                  </a:cubicBezTo>
                  <a:cubicBezTo>
                    <a:pt x="2267" y="3022"/>
                    <a:pt x="2928" y="2361"/>
                    <a:pt x="2928" y="1511"/>
                  </a:cubicBezTo>
                  <a:cubicBezTo>
                    <a:pt x="2928" y="661"/>
                    <a:pt x="2267"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67" name="Google Shape;3467;p48"/>
            <p:cNvSpPr/>
            <p:nvPr/>
          </p:nvSpPr>
          <p:spPr>
            <a:xfrm>
              <a:off x="1949625" y="3260025"/>
              <a:ext cx="75575" cy="75550"/>
            </a:xfrm>
            <a:custGeom>
              <a:avLst/>
              <a:gdLst/>
              <a:ahLst/>
              <a:cxnLst/>
              <a:rect l="l" t="t" r="r" b="b"/>
              <a:pathLst>
                <a:path w="3023" h="3022"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68" name="Google Shape;3468;p48"/>
            <p:cNvSpPr/>
            <p:nvPr/>
          </p:nvSpPr>
          <p:spPr>
            <a:xfrm>
              <a:off x="2147950" y="3260025"/>
              <a:ext cx="75575" cy="75550"/>
            </a:xfrm>
            <a:custGeom>
              <a:avLst/>
              <a:gdLst/>
              <a:ahLst/>
              <a:cxnLst/>
              <a:rect l="l" t="t" r="r" b="b"/>
              <a:pathLst>
                <a:path w="3023" h="3022"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69" name="Google Shape;3469;p48"/>
            <p:cNvSpPr/>
            <p:nvPr/>
          </p:nvSpPr>
          <p:spPr>
            <a:xfrm>
              <a:off x="2346250" y="3260025"/>
              <a:ext cx="75575" cy="75550"/>
            </a:xfrm>
            <a:custGeom>
              <a:avLst/>
              <a:gdLst/>
              <a:ahLst/>
              <a:cxnLst/>
              <a:rect l="l" t="t" r="r" b="b"/>
              <a:pathLst>
                <a:path w="3023" h="3022" extrusionOk="0">
                  <a:moveTo>
                    <a:pt x="1512" y="0"/>
                  </a:moveTo>
                  <a:cubicBezTo>
                    <a:pt x="756" y="0"/>
                    <a:pt x="95" y="661"/>
                    <a:pt x="95" y="1511"/>
                  </a:cubicBezTo>
                  <a:cubicBezTo>
                    <a:pt x="1" y="2361"/>
                    <a:pt x="756" y="3022"/>
                    <a:pt x="1512" y="3022"/>
                  </a:cubicBezTo>
                  <a:cubicBezTo>
                    <a:pt x="2362" y="3022"/>
                    <a:pt x="3023" y="2361"/>
                    <a:pt x="3023" y="1511"/>
                  </a:cubicBezTo>
                  <a:cubicBezTo>
                    <a:pt x="3023" y="661"/>
                    <a:pt x="2362" y="0"/>
                    <a:pt x="1512"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70" name="Google Shape;3470;p48"/>
            <p:cNvSpPr/>
            <p:nvPr/>
          </p:nvSpPr>
          <p:spPr>
            <a:xfrm>
              <a:off x="2546925" y="3260025"/>
              <a:ext cx="75575" cy="75550"/>
            </a:xfrm>
            <a:custGeom>
              <a:avLst/>
              <a:gdLst/>
              <a:ahLst/>
              <a:cxnLst/>
              <a:rect l="l" t="t" r="r" b="b"/>
              <a:pathLst>
                <a:path w="3023" h="3022" extrusionOk="0">
                  <a:moveTo>
                    <a:pt x="1512" y="0"/>
                  </a:moveTo>
                  <a:cubicBezTo>
                    <a:pt x="662" y="0"/>
                    <a:pt x="1" y="661"/>
                    <a:pt x="1" y="1511"/>
                  </a:cubicBezTo>
                  <a:cubicBezTo>
                    <a:pt x="1" y="2361"/>
                    <a:pt x="662" y="3022"/>
                    <a:pt x="1512" y="3022"/>
                  </a:cubicBezTo>
                  <a:cubicBezTo>
                    <a:pt x="2267" y="3022"/>
                    <a:pt x="3023" y="2361"/>
                    <a:pt x="3023" y="1511"/>
                  </a:cubicBezTo>
                  <a:cubicBezTo>
                    <a:pt x="3023" y="661"/>
                    <a:pt x="2362" y="0"/>
                    <a:pt x="1512"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71" name="Google Shape;3471;p48"/>
            <p:cNvSpPr/>
            <p:nvPr/>
          </p:nvSpPr>
          <p:spPr>
            <a:xfrm>
              <a:off x="2745250" y="3260025"/>
              <a:ext cx="75575" cy="75550"/>
            </a:xfrm>
            <a:custGeom>
              <a:avLst/>
              <a:gdLst/>
              <a:ahLst/>
              <a:cxnLst/>
              <a:rect l="l" t="t" r="r" b="b"/>
              <a:pathLst>
                <a:path w="3023" h="3022"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72" name="Google Shape;3472;p48"/>
            <p:cNvSpPr/>
            <p:nvPr/>
          </p:nvSpPr>
          <p:spPr>
            <a:xfrm>
              <a:off x="2945925" y="3260025"/>
              <a:ext cx="73200" cy="75550"/>
            </a:xfrm>
            <a:custGeom>
              <a:avLst/>
              <a:gdLst/>
              <a:ahLst/>
              <a:cxnLst/>
              <a:rect l="l" t="t" r="r" b="b"/>
              <a:pathLst>
                <a:path w="2928" h="3022" extrusionOk="0">
                  <a:moveTo>
                    <a:pt x="1417" y="0"/>
                  </a:moveTo>
                  <a:cubicBezTo>
                    <a:pt x="661" y="0"/>
                    <a:pt x="0" y="661"/>
                    <a:pt x="0" y="1511"/>
                  </a:cubicBezTo>
                  <a:cubicBezTo>
                    <a:pt x="0" y="2361"/>
                    <a:pt x="661" y="3022"/>
                    <a:pt x="1417" y="3022"/>
                  </a:cubicBezTo>
                  <a:cubicBezTo>
                    <a:pt x="2266" y="3022"/>
                    <a:pt x="2928" y="2361"/>
                    <a:pt x="2928" y="1511"/>
                  </a:cubicBezTo>
                  <a:cubicBezTo>
                    <a:pt x="2928" y="661"/>
                    <a:pt x="2266" y="0"/>
                    <a:pt x="1417"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73" name="Google Shape;3473;p48"/>
            <p:cNvSpPr/>
            <p:nvPr/>
          </p:nvSpPr>
          <p:spPr>
            <a:xfrm>
              <a:off x="3144225" y="3260025"/>
              <a:ext cx="73225" cy="75550"/>
            </a:xfrm>
            <a:custGeom>
              <a:avLst/>
              <a:gdLst/>
              <a:ahLst/>
              <a:cxnLst/>
              <a:rect l="l" t="t" r="r" b="b"/>
              <a:pathLst>
                <a:path w="2929" h="3022" extrusionOk="0">
                  <a:moveTo>
                    <a:pt x="1417" y="0"/>
                  </a:moveTo>
                  <a:cubicBezTo>
                    <a:pt x="662" y="0"/>
                    <a:pt x="1" y="661"/>
                    <a:pt x="1" y="1511"/>
                  </a:cubicBezTo>
                  <a:cubicBezTo>
                    <a:pt x="1" y="2361"/>
                    <a:pt x="662" y="3022"/>
                    <a:pt x="1511" y="3022"/>
                  </a:cubicBezTo>
                  <a:cubicBezTo>
                    <a:pt x="2267" y="3022"/>
                    <a:pt x="2928" y="2361"/>
                    <a:pt x="2928" y="1511"/>
                  </a:cubicBezTo>
                  <a:cubicBezTo>
                    <a:pt x="2928" y="661"/>
                    <a:pt x="2267"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74" name="Google Shape;3474;p48"/>
            <p:cNvSpPr/>
            <p:nvPr/>
          </p:nvSpPr>
          <p:spPr>
            <a:xfrm>
              <a:off x="3342550" y="3260025"/>
              <a:ext cx="75550" cy="75550"/>
            </a:xfrm>
            <a:custGeom>
              <a:avLst/>
              <a:gdLst/>
              <a:ahLst/>
              <a:cxnLst/>
              <a:rect l="l" t="t" r="r" b="b"/>
              <a:pathLst>
                <a:path w="3022" h="3022"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75" name="Google Shape;3475;p48"/>
            <p:cNvSpPr/>
            <p:nvPr/>
          </p:nvSpPr>
          <p:spPr>
            <a:xfrm>
              <a:off x="3540850" y="3260025"/>
              <a:ext cx="75575" cy="75550"/>
            </a:xfrm>
            <a:custGeom>
              <a:avLst/>
              <a:gdLst/>
              <a:ahLst/>
              <a:cxnLst/>
              <a:rect l="l" t="t" r="r" b="b"/>
              <a:pathLst>
                <a:path w="3023" h="3022" extrusionOk="0">
                  <a:moveTo>
                    <a:pt x="1511" y="0"/>
                  </a:moveTo>
                  <a:cubicBezTo>
                    <a:pt x="756" y="0"/>
                    <a:pt x="95" y="661"/>
                    <a:pt x="95" y="1511"/>
                  </a:cubicBezTo>
                  <a:cubicBezTo>
                    <a:pt x="1" y="2361"/>
                    <a:pt x="756"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76" name="Google Shape;3476;p48"/>
            <p:cNvSpPr/>
            <p:nvPr/>
          </p:nvSpPr>
          <p:spPr>
            <a:xfrm>
              <a:off x="3741525" y="3260025"/>
              <a:ext cx="73200" cy="75550"/>
            </a:xfrm>
            <a:custGeom>
              <a:avLst/>
              <a:gdLst/>
              <a:ahLst/>
              <a:cxnLst/>
              <a:rect l="l" t="t" r="r" b="b"/>
              <a:pathLst>
                <a:path w="2928" h="3022" extrusionOk="0">
                  <a:moveTo>
                    <a:pt x="1417" y="0"/>
                  </a:moveTo>
                  <a:cubicBezTo>
                    <a:pt x="661" y="0"/>
                    <a:pt x="0" y="661"/>
                    <a:pt x="0" y="1511"/>
                  </a:cubicBezTo>
                  <a:cubicBezTo>
                    <a:pt x="0" y="2361"/>
                    <a:pt x="661" y="3022"/>
                    <a:pt x="1511" y="3022"/>
                  </a:cubicBezTo>
                  <a:cubicBezTo>
                    <a:pt x="2267" y="3022"/>
                    <a:pt x="2928" y="2361"/>
                    <a:pt x="2928" y="1511"/>
                  </a:cubicBezTo>
                  <a:cubicBezTo>
                    <a:pt x="2928" y="661"/>
                    <a:pt x="2267"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77" name="Google Shape;3477;p48"/>
            <p:cNvSpPr/>
            <p:nvPr/>
          </p:nvSpPr>
          <p:spPr>
            <a:xfrm>
              <a:off x="1201250" y="3073500"/>
              <a:ext cx="25975" cy="68500"/>
            </a:xfrm>
            <a:custGeom>
              <a:avLst/>
              <a:gdLst/>
              <a:ahLst/>
              <a:cxnLst/>
              <a:rect l="l" t="t" r="r" b="b"/>
              <a:pathLst>
                <a:path w="1039" h="2740" extrusionOk="0">
                  <a:moveTo>
                    <a:pt x="0" y="1"/>
                  </a:moveTo>
                  <a:lnTo>
                    <a:pt x="0" y="1"/>
                  </a:lnTo>
                  <a:cubicBezTo>
                    <a:pt x="95" y="851"/>
                    <a:pt x="189" y="1795"/>
                    <a:pt x="283" y="2739"/>
                  </a:cubicBezTo>
                  <a:cubicBezTo>
                    <a:pt x="756" y="2456"/>
                    <a:pt x="1039" y="1984"/>
                    <a:pt x="1039" y="1417"/>
                  </a:cubicBezTo>
                  <a:cubicBezTo>
                    <a:pt x="1039" y="662"/>
                    <a:pt x="567" y="190"/>
                    <a:pt x="0"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78" name="Google Shape;3478;p48"/>
            <p:cNvSpPr/>
            <p:nvPr/>
          </p:nvSpPr>
          <p:spPr>
            <a:xfrm>
              <a:off x="1352325" y="3071150"/>
              <a:ext cx="75575" cy="75575"/>
            </a:xfrm>
            <a:custGeom>
              <a:avLst/>
              <a:gdLst/>
              <a:ahLst/>
              <a:cxnLst/>
              <a:rect l="l" t="t" r="r" b="b"/>
              <a:pathLst>
                <a:path w="3023" h="3023"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79" name="Google Shape;3479;p48"/>
            <p:cNvSpPr/>
            <p:nvPr/>
          </p:nvSpPr>
          <p:spPr>
            <a:xfrm>
              <a:off x="1550650" y="3071150"/>
              <a:ext cx="75575" cy="75575"/>
            </a:xfrm>
            <a:custGeom>
              <a:avLst/>
              <a:gdLst/>
              <a:ahLst/>
              <a:cxnLst/>
              <a:rect l="l" t="t" r="r" b="b"/>
              <a:pathLst>
                <a:path w="3023" h="3023" extrusionOk="0">
                  <a:moveTo>
                    <a:pt x="1511" y="0"/>
                  </a:moveTo>
                  <a:cubicBezTo>
                    <a:pt x="756" y="0"/>
                    <a:pt x="95" y="661"/>
                    <a:pt x="95" y="1511"/>
                  </a:cubicBezTo>
                  <a:cubicBezTo>
                    <a:pt x="0" y="2361"/>
                    <a:pt x="756"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80" name="Google Shape;3480;p48"/>
            <p:cNvSpPr/>
            <p:nvPr/>
          </p:nvSpPr>
          <p:spPr>
            <a:xfrm>
              <a:off x="1751325" y="3071150"/>
              <a:ext cx="73200" cy="75575"/>
            </a:xfrm>
            <a:custGeom>
              <a:avLst/>
              <a:gdLst/>
              <a:ahLst/>
              <a:cxnLst/>
              <a:rect l="l" t="t" r="r" b="b"/>
              <a:pathLst>
                <a:path w="2928" h="3023" extrusionOk="0">
                  <a:moveTo>
                    <a:pt x="1417" y="0"/>
                  </a:moveTo>
                  <a:cubicBezTo>
                    <a:pt x="661" y="0"/>
                    <a:pt x="0" y="661"/>
                    <a:pt x="0" y="1511"/>
                  </a:cubicBezTo>
                  <a:cubicBezTo>
                    <a:pt x="0" y="2361"/>
                    <a:pt x="661" y="3022"/>
                    <a:pt x="1511" y="3022"/>
                  </a:cubicBezTo>
                  <a:cubicBezTo>
                    <a:pt x="2267" y="3022"/>
                    <a:pt x="2928" y="2361"/>
                    <a:pt x="2928" y="1511"/>
                  </a:cubicBezTo>
                  <a:cubicBezTo>
                    <a:pt x="2928" y="661"/>
                    <a:pt x="2267"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81" name="Google Shape;3481;p48"/>
            <p:cNvSpPr/>
            <p:nvPr/>
          </p:nvSpPr>
          <p:spPr>
            <a:xfrm>
              <a:off x="1949625" y="3071150"/>
              <a:ext cx="75575" cy="75575"/>
            </a:xfrm>
            <a:custGeom>
              <a:avLst/>
              <a:gdLst/>
              <a:ahLst/>
              <a:cxnLst/>
              <a:rect l="l" t="t" r="r" b="b"/>
              <a:pathLst>
                <a:path w="3023" h="3023"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82" name="Google Shape;3482;p48"/>
            <p:cNvSpPr/>
            <p:nvPr/>
          </p:nvSpPr>
          <p:spPr>
            <a:xfrm>
              <a:off x="2147950" y="3071150"/>
              <a:ext cx="75575" cy="75575"/>
            </a:xfrm>
            <a:custGeom>
              <a:avLst/>
              <a:gdLst/>
              <a:ahLst/>
              <a:cxnLst/>
              <a:rect l="l" t="t" r="r" b="b"/>
              <a:pathLst>
                <a:path w="3023" h="3023"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83" name="Google Shape;3483;p48"/>
            <p:cNvSpPr/>
            <p:nvPr/>
          </p:nvSpPr>
          <p:spPr>
            <a:xfrm>
              <a:off x="2346250" y="3071150"/>
              <a:ext cx="75575" cy="75575"/>
            </a:xfrm>
            <a:custGeom>
              <a:avLst/>
              <a:gdLst/>
              <a:ahLst/>
              <a:cxnLst/>
              <a:rect l="l" t="t" r="r" b="b"/>
              <a:pathLst>
                <a:path w="3023" h="3023" extrusionOk="0">
                  <a:moveTo>
                    <a:pt x="1512" y="0"/>
                  </a:moveTo>
                  <a:cubicBezTo>
                    <a:pt x="756" y="0"/>
                    <a:pt x="95" y="661"/>
                    <a:pt x="95" y="1511"/>
                  </a:cubicBezTo>
                  <a:cubicBezTo>
                    <a:pt x="1" y="2361"/>
                    <a:pt x="756" y="3022"/>
                    <a:pt x="1512" y="3022"/>
                  </a:cubicBezTo>
                  <a:cubicBezTo>
                    <a:pt x="2362" y="3022"/>
                    <a:pt x="3023" y="2361"/>
                    <a:pt x="3023" y="1511"/>
                  </a:cubicBezTo>
                  <a:cubicBezTo>
                    <a:pt x="3023" y="661"/>
                    <a:pt x="2362" y="0"/>
                    <a:pt x="1512"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84" name="Google Shape;3484;p48"/>
            <p:cNvSpPr/>
            <p:nvPr/>
          </p:nvSpPr>
          <p:spPr>
            <a:xfrm>
              <a:off x="2546925" y="3071150"/>
              <a:ext cx="75575" cy="75575"/>
            </a:xfrm>
            <a:custGeom>
              <a:avLst/>
              <a:gdLst/>
              <a:ahLst/>
              <a:cxnLst/>
              <a:rect l="l" t="t" r="r" b="b"/>
              <a:pathLst>
                <a:path w="3023" h="3023" extrusionOk="0">
                  <a:moveTo>
                    <a:pt x="1512" y="0"/>
                  </a:moveTo>
                  <a:cubicBezTo>
                    <a:pt x="662" y="0"/>
                    <a:pt x="1" y="661"/>
                    <a:pt x="1" y="1511"/>
                  </a:cubicBezTo>
                  <a:cubicBezTo>
                    <a:pt x="1" y="2361"/>
                    <a:pt x="662" y="3022"/>
                    <a:pt x="1512" y="3022"/>
                  </a:cubicBezTo>
                  <a:cubicBezTo>
                    <a:pt x="2267" y="3022"/>
                    <a:pt x="3023" y="2361"/>
                    <a:pt x="3023" y="1511"/>
                  </a:cubicBezTo>
                  <a:cubicBezTo>
                    <a:pt x="3023" y="661"/>
                    <a:pt x="2362" y="0"/>
                    <a:pt x="1512"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85" name="Google Shape;3485;p48"/>
            <p:cNvSpPr/>
            <p:nvPr/>
          </p:nvSpPr>
          <p:spPr>
            <a:xfrm>
              <a:off x="2745250" y="3071150"/>
              <a:ext cx="75575" cy="75575"/>
            </a:xfrm>
            <a:custGeom>
              <a:avLst/>
              <a:gdLst/>
              <a:ahLst/>
              <a:cxnLst/>
              <a:rect l="l" t="t" r="r" b="b"/>
              <a:pathLst>
                <a:path w="3023" h="3023"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86" name="Google Shape;3486;p48"/>
            <p:cNvSpPr/>
            <p:nvPr/>
          </p:nvSpPr>
          <p:spPr>
            <a:xfrm>
              <a:off x="2945925" y="3071150"/>
              <a:ext cx="73200" cy="75575"/>
            </a:xfrm>
            <a:custGeom>
              <a:avLst/>
              <a:gdLst/>
              <a:ahLst/>
              <a:cxnLst/>
              <a:rect l="l" t="t" r="r" b="b"/>
              <a:pathLst>
                <a:path w="2928" h="3023" extrusionOk="0">
                  <a:moveTo>
                    <a:pt x="1417" y="0"/>
                  </a:moveTo>
                  <a:cubicBezTo>
                    <a:pt x="661" y="0"/>
                    <a:pt x="0" y="661"/>
                    <a:pt x="0" y="1511"/>
                  </a:cubicBezTo>
                  <a:cubicBezTo>
                    <a:pt x="0" y="2361"/>
                    <a:pt x="661" y="3022"/>
                    <a:pt x="1417" y="3022"/>
                  </a:cubicBezTo>
                  <a:cubicBezTo>
                    <a:pt x="2266" y="3022"/>
                    <a:pt x="2928" y="2361"/>
                    <a:pt x="2928" y="1511"/>
                  </a:cubicBezTo>
                  <a:cubicBezTo>
                    <a:pt x="2928" y="661"/>
                    <a:pt x="2266" y="0"/>
                    <a:pt x="1417"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87" name="Google Shape;3487;p48"/>
            <p:cNvSpPr/>
            <p:nvPr/>
          </p:nvSpPr>
          <p:spPr>
            <a:xfrm>
              <a:off x="3144225" y="3071150"/>
              <a:ext cx="73225" cy="75575"/>
            </a:xfrm>
            <a:custGeom>
              <a:avLst/>
              <a:gdLst/>
              <a:ahLst/>
              <a:cxnLst/>
              <a:rect l="l" t="t" r="r" b="b"/>
              <a:pathLst>
                <a:path w="2929" h="3023" extrusionOk="0">
                  <a:moveTo>
                    <a:pt x="1417" y="0"/>
                  </a:moveTo>
                  <a:cubicBezTo>
                    <a:pt x="662" y="0"/>
                    <a:pt x="1" y="661"/>
                    <a:pt x="1" y="1511"/>
                  </a:cubicBezTo>
                  <a:cubicBezTo>
                    <a:pt x="1" y="2361"/>
                    <a:pt x="662" y="3022"/>
                    <a:pt x="1511" y="3022"/>
                  </a:cubicBezTo>
                  <a:cubicBezTo>
                    <a:pt x="2267" y="3022"/>
                    <a:pt x="2928" y="2361"/>
                    <a:pt x="2928" y="1511"/>
                  </a:cubicBezTo>
                  <a:cubicBezTo>
                    <a:pt x="2928" y="661"/>
                    <a:pt x="2267"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88" name="Google Shape;3488;p48"/>
            <p:cNvSpPr/>
            <p:nvPr/>
          </p:nvSpPr>
          <p:spPr>
            <a:xfrm>
              <a:off x="3342550" y="3071150"/>
              <a:ext cx="75550" cy="75575"/>
            </a:xfrm>
            <a:custGeom>
              <a:avLst/>
              <a:gdLst/>
              <a:ahLst/>
              <a:cxnLst/>
              <a:rect l="l" t="t" r="r" b="b"/>
              <a:pathLst>
                <a:path w="3022" h="3023"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89" name="Google Shape;3489;p48"/>
            <p:cNvSpPr/>
            <p:nvPr/>
          </p:nvSpPr>
          <p:spPr>
            <a:xfrm>
              <a:off x="3540850" y="3071150"/>
              <a:ext cx="75575" cy="75575"/>
            </a:xfrm>
            <a:custGeom>
              <a:avLst/>
              <a:gdLst/>
              <a:ahLst/>
              <a:cxnLst/>
              <a:rect l="l" t="t" r="r" b="b"/>
              <a:pathLst>
                <a:path w="3023" h="3023" extrusionOk="0">
                  <a:moveTo>
                    <a:pt x="1511" y="0"/>
                  </a:moveTo>
                  <a:cubicBezTo>
                    <a:pt x="756" y="0"/>
                    <a:pt x="95" y="661"/>
                    <a:pt x="95" y="1511"/>
                  </a:cubicBezTo>
                  <a:cubicBezTo>
                    <a:pt x="1" y="2361"/>
                    <a:pt x="756"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90" name="Google Shape;3490;p48"/>
            <p:cNvSpPr/>
            <p:nvPr/>
          </p:nvSpPr>
          <p:spPr>
            <a:xfrm>
              <a:off x="3741525" y="3071150"/>
              <a:ext cx="73200" cy="75575"/>
            </a:xfrm>
            <a:custGeom>
              <a:avLst/>
              <a:gdLst/>
              <a:ahLst/>
              <a:cxnLst/>
              <a:rect l="l" t="t" r="r" b="b"/>
              <a:pathLst>
                <a:path w="2928" h="3023" extrusionOk="0">
                  <a:moveTo>
                    <a:pt x="1417" y="0"/>
                  </a:moveTo>
                  <a:cubicBezTo>
                    <a:pt x="661" y="0"/>
                    <a:pt x="0" y="661"/>
                    <a:pt x="0" y="1511"/>
                  </a:cubicBezTo>
                  <a:cubicBezTo>
                    <a:pt x="0" y="2361"/>
                    <a:pt x="661" y="3022"/>
                    <a:pt x="1511" y="3022"/>
                  </a:cubicBezTo>
                  <a:cubicBezTo>
                    <a:pt x="2267" y="3022"/>
                    <a:pt x="2928" y="2361"/>
                    <a:pt x="2928" y="1511"/>
                  </a:cubicBezTo>
                  <a:cubicBezTo>
                    <a:pt x="2928" y="661"/>
                    <a:pt x="2267"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91" name="Google Shape;3491;p48"/>
            <p:cNvSpPr/>
            <p:nvPr/>
          </p:nvSpPr>
          <p:spPr>
            <a:xfrm>
              <a:off x="1189450" y="2882275"/>
              <a:ext cx="37775" cy="73225"/>
            </a:xfrm>
            <a:custGeom>
              <a:avLst/>
              <a:gdLst/>
              <a:ahLst/>
              <a:cxnLst/>
              <a:rect l="l" t="t" r="r" b="b"/>
              <a:pathLst>
                <a:path w="1511" h="2929" extrusionOk="0">
                  <a:moveTo>
                    <a:pt x="0" y="1"/>
                  </a:moveTo>
                  <a:cubicBezTo>
                    <a:pt x="0" y="1039"/>
                    <a:pt x="94" y="1984"/>
                    <a:pt x="94" y="2928"/>
                  </a:cubicBezTo>
                  <a:cubicBezTo>
                    <a:pt x="944" y="2928"/>
                    <a:pt x="1511" y="2361"/>
                    <a:pt x="1511" y="1512"/>
                  </a:cubicBezTo>
                  <a:cubicBezTo>
                    <a:pt x="1511" y="662"/>
                    <a:pt x="850" y="1"/>
                    <a:pt x="94"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92" name="Google Shape;3492;p48"/>
            <p:cNvSpPr/>
            <p:nvPr/>
          </p:nvSpPr>
          <p:spPr>
            <a:xfrm>
              <a:off x="1352325" y="2882275"/>
              <a:ext cx="75575" cy="75575"/>
            </a:xfrm>
            <a:custGeom>
              <a:avLst/>
              <a:gdLst/>
              <a:ahLst/>
              <a:cxnLst/>
              <a:rect l="l" t="t" r="r" b="b"/>
              <a:pathLst>
                <a:path w="3023" h="3023" extrusionOk="0">
                  <a:moveTo>
                    <a:pt x="1512" y="1"/>
                  </a:moveTo>
                  <a:cubicBezTo>
                    <a:pt x="662" y="1"/>
                    <a:pt x="1" y="662"/>
                    <a:pt x="1" y="1512"/>
                  </a:cubicBezTo>
                  <a:cubicBezTo>
                    <a:pt x="1" y="2361"/>
                    <a:pt x="662" y="3022"/>
                    <a:pt x="1512" y="3022"/>
                  </a:cubicBezTo>
                  <a:cubicBezTo>
                    <a:pt x="2362" y="3022"/>
                    <a:pt x="3023" y="2361"/>
                    <a:pt x="3023" y="1512"/>
                  </a:cubicBezTo>
                  <a:cubicBezTo>
                    <a:pt x="3023" y="662"/>
                    <a:pt x="2362" y="1"/>
                    <a:pt x="1512"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93" name="Google Shape;3493;p48"/>
            <p:cNvSpPr/>
            <p:nvPr/>
          </p:nvSpPr>
          <p:spPr>
            <a:xfrm>
              <a:off x="1550650" y="2882275"/>
              <a:ext cx="75575" cy="75575"/>
            </a:xfrm>
            <a:custGeom>
              <a:avLst/>
              <a:gdLst/>
              <a:ahLst/>
              <a:cxnLst/>
              <a:rect l="l" t="t" r="r" b="b"/>
              <a:pathLst>
                <a:path w="3023" h="3023" extrusionOk="0">
                  <a:moveTo>
                    <a:pt x="1511" y="1"/>
                  </a:moveTo>
                  <a:cubicBezTo>
                    <a:pt x="756" y="1"/>
                    <a:pt x="95" y="662"/>
                    <a:pt x="95" y="1512"/>
                  </a:cubicBezTo>
                  <a:cubicBezTo>
                    <a:pt x="0" y="2361"/>
                    <a:pt x="756" y="3022"/>
                    <a:pt x="1511" y="3022"/>
                  </a:cubicBezTo>
                  <a:cubicBezTo>
                    <a:pt x="2361" y="3022"/>
                    <a:pt x="3022" y="2361"/>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94" name="Google Shape;3494;p48"/>
            <p:cNvSpPr/>
            <p:nvPr/>
          </p:nvSpPr>
          <p:spPr>
            <a:xfrm>
              <a:off x="1751325" y="2882275"/>
              <a:ext cx="73200" cy="75575"/>
            </a:xfrm>
            <a:custGeom>
              <a:avLst/>
              <a:gdLst/>
              <a:ahLst/>
              <a:cxnLst/>
              <a:rect l="l" t="t" r="r" b="b"/>
              <a:pathLst>
                <a:path w="2928" h="3023" extrusionOk="0">
                  <a:moveTo>
                    <a:pt x="1417" y="1"/>
                  </a:moveTo>
                  <a:cubicBezTo>
                    <a:pt x="661" y="1"/>
                    <a:pt x="0" y="662"/>
                    <a:pt x="0" y="1512"/>
                  </a:cubicBezTo>
                  <a:cubicBezTo>
                    <a:pt x="0" y="2361"/>
                    <a:pt x="661" y="3022"/>
                    <a:pt x="1511" y="3022"/>
                  </a:cubicBezTo>
                  <a:cubicBezTo>
                    <a:pt x="2267" y="3022"/>
                    <a:pt x="2928" y="2361"/>
                    <a:pt x="2928" y="1512"/>
                  </a:cubicBezTo>
                  <a:cubicBezTo>
                    <a:pt x="2928" y="662"/>
                    <a:pt x="2267"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95" name="Google Shape;3495;p48"/>
            <p:cNvSpPr/>
            <p:nvPr/>
          </p:nvSpPr>
          <p:spPr>
            <a:xfrm>
              <a:off x="1949625" y="2882275"/>
              <a:ext cx="75575" cy="75575"/>
            </a:xfrm>
            <a:custGeom>
              <a:avLst/>
              <a:gdLst/>
              <a:ahLst/>
              <a:cxnLst/>
              <a:rect l="l" t="t" r="r" b="b"/>
              <a:pathLst>
                <a:path w="3023" h="3023" extrusionOk="0">
                  <a:moveTo>
                    <a:pt x="1512" y="1"/>
                  </a:moveTo>
                  <a:cubicBezTo>
                    <a:pt x="662" y="1"/>
                    <a:pt x="1" y="662"/>
                    <a:pt x="1" y="1512"/>
                  </a:cubicBezTo>
                  <a:cubicBezTo>
                    <a:pt x="1" y="2361"/>
                    <a:pt x="662" y="3022"/>
                    <a:pt x="1512" y="3022"/>
                  </a:cubicBezTo>
                  <a:cubicBezTo>
                    <a:pt x="2362" y="3022"/>
                    <a:pt x="3023" y="2361"/>
                    <a:pt x="3023" y="1512"/>
                  </a:cubicBezTo>
                  <a:cubicBezTo>
                    <a:pt x="3023" y="662"/>
                    <a:pt x="2362" y="1"/>
                    <a:pt x="1512"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96" name="Google Shape;3496;p48"/>
            <p:cNvSpPr/>
            <p:nvPr/>
          </p:nvSpPr>
          <p:spPr>
            <a:xfrm>
              <a:off x="2147950" y="2882275"/>
              <a:ext cx="75575" cy="75575"/>
            </a:xfrm>
            <a:custGeom>
              <a:avLst/>
              <a:gdLst/>
              <a:ahLst/>
              <a:cxnLst/>
              <a:rect l="l" t="t" r="r" b="b"/>
              <a:pathLst>
                <a:path w="3023" h="3023" extrusionOk="0">
                  <a:moveTo>
                    <a:pt x="1511" y="1"/>
                  </a:moveTo>
                  <a:cubicBezTo>
                    <a:pt x="661" y="1"/>
                    <a:pt x="0" y="662"/>
                    <a:pt x="0" y="1512"/>
                  </a:cubicBezTo>
                  <a:cubicBezTo>
                    <a:pt x="0" y="2361"/>
                    <a:pt x="661" y="3022"/>
                    <a:pt x="1511" y="3022"/>
                  </a:cubicBezTo>
                  <a:cubicBezTo>
                    <a:pt x="2361" y="3022"/>
                    <a:pt x="3022" y="2361"/>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97" name="Google Shape;3497;p48"/>
            <p:cNvSpPr/>
            <p:nvPr/>
          </p:nvSpPr>
          <p:spPr>
            <a:xfrm>
              <a:off x="2346250" y="2882275"/>
              <a:ext cx="75575" cy="75575"/>
            </a:xfrm>
            <a:custGeom>
              <a:avLst/>
              <a:gdLst/>
              <a:ahLst/>
              <a:cxnLst/>
              <a:rect l="l" t="t" r="r" b="b"/>
              <a:pathLst>
                <a:path w="3023" h="3023" extrusionOk="0">
                  <a:moveTo>
                    <a:pt x="1512" y="1"/>
                  </a:moveTo>
                  <a:cubicBezTo>
                    <a:pt x="756" y="1"/>
                    <a:pt x="95" y="662"/>
                    <a:pt x="95" y="1512"/>
                  </a:cubicBezTo>
                  <a:cubicBezTo>
                    <a:pt x="1" y="2361"/>
                    <a:pt x="756" y="3022"/>
                    <a:pt x="1512" y="3022"/>
                  </a:cubicBezTo>
                  <a:cubicBezTo>
                    <a:pt x="2362" y="3022"/>
                    <a:pt x="3023" y="2361"/>
                    <a:pt x="3023" y="1512"/>
                  </a:cubicBezTo>
                  <a:cubicBezTo>
                    <a:pt x="3023" y="662"/>
                    <a:pt x="2362" y="1"/>
                    <a:pt x="1512"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98" name="Google Shape;3498;p48"/>
            <p:cNvSpPr/>
            <p:nvPr/>
          </p:nvSpPr>
          <p:spPr>
            <a:xfrm>
              <a:off x="2546925" y="2882275"/>
              <a:ext cx="75575" cy="75575"/>
            </a:xfrm>
            <a:custGeom>
              <a:avLst/>
              <a:gdLst/>
              <a:ahLst/>
              <a:cxnLst/>
              <a:rect l="l" t="t" r="r" b="b"/>
              <a:pathLst>
                <a:path w="3023" h="3023" extrusionOk="0">
                  <a:moveTo>
                    <a:pt x="1512" y="1"/>
                  </a:moveTo>
                  <a:cubicBezTo>
                    <a:pt x="662" y="1"/>
                    <a:pt x="1" y="662"/>
                    <a:pt x="1" y="1512"/>
                  </a:cubicBezTo>
                  <a:cubicBezTo>
                    <a:pt x="1" y="2361"/>
                    <a:pt x="662" y="3022"/>
                    <a:pt x="1512" y="3022"/>
                  </a:cubicBezTo>
                  <a:cubicBezTo>
                    <a:pt x="2267" y="3022"/>
                    <a:pt x="3023" y="2361"/>
                    <a:pt x="3023" y="1512"/>
                  </a:cubicBezTo>
                  <a:cubicBezTo>
                    <a:pt x="3023" y="662"/>
                    <a:pt x="2362" y="1"/>
                    <a:pt x="1512"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99" name="Google Shape;3499;p48"/>
            <p:cNvSpPr/>
            <p:nvPr/>
          </p:nvSpPr>
          <p:spPr>
            <a:xfrm>
              <a:off x="2745250" y="2882275"/>
              <a:ext cx="75575" cy="75575"/>
            </a:xfrm>
            <a:custGeom>
              <a:avLst/>
              <a:gdLst/>
              <a:ahLst/>
              <a:cxnLst/>
              <a:rect l="l" t="t" r="r" b="b"/>
              <a:pathLst>
                <a:path w="3023" h="3023" extrusionOk="0">
                  <a:moveTo>
                    <a:pt x="1511" y="1"/>
                  </a:moveTo>
                  <a:cubicBezTo>
                    <a:pt x="661" y="1"/>
                    <a:pt x="0" y="662"/>
                    <a:pt x="0" y="1512"/>
                  </a:cubicBezTo>
                  <a:cubicBezTo>
                    <a:pt x="0" y="2361"/>
                    <a:pt x="661" y="3022"/>
                    <a:pt x="1511" y="3022"/>
                  </a:cubicBezTo>
                  <a:cubicBezTo>
                    <a:pt x="2361" y="3022"/>
                    <a:pt x="3022" y="2361"/>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00" name="Google Shape;3500;p48"/>
            <p:cNvSpPr/>
            <p:nvPr/>
          </p:nvSpPr>
          <p:spPr>
            <a:xfrm>
              <a:off x="2945925" y="2882275"/>
              <a:ext cx="73200" cy="75575"/>
            </a:xfrm>
            <a:custGeom>
              <a:avLst/>
              <a:gdLst/>
              <a:ahLst/>
              <a:cxnLst/>
              <a:rect l="l" t="t" r="r" b="b"/>
              <a:pathLst>
                <a:path w="2928" h="3023" extrusionOk="0">
                  <a:moveTo>
                    <a:pt x="1417" y="1"/>
                  </a:moveTo>
                  <a:cubicBezTo>
                    <a:pt x="661" y="1"/>
                    <a:pt x="0" y="662"/>
                    <a:pt x="0" y="1512"/>
                  </a:cubicBezTo>
                  <a:cubicBezTo>
                    <a:pt x="0" y="2361"/>
                    <a:pt x="661" y="3022"/>
                    <a:pt x="1417" y="3022"/>
                  </a:cubicBezTo>
                  <a:cubicBezTo>
                    <a:pt x="2266" y="3022"/>
                    <a:pt x="2928" y="2361"/>
                    <a:pt x="2928" y="1512"/>
                  </a:cubicBezTo>
                  <a:cubicBezTo>
                    <a:pt x="2928" y="662"/>
                    <a:pt x="2266" y="1"/>
                    <a:pt x="1417"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01" name="Google Shape;3501;p48"/>
            <p:cNvSpPr/>
            <p:nvPr/>
          </p:nvSpPr>
          <p:spPr>
            <a:xfrm>
              <a:off x="3144225" y="2882275"/>
              <a:ext cx="73225" cy="75575"/>
            </a:xfrm>
            <a:custGeom>
              <a:avLst/>
              <a:gdLst/>
              <a:ahLst/>
              <a:cxnLst/>
              <a:rect l="l" t="t" r="r" b="b"/>
              <a:pathLst>
                <a:path w="2929" h="3023" extrusionOk="0">
                  <a:moveTo>
                    <a:pt x="1417" y="1"/>
                  </a:moveTo>
                  <a:cubicBezTo>
                    <a:pt x="662" y="1"/>
                    <a:pt x="1" y="662"/>
                    <a:pt x="1" y="1512"/>
                  </a:cubicBezTo>
                  <a:cubicBezTo>
                    <a:pt x="1" y="2361"/>
                    <a:pt x="662" y="3022"/>
                    <a:pt x="1511" y="3022"/>
                  </a:cubicBezTo>
                  <a:cubicBezTo>
                    <a:pt x="2267" y="3022"/>
                    <a:pt x="2928" y="2361"/>
                    <a:pt x="2928" y="1512"/>
                  </a:cubicBezTo>
                  <a:cubicBezTo>
                    <a:pt x="2928" y="662"/>
                    <a:pt x="2267"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02" name="Google Shape;3502;p48"/>
            <p:cNvSpPr/>
            <p:nvPr/>
          </p:nvSpPr>
          <p:spPr>
            <a:xfrm>
              <a:off x="3342550" y="2882275"/>
              <a:ext cx="75550" cy="75575"/>
            </a:xfrm>
            <a:custGeom>
              <a:avLst/>
              <a:gdLst/>
              <a:ahLst/>
              <a:cxnLst/>
              <a:rect l="l" t="t" r="r" b="b"/>
              <a:pathLst>
                <a:path w="3022" h="3023" extrusionOk="0">
                  <a:moveTo>
                    <a:pt x="1511" y="1"/>
                  </a:moveTo>
                  <a:cubicBezTo>
                    <a:pt x="661" y="1"/>
                    <a:pt x="0" y="662"/>
                    <a:pt x="0" y="1512"/>
                  </a:cubicBezTo>
                  <a:cubicBezTo>
                    <a:pt x="0" y="2361"/>
                    <a:pt x="661" y="3022"/>
                    <a:pt x="1511" y="3022"/>
                  </a:cubicBezTo>
                  <a:cubicBezTo>
                    <a:pt x="2361" y="3022"/>
                    <a:pt x="3022" y="2361"/>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03" name="Google Shape;3503;p48"/>
            <p:cNvSpPr/>
            <p:nvPr/>
          </p:nvSpPr>
          <p:spPr>
            <a:xfrm>
              <a:off x="3540850" y="2882275"/>
              <a:ext cx="75575" cy="75575"/>
            </a:xfrm>
            <a:custGeom>
              <a:avLst/>
              <a:gdLst/>
              <a:ahLst/>
              <a:cxnLst/>
              <a:rect l="l" t="t" r="r" b="b"/>
              <a:pathLst>
                <a:path w="3023" h="3023" extrusionOk="0">
                  <a:moveTo>
                    <a:pt x="1511" y="1"/>
                  </a:moveTo>
                  <a:cubicBezTo>
                    <a:pt x="756" y="1"/>
                    <a:pt x="95" y="662"/>
                    <a:pt x="95" y="1512"/>
                  </a:cubicBezTo>
                  <a:cubicBezTo>
                    <a:pt x="1" y="2361"/>
                    <a:pt x="756" y="3022"/>
                    <a:pt x="1511" y="3022"/>
                  </a:cubicBezTo>
                  <a:cubicBezTo>
                    <a:pt x="2361" y="3022"/>
                    <a:pt x="3022" y="2361"/>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04" name="Google Shape;3504;p48"/>
            <p:cNvSpPr/>
            <p:nvPr/>
          </p:nvSpPr>
          <p:spPr>
            <a:xfrm>
              <a:off x="3741525" y="2882275"/>
              <a:ext cx="73200" cy="75575"/>
            </a:xfrm>
            <a:custGeom>
              <a:avLst/>
              <a:gdLst/>
              <a:ahLst/>
              <a:cxnLst/>
              <a:rect l="l" t="t" r="r" b="b"/>
              <a:pathLst>
                <a:path w="2928" h="3023" extrusionOk="0">
                  <a:moveTo>
                    <a:pt x="1417" y="1"/>
                  </a:moveTo>
                  <a:cubicBezTo>
                    <a:pt x="661" y="1"/>
                    <a:pt x="0" y="662"/>
                    <a:pt x="0" y="1512"/>
                  </a:cubicBezTo>
                  <a:cubicBezTo>
                    <a:pt x="0" y="2361"/>
                    <a:pt x="661" y="3022"/>
                    <a:pt x="1511" y="3022"/>
                  </a:cubicBezTo>
                  <a:cubicBezTo>
                    <a:pt x="2267" y="3022"/>
                    <a:pt x="2928" y="2361"/>
                    <a:pt x="2928" y="1512"/>
                  </a:cubicBezTo>
                  <a:cubicBezTo>
                    <a:pt x="2928" y="662"/>
                    <a:pt x="2267"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05" name="Google Shape;3505;p48"/>
            <p:cNvSpPr/>
            <p:nvPr/>
          </p:nvSpPr>
          <p:spPr>
            <a:xfrm>
              <a:off x="4138150" y="5337575"/>
              <a:ext cx="75575" cy="49600"/>
            </a:xfrm>
            <a:custGeom>
              <a:avLst/>
              <a:gdLst/>
              <a:ahLst/>
              <a:cxnLst/>
              <a:rect l="l" t="t" r="r" b="b"/>
              <a:pathLst>
                <a:path w="3023" h="1984" extrusionOk="0">
                  <a:moveTo>
                    <a:pt x="1511" y="0"/>
                  </a:moveTo>
                  <a:cubicBezTo>
                    <a:pt x="661" y="0"/>
                    <a:pt x="0" y="661"/>
                    <a:pt x="0" y="1511"/>
                  </a:cubicBezTo>
                  <a:cubicBezTo>
                    <a:pt x="0" y="1700"/>
                    <a:pt x="95" y="1889"/>
                    <a:pt x="95" y="1983"/>
                  </a:cubicBezTo>
                  <a:cubicBezTo>
                    <a:pt x="1039" y="1889"/>
                    <a:pt x="1983" y="1700"/>
                    <a:pt x="2928" y="1606"/>
                  </a:cubicBezTo>
                  <a:cubicBezTo>
                    <a:pt x="2928" y="1511"/>
                    <a:pt x="3022" y="151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06" name="Google Shape;3506;p48"/>
            <p:cNvSpPr/>
            <p:nvPr/>
          </p:nvSpPr>
          <p:spPr>
            <a:xfrm>
              <a:off x="3939825" y="5337575"/>
              <a:ext cx="73225" cy="70850"/>
            </a:xfrm>
            <a:custGeom>
              <a:avLst/>
              <a:gdLst/>
              <a:ahLst/>
              <a:cxnLst/>
              <a:rect l="l" t="t" r="r" b="b"/>
              <a:pathLst>
                <a:path w="2929" h="2834" extrusionOk="0">
                  <a:moveTo>
                    <a:pt x="1512" y="0"/>
                  </a:moveTo>
                  <a:cubicBezTo>
                    <a:pt x="662" y="0"/>
                    <a:pt x="1" y="661"/>
                    <a:pt x="1" y="1511"/>
                  </a:cubicBezTo>
                  <a:cubicBezTo>
                    <a:pt x="1" y="2078"/>
                    <a:pt x="284" y="2550"/>
                    <a:pt x="756" y="2833"/>
                  </a:cubicBezTo>
                  <a:cubicBezTo>
                    <a:pt x="1323" y="2739"/>
                    <a:pt x="1795" y="2739"/>
                    <a:pt x="2362" y="2645"/>
                  </a:cubicBezTo>
                  <a:cubicBezTo>
                    <a:pt x="2739" y="2361"/>
                    <a:pt x="2928" y="1983"/>
                    <a:pt x="2928" y="1511"/>
                  </a:cubicBezTo>
                  <a:cubicBezTo>
                    <a:pt x="2928" y="661"/>
                    <a:pt x="2267" y="0"/>
                    <a:pt x="1512"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07" name="Google Shape;3507;p48"/>
            <p:cNvSpPr/>
            <p:nvPr/>
          </p:nvSpPr>
          <p:spPr>
            <a:xfrm>
              <a:off x="4735450" y="5148700"/>
              <a:ext cx="75575" cy="73225"/>
            </a:xfrm>
            <a:custGeom>
              <a:avLst/>
              <a:gdLst/>
              <a:ahLst/>
              <a:cxnLst/>
              <a:rect l="l" t="t" r="r" b="b"/>
              <a:pathLst>
                <a:path w="3023" h="2929" extrusionOk="0">
                  <a:moveTo>
                    <a:pt x="1511" y="1"/>
                  </a:moveTo>
                  <a:cubicBezTo>
                    <a:pt x="661" y="1"/>
                    <a:pt x="0" y="662"/>
                    <a:pt x="0" y="1512"/>
                  </a:cubicBezTo>
                  <a:cubicBezTo>
                    <a:pt x="0" y="2173"/>
                    <a:pt x="378" y="2645"/>
                    <a:pt x="1039" y="2928"/>
                  </a:cubicBezTo>
                  <a:cubicBezTo>
                    <a:pt x="1606" y="2645"/>
                    <a:pt x="2267" y="2361"/>
                    <a:pt x="2833" y="2078"/>
                  </a:cubicBezTo>
                  <a:cubicBezTo>
                    <a:pt x="2928" y="1889"/>
                    <a:pt x="3022" y="1700"/>
                    <a:pt x="3022" y="1512"/>
                  </a:cubicBezTo>
                  <a:cubicBezTo>
                    <a:pt x="3022" y="662"/>
                    <a:pt x="2267"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08" name="Google Shape;3508;p48"/>
            <p:cNvSpPr/>
            <p:nvPr/>
          </p:nvSpPr>
          <p:spPr>
            <a:xfrm>
              <a:off x="4537125" y="5148700"/>
              <a:ext cx="73225" cy="75575"/>
            </a:xfrm>
            <a:custGeom>
              <a:avLst/>
              <a:gdLst/>
              <a:ahLst/>
              <a:cxnLst/>
              <a:rect l="l" t="t" r="r" b="b"/>
              <a:pathLst>
                <a:path w="2929" h="3023" extrusionOk="0">
                  <a:moveTo>
                    <a:pt x="1417" y="1"/>
                  </a:moveTo>
                  <a:cubicBezTo>
                    <a:pt x="662" y="1"/>
                    <a:pt x="1" y="662"/>
                    <a:pt x="1" y="1512"/>
                  </a:cubicBezTo>
                  <a:cubicBezTo>
                    <a:pt x="1" y="2361"/>
                    <a:pt x="662" y="3023"/>
                    <a:pt x="1417" y="3023"/>
                  </a:cubicBezTo>
                  <a:cubicBezTo>
                    <a:pt x="2267" y="3023"/>
                    <a:pt x="2928" y="2361"/>
                    <a:pt x="2928" y="1512"/>
                  </a:cubicBezTo>
                  <a:cubicBezTo>
                    <a:pt x="2928" y="662"/>
                    <a:pt x="2267" y="1"/>
                    <a:pt x="1512"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09" name="Google Shape;3509;p48"/>
            <p:cNvSpPr/>
            <p:nvPr/>
          </p:nvSpPr>
          <p:spPr>
            <a:xfrm>
              <a:off x="4336450" y="5148700"/>
              <a:ext cx="75575" cy="75575"/>
            </a:xfrm>
            <a:custGeom>
              <a:avLst/>
              <a:gdLst/>
              <a:ahLst/>
              <a:cxnLst/>
              <a:rect l="l" t="t" r="r" b="b"/>
              <a:pathLst>
                <a:path w="3023" h="3023" extrusionOk="0">
                  <a:moveTo>
                    <a:pt x="1512" y="1"/>
                  </a:moveTo>
                  <a:cubicBezTo>
                    <a:pt x="662" y="1"/>
                    <a:pt x="1" y="662"/>
                    <a:pt x="1" y="1512"/>
                  </a:cubicBezTo>
                  <a:cubicBezTo>
                    <a:pt x="1" y="2361"/>
                    <a:pt x="662" y="3023"/>
                    <a:pt x="1512" y="3023"/>
                  </a:cubicBezTo>
                  <a:cubicBezTo>
                    <a:pt x="2362" y="3023"/>
                    <a:pt x="3023" y="2361"/>
                    <a:pt x="3023" y="1512"/>
                  </a:cubicBezTo>
                  <a:cubicBezTo>
                    <a:pt x="3023" y="662"/>
                    <a:pt x="2362" y="1"/>
                    <a:pt x="1512"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10" name="Google Shape;3510;p48"/>
            <p:cNvSpPr/>
            <p:nvPr/>
          </p:nvSpPr>
          <p:spPr>
            <a:xfrm>
              <a:off x="4138150" y="5148700"/>
              <a:ext cx="75575" cy="75575"/>
            </a:xfrm>
            <a:custGeom>
              <a:avLst/>
              <a:gdLst/>
              <a:ahLst/>
              <a:cxnLst/>
              <a:rect l="l" t="t" r="r" b="b"/>
              <a:pathLst>
                <a:path w="3023" h="3023" extrusionOk="0">
                  <a:moveTo>
                    <a:pt x="1511" y="1"/>
                  </a:moveTo>
                  <a:cubicBezTo>
                    <a:pt x="661" y="1"/>
                    <a:pt x="0" y="662"/>
                    <a:pt x="0" y="1512"/>
                  </a:cubicBezTo>
                  <a:cubicBezTo>
                    <a:pt x="0" y="2361"/>
                    <a:pt x="661" y="3023"/>
                    <a:pt x="1511" y="3023"/>
                  </a:cubicBezTo>
                  <a:cubicBezTo>
                    <a:pt x="2361" y="3023"/>
                    <a:pt x="3022" y="2361"/>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11" name="Google Shape;3511;p48"/>
            <p:cNvSpPr/>
            <p:nvPr/>
          </p:nvSpPr>
          <p:spPr>
            <a:xfrm>
              <a:off x="3939825" y="5148700"/>
              <a:ext cx="73225" cy="75575"/>
            </a:xfrm>
            <a:custGeom>
              <a:avLst/>
              <a:gdLst/>
              <a:ahLst/>
              <a:cxnLst/>
              <a:rect l="l" t="t" r="r" b="b"/>
              <a:pathLst>
                <a:path w="2929" h="3023" extrusionOk="0">
                  <a:moveTo>
                    <a:pt x="1512" y="1"/>
                  </a:moveTo>
                  <a:cubicBezTo>
                    <a:pt x="662" y="1"/>
                    <a:pt x="1" y="662"/>
                    <a:pt x="1" y="1512"/>
                  </a:cubicBezTo>
                  <a:cubicBezTo>
                    <a:pt x="1" y="2361"/>
                    <a:pt x="662" y="3023"/>
                    <a:pt x="1512" y="3023"/>
                  </a:cubicBezTo>
                  <a:cubicBezTo>
                    <a:pt x="2267" y="3023"/>
                    <a:pt x="2928" y="2361"/>
                    <a:pt x="2928" y="1512"/>
                  </a:cubicBezTo>
                  <a:cubicBezTo>
                    <a:pt x="2928" y="662"/>
                    <a:pt x="2267" y="1"/>
                    <a:pt x="1512"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12" name="Google Shape;3512;p48"/>
            <p:cNvSpPr/>
            <p:nvPr/>
          </p:nvSpPr>
          <p:spPr>
            <a:xfrm>
              <a:off x="5134425" y="4959825"/>
              <a:ext cx="70850" cy="63775"/>
            </a:xfrm>
            <a:custGeom>
              <a:avLst/>
              <a:gdLst/>
              <a:ahLst/>
              <a:cxnLst/>
              <a:rect l="l" t="t" r="r" b="b"/>
              <a:pathLst>
                <a:path w="2834" h="2551" extrusionOk="0">
                  <a:moveTo>
                    <a:pt x="1417" y="1"/>
                  </a:moveTo>
                  <a:cubicBezTo>
                    <a:pt x="662" y="1"/>
                    <a:pt x="1" y="662"/>
                    <a:pt x="1" y="1512"/>
                  </a:cubicBezTo>
                  <a:cubicBezTo>
                    <a:pt x="1" y="1890"/>
                    <a:pt x="189" y="2267"/>
                    <a:pt x="378" y="2551"/>
                  </a:cubicBezTo>
                  <a:cubicBezTo>
                    <a:pt x="1228" y="2078"/>
                    <a:pt x="2078" y="1512"/>
                    <a:pt x="2834" y="1040"/>
                  </a:cubicBezTo>
                  <a:cubicBezTo>
                    <a:pt x="2645" y="379"/>
                    <a:pt x="2078" y="1"/>
                    <a:pt x="1512"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13" name="Google Shape;3513;p48"/>
            <p:cNvSpPr/>
            <p:nvPr/>
          </p:nvSpPr>
          <p:spPr>
            <a:xfrm>
              <a:off x="4933750" y="4959825"/>
              <a:ext cx="75575" cy="75575"/>
            </a:xfrm>
            <a:custGeom>
              <a:avLst/>
              <a:gdLst/>
              <a:ahLst/>
              <a:cxnLst/>
              <a:rect l="l" t="t" r="r" b="b"/>
              <a:pathLst>
                <a:path w="3023" h="3023" extrusionOk="0">
                  <a:moveTo>
                    <a:pt x="1512" y="1"/>
                  </a:moveTo>
                  <a:cubicBezTo>
                    <a:pt x="662" y="1"/>
                    <a:pt x="1" y="662"/>
                    <a:pt x="1" y="1512"/>
                  </a:cubicBezTo>
                  <a:cubicBezTo>
                    <a:pt x="1" y="2362"/>
                    <a:pt x="662" y="3023"/>
                    <a:pt x="1512" y="3023"/>
                  </a:cubicBezTo>
                  <a:cubicBezTo>
                    <a:pt x="2362" y="3023"/>
                    <a:pt x="3023" y="2362"/>
                    <a:pt x="3023" y="1512"/>
                  </a:cubicBezTo>
                  <a:cubicBezTo>
                    <a:pt x="3023" y="662"/>
                    <a:pt x="2362" y="1"/>
                    <a:pt x="1512"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14" name="Google Shape;3514;p48"/>
            <p:cNvSpPr/>
            <p:nvPr/>
          </p:nvSpPr>
          <p:spPr>
            <a:xfrm>
              <a:off x="4735450" y="4959825"/>
              <a:ext cx="75575" cy="75575"/>
            </a:xfrm>
            <a:custGeom>
              <a:avLst/>
              <a:gdLst/>
              <a:ahLst/>
              <a:cxnLst/>
              <a:rect l="l" t="t" r="r" b="b"/>
              <a:pathLst>
                <a:path w="3023" h="3023" extrusionOk="0">
                  <a:moveTo>
                    <a:pt x="1511" y="1"/>
                  </a:moveTo>
                  <a:cubicBezTo>
                    <a:pt x="661" y="1"/>
                    <a:pt x="0" y="662"/>
                    <a:pt x="0" y="1512"/>
                  </a:cubicBezTo>
                  <a:cubicBezTo>
                    <a:pt x="0" y="2362"/>
                    <a:pt x="661" y="3023"/>
                    <a:pt x="1511" y="3023"/>
                  </a:cubicBezTo>
                  <a:cubicBezTo>
                    <a:pt x="2361" y="3023"/>
                    <a:pt x="3022" y="2362"/>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15" name="Google Shape;3515;p48"/>
            <p:cNvSpPr/>
            <p:nvPr/>
          </p:nvSpPr>
          <p:spPr>
            <a:xfrm>
              <a:off x="4537125" y="4959825"/>
              <a:ext cx="73225" cy="75575"/>
            </a:xfrm>
            <a:custGeom>
              <a:avLst/>
              <a:gdLst/>
              <a:ahLst/>
              <a:cxnLst/>
              <a:rect l="l" t="t" r="r" b="b"/>
              <a:pathLst>
                <a:path w="2929" h="3023" extrusionOk="0">
                  <a:moveTo>
                    <a:pt x="1417" y="1"/>
                  </a:moveTo>
                  <a:cubicBezTo>
                    <a:pt x="662" y="1"/>
                    <a:pt x="1" y="662"/>
                    <a:pt x="1" y="1512"/>
                  </a:cubicBezTo>
                  <a:cubicBezTo>
                    <a:pt x="1" y="2362"/>
                    <a:pt x="662" y="3023"/>
                    <a:pt x="1417" y="3023"/>
                  </a:cubicBezTo>
                  <a:cubicBezTo>
                    <a:pt x="2267" y="3023"/>
                    <a:pt x="2928" y="2362"/>
                    <a:pt x="2928" y="1512"/>
                  </a:cubicBezTo>
                  <a:cubicBezTo>
                    <a:pt x="2928" y="662"/>
                    <a:pt x="2267" y="1"/>
                    <a:pt x="1512"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16" name="Google Shape;3516;p48"/>
            <p:cNvSpPr/>
            <p:nvPr/>
          </p:nvSpPr>
          <p:spPr>
            <a:xfrm>
              <a:off x="4336450" y="4959825"/>
              <a:ext cx="75575" cy="75575"/>
            </a:xfrm>
            <a:custGeom>
              <a:avLst/>
              <a:gdLst/>
              <a:ahLst/>
              <a:cxnLst/>
              <a:rect l="l" t="t" r="r" b="b"/>
              <a:pathLst>
                <a:path w="3023" h="3023" extrusionOk="0">
                  <a:moveTo>
                    <a:pt x="1512" y="1"/>
                  </a:moveTo>
                  <a:cubicBezTo>
                    <a:pt x="662" y="1"/>
                    <a:pt x="1" y="662"/>
                    <a:pt x="1" y="1512"/>
                  </a:cubicBezTo>
                  <a:cubicBezTo>
                    <a:pt x="1" y="2362"/>
                    <a:pt x="662" y="3023"/>
                    <a:pt x="1512" y="3023"/>
                  </a:cubicBezTo>
                  <a:cubicBezTo>
                    <a:pt x="2362" y="3023"/>
                    <a:pt x="3023" y="2362"/>
                    <a:pt x="3023" y="1512"/>
                  </a:cubicBezTo>
                  <a:cubicBezTo>
                    <a:pt x="3023" y="662"/>
                    <a:pt x="2362" y="1"/>
                    <a:pt x="1512"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17" name="Google Shape;3517;p48"/>
            <p:cNvSpPr/>
            <p:nvPr/>
          </p:nvSpPr>
          <p:spPr>
            <a:xfrm>
              <a:off x="4138150" y="4959825"/>
              <a:ext cx="75575" cy="75575"/>
            </a:xfrm>
            <a:custGeom>
              <a:avLst/>
              <a:gdLst/>
              <a:ahLst/>
              <a:cxnLst/>
              <a:rect l="l" t="t" r="r" b="b"/>
              <a:pathLst>
                <a:path w="3023" h="3023" extrusionOk="0">
                  <a:moveTo>
                    <a:pt x="1511" y="1"/>
                  </a:moveTo>
                  <a:cubicBezTo>
                    <a:pt x="661" y="1"/>
                    <a:pt x="0" y="662"/>
                    <a:pt x="0" y="1512"/>
                  </a:cubicBezTo>
                  <a:cubicBezTo>
                    <a:pt x="0" y="2362"/>
                    <a:pt x="661" y="3023"/>
                    <a:pt x="1511" y="3023"/>
                  </a:cubicBezTo>
                  <a:cubicBezTo>
                    <a:pt x="2361" y="3023"/>
                    <a:pt x="3022" y="2362"/>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18" name="Google Shape;3518;p48"/>
            <p:cNvSpPr/>
            <p:nvPr/>
          </p:nvSpPr>
          <p:spPr>
            <a:xfrm>
              <a:off x="3939825" y="4959825"/>
              <a:ext cx="73225" cy="75575"/>
            </a:xfrm>
            <a:custGeom>
              <a:avLst/>
              <a:gdLst/>
              <a:ahLst/>
              <a:cxnLst/>
              <a:rect l="l" t="t" r="r" b="b"/>
              <a:pathLst>
                <a:path w="2929" h="3023" extrusionOk="0">
                  <a:moveTo>
                    <a:pt x="1512" y="1"/>
                  </a:moveTo>
                  <a:cubicBezTo>
                    <a:pt x="662" y="1"/>
                    <a:pt x="1" y="662"/>
                    <a:pt x="1" y="1512"/>
                  </a:cubicBezTo>
                  <a:cubicBezTo>
                    <a:pt x="1" y="2362"/>
                    <a:pt x="662" y="3023"/>
                    <a:pt x="1512" y="3023"/>
                  </a:cubicBezTo>
                  <a:cubicBezTo>
                    <a:pt x="2267" y="3023"/>
                    <a:pt x="2928" y="2362"/>
                    <a:pt x="2928" y="1512"/>
                  </a:cubicBezTo>
                  <a:cubicBezTo>
                    <a:pt x="2928" y="662"/>
                    <a:pt x="2267" y="1"/>
                    <a:pt x="1512"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19" name="Google Shape;3519;p48"/>
            <p:cNvSpPr/>
            <p:nvPr/>
          </p:nvSpPr>
          <p:spPr>
            <a:xfrm>
              <a:off x="5332750" y="4770975"/>
              <a:ext cx="75550" cy="75550"/>
            </a:xfrm>
            <a:custGeom>
              <a:avLst/>
              <a:gdLst/>
              <a:ahLst/>
              <a:cxnLst/>
              <a:rect l="l" t="t" r="r" b="b"/>
              <a:pathLst>
                <a:path w="3022" h="3022" extrusionOk="0">
                  <a:moveTo>
                    <a:pt x="1511" y="0"/>
                  </a:moveTo>
                  <a:cubicBezTo>
                    <a:pt x="661" y="0"/>
                    <a:pt x="0" y="661"/>
                    <a:pt x="0" y="1511"/>
                  </a:cubicBezTo>
                  <a:cubicBezTo>
                    <a:pt x="0" y="2361"/>
                    <a:pt x="661" y="3022"/>
                    <a:pt x="1511" y="3022"/>
                  </a:cubicBezTo>
                  <a:cubicBezTo>
                    <a:pt x="2267" y="3022"/>
                    <a:pt x="3022" y="2361"/>
                    <a:pt x="2928" y="1511"/>
                  </a:cubicBezTo>
                  <a:cubicBezTo>
                    <a:pt x="2928" y="661"/>
                    <a:pt x="2267"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20" name="Google Shape;3520;p48"/>
            <p:cNvSpPr/>
            <p:nvPr/>
          </p:nvSpPr>
          <p:spPr>
            <a:xfrm>
              <a:off x="5134425" y="4770975"/>
              <a:ext cx="73225" cy="75550"/>
            </a:xfrm>
            <a:custGeom>
              <a:avLst/>
              <a:gdLst/>
              <a:ahLst/>
              <a:cxnLst/>
              <a:rect l="l" t="t" r="r" b="b"/>
              <a:pathLst>
                <a:path w="2929" h="3022" extrusionOk="0">
                  <a:moveTo>
                    <a:pt x="1417" y="0"/>
                  </a:moveTo>
                  <a:cubicBezTo>
                    <a:pt x="662" y="0"/>
                    <a:pt x="1" y="661"/>
                    <a:pt x="1" y="1511"/>
                  </a:cubicBezTo>
                  <a:cubicBezTo>
                    <a:pt x="1" y="2361"/>
                    <a:pt x="662" y="3022"/>
                    <a:pt x="1417" y="3022"/>
                  </a:cubicBezTo>
                  <a:cubicBezTo>
                    <a:pt x="2267" y="3022"/>
                    <a:pt x="2928" y="2361"/>
                    <a:pt x="2928" y="1511"/>
                  </a:cubicBezTo>
                  <a:cubicBezTo>
                    <a:pt x="2928" y="661"/>
                    <a:pt x="2267" y="0"/>
                    <a:pt x="1417"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21" name="Google Shape;3521;p48"/>
            <p:cNvSpPr/>
            <p:nvPr/>
          </p:nvSpPr>
          <p:spPr>
            <a:xfrm>
              <a:off x="4933750" y="4770975"/>
              <a:ext cx="75575" cy="75550"/>
            </a:xfrm>
            <a:custGeom>
              <a:avLst/>
              <a:gdLst/>
              <a:ahLst/>
              <a:cxnLst/>
              <a:rect l="l" t="t" r="r" b="b"/>
              <a:pathLst>
                <a:path w="3023" h="3022"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22" name="Google Shape;3522;p48"/>
            <p:cNvSpPr/>
            <p:nvPr/>
          </p:nvSpPr>
          <p:spPr>
            <a:xfrm>
              <a:off x="4735450" y="4770975"/>
              <a:ext cx="75575" cy="75550"/>
            </a:xfrm>
            <a:custGeom>
              <a:avLst/>
              <a:gdLst/>
              <a:ahLst/>
              <a:cxnLst/>
              <a:rect l="l" t="t" r="r" b="b"/>
              <a:pathLst>
                <a:path w="3023" h="3022"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23" name="Google Shape;3523;p48"/>
            <p:cNvSpPr/>
            <p:nvPr/>
          </p:nvSpPr>
          <p:spPr>
            <a:xfrm>
              <a:off x="4537125" y="4770975"/>
              <a:ext cx="73225" cy="75550"/>
            </a:xfrm>
            <a:custGeom>
              <a:avLst/>
              <a:gdLst/>
              <a:ahLst/>
              <a:cxnLst/>
              <a:rect l="l" t="t" r="r" b="b"/>
              <a:pathLst>
                <a:path w="2929" h="3022" extrusionOk="0">
                  <a:moveTo>
                    <a:pt x="1417" y="0"/>
                  </a:moveTo>
                  <a:cubicBezTo>
                    <a:pt x="662" y="0"/>
                    <a:pt x="1" y="661"/>
                    <a:pt x="1" y="1511"/>
                  </a:cubicBezTo>
                  <a:cubicBezTo>
                    <a:pt x="1" y="2361"/>
                    <a:pt x="662" y="3022"/>
                    <a:pt x="1417" y="3022"/>
                  </a:cubicBezTo>
                  <a:cubicBezTo>
                    <a:pt x="2267" y="3022"/>
                    <a:pt x="2928" y="2361"/>
                    <a:pt x="2928" y="1511"/>
                  </a:cubicBezTo>
                  <a:cubicBezTo>
                    <a:pt x="2928" y="661"/>
                    <a:pt x="2267" y="0"/>
                    <a:pt x="1512"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24" name="Google Shape;3524;p48"/>
            <p:cNvSpPr/>
            <p:nvPr/>
          </p:nvSpPr>
          <p:spPr>
            <a:xfrm>
              <a:off x="4336450" y="4770975"/>
              <a:ext cx="75575" cy="75550"/>
            </a:xfrm>
            <a:custGeom>
              <a:avLst/>
              <a:gdLst/>
              <a:ahLst/>
              <a:cxnLst/>
              <a:rect l="l" t="t" r="r" b="b"/>
              <a:pathLst>
                <a:path w="3023" h="3022"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25" name="Google Shape;3525;p48"/>
            <p:cNvSpPr/>
            <p:nvPr/>
          </p:nvSpPr>
          <p:spPr>
            <a:xfrm>
              <a:off x="4138150" y="4770975"/>
              <a:ext cx="75575" cy="75550"/>
            </a:xfrm>
            <a:custGeom>
              <a:avLst/>
              <a:gdLst/>
              <a:ahLst/>
              <a:cxnLst/>
              <a:rect l="l" t="t" r="r" b="b"/>
              <a:pathLst>
                <a:path w="3023" h="3022"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26" name="Google Shape;3526;p48"/>
            <p:cNvSpPr/>
            <p:nvPr/>
          </p:nvSpPr>
          <p:spPr>
            <a:xfrm>
              <a:off x="3939825" y="4770975"/>
              <a:ext cx="73225" cy="75550"/>
            </a:xfrm>
            <a:custGeom>
              <a:avLst/>
              <a:gdLst/>
              <a:ahLst/>
              <a:cxnLst/>
              <a:rect l="l" t="t" r="r" b="b"/>
              <a:pathLst>
                <a:path w="2929" h="3022" extrusionOk="0">
                  <a:moveTo>
                    <a:pt x="1512" y="0"/>
                  </a:moveTo>
                  <a:cubicBezTo>
                    <a:pt x="662" y="0"/>
                    <a:pt x="1" y="661"/>
                    <a:pt x="1" y="1511"/>
                  </a:cubicBezTo>
                  <a:cubicBezTo>
                    <a:pt x="1" y="2361"/>
                    <a:pt x="662" y="3022"/>
                    <a:pt x="1512" y="3022"/>
                  </a:cubicBezTo>
                  <a:cubicBezTo>
                    <a:pt x="2267" y="3022"/>
                    <a:pt x="2928" y="2361"/>
                    <a:pt x="2928" y="1511"/>
                  </a:cubicBezTo>
                  <a:cubicBezTo>
                    <a:pt x="2928" y="661"/>
                    <a:pt x="2267" y="0"/>
                    <a:pt x="1512"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27" name="Google Shape;3527;p48"/>
            <p:cNvSpPr/>
            <p:nvPr/>
          </p:nvSpPr>
          <p:spPr>
            <a:xfrm>
              <a:off x="5531050" y="4582100"/>
              <a:ext cx="75575" cy="75575"/>
            </a:xfrm>
            <a:custGeom>
              <a:avLst/>
              <a:gdLst/>
              <a:ahLst/>
              <a:cxnLst/>
              <a:rect l="l" t="t" r="r" b="b"/>
              <a:pathLst>
                <a:path w="3023" h="3023" extrusionOk="0">
                  <a:moveTo>
                    <a:pt x="1512" y="0"/>
                  </a:moveTo>
                  <a:cubicBezTo>
                    <a:pt x="662" y="0"/>
                    <a:pt x="1" y="661"/>
                    <a:pt x="1" y="1511"/>
                  </a:cubicBezTo>
                  <a:cubicBezTo>
                    <a:pt x="1" y="2361"/>
                    <a:pt x="662" y="3022"/>
                    <a:pt x="1512" y="3022"/>
                  </a:cubicBezTo>
                  <a:cubicBezTo>
                    <a:pt x="2361" y="3022"/>
                    <a:pt x="3022" y="2361"/>
                    <a:pt x="3022" y="1511"/>
                  </a:cubicBezTo>
                  <a:cubicBezTo>
                    <a:pt x="3022" y="661"/>
                    <a:pt x="2361" y="0"/>
                    <a:pt x="1512"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28" name="Google Shape;3528;p48"/>
            <p:cNvSpPr/>
            <p:nvPr/>
          </p:nvSpPr>
          <p:spPr>
            <a:xfrm>
              <a:off x="5332750" y="4582100"/>
              <a:ext cx="75550" cy="75575"/>
            </a:xfrm>
            <a:custGeom>
              <a:avLst/>
              <a:gdLst/>
              <a:ahLst/>
              <a:cxnLst/>
              <a:rect l="l" t="t" r="r" b="b"/>
              <a:pathLst>
                <a:path w="3022" h="3023" extrusionOk="0">
                  <a:moveTo>
                    <a:pt x="1511" y="0"/>
                  </a:moveTo>
                  <a:cubicBezTo>
                    <a:pt x="661" y="0"/>
                    <a:pt x="0" y="661"/>
                    <a:pt x="0" y="1511"/>
                  </a:cubicBezTo>
                  <a:cubicBezTo>
                    <a:pt x="0" y="2361"/>
                    <a:pt x="661" y="3022"/>
                    <a:pt x="1511" y="3022"/>
                  </a:cubicBezTo>
                  <a:cubicBezTo>
                    <a:pt x="2267" y="3022"/>
                    <a:pt x="3022" y="2361"/>
                    <a:pt x="2928" y="1511"/>
                  </a:cubicBezTo>
                  <a:cubicBezTo>
                    <a:pt x="2928" y="661"/>
                    <a:pt x="2267"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29" name="Google Shape;3529;p48"/>
            <p:cNvSpPr/>
            <p:nvPr/>
          </p:nvSpPr>
          <p:spPr>
            <a:xfrm>
              <a:off x="5134425" y="4582100"/>
              <a:ext cx="73225" cy="75575"/>
            </a:xfrm>
            <a:custGeom>
              <a:avLst/>
              <a:gdLst/>
              <a:ahLst/>
              <a:cxnLst/>
              <a:rect l="l" t="t" r="r" b="b"/>
              <a:pathLst>
                <a:path w="2929" h="3023" extrusionOk="0">
                  <a:moveTo>
                    <a:pt x="1417" y="0"/>
                  </a:moveTo>
                  <a:cubicBezTo>
                    <a:pt x="662" y="0"/>
                    <a:pt x="1" y="661"/>
                    <a:pt x="1" y="1511"/>
                  </a:cubicBezTo>
                  <a:cubicBezTo>
                    <a:pt x="1" y="2361"/>
                    <a:pt x="662" y="3022"/>
                    <a:pt x="1417" y="3022"/>
                  </a:cubicBezTo>
                  <a:cubicBezTo>
                    <a:pt x="2267" y="3022"/>
                    <a:pt x="2928" y="2361"/>
                    <a:pt x="2928" y="1511"/>
                  </a:cubicBezTo>
                  <a:cubicBezTo>
                    <a:pt x="2928" y="661"/>
                    <a:pt x="2267" y="0"/>
                    <a:pt x="1417"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30" name="Google Shape;3530;p48"/>
            <p:cNvSpPr/>
            <p:nvPr/>
          </p:nvSpPr>
          <p:spPr>
            <a:xfrm>
              <a:off x="4933750" y="4582100"/>
              <a:ext cx="75575" cy="75575"/>
            </a:xfrm>
            <a:custGeom>
              <a:avLst/>
              <a:gdLst/>
              <a:ahLst/>
              <a:cxnLst/>
              <a:rect l="l" t="t" r="r" b="b"/>
              <a:pathLst>
                <a:path w="3023" h="3023"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31" name="Google Shape;3531;p48"/>
            <p:cNvSpPr/>
            <p:nvPr/>
          </p:nvSpPr>
          <p:spPr>
            <a:xfrm>
              <a:off x="4735450" y="4582100"/>
              <a:ext cx="75575" cy="75575"/>
            </a:xfrm>
            <a:custGeom>
              <a:avLst/>
              <a:gdLst/>
              <a:ahLst/>
              <a:cxnLst/>
              <a:rect l="l" t="t" r="r" b="b"/>
              <a:pathLst>
                <a:path w="3023" h="3023"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32" name="Google Shape;3532;p48"/>
            <p:cNvSpPr/>
            <p:nvPr/>
          </p:nvSpPr>
          <p:spPr>
            <a:xfrm>
              <a:off x="4537125" y="4582100"/>
              <a:ext cx="73225" cy="75575"/>
            </a:xfrm>
            <a:custGeom>
              <a:avLst/>
              <a:gdLst/>
              <a:ahLst/>
              <a:cxnLst/>
              <a:rect l="l" t="t" r="r" b="b"/>
              <a:pathLst>
                <a:path w="2929" h="3023" extrusionOk="0">
                  <a:moveTo>
                    <a:pt x="1417" y="0"/>
                  </a:moveTo>
                  <a:cubicBezTo>
                    <a:pt x="662" y="0"/>
                    <a:pt x="1" y="661"/>
                    <a:pt x="1" y="1511"/>
                  </a:cubicBezTo>
                  <a:cubicBezTo>
                    <a:pt x="1" y="2361"/>
                    <a:pt x="662" y="3022"/>
                    <a:pt x="1417" y="3022"/>
                  </a:cubicBezTo>
                  <a:cubicBezTo>
                    <a:pt x="2267" y="3022"/>
                    <a:pt x="2928" y="2361"/>
                    <a:pt x="2928" y="1511"/>
                  </a:cubicBezTo>
                  <a:cubicBezTo>
                    <a:pt x="2928" y="661"/>
                    <a:pt x="2267" y="0"/>
                    <a:pt x="1512"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33" name="Google Shape;3533;p48"/>
            <p:cNvSpPr/>
            <p:nvPr/>
          </p:nvSpPr>
          <p:spPr>
            <a:xfrm>
              <a:off x="4336450" y="4582100"/>
              <a:ext cx="75575" cy="75575"/>
            </a:xfrm>
            <a:custGeom>
              <a:avLst/>
              <a:gdLst/>
              <a:ahLst/>
              <a:cxnLst/>
              <a:rect l="l" t="t" r="r" b="b"/>
              <a:pathLst>
                <a:path w="3023" h="3023"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34" name="Google Shape;3534;p48"/>
            <p:cNvSpPr/>
            <p:nvPr/>
          </p:nvSpPr>
          <p:spPr>
            <a:xfrm>
              <a:off x="4138150" y="4582100"/>
              <a:ext cx="75575" cy="75575"/>
            </a:xfrm>
            <a:custGeom>
              <a:avLst/>
              <a:gdLst/>
              <a:ahLst/>
              <a:cxnLst/>
              <a:rect l="l" t="t" r="r" b="b"/>
              <a:pathLst>
                <a:path w="3023" h="3023"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35" name="Google Shape;3535;p48"/>
            <p:cNvSpPr/>
            <p:nvPr/>
          </p:nvSpPr>
          <p:spPr>
            <a:xfrm>
              <a:off x="3939825" y="4582100"/>
              <a:ext cx="73225" cy="75575"/>
            </a:xfrm>
            <a:custGeom>
              <a:avLst/>
              <a:gdLst/>
              <a:ahLst/>
              <a:cxnLst/>
              <a:rect l="l" t="t" r="r" b="b"/>
              <a:pathLst>
                <a:path w="2929" h="3023" extrusionOk="0">
                  <a:moveTo>
                    <a:pt x="1512" y="0"/>
                  </a:moveTo>
                  <a:cubicBezTo>
                    <a:pt x="662" y="0"/>
                    <a:pt x="1" y="661"/>
                    <a:pt x="1" y="1511"/>
                  </a:cubicBezTo>
                  <a:cubicBezTo>
                    <a:pt x="1" y="2361"/>
                    <a:pt x="662" y="3022"/>
                    <a:pt x="1512" y="3022"/>
                  </a:cubicBezTo>
                  <a:cubicBezTo>
                    <a:pt x="2267" y="3022"/>
                    <a:pt x="2928" y="2361"/>
                    <a:pt x="2928" y="1511"/>
                  </a:cubicBezTo>
                  <a:cubicBezTo>
                    <a:pt x="2928" y="661"/>
                    <a:pt x="2267" y="0"/>
                    <a:pt x="1512"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36" name="Google Shape;3536;p48"/>
            <p:cNvSpPr/>
            <p:nvPr/>
          </p:nvSpPr>
          <p:spPr>
            <a:xfrm>
              <a:off x="5731725" y="4393225"/>
              <a:ext cx="73200" cy="75575"/>
            </a:xfrm>
            <a:custGeom>
              <a:avLst/>
              <a:gdLst/>
              <a:ahLst/>
              <a:cxnLst/>
              <a:rect l="l" t="t" r="r" b="b"/>
              <a:pathLst>
                <a:path w="2928" h="3023" extrusionOk="0">
                  <a:moveTo>
                    <a:pt x="1417" y="1"/>
                  </a:moveTo>
                  <a:cubicBezTo>
                    <a:pt x="662" y="1"/>
                    <a:pt x="0" y="662"/>
                    <a:pt x="0" y="1512"/>
                  </a:cubicBezTo>
                  <a:cubicBezTo>
                    <a:pt x="0" y="2361"/>
                    <a:pt x="662" y="3023"/>
                    <a:pt x="1417" y="3023"/>
                  </a:cubicBezTo>
                  <a:cubicBezTo>
                    <a:pt x="1606" y="3023"/>
                    <a:pt x="1795" y="2928"/>
                    <a:pt x="1984" y="2834"/>
                  </a:cubicBezTo>
                  <a:cubicBezTo>
                    <a:pt x="2267" y="2456"/>
                    <a:pt x="2550" y="2173"/>
                    <a:pt x="2928" y="1795"/>
                  </a:cubicBezTo>
                  <a:cubicBezTo>
                    <a:pt x="2928" y="1700"/>
                    <a:pt x="2928" y="1606"/>
                    <a:pt x="2928" y="1512"/>
                  </a:cubicBezTo>
                  <a:cubicBezTo>
                    <a:pt x="2928" y="662"/>
                    <a:pt x="2267" y="1"/>
                    <a:pt x="1417"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37" name="Google Shape;3537;p48"/>
            <p:cNvSpPr/>
            <p:nvPr/>
          </p:nvSpPr>
          <p:spPr>
            <a:xfrm>
              <a:off x="5531050" y="4393225"/>
              <a:ext cx="75575" cy="75575"/>
            </a:xfrm>
            <a:custGeom>
              <a:avLst/>
              <a:gdLst/>
              <a:ahLst/>
              <a:cxnLst/>
              <a:rect l="l" t="t" r="r" b="b"/>
              <a:pathLst>
                <a:path w="3023" h="3023" extrusionOk="0">
                  <a:moveTo>
                    <a:pt x="1512" y="1"/>
                  </a:moveTo>
                  <a:cubicBezTo>
                    <a:pt x="662" y="1"/>
                    <a:pt x="1" y="662"/>
                    <a:pt x="1" y="1512"/>
                  </a:cubicBezTo>
                  <a:cubicBezTo>
                    <a:pt x="1" y="2361"/>
                    <a:pt x="662" y="3023"/>
                    <a:pt x="1512" y="3023"/>
                  </a:cubicBezTo>
                  <a:cubicBezTo>
                    <a:pt x="2361" y="3023"/>
                    <a:pt x="3022" y="2361"/>
                    <a:pt x="3022" y="1512"/>
                  </a:cubicBezTo>
                  <a:cubicBezTo>
                    <a:pt x="3022" y="662"/>
                    <a:pt x="2361" y="1"/>
                    <a:pt x="1512"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38" name="Google Shape;3538;p48"/>
            <p:cNvSpPr/>
            <p:nvPr/>
          </p:nvSpPr>
          <p:spPr>
            <a:xfrm>
              <a:off x="5332750" y="4393225"/>
              <a:ext cx="75550" cy="75575"/>
            </a:xfrm>
            <a:custGeom>
              <a:avLst/>
              <a:gdLst/>
              <a:ahLst/>
              <a:cxnLst/>
              <a:rect l="l" t="t" r="r" b="b"/>
              <a:pathLst>
                <a:path w="3022" h="3023" extrusionOk="0">
                  <a:moveTo>
                    <a:pt x="1511" y="1"/>
                  </a:moveTo>
                  <a:cubicBezTo>
                    <a:pt x="661" y="1"/>
                    <a:pt x="0" y="662"/>
                    <a:pt x="0" y="1512"/>
                  </a:cubicBezTo>
                  <a:cubicBezTo>
                    <a:pt x="0" y="2361"/>
                    <a:pt x="661" y="3023"/>
                    <a:pt x="1511" y="3023"/>
                  </a:cubicBezTo>
                  <a:cubicBezTo>
                    <a:pt x="2267" y="3023"/>
                    <a:pt x="3022" y="2361"/>
                    <a:pt x="2928" y="1512"/>
                  </a:cubicBezTo>
                  <a:cubicBezTo>
                    <a:pt x="2928" y="662"/>
                    <a:pt x="2267"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39" name="Google Shape;3539;p48"/>
            <p:cNvSpPr/>
            <p:nvPr/>
          </p:nvSpPr>
          <p:spPr>
            <a:xfrm>
              <a:off x="5134425" y="4393225"/>
              <a:ext cx="73225" cy="75575"/>
            </a:xfrm>
            <a:custGeom>
              <a:avLst/>
              <a:gdLst/>
              <a:ahLst/>
              <a:cxnLst/>
              <a:rect l="l" t="t" r="r" b="b"/>
              <a:pathLst>
                <a:path w="2929" h="3023" extrusionOk="0">
                  <a:moveTo>
                    <a:pt x="1417" y="1"/>
                  </a:moveTo>
                  <a:cubicBezTo>
                    <a:pt x="662" y="1"/>
                    <a:pt x="1" y="662"/>
                    <a:pt x="1" y="1512"/>
                  </a:cubicBezTo>
                  <a:cubicBezTo>
                    <a:pt x="1" y="2361"/>
                    <a:pt x="662" y="3023"/>
                    <a:pt x="1417" y="3023"/>
                  </a:cubicBezTo>
                  <a:cubicBezTo>
                    <a:pt x="2267" y="3023"/>
                    <a:pt x="2928" y="2361"/>
                    <a:pt x="2928" y="1512"/>
                  </a:cubicBezTo>
                  <a:cubicBezTo>
                    <a:pt x="2928" y="662"/>
                    <a:pt x="2267" y="1"/>
                    <a:pt x="1417"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40" name="Google Shape;3540;p48"/>
            <p:cNvSpPr/>
            <p:nvPr/>
          </p:nvSpPr>
          <p:spPr>
            <a:xfrm>
              <a:off x="4933750" y="4393225"/>
              <a:ext cx="75575" cy="75575"/>
            </a:xfrm>
            <a:custGeom>
              <a:avLst/>
              <a:gdLst/>
              <a:ahLst/>
              <a:cxnLst/>
              <a:rect l="l" t="t" r="r" b="b"/>
              <a:pathLst>
                <a:path w="3023" h="3023" extrusionOk="0">
                  <a:moveTo>
                    <a:pt x="1512" y="1"/>
                  </a:moveTo>
                  <a:cubicBezTo>
                    <a:pt x="662" y="1"/>
                    <a:pt x="1" y="662"/>
                    <a:pt x="1" y="1512"/>
                  </a:cubicBezTo>
                  <a:cubicBezTo>
                    <a:pt x="1" y="2361"/>
                    <a:pt x="662" y="3023"/>
                    <a:pt x="1512" y="3023"/>
                  </a:cubicBezTo>
                  <a:cubicBezTo>
                    <a:pt x="2362" y="3023"/>
                    <a:pt x="3023" y="2361"/>
                    <a:pt x="3023" y="1512"/>
                  </a:cubicBezTo>
                  <a:cubicBezTo>
                    <a:pt x="3023" y="662"/>
                    <a:pt x="2362" y="1"/>
                    <a:pt x="1512"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41" name="Google Shape;3541;p48"/>
            <p:cNvSpPr/>
            <p:nvPr/>
          </p:nvSpPr>
          <p:spPr>
            <a:xfrm>
              <a:off x="4735450" y="4393225"/>
              <a:ext cx="75575" cy="75575"/>
            </a:xfrm>
            <a:custGeom>
              <a:avLst/>
              <a:gdLst/>
              <a:ahLst/>
              <a:cxnLst/>
              <a:rect l="l" t="t" r="r" b="b"/>
              <a:pathLst>
                <a:path w="3023" h="3023" extrusionOk="0">
                  <a:moveTo>
                    <a:pt x="1511" y="1"/>
                  </a:moveTo>
                  <a:cubicBezTo>
                    <a:pt x="661" y="1"/>
                    <a:pt x="0" y="662"/>
                    <a:pt x="0" y="1512"/>
                  </a:cubicBezTo>
                  <a:cubicBezTo>
                    <a:pt x="0" y="2361"/>
                    <a:pt x="661" y="3023"/>
                    <a:pt x="1511" y="3023"/>
                  </a:cubicBezTo>
                  <a:cubicBezTo>
                    <a:pt x="2361" y="3023"/>
                    <a:pt x="3022" y="2361"/>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42" name="Google Shape;3542;p48"/>
            <p:cNvSpPr/>
            <p:nvPr/>
          </p:nvSpPr>
          <p:spPr>
            <a:xfrm>
              <a:off x="4537125" y="4393225"/>
              <a:ext cx="73225" cy="75575"/>
            </a:xfrm>
            <a:custGeom>
              <a:avLst/>
              <a:gdLst/>
              <a:ahLst/>
              <a:cxnLst/>
              <a:rect l="l" t="t" r="r" b="b"/>
              <a:pathLst>
                <a:path w="2929" h="3023" extrusionOk="0">
                  <a:moveTo>
                    <a:pt x="1417" y="1"/>
                  </a:moveTo>
                  <a:cubicBezTo>
                    <a:pt x="662" y="1"/>
                    <a:pt x="1" y="662"/>
                    <a:pt x="1" y="1512"/>
                  </a:cubicBezTo>
                  <a:cubicBezTo>
                    <a:pt x="1" y="2361"/>
                    <a:pt x="662" y="3023"/>
                    <a:pt x="1417" y="3023"/>
                  </a:cubicBezTo>
                  <a:cubicBezTo>
                    <a:pt x="2267" y="3023"/>
                    <a:pt x="2928" y="2361"/>
                    <a:pt x="2928" y="1512"/>
                  </a:cubicBezTo>
                  <a:cubicBezTo>
                    <a:pt x="2928" y="662"/>
                    <a:pt x="2267" y="1"/>
                    <a:pt x="1512"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43" name="Google Shape;3543;p48"/>
            <p:cNvSpPr/>
            <p:nvPr/>
          </p:nvSpPr>
          <p:spPr>
            <a:xfrm>
              <a:off x="4336450" y="4393225"/>
              <a:ext cx="75575" cy="75575"/>
            </a:xfrm>
            <a:custGeom>
              <a:avLst/>
              <a:gdLst/>
              <a:ahLst/>
              <a:cxnLst/>
              <a:rect l="l" t="t" r="r" b="b"/>
              <a:pathLst>
                <a:path w="3023" h="3023" extrusionOk="0">
                  <a:moveTo>
                    <a:pt x="1512" y="1"/>
                  </a:moveTo>
                  <a:cubicBezTo>
                    <a:pt x="662" y="1"/>
                    <a:pt x="1" y="662"/>
                    <a:pt x="1" y="1512"/>
                  </a:cubicBezTo>
                  <a:cubicBezTo>
                    <a:pt x="1" y="2361"/>
                    <a:pt x="662" y="3023"/>
                    <a:pt x="1512" y="3023"/>
                  </a:cubicBezTo>
                  <a:cubicBezTo>
                    <a:pt x="2362" y="3023"/>
                    <a:pt x="3023" y="2361"/>
                    <a:pt x="3023" y="1512"/>
                  </a:cubicBezTo>
                  <a:cubicBezTo>
                    <a:pt x="3023" y="662"/>
                    <a:pt x="2362" y="1"/>
                    <a:pt x="1512"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44" name="Google Shape;3544;p48"/>
            <p:cNvSpPr/>
            <p:nvPr/>
          </p:nvSpPr>
          <p:spPr>
            <a:xfrm>
              <a:off x="4138150" y="4393225"/>
              <a:ext cx="75575" cy="75575"/>
            </a:xfrm>
            <a:custGeom>
              <a:avLst/>
              <a:gdLst/>
              <a:ahLst/>
              <a:cxnLst/>
              <a:rect l="l" t="t" r="r" b="b"/>
              <a:pathLst>
                <a:path w="3023" h="3023" extrusionOk="0">
                  <a:moveTo>
                    <a:pt x="1511" y="1"/>
                  </a:moveTo>
                  <a:cubicBezTo>
                    <a:pt x="661" y="1"/>
                    <a:pt x="0" y="662"/>
                    <a:pt x="0" y="1512"/>
                  </a:cubicBezTo>
                  <a:cubicBezTo>
                    <a:pt x="0" y="2361"/>
                    <a:pt x="661" y="3023"/>
                    <a:pt x="1511" y="3023"/>
                  </a:cubicBezTo>
                  <a:cubicBezTo>
                    <a:pt x="2361" y="3023"/>
                    <a:pt x="3022" y="2361"/>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45" name="Google Shape;3545;p48"/>
            <p:cNvSpPr/>
            <p:nvPr/>
          </p:nvSpPr>
          <p:spPr>
            <a:xfrm>
              <a:off x="3939825" y="4393225"/>
              <a:ext cx="73225" cy="75575"/>
            </a:xfrm>
            <a:custGeom>
              <a:avLst/>
              <a:gdLst/>
              <a:ahLst/>
              <a:cxnLst/>
              <a:rect l="l" t="t" r="r" b="b"/>
              <a:pathLst>
                <a:path w="2929" h="3023" extrusionOk="0">
                  <a:moveTo>
                    <a:pt x="1512" y="1"/>
                  </a:moveTo>
                  <a:cubicBezTo>
                    <a:pt x="662" y="1"/>
                    <a:pt x="1" y="662"/>
                    <a:pt x="1" y="1512"/>
                  </a:cubicBezTo>
                  <a:cubicBezTo>
                    <a:pt x="1" y="2361"/>
                    <a:pt x="662" y="3023"/>
                    <a:pt x="1512" y="3023"/>
                  </a:cubicBezTo>
                  <a:cubicBezTo>
                    <a:pt x="2267" y="3023"/>
                    <a:pt x="2928" y="2361"/>
                    <a:pt x="2928" y="1512"/>
                  </a:cubicBezTo>
                  <a:cubicBezTo>
                    <a:pt x="2928" y="662"/>
                    <a:pt x="2267" y="1"/>
                    <a:pt x="1512"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46" name="Google Shape;3546;p48"/>
            <p:cNvSpPr/>
            <p:nvPr/>
          </p:nvSpPr>
          <p:spPr>
            <a:xfrm>
              <a:off x="5731725" y="4204350"/>
              <a:ext cx="73200" cy="73225"/>
            </a:xfrm>
            <a:custGeom>
              <a:avLst/>
              <a:gdLst/>
              <a:ahLst/>
              <a:cxnLst/>
              <a:rect l="l" t="t" r="r" b="b"/>
              <a:pathLst>
                <a:path w="2928" h="2929" extrusionOk="0">
                  <a:moveTo>
                    <a:pt x="1417" y="1"/>
                  </a:moveTo>
                  <a:cubicBezTo>
                    <a:pt x="662" y="1"/>
                    <a:pt x="0" y="662"/>
                    <a:pt x="0" y="1512"/>
                  </a:cubicBezTo>
                  <a:cubicBezTo>
                    <a:pt x="0" y="2267"/>
                    <a:pt x="662" y="2928"/>
                    <a:pt x="1417" y="2928"/>
                  </a:cubicBezTo>
                  <a:cubicBezTo>
                    <a:pt x="2267" y="2928"/>
                    <a:pt x="2928" y="2267"/>
                    <a:pt x="2928" y="1512"/>
                  </a:cubicBezTo>
                  <a:cubicBezTo>
                    <a:pt x="2928" y="662"/>
                    <a:pt x="2267" y="1"/>
                    <a:pt x="1417"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47" name="Google Shape;3547;p48"/>
            <p:cNvSpPr/>
            <p:nvPr/>
          </p:nvSpPr>
          <p:spPr>
            <a:xfrm>
              <a:off x="5531050" y="4204350"/>
              <a:ext cx="75575" cy="73225"/>
            </a:xfrm>
            <a:custGeom>
              <a:avLst/>
              <a:gdLst/>
              <a:ahLst/>
              <a:cxnLst/>
              <a:rect l="l" t="t" r="r" b="b"/>
              <a:pathLst>
                <a:path w="3023" h="2929" extrusionOk="0">
                  <a:moveTo>
                    <a:pt x="1512" y="1"/>
                  </a:moveTo>
                  <a:cubicBezTo>
                    <a:pt x="662" y="1"/>
                    <a:pt x="1" y="662"/>
                    <a:pt x="1" y="1512"/>
                  </a:cubicBezTo>
                  <a:cubicBezTo>
                    <a:pt x="1" y="2267"/>
                    <a:pt x="662" y="2928"/>
                    <a:pt x="1512" y="2928"/>
                  </a:cubicBezTo>
                  <a:cubicBezTo>
                    <a:pt x="2361" y="2928"/>
                    <a:pt x="3022" y="2267"/>
                    <a:pt x="3022" y="1512"/>
                  </a:cubicBezTo>
                  <a:cubicBezTo>
                    <a:pt x="3022" y="662"/>
                    <a:pt x="2361" y="1"/>
                    <a:pt x="1512"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48" name="Google Shape;3548;p48"/>
            <p:cNvSpPr/>
            <p:nvPr/>
          </p:nvSpPr>
          <p:spPr>
            <a:xfrm>
              <a:off x="5332750" y="4204350"/>
              <a:ext cx="75550" cy="73225"/>
            </a:xfrm>
            <a:custGeom>
              <a:avLst/>
              <a:gdLst/>
              <a:ahLst/>
              <a:cxnLst/>
              <a:rect l="l" t="t" r="r" b="b"/>
              <a:pathLst>
                <a:path w="3022" h="2929" extrusionOk="0">
                  <a:moveTo>
                    <a:pt x="1511" y="1"/>
                  </a:moveTo>
                  <a:cubicBezTo>
                    <a:pt x="661" y="1"/>
                    <a:pt x="0" y="662"/>
                    <a:pt x="0" y="1512"/>
                  </a:cubicBezTo>
                  <a:cubicBezTo>
                    <a:pt x="0" y="2267"/>
                    <a:pt x="661" y="2928"/>
                    <a:pt x="1511" y="2928"/>
                  </a:cubicBezTo>
                  <a:cubicBezTo>
                    <a:pt x="2267" y="2928"/>
                    <a:pt x="3022" y="2267"/>
                    <a:pt x="2928" y="1512"/>
                  </a:cubicBezTo>
                  <a:cubicBezTo>
                    <a:pt x="2928" y="662"/>
                    <a:pt x="2267"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49" name="Google Shape;3549;p48"/>
            <p:cNvSpPr/>
            <p:nvPr/>
          </p:nvSpPr>
          <p:spPr>
            <a:xfrm>
              <a:off x="5134425" y="4204350"/>
              <a:ext cx="73225" cy="73225"/>
            </a:xfrm>
            <a:custGeom>
              <a:avLst/>
              <a:gdLst/>
              <a:ahLst/>
              <a:cxnLst/>
              <a:rect l="l" t="t" r="r" b="b"/>
              <a:pathLst>
                <a:path w="2929" h="2929" extrusionOk="0">
                  <a:moveTo>
                    <a:pt x="1417" y="1"/>
                  </a:moveTo>
                  <a:cubicBezTo>
                    <a:pt x="662" y="1"/>
                    <a:pt x="1" y="662"/>
                    <a:pt x="1" y="1512"/>
                  </a:cubicBezTo>
                  <a:cubicBezTo>
                    <a:pt x="1" y="2267"/>
                    <a:pt x="662" y="2928"/>
                    <a:pt x="1417" y="2928"/>
                  </a:cubicBezTo>
                  <a:cubicBezTo>
                    <a:pt x="2267" y="2928"/>
                    <a:pt x="2928" y="2267"/>
                    <a:pt x="2928" y="1512"/>
                  </a:cubicBezTo>
                  <a:cubicBezTo>
                    <a:pt x="2928" y="662"/>
                    <a:pt x="2267" y="1"/>
                    <a:pt x="1417"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50" name="Google Shape;3550;p48"/>
            <p:cNvSpPr/>
            <p:nvPr/>
          </p:nvSpPr>
          <p:spPr>
            <a:xfrm>
              <a:off x="4933750" y="4204350"/>
              <a:ext cx="75575" cy="73225"/>
            </a:xfrm>
            <a:custGeom>
              <a:avLst/>
              <a:gdLst/>
              <a:ahLst/>
              <a:cxnLst/>
              <a:rect l="l" t="t" r="r" b="b"/>
              <a:pathLst>
                <a:path w="3023" h="2929" extrusionOk="0">
                  <a:moveTo>
                    <a:pt x="1512" y="1"/>
                  </a:moveTo>
                  <a:cubicBezTo>
                    <a:pt x="662" y="1"/>
                    <a:pt x="1" y="662"/>
                    <a:pt x="1" y="1512"/>
                  </a:cubicBezTo>
                  <a:cubicBezTo>
                    <a:pt x="1" y="2267"/>
                    <a:pt x="662" y="2928"/>
                    <a:pt x="1512" y="2928"/>
                  </a:cubicBezTo>
                  <a:cubicBezTo>
                    <a:pt x="2362" y="2928"/>
                    <a:pt x="3023" y="2267"/>
                    <a:pt x="3023" y="1512"/>
                  </a:cubicBezTo>
                  <a:cubicBezTo>
                    <a:pt x="3023" y="662"/>
                    <a:pt x="2362" y="1"/>
                    <a:pt x="1512"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51" name="Google Shape;3551;p48"/>
            <p:cNvSpPr/>
            <p:nvPr/>
          </p:nvSpPr>
          <p:spPr>
            <a:xfrm>
              <a:off x="4735450" y="4204350"/>
              <a:ext cx="75575" cy="73225"/>
            </a:xfrm>
            <a:custGeom>
              <a:avLst/>
              <a:gdLst/>
              <a:ahLst/>
              <a:cxnLst/>
              <a:rect l="l" t="t" r="r" b="b"/>
              <a:pathLst>
                <a:path w="3023" h="2929" extrusionOk="0">
                  <a:moveTo>
                    <a:pt x="1511" y="1"/>
                  </a:moveTo>
                  <a:cubicBezTo>
                    <a:pt x="661" y="1"/>
                    <a:pt x="0" y="662"/>
                    <a:pt x="0" y="1512"/>
                  </a:cubicBezTo>
                  <a:cubicBezTo>
                    <a:pt x="0" y="2267"/>
                    <a:pt x="661" y="2928"/>
                    <a:pt x="1511" y="2928"/>
                  </a:cubicBezTo>
                  <a:cubicBezTo>
                    <a:pt x="2361" y="2928"/>
                    <a:pt x="3022" y="2267"/>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52" name="Google Shape;3552;p48"/>
            <p:cNvSpPr/>
            <p:nvPr/>
          </p:nvSpPr>
          <p:spPr>
            <a:xfrm>
              <a:off x="4537125" y="4204350"/>
              <a:ext cx="73225" cy="73225"/>
            </a:xfrm>
            <a:custGeom>
              <a:avLst/>
              <a:gdLst/>
              <a:ahLst/>
              <a:cxnLst/>
              <a:rect l="l" t="t" r="r" b="b"/>
              <a:pathLst>
                <a:path w="2929" h="2929" extrusionOk="0">
                  <a:moveTo>
                    <a:pt x="1417" y="1"/>
                  </a:moveTo>
                  <a:cubicBezTo>
                    <a:pt x="662" y="1"/>
                    <a:pt x="1" y="662"/>
                    <a:pt x="1" y="1512"/>
                  </a:cubicBezTo>
                  <a:cubicBezTo>
                    <a:pt x="1" y="2267"/>
                    <a:pt x="662" y="2928"/>
                    <a:pt x="1417" y="2928"/>
                  </a:cubicBezTo>
                  <a:cubicBezTo>
                    <a:pt x="2267" y="2928"/>
                    <a:pt x="2928" y="2267"/>
                    <a:pt x="2928" y="1512"/>
                  </a:cubicBezTo>
                  <a:cubicBezTo>
                    <a:pt x="2928" y="662"/>
                    <a:pt x="2267" y="1"/>
                    <a:pt x="1512"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53" name="Google Shape;3553;p48"/>
            <p:cNvSpPr/>
            <p:nvPr/>
          </p:nvSpPr>
          <p:spPr>
            <a:xfrm>
              <a:off x="4336450" y="4204350"/>
              <a:ext cx="75575" cy="73225"/>
            </a:xfrm>
            <a:custGeom>
              <a:avLst/>
              <a:gdLst/>
              <a:ahLst/>
              <a:cxnLst/>
              <a:rect l="l" t="t" r="r" b="b"/>
              <a:pathLst>
                <a:path w="3023" h="2929" extrusionOk="0">
                  <a:moveTo>
                    <a:pt x="1512" y="1"/>
                  </a:moveTo>
                  <a:cubicBezTo>
                    <a:pt x="662" y="1"/>
                    <a:pt x="1" y="662"/>
                    <a:pt x="1" y="1512"/>
                  </a:cubicBezTo>
                  <a:cubicBezTo>
                    <a:pt x="1" y="2267"/>
                    <a:pt x="662" y="2928"/>
                    <a:pt x="1512" y="2928"/>
                  </a:cubicBezTo>
                  <a:cubicBezTo>
                    <a:pt x="2362" y="2928"/>
                    <a:pt x="3023" y="2267"/>
                    <a:pt x="3023" y="1512"/>
                  </a:cubicBezTo>
                  <a:cubicBezTo>
                    <a:pt x="3023" y="662"/>
                    <a:pt x="2362" y="1"/>
                    <a:pt x="1512"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54" name="Google Shape;3554;p48"/>
            <p:cNvSpPr/>
            <p:nvPr/>
          </p:nvSpPr>
          <p:spPr>
            <a:xfrm>
              <a:off x="4138150" y="4204350"/>
              <a:ext cx="75575" cy="73225"/>
            </a:xfrm>
            <a:custGeom>
              <a:avLst/>
              <a:gdLst/>
              <a:ahLst/>
              <a:cxnLst/>
              <a:rect l="l" t="t" r="r" b="b"/>
              <a:pathLst>
                <a:path w="3023" h="2929" extrusionOk="0">
                  <a:moveTo>
                    <a:pt x="1511" y="1"/>
                  </a:moveTo>
                  <a:cubicBezTo>
                    <a:pt x="661" y="1"/>
                    <a:pt x="0" y="662"/>
                    <a:pt x="0" y="1512"/>
                  </a:cubicBezTo>
                  <a:cubicBezTo>
                    <a:pt x="0" y="2267"/>
                    <a:pt x="661" y="2928"/>
                    <a:pt x="1511" y="2928"/>
                  </a:cubicBezTo>
                  <a:cubicBezTo>
                    <a:pt x="2361" y="2928"/>
                    <a:pt x="3022" y="2267"/>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55" name="Google Shape;3555;p48"/>
            <p:cNvSpPr/>
            <p:nvPr/>
          </p:nvSpPr>
          <p:spPr>
            <a:xfrm>
              <a:off x="3939825" y="4204350"/>
              <a:ext cx="73225" cy="73225"/>
            </a:xfrm>
            <a:custGeom>
              <a:avLst/>
              <a:gdLst/>
              <a:ahLst/>
              <a:cxnLst/>
              <a:rect l="l" t="t" r="r" b="b"/>
              <a:pathLst>
                <a:path w="2929" h="2929" extrusionOk="0">
                  <a:moveTo>
                    <a:pt x="1512" y="1"/>
                  </a:moveTo>
                  <a:cubicBezTo>
                    <a:pt x="662" y="1"/>
                    <a:pt x="1" y="662"/>
                    <a:pt x="1" y="1512"/>
                  </a:cubicBezTo>
                  <a:cubicBezTo>
                    <a:pt x="1" y="2267"/>
                    <a:pt x="662" y="2928"/>
                    <a:pt x="1512" y="2928"/>
                  </a:cubicBezTo>
                  <a:cubicBezTo>
                    <a:pt x="2267" y="2928"/>
                    <a:pt x="2928" y="2267"/>
                    <a:pt x="2928" y="1512"/>
                  </a:cubicBezTo>
                  <a:cubicBezTo>
                    <a:pt x="2928" y="662"/>
                    <a:pt x="2267" y="1"/>
                    <a:pt x="1512"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56" name="Google Shape;3556;p48"/>
            <p:cNvSpPr/>
            <p:nvPr/>
          </p:nvSpPr>
          <p:spPr>
            <a:xfrm>
              <a:off x="5930025" y="4015500"/>
              <a:ext cx="73225" cy="75550"/>
            </a:xfrm>
            <a:custGeom>
              <a:avLst/>
              <a:gdLst/>
              <a:ahLst/>
              <a:cxnLst/>
              <a:rect l="l" t="t" r="r" b="b"/>
              <a:pathLst>
                <a:path w="2929" h="3022" extrusionOk="0">
                  <a:moveTo>
                    <a:pt x="1512" y="0"/>
                  </a:moveTo>
                  <a:cubicBezTo>
                    <a:pt x="662" y="0"/>
                    <a:pt x="1" y="661"/>
                    <a:pt x="1" y="1511"/>
                  </a:cubicBezTo>
                  <a:cubicBezTo>
                    <a:pt x="1" y="2361"/>
                    <a:pt x="662" y="3022"/>
                    <a:pt x="1512" y="3022"/>
                  </a:cubicBezTo>
                  <a:cubicBezTo>
                    <a:pt x="2267" y="3022"/>
                    <a:pt x="2928" y="2361"/>
                    <a:pt x="2928" y="1511"/>
                  </a:cubicBezTo>
                  <a:cubicBezTo>
                    <a:pt x="2928" y="661"/>
                    <a:pt x="2267" y="0"/>
                    <a:pt x="1512"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57" name="Google Shape;3557;p48"/>
            <p:cNvSpPr/>
            <p:nvPr/>
          </p:nvSpPr>
          <p:spPr>
            <a:xfrm>
              <a:off x="5731725" y="4015500"/>
              <a:ext cx="73200" cy="75550"/>
            </a:xfrm>
            <a:custGeom>
              <a:avLst/>
              <a:gdLst/>
              <a:ahLst/>
              <a:cxnLst/>
              <a:rect l="l" t="t" r="r" b="b"/>
              <a:pathLst>
                <a:path w="2928" h="3022" extrusionOk="0">
                  <a:moveTo>
                    <a:pt x="1417" y="0"/>
                  </a:moveTo>
                  <a:cubicBezTo>
                    <a:pt x="662" y="0"/>
                    <a:pt x="0" y="661"/>
                    <a:pt x="0" y="1511"/>
                  </a:cubicBezTo>
                  <a:cubicBezTo>
                    <a:pt x="0" y="2361"/>
                    <a:pt x="662" y="3022"/>
                    <a:pt x="1417" y="3022"/>
                  </a:cubicBezTo>
                  <a:cubicBezTo>
                    <a:pt x="2267" y="3022"/>
                    <a:pt x="2928" y="2361"/>
                    <a:pt x="2928" y="1511"/>
                  </a:cubicBezTo>
                  <a:cubicBezTo>
                    <a:pt x="2928" y="661"/>
                    <a:pt x="2267" y="0"/>
                    <a:pt x="1417"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58" name="Google Shape;3558;p48"/>
            <p:cNvSpPr/>
            <p:nvPr/>
          </p:nvSpPr>
          <p:spPr>
            <a:xfrm>
              <a:off x="5531050" y="4015500"/>
              <a:ext cx="75575" cy="75550"/>
            </a:xfrm>
            <a:custGeom>
              <a:avLst/>
              <a:gdLst/>
              <a:ahLst/>
              <a:cxnLst/>
              <a:rect l="l" t="t" r="r" b="b"/>
              <a:pathLst>
                <a:path w="3023" h="3022" extrusionOk="0">
                  <a:moveTo>
                    <a:pt x="1512" y="0"/>
                  </a:moveTo>
                  <a:cubicBezTo>
                    <a:pt x="662" y="0"/>
                    <a:pt x="1" y="661"/>
                    <a:pt x="1" y="1511"/>
                  </a:cubicBezTo>
                  <a:cubicBezTo>
                    <a:pt x="1" y="2361"/>
                    <a:pt x="662" y="3022"/>
                    <a:pt x="1512" y="3022"/>
                  </a:cubicBezTo>
                  <a:cubicBezTo>
                    <a:pt x="2361" y="3022"/>
                    <a:pt x="3022" y="2361"/>
                    <a:pt x="3022" y="1511"/>
                  </a:cubicBezTo>
                  <a:cubicBezTo>
                    <a:pt x="3022" y="661"/>
                    <a:pt x="2361" y="0"/>
                    <a:pt x="1512"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59" name="Google Shape;3559;p48"/>
            <p:cNvSpPr/>
            <p:nvPr/>
          </p:nvSpPr>
          <p:spPr>
            <a:xfrm>
              <a:off x="5332750" y="4015500"/>
              <a:ext cx="75550" cy="75550"/>
            </a:xfrm>
            <a:custGeom>
              <a:avLst/>
              <a:gdLst/>
              <a:ahLst/>
              <a:cxnLst/>
              <a:rect l="l" t="t" r="r" b="b"/>
              <a:pathLst>
                <a:path w="3022" h="3022" extrusionOk="0">
                  <a:moveTo>
                    <a:pt x="1511" y="0"/>
                  </a:moveTo>
                  <a:cubicBezTo>
                    <a:pt x="661" y="0"/>
                    <a:pt x="0" y="661"/>
                    <a:pt x="0" y="1511"/>
                  </a:cubicBezTo>
                  <a:cubicBezTo>
                    <a:pt x="0" y="2361"/>
                    <a:pt x="661" y="3022"/>
                    <a:pt x="1511" y="3022"/>
                  </a:cubicBezTo>
                  <a:cubicBezTo>
                    <a:pt x="2267" y="3022"/>
                    <a:pt x="3022" y="2361"/>
                    <a:pt x="2928" y="1511"/>
                  </a:cubicBezTo>
                  <a:cubicBezTo>
                    <a:pt x="2928" y="661"/>
                    <a:pt x="2267"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60" name="Google Shape;3560;p48"/>
            <p:cNvSpPr/>
            <p:nvPr/>
          </p:nvSpPr>
          <p:spPr>
            <a:xfrm>
              <a:off x="5134425" y="4015500"/>
              <a:ext cx="73225" cy="75550"/>
            </a:xfrm>
            <a:custGeom>
              <a:avLst/>
              <a:gdLst/>
              <a:ahLst/>
              <a:cxnLst/>
              <a:rect l="l" t="t" r="r" b="b"/>
              <a:pathLst>
                <a:path w="2929" h="3022" extrusionOk="0">
                  <a:moveTo>
                    <a:pt x="1417" y="0"/>
                  </a:moveTo>
                  <a:cubicBezTo>
                    <a:pt x="662" y="0"/>
                    <a:pt x="1" y="661"/>
                    <a:pt x="1" y="1511"/>
                  </a:cubicBezTo>
                  <a:cubicBezTo>
                    <a:pt x="1" y="2361"/>
                    <a:pt x="662" y="3022"/>
                    <a:pt x="1417" y="3022"/>
                  </a:cubicBezTo>
                  <a:cubicBezTo>
                    <a:pt x="2267" y="3022"/>
                    <a:pt x="2928" y="2361"/>
                    <a:pt x="2928" y="1511"/>
                  </a:cubicBezTo>
                  <a:cubicBezTo>
                    <a:pt x="2928" y="661"/>
                    <a:pt x="2267" y="0"/>
                    <a:pt x="1417"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61" name="Google Shape;3561;p48"/>
            <p:cNvSpPr/>
            <p:nvPr/>
          </p:nvSpPr>
          <p:spPr>
            <a:xfrm>
              <a:off x="4933750" y="4015500"/>
              <a:ext cx="75575" cy="75550"/>
            </a:xfrm>
            <a:custGeom>
              <a:avLst/>
              <a:gdLst/>
              <a:ahLst/>
              <a:cxnLst/>
              <a:rect l="l" t="t" r="r" b="b"/>
              <a:pathLst>
                <a:path w="3023" h="3022"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62" name="Google Shape;3562;p48"/>
            <p:cNvSpPr/>
            <p:nvPr/>
          </p:nvSpPr>
          <p:spPr>
            <a:xfrm>
              <a:off x="4735450" y="4015500"/>
              <a:ext cx="75575" cy="75550"/>
            </a:xfrm>
            <a:custGeom>
              <a:avLst/>
              <a:gdLst/>
              <a:ahLst/>
              <a:cxnLst/>
              <a:rect l="l" t="t" r="r" b="b"/>
              <a:pathLst>
                <a:path w="3023" h="3022"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63" name="Google Shape;3563;p48"/>
            <p:cNvSpPr/>
            <p:nvPr/>
          </p:nvSpPr>
          <p:spPr>
            <a:xfrm>
              <a:off x="4537125" y="4015500"/>
              <a:ext cx="73225" cy="75550"/>
            </a:xfrm>
            <a:custGeom>
              <a:avLst/>
              <a:gdLst/>
              <a:ahLst/>
              <a:cxnLst/>
              <a:rect l="l" t="t" r="r" b="b"/>
              <a:pathLst>
                <a:path w="2929" h="3022" extrusionOk="0">
                  <a:moveTo>
                    <a:pt x="1417" y="0"/>
                  </a:moveTo>
                  <a:cubicBezTo>
                    <a:pt x="662" y="0"/>
                    <a:pt x="1" y="661"/>
                    <a:pt x="1" y="1511"/>
                  </a:cubicBezTo>
                  <a:cubicBezTo>
                    <a:pt x="1" y="2361"/>
                    <a:pt x="662" y="3022"/>
                    <a:pt x="1417" y="3022"/>
                  </a:cubicBezTo>
                  <a:cubicBezTo>
                    <a:pt x="2267" y="3022"/>
                    <a:pt x="2928" y="2361"/>
                    <a:pt x="2928" y="1511"/>
                  </a:cubicBezTo>
                  <a:cubicBezTo>
                    <a:pt x="2928" y="661"/>
                    <a:pt x="2267" y="0"/>
                    <a:pt x="1512"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64" name="Google Shape;3564;p48"/>
            <p:cNvSpPr/>
            <p:nvPr/>
          </p:nvSpPr>
          <p:spPr>
            <a:xfrm>
              <a:off x="4336450" y="4015500"/>
              <a:ext cx="75575" cy="75550"/>
            </a:xfrm>
            <a:custGeom>
              <a:avLst/>
              <a:gdLst/>
              <a:ahLst/>
              <a:cxnLst/>
              <a:rect l="l" t="t" r="r" b="b"/>
              <a:pathLst>
                <a:path w="3023" h="3022"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65" name="Google Shape;3565;p48"/>
            <p:cNvSpPr/>
            <p:nvPr/>
          </p:nvSpPr>
          <p:spPr>
            <a:xfrm>
              <a:off x="4138150" y="4015500"/>
              <a:ext cx="75575" cy="75550"/>
            </a:xfrm>
            <a:custGeom>
              <a:avLst/>
              <a:gdLst/>
              <a:ahLst/>
              <a:cxnLst/>
              <a:rect l="l" t="t" r="r" b="b"/>
              <a:pathLst>
                <a:path w="3023" h="3022"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66" name="Google Shape;3566;p48"/>
            <p:cNvSpPr/>
            <p:nvPr/>
          </p:nvSpPr>
          <p:spPr>
            <a:xfrm>
              <a:off x="3939825" y="4015500"/>
              <a:ext cx="73225" cy="75550"/>
            </a:xfrm>
            <a:custGeom>
              <a:avLst/>
              <a:gdLst/>
              <a:ahLst/>
              <a:cxnLst/>
              <a:rect l="l" t="t" r="r" b="b"/>
              <a:pathLst>
                <a:path w="2929" h="3022" extrusionOk="0">
                  <a:moveTo>
                    <a:pt x="1512" y="0"/>
                  </a:moveTo>
                  <a:cubicBezTo>
                    <a:pt x="662" y="0"/>
                    <a:pt x="1" y="661"/>
                    <a:pt x="1" y="1511"/>
                  </a:cubicBezTo>
                  <a:cubicBezTo>
                    <a:pt x="1" y="2361"/>
                    <a:pt x="662" y="3022"/>
                    <a:pt x="1512" y="3022"/>
                  </a:cubicBezTo>
                  <a:cubicBezTo>
                    <a:pt x="2267" y="3022"/>
                    <a:pt x="2928" y="2361"/>
                    <a:pt x="2928" y="1511"/>
                  </a:cubicBezTo>
                  <a:cubicBezTo>
                    <a:pt x="2928" y="661"/>
                    <a:pt x="2267" y="0"/>
                    <a:pt x="1512"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67" name="Google Shape;3567;p48"/>
            <p:cNvSpPr/>
            <p:nvPr/>
          </p:nvSpPr>
          <p:spPr>
            <a:xfrm>
              <a:off x="5930025" y="3826625"/>
              <a:ext cx="73225" cy="75575"/>
            </a:xfrm>
            <a:custGeom>
              <a:avLst/>
              <a:gdLst/>
              <a:ahLst/>
              <a:cxnLst/>
              <a:rect l="l" t="t" r="r" b="b"/>
              <a:pathLst>
                <a:path w="2929" h="3023" extrusionOk="0">
                  <a:moveTo>
                    <a:pt x="1512" y="0"/>
                  </a:moveTo>
                  <a:cubicBezTo>
                    <a:pt x="662" y="0"/>
                    <a:pt x="1" y="661"/>
                    <a:pt x="1" y="1511"/>
                  </a:cubicBezTo>
                  <a:cubicBezTo>
                    <a:pt x="1" y="2361"/>
                    <a:pt x="662" y="3022"/>
                    <a:pt x="1512" y="3022"/>
                  </a:cubicBezTo>
                  <a:cubicBezTo>
                    <a:pt x="2267" y="3022"/>
                    <a:pt x="2928" y="2361"/>
                    <a:pt x="2928" y="1511"/>
                  </a:cubicBezTo>
                  <a:cubicBezTo>
                    <a:pt x="2928" y="661"/>
                    <a:pt x="2267" y="0"/>
                    <a:pt x="1512"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68" name="Google Shape;3568;p48"/>
            <p:cNvSpPr/>
            <p:nvPr/>
          </p:nvSpPr>
          <p:spPr>
            <a:xfrm>
              <a:off x="5731725" y="3826625"/>
              <a:ext cx="73200" cy="75575"/>
            </a:xfrm>
            <a:custGeom>
              <a:avLst/>
              <a:gdLst/>
              <a:ahLst/>
              <a:cxnLst/>
              <a:rect l="l" t="t" r="r" b="b"/>
              <a:pathLst>
                <a:path w="2928" h="3023" extrusionOk="0">
                  <a:moveTo>
                    <a:pt x="1417" y="0"/>
                  </a:moveTo>
                  <a:cubicBezTo>
                    <a:pt x="662" y="0"/>
                    <a:pt x="0" y="661"/>
                    <a:pt x="0" y="1511"/>
                  </a:cubicBezTo>
                  <a:cubicBezTo>
                    <a:pt x="0" y="2361"/>
                    <a:pt x="662" y="3022"/>
                    <a:pt x="1417" y="3022"/>
                  </a:cubicBezTo>
                  <a:cubicBezTo>
                    <a:pt x="2267" y="3022"/>
                    <a:pt x="2928" y="2361"/>
                    <a:pt x="2928" y="1511"/>
                  </a:cubicBezTo>
                  <a:cubicBezTo>
                    <a:pt x="2928" y="661"/>
                    <a:pt x="2267" y="0"/>
                    <a:pt x="1417"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69" name="Google Shape;3569;p48"/>
            <p:cNvSpPr/>
            <p:nvPr/>
          </p:nvSpPr>
          <p:spPr>
            <a:xfrm>
              <a:off x="5531050" y="3826625"/>
              <a:ext cx="75575" cy="75575"/>
            </a:xfrm>
            <a:custGeom>
              <a:avLst/>
              <a:gdLst/>
              <a:ahLst/>
              <a:cxnLst/>
              <a:rect l="l" t="t" r="r" b="b"/>
              <a:pathLst>
                <a:path w="3023" h="3023" extrusionOk="0">
                  <a:moveTo>
                    <a:pt x="1512" y="0"/>
                  </a:moveTo>
                  <a:cubicBezTo>
                    <a:pt x="662" y="0"/>
                    <a:pt x="1" y="661"/>
                    <a:pt x="1" y="1511"/>
                  </a:cubicBezTo>
                  <a:cubicBezTo>
                    <a:pt x="1" y="2361"/>
                    <a:pt x="662" y="3022"/>
                    <a:pt x="1512" y="3022"/>
                  </a:cubicBezTo>
                  <a:cubicBezTo>
                    <a:pt x="2361" y="3022"/>
                    <a:pt x="3022" y="2361"/>
                    <a:pt x="3022" y="1511"/>
                  </a:cubicBezTo>
                  <a:cubicBezTo>
                    <a:pt x="3022" y="661"/>
                    <a:pt x="2361" y="0"/>
                    <a:pt x="1512"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70" name="Google Shape;3570;p48"/>
            <p:cNvSpPr/>
            <p:nvPr/>
          </p:nvSpPr>
          <p:spPr>
            <a:xfrm>
              <a:off x="5332750" y="3826625"/>
              <a:ext cx="75550" cy="75575"/>
            </a:xfrm>
            <a:custGeom>
              <a:avLst/>
              <a:gdLst/>
              <a:ahLst/>
              <a:cxnLst/>
              <a:rect l="l" t="t" r="r" b="b"/>
              <a:pathLst>
                <a:path w="3022" h="3023" extrusionOk="0">
                  <a:moveTo>
                    <a:pt x="1511" y="0"/>
                  </a:moveTo>
                  <a:cubicBezTo>
                    <a:pt x="661" y="0"/>
                    <a:pt x="0" y="661"/>
                    <a:pt x="0" y="1511"/>
                  </a:cubicBezTo>
                  <a:cubicBezTo>
                    <a:pt x="0" y="2361"/>
                    <a:pt x="661" y="3022"/>
                    <a:pt x="1511" y="3022"/>
                  </a:cubicBezTo>
                  <a:cubicBezTo>
                    <a:pt x="2267" y="3022"/>
                    <a:pt x="3022" y="2361"/>
                    <a:pt x="2928" y="1511"/>
                  </a:cubicBezTo>
                  <a:cubicBezTo>
                    <a:pt x="2928" y="661"/>
                    <a:pt x="2267"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71" name="Google Shape;3571;p48"/>
            <p:cNvSpPr/>
            <p:nvPr/>
          </p:nvSpPr>
          <p:spPr>
            <a:xfrm>
              <a:off x="5134425" y="3826625"/>
              <a:ext cx="73225" cy="75575"/>
            </a:xfrm>
            <a:custGeom>
              <a:avLst/>
              <a:gdLst/>
              <a:ahLst/>
              <a:cxnLst/>
              <a:rect l="l" t="t" r="r" b="b"/>
              <a:pathLst>
                <a:path w="2929" h="3023" extrusionOk="0">
                  <a:moveTo>
                    <a:pt x="1417" y="0"/>
                  </a:moveTo>
                  <a:cubicBezTo>
                    <a:pt x="662" y="0"/>
                    <a:pt x="1" y="661"/>
                    <a:pt x="1" y="1511"/>
                  </a:cubicBezTo>
                  <a:cubicBezTo>
                    <a:pt x="1" y="2361"/>
                    <a:pt x="662" y="3022"/>
                    <a:pt x="1417" y="3022"/>
                  </a:cubicBezTo>
                  <a:cubicBezTo>
                    <a:pt x="2267" y="3022"/>
                    <a:pt x="2928" y="2361"/>
                    <a:pt x="2928" y="1511"/>
                  </a:cubicBezTo>
                  <a:cubicBezTo>
                    <a:pt x="2928" y="661"/>
                    <a:pt x="2267" y="0"/>
                    <a:pt x="1417"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72" name="Google Shape;3572;p48"/>
            <p:cNvSpPr/>
            <p:nvPr/>
          </p:nvSpPr>
          <p:spPr>
            <a:xfrm>
              <a:off x="4933750" y="3826625"/>
              <a:ext cx="75575" cy="75575"/>
            </a:xfrm>
            <a:custGeom>
              <a:avLst/>
              <a:gdLst/>
              <a:ahLst/>
              <a:cxnLst/>
              <a:rect l="l" t="t" r="r" b="b"/>
              <a:pathLst>
                <a:path w="3023" h="3023"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73" name="Google Shape;3573;p48"/>
            <p:cNvSpPr/>
            <p:nvPr/>
          </p:nvSpPr>
          <p:spPr>
            <a:xfrm>
              <a:off x="4735450" y="3826625"/>
              <a:ext cx="75575" cy="75575"/>
            </a:xfrm>
            <a:custGeom>
              <a:avLst/>
              <a:gdLst/>
              <a:ahLst/>
              <a:cxnLst/>
              <a:rect l="l" t="t" r="r" b="b"/>
              <a:pathLst>
                <a:path w="3023" h="3023"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74" name="Google Shape;3574;p48"/>
            <p:cNvSpPr/>
            <p:nvPr/>
          </p:nvSpPr>
          <p:spPr>
            <a:xfrm>
              <a:off x="4537125" y="3826625"/>
              <a:ext cx="73225" cy="75575"/>
            </a:xfrm>
            <a:custGeom>
              <a:avLst/>
              <a:gdLst/>
              <a:ahLst/>
              <a:cxnLst/>
              <a:rect l="l" t="t" r="r" b="b"/>
              <a:pathLst>
                <a:path w="2929" h="3023" extrusionOk="0">
                  <a:moveTo>
                    <a:pt x="1417" y="0"/>
                  </a:moveTo>
                  <a:cubicBezTo>
                    <a:pt x="662" y="0"/>
                    <a:pt x="1" y="661"/>
                    <a:pt x="1" y="1511"/>
                  </a:cubicBezTo>
                  <a:cubicBezTo>
                    <a:pt x="1" y="2361"/>
                    <a:pt x="662" y="3022"/>
                    <a:pt x="1417" y="3022"/>
                  </a:cubicBezTo>
                  <a:cubicBezTo>
                    <a:pt x="2267" y="3022"/>
                    <a:pt x="2928" y="2361"/>
                    <a:pt x="2928" y="1511"/>
                  </a:cubicBezTo>
                  <a:cubicBezTo>
                    <a:pt x="2928" y="661"/>
                    <a:pt x="2267" y="0"/>
                    <a:pt x="1512"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75" name="Google Shape;3575;p48"/>
            <p:cNvSpPr/>
            <p:nvPr/>
          </p:nvSpPr>
          <p:spPr>
            <a:xfrm>
              <a:off x="4336450" y="3826625"/>
              <a:ext cx="75575" cy="75575"/>
            </a:xfrm>
            <a:custGeom>
              <a:avLst/>
              <a:gdLst/>
              <a:ahLst/>
              <a:cxnLst/>
              <a:rect l="l" t="t" r="r" b="b"/>
              <a:pathLst>
                <a:path w="3023" h="3023"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76" name="Google Shape;3576;p48"/>
            <p:cNvSpPr/>
            <p:nvPr/>
          </p:nvSpPr>
          <p:spPr>
            <a:xfrm>
              <a:off x="4138150" y="3826625"/>
              <a:ext cx="75575" cy="75575"/>
            </a:xfrm>
            <a:custGeom>
              <a:avLst/>
              <a:gdLst/>
              <a:ahLst/>
              <a:cxnLst/>
              <a:rect l="l" t="t" r="r" b="b"/>
              <a:pathLst>
                <a:path w="3023" h="3023"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77" name="Google Shape;3577;p48"/>
            <p:cNvSpPr/>
            <p:nvPr/>
          </p:nvSpPr>
          <p:spPr>
            <a:xfrm>
              <a:off x="3939825" y="3826625"/>
              <a:ext cx="73225" cy="75575"/>
            </a:xfrm>
            <a:custGeom>
              <a:avLst/>
              <a:gdLst/>
              <a:ahLst/>
              <a:cxnLst/>
              <a:rect l="l" t="t" r="r" b="b"/>
              <a:pathLst>
                <a:path w="2929" h="3023" extrusionOk="0">
                  <a:moveTo>
                    <a:pt x="1512" y="0"/>
                  </a:moveTo>
                  <a:cubicBezTo>
                    <a:pt x="662" y="0"/>
                    <a:pt x="1" y="661"/>
                    <a:pt x="1" y="1511"/>
                  </a:cubicBezTo>
                  <a:cubicBezTo>
                    <a:pt x="1" y="2361"/>
                    <a:pt x="662" y="3022"/>
                    <a:pt x="1512" y="3022"/>
                  </a:cubicBezTo>
                  <a:cubicBezTo>
                    <a:pt x="2267" y="3022"/>
                    <a:pt x="2928" y="2361"/>
                    <a:pt x="2928" y="1511"/>
                  </a:cubicBezTo>
                  <a:cubicBezTo>
                    <a:pt x="2928" y="661"/>
                    <a:pt x="2267" y="0"/>
                    <a:pt x="1512"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78" name="Google Shape;3578;p48"/>
            <p:cNvSpPr/>
            <p:nvPr/>
          </p:nvSpPr>
          <p:spPr>
            <a:xfrm>
              <a:off x="6128350" y="3637750"/>
              <a:ext cx="75575" cy="75575"/>
            </a:xfrm>
            <a:custGeom>
              <a:avLst/>
              <a:gdLst/>
              <a:ahLst/>
              <a:cxnLst/>
              <a:rect l="l" t="t" r="r" b="b"/>
              <a:pathLst>
                <a:path w="3023" h="3023" extrusionOk="0">
                  <a:moveTo>
                    <a:pt x="1511" y="1"/>
                  </a:moveTo>
                  <a:cubicBezTo>
                    <a:pt x="661" y="1"/>
                    <a:pt x="0" y="662"/>
                    <a:pt x="0" y="1512"/>
                  </a:cubicBezTo>
                  <a:cubicBezTo>
                    <a:pt x="0" y="2361"/>
                    <a:pt x="661" y="3022"/>
                    <a:pt x="1511" y="3022"/>
                  </a:cubicBezTo>
                  <a:cubicBezTo>
                    <a:pt x="2361" y="3022"/>
                    <a:pt x="3022" y="2361"/>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79" name="Google Shape;3579;p48"/>
            <p:cNvSpPr/>
            <p:nvPr/>
          </p:nvSpPr>
          <p:spPr>
            <a:xfrm>
              <a:off x="5930025" y="3637750"/>
              <a:ext cx="73225" cy="75575"/>
            </a:xfrm>
            <a:custGeom>
              <a:avLst/>
              <a:gdLst/>
              <a:ahLst/>
              <a:cxnLst/>
              <a:rect l="l" t="t" r="r" b="b"/>
              <a:pathLst>
                <a:path w="2929" h="3023" extrusionOk="0">
                  <a:moveTo>
                    <a:pt x="1512" y="1"/>
                  </a:moveTo>
                  <a:cubicBezTo>
                    <a:pt x="662" y="1"/>
                    <a:pt x="1" y="662"/>
                    <a:pt x="1" y="1512"/>
                  </a:cubicBezTo>
                  <a:cubicBezTo>
                    <a:pt x="1" y="2361"/>
                    <a:pt x="662" y="3022"/>
                    <a:pt x="1512" y="3022"/>
                  </a:cubicBezTo>
                  <a:cubicBezTo>
                    <a:pt x="2267" y="3022"/>
                    <a:pt x="2928" y="2361"/>
                    <a:pt x="2928" y="1512"/>
                  </a:cubicBezTo>
                  <a:cubicBezTo>
                    <a:pt x="2928" y="662"/>
                    <a:pt x="2267" y="1"/>
                    <a:pt x="1512"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80" name="Google Shape;3580;p48"/>
            <p:cNvSpPr/>
            <p:nvPr/>
          </p:nvSpPr>
          <p:spPr>
            <a:xfrm>
              <a:off x="5731725" y="3637750"/>
              <a:ext cx="73200" cy="75575"/>
            </a:xfrm>
            <a:custGeom>
              <a:avLst/>
              <a:gdLst/>
              <a:ahLst/>
              <a:cxnLst/>
              <a:rect l="l" t="t" r="r" b="b"/>
              <a:pathLst>
                <a:path w="2928" h="3023" extrusionOk="0">
                  <a:moveTo>
                    <a:pt x="1417" y="1"/>
                  </a:moveTo>
                  <a:cubicBezTo>
                    <a:pt x="662" y="1"/>
                    <a:pt x="0" y="662"/>
                    <a:pt x="0" y="1512"/>
                  </a:cubicBezTo>
                  <a:cubicBezTo>
                    <a:pt x="0" y="2361"/>
                    <a:pt x="662" y="3022"/>
                    <a:pt x="1417" y="3022"/>
                  </a:cubicBezTo>
                  <a:cubicBezTo>
                    <a:pt x="2267" y="3022"/>
                    <a:pt x="2928" y="2361"/>
                    <a:pt x="2928" y="1512"/>
                  </a:cubicBezTo>
                  <a:cubicBezTo>
                    <a:pt x="2928" y="662"/>
                    <a:pt x="2267" y="1"/>
                    <a:pt x="1417"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81" name="Google Shape;3581;p48"/>
            <p:cNvSpPr/>
            <p:nvPr/>
          </p:nvSpPr>
          <p:spPr>
            <a:xfrm>
              <a:off x="5531050" y="3637750"/>
              <a:ext cx="75575" cy="75575"/>
            </a:xfrm>
            <a:custGeom>
              <a:avLst/>
              <a:gdLst/>
              <a:ahLst/>
              <a:cxnLst/>
              <a:rect l="l" t="t" r="r" b="b"/>
              <a:pathLst>
                <a:path w="3023" h="3023" extrusionOk="0">
                  <a:moveTo>
                    <a:pt x="1512" y="1"/>
                  </a:moveTo>
                  <a:cubicBezTo>
                    <a:pt x="662" y="1"/>
                    <a:pt x="1" y="662"/>
                    <a:pt x="1" y="1512"/>
                  </a:cubicBezTo>
                  <a:cubicBezTo>
                    <a:pt x="1" y="2361"/>
                    <a:pt x="662" y="3022"/>
                    <a:pt x="1512" y="3022"/>
                  </a:cubicBezTo>
                  <a:cubicBezTo>
                    <a:pt x="2361" y="3022"/>
                    <a:pt x="3022" y="2361"/>
                    <a:pt x="3022" y="1512"/>
                  </a:cubicBezTo>
                  <a:cubicBezTo>
                    <a:pt x="3022" y="662"/>
                    <a:pt x="2361" y="1"/>
                    <a:pt x="1512"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82" name="Google Shape;3582;p48"/>
            <p:cNvSpPr/>
            <p:nvPr/>
          </p:nvSpPr>
          <p:spPr>
            <a:xfrm>
              <a:off x="5332750" y="3637750"/>
              <a:ext cx="75550" cy="75575"/>
            </a:xfrm>
            <a:custGeom>
              <a:avLst/>
              <a:gdLst/>
              <a:ahLst/>
              <a:cxnLst/>
              <a:rect l="l" t="t" r="r" b="b"/>
              <a:pathLst>
                <a:path w="3022" h="3023" extrusionOk="0">
                  <a:moveTo>
                    <a:pt x="1511" y="1"/>
                  </a:moveTo>
                  <a:cubicBezTo>
                    <a:pt x="661" y="1"/>
                    <a:pt x="0" y="662"/>
                    <a:pt x="0" y="1512"/>
                  </a:cubicBezTo>
                  <a:cubicBezTo>
                    <a:pt x="0" y="2361"/>
                    <a:pt x="661" y="3022"/>
                    <a:pt x="1511" y="3022"/>
                  </a:cubicBezTo>
                  <a:cubicBezTo>
                    <a:pt x="2267" y="3022"/>
                    <a:pt x="3022" y="2361"/>
                    <a:pt x="2928" y="1512"/>
                  </a:cubicBezTo>
                  <a:cubicBezTo>
                    <a:pt x="2928" y="662"/>
                    <a:pt x="2267"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83" name="Google Shape;3583;p48"/>
            <p:cNvSpPr/>
            <p:nvPr/>
          </p:nvSpPr>
          <p:spPr>
            <a:xfrm>
              <a:off x="5134425" y="3637750"/>
              <a:ext cx="73225" cy="75575"/>
            </a:xfrm>
            <a:custGeom>
              <a:avLst/>
              <a:gdLst/>
              <a:ahLst/>
              <a:cxnLst/>
              <a:rect l="l" t="t" r="r" b="b"/>
              <a:pathLst>
                <a:path w="2929" h="3023" extrusionOk="0">
                  <a:moveTo>
                    <a:pt x="1417" y="1"/>
                  </a:moveTo>
                  <a:cubicBezTo>
                    <a:pt x="662" y="1"/>
                    <a:pt x="1" y="662"/>
                    <a:pt x="1" y="1512"/>
                  </a:cubicBezTo>
                  <a:cubicBezTo>
                    <a:pt x="1" y="2361"/>
                    <a:pt x="662" y="3022"/>
                    <a:pt x="1417" y="3022"/>
                  </a:cubicBezTo>
                  <a:cubicBezTo>
                    <a:pt x="2267" y="3022"/>
                    <a:pt x="2928" y="2361"/>
                    <a:pt x="2928" y="1512"/>
                  </a:cubicBezTo>
                  <a:cubicBezTo>
                    <a:pt x="2928" y="662"/>
                    <a:pt x="2267" y="1"/>
                    <a:pt x="1417"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84" name="Google Shape;3584;p48"/>
            <p:cNvSpPr/>
            <p:nvPr/>
          </p:nvSpPr>
          <p:spPr>
            <a:xfrm>
              <a:off x="4933750" y="3637750"/>
              <a:ext cx="75575" cy="75575"/>
            </a:xfrm>
            <a:custGeom>
              <a:avLst/>
              <a:gdLst/>
              <a:ahLst/>
              <a:cxnLst/>
              <a:rect l="l" t="t" r="r" b="b"/>
              <a:pathLst>
                <a:path w="3023" h="3023" extrusionOk="0">
                  <a:moveTo>
                    <a:pt x="1512" y="1"/>
                  </a:moveTo>
                  <a:cubicBezTo>
                    <a:pt x="662" y="1"/>
                    <a:pt x="1" y="662"/>
                    <a:pt x="1" y="1512"/>
                  </a:cubicBezTo>
                  <a:cubicBezTo>
                    <a:pt x="1" y="2361"/>
                    <a:pt x="662" y="3022"/>
                    <a:pt x="1512" y="3022"/>
                  </a:cubicBezTo>
                  <a:cubicBezTo>
                    <a:pt x="2362" y="3022"/>
                    <a:pt x="3023" y="2361"/>
                    <a:pt x="3023" y="1512"/>
                  </a:cubicBezTo>
                  <a:cubicBezTo>
                    <a:pt x="3023" y="662"/>
                    <a:pt x="2362" y="1"/>
                    <a:pt x="1512"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85" name="Google Shape;3585;p48"/>
            <p:cNvSpPr/>
            <p:nvPr/>
          </p:nvSpPr>
          <p:spPr>
            <a:xfrm>
              <a:off x="4735450" y="3637750"/>
              <a:ext cx="75575" cy="75575"/>
            </a:xfrm>
            <a:custGeom>
              <a:avLst/>
              <a:gdLst/>
              <a:ahLst/>
              <a:cxnLst/>
              <a:rect l="l" t="t" r="r" b="b"/>
              <a:pathLst>
                <a:path w="3023" h="3023" extrusionOk="0">
                  <a:moveTo>
                    <a:pt x="1511" y="1"/>
                  </a:moveTo>
                  <a:cubicBezTo>
                    <a:pt x="661" y="1"/>
                    <a:pt x="0" y="662"/>
                    <a:pt x="0" y="1512"/>
                  </a:cubicBezTo>
                  <a:cubicBezTo>
                    <a:pt x="0" y="2361"/>
                    <a:pt x="661" y="3022"/>
                    <a:pt x="1511" y="3022"/>
                  </a:cubicBezTo>
                  <a:cubicBezTo>
                    <a:pt x="2361" y="3022"/>
                    <a:pt x="3022" y="2361"/>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86" name="Google Shape;3586;p48"/>
            <p:cNvSpPr/>
            <p:nvPr/>
          </p:nvSpPr>
          <p:spPr>
            <a:xfrm>
              <a:off x="4537125" y="3637750"/>
              <a:ext cx="73225" cy="75575"/>
            </a:xfrm>
            <a:custGeom>
              <a:avLst/>
              <a:gdLst/>
              <a:ahLst/>
              <a:cxnLst/>
              <a:rect l="l" t="t" r="r" b="b"/>
              <a:pathLst>
                <a:path w="2929" h="3023" extrusionOk="0">
                  <a:moveTo>
                    <a:pt x="1417" y="1"/>
                  </a:moveTo>
                  <a:cubicBezTo>
                    <a:pt x="662" y="1"/>
                    <a:pt x="1" y="662"/>
                    <a:pt x="1" y="1512"/>
                  </a:cubicBezTo>
                  <a:cubicBezTo>
                    <a:pt x="1" y="2361"/>
                    <a:pt x="662" y="3022"/>
                    <a:pt x="1417" y="3022"/>
                  </a:cubicBezTo>
                  <a:cubicBezTo>
                    <a:pt x="2267" y="3022"/>
                    <a:pt x="2928" y="2361"/>
                    <a:pt x="2928" y="1512"/>
                  </a:cubicBezTo>
                  <a:cubicBezTo>
                    <a:pt x="2928" y="662"/>
                    <a:pt x="2267" y="1"/>
                    <a:pt x="1512"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87" name="Google Shape;3587;p48"/>
            <p:cNvSpPr/>
            <p:nvPr/>
          </p:nvSpPr>
          <p:spPr>
            <a:xfrm>
              <a:off x="4336450" y="3637750"/>
              <a:ext cx="75575" cy="75575"/>
            </a:xfrm>
            <a:custGeom>
              <a:avLst/>
              <a:gdLst/>
              <a:ahLst/>
              <a:cxnLst/>
              <a:rect l="l" t="t" r="r" b="b"/>
              <a:pathLst>
                <a:path w="3023" h="3023" extrusionOk="0">
                  <a:moveTo>
                    <a:pt x="1512" y="1"/>
                  </a:moveTo>
                  <a:cubicBezTo>
                    <a:pt x="662" y="1"/>
                    <a:pt x="1" y="662"/>
                    <a:pt x="1" y="1512"/>
                  </a:cubicBezTo>
                  <a:cubicBezTo>
                    <a:pt x="1" y="2361"/>
                    <a:pt x="662" y="3022"/>
                    <a:pt x="1512" y="3022"/>
                  </a:cubicBezTo>
                  <a:cubicBezTo>
                    <a:pt x="2362" y="3022"/>
                    <a:pt x="3023" y="2361"/>
                    <a:pt x="3023" y="1512"/>
                  </a:cubicBezTo>
                  <a:cubicBezTo>
                    <a:pt x="3023" y="662"/>
                    <a:pt x="2362" y="1"/>
                    <a:pt x="1512"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88" name="Google Shape;3588;p48"/>
            <p:cNvSpPr/>
            <p:nvPr/>
          </p:nvSpPr>
          <p:spPr>
            <a:xfrm>
              <a:off x="4138150" y="3637750"/>
              <a:ext cx="75575" cy="75575"/>
            </a:xfrm>
            <a:custGeom>
              <a:avLst/>
              <a:gdLst/>
              <a:ahLst/>
              <a:cxnLst/>
              <a:rect l="l" t="t" r="r" b="b"/>
              <a:pathLst>
                <a:path w="3023" h="3023" extrusionOk="0">
                  <a:moveTo>
                    <a:pt x="1511" y="1"/>
                  </a:moveTo>
                  <a:cubicBezTo>
                    <a:pt x="661" y="1"/>
                    <a:pt x="0" y="662"/>
                    <a:pt x="0" y="1512"/>
                  </a:cubicBezTo>
                  <a:cubicBezTo>
                    <a:pt x="0" y="2361"/>
                    <a:pt x="661" y="3022"/>
                    <a:pt x="1511" y="3022"/>
                  </a:cubicBezTo>
                  <a:cubicBezTo>
                    <a:pt x="2361" y="3022"/>
                    <a:pt x="3022" y="2361"/>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89" name="Google Shape;3589;p48"/>
            <p:cNvSpPr/>
            <p:nvPr/>
          </p:nvSpPr>
          <p:spPr>
            <a:xfrm>
              <a:off x="3939825" y="3637750"/>
              <a:ext cx="73225" cy="75575"/>
            </a:xfrm>
            <a:custGeom>
              <a:avLst/>
              <a:gdLst/>
              <a:ahLst/>
              <a:cxnLst/>
              <a:rect l="l" t="t" r="r" b="b"/>
              <a:pathLst>
                <a:path w="2929" h="3023" extrusionOk="0">
                  <a:moveTo>
                    <a:pt x="1512" y="1"/>
                  </a:moveTo>
                  <a:cubicBezTo>
                    <a:pt x="662" y="1"/>
                    <a:pt x="1" y="662"/>
                    <a:pt x="1" y="1512"/>
                  </a:cubicBezTo>
                  <a:cubicBezTo>
                    <a:pt x="1" y="2361"/>
                    <a:pt x="662" y="3022"/>
                    <a:pt x="1512" y="3022"/>
                  </a:cubicBezTo>
                  <a:cubicBezTo>
                    <a:pt x="2267" y="3022"/>
                    <a:pt x="2928" y="2361"/>
                    <a:pt x="2928" y="1512"/>
                  </a:cubicBezTo>
                  <a:cubicBezTo>
                    <a:pt x="2928" y="662"/>
                    <a:pt x="2267" y="1"/>
                    <a:pt x="1512"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90" name="Google Shape;3590;p48"/>
            <p:cNvSpPr/>
            <p:nvPr/>
          </p:nvSpPr>
          <p:spPr>
            <a:xfrm>
              <a:off x="6128350" y="3448875"/>
              <a:ext cx="75575" cy="75575"/>
            </a:xfrm>
            <a:custGeom>
              <a:avLst/>
              <a:gdLst/>
              <a:ahLst/>
              <a:cxnLst/>
              <a:rect l="l" t="t" r="r" b="b"/>
              <a:pathLst>
                <a:path w="3023" h="3023" extrusionOk="0">
                  <a:moveTo>
                    <a:pt x="1511" y="1"/>
                  </a:moveTo>
                  <a:cubicBezTo>
                    <a:pt x="661" y="1"/>
                    <a:pt x="0" y="662"/>
                    <a:pt x="0" y="1512"/>
                  </a:cubicBezTo>
                  <a:cubicBezTo>
                    <a:pt x="0" y="2362"/>
                    <a:pt x="661" y="3023"/>
                    <a:pt x="1511" y="3023"/>
                  </a:cubicBezTo>
                  <a:cubicBezTo>
                    <a:pt x="2361" y="3023"/>
                    <a:pt x="3022" y="2362"/>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91" name="Google Shape;3591;p48"/>
            <p:cNvSpPr/>
            <p:nvPr/>
          </p:nvSpPr>
          <p:spPr>
            <a:xfrm>
              <a:off x="5930025" y="3448875"/>
              <a:ext cx="73225" cy="75575"/>
            </a:xfrm>
            <a:custGeom>
              <a:avLst/>
              <a:gdLst/>
              <a:ahLst/>
              <a:cxnLst/>
              <a:rect l="l" t="t" r="r" b="b"/>
              <a:pathLst>
                <a:path w="2929" h="3023" extrusionOk="0">
                  <a:moveTo>
                    <a:pt x="1512" y="1"/>
                  </a:moveTo>
                  <a:cubicBezTo>
                    <a:pt x="662" y="1"/>
                    <a:pt x="1" y="662"/>
                    <a:pt x="1" y="1512"/>
                  </a:cubicBezTo>
                  <a:cubicBezTo>
                    <a:pt x="1" y="2362"/>
                    <a:pt x="662" y="3023"/>
                    <a:pt x="1512" y="3023"/>
                  </a:cubicBezTo>
                  <a:cubicBezTo>
                    <a:pt x="2267" y="3023"/>
                    <a:pt x="2928" y="2362"/>
                    <a:pt x="2928" y="1512"/>
                  </a:cubicBezTo>
                  <a:cubicBezTo>
                    <a:pt x="2928" y="662"/>
                    <a:pt x="2267" y="1"/>
                    <a:pt x="1512"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92" name="Google Shape;3592;p48"/>
            <p:cNvSpPr/>
            <p:nvPr/>
          </p:nvSpPr>
          <p:spPr>
            <a:xfrm>
              <a:off x="5731725" y="3448875"/>
              <a:ext cx="73200" cy="75575"/>
            </a:xfrm>
            <a:custGeom>
              <a:avLst/>
              <a:gdLst/>
              <a:ahLst/>
              <a:cxnLst/>
              <a:rect l="l" t="t" r="r" b="b"/>
              <a:pathLst>
                <a:path w="2928" h="3023" extrusionOk="0">
                  <a:moveTo>
                    <a:pt x="1417" y="1"/>
                  </a:moveTo>
                  <a:cubicBezTo>
                    <a:pt x="662" y="1"/>
                    <a:pt x="0" y="662"/>
                    <a:pt x="0" y="1512"/>
                  </a:cubicBezTo>
                  <a:cubicBezTo>
                    <a:pt x="0" y="2362"/>
                    <a:pt x="662" y="3023"/>
                    <a:pt x="1417" y="3023"/>
                  </a:cubicBezTo>
                  <a:cubicBezTo>
                    <a:pt x="2267" y="3023"/>
                    <a:pt x="2928" y="2362"/>
                    <a:pt x="2928" y="1512"/>
                  </a:cubicBezTo>
                  <a:cubicBezTo>
                    <a:pt x="2928" y="662"/>
                    <a:pt x="2267" y="1"/>
                    <a:pt x="1417"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93" name="Google Shape;3593;p48"/>
            <p:cNvSpPr/>
            <p:nvPr/>
          </p:nvSpPr>
          <p:spPr>
            <a:xfrm>
              <a:off x="5531050" y="3448875"/>
              <a:ext cx="75575" cy="75575"/>
            </a:xfrm>
            <a:custGeom>
              <a:avLst/>
              <a:gdLst/>
              <a:ahLst/>
              <a:cxnLst/>
              <a:rect l="l" t="t" r="r" b="b"/>
              <a:pathLst>
                <a:path w="3023" h="3023" extrusionOk="0">
                  <a:moveTo>
                    <a:pt x="1512" y="1"/>
                  </a:moveTo>
                  <a:cubicBezTo>
                    <a:pt x="662" y="1"/>
                    <a:pt x="1" y="662"/>
                    <a:pt x="1" y="1512"/>
                  </a:cubicBezTo>
                  <a:cubicBezTo>
                    <a:pt x="1" y="2362"/>
                    <a:pt x="662" y="3023"/>
                    <a:pt x="1512" y="3023"/>
                  </a:cubicBezTo>
                  <a:cubicBezTo>
                    <a:pt x="2361" y="3023"/>
                    <a:pt x="3022" y="2362"/>
                    <a:pt x="3022" y="1512"/>
                  </a:cubicBezTo>
                  <a:cubicBezTo>
                    <a:pt x="3022" y="662"/>
                    <a:pt x="2361" y="1"/>
                    <a:pt x="1512"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94" name="Google Shape;3594;p48"/>
            <p:cNvSpPr/>
            <p:nvPr/>
          </p:nvSpPr>
          <p:spPr>
            <a:xfrm>
              <a:off x="5332750" y="3448875"/>
              <a:ext cx="75550" cy="75575"/>
            </a:xfrm>
            <a:custGeom>
              <a:avLst/>
              <a:gdLst/>
              <a:ahLst/>
              <a:cxnLst/>
              <a:rect l="l" t="t" r="r" b="b"/>
              <a:pathLst>
                <a:path w="3022" h="3023" extrusionOk="0">
                  <a:moveTo>
                    <a:pt x="1511" y="1"/>
                  </a:moveTo>
                  <a:cubicBezTo>
                    <a:pt x="661" y="1"/>
                    <a:pt x="0" y="662"/>
                    <a:pt x="0" y="1512"/>
                  </a:cubicBezTo>
                  <a:cubicBezTo>
                    <a:pt x="0" y="2362"/>
                    <a:pt x="661" y="3023"/>
                    <a:pt x="1511" y="3023"/>
                  </a:cubicBezTo>
                  <a:cubicBezTo>
                    <a:pt x="2267" y="3023"/>
                    <a:pt x="3022" y="2362"/>
                    <a:pt x="2928" y="1512"/>
                  </a:cubicBezTo>
                  <a:cubicBezTo>
                    <a:pt x="2928" y="662"/>
                    <a:pt x="2267"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95" name="Google Shape;3595;p48"/>
            <p:cNvSpPr/>
            <p:nvPr/>
          </p:nvSpPr>
          <p:spPr>
            <a:xfrm>
              <a:off x="5134425" y="3448875"/>
              <a:ext cx="73225" cy="75575"/>
            </a:xfrm>
            <a:custGeom>
              <a:avLst/>
              <a:gdLst/>
              <a:ahLst/>
              <a:cxnLst/>
              <a:rect l="l" t="t" r="r" b="b"/>
              <a:pathLst>
                <a:path w="2929" h="3023" extrusionOk="0">
                  <a:moveTo>
                    <a:pt x="1417" y="1"/>
                  </a:moveTo>
                  <a:cubicBezTo>
                    <a:pt x="662" y="1"/>
                    <a:pt x="1" y="662"/>
                    <a:pt x="1" y="1512"/>
                  </a:cubicBezTo>
                  <a:cubicBezTo>
                    <a:pt x="1" y="2362"/>
                    <a:pt x="662" y="3023"/>
                    <a:pt x="1417" y="3023"/>
                  </a:cubicBezTo>
                  <a:cubicBezTo>
                    <a:pt x="2267" y="3023"/>
                    <a:pt x="2928" y="2362"/>
                    <a:pt x="2928" y="1512"/>
                  </a:cubicBezTo>
                  <a:cubicBezTo>
                    <a:pt x="2928" y="662"/>
                    <a:pt x="2267" y="1"/>
                    <a:pt x="1417"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96" name="Google Shape;3596;p48"/>
            <p:cNvSpPr/>
            <p:nvPr/>
          </p:nvSpPr>
          <p:spPr>
            <a:xfrm>
              <a:off x="4933750" y="3448875"/>
              <a:ext cx="75575" cy="75575"/>
            </a:xfrm>
            <a:custGeom>
              <a:avLst/>
              <a:gdLst/>
              <a:ahLst/>
              <a:cxnLst/>
              <a:rect l="l" t="t" r="r" b="b"/>
              <a:pathLst>
                <a:path w="3023" h="3023" extrusionOk="0">
                  <a:moveTo>
                    <a:pt x="1512" y="1"/>
                  </a:moveTo>
                  <a:cubicBezTo>
                    <a:pt x="662" y="1"/>
                    <a:pt x="1" y="662"/>
                    <a:pt x="1" y="1512"/>
                  </a:cubicBezTo>
                  <a:cubicBezTo>
                    <a:pt x="1" y="2362"/>
                    <a:pt x="662" y="3023"/>
                    <a:pt x="1512" y="3023"/>
                  </a:cubicBezTo>
                  <a:cubicBezTo>
                    <a:pt x="2362" y="3023"/>
                    <a:pt x="3023" y="2362"/>
                    <a:pt x="3023" y="1512"/>
                  </a:cubicBezTo>
                  <a:cubicBezTo>
                    <a:pt x="3023" y="662"/>
                    <a:pt x="2362" y="1"/>
                    <a:pt x="1512"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97" name="Google Shape;3597;p48"/>
            <p:cNvSpPr/>
            <p:nvPr/>
          </p:nvSpPr>
          <p:spPr>
            <a:xfrm>
              <a:off x="4735450" y="3448875"/>
              <a:ext cx="75575" cy="75575"/>
            </a:xfrm>
            <a:custGeom>
              <a:avLst/>
              <a:gdLst/>
              <a:ahLst/>
              <a:cxnLst/>
              <a:rect l="l" t="t" r="r" b="b"/>
              <a:pathLst>
                <a:path w="3023" h="3023" extrusionOk="0">
                  <a:moveTo>
                    <a:pt x="1511" y="1"/>
                  </a:moveTo>
                  <a:cubicBezTo>
                    <a:pt x="661" y="1"/>
                    <a:pt x="0" y="662"/>
                    <a:pt x="0" y="1512"/>
                  </a:cubicBezTo>
                  <a:cubicBezTo>
                    <a:pt x="0" y="2362"/>
                    <a:pt x="661" y="3023"/>
                    <a:pt x="1511" y="3023"/>
                  </a:cubicBezTo>
                  <a:cubicBezTo>
                    <a:pt x="2361" y="3023"/>
                    <a:pt x="3022" y="2362"/>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98" name="Google Shape;3598;p48"/>
            <p:cNvSpPr/>
            <p:nvPr/>
          </p:nvSpPr>
          <p:spPr>
            <a:xfrm>
              <a:off x="4537125" y="3448875"/>
              <a:ext cx="73225" cy="75575"/>
            </a:xfrm>
            <a:custGeom>
              <a:avLst/>
              <a:gdLst/>
              <a:ahLst/>
              <a:cxnLst/>
              <a:rect l="l" t="t" r="r" b="b"/>
              <a:pathLst>
                <a:path w="2929" h="3023" extrusionOk="0">
                  <a:moveTo>
                    <a:pt x="1417" y="1"/>
                  </a:moveTo>
                  <a:cubicBezTo>
                    <a:pt x="662" y="1"/>
                    <a:pt x="1" y="662"/>
                    <a:pt x="1" y="1512"/>
                  </a:cubicBezTo>
                  <a:cubicBezTo>
                    <a:pt x="1" y="2362"/>
                    <a:pt x="662" y="3023"/>
                    <a:pt x="1417" y="3023"/>
                  </a:cubicBezTo>
                  <a:cubicBezTo>
                    <a:pt x="2267" y="3023"/>
                    <a:pt x="2928" y="2362"/>
                    <a:pt x="2928" y="1512"/>
                  </a:cubicBezTo>
                  <a:cubicBezTo>
                    <a:pt x="2928" y="662"/>
                    <a:pt x="2267" y="1"/>
                    <a:pt x="1512"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99" name="Google Shape;3599;p48"/>
            <p:cNvSpPr/>
            <p:nvPr/>
          </p:nvSpPr>
          <p:spPr>
            <a:xfrm>
              <a:off x="4336450" y="3448875"/>
              <a:ext cx="75575" cy="75575"/>
            </a:xfrm>
            <a:custGeom>
              <a:avLst/>
              <a:gdLst/>
              <a:ahLst/>
              <a:cxnLst/>
              <a:rect l="l" t="t" r="r" b="b"/>
              <a:pathLst>
                <a:path w="3023" h="3023" extrusionOk="0">
                  <a:moveTo>
                    <a:pt x="1512" y="1"/>
                  </a:moveTo>
                  <a:cubicBezTo>
                    <a:pt x="662" y="1"/>
                    <a:pt x="1" y="662"/>
                    <a:pt x="1" y="1512"/>
                  </a:cubicBezTo>
                  <a:cubicBezTo>
                    <a:pt x="1" y="2362"/>
                    <a:pt x="662" y="3023"/>
                    <a:pt x="1512" y="3023"/>
                  </a:cubicBezTo>
                  <a:cubicBezTo>
                    <a:pt x="2362" y="3023"/>
                    <a:pt x="3023" y="2362"/>
                    <a:pt x="3023" y="1512"/>
                  </a:cubicBezTo>
                  <a:cubicBezTo>
                    <a:pt x="3023" y="662"/>
                    <a:pt x="2362" y="1"/>
                    <a:pt x="1512"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00" name="Google Shape;3600;p48"/>
            <p:cNvSpPr/>
            <p:nvPr/>
          </p:nvSpPr>
          <p:spPr>
            <a:xfrm>
              <a:off x="4138150" y="3448875"/>
              <a:ext cx="75575" cy="75575"/>
            </a:xfrm>
            <a:custGeom>
              <a:avLst/>
              <a:gdLst/>
              <a:ahLst/>
              <a:cxnLst/>
              <a:rect l="l" t="t" r="r" b="b"/>
              <a:pathLst>
                <a:path w="3023" h="3023" extrusionOk="0">
                  <a:moveTo>
                    <a:pt x="1511" y="1"/>
                  </a:moveTo>
                  <a:cubicBezTo>
                    <a:pt x="661" y="1"/>
                    <a:pt x="0" y="662"/>
                    <a:pt x="0" y="1512"/>
                  </a:cubicBezTo>
                  <a:cubicBezTo>
                    <a:pt x="0" y="2362"/>
                    <a:pt x="661" y="3023"/>
                    <a:pt x="1511" y="3023"/>
                  </a:cubicBezTo>
                  <a:cubicBezTo>
                    <a:pt x="2361" y="3023"/>
                    <a:pt x="3022" y="2362"/>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01" name="Google Shape;3601;p48"/>
            <p:cNvSpPr/>
            <p:nvPr/>
          </p:nvSpPr>
          <p:spPr>
            <a:xfrm>
              <a:off x="3939825" y="3448875"/>
              <a:ext cx="73225" cy="75575"/>
            </a:xfrm>
            <a:custGeom>
              <a:avLst/>
              <a:gdLst/>
              <a:ahLst/>
              <a:cxnLst/>
              <a:rect l="l" t="t" r="r" b="b"/>
              <a:pathLst>
                <a:path w="2929" h="3023" extrusionOk="0">
                  <a:moveTo>
                    <a:pt x="1512" y="1"/>
                  </a:moveTo>
                  <a:cubicBezTo>
                    <a:pt x="662" y="1"/>
                    <a:pt x="1" y="662"/>
                    <a:pt x="1" y="1512"/>
                  </a:cubicBezTo>
                  <a:cubicBezTo>
                    <a:pt x="1" y="2362"/>
                    <a:pt x="662" y="3023"/>
                    <a:pt x="1512" y="3023"/>
                  </a:cubicBezTo>
                  <a:cubicBezTo>
                    <a:pt x="2267" y="3023"/>
                    <a:pt x="2928" y="2362"/>
                    <a:pt x="2928" y="1512"/>
                  </a:cubicBezTo>
                  <a:cubicBezTo>
                    <a:pt x="2928" y="662"/>
                    <a:pt x="2267" y="1"/>
                    <a:pt x="1512"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02" name="Google Shape;3602;p48"/>
            <p:cNvSpPr/>
            <p:nvPr/>
          </p:nvSpPr>
          <p:spPr>
            <a:xfrm>
              <a:off x="6128350" y="3260025"/>
              <a:ext cx="75575" cy="75550"/>
            </a:xfrm>
            <a:custGeom>
              <a:avLst/>
              <a:gdLst/>
              <a:ahLst/>
              <a:cxnLst/>
              <a:rect l="l" t="t" r="r" b="b"/>
              <a:pathLst>
                <a:path w="3023" h="3022"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03" name="Google Shape;3603;p48"/>
            <p:cNvSpPr/>
            <p:nvPr/>
          </p:nvSpPr>
          <p:spPr>
            <a:xfrm>
              <a:off x="5930025" y="3260025"/>
              <a:ext cx="73225" cy="75550"/>
            </a:xfrm>
            <a:custGeom>
              <a:avLst/>
              <a:gdLst/>
              <a:ahLst/>
              <a:cxnLst/>
              <a:rect l="l" t="t" r="r" b="b"/>
              <a:pathLst>
                <a:path w="2929" h="3022" extrusionOk="0">
                  <a:moveTo>
                    <a:pt x="1512" y="0"/>
                  </a:moveTo>
                  <a:cubicBezTo>
                    <a:pt x="662" y="0"/>
                    <a:pt x="1" y="661"/>
                    <a:pt x="1" y="1511"/>
                  </a:cubicBezTo>
                  <a:cubicBezTo>
                    <a:pt x="1" y="2361"/>
                    <a:pt x="662" y="3022"/>
                    <a:pt x="1512" y="3022"/>
                  </a:cubicBezTo>
                  <a:cubicBezTo>
                    <a:pt x="2267" y="3022"/>
                    <a:pt x="2928" y="2361"/>
                    <a:pt x="2928" y="1511"/>
                  </a:cubicBezTo>
                  <a:cubicBezTo>
                    <a:pt x="2928" y="661"/>
                    <a:pt x="2267" y="0"/>
                    <a:pt x="1512"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04" name="Google Shape;3604;p48"/>
            <p:cNvSpPr/>
            <p:nvPr/>
          </p:nvSpPr>
          <p:spPr>
            <a:xfrm>
              <a:off x="5731725" y="3260025"/>
              <a:ext cx="73200" cy="75550"/>
            </a:xfrm>
            <a:custGeom>
              <a:avLst/>
              <a:gdLst/>
              <a:ahLst/>
              <a:cxnLst/>
              <a:rect l="l" t="t" r="r" b="b"/>
              <a:pathLst>
                <a:path w="2928" h="3022" extrusionOk="0">
                  <a:moveTo>
                    <a:pt x="1417" y="0"/>
                  </a:moveTo>
                  <a:cubicBezTo>
                    <a:pt x="662" y="0"/>
                    <a:pt x="0" y="661"/>
                    <a:pt x="0" y="1511"/>
                  </a:cubicBezTo>
                  <a:cubicBezTo>
                    <a:pt x="0" y="2361"/>
                    <a:pt x="662" y="3022"/>
                    <a:pt x="1417" y="3022"/>
                  </a:cubicBezTo>
                  <a:cubicBezTo>
                    <a:pt x="2267" y="3022"/>
                    <a:pt x="2928" y="2361"/>
                    <a:pt x="2928" y="1511"/>
                  </a:cubicBezTo>
                  <a:cubicBezTo>
                    <a:pt x="2928" y="661"/>
                    <a:pt x="2267" y="0"/>
                    <a:pt x="1417"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05" name="Google Shape;3605;p48"/>
            <p:cNvSpPr/>
            <p:nvPr/>
          </p:nvSpPr>
          <p:spPr>
            <a:xfrm>
              <a:off x="5531050" y="3260025"/>
              <a:ext cx="75575" cy="75550"/>
            </a:xfrm>
            <a:custGeom>
              <a:avLst/>
              <a:gdLst/>
              <a:ahLst/>
              <a:cxnLst/>
              <a:rect l="l" t="t" r="r" b="b"/>
              <a:pathLst>
                <a:path w="3023" h="3022" extrusionOk="0">
                  <a:moveTo>
                    <a:pt x="1512" y="0"/>
                  </a:moveTo>
                  <a:cubicBezTo>
                    <a:pt x="662" y="0"/>
                    <a:pt x="1" y="661"/>
                    <a:pt x="1" y="1511"/>
                  </a:cubicBezTo>
                  <a:cubicBezTo>
                    <a:pt x="1" y="2361"/>
                    <a:pt x="662" y="3022"/>
                    <a:pt x="1512" y="3022"/>
                  </a:cubicBezTo>
                  <a:cubicBezTo>
                    <a:pt x="2361" y="3022"/>
                    <a:pt x="3022" y="2361"/>
                    <a:pt x="3022" y="1511"/>
                  </a:cubicBezTo>
                  <a:cubicBezTo>
                    <a:pt x="3022" y="661"/>
                    <a:pt x="2361" y="0"/>
                    <a:pt x="1512"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06" name="Google Shape;3606;p48"/>
            <p:cNvSpPr/>
            <p:nvPr/>
          </p:nvSpPr>
          <p:spPr>
            <a:xfrm>
              <a:off x="5332750" y="3260025"/>
              <a:ext cx="75550" cy="75550"/>
            </a:xfrm>
            <a:custGeom>
              <a:avLst/>
              <a:gdLst/>
              <a:ahLst/>
              <a:cxnLst/>
              <a:rect l="l" t="t" r="r" b="b"/>
              <a:pathLst>
                <a:path w="3022" h="3022" extrusionOk="0">
                  <a:moveTo>
                    <a:pt x="1511" y="0"/>
                  </a:moveTo>
                  <a:cubicBezTo>
                    <a:pt x="661" y="0"/>
                    <a:pt x="0" y="661"/>
                    <a:pt x="0" y="1511"/>
                  </a:cubicBezTo>
                  <a:cubicBezTo>
                    <a:pt x="0" y="2361"/>
                    <a:pt x="661" y="3022"/>
                    <a:pt x="1511" y="3022"/>
                  </a:cubicBezTo>
                  <a:cubicBezTo>
                    <a:pt x="2267" y="3022"/>
                    <a:pt x="3022" y="2361"/>
                    <a:pt x="2928" y="1511"/>
                  </a:cubicBezTo>
                  <a:cubicBezTo>
                    <a:pt x="2928" y="661"/>
                    <a:pt x="2267"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07" name="Google Shape;3607;p48"/>
            <p:cNvSpPr/>
            <p:nvPr/>
          </p:nvSpPr>
          <p:spPr>
            <a:xfrm>
              <a:off x="5134425" y="3260025"/>
              <a:ext cx="73225" cy="75550"/>
            </a:xfrm>
            <a:custGeom>
              <a:avLst/>
              <a:gdLst/>
              <a:ahLst/>
              <a:cxnLst/>
              <a:rect l="l" t="t" r="r" b="b"/>
              <a:pathLst>
                <a:path w="2929" h="3022" extrusionOk="0">
                  <a:moveTo>
                    <a:pt x="1417" y="0"/>
                  </a:moveTo>
                  <a:cubicBezTo>
                    <a:pt x="662" y="0"/>
                    <a:pt x="1" y="661"/>
                    <a:pt x="1" y="1511"/>
                  </a:cubicBezTo>
                  <a:cubicBezTo>
                    <a:pt x="1" y="2361"/>
                    <a:pt x="662" y="3022"/>
                    <a:pt x="1417" y="3022"/>
                  </a:cubicBezTo>
                  <a:cubicBezTo>
                    <a:pt x="2267" y="3022"/>
                    <a:pt x="2928" y="2361"/>
                    <a:pt x="2928" y="1511"/>
                  </a:cubicBezTo>
                  <a:cubicBezTo>
                    <a:pt x="2928" y="661"/>
                    <a:pt x="2267" y="0"/>
                    <a:pt x="1417"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08" name="Google Shape;3608;p48"/>
            <p:cNvSpPr/>
            <p:nvPr/>
          </p:nvSpPr>
          <p:spPr>
            <a:xfrm>
              <a:off x="4933750" y="3260025"/>
              <a:ext cx="75575" cy="75550"/>
            </a:xfrm>
            <a:custGeom>
              <a:avLst/>
              <a:gdLst/>
              <a:ahLst/>
              <a:cxnLst/>
              <a:rect l="l" t="t" r="r" b="b"/>
              <a:pathLst>
                <a:path w="3023" h="3022"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09" name="Google Shape;3609;p48"/>
            <p:cNvSpPr/>
            <p:nvPr/>
          </p:nvSpPr>
          <p:spPr>
            <a:xfrm>
              <a:off x="4735450" y="3260025"/>
              <a:ext cx="75575" cy="75550"/>
            </a:xfrm>
            <a:custGeom>
              <a:avLst/>
              <a:gdLst/>
              <a:ahLst/>
              <a:cxnLst/>
              <a:rect l="l" t="t" r="r" b="b"/>
              <a:pathLst>
                <a:path w="3023" h="3022"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10" name="Google Shape;3610;p48"/>
            <p:cNvSpPr/>
            <p:nvPr/>
          </p:nvSpPr>
          <p:spPr>
            <a:xfrm>
              <a:off x="4537125" y="3260025"/>
              <a:ext cx="73225" cy="75550"/>
            </a:xfrm>
            <a:custGeom>
              <a:avLst/>
              <a:gdLst/>
              <a:ahLst/>
              <a:cxnLst/>
              <a:rect l="l" t="t" r="r" b="b"/>
              <a:pathLst>
                <a:path w="2929" h="3022" extrusionOk="0">
                  <a:moveTo>
                    <a:pt x="1417" y="0"/>
                  </a:moveTo>
                  <a:cubicBezTo>
                    <a:pt x="662" y="0"/>
                    <a:pt x="1" y="661"/>
                    <a:pt x="1" y="1511"/>
                  </a:cubicBezTo>
                  <a:cubicBezTo>
                    <a:pt x="1" y="2361"/>
                    <a:pt x="662" y="3022"/>
                    <a:pt x="1417" y="3022"/>
                  </a:cubicBezTo>
                  <a:cubicBezTo>
                    <a:pt x="2267" y="3022"/>
                    <a:pt x="2928" y="2361"/>
                    <a:pt x="2928" y="1511"/>
                  </a:cubicBezTo>
                  <a:cubicBezTo>
                    <a:pt x="2928" y="661"/>
                    <a:pt x="2267" y="0"/>
                    <a:pt x="1512"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11" name="Google Shape;3611;p48"/>
            <p:cNvSpPr/>
            <p:nvPr/>
          </p:nvSpPr>
          <p:spPr>
            <a:xfrm>
              <a:off x="4336450" y="3260025"/>
              <a:ext cx="75575" cy="75550"/>
            </a:xfrm>
            <a:custGeom>
              <a:avLst/>
              <a:gdLst/>
              <a:ahLst/>
              <a:cxnLst/>
              <a:rect l="l" t="t" r="r" b="b"/>
              <a:pathLst>
                <a:path w="3023" h="3022"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12" name="Google Shape;3612;p48"/>
            <p:cNvSpPr/>
            <p:nvPr/>
          </p:nvSpPr>
          <p:spPr>
            <a:xfrm>
              <a:off x="4138150" y="3260025"/>
              <a:ext cx="75575" cy="75550"/>
            </a:xfrm>
            <a:custGeom>
              <a:avLst/>
              <a:gdLst/>
              <a:ahLst/>
              <a:cxnLst/>
              <a:rect l="l" t="t" r="r" b="b"/>
              <a:pathLst>
                <a:path w="3023" h="3022"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13" name="Google Shape;3613;p48"/>
            <p:cNvSpPr/>
            <p:nvPr/>
          </p:nvSpPr>
          <p:spPr>
            <a:xfrm>
              <a:off x="3939825" y="3260025"/>
              <a:ext cx="73225" cy="75550"/>
            </a:xfrm>
            <a:custGeom>
              <a:avLst/>
              <a:gdLst/>
              <a:ahLst/>
              <a:cxnLst/>
              <a:rect l="l" t="t" r="r" b="b"/>
              <a:pathLst>
                <a:path w="2929" h="3022" extrusionOk="0">
                  <a:moveTo>
                    <a:pt x="1512" y="0"/>
                  </a:moveTo>
                  <a:cubicBezTo>
                    <a:pt x="662" y="0"/>
                    <a:pt x="1" y="661"/>
                    <a:pt x="1" y="1511"/>
                  </a:cubicBezTo>
                  <a:cubicBezTo>
                    <a:pt x="1" y="2361"/>
                    <a:pt x="662" y="3022"/>
                    <a:pt x="1512" y="3022"/>
                  </a:cubicBezTo>
                  <a:cubicBezTo>
                    <a:pt x="2267" y="3022"/>
                    <a:pt x="2928" y="2361"/>
                    <a:pt x="2928" y="1511"/>
                  </a:cubicBezTo>
                  <a:cubicBezTo>
                    <a:pt x="2928" y="661"/>
                    <a:pt x="2267" y="0"/>
                    <a:pt x="1512"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14" name="Google Shape;3614;p48"/>
            <p:cNvSpPr/>
            <p:nvPr/>
          </p:nvSpPr>
          <p:spPr>
            <a:xfrm>
              <a:off x="6326650" y="3073500"/>
              <a:ext cx="28375" cy="68500"/>
            </a:xfrm>
            <a:custGeom>
              <a:avLst/>
              <a:gdLst/>
              <a:ahLst/>
              <a:cxnLst/>
              <a:rect l="l" t="t" r="r" b="b"/>
              <a:pathLst>
                <a:path w="1135" h="2740" extrusionOk="0">
                  <a:moveTo>
                    <a:pt x="1134" y="1"/>
                  </a:moveTo>
                  <a:lnTo>
                    <a:pt x="1134" y="1"/>
                  </a:lnTo>
                  <a:cubicBezTo>
                    <a:pt x="473" y="190"/>
                    <a:pt x="1" y="662"/>
                    <a:pt x="1" y="1417"/>
                  </a:cubicBezTo>
                  <a:cubicBezTo>
                    <a:pt x="1" y="1984"/>
                    <a:pt x="379" y="2456"/>
                    <a:pt x="851" y="2739"/>
                  </a:cubicBezTo>
                  <a:cubicBezTo>
                    <a:pt x="945" y="1795"/>
                    <a:pt x="1040" y="851"/>
                    <a:pt x="1134"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15" name="Google Shape;3615;p48"/>
            <p:cNvSpPr/>
            <p:nvPr/>
          </p:nvSpPr>
          <p:spPr>
            <a:xfrm>
              <a:off x="6128350" y="3071150"/>
              <a:ext cx="75575" cy="75575"/>
            </a:xfrm>
            <a:custGeom>
              <a:avLst/>
              <a:gdLst/>
              <a:ahLst/>
              <a:cxnLst/>
              <a:rect l="l" t="t" r="r" b="b"/>
              <a:pathLst>
                <a:path w="3023" h="3023"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16" name="Google Shape;3616;p48"/>
            <p:cNvSpPr/>
            <p:nvPr/>
          </p:nvSpPr>
          <p:spPr>
            <a:xfrm>
              <a:off x="5930025" y="3071150"/>
              <a:ext cx="73225" cy="75575"/>
            </a:xfrm>
            <a:custGeom>
              <a:avLst/>
              <a:gdLst/>
              <a:ahLst/>
              <a:cxnLst/>
              <a:rect l="l" t="t" r="r" b="b"/>
              <a:pathLst>
                <a:path w="2929" h="3023" extrusionOk="0">
                  <a:moveTo>
                    <a:pt x="1512" y="0"/>
                  </a:moveTo>
                  <a:cubicBezTo>
                    <a:pt x="662" y="0"/>
                    <a:pt x="1" y="661"/>
                    <a:pt x="1" y="1511"/>
                  </a:cubicBezTo>
                  <a:cubicBezTo>
                    <a:pt x="1" y="2361"/>
                    <a:pt x="662" y="3022"/>
                    <a:pt x="1512" y="3022"/>
                  </a:cubicBezTo>
                  <a:cubicBezTo>
                    <a:pt x="2267" y="3022"/>
                    <a:pt x="2928" y="2361"/>
                    <a:pt x="2928" y="1511"/>
                  </a:cubicBezTo>
                  <a:cubicBezTo>
                    <a:pt x="2928" y="661"/>
                    <a:pt x="2267" y="0"/>
                    <a:pt x="1512"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17" name="Google Shape;3617;p48"/>
            <p:cNvSpPr/>
            <p:nvPr/>
          </p:nvSpPr>
          <p:spPr>
            <a:xfrm>
              <a:off x="5731725" y="3071150"/>
              <a:ext cx="73200" cy="75575"/>
            </a:xfrm>
            <a:custGeom>
              <a:avLst/>
              <a:gdLst/>
              <a:ahLst/>
              <a:cxnLst/>
              <a:rect l="l" t="t" r="r" b="b"/>
              <a:pathLst>
                <a:path w="2928" h="3023" extrusionOk="0">
                  <a:moveTo>
                    <a:pt x="1417" y="0"/>
                  </a:moveTo>
                  <a:cubicBezTo>
                    <a:pt x="662" y="0"/>
                    <a:pt x="0" y="661"/>
                    <a:pt x="0" y="1511"/>
                  </a:cubicBezTo>
                  <a:cubicBezTo>
                    <a:pt x="0" y="2361"/>
                    <a:pt x="662" y="3022"/>
                    <a:pt x="1417" y="3022"/>
                  </a:cubicBezTo>
                  <a:cubicBezTo>
                    <a:pt x="2267" y="3022"/>
                    <a:pt x="2928" y="2361"/>
                    <a:pt x="2928" y="1511"/>
                  </a:cubicBezTo>
                  <a:cubicBezTo>
                    <a:pt x="2928" y="661"/>
                    <a:pt x="2267" y="0"/>
                    <a:pt x="1417"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18" name="Google Shape;3618;p48"/>
            <p:cNvSpPr/>
            <p:nvPr/>
          </p:nvSpPr>
          <p:spPr>
            <a:xfrm>
              <a:off x="5531050" y="3071150"/>
              <a:ext cx="75575" cy="75575"/>
            </a:xfrm>
            <a:custGeom>
              <a:avLst/>
              <a:gdLst/>
              <a:ahLst/>
              <a:cxnLst/>
              <a:rect l="l" t="t" r="r" b="b"/>
              <a:pathLst>
                <a:path w="3023" h="3023" extrusionOk="0">
                  <a:moveTo>
                    <a:pt x="1512" y="0"/>
                  </a:moveTo>
                  <a:cubicBezTo>
                    <a:pt x="662" y="0"/>
                    <a:pt x="1" y="661"/>
                    <a:pt x="1" y="1511"/>
                  </a:cubicBezTo>
                  <a:cubicBezTo>
                    <a:pt x="1" y="2361"/>
                    <a:pt x="662" y="3022"/>
                    <a:pt x="1512" y="3022"/>
                  </a:cubicBezTo>
                  <a:cubicBezTo>
                    <a:pt x="2361" y="3022"/>
                    <a:pt x="3022" y="2361"/>
                    <a:pt x="3022" y="1511"/>
                  </a:cubicBezTo>
                  <a:cubicBezTo>
                    <a:pt x="3022" y="661"/>
                    <a:pt x="2361" y="0"/>
                    <a:pt x="1512"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19" name="Google Shape;3619;p48"/>
            <p:cNvSpPr/>
            <p:nvPr/>
          </p:nvSpPr>
          <p:spPr>
            <a:xfrm>
              <a:off x="5332750" y="3071150"/>
              <a:ext cx="75550" cy="75575"/>
            </a:xfrm>
            <a:custGeom>
              <a:avLst/>
              <a:gdLst/>
              <a:ahLst/>
              <a:cxnLst/>
              <a:rect l="l" t="t" r="r" b="b"/>
              <a:pathLst>
                <a:path w="3022" h="3023" extrusionOk="0">
                  <a:moveTo>
                    <a:pt x="1511" y="0"/>
                  </a:moveTo>
                  <a:cubicBezTo>
                    <a:pt x="661" y="0"/>
                    <a:pt x="0" y="661"/>
                    <a:pt x="0" y="1511"/>
                  </a:cubicBezTo>
                  <a:cubicBezTo>
                    <a:pt x="0" y="2361"/>
                    <a:pt x="661" y="3022"/>
                    <a:pt x="1511" y="3022"/>
                  </a:cubicBezTo>
                  <a:cubicBezTo>
                    <a:pt x="2267" y="3022"/>
                    <a:pt x="3022" y="2361"/>
                    <a:pt x="2928" y="1511"/>
                  </a:cubicBezTo>
                  <a:cubicBezTo>
                    <a:pt x="2928" y="661"/>
                    <a:pt x="2267"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20" name="Google Shape;3620;p48"/>
            <p:cNvSpPr/>
            <p:nvPr/>
          </p:nvSpPr>
          <p:spPr>
            <a:xfrm>
              <a:off x="5134425" y="3071150"/>
              <a:ext cx="73225" cy="75575"/>
            </a:xfrm>
            <a:custGeom>
              <a:avLst/>
              <a:gdLst/>
              <a:ahLst/>
              <a:cxnLst/>
              <a:rect l="l" t="t" r="r" b="b"/>
              <a:pathLst>
                <a:path w="2929" h="3023" extrusionOk="0">
                  <a:moveTo>
                    <a:pt x="1417" y="0"/>
                  </a:moveTo>
                  <a:cubicBezTo>
                    <a:pt x="662" y="0"/>
                    <a:pt x="1" y="661"/>
                    <a:pt x="1" y="1511"/>
                  </a:cubicBezTo>
                  <a:cubicBezTo>
                    <a:pt x="1" y="2361"/>
                    <a:pt x="662" y="3022"/>
                    <a:pt x="1417" y="3022"/>
                  </a:cubicBezTo>
                  <a:cubicBezTo>
                    <a:pt x="2267" y="3022"/>
                    <a:pt x="2928" y="2361"/>
                    <a:pt x="2928" y="1511"/>
                  </a:cubicBezTo>
                  <a:cubicBezTo>
                    <a:pt x="2928" y="661"/>
                    <a:pt x="2267" y="0"/>
                    <a:pt x="1417"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21" name="Google Shape;3621;p48"/>
            <p:cNvSpPr/>
            <p:nvPr/>
          </p:nvSpPr>
          <p:spPr>
            <a:xfrm>
              <a:off x="4933750" y="3071150"/>
              <a:ext cx="75575" cy="75575"/>
            </a:xfrm>
            <a:custGeom>
              <a:avLst/>
              <a:gdLst/>
              <a:ahLst/>
              <a:cxnLst/>
              <a:rect l="l" t="t" r="r" b="b"/>
              <a:pathLst>
                <a:path w="3023" h="3023"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22" name="Google Shape;3622;p48"/>
            <p:cNvSpPr/>
            <p:nvPr/>
          </p:nvSpPr>
          <p:spPr>
            <a:xfrm>
              <a:off x="4735450" y="3071150"/>
              <a:ext cx="75575" cy="75575"/>
            </a:xfrm>
            <a:custGeom>
              <a:avLst/>
              <a:gdLst/>
              <a:ahLst/>
              <a:cxnLst/>
              <a:rect l="l" t="t" r="r" b="b"/>
              <a:pathLst>
                <a:path w="3023" h="3023"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23" name="Google Shape;3623;p48"/>
            <p:cNvSpPr/>
            <p:nvPr/>
          </p:nvSpPr>
          <p:spPr>
            <a:xfrm>
              <a:off x="4537125" y="3071150"/>
              <a:ext cx="73225" cy="75575"/>
            </a:xfrm>
            <a:custGeom>
              <a:avLst/>
              <a:gdLst/>
              <a:ahLst/>
              <a:cxnLst/>
              <a:rect l="l" t="t" r="r" b="b"/>
              <a:pathLst>
                <a:path w="2929" h="3023" extrusionOk="0">
                  <a:moveTo>
                    <a:pt x="1417" y="0"/>
                  </a:moveTo>
                  <a:cubicBezTo>
                    <a:pt x="662" y="0"/>
                    <a:pt x="1" y="661"/>
                    <a:pt x="1" y="1511"/>
                  </a:cubicBezTo>
                  <a:cubicBezTo>
                    <a:pt x="1" y="2361"/>
                    <a:pt x="662" y="3022"/>
                    <a:pt x="1417" y="3022"/>
                  </a:cubicBezTo>
                  <a:cubicBezTo>
                    <a:pt x="2267" y="3022"/>
                    <a:pt x="2928" y="2361"/>
                    <a:pt x="2928" y="1511"/>
                  </a:cubicBezTo>
                  <a:cubicBezTo>
                    <a:pt x="2928" y="661"/>
                    <a:pt x="2267" y="0"/>
                    <a:pt x="1512"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24" name="Google Shape;3624;p48"/>
            <p:cNvSpPr/>
            <p:nvPr/>
          </p:nvSpPr>
          <p:spPr>
            <a:xfrm>
              <a:off x="4336450" y="3071150"/>
              <a:ext cx="75575" cy="75575"/>
            </a:xfrm>
            <a:custGeom>
              <a:avLst/>
              <a:gdLst/>
              <a:ahLst/>
              <a:cxnLst/>
              <a:rect l="l" t="t" r="r" b="b"/>
              <a:pathLst>
                <a:path w="3023" h="3023"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25" name="Google Shape;3625;p48"/>
            <p:cNvSpPr/>
            <p:nvPr/>
          </p:nvSpPr>
          <p:spPr>
            <a:xfrm>
              <a:off x="4138150" y="3071150"/>
              <a:ext cx="75575" cy="75575"/>
            </a:xfrm>
            <a:custGeom>
              <a:avLst/>
              <a:gdLst/>
              <a:ahLst/>
              <a:cxnLst/>
              <a:rect l="l" t="t" r="r" b="b"/>
              <a:pathLst>
                <a:path w="3023" h="3023"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26" name="Google Shape;3626;p48"/>
            <p:cNvSpPr/>
            <p:nvPr/>
          </p:nvSpPr>
          <p:spPr>
            <a:xfrm>
              <a:off x="3939825" y="3071150"/>
              <a:ext cx="73225" cy="75575"/>
            </a:xfrm>
            <a:custGeom>
              <a:avLst/>
              <a:gdLst/>
              <a:ahLst/>
              <a:cxnLst/>
              <a:rect l="l" t="t" r="r" b="b"/>
              <a:pathLst>
                <a:path w="2929" h="3023" extrusionOk="0">
                  <a:moveTo>
                    <a:pt x="1512" y="0"/>
                  </a:moveTo>
                  <a:cubicBezTo>
                    <a:pt x="662" y="0"/>
                    <a:pt x="1" y="661"/>
                    <a:pt x="1" y="1511"/>
                  </a:cubicBezTo>
                  <a:cubicBezTo>
                    <a:pt x="1" y="2361"/>
                    <a:pt x="662" y="3022"/>
                    <a:pt x="1512" y="3022"/>
                  </a:cubicBezTo>
                  <a:cubicBezTo>
                    <a:pt x="2267" y="3022"/>
                    <a:pt x="2928" y="2361"/>
                    <a:pt x="2928" y="1511"/>
                  </a:cubicBezTo>
                  <a:cubicBezTo>
                    <a:pt x="2928" y="661"/>
                    <a:pt x="2267" y="0"/>
                    <a:pt x="1512"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27" name="Google Shape;3627;p48"/>
            <p:cNvSpPr/>
            <p:nvPr/>
          </p:nvSpPr>
          <p:spPr>
            <a:xfrm>
              <a:off x="6326650" y="2882275"/>
              <a:ext cx="40175" cy="73225"/>
            </a:xfrm>
            <a:custGeom>
              <a:avLst/>
              <a:gdLst/>
              <a:ahLst/>
              <a:cxnLst/>
              <a:rect l="l" t="t" r="r" b="b"/>
              <a:pathLst>
                <a:path w="1607" h="2929" extrusionOk="0">
                  <a:moveTo>
                    <a:pt x="1512" y="1"/>
                  </a:moveTo>
                  <a:cubicBezTo>
                    <a:pt x="662" y="1"/>
                    <a:pt x="1" y="662"/>
                    <a:pt x="1" y="1512"/>
                  </a:cubicBezTo>
                  <a:cubicBezTo>
                    <a:pt x="1" y="2361"/>
                    <a:pt x="662" y="2928"/>
                    <a:pt x="1512" y="2928"/>
                  </a:cubicBezTo>
                  <a:cubicBezTo>
                    <a:pt x="1512" y="1984"/>
                    <a:pt x="1606" y="1039"/>
                    <a:pt x="1606"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28" name="Google Shape;3628;p48"/>
            <p:cNvSpPr/>
            <p:nvPr/>
          </p:nvSpPr>
          <p:spPr>
            <a:xfrm>
              <a:off x="6128350" y="2882275"/>
              <a:ext cx="75575" cy="75575"/>
            </a:xfrm>
            <a:custGeom>
              <a:avLst/>
              <a:gdLst/>
              <a:ahLst/>
              <a:cxnLst/>
              <a:rect l="l" t="t" r="r" b="b"/>
              <a:pathLst>
                <a:path w="3023" h="3023" extrusionOk="0">
                  <a:moveTo>
                    <a:pt x="1511" y="1"/>
                  </a:moveTo>
                  <a:cubicBezTo>
                    <a:pt x="661" y="1"/>
                    <a:pt x="0" y="662"/>
                    <a:pt x="0" y="1512"/>
                  </a:cubicBezTo>
                  <a:cubicBezTo>
                    <a:pt x="0" y="2361"/>
                    <a:pt x="661" y="3022"/>
                    <a:pt x="1511" y="3022"/>
                  </a:cubicBezTo>
                  <a:cubicBezTo>
                    <a:pt x="2361" y="3022"/>
                    <a:pt x="3022" y="2361"/>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29" name="Google Shape;3629;p48"/>
            <p:cNvSpPr/>
            <p:nvPr/>
          </p:nvSpPr>
          <p:spPr>
            <a:xfrm>
              <a:off x="5930025" y="2882275"/>
              <a:ext cx="73225" cy="75575"/>
            </a:xfrm>
            <a:custGeom>
              <a:avLst/>
              <a:gdLst/>
              <a:ahLst/>
              <a:cxnLst/>
              <a:rect l="l" t="t" r="r" b="b"/>
              <a:pathLst>
                <a:path w="2929" h="3023" extrusionOk="0">
                  <a:moveTo>
                    <a:pt x="1512" y="1"/>
                  </a:moveTo>
                  <a:cubicBezTo>
                    <a:pt x="662" y="1"/>
                    <a:pt x="1" y="662"/>
                    <a:pt x="1" y="1512"/>
                  </a:cubicBezTo>
                  <a:cubicBezTo>
                    <a:pt x="1" y="2361"/>
                    <a:pt x="662" y="3022"/>
                    <a:pt x="1512" y="3022"/>
                  </a:cubicBezTo>
                  <a:cubicBezTo>
                    <a:pt x="2267" y="3022"/>
                    <a:pt x="2928" y="2361"/>
                    <a:pt x="2928" y="1512"/>
                  </a:cubicBezTo>
                  <a:cubicBezTo>
                    <a:pt x="2928" y="662"/>
                    <a:pt x="2267" y="1"/>
                    <a:pt x="1512"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30" name="Google Shape;3630;p48"/>
            <p:cNvSpPr/>
            <p:nvPr/>
          </p:nvSpPr>
          <p:spPr>
            <a:xfrm>
              <a:off x="5731725" y="2882275"/>
              <a:ext cx="73200" cy="75575"/>
            </a:xfrm>
            <a:custGeom>
              <a:avLst/>
              <a:gdLst/>
              <a:ahLst/>
              <a:cxnLst/>
              <a:rect l="l" t="t" r="r" b="b"/>
              <a:pathLst>
                <a:path w="2928" h="3023" extrusionOk="0">
                  <a:moveTo>
                    <a:pt x="1417" y="1"/>
                  </a:moveTo>
                  <a:cubicBezTo>
                    <a:pt x="662" y="1"/>
                    <a:pt x="0" y="662"/>
                    <a:pt x="0" y="1512"/>
                  </a:cubicBezTo>
                  <a:cubicBezTo>
                    <a:pt x="0" y="2361"/>
                    <a:pt x="662" y="3022"/>
                    <a:pt x="1417" y="3022"/>
                  </a:cubicBezTo>
                  <a:cubicBezTo>
                    <a:pt x="2267" y="3022"/>
                    <a:pt x="2928" y="2361"/>
                    <a:pt x="2928" y="1512"/>
                  </a:cubicBezTo>
                  <a:cubicBezTo>
                    <a:pt x="2928" y="662"/>
                    <a:pt x="2267" y="1"/>
                    <a:pt x="1417"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31" name="Google Shape;3631;p48"/>
            <p:cNvSpPr/>
            <p:nvPr/>
          </p:nvSpPr>
          <p:spPr>
            <a:xfrm>
              <a:off x="5531050" y="2882275"/>
              <a:ext cx="75575" cy="75575"/>
            </a:xfrm>
            <a:custGeom>
              <a:avLst/>
              <a:gdLst/>
              <a:ahLst/>
              <a:cxnLst/>
              <a:rect l="l" t="t" r="r" b="b"/>
              <a:pathLst>
                <a:path w="3023" h="3023" extrusionOk="0">
                  <a:moveTo>
                    <a:pt x="1512" y="1"/>
                  </a:moveTo>
                  <a:cubicBezTo>
                    <a:pt x="662" y="1"/>
                    <a:pt x="1" y="662"/>
                    <a:pt x="1" y="1512"/>
                  </a:cubicBezTo>
                  <a:cubicBezTo>
                    <a:pt x="1" y="2361"/>
                    <a:pt x="662" y="3022"/>
                    <a:pt x="1512" y="3022"/>
                  </a:cubicBezTo>
                  <a:cubicBezTo>
                    <a:pt x="2361" y="3022"/>
                    <a:pt x="3022" y="2361"/>
                    <a:pt x="3022" y="1512"/>
                  </a:cubicBezTo>
                  <a:cubicBezTo>
                    <a:pt x="3022" y="662"/>
                    <a:pt x="2361" y="1"/>
                    <a:pt x="1512"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32" name="Google Shape;3632;p48"/>
            <p:cNvSpPr/>
            <p:nvPr/>
          </p:nvSpPr>
          <p:spPr>
            <a:xfrm>
              <a:off x="5332750" y="2882275"/>
              <a:ext cx="75550" cy="75575"/>
            </a:xfrm>
            <a:custGeom>
              <a:avLst/>
              <a:gdLst/>
              <a:ahLst/>
              <a:cxnLst/>
              <a:rect l="l" t="t" r="r" b="b"/>
              <a:pathLst>
                <a:path w="3022" h="3023" extrusionOk="0">
                  <a:moveTo>
                    <a:pt x="1511" y="1"/>
                  </a:moveTo>
                  <a:cubicBezTo>
                    <a:pt x="661" y="1"/>
                    <a:pt x="0" y="662"/>
                    <a:pt x="0" y="1512"/>
                  </a:cubicBezTo>
                  <a:cubicBezTo>
                    <a:pt x="0" y="2361"/>
                    <a:pt x="661" y="3022"/>
                    <a:pt x="1511" y="3022"/>
                  </a:cubicBezTo>
                  <a:cubicBezTo>
                    <a:pt x="2267" y="3022"/>
                    <a:pt x="3022" y="2361"/>
                    <a:pt x="2928" y="1512"/>
                  </a:cubicBezTo>
                  <a:cubicBezTo>
                    <a:pt x="2928" y="662"/>
                    <a:pt x="2267"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33" name="Google Shape;3633;p48"/>
            <p:cNvSpPr/>
            <p:nvPr/>
          </p:nvSpPr>
          <p:spPr>
            <a:xfrm>
              <a:off x="5134425" y="2882275"/>
              <a:ext cx="73225" cy="75575"/>
            </a:xfrm>
            <a:custGeom>
              <a:avLst/>
              <a:gdLst/>
              <a:ahLst/>
              <a:cxnLst/>
              <a:rect l="l" t="t" r="r" b="b"/>
              <a:pathLst>
                <a:path w="2929" h="3023" extrusionOk="0">
                  <a:moveTo>
                    <a:pt x="1417" y="1"/>
                  </a:moveTo>
                  <a:cubicBezTo>
                    <a:pt x="662" y="1"/>
                    <a:pt x="1" y="662"/>
                    <a:pt x="1" y="1512"/>
                  </a:cubicBezTo>
                  <a:cubicBezTo>
                    <a:pt x="1" y="2361"/>
                    <a:pt x="662" y="3022"/>
                    <a:pt x="1417" y="3022"/>
                  </a:cubicBezTo>
                  <a:cubicBezTo>
                    <a:pt x="2267" y="3022"/>
                    <a:pt x="2928" y="2361"/>
                    <a:pt x="2928" y="1512"/>
                  </a:cubicBezTo>
                  <a:cubicBezTo>
                    <a:pt x="2928" y="662"/>
                    <a:pt x="2267" y="1"/>
                    <a:pt x="1417"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34" name="Google Shape;3634;p48"/>
            <p:cNvSpPr/>
            <p:nvPr/>
          </p:nvSpPr>
          <p:spPr>
            <a:xfrm>
              <a:off x="4933750" y="2882275"/>
              <a:ext cx="75575" cy="75575"/>
            </a:xfrm>
            <a:custGeom>
              <a:avLst/>
              <a:gdLst/>
              <a:ahLst/>
              <a:cxnLst/>
              <a:rect l="l" t="t" r="r" b="b"/>
              <a:pathLst>
                <a:path w="3023" h="3023" extrusionOk="0">
                  <a:moveTo>
                    <a:pt x="1512" y="1"/>
                  </a:moveTo>
                  <a:cubicBezTo>
                    <a:pt x="662" y="1"/>
                    <a:pt x="1" y="662"/>
                    <a:pt x="1" y="1512"/>
                  </a:cubicBezTo>
                  <a:cubicBezTo>
                    <a:pt x="1" y="2361"/>
                    <a:pt x="662" y="3022"/>
                    <a:pt x="1512" y="3022"/>
                  </a:cubicBezTo>
                  <a:cubicBezTo>
                    <a:pt x="2362" y="3022"/>
                    <a:pt x="3023" y="2361"/>
                    <a:pt x="3023" y="1512"/>
                  </a:cubicBezTo>
                  <a:cubicBezTo>
                    <a:pt x="3023" y="662"/>
                    <a:pt x="2362" y="1"/>
                    <a:pt x="1512"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35" name="Google Shape;3635;p48"/>
            <p:cNvSpPr/>
            <p:nvPr/>
          </p:nvSpPr>
          <p:spPr>
            <a:xfrm>
              <a:off x="4735450" y="2882275"/>
              <a:ext cx="75575" cy="75575"/>
            </a:xfrm>
            <a:custGeom>
              <a:avLst/>
              <a:gdLst/>
              <a:ahLst/>
              <a:cxnLst/>
              <a:rect l="l" t="t" r="r" b="b"/>
              <a:pathLst>
                <a:path w="3023" h="3023" extrusionOk="0">
                  <a:moveTo>
                    <a:pt x="1511" y="1"/>
                  </a:moveTo>
                  <a:cubicBezTo>
                    <a:pt x="661" y="1"/>
                    <a:pt x="0" y="662"/>
                    <a:pt x="0" y="1512"/>
                  </a:cubicBezTo>
                  <a:cubicBezTo>
                    <a:pt x="0" y="2361"/>
                    <a:pt x="661" y="3022"/>
                    <a:pt x="1511" y="3022"/>
                  </a:cubicBezTo>
                  <a:cubicBezTo>
                    <a:pt x="2361" y="3022"/>
                    <a:pt x="3022" y="2361"/>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36" name="Google Shape;3636;p48"/>
            <p:cNvSpPr/>
            <p:nvPr/>
          </p:nvSpPr>
          <p:spPr>
            <a:xfrm>
              <a:off x="4537125" y="2882275"/>
              <a:ext cx="73225" cy="75575"/>
            </a:xfrm>
            <a:custGeom>
              <a:avLst/>
              <a:gdLst/>
              <a:ahLst/>
              <a:cxnLst/>
              <a:rect l="l" t="t" r="r" b="b"/>
              <a:pathLst>
                <a:path w="2929" h="3023" extrusionOk="0">
                  <a:moveTo>
                    <a:pt x="1417" y="1"/>
                  </a:moveTo>
                  <a:cubicBezTo>
                    <a:pt x="662" y="1"/>
                    <a:pt x="1" y="662"/>
                    <a:pt x="1" y="1512"/>
                  </a:cubicBezTo>
                  <a:cubicBezTo>
                    <a:pt x="1" y="2361"/>
                    <a:pt x="662" y="3022"/>
                    <a:pt x="1417" y="3022"/>
                  </a:cubicBezTo>
                  <a:cubicBezTo>
                    <a:pt x="2267" y="3022"/>
                    <a:pt x="2928" y="2361"/>
                    <a:pt x="2928" y="1512"/>
                  </a:cubicBezTo>
                  <a:cubicBezTo>
                    <a:pt x="2928" y="662"/>
                    <a:pt x="2267" y="1"/>
                    <a:pt x="1512"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37" name="Google Shape;3637;p48"/>
            <p:cNvSpPr/>
            <p:nvPr/>
          </p:nvSpPr>
          <p:spPr>
            <a:xfrm>
              <a:off x="4336450" y="2882275"/>
              <a:ext cx="75575" cy="75575"/>
            </a:xfrm>
            <a:custGeom>
              <a:avLst/>
              <a:gdLst/>
              <a:ahLst/>
              <a:cxnLst/>
              <a:rect l="l" t="t" r="r" b="b"/>
              <a:pathLst>
                <a:path w="3023" h="3023" extrusionOk="0">
                  <a:moveTo>
                    <a:pt x="1512" y="1"/>
                  </a:moveTo>
                  <a:cubicBezTo>
                    <a:pt x="662" y="1"/>
                    <a:pt x="1" y="662"/>
                    <a:pt x="1" y="1512"/>
                  </a:cubicBezTo>
                  <a:cubicBezTo>
                    <a:pt x="1" y="2361"/>
                    <a:pt x="662" y="3022"/>
                    <a:pt x="1512" y="3022"/>
                  </a:cubicBezTo>
                  <a:cubicBezTo>
                    <a:pt x="2362" y="3022"/>
                    <a:pt x="3023" y="2361"/>
                    <a:pt x="3023" y="1512"/>
                  </a:cubicBezTo>
                  <a:cubicBezTo>
                    <a:pt x="3023" y="662"/>
                    <a:pt x="2362" y="1"/>
                    <a:pt x="1512"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38" name="Google Shape;3638;p48"/>
            <p:cNvSpPr/>
            <p:nvPr/>
          </p:nvSpPr>
          <p:spPr>
            <a:xfrm>
              <a:off x="4138150" y="2882275"/>
              <a:ext cx="75575" cy="75575"/>
            </a:xfrm>
            <a:custGeom>
              <a:avLst/>
              <a:gdLst/>
              <a:ahLst/>
              <a:cxnLst/>
              <a:rect l="l" t="t" r="r" b="b"/>
              <a:pathLst>
                <a:path w="3023" h="3023" extrusionOk="0">
                  <a:moveTo>
                    <a:pt x="1511" y="1"/>
                  </a:moveTo>
                  <a:cubicBezTo>
                    <a:pt x="661" y="1"/>
                    <a:pt x="0" y="662"/>
                    <a:pt x="0" y="1512"/>
                  </a:cubicBezTo>
                  <a:cubicBezTo>
                    <a:pt x="0" y="2361"/>
                    <a:pt x="661" y="3022"/>
                    <a:pt x="1511" y="3022"/>
                  </a:cubicBezTo>
                  <a:cubicBezTo>
                    <a:pt x="2361" y="3022"/>
                    <a:pt x="3022" y="2361"/>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39" name="Google Shape;3639;p48"/>
            <p:cNvSpPr/>
            <p:nvPr/>
          </p:nvSpPr>
          <p:spPr>
            <a:xfrm>
              <a:off x="3939825" y="2882275"/>
              <a:ext cx="73225" cy="75575"/>
            </a:xfrm>
            <a:custGeom>
              <a:avLst/>
              <a:gdLst/>
              <a:ahLst/>
              <a:cxnLst/>
              <a:rect l="l" t="t" r="r" b="b"/>
              <a:pathLst>
                <a:path w="2929" h="3023" extrusionOk="0">
                  <a:moveTo>
                    <a:pt x="1512" y="1"/>
                  </a:moveTo>
                  <a:cubicBezTo>
                    <a:pt x="662" y="1"/>
                    <a:pt x="1" y="662"/>
                    <a:pt x="1" y="1512"/>
                  </a:cubicBezTo>
                  <a:cubicBezTo>
                    <a:pt x="1" y="2361"/>
                    <a:pt x="662" y="3022"/>
                    <a:pt x="1512" y="3022"/>
                  </a:cubicBezTo>
                  <a:cubicBezTo>
                    <a:pt x="2267" y="3022"/>
                    <a:pt x="2928" y="2361"/>
                    <a:pt x="2928" y="1512"/>
                  </a:cubicBezTo>
                  <a:cubicBezTo>
                    <a:pt x="2928" y="662"/>
                    <a:pt x="2267" y="1"/>
                    <a:pt x="1512"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40" name="Google Shape;3640;p48"/>
            <p:cNvSpPr/>
            <p:nvPr/>
          </p:nvSpPr>
          <p:spPr>
            <a:xfrm>
              <a:off x="4138150" y="261725"/>
              <a:ext cx="75575" cy="51950"/>
            </a:xfrm>
            <a:custGeom>
              <a:avLst/>
              <a:gdLst/>
              <a:ahLst/>
              <a:cxnLst/>
              <a:rect l="l" t="t" r="r" b="b"/>
              <a:pathLst>
                <a:path w="3023" h="2078" extrusionOk="0">
                  <a:moveTo>
                    <a:pt x="95" y="0"/>
                  </a:moveTo>
                  <a:cubicBezTo>
                    <a:pt x="95" y="189"/>
                    <a:pt x="0" y="378"/>
                    <a:pt x="0" y="567"/>
                  </a:cubicBezTo>
                  <a:cubicBezTo>
                    <a:pt x="0" y="1417"/>
                    <a:pt x="661" y="2078"/>
                    <a:pt x="1511" y="2078"/>
                  </a:cubicBezTo>
                  <a:cubicBezTo>
                    <a:pt x="2361" y="2078"/>
                    <a:pt x="3022" y="1417"/>
                    <a:pt x="3022" y="567"/>
                  </a:cubicBezTo>
                  <a:cubicBezTo>
                    <a:pt x="3022" y="473"/>
                    <a:pt x="2928" y="473"/>
                    <a:pt x="2928" y="473"/>
                  </a:cubicBezTo>
                  <a:cubicBezTo>
                    <a:pt x="1983" y="284"/>
                    <a:pt x="1039" y="189"/>
                    <a:pt x="95"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41" name="Google Shape;3641;p48"/>
            <p:cNvSpPr/>
            <p:nvPr/>
          </p:nvSpPr>
          <p:spPr>
            <a:xfrm>
              <a:off x="3939825" y="242825"/>
              <a:ext cx="73225" cy="70850"/>
            </a:xfrm>
            <a:custGeom>
              <a:avLst/>
              <a:gdLst/>
              <a:ahLst/>
              <a:cxnLst/>
              <a:rect l="l" t="t" r="r" b="b"/>
              <a:pathLst>
                <a:path w="2929" h="2834" extrusionOk="0">
                  <a:moveTo>
                    <a:pt x="756" y="1"/>
                  </a:moveTo>
                  <a:cubicBezTo>
                    <a:pt x="284" y="284"/>
                    <a:pt x="1" y="756"/>
                    <a:pt x="1" y="1323"/>
                  </a:cubicBezTo>
                  <a:cubicBezTo>
                    <a:pt x="1" y="2173"/>
                    <a:pt x="662" y="2834"/>
                    <a:pt x="1512" y="2834"/>
                  </a:cubicBezTo>
                  <a:cubicBezTo>
                    <a:pt x="2267" y="2834"/>
                    <a:pt x="2928" y="2173"/>
                    <a:pt x="2928" y="1323"/>
                  </a:cubicBezTo>
                  <a:cubicBezTo>
                    <a:pt x="2928" y="756"/>
                    <a:pt x="2739" y="379"/>
                    <a:pt x="2362" y="95"/>
                  </a:cubicBezTo>
                  <a:cubicBezTo>
                    <a:pt x="1795" y="95"/>
                    <a:pt x="1323" y="1"/>
                    <a:pt x="756"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42" name="Google Shape;3642;p48"/>
            <p:cNvSpPr/>
            <p:nvPr/>
          </p:nvSpPr>
          <p:spPr>
            <a:xfrm>
              <a:off x="4735450" y="429350"/>
              <a:ext cx="75575" cy="73200"/>
            </a:xfrm>
            <a:custGeom>
              <a:avLst/>
              <a:gdLst/>
              <a:ahLst/>
              <a:cxnLst/>
              <a:rect l="l" t="t" r="r" b="b"/>
              <a:pathLst>
                <a:path w="3023" h="2928" extrusionOk="0">
                  <a:moveTo>
                    <a:pt x="1039" y="0"/>
                  </a:moveTo>
                  <a:cubicBezTo>
                    <a:pt x="378" y="189"/>
                    <a:pt x="0" y="756"/>
                    <a:pt x="0" y="1417"/>
                  </a:cubicBezTo>
                  <a:cubicBezTo>
                    <a:pt x="0" y="2267"/>
                    <a:pt x="661" y="2928"/>
                    <a:pt x="1511" y="2928"/>
                  </a:cubicBezTo>
                  <a:lnTo>
                    <a:pt x="1511" y="2833"/>
                  </a:lnTo>
                  <a:cubicBezTo>
                    <a:pt x="2267" y="2833"/>
                    <a:pt x="3022" y="2267"/>
                    <a:pt x="3022" y="1417"/>
                  </a:cubicBezTo>
                  <a:cubicBezTo>
                    <a:pt x="3022" y="1133"/>
                    <a:pt x="2928" y="945"/>
                    <a:pt x="2833" y="756"/>
                  </a:cubicBezTo>
                  <a:cubicBezTo>
                    <a:pt x="2267" y="567"/>
                    <a:pt x="1606" y="283"/>
                    <a:pt x="1039"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43" name="Google Shape;3643;p48"/>
            <p:cNvSpPr/>
            <p:nvPr/>
          </p:nvSpPr>
          <p:spPr>
            <a:xfrm>
              <a:off x="4537125" y="426975"/>
              <a:ext cx="73225" cy="75575"/>
            </a:xfrm>
            <a:custGeom>
              <a:avLst/>
              <a:gdLst/>
              <a:ahLst/>
              <a:cxnLst/>
              <a:rect l="l" t="t" r="r" b="b"/>
              <a:pathLst>
                <a:path w="2929" h="3023" extrusionOk="0">
                  <a:moveTo>
                    <a:pt x="1417" y="1"/>
                  </a:moveTo>
                  <a:cubicBezTo>
                    <a:pt x="662" y="1"/>
                    <a:pt x="1" y="662"/>
                    <a:pt x="1" y="1512"/>
                  </a:cubicBezTo>
                  <a:cubicBezTo>
                    <a:pt x="1" y="2362"/>
                    <a:pt x="662" y="3023"/>
                    <a:pt x="1417" y="3023"/>
                  </a:cubicBezTo>
                  <a:lnTo>
                    <a:pt x="1512" y="3023"/>
                  </a:lnTo>
                  <a:cubicBezTo>
                    <a:pt x="2267" y="3023"/>
                    <a:pt x="2928" y="2362"/>
                    <a:pt x="2928" y="1512"/>
                  </a:cubicBezTo>
                  <a:cubicBezTo>
                    <a:pt x="2928" y="662"/>
                    <a:pt x="2267" y="1"/>
                    <a:pt x="1417"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44" name="Google Shape;3644;p48"/>
            <p:cNvSpPr/>
            <p:nvPr/>
          </p:nvSpPr>
          <p:spPr>
            <a:xfrm>
              <a:off x="4336450" y="426975"/>
              <a:ext cx="75575" cy="75575"/>
            </a:xfrm>
            <a:custGeom>
              <a:avLst/>
              <a:gdLst/>
              <a:ahLst/>
              <a:cxnLst/>
              <a:rect l="l" t="t" r="r" b="b"/>
              <a:pathLst>
                <a:path w="3023" h="3023" extrusionOk="0">
                  <a:moveTo>
                    <a:pt x="1512" y="1"/>
                  </a:moveTo>
                  <a:cubicBezTo>
                    <a:pt x="662" y="1"/>
                    <a:pt x="1" y="662"/>
                    <a:pt x="1" y="1512"/>
                  </a:cubicBezTo>
                  <a:cubicBezTo>
                    <a:pt x="1" y="2362"/>
                    <a:pt x="662" y="3023"/>
                    <a:pt x="1512" y="3023"/>
                  </a:cubicBezTo>
                  <a:cubicBezTo>
                    <a:pt x="2362" y="3023"/>
                    <a:pt x="3023" y="2362"/>
                    <a:pt x="3023" y="1512"/>
                  </a:cubicBezTo>
                  <a:cubicBezTo>
                    <a:pt x="3023" y="662"/>
                    <a:pt x="2362" y="1"/>
                    <a:pt x="1512"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45" name="Google Shape;3645;p48"/>
            <p:cNvSpPr/>
            <p:nvPr/>
          </p:nvSpPr>
          <p:spPr>
            <a:xfrm>
              <a:off x="4138150" y="426975"/>
              <a:ext cx="75575" cy="75575"/>
            </a:xfrm>
            <a:custGeom>
              <a:avLst/>
              <a:gdLst/>
              <a:ahLst/>
              <a:cxnLst/>
              <a:rect l="l" t="t" r="r" b="b"/>
              <a:pathLst>
                <a:path w="3023" h="3023" extrusionOk="0">
                  <a:moveTo>
                    <a:pt x="1511" y="1"/>
                  </a:moveTo>
                  <a:cubicBezTo>
                    <a:pt x="661" y="1"/>
                    <a:pt x="0" y="662"/>
                    <a:pt x="0" y="1512"/>
                  </a:cubicBezTo>
                  <a:cubicBezTo>
                    <a:pt x="0" y="2362"/>
                    <a:pt x="661" y="3023"/>
                    <a:pt x="1511" y="3023"/>
                  </a:cubicBezTo>
                  <a:cubicBezTo>
                    <a:pt x="2361" y="3023"/>
                    <a:pt x="3022" y="2362"/>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46" name="Google Shape;3646;p48"/>
            <p:cNvSpPr/>
            <p:nvPr/>
          </p:nvSpPr>
          <p:spPr>
            <a:xfrm>
              <a:off x="3939825" y="426975"/>
              <a:ext cx="73225" cy="75575"/>
            </a:xfrm>
            <a:custGeom>
              <a:avLst/>
              <a:gdLst/>
              <a:ahLst/>
              <a:cxnLst/>
              <a:rect l="l" t="t" r="r" b="b"/>
              <a:pathLst>
                <a:path w="2929" h="3023" extrusionOk="0">
                  <a:moveTo>
                    <a:pt x="1512" y="1"/>
                  </a:moveTo>
                  <a:cubicBezTo>
                    <a:pt x="662" y="1"/>
                    <a:pt x="1" y="662"/>
                    <a:pt x="1" y="1512"/>
                  </a:cubicBezTo>
                  <a:cubicBezTo>
                    <a:pt x="1" y="2362"/>
                    <a:pt x="662" y="3023"/>
                    <a:pt x="1512" y="3023"/>
                  </a:cubicBezTo>
                  <a:cubicBezTo>
                    <a:pt x="2267" y="3023"/>
                    <a:pt x="2928" y="2362"/>
                    <a:pt x="2928" y="1512"/>
                  </a:cubicBezTo>
                  <a:cubicBezTo>
                    <a:pt x="2928" y="662"/>
                    <a:pt x="2267" y="1"/>
                    <a:pt x="1512"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47" name="Google Shape;3647;p48"/>
            <p:cNvSpPr/>
            <p:nvPr/>
          </p:nvSpPr>
          <p:spPr>
            <a:xfrm>
              <a:off x="5134425" y="627650"/>
              <a:ext cx="70850" cy="63775"/>
            </a:xfrm>
            <a:custGeom>
              <a:avLst/>
              <a:gdLst/>
              <a:ahLst/>
              <a:cxnLst/>
              <a:rect l="l" t="t" r="r" b="b"/>
              <a:pathLst>
                <a:path w="2834" h="2551" extrusionOk="0">
                  <a:moveTo>
                    <a:pt x="378" y="1"/>
                  </a:moveTo>
                  <a:cubicBezTo>
                    <a:pt x="189" y="190"/>
                    <a:pt x="1" y="567"/>
                    <a:pt x="1" y="1039"/>
                  </a:cubicBezTo>
                  <a:cubicBezTo>
                    <a:pt x="1" y="1889"/>
                    <a:pt x="662" y="2550"/>
                    <a:pt x="1417" y="2550"/>
                  </a:cubicBezTo>
                  <a:lnTo>
                    <a:pt x="1512" y="2550"/>
                  </a:lnTo>
                  <a:cubicBezTo>
                    <a:pt x="2078" y="2550"/>
                    <a:pt x="2645" y="2078"/>
                    <a:pt x="2834" y="1512"/>
                  </a:cubicBezTo>
                  <a:cubicBezTo>
                    <a:pt x="2078" y="945"/>
                    <a:pt x="1228" y="473"/>
                    <a:pt x="378"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48" name="Google Shape;3648;p48"/>
            <p:cNvSpPr/>
            <p:nvPr/>
          </p:nvSpPr>
          <p:spPr>
            <a:xfrm>
              <a:off x="4933750" y="615850"/>
              <a:ext cx="75575" cy="75575"/>
            </a:xfrm>
            <a:custGeom>
              <a:avLst/>
              <a:gdLst/>
              <a:ahLst/>
              <a:cxnLst/>
              <a:rect l="l" t="t" r="r" b="b"/>
              <a:pathLst>
                <a:path w="3023" h="3023" extrusionOk="0">
                  <a:moveTo>
                    <a:pt x="1512" y="1"/>
                  </a:moveTo>
                  <a:cubicBezTo>
                    <a:pt x="662" y="1"/>
                    <a:pt x="1" y="662"/>
                    <a:pt x="1" y="1511"/>
                  </a:cubicBezTo>
                  <a:cubicBezTo>
                    <a:pt x="1" y="2361"/>
                    <a:pt x="662" y="3022"/>
                    <a:pt x="1512" y="3022"/>
                  </a:cubicBezTo>
                  <a:cubicBezTo>
                    <a:pt x="2362" y="3022"/>
                    <a:pt x="3023" y="2361"/>
                    <a:pt x="3023" y="1511"/>
                  </a:cubicBezTo>
                  <a:cubicBezTo>
                    <a:pt x="3023" y="662"/>
                    <a:pt x="2362" y="1"/>
                    <a:pt x="1512"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49" name="Google Shape;3649;p48"/>
            <p:cNvSpPr/>
            <p:nvPr/>
          </p:nvSpPr>
          <p:spPr>
            <a:xfrm>
              <a:off x="4735450" y="615850"/>
              <a:ext cx="75575" cy="75575"/>
            </a:xfrm>
            <a:custGeom>
              <a:avLst/>
              <a:gdLst/>
              <a:ahLst/>
              <a:cxnLst/>
              <a:rect l="l" t="t" r="r" b="b"/>
              <a:pathLst>
                <a:path w="3023" h="3023" extrusionOk="0">
                  <a:moveTo>
                    <a:pt x="1511" y="1"/>
                  </a:moveTo>
                  <a:cubicBezTo>
                    <a:pt x="661" y="1"/>
                    <a:pt x="0" y="662"/>
                    <a:pt x="0" y="1511"/>
                  </a:cubicBezTo>
                  <a:cubicBezTo>
                    <a:pt x="0" y="2361"/>
                    <a:pt x="661" y="3022"/>
                    <a:pt x="1511" y="3022"/>
                  </a:cubicBezTo>
                  <a:cubicBezTo>
                    <a:pt x="2361" y="3022"/>
                    <a:pt x="3022" y="2361"/>
                    <a:pt x="3022" y="1511"/>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50" name="Google Shape;3650;p48"/>
            <p:cNvSpPr/>
            <p:nvPr/>
          </p:nvSpPr>
          <p:spPr>
            <a:xfrm>
              <a:off x="4537125" y="615850"/>
              <a:ext cx="73225" cy="75575"/>
            </a:xfrm>
            <a:custGeom>
              <a:avLst/>
              <a:gdLst/>
              <a:ahLst/>
              <a:cxnLst/>
              <a:rect l="l" t="t" r="r" b="b"/>
              <a:pathLst>
                <a:path w="2929" h="3023" extrusionOk="0">
                  <a:moveTo>
                    <a:pt x="1417" y="1"/>
                  </a:moveTo>
                  <a:cubicBezTo>
                    <a:pt x="662" y="1"/>
                    <a:pt x="1" y="662"/>
                    <a:pt x="1" y="1511"/>
                  </a:cubicBezTo>
                  <a:cubicBezTo>
                    <a:pt x="1" y="2361"/>
                    <a:pt x="662" y="3022"/>
                    <a:pt x="1417" y="3022"/>
                  </a:cubicBezTo>
                  <a:lnTo>
                    <a:pt x="1512" y="3022"/>
                  </a:lnTo>
                  <a:cubicBezTo>
                    <a:pt x="2267" y="3022"/>
                    <a:pt x="2928" y="2361"/>
                    <a:pt x="2928" y="1511"/>
                  </a:cubicBezTo>
                  <a:cubicBezTo>
                    <a:pt x="2928" y="662"/>
                    <a:pt x="2267" y="1"/>
                    <a:pt x="1417"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51" name="Google Shape;3651;p48"/>
            <p:cNvSpPr/>
            <p:nvPr/>
          </p:nvSpPr>
          <p:spPr>
            <a:xfrm>
              <a:off x="4336450" y="615850"/>
              <a:ext cx="75575" cy="75575"/>
            </a:xfrm>
            <a:custGeom>
              <a:avLst/>
              <a:gdLst/>
              <a:ahLst/>
              <a:cxnLst/>
              <a:rect l="l" t="t" r="r" b="b"/>
              <a:pathLst>
                <a:path w="3023" h="3023" extrusionOk="0">
                  <a:moveTo>
                    <a:pt x="1512" y="1"/>
                  </a:moveTo>
                  <a:cubicBezTo>
                    <a:pt x="662" y="1"/>
                    <a:pt x="1" y="662"/>
                    <a:pt x="1" y="1511"/>
                  </a:cubicBezTo>
                  <a:cubicBezTo>
                    <a:pt x="1" y="2361"/>
                    <a:pt x="662" y="3022"/>
                    <a:pt x="1512" y="3022"/>
                  </a:cubicBezTo>
                  <a:cubicBezTo>
                    <a:pt x="2362" y="3022"/>
                    <a:pt x="3023" y="2361"/>
                    <a:pt x="3023" y="1511"/>
                  </a:cubicBezTo>
                  <a:cubicBezTo>
                    <a:pt x="3023" y="662"/>
                    <a:pt x="2362" y="1"/>
                    <a:pt x="1512"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52" name="Google Shape;3652;p48"/>
            <p:cNvSpPr/>
            <p:nvPr/>
          </p:nvSpPr>
          <p:spPr>
            <a:xfrm>
              <a:off x="4138150" y="615850"/>
              <a:ext cx="75575" cy="75575"/>
            </a:xfrm>
            <a:custGeom>
              <a:avLst/>
              <a:gdLst/>
              <a:ahLst/>
              <a:cxnLst/>
              <a:rect l="l" t="t" r="r" b="b"/>
              <a:pathLst>
                <a:path w="3023" h="3023" extrusionOk="0">
                  <a:moveTo>
                    <a:pt x="1511" y="1"/>
                  </a:moveTo>
                  <a:cubicBezTo>
                    <a:pt x="661" y="1"/>
                    <a:pt x="0" y="662"/>
                    <a:pt x="0" y="1511"/>
                  </a:cubicBezTo>
                  <a:cubicBezTo>
                    <a:pt x="0" y="2361"/>
                    <a:pt x="661" y="3022"/>
                    <a:pt x="1511" y="3022"/>
                  </a:cubicBezTo>
                  <a:cubicBezTo>
                    <a:pt x="2361" y="3022"/>
                    <a:pt x="3022" y="2361"/>
                    <a:pt x="3022" y="1511"/>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53" name="Google Shape;3653;p48"/>
            <p:cNvSpPr/>
            <p:nvPr/>
          </p:nvSpPr>
          <p:spPr>
            <a:xfrm>
              <a:off x="3939825" y="615850"/>
              <a:ext cx="73225" cy="75575"/>
            </a:xfrm>
            <a:custGeom>
              <a:avLst/>
              <a:gdLst/>
              <a:ahLst/>
              <a:cxnLst/>
              <a:rect l="l" t="t" r="r" b="b"/>
              <a:pathLst>
                <a:path w="2929" h="3023" extrusionOk="0">
                  <a:moveTo>
                    <a:pt x="1512" y="1"/>
                  </a:moveTo>
                  <a:cubicBezTo>
                    <a:pt x="662" y="1"/>
                    <a:pt x="1" y="662"/>
                    <a:pt x="1" y="1511"/>
                  </a:cubicBezTo>
                  <a:cubicBezTo>
                    <a:pt x="1" y="2361"/>
                    <a:pt x="662" y="3022"/>
                    <a:pt x="1512" y="3022"/>
                  </a:cubicBezTo>
                  <a:cubicBezTo>
                    <a:pt x="2267" y="3022"/>
                    <a:pt x="2928" y="2361"/>
                    <a:pt x="2928" y="1511"/>
                  </a:cubicBezTo>
                  <a:cubicBezTo>
                    <a:pt x="2928" y="662"/>
                    <a:pt x="2267" y="1"/>
                    <a:pt x="1512"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54" name="Google Shape;3654;p48"/>
            <p:cNvSpPr/>
            <p:nvPr/>
          </p:nvSpPr>
          <p:spPr>
            <a:xfrm>
              <a:off x="5332750" y="804725"/>
              <a:ext cx="75550" cy="75575"/>
            </a:xfrm>
            <a:custGeom>
              <a:avLst/>
              <a:gdLst/>
              <a:ahLst/>
              <a:cxnLst/>
              <a:rect l="l" t="t" r="r" b="b"/>
              <a:pathLst>
                <a:path w="3022" h="3023" extrusionOk="0">
                  <a:moveTo>
                    <a:pt x="1511" y="0"/>
                  </a:moveTo>
                  <a:cubicBezTo>
                    <a:pt x="661" y="0"/>
                    <a:pt x="0" y="661"/>
                    <a:pt x="0" y="1511"/>
                  </a:cubicBezTo>
                  <a:cubicBezTo>
                    <a:pt x="0" y="2361"/>
                    <a:pt x="661" y="3022"/>
                    <a:pt x="1511" y="3022"/>
                  </a:cubicBezTo>
                  <a:cubicBezTo>
                    <a:pt x="2267" y="3022"/>
                    <a:pt x="2928" y="2361"/>
                    <a:pt x="2928" y="1511"/>
                  </a:cubicBezTo>
                  <a:cubicBezTo>
                    <a:pt x="3022" y="661"/>
                    <a:pt x="2267"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55" name="Google Shape;3655;p48"/>
            <p:cNvSpPr/>
            <p:nvPr/>
          </p:nvSpPr>
          <p:spPr>
            <a:xfrm>
              <a:off x="5134425" y="804725"/>
              <a:ext cx="73225" cy="75575"/>
            </a:xfrm>
            <a:custGeom>
              <a:avLst/>
              <a:gdLst/>
              <a:ahLst/>
              <a:cxnLst/>
              <a:rect l="l" t="t" r="r" b="b"/>
              <a:pathLst>
                <a:path w="2929" h="3023" extrusionOk="0">
                  <a:moveTo>
                    <a:pt x="1417" y="0"/>
                  </a:moveTo>
                  <a:cubicBezTo>
                    <a:pt x="662" y="0"/>
                    <a:pt x="1" y="661"/>
                    <a:pt x="1" y="1511"/>
                  </a:cubicBezTo>
                  <a:cubicBezTo>
                    <a:pt x="1" y="2361"/>
                    <a:pt x="662" y="3022"/>
                    <a:pt x="1417" y="3022"/>
                  </a:cubicBezTo>
                  <a:cubicBezTo>
                    <a:pt x="2267" y="3022"/>
                    <a:pt x="2928" y="2361"/>
                    <a:pt x="2928" y="1511"/>
                  </a:cubicBezTo>
                  <a:cubicBezTo>
                    <a:pt x="2928" y="661"/>
                    <a:pt x="2267" y="0"/>
                    <a:pt x="1417"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56" name="Google Shape;3656;p48"/>
            <p:cNvSpPr/>
            <p:nvPr/>
          </p:nvSpPr>
          <p:spPr>
            <a:xfrm>
              <a:off x="4933750" y="804725"/>
              <a:ext cx="75575" cy="75575"/>
            </a:xfrm>
            <a:custGeom>
              <a:avLst/>
              <a:gdLst/>
              <a:ahLst/>
              <a:cxnLst/>
              <a:rect l="l" t="t" r="r" b="b"/>
              <a:pathLst>
                <a:path w="3023" h="3023"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57" name="Google Shape;3657;p48"/>
            <p:cNvSpPr/>
            <p:nvPr/>
          </p:nvSpPr>
          <p:spPr>
            <a:xfrm>
              <a:off x="4735450" y="804725"/>
              <a:ext cx="75575" cy="75575"/>
            </a:xfrm>
            <a:custGeom>
              <a:avLst/>
              <a:gdLst/>
              <a:ahLst/>
              <a:cxnLst/>
              <a:rect l="l" t="t" r="r" b="b"/>
              <a:pathLst>
                <a:path w="3023" h="3023"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58" name="Google Shape;3658;p48"/>
            <p:cNvSpPr/>
            <p:nvPr/>
          </p:nvSpPr>
          <p:spPr>
            <a:xfrm>
              <a:off x="4537125" y="804725"/>
              <a:ext cx="73225" cy="75575"/>
            </a:xfrm>
            <a:custGeom>
              <a:avLst/>
              <a:gdLst/>
              <a:ahLst/>
              <a:cxnLst/>
              <a:rect l="l" t="t" r="r" b="b"/>
              <a:pathLst>
                <a:path w="2929" h="3023" extrusionOk="0">
                  <a:moveTo>
                    <a:pt x="1417" y="0"/>
                  </a:moveTo>
                  <a:cubicBezTo>
                    <a:pt x="662" y="0"/>
                    <a:pt x="1" y="661"/>
                    <a:pt x="1" y="1511"/>
                  </a:cubicBezTo>
                  <a:cubicBezTo>
                    <a:pt x="1" y="2361"/>
                    <a:pt x="662" y="3022"/>
                    <a:pt x="1417" y="3022"/>
                  </a:cubicBezTo>
                  <a:lnTo>
                    <a:pt x="1512" y="3022"/>
                  </a:lnTo>
                  <a:cubicBezTo>
                    <a:pt x="2267" y="3022"/>
                    <a:pt x="2928" y="2361"/>
                    <a:pt x="2928" y="1511"/>
                  </a:cubicBezTo>
                  <a:cubicBezTo>
                    <a:pt x="2928" y="661"/>
                    <a:pt x="2267" y="0"/>
                    <a:pt x="1417"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59" name="Google Shape;3659;p48"/>
            <p:cNvSpPr/>
            <p:nvPr/>
          </p:nvSpPr>
          <p:spPr>
            <a:xfrm>
              <a:off x="4336450" y="804725"/>
              <a:ext cx="75575" cy="75575"/>
            </a:xfrm>
            <a:custGeom>
              <a:avLst/>
              <a:gdLst/>
              <a:ahLst/>
              <a:cxnLst/>
              <a:rect l="l" t="t" r="r" b="b"/>
              <a:pathLst>
                <a:path w="3023" h="3023"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60" name="Google Shape;3660;p48"/>
            <p:cNvSpPr/>
            <p:nvPr/>
          </p:nvSpPr>
          <p:spPr>
            <a:xfrm>
              <a:off x="4138150" y="804725"/>
              <a:ext cx="75575" cy="75575"/>
            </a:xfrm>
            <a:custGeom>
              <a:avLst/>
              <a:gdLst/>
              <a:ahLst/>
              <a:cxnLst/>
              <a:rect l="l" t="t" r="r" b="b"/>
              <a:pathLst>
                <a:path w="3023" h="3023"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61" name="Google Shape;3661;p48"/>
            <p:cNvSpPr/>
            <p:nvPr/>
          </p:nvSpPr>
          <p:spPr>
            <a:xfrm>
              <a:off x="3939825" y="804725"/>
              <a:ext cx="73225" cy="75575"/>
            </a:xfrm>
            <a:custGeom>
              <a:avLst/>
              <a:gdLst/>
              <a:ahLst/>
              <a:cxnLst/>
              <a:rect l="l" t="t" r="r" b="b"/>
              <a:pathLst>
                <a:path w="2929" h="3023" extrusionOk="0">
                  <a:moveTo>
                    <a:pt x="1512" y="0"/>
                  </a:moveTo>
                  <a:cubicBezTo>
                    <a:pt x="662" y="0"/>
                    <a:pt x="1" y="661"/>
                    <a:pt x="1" y="1511"/>
                  </a:cubicBezTo>
                  <a:cubicBezTo>
                    <a:pt x="1" y="2361"/>
                    <a:pt x="662" y="3022"/>
                    <a:pt x="1512" y="3022"/>
                  </a:cubicBezTo>
                  <a:cubicBezTo>
                    <a:pt x="2267" y="3022"/>
                    <a:pt x="2928" y="2361"/>
                    <a:pt x="2928" y="1511"/>
                  </a:cubicBezTo>
                  <a:cubicBezTo>
                    <a:pt x="2928" y="661"/>
                    <a:pt x="2267" y="0"/>
                    <a:pt x="1512"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62" name="Google Shape;3662;p48"/>
            <p:cNvSpPr/>
            <p:nvPr/>
          </p:nvSpPr>
          <p:spPr>
            <a:xfrm>
              <a:off x="5531050" y="993600"/>
              <a:ext cx="75575" cy="75550"/>
            </a:xfrm>
            <a:custGeom>
              <a:avLst/>
              <a:gdLst/>
              <a:ahLst/>
              <a:cxnLst/>
              <a:rect l="l" t="t" r="r" b="b"/>
              <a:pathLst>
                <a:path w="3023" h="3022" extrusionOk="0">
                  <a:moveTo>
                    <a:pt x="1512" y="0"/>
                  </a:moveTo>
                  <a:cubicBezTo>
                    <a:pt x="662" y="0"/>
                    <a:pt x="1" y="661"/>
                    <a:pt x="1" y="1511"/>
                  </a:cubicBezTo>
                  <a:cubicBezTo>
                    <a:pt x="1" y="2361"/>
                    <a:pt x="662" y="3022"/>
                    <a:pt x="1512" y="3022"/>
                  </a:cubicBezTo>
                  <a:cubicBezTo>
                    <a:pt x="2361" y="3022"/>
                    <a:pt x="3022" y="2361"/>
                    <a:pt x="3022" y="1511"/>
                  </a:cubicBezTo>
                  <a:cubicBezTo>
                    <a:pt x="3022" y="661"/>
                    <a:pt x="2361" y="0"/>
                    <a:pt x="1512"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63" name="Google Shape;3663;p48"/>
            <p:cNvSpPr/>
            <p:nvPr/>
          </p:nvSpPr>
          <p:spPr>
            <a:xfrm>
              <a:off x="5332750" y="993600"/>
              <a:ext cx="75550" cy="75550"/>
            </a:xfrm>
            <a:custGeom>
              <a:avLst/>
              <a:gdLst/>
              <a:ahLst/>
              <a:cxnLst/>
              <a:rect l="l" t="t" r="r" b="b"/>
              <a:pathLst>
                <a:path w="3022" h="3022" extrusionOk="0">
                  <a:moveTo>
                    <a:pt x="1511" y="0"/>
                  </a:moveTo>
                  <a:cubicBezTo>
                    <a:pt x="661" y="0"/>
                    <a:pt x="0" y="661"/>
                    <a:pt x="0" y="1511"/>
                  </a:cubicBezTo>
                  <a:cubicBezTo>
                    <a:pt x="0" y="2361"/>
                    <a:pt x="661" y="3022"/>
                    <a:pt x="1511" y="3022"/>
                  </a:cubicBezTo>
                  <a:cubicBezTo>
                    <a:pt x="2267" y="3022"/>
                    <a:pt x="2928" y="2361"/>
                    <a:pt x="2928" y="1511"/>
                  </a:cubicBezTo>
                  <a:cubicBezTo>
                    <a:pt x="3022" y="661"/>
                    <a:pt x="2267"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64" name="Google Shape;3664;p48"/>
            <p:cNvSpPr/>
            <p:nvPr/>
          </p:nvSpPr>
          <p:spPr>
            <a:xfrm>
              <a:off x="5134425" y="993600"/>
              <a:ext cx="73225" cy="75550"/>
            </a:xfrm>
            <a:custGeom>
              <a:avLst/>
              <a:gdLst/>
              <a:ahLst/>
              <a:cxnLst/>
              <a:rect l="l" t="t" r="r" b="b"/>
              <a:pathLst>
                <a:path w="2929" h="3022" extrusionOk="0">
                  <a:moveTo>
                    <a:pt x="1417" y="0"/>
                  </a:moveTo>
                  <a:cubicBezTo>
                    <a:pt x="662" y="0"/>
                    <a:pt x="1" y="661"/>
                    <a:pt x="1" y="1511"/>
                  </a:cubicBezTo>
                  <a:cubicBezTo>
                    <a:pt x="1" y="2361"/>
                    <a:pt x="662" y="3022"/>
                    <a:pt x="1417" y="3022"/>
                  </a:cubicBezTo>
                  <a:cubicBezTo>
                    <a:pt x="2267" y="3022"/>
                    <a:pt x="2928" y="2361"/>
                    <a:pt x="2928" y="1511"/>
                  </a:cubicBezTo>
                  <a:cubicBezTo>
                    <a:pt x="2928" y="661"/>
                    <a:pt x="2267" y="0"/>
                    <a:pt x="1417"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65" name="Google Shape;3665;p48"/>
            <p:cNvSpPr/>
            <p:nvPr/>
          </p:nvSpPr>
          <p:spPr>
            <a:xfrm>
              <a:off x="4933750" y="993600"/>
              <a:ext cx="75575" cy="75550"/>
            </a:xfrm>
            <a:custGeom>
              <a:avLst/>
              <a:gdLst/>
              <a:ahLst/>
              <a:cxnLst/>
              <a:rect l="l" t="t" r="r" b="b"/>
              <a:pathLst>
                <a:path w="3023" h="3022"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66" name="Google Shape;3666;p48"/>
            <p:cNvSpPr/>
            <p:nvPr/>
          </p:nvSpPr>
          <p:spPr>
            <a:xfrm>
              <a:off x="4735450" y="993600"/>
              <a:ext cx="75575" cy="75550"/>
            </a:xfrm>
            <a:custGeom>
              <a:avLst/>
              <a:gdLst/>
              <a:ahLst/>
              <a:cxnLst/>
              <a:rect l="l" t="t" r="r" b="b"/>
              <a:pathLst>
                <a:path w="3023" h="3022"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67" name="Google Shape;3667;p48"/>
            <p:cNvSpPr/>
            <p:nvPr/>
          </p:nvSpPr>
          <p:spPr>
            <a:xfrm>
              <a:off x="4537125" y="993600"/>
              <a:ext cx="73225" cy="75550"/>
            </a:xfrm>
            <a:custGeom>
              <a:avLst/>
              <a:gdLst/>
              <a:ahLst/>
              <a:cxnLst/>
              <a:rect l="l" t="t" r="r" b="b"/>
              <a:pathLst>
                <a:path w="2929" h="3022" extrusionOk="0">
                  <a:moveTo>
                    <a:pt x="1417" y="0"/>
                  </a:moveTo>
                  <a:cubicBezTo>
                    <a:pt x="662" y="0"/>
                    <a:pt x="1" y="661"/>
                    <a:pt x="1" y="1511"/>
                  </a:cubicBezTo>
                  <a:cubicBezTo>
                    <a:pt x="1" y="2361"/>
                    <a:pt x="662" y="3022"/>
                    <a:pt x="1417" y="3022"/>
                  </a:cubicBezTo>
                  <a:lnTo>
                    <a:pt x="1512" y="3022"/>
                  </a:lnTo>
                  <a:cubicBezTo>
                    <a:pt x="2267" y="3022"/>
                    <a:pt x="2928" y="2361"/>
                    <a:pt x="2928" y="1511"/>
                  </a:cubicBezTo>
                  <a:cubicBezTo>
                    <a:pt x="2928" y="661"/>
                    <a:pt x="2267" y="0"/>
                    <a:pt x="1417"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68" name="Google Shape;3668;p48"/>
            <p:cNvSpPr/>
            <p:nvPr/>
          </p:nvSpPr>
          <p:spPr>
            <a:xfrm>
              <a:off x="4336450" y="993600"/>
              <a:ext cx="75575" cy="75550"/>
            </a:xfrm>
            <a:custGeom>
              <a:avLst/>
              <a:gdLst/>
              <a:ahLst/>
              <a:cxnLst/>
              <a:rect l="l" t="t" r="r" b="b"/>
              <a:pathLst>
                <a:path w="3023" h="3022"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69" name="Google Shape;3669;p48"/>
            <p:cNvSpPr/>
            <p:nvPr/>
          </p:nvSpPr>
          <p:spPr>
            <a:xfrm>
              <a:off x="4138150" y="993600"/>
              <a:ext cx="75575" cy="75550"/>
            </a:xfrm>
            <a:custGeom>
              <a:avLst/>
              <a:gdLst/>
              <a:ahLst/>
              <a:cxnLst/>
              <a:rect l="l" t="t" r="r" b="b"/>
              <a:pathLst>
                <a:path w="3023" h="3022"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70" name="Google Shape;3670;p48"/>
            <p:cNvSpPr/>
            <p:nvPr/>
          </p:nvSpPr>
          <p:spPr>
            <a:xfrm>
              <a:off x="3939825" y="993600"/>
              <a:ext cx="73225" cy="75550"/>
            </a:xfrm>
            <a:custGeom>
              <a:avLst/>
              <a:gdLst/>
              <a:ahLst/>
              <a:cxnLst/>
              <a:rect l="l" t="t" r="r" b="b"/>
              <a:pathLst>
                <a:path w="2929" h="3022" extrusionOk="0">
                  <a:moveTo>
                    <a:pt x="1512" y="0"/>
                  </a:moveTo>
                  <a:cubicBezTo>
                    <a:pt x="662" y="0"/>
                    <a:pt x="1" y="661"/>
                    <a:pt x="1" y="1511"/>
                  </a:cubicBezTo>
                  <a:cubicBezTo>
                    <a:pt x="1" y="2361"/>
                    <a:pt x="662" y="3022"/>
                    <a:pt x="1512" y="3022"/>
                  </a:cubicBezTo>
                  <a:cubicBezTo>
                    <a:pt x="2267" y="3022"/>
                    <a:pt x="2928" y="2361"/>
                    <a:pt x="2928" y="1511"/>
                  </a:cubicBezTo>
                  <a:cubicBezTo>
                    <a:pt x="2928" y="661"/>
                    <a:pt x="2267" y="0"/>
                    <a:pt x="1512"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71" name="Google Shape;3671;p48"/>
            <p:cNvSpPr/>
            <p:nvPr/>
          </p:nvSpPr>
          <p:spPr>
            <a:xfrm>
              <a:off x="5731725" y="1182450"/>
              <a:ext cx="73200" cy="75575"/>
            </a:xfrm>
            <a:custGeom>
              <a:avLst/>
              <a:gdLst/>
              <a:ahLst/>
              <a:cxnLst/>
              <a:rect l="l" t="t" r="r" b="b"/>
              <a:pathLst>
                <a:path w="2928" h="3023" extrusionOk="0">
                  <a:moveTo>
                    <a:pt x="1417" y="1"/>
                  </a:moveTo>
                  <a:cubicBezTo>
                    <a:pt x="662" y="1"/>
                    <a:pt x="0" y="662"/>
                    <a:pt x="0" y="1512"/>
                  </a:cubicBezTo>
                  <a:cubicBezTo>
                    <a:pt x="0" y="2362"/>
                    <a:pt x="662" y="3023"/>
                    <a:pt x="1417" y="3023"/>
                  </a:cubicBezTo>
                  <a:cubicBezTo>
                    <a:pt x="2267" y="3023"/>
                    <a:pt x="2928" y="2362"/>
                    <a:pt x="2928" y="1512"/>
                  </a:cubicBezTo>
                  <a:cubicBezTo>
                    <a:pt x="2928" y="1417"/>
                    <a:pt x="2928" y="1323"/>
                    <a:pt x="2928" y="1228"/>
                  </a:cubicBezTo>
                  <a:cubicBezTo>
                    <a:pt x="2550" y="851"/>
                    <a:pt x="2267" y="473"/>
                    <a:pt x="1984" y="95"/>
                  </a:cubicBezTo>
                  <a:cubicBezTo>
                    <a:pt x="1795" y="95"/>
                    <a:pt x="1606" y="1"/>
                    <a:pt x="1417"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72" name="Google Shape;3672;p48"/>
            <p:cNvSpPr/>
            <p:nvPr/>
          </p:nvSpPr>
          <p:spPr>
            <a:xfrm>
              <a:off x="5531050" y="1182450"/>
              <a:ext cx="75575" cy="73225"/>
            </a:xfrm>
            <a:custGeom>
              <a:avLst/>
              <a:gdLst/>
              <a:ahLst/>
              <a:cxnLst/>
              <a:rect l="l" t="t" r="r" b="b"/>
              <a:pathLst>
                <a:path w="3023" h="2929" extrusionOk="0">
                  <a:moveTo>
                    <a:pt x="1512" y="1"/>
                  </a:moveTo>
                  <a:cubicBezTo>
                    <a:pt x="662" y="1"/>
                    <a:pt x="1" y="662"/>
                    <a:pt x="1" y="1512"/>
                  </a:cubicBezTo>
                  <a:cubicBezTo>
                    <a:pt x="1" y="2267"/>
                    <a:pt x="662" y="2928"/>
                    <a:pt x="1512" y="2928"/>
                  </a:cubicBezTo>
                  <a:cubicBezTo>
                    <a:pt x="2361" y="2928"/>
                    <a:pt x="3022" y="2362"/>
                    <a:pt x="3022" y="1512"/>
                  </a:cubicBezTo>
                  <a:cubicBezTo>
                    <a:pt x="3022" y="662"/>
                    <a:pt x="2361" y="1"/>
                    <a:pt x="1512"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73" name="Google Shape;3673;p48"/>
            <p:cNvSpPr/>
            <p:nvPr/>
          </p:nvSpPr>
          <p:spPr>
            <a:xfrm>
              <a:off x="5332750" y="1182450"/>
              <a:ext cx="75550" cy="73225"/>
            </a:xfrm>
            <a:custGeom>
              <a:avLst/>
              <a:gdLst/>
              <a:ahLst/>
              <a:cxnLst/>
              <a:rect l="l" t="t" r="r" b="b"/>
              <a:pathLst>
                <a:path w="3022" h="2929" extrusionOk="0">
                  <a:moveTo>
                    <a:pt x="1511" y="1"/>
                  </a:moveTo>
                  <a:cubicBezTo>
                    <a:pt x="661" y="1"/>
                    <a:pt x="0" y="662"/>
                    <a:pt x="0" y="1512"/>
                  </a:cubicBezTo>
                  <a:cubicBezTo>
                    <a:pt x="0" y="2267"/>
                    <a:pt x="661" y="2928"/>
                    <a:pt x="1511" y="2928"/>
                  </a:cubicBezTo>
                  <a:cubicBezTo>
                    <a:pt x="2267" y="2928"/>
                    <a:pt x="2928" y="2362"/>
                    <a:pt x="2928" y="1512"/>
                  </a:cubicBezTo>
                  <a:cubicBezTo>
                    <a:pt x="3022" y="662"/>
                    <a:pt x="2267"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74" name="Google Shape;3674;p48"/>
            <p:cNvSpPr/>
            <p:nvPr/>
          </p:nvSpPr>
          <p:spPr>
            <a:xfrm>
              <a:off x="5134425" y="1182450"/>
              <a:ext cx="73225" cy="73225"/>
            </a:xfrm>
            <a:custGeom>
              <a:avLst/>
              <a:gdLst/>
              <a:ahLst/>
              <a:cxnLst/>
              <a:rect l="l" t="t" r="r" b="b"/>
              <a:pathLst>
                <a:path w="2929" h="2929" extrusionOk="0">
                  <a:moveTo>
                    <a:pt x="1417" y="1"/>
                  </a:moveTo>
                  <a:cubicBezTo>
                    <a:pt x="662" y="1"/>
                    <a:pt x="1" y="662"/>
                    <a:pt x="1" y="1512"/>
                  </a:cubicBezTo>
                  <a:cubicBezTo>
                    <a:pt x="1" y="2267"/>
                    <a:pt x="662" y="2928"/>
                    <a:pt x="1417" y="2928"/>
                  </a:cubicBezTo>
                  <a:cubicBezTo>
                    <a:pt x="2267" y="2928"/>
                    <a:pt x="2928" y="2362"/>
                    <a:pt x="2928" y="1512"/>
                  </a:cubicBezTo>
                  <a:cubicBezTo>
                    <a:pt x="2928" y="662"/>
                    <a:pt x="2267" y="1"/>
                    <a:pt x="1417"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75" name="Google Shape;3675;p48"/>
            <p:cNvSpPr/>
            <p:nvPr/>
          </p:nvSpPr>
          <p:spPr>
            <a:xfrm>
              <a:off x="4933750" y="1182450"/>
              <a:ext cx="75575" cy="73225"/>
            </a:xfrm>
            <a:custGeom>
              <a:avLst/>
              <a:gdLst/>
              <a:ahLst/>
              <a:cxnLst/>
              <a:rect l="l" t="t" r="r" b="b"/>
              <a:pathLst>
                <a:path w="3023" h="2929" extrusionOk="0">
                  <a:moveTo>
                    <a:pt x="1512" y="1"/>
                  </a:moveTo>
                  <a:cubicBezTo>
                    <a:pt x="662" y="1"/>
                    <a:pt x="1" y="662"/>
                    <a:pt x="1" y="1512"/>
                  </a:cubicBezTo>
                  <a:cubicBezTo>
                    <a:pt x="1" y="2267"/>
                    <a:pt x="662" y="2928"/>
                    <a:pt x="1512" y="2928"/>
                  </a:cubicBezTo>
                  <a:cubicBezTo>
                    <a:pt x="2362" y="2928"/>
                    <a:pt x="3023" y="2362"/>
                    <a:pt x="3023" y="1512"/>
                  </a:cubicBezTo>
                  <a:cubicBezTo>
                    <a:pt x="3023" y="662"/>
                    <a:pt x="2362" y="1"/>
                    <a:pt x="1512"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76" name="Google Shape;3676;p48"/>
            <p:cNvSpPr/>
            <p:nvPr/>
          </p:nvSpPr>
          <p:spPr>
            <a:xfrm>
              <a:off x="4735450" y="1182450"/>
              <a:ext cx="75575" cy="73225"/>
            </a:xfrm>
            <a:custGeom>
              <a:avLst/>
              <a:gdLst/>
              <a:ahLst/>
              <a:cxnLst/>
              <a:rect l="l" t="t" r="r" b="b"/>
              <a:pathLst>
                <a:path w="3023" h="2929" extrusionOk="0">
                  <a:moveTo>
                    <a:pt x="1511" y="1"/>
                  </a:moveTo>
                  <a:cubicBezTo>
                    <a:pt x="661" y="1"/>
                    <a:pt x="0" y="662"/>
                    <a:pt x="0" y="1512"/>
                  </a:cubicBezTo>
                  <a:cubicBezTo>
                    <a:pt x="0" y="2267"/>
                    <a:pt x="661" y="2928"/>
                    <a:pt x="1511" y="2928"/>
                  </a:cubicBezTo>
                  <a:cubicBezTo>
                    <a:pt x="2361" y="2928"/>
                    <a:pt x="3022" y="2362"/>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77" name="Google Shape;3677;p48"/>
            <p:cNvSpPr/>
            <p:nvPr/>
          </p:nvSpPr>
          <p:spPr>
            <a:xfrm>
              <a:off x="4537125" y="1182450"/>
              <a:ext cx="73225" cy="73225"/>
            </a:xfrm>
            <a:custGeom>
              <a:avLst/>
              <a:gdLst/>
              <a:ahLst/>
              <a:cxnLst/>
              <a:rect l="l" t="t" r="r" b="b"/>
              <a:pathLst>
                <a:path w="2929" h="2929" extrusionOk="0">
                  <a:moveTo>
                    <a:pt x="1417" y="1"/>
                  </a:moveTo>
                  <a:cubicBezTo>
                    <a:pt x="662" y="1"/>
                    <a:pt x="1" y="662"/>
                    <a:pt x="1" y="1512"/>
                  </a:cubicBezTo>
                  <a:cubicBezTo>
                    <a:pt x="1" y="2267"/>
                    <a:pt x="662" y="2928"/>
                    <a:pt x="1417" y="2928"/>
                  </a:cubicBezTo>
                  <a:lnTo>
                    <a:pt x="1512" y="2928"/>
                  </a:lnTo>
                  <a:cubicBezTo>
                    <a:pt x="2267" y="2928"/>
                    <a:pt x="2928" y="2362"/>
                    <a:pt x="2928" y="1512"/>
                  </a:cubicBezTo>
                  <a:cubicBezTo>
                    <a:pt x="2928" y="662"/>
                    <a:pt x="2267" y="1"/>
                    <a:pt x="1417"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78" name="Google Shape;3678;p48"/>
            <p:cNvSpPr/>
            <p:nvPr/>
          </p:nvSpPr>
          <p:spPr>
            <a:xfrm>
              <a:off x="4336450" y="1182450"/>
              <a:ext cx="75575" cy="73225"/>
            </a:xfrm>
            <a:custGeom>
              <a:avLst/>
              <a:gdLst/>
              <a:ahLst/>
              <a:cxnLst/>
              <a:rect l="l" t="t" r="r" b="b"/>
              <a:pathLst>
                <a:path w="3023" h="2929" extrusionOk="0">
                  <a:moveTo>
                    <a:pt x="1512" y="1"/>
                  </a:moveTo>
                  <a:cubicBezTo>
                    <a:pt x="662" y="1"/>
                    <a:pt x="1" y="662"/>
                    <a:pt x="1" y="1512"/>
                  </a:cubicBezTo>
                  <a:cubicBezTo>
                    <a:pt x="1" y="2267"/>
                    <a:pt x="662" y="2928"/>
                    <a:pt x="1512" y="2928"/>
                  </a:cubicBezTo>
                  <a:cubicBezTo>
                    <a:pt x="2362" y="2928"/>
                    <a:pt x="3023" y="2362"/>
                    <a:pt x="3023" y="1512"/>
                  </a:cubicBezTo>
                  <a:cubicBezTo>
                    <a:pt x="3023" y="662"/>
                    <a:pt x="2362" y="1"/>
                    <a:pt x="1512"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79" name="Google Shape;3679;p48"/>
            <p:cNvSpPr/>
            <p:nvPr/>
          </p:nvSpPr>
          <p:spPr>
            <a:xfrm>
              <a:off x="4138150" y="1182450"/>
              <a:ext cx="75575" cy="73225"/>
            </a:xfrm>
            <a:custGeom>
              <a:avLst/>
              <a:gdLst/>
              <a:ahLst/>
              <a:cxnLst/>
              <a:rect l="l" t="t" r="r" b="b"/>
              <a:pathLst>
                <a:path w="3023" h="2929" extrusionOk="0">
                  <a:moveTo>
                    <a:pt x="1511" y="1"/>
                  </a:moveTo>
                  <a:cubicBezTo>
                    <a:pt x="661" y="1"/>
                    <a:pt x="0" y="662"/>
                    <a:pt x="0" y="1512"/>
                  </a:cubicBezTo>
                  <a:cubicBezTo>
                    <a:pt x="0" y="2267"/>
                    <a:pt x="661" y="2928"/>
                    <a:pt x="1511" y="2928"/>
                  </a:cubicBezTo>
                  <a:cubicBezTo>
                    <a:pt x="2361" y="2928"/>
                    <a:pt x="3022" y="2362"/>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80" name="Google Shape;3680;p48"/>
            <p:cNvSpPr/>
            <p:nvPr/>
          </p:nvSpPr>
          <p:spPr>
            <a:xfrm>
              <a:off x="3939825" y="1182450"/>
              <a:ext cx="73225" cy="73225"/>
            </a:xfrm>
            <a:custGeom>
              <a:avLst/>
              <a:gdLst/>
              <a:ahLst/>
              <a:cxnLst/>
              <a:rect l="l" t="t" r="r" b="b"/>
              <a:pathLst>
                <a:path w="2929" h="2929" extrusionOk="0">
                  <a:moveTo>
                    <a:pt x="1512" y="1"/>
                  </a:moveTo>
                  <a:cubicBezTo>
                    <a:pt x="662" y="1"/>
                    <a:pt x="1" y="662"/>
                    <a:pt x="1" y="1512"/>
                  </a:cubicBezTo>
                  <a:cubicBezTo>
                    <a:pt x="1" y="2267"/>
                    <a:pt x="662" y="2928"/>
                    <a:pt x="1512" y="2928"/>
                  </a:cubicBezTo>
                  <a:cubicBezTo>
                    <a:pt x="2267" y="2928"/>
                    <a:pt x="2928" y="2362"/>
                    <a:pt x="2928" y="1512"/>
                  </a:cubicBezTo>
                  <a:cubicBezTo>
                    <a:pt x="2928" y="662"/>
                    <a:pt x="2267" y="1"/>
                    <a:pt x="1512"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81" name="Google Shape;3681;p48"/>
            <p:cNvSpPr/>
            <p:nvPr/>
          </p:nvSpPr>
          <p:spPr>
            <a:xfrm>
              <a:off x="5731725" y="1371325"/>
              <a:ext cx="73200" cy="73200"/>
            </a:xfrm>
            <a:custGeom>
              <a:avLst/>
              <a:gdLst/>
              <a:ahLst/>
              <a:cxnLst/>
              <a:rect l="l" t="t" r="r" b="b"/>
              <a:pathLst>
                <a:path w="2928" h="2928" extrusionOk="0">
                  <a:moveTo>
                    <a:pt x="1417" y="1"/>
                  </a:moveTo>
                  <a:cubicBezTo>
                    <a:pt x="662" y="1"/>
                    <a:pt x="0" y="662"/>
                    <a:pt x="0" y="1511"/>
                  </a:cubicBezTo>
                  <a:cubicBezTo>
                    <a:pt x="0" y="2267"/>
                    <a:pt x="662" y="2928"/>
                    <a:pt x="1417" y="2928"/>
                  </a:cubicBezTo>
                  <a:cubicBezTo>
                    <a:pt x="2267" y="2928"/>
                    <a:pt x="2928" y="2361"/>
                    <a:pt x="2928" y="1511"/>
                  </a:cubicBezTo>
                  <a:cubicBezTo>
                    <a:pt x="2928" y="662"/>
                    <a:pt x="2267" y="1"/>
                    <a:pt x="1417"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82" name="Google Shape;3682;p48"/>
            <p:cNvSpPr/>
            <p:nvPr/>
          </p:nvSpPr>
          <p:spPr>
            <a:xfrm>
              <a:off x="5531050" y="1371325"/>
              <a:ext cx="75575" cy="73200"/>
            </a:xfrm>
            <a:custGeom>
              <a:avLst/>
              <a:gdLst/>
              <a:ahLst/>
              <a:cxnLst/>
              <a:rect l="l" t="t" r="r" b="b"/>
              <a:pathLst>
                <a:path w="3023" h="2928" extrusionOk="0">
                  <a:moveTo>
                    <a:pt x="1512" y="1"/>
                  </a:moveTo>
                  <a:cubicBezTo>
                    <a:pt x="662" y="1"/>
                    <a:pt x="1" y="662"/>
                    <a:pt x="1" y="1511"/>
                  </a:cubicBezTo>
                  <a:cubicBezTo>
                    <a:pt x="1" y="2267"/>
                    <a:pt x="662" y="2928"/>
                    <a:pt x="1512" y="2928"/>
                  </a:cubicBezTo>
                  <a:cubicBezTo>
                    <a:pt x="2361" y="2928"/>
                    <a:pt x="3022" y="2361"/>
                    <a:pt x="3022" y="1511"/>
                  </a:cubicBezTo>
                  <a:cubicBezTo>
                    <a:pt x="3022" y="662"/>
                    <a:pt x="2361" y="1"/>
                    <a:pt x="1512"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83" name="Google Shape;3683;p48"/>
            <p:cNvSpPr/>
            <p:nvPr/>
          </p:nvSpPr>
          <p:spPr>
            <a:xfrm>
              <a:off x="5332750" y="1371325"/>
              <a:ext cx="75550" cy="73200"/>
            </a:xfrm>
            <a:custGeom>
              <a:avLst/>
              <a:gdLst/>
              <a:ahLst/>
              <a:cxnLst/>
              <a:rect l="l" t="t" r="r" b="b"/>
              <a:pathLst>
                <a:path w="3022" h="2928" extrusionOk="0">
                  <a:moveTo>
                    <a:pt x="1511" y="1"/>
                  </a:moveTo>
                  <a:cubicBezTo>
                    <a:pt x="661" y="1"/>
                    <a:pt x="0" y="662"/>
                    <a:pt x="0" y="1511"/>
                  </a:cubicBezTo>
                  <a:cubicBezTo>
                    <a:pt x="0" y="2267"/>
                    <a:pt x="661" y="2928"/>
                    <a:pt x="1511" y="2928"/>
                  </a:cubicBezTo>
                  <a:cubicBezTo>
                    <a:pt x="2267" y="2928"/>
                    <a:pt x="2928" y="2361"/>
                    <a:pt x="2928" y="1511"/>
                  </a:cubicBezTo>
                  <a:cubicBezTo>
                    <a:pt x="3022" y="662"/>
                    <a:pt x="2267"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84" name="Google Shape;3684;p48"/>
            <p:cNvSpPr/>
            <p:nvPr/>
          </p:nvSpPr>
          <p:spPr>
            <a:xfrm>
              <a:off x="5134425" y="1371325"/>
              <a:ext cx="73225" cy="73200"/>
            </a:xfrm>
            <a:custGeom>
              <a:avLst/>
              <a:gdLst/>
              <a:ahLst/>
              <a:cxnLst/>
              <a:rect l="l" t="t" r="r" b="b"/>
              <a:pathLst>
                <a:path w="2929" h="2928" extrusionOk="0">
                  <a:moveTo>
                    <a:pt x="1417" y="1"/>
                  </a:moveTo>
                  <a:cubicBezTo>
                    <a:pt x="662" y="1"/>
                    <a:pt x="1" y="662"/>
                    <a:pt x="1" y="1511"/>
                  </a:cubicBezTo>
                  <a:cubicBezTo>
                    <a:pt x="1" y="2267"/>
                    <a:pt x="662" y="2928"/>
                    <a:pt x="1417" y="2928"/>
                  </a:cubicBezTo>
                  <a:cubicBezTo>
                    <a:pt x="2267" y="2928"/>
                    <a:pt x="2928" y="2361"/>
                    <a:pt x="2928" y="1511"/>
                  </a:cubicBezTo>
                  <a:cubicBezTo>
                    <a:pt x="2928" y="662"/>
                    <a:pt x="2267" y="1"/>
                    <a:pt x="1417"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85" name="Google Shape;3685;p48"/>
            <p:cNvSpPr/>
            <p:nvPr/>
          </p:nvSpPr>
          <p:spPr>
            <a:xfrm>
              <a:off x="4933750" y="1371325"/>
              <a:ext cx="75575" cy="73200"/>
            </a:xfrm>
            <a:custGeom>
              <a:avLst/>
              <a:gdLst/>
              <a:ahLst/>
              <a:cxnLst/>
              <a:rect l="l" t="t" r="r" b="b"/>
              <a:pathLst>
                <a:path w="3023" h="2928" extrusionOk="0">
                  <a:moveTo>
                    <a:pt x="1512" y="1"/>
                  </a:moveTo>
                  <a:cubicBezTo>
                    <a:pt x="662" y="1"/>
                    <a:pt x="1" y="662"/>
                    <a:pt x="1" y="1511"/>
                  </a:cubicBezTo>
                  <a:cubicBezTo>
                    <a:pt x="1" y="2267"/>
                    <a:pt x="662" y="2928"/>
                    <a:pt x="1512" y="2928"/>
                  </a:cubicBezTo>
                  <a:cubicBezTo>
                    <a:pt x="2362" y="2928"/>
                    <a:pt x="3023" y="2361"/>
                    <a:pt x="3023" y="1511"/>
                  </a:cubicBezTo>
                  <a:cubicBezTo>
                    <a:pt x="3023" y="662"/>
                    <a:pt x="2362" y="1"/>
                    <a:pt x="1512"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86" name="Google Shape;3686;p48"/>
            <p:cNvSpPr/>
            <p:nvPr/>
          </p:nvSpPr>
          <p:spPr>
            <a:xfrm>
              <a:off x="4735450" y="1371325"/>
              <a:ext cx="75575" cy="73200"/>
            </a:xfrm>
            <a:custGeom>
              <a:avLst/>
              <a:gdLst/>
              <a:ahLst/>
              <a:cxnLst/>
              <a:rect l="l" t="t" r="r" b="b"/>
              <a:pathLst>
                <a:path w="3023" h="2928" extrusionOk="0">
                  <a:moveTo>
                    <a:pt x="1511" y="1"/>
                  </a:moveTo>
                  <a:cubicBezTo>
                    <a:pt x="661" y="1"/>
                    <a:pt x="0" y="662"/>
                    <a:pt x="0" y="1511"/>
                  </a:cubicBezTo>
                  <a:cubicBezTo>
                    <a:pt x="0" y="2267"/>
                    <a:pt x="661" y="2928"/>
                    <a:pt x="1511" y="2928"/>
                  </a:cubicBezTo>
                  <a:cubicBezTo>
                    <a:pt x="2361" y="2928"/>
                    <a:pt x="3022" y="2361"/>
                    <a:pt x="3022" y="1511"/>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87" name="Google Shape;3687;p48"/>
            <p:cNvSpPr/>
            <p:nvPr/>
          </p:nvSpPr>
          <p:spPr>
            <a:xfrm>
              <a:off x="4537125" y="1371325"/>
              <a:ext cx="73225" cy="73200"/>
            </a:xfrm>
            <a:custGeom>
              <a:avLst/>
              <a:gdLst/>
              <a:ahLst/>
              <a:cxnLst/>
              <a:rect l="l" t="t" r="r" b="b"/>
              <a:pathLst>
                <a:path w="2929" h="2928" extrusionOk="0">
                  <a:moveTo>
                    <a:pt x="1417" y="1"/>
                  </a:moveTo>
                  <a:cubicBezTo>
                    <a:pt x="662" y="1"/>
                    <a:pt x="1" y="662"/>
                    <a:pt x="1" y="1511"/>
                  </a:cubicBezTo>
                  <a:cubicBezTo>
                    <a:pt x="1" y="2267"/>
                    <a:pt x="662" y="2928"/>
                    <a:pt x="1417" y="2928"/>
                  </a:cubicBezTo>
                  <a:lnTo>
                    <a:pt x="1512" y="2928"/>
                  </a:lnTo>
                  <a:cubicBezTo>
                    <a:pt x="2267" y="2928"/>
                    <a:pt x="2928" y="2361"/>
                    <a:pt x="2928" y="1511"/>
                  </a:cubicBezTo>
                  <a:cubicBezTo>
                    <a:pt x="2928" y="662"/>
                    <a:pt x="2267" y="1"/>
                    <a:pt x="1417"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88" name="Google Shape;3688;p48"/>
            <p:cNvSpPr/>
            <p:nvPr/>
          </p:nvSpPr>
          <p:spPr>
            <a:xfrm>
              <a:off x="4336450" y="1371325"/>
              <a:ext cx="75575" cy="73200"/>
            </a:xfrm>
            <a:custGeom>
              <a:avLst/>
              <a:gdLst/>
              <a:ahLst/>
              <a:cxnLst/>
              <a:rect l="l" t="t" r="r" b="b"/>
              <a:pathLst>
                <a:path w="3023" h="2928" extrusionOk="0">
                  <a:moveTo>
                    <a:pt x="1512" y="1"/>
                  </a:moveTo>
                  <a:cubicBezTo>
                    <a:pt x="662" y="1"/>
                    <a:pt x="1" y="662"/>
                    <a:pt x="1" y="1511"/>
                  </a:cubicBezTo>
                  <a:cubicBezTo>
                    <a:pt x="1" y="2267"/>
                    <a:pt x="662" y="2928"/>
                    <a:pt x="1512" y="2928"/>
                  </a:cubicBezTo>
                  <a:cubicBezTo>
                    <a:pt x="2362" y="2928"/>
                    <a:pt x="3023" y="2361"/>
                    <a:pt x="3023" y="1511"/>
                  </a:cubicBezTo>
                  <a:cubicBezTo>
                    <a:pt x="3023" y="662"/>
                    <a:pt x="2362" y="1"/>
                    <a:pt x="1512"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89" name="Google Shape;3689;p48"/>
            <p:cNvSpPr/>
            <p:nvPr/>
          </p:nvSpPr>
          <p:spPr>
            <a:xfrm>
              <a:off x="4138150" y="1371325"/>
              <a:ext cx="75575" cy="73200"/>
            </a:xfrm>
            <a:custGeom>
              <a:avLst/>
              <a:gdLst/>
              <a:ahLst/>
              <a:cxnLst/>
              <a:rect l="l" t="t" r="r" b="b"/>
              <a:pathLst>
                <a:path w="3023" h="2928" extrusionOk="0">
                  <a:moveTo>
                    <a:pt x="1511" y="1"/>
                  </a:moveTo>
                  <a:cubicBezTo>
                    <a:pt x="661" y="1"/>
                    <a:pt x="0" y="662"/>
                    <a:pt x="0" y="1511"/>
                  </a:cubicBezTo>
                  <a:cubicBezTo>
                    <a:pt x="0" y="2267"/>
                    <a:pt x="661" y="2928"/>
                    <a:pt x="1511" y="2928"/>
                  </a:cubicBezTo>
                  <a:cubicBezTo>
                    <a:pt x="2361" y="2928"/>
                    <a:pt x="3022" y="2361"/>
                    <a:pt x="3022" y="1511"/>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90" name="Google Shape;3690;p48"/>
            <p:cNvSpPr/>
            <p:nvPr/>
          </p:nvSpPr>
          <p:spPr>
            <a:xfrm>
              <a:off x="3939825" y="1371325"/>
              <a:ext cx="73225" cy="73200"/>
            </a:xfrm>
            <a:custGeom>
              <a:avLst/>
              <a:gdLst/>
              <a:ahLst/>
              <a:cxnLst/>
              <a:rect l="l" t="t" r="r" b="b"/>
              <a:pathLst>
                <a:path w="2929" h="2928" extrusionOk="0">
                  <a:moveTo>
                    <a:pt x="1512" y="1"/>
                  </a:moveTo>
                  <a:cubicBezTo>
                    <a:pt x="662" y="1"/>
                    <a:pt x="1" y="662"/>
                    <a:pt x="1" y="1511"/>
                  </a:cubicBezTo>
                  <a:cubicBezTo>
                    <a:pt x="1" y="2267"/>
                    <a:pt x="662" y="2928"/>
                    <a:pt x="1512" y="2928"/>
                  </a:cubicBezTo>
                  <a:cubicBezTo>
                    <a:pt x="2267" y="2928"/>
                    <a:pt x="2928" y="2361"/>
                    <a:pt x="2928" y="1511"/>
                  </a:cubicBezTo>
                  <a:cubicBezTo>
                    <a:pt x="2928" y="662"/>
                    <a:pt x="2267" y="1"/>
                    <a:pt x="1512"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91" name="Google Shape;3691;p48"/>
            <p:cNvSpPr/>
            <p:nvPr/>
          </p:nvSpPr>
          <p:spPr>
            <a:xfrm>
              <a:off x="5930025" y="1560200"/>
              <a:ext cx="73225" cy="73200"/>
            </a:xfrm>
            <a:custGeom>
              <a:avLst/>
              <a:gdLst/>
              <a:ahLst/>
              <a:cxnLst/>
              <a:rect l="l" t="t" r="r" b="b"/>
              <a:pathLst>
                <a:path w="2929" h="2928" extrusionOk="0">
                  <a:moveTo>
                    <a:pt x="1512" y="0"/>
                  </a:moveTo>
                  <a:cubicBezTo>
                    <a:pt x="662" y="0"/>
                    <a:pt x="1" y="661"/>
                    <a:pt x="1" y="1511"/>
                  </a:cubicBezTo>
                  <a:cubicBezTo>
                    <a:pt x="1" y="2267"/>
                    <a:pt x="662" y="2928"/>
                    <a:pt x="1512" y="2928"/>
                  </a:cubicBezTo>
                  <a:cubicBezTo>
                    <a:pt x="2267" y="2928"/>
                    <a:pt x="2928" y="2361"/>
                    <a:pt x="2928" y="1511"/>
                  </a:cubicBezTo>
                  <a:cubicBezTo>
                    <a:pt x="2928" y="661"/>
                    <a:pt x="2267" y="0"/>
                    <a:pt x="1512"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92" name="Google Shape;3692;p48"/>
            <p:cNvSpPr/>
            <p:nvPr/>
          </p:nvSpPr>
          <p:spPr>
            <a:xfrm>
              <a:off x="5731725" y="1560200"/>
              <a:ext cx="73200" cy="73200"/>
            </a:xfrm>
            <a:custGeom>
              <a:avLst/>
              <a:gdLst/>
              <a:ahLst/>
              <a:cxnLst/>
              <a:rect l="l" t="t" r="r" b="b"/>
              <a:pathLst>
                <a:path w="2928" h="2928" extrusionOk="0">
                  <a:moveTo>
                    <a:pt x="1417" y="0"/>
                  </a:moveTo>
                  <a:cubicBezTo>
                    <a:pt x="662" y="0"/>
                    <a:pt x="0" y="661"/>
                    <a:pt x="0" y="1511"/>
                  </a:cubicBezTo>
                  <a:cubicBezTo>
                    <a:pt x="0" y="2267"/>
                    <a:pt x="662" y="2928"/>
                    <a:pt x="1417" y="2928"/>
                  </a:cubicBezTo>
                  <a:cubicBezTo>
                    <a:pt x="2267" y="2928"/>
                    <a:pt x="2928" y="2361"/>
                    <a:pt x="2928" y="1511"/>
                  </a:cubicBezTo>
                  <a:cubicBezTo>
                    <a:pt x="2928" y="661"/>
                    <a:pt x="2267" y="0"/>
                    <a:pt x="1417"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93" name="Google Shape;3693;p48"/>
            <p:cNvSpPr/>
            <p:nvPr/>
          </p:nvSpPr>
          <p:spPr>
            <a:xfrm>
              <a:off x="5531050" y="1560200"/>
              <a:ext cx="75575" cy="73200"/>
            </a:xfrm>
            <a:custGeom>
              <a:avLst/>
              <a:gdLst/>
              <a:ahLst/>
              <a:cxnLst/>
              <a:rect l="l" t="t" r="r" b="b"/>
              <a:pathLst>
                <a:path w="3023" h="2928" extrusionOk="0">
                  <a:moveTo>
                    <a:pt x="1512" y="0"/>
                  </a:moveTo>
                  <a:cubicBezTo>
                    <a:pt x="662" y="0"/>
                    <a:pt x="1" y="661"/>
                    <a:pt x="1" y="1511"/>
                  </a:cubicBezTo>
                  <a:cubicBezTo>
                    <a:pt x="1" y="2267"/>
                    <a:pt x="662" y="2928"/>
                    <a:pt x="1512" y="2928"/>
                  </a:cubicBezTo>
                  <a:cubicBezTo>
                    <a:pt x="2361" y="2928"/>
                    <a:pt x="3022" y="2361"/>
                    <a:pt x="3022" y="1511"/>
                  </a:cubicBezTo>
                  <a:cubicBezTo>
                    <a:pt x="3022" y="661"/>
                    <a:pt x="2361" y="0"/>
                    <a:pt x="1512"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94" name="Google Shape;3694;p48"/>
            <p:cNvSpPr/>
            <p:nvPr/>
          </p:nvSpPr>
          <p:spPr>
            <a:xfrm>
              <a:off x="5332750" y="1560200"/>
              <a:ext cx="75550" cy="73200"/>
            </a:xfrm>
            <a:custGeom>
              <a:avLst/>
              <a:gdLst/>
              <a:ahLst/>
              <a:cxnLst/>
              <a:rect l="l" t="t" r="r" b="b"/>
              <a:pathLst>
                <a:path w="3022" h="2928" extrusionOk="0">
                  <a:moveTo>
                    <a:pt x="1511" y="0"/>
                  </a:moveTo>
                  <a:cubicBezTo>
                    <a:pt x="661" y="0"/>
                    <a:pt x="0" y="661"/>
                    <a:pt x="0" y="1511"/>
                  </a:cubicBezTo>
                  <a:cubicBezTo>
                    <a:pt x="0" y="2267"/>
                    <a:pt x="661" y="2928"/>
                    <a:pt x="1511" y="2928"/>
                  </a:cubicBezTo>
                  <a:cubicBezTo>
                    <a:pt x="2267" y="2928"/>
                    <a:pt x="2928" y="2361"/>
                    <a:pt x="2928" y="1511"/>
                  </a:cubicBezTo>
                  <a:cubicBezTo>
                    <a:pt x="3022" y="661"/>
                    <a:pt x="2267"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95" name="Google Shape;3695;p48"/>
            <p:cNvSpPr/>
            <p:nvPr/>
          </p:nvSpPr>
          <p:spPr>
            <a:xfrm>
              <a:off x="5134425" y="1560200"/>
              <a:ext cx="73225" cy="73200"/>
            </a:xfrm>
            <a:custGeom>
              <a:avLst/>
              <a:gdLst/>
              <a:ahLst/>
              <a:cxnLst/>
              <a:rect l="l" t="t" r="r" b="b"/>
              <a:pathLst>
                <a:path w="2929" h="2928" extrusionOk="0">
                  <a:moveTo>
                    <a:pt x="1417" y="0"/>
                  </a:moveTo>
                  <a:cubicBezTo>
                    <a:pt x="662" y="0"/>
                    <a:pt x="1" y="661"/>
                    <a:pt x="1" y="1511"/>
                  </a:cubicBezTo>
                  <a:cubicBezTo>
                    <a:pt x="1" y="2267"/>
                    <a:pt x="662" y="2928"/>
                    <a:pt x="1417" y="2928"/>
                  </a:cubicBezTo>
                  <a:cubicBezTo>
                    <a:pt x="2267" y="2928"/>
                    <a:pt x="2928" y="2361"/>
                    <a:pt x="2928" y="1511"/>
                  </a:cubicBezTo>
                  <a:cubicBezTo>
                    <a:pt x="2928" y="661"/>
                    <a:pt x="2267" y="0"/>
                    <a:pt x="1417"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96" name="Google Shape;3696;p48"/>
            <p:cNvSpPr/>
            <p:nvPr/>
          </p:nvSpPr>
          <p:spPr>
            <a:xfrm>
              <a:off x="4933750" y="1560200"/>
              <a:ext cx="75575" cy="73200"/>
            </a:xfrm>
            <a:custGeom>
              <a:avLst/>
              <a:gdLst/>
              <a:ahLst/>
              <a:cxnLst/>
              <a:rect l="l" t="t" r="r" b="b"/>
              <a:pathLst>
                <a:path w="3023" h="2928" extrusionOk="0">
                  <a:moveTo>
                    <a:pt x="1512" y="0"/>
                  </a:moveTo>
                  <a:cubicBezTo>
                    <a:pt x="662" y="0"/>
                    <a:pt x="1" y="661"/>
                    <a:pt x="1" y="1511"/>
                  </a:cubicBezTo>
                  <a:cubicBezTo>
                    <a:pt x="1" y="2267"/>
                    <a:pt x="662" y="2928"/>
                    <a:pt x="1512" y="2928"/>
                  </a:cubicBezTo>
                  <a:cubicBezTo>
                    <a:pt x="2362" y="2928"/>
                    <a:pt x="3023" y="2361"/>
                    <a:pt x="3023" y="1511"/>
                  </a:cubicBezTo>
                  <a:cubicBezTo>
                    <a:pt x="3023" y="661"/>
                    <a:pt x="2362" y="0"/>
                    <a:pt x="1512"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97" name="Google Shape;3697;p48"/>
            <p:cNvSpPr/>
            <p:nvPr/>
          </p:nvSpPr>
          <p:spPr>
            <a:xfrm>
              <a:off x="4735450" y="1560200"/>
              <a:ext cx="75575" cy="73200"/>
            </a:xfrm>
            <a:custGeom>
              <a:avLst/>
              <a:gdLst/>
              <a:ahLst/>
              <a:cxnLst/>
              <a:rect l="l" t="t" r="r" b="b"/>
              <a:pathLst>
                <a:path w="3023" h="2928" extrusionOk="0">
                  <a:moveTo>
                    <a:pt x="1511" y="0"/>
                  </a:moveTo>
                  <a:cubicBezTo>
                    <a:pt x="661" y="0"/>
                    <a:pt x="0" y="661"/>
                    <a:pt x="0" y="1511"/>
                  </a:cubicBezTo>
                  <a:cubicBezTo>
                    <a:pt x="0" y="2267"/>
                    <a:pt x="661" y="2928"/>
                    <a:pt x="1511" y="2928"/>
                  </a:cubicBezTo>
                  <a:cubicBezTo>
                    <a:pt x="2361" y="2928"/>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98" name="Google Shape;3698;p48"/>
            <p:cNvSpPr/>
            <p:nvPr/>
          </p:nvSpPr>
          <p:spPr>
            <a:xfrm>
              <a:off x="4537125" y="1560200"/>
              <a:ext cx="73225" cy="73200"/>
            </a:xfrm>
            <a:custGeom>
              <a:avLst/>
              <a:gdLst/>
              <a:ahLst/>
              <a:cxnLst/>
              <a:rect l="l" t="t" r="r" b="b"/>
              <a:pathLst>
                <a:path w="2929" h="2928" extrusionOk="0">
                  <a:moveTo>
                    <a:pt x="1417" y="0"/>
                  </a:moveTo>
                  <a:cubicBezTo>
                    <a:pt x="662" y="0"/>
                    <a:pt x="1" y="661"/>
                    <a:pt x="1" y="1511"/>
                  </a:cubicBezTo>
                  <a:cubicBezTo>
                    <a:pt x="1" y="2267"/>
                    <a:pt x="662" y="2928"/>
                    <a:pt x="1417" y="2928"/>
                  </a:cubicBezTo>
                  <a:lnTo>
                    <a:pt x="1512" y="2928"/>
                  </a:lnTo>
                  <a:cubicBezTo>
                    <a:pt x="2267" y="2928"/>
                    <a:pt x="2928" y="2361"/>
                    <a:pt x="2928" y="1511"/>
                  </a:cubicBezTo>
                  <a:cubicBezTo>
                    <a:pt x="2928" y="661"/>
                    <a:pt x="2267" y="0"/>
                    <a:pt x="1417"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99" name="Google Shape;3699;p48"/>
            <p:cNvSpPr/>
            <p:nvPr/>
          </p:nvSpPr>
          <p:spPr>
            <a:xfrm>
              <a:off x="4336450" y="1560200"/>
              <a:ext cx="75575" cy="73200"/>
            </a:xfrm>
            <a:custGeom>
              <a:avLst/>
              <a:gdLst/>
              <a:ahLst/>
              <a:cxnLst/>
              <a:rect l="l" t="t" r="r" b="b"/>
              <a:pathLst>
                <a:path w="3023" h="2928" extrusionOk="0">
                  <a:moveTo>
                    <a:pt x="1512" y="0"/>
                  </a:moveTo>
                  <a:cubicBezTo>
                    <a:pt x="662" y="0"/>
                    <a:pt x="1" y="661"/>
                    <a:pt x="1" y="1511"/>
                  </a:cubicBezTo>
                  <a:cubicBezTo>
                    <a:pt x="1" y="2267"/>
                    <a:pt x="662" y="2928"/>
                    <a:pt x="1512" y="2928"/>
                  </a:cubicBezTo>
                  <a:cubicBezTo>
                    <a:pt x="2362" y="2928"/>
                    <a:pt x="3023" y="2361"/>
                    <a:pt x="3023" y="1511"/>
                  </a:cubicBezTo>
                  <a:cubicBezTo>
                    <a:pt x="3023" y="661"/>
                    <a:pt x="2362" y="0"/>
                    <a:pt x="1512"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700" name="Google Shape;3700;p48"/>
            <p:cNvSpPr/>
            <p:nvPr/>
          </p:nvSpPr>
          <p:spPr>
            <a:xfrm>
              <a:off x="4138150" y="1560200"/>
              <a:ext cx="75575" cy="73200"/>
            </a:xfrm>
            <a:custGeom>
              <a:avLst/>
              <a:gdLst/>
              <a:ahLst/>
              <a:cxnLst/>
              <a:rect l="l" t="t" r="r" b="b"/>
              <a:pathLst>
                <a:path w="3023" h="2928" extrusionOk="0">
                  <a:moveTo>
                    <a:pt x="1511" y="0"/>
                  </a:moveTo>
                  <a:cubicBezTo>
                    <a:pt x="661" y="0"/>
                    <a:pt x="0" y="661"/>
                    <a:pt x="0" y="1511"/>
                  </a:cubicBezTo>
                  <a:cubicBezTo>
                    <a:pt x="0" y="2267"/>
                    <a:pt x="661" y="2928"/>
                    <a:pt x="1511" y="2928"/>
                  </a:cubicBezTo>
                  <a:cubicBezTo>
                    <a:pt x="2361" y="2928"/>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701" name="Google Shape;3701;p48"/>
            <p:cNvSpPr/>
            <p:nvPr/>
          </p:nvSpPr>
          <p:spPr>
            <a:xfrm>
              <a:off x="3939825" y="1560200"/>
              <a:ext cx="73225" cy="73200"/>
            </a:xfrm>
            <a:custGeom>
              <a:avLst/>
              <a:gdLst/>
              <a:ahLst/>
              <a:cxnLst/>
              <a:rect l="l" t="t" r="r" b="b"/>
              <a:pathLst>
                <a:path w="2929" h="2928" extrusionOk="0">
                  <a:moveTo>
                    <a:pt x="1512" y="0"/>
                  </a:moveTo>
                  <a:cubicBezTo>
                    <a:pt x="662" y="0"/>
                    <a:pt x="1" y="661"/>
                    <a:pt x="1" y="1511"/>
                  </a:cubicBezTo>
                  <a:cubicBezTo>
                    <a:pt x="1" y="2267"/>
                    <a:pt x="662" y="2928"/>
                    <a:pt x="1512" y="2928"/>
                  </a:cubicBezTo>
                  <a:cubicBezTo>
                    <a:pt x="2267" y="2928"/>
                    <a:pt x="2928" y="2361"/>
                    <a:pt x="2928" y="1511"/>
                  </a:cubicBezTo>
                  <a:cubicBezTo>
                    <a:pt x="2928" y="661"/>
                    <a:pt x="2267" y="0"/>
                    <a:pt x="1512"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702" name="Google Shape;3702;p48"/>
            <p:cNvSpPr/>
            <p:nvPr/>
          </p:nvSpPr>
          <p:spPr>
            <a:xfrm>
              <a:off x="5930025" y="1749075"/>
              <a:ext cx="73225" cy="75550"/>
            </a:xfrm>
            <a:custGeom>
              <a:avLst/>
              <a:gdLst/>
              <a:ahLst/>
              <a:cxnLst/>
              <a:rect l="l" t="t" r="r" b="b"/>
              <a:pathLst>
                <a:path w="2929" h="3022" extrusionOk="0">
                  <a:moveTo>
                    <a:pt x="1512" y="0"/>
                  </a:moveTo>
                  <a:cubicBezTo>
                    <a:pt x="662" y="0"/>
                    <a:pt x="1" y="661"/>
                    <a:pt x="1" y="1511"/>
                  </a:cubicBezTo>
                  <a:cubicBezTo>
                    <a:pt x="1" y="2361"/>
                    <a:pt x="662" y="3022"/>
                    <a:pt x="1512" y="3022"/>
                  </a:cubicBezTo>
                  <a:cubicBezTo>
                    <a:pt x="2267" y="3022"/>
                    <a:pt x="2928" y="2361"/>
                    <a:pt x="2928" y="1511"/>
                  </a:cubicBezTo>
                  <a:cubicBezTo>
                    <a:pt x="2928" y="661"/>
                    <a:pt x="2267" y="0"/>
                    <a:pt x="1512"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703" name="Google Shape;3703;p48"/>
            <p:cNvSpPr/>
            <p:nvPr/>
          </p:nvSpPr>
          <p:spPr>
            <a:xfrm>
              <a:off x="5731725" y="1749075"/>
              <a:ext cx="73200" cy="75550"/>
            </a:xfrm>
            <a:custGeom>
              <a:avLst/>
              <a:gdLst/>
              <a:ahLst/>
              <a:cxnLst/>
              <a:rect l="l" t="t" r="r" b="b"/>
              <a:pathLst>
                <a:path w="2928" h="3022" extrusionOk="0">
                  <a:moveTo>
                    <a:pt x="1417" y="0"/>
                  </a:moveTo>
                  <a:cubicBezTo>
                    <a:pt x="662" y="0"/>
                    <a:pt x="0" y="661"/>
                    <a:pt x="0" y="1511"/>
                  </a:cubicBezTo>
                  <a:cubicBezTo>
                    <a:pt x="0" y="2361"/>
                    <a:pt x="662" y="3022"/>
                    <a:pt x="1417" y="3022"/>
                  </a:cubicBezTo>
                  <a:cubicBezTo>
                    <a:pt x="2267" y="3022"/>
                    <a:pt x="2928" y="2361"/>
                    <a:pt x="2928" y="1511"/>
                  </a:cubicBezTo>
                  <a:cubicBezTo>
                    <a:pt x="2928" y="661"/>
                    <a:pt x="2267" y="0"/>
                    <a:pt x="1417"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704" name="Google Shape;3704;p48"/>
            <p:cNvSpPr/>
            <p:nvPr/>
          </p:nvSpPr>
          <p:spPr>
            <a:xfrm>
              <a:off x="5531050" y="1749075"/>
              <a:ext cx="75575" cy="75550"/>
            </a:xfrm>
            <a:custGeom>
              <a:avLst/>
              <a:gdLst/>
              <a:ahLst/>
              <a:cxnLst/>
              <a:rect l="l" t="t" r="r" b="b"/>
              <a:pathLst>
                <a:path w="3023" h="3022" extrusionOk="0">
                  <a:moveTo>
                    <a:pt x="1512" y="0"/>
                  </a:moveTo>
                  <a:cubicBezTo>
                    <a:pt x="662" y="0"/>
                    <a:pt x="1" y="661"/>
                    <a:pt x="1" y="1511"/>
                  </a:cubicBezTo>
                  <a:cubicBezTo>
                    <a:pt x="1" y="2361"/>
                    <a:pt x="662" y="3022"/>
                    <a:pt x="1512" y="3022"/>
                  </a:cubicBezTo>
                  <a:cubicBezTo>
                    <a:pt x="2361" y="3022"/>
                    <a:pt x="3022" y="2361"/>
                    <a:pt x="3022" y="1511"/>
                  </a:cubicBezTo>
                  <a:cubicBezTo>
                    <a:pt x="3022" y="661"/>
                    <a:pt x="2361" y="0"/>
                    <a:pt x="1512"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705" name="Google Shape;3705;p48"/>
            <p:cNvSpPr/>
            <p:nvPr/>
          </p:nvSpPr>
          <p:spPr>
            <a:xfrm>
              <a:off x="5332750" y="1749075"/>
              <a:ext cx="75550" cy="75550"/>
            </a:xfrm>
            <a:custGeom>
              <a:avLst/>
              <a:gdLst/>
              <a:ahLst/>
              <a:cxnLst/>
              <a:rect l="l" t="t" r="r" b="b"/>
              <a:pathLst>
                <a:path w="3022" h="3022" extrusionOk="0">
                  <a:moveTo>
                    <a:pt x="1511" y="0"/>
                  </a:moveTo>
                  <a:cubicBezTo>
                    <a:pt x="661" y="0"/>
                    <a:pt x="0" y="661"/>
                    <a:pt x="0" y="1511"/>
                  </a:cubicBezTo>
                  <a:cubicBezTo>
                    <a:pt x="0" y="2361"/>
                    <a:pt x="661" y="3022"/>
                    <a:pt x="1511" y="3022"/>
                  </a:cubicBezTo>
                  <a:cubicBezTo>
                    <a:pt x="2267" y="3022"/>
                    <a:pt x="2928" y="2361"/>
                    <a:pt x="2928" y="1511"/>
                  </a:cubicBezTo>
                  <a:cubicBezTo>
                    <a:pt x="3022" y="661"/>
                    <a:pt x="2267"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706" name="Google Shape;3706;p48"/>
            <p:cNvSpPr/>
            <p:nvPr/>
          </p:nvSpPr>
          <p:spPr>
            <a:xfrm>
              <a:off x="5134425" y="1749075"/>
              <a:ext cx="73225" cy="75550"/>
            </a:xfrm>
            <a:custGeom>
              <a:avLst/>
              <a:gdLst/>
              <a:ahLst/>
              <a:cxnLst/>
              <a:rect l="l" t="t" r="r" b="b"/>
              <a:pathLst>
                <a:path w="2929" h="3022" extrusionOk="0">
                  <a:moveTo>
                    <a:pt x="1417" y="0"/>
                  </a:moveTo>
                  <a:cubicBezTo>
                    <a:pt x="662" y="0"/>
                    <a:pt x="1" y="661"/>
                    <a:pt x="1" y="1511"/>
                  </a:cubicBezTo>
                  <a:cubicBezTo>
                    <a:pt x="1" y="2361"/>
                    <a:pt x="662" y="3022"/>
                    <a:pt x="1417" y="3022"/>
                  </a:cubicBezTo>
                  <a:cubicBezTo>
                    <a:pt x="2267" y="3022"/>
                    <a:pt x="2928" y="2361"/>
                    <a:pt x="2928" y="1511"/>
                  </a:cubicBezTo>
                  <a:cubicBezTo>
                    <a:pt x="2928" y="661"/>
                    <a:pt x="2267" y="0"/>
                    <a:pt x="1417"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707" name="Google Shape;3707;p48"/>
            <p:cNvSpPr/>
            <p:nvPr/>
          </p:nvSpPr>
          <p:spPr>
            <a:xfrm>
              <a:off x="4933750" y="1749075"/>
              <a:ext cx="75575" cy="75550"/>
            </a:xfrm>
            <a:custGeom>
              <a:avLst/>
              <a:gdLst/>
              <a:ahLst/>
              <a:cxnLst/>
              <a:rect l="l" t="t" r="r" b="b"/>
              <a:pathLst>
                <a:path w="3023" h="3022"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708" name="Google Shape;3708;p48"/>
            <p:cNvSpPr/>
            <p:nvPr/>
          </p:nvSpPr>
          <p:spPr>
            <a:xfrm>
              <a:off x="4735450" y="1749075"/>
              <a:ext cx="75575" cy="75550"/>
            </a:xfrm>
            <a:custGeom>
              <a:avLst/>
              <a:gdLst/>
              <a:ahLst/>
              <a:cxnLst/>
              <a:rect l="l" t="t" r="r" b="b"/>
              <a:pathLst>
                <a:path w="3023" h="3022"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709" name="Google Shape;3709;p48"/>
            <p:cNvSpPr/>
            <p:nvPr/>
          </p:nvSpPr>
          <p:spPr>
            <a:xfrm>
              <a:off x="4537125" y="1749075"/>
              <a:ext cx="73225" cy="75550"/>
            </a:xfrm>
            <a:custGeom>
              <a:avLst/>
              <a:gdLst/>
              <a:ahLst/>
              <a:cxnLst/>
              <a:rect l="l" t="t" r="r" b="b"/>
              <a:pathLst>
                <a:path w="2929" h="3022" extrusionOk="0">
                  <a:moveTo>
                    <a:pt x="1417" y="0"/>
                  </a:moveTo>
                  <a:cubicBezTo>
                    <a:pt x="662" y="0"/>
                    <a:pt x="1" y="661"/>
                    <a:pt x="1" y="1511"/>
                  </a:cubicBezTo>
                  <a:cubicBezTo>
                    <a:pt x="1" y="2361"/>
                    <a:pt x="662" y="3022"/>
                    <a:pt x="1417" y="3022"/>
                  </a:cubicBezTo>
                  <a:lnTo>
                    <a:pt x="1512" y="3022"/>
                  </a:lnTo>
                  <a:cubicBezTo>
                    <a:pt x="2267" y="3022"/>
                    <a:pt x="2928" y="2361"/>
                    <a:pt x="2928" y="1511"/>
                  </a:cubicBezTo>
                  <a:cubicBezTo>
                    <a:pt x="2928" y="661"/>
                    <a:pt x="2267" y="0"/>
                    <a:pt x="1417"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710" name="Google Shape;3710;p48"/>
            <p:cNvSpPr/>
            <p:nvPr/>
          </p:nvSpPr>
          <p:spPr>
            <a:xfrm>
              <a:off x="4336450" y="1749075"/>
              <a:ext cx="75575" cy="75550"/>
            </a:xfrm>
            <a:custGeom>
              <a:avLst/>
              <a:gdLst/>
              <a:ahLst/>
              <a:cxnLst/>
              <a:rect l="l" t="t" r="r" b="b"/>
              <a:pathLst>
                <a:path w="3023" h="3022"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711" name="Google Shape;3711;p48"/>
            <p:cNvSpPr/>
            <p:nvPr/>
          </p:nvSpPr>
          <p:spPr>
            <a:xfrm>
              <a:off x="4138150" y="1749075"/>
              <a:ext cx="75575" cy="75550"/>
            </a:xfrm>
            <a:custGeom>
              <a:avLst/>
              <a:gdLst/>
              <a:ahLst/>
              <a:cxnLst/>
              <a:rect l="l" t="t" r="r" b="b"/>
              <a:pathLst>
                <a:path w="3023" h="3022"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712" name="Google Shape;3712;p48"/>
            <p:cNvSpPr/>
            <p:nvPr/>
          </p:nvSpPr>
          <p:spPr>
            <a:xfrm>
              <a:off x="3939825" y="1749075"/>
              <a:ext cx="73225" cy="75550"/>
            </a:xfrm>
            <a:custGeom>
              <a:avLst/>
              <a:gdLst/>
              <a:ahLst/>
              <a:cxnLst/>
              <a:rect l="l" t="t" r="r" b="b"/>
              <a:pathLst>
                <a:path w="2929" h="3022" extrusionOk="0">
                  <a:moveTo>
                    <a:pt x="1512" y="0"/>
                  </a:moveTo>
                  <a:cubicBezTo>
                    <a:pt x="662" y="0"/>
                    <a:pt x="1" y="661"/>
                    <a:pt x="1" y="1511"/>
                  </a:cubicBezTo>
                  <a:cubicBezTo>
                    <a:pt x="1" y="2361"/>
                    <a:pt x="662" y="3022"/>
                    <a:pt x="1512" y="3022"/>
                  </a:cubicBezTo>
                  <a:cubicBezTo>
                    <a:pt x="2267" y="3022"/>
                    <a:pt x="2928" y="2361"/>
                    <a:pt x="2928" y="1511"/>
                  </a:cubicBezTo>
                  <a:cubicBezTo>
                    <a:pt x="2928" y="661"/>
                    <a:pt x="2267" y="0"/>
                    <a:pt x="1512"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713" name="Google Shape;3713;p48"/>
            <p:cNvSpPr/>
            <p:nvPr/>
          </p:nvSpPr>
          <p:spPr>
            <a:xfrm>
              <a:off x="6128350" y="1937925"/>
              <a:ext cx="75575" cy="75575"/>
            </a:xfrm>
            <a:custGeom>
              <a:avLst/>
              <a:gdLst/>
              <a:ahLst/>
              <a:cxnLst/>
              <a:rect l="l" t="t" r="r" b="b"/>
              <a:pathLst>
                <a:path w="3023" h="3023" extrusionOk="0">
                  <a:moveTo>
                    <a:pt x="1511" y="1"/>
                  </a:moveTo>
                  <a:cubicBezTo>
                    <a:pt x="661" y="1"/>
                    <a:pt x="0" y="662"/>
                    <a:pt x="0" y="1512"/>
                  </a:cubicBezTo>
                  <a:cubicBezTo>
                    <a:pt x="0" y="2267"/>
                    <a:pt x="661" y="3023"/>
                    <a:pt x="1511" y="3023"/>
                  </a:cubicBezTo>
                  <a:cubicBezTo>
                    <a:pt x="2361" y="3023"/>
                    <a:pt x="3022" y="2362"/>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714" name="Google Shape;3714;p48"/>
            <p:cNvSpPr/>
            <p:nvPr/>
          </p:nvSpPr>
          <p:spPr>
            <a:xfrm>
              <a:off x="5930025" y="1937925"/>
              <a:ext cx="73225" cy="75575"/>
            </a:xfrm>
            <a:custGeom>
              <a:avLst/>
              <a:gdLst/>
              <a:ahLst/>
              <a:cxnLst/>
              <a:rect l="l" t="t" r="r" b="b"/>
              <a:pathLst>
                <a:path w="2929" h="3023" extrusionOk="0">
                  <a:moveTo>
                    <a:pt x="1512" y="1"/>
                  </a:moveTo>
                  <a:cubicBezTo>
                    <a:pt x="662" y="1"/>
                    <a:pt x="1" y="662"/>
                    <a:pt x="1" y="1512"/>
                  </a:cubicBezTo>
                  <a:cubicBezTo>
                    <a:pt x="1" y="2267"/>
                    <a:pt x="662" y="3023"/>
                    <a:pt x="1512" y="3023"/>
                  </a:cubicBezTo>
                  <a:cubicBezTo>
                    <a:pt x="2267" y="3023"/>
                    <a:pt x="2928" y="2362"/>
                    <a:pt x="2928" y="1512"/>
                  </a:cubicBezTo>
                  <a:cubicBezTo>
                    <a:pt x="2928" y="662"/>
                    <a:pt x="2267" y="1"/>
                    <a:pt x="1512"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715" name="Google Shape;3715;p48"/>
            <p:cNvSpPr/>
            <p:nvPr/>
          </p:nvSpPr>
          <p:spPr>
            <a:xfrm>
              <a:off x="5731725" y="1937925"/>
              <a:ext cx="73200" cy="75575"/>
            </a:xfrm>
            <a:custGeom>
              <a:avLst/>
              <a:gdLst/>
              <a:ahLst/>
              <a:cxnLst/>
              <a:rect l="l" t="t" r="r" b="b"/>
              <a:pathLst>
                <a:path w="2928" h="3023" extrusionOk="0">
                  <a:moveTo>
                    <a:pt x="1417" y="1"/>
                  </a:moveTo>
                  <a:cubicBezTo>
                    <a:pt x="662" y="1"/>
                    <a:pt x="0" y="662"/>
                    <a:pt x="0" y="1512"/>
                  </a:cubicBezTo>
                  <a:cubicBezTo>
                    <a:pt x="0" y="2267"/>
                    <a:pt x="662" y="3023"/>
                    <a:pt x="1417" y="3023"/>
                  </a:cubicBezTo>
                  <a:cubicBezTo>
                    <a:pt x="2267" y="3023"/>
                    <a:pt x="2928" y="2362"/>
                    <a:pt x="2928" y="1512"/>
                  </a:cubicBezTo>
                  <a:cubicBezTo>
                    <a:pt x="2928" y="662"/>
                    <a:pt x="2267" y="1"/>
                    <a:pt x="1417"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716" name="Google Shape;3716;p48"/>
            <p:cNvSpPr/>
            <p:nvPr/>
          </p:nvSpPr>
          <p:spPr>
            <a:xfrm>
              <a:off x="5531050" y="1937925"/>
              <a:ext cx="75575" cy="75575"/>
            </a:xfrm>
            <a:custGeom>
              <a:avLst/>
              <a:gdLst/>
              <a:ahLst/>
              <a:cxnLst/>
              <a:rect l="l" t="t" r="r" b="b"/>
              <a:pathLst>
                <a:path w="3023" h="3023" extrusionOk="0">
                  <a:moveTo>
                    <a:pt x="1512" y="1"/>
                  </a:moveTo>
                  <a:cubicBezTo>
                    <a:pt x="662" y="1"/>
                    <a:pt x="1" y="662"/>
                    <a:pt x="1" y="1512"/>
                  </a:cubicBezTo>
                  <a:cubicBezTo>
                    <a:pt x="1" y="2267"/>
                    <a:pt x="662" y="3023"/>
                    <a:pt x="1512" y="3023"/>
                  </a:cubicBezTo>
                  <a:cubicBezTo>
                    <a:pt x="2361" y="3023"/>
                    <a:pt x="3022" y="2362"/>
                    <a:pt x="3022" y="1512"/>
                  </a:cubicBezTo>
                  <a:cubicBezTo>
                    <a:pt x="3022" y="662"/>
                    <a:pt x="2361" y="1"/>
                    <a:pt x="1512"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717" name="Google Shape;3717;p48"/>
            <p:cNvSpPr/>
            <p:nvPr/>
          </p:nvSpPr>
          <p:spPr>
            <a:xfrm>
              <a:off x="5332750" y="1937925"/>
              <a:ext cx="75550" cy="75575"/>
            </a:xfrm>
            <a:custGeom>
              <a:avLst/>
              <a:gdLst/>
              <a:ahLst/>
              <a:cxnLst/>
              <a:rect l="l" t="t" r="r" b="b"/>
              <a:pathLst>
                <a:path w="3022" h="3023" extrusionOk="0">
                  <a:moveTo>
                    <a:pt x="1511" y="1"/>
                  </a:moveTo>
                  <a:cubicBezTo>
                    <a:pt x="661" y="1"/>
                    <a:pt x="0" y="662"/>
                    <a:pt x="0" y="1512"/>
                  </a:cubicBezTo>
                  <a:cubicBezTo>
                    <a:pt x="0" y="2267"/>
                    <a:pt x="661" y="3023"/>
                    <a:pt x="1511" y="3023"/>
                  </a:cubicBezTo>
                  <a:cubicBezTo>
                    <a:pt x="2267" y="3023"/>
                    <a:pt x="2928" y="2362"/>
                    <a:pt x="2928" y="1512"/>
                  </a:cubicBezTo>
                  <a:cubicBezTo>
                    <a:pt x="3022" y="662"/>
                    <a:pt x="2267"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718" name="Google Shape;3718;p48"/>
            <p:cNvSpPr/>
            <p:nvPr/>
          </p:nvSpPr>
          <p:spPr>
            <a:xfrm>
              <a:off x="5134425" y="1937925"/>
              <a:ext cx="73225" cy="75575"/>
            </a:xfrm>
            <a:custGeom>
              <a:avLst/>
              <a:gdLst/>
              <a:ahLst/>
              <a:cxnLst/>
              <a:rect l="l" t="t" r="r" b="b"/>
              <a:pathLst>
                <a:path w="2929" h="3023" extrusionOk="0">
                  <a:moveTo>
                    <a:pt x="1417" y="1"/>
                  </a:moveTo>
                  <a:cubicBezTo>
                    <a:pt x="662" y="1"/>
                    <a:pt x="1" y="662"/>
                    <a:pt x="1" y="1512"/>
                  </a:cubicBezTo>
                  <a:cubicBezTo>
                    <a:pt x="1" y="2267"/>
                    <a:pt x="662" y="3023"/>
                    <a:pt x="1417" y="3023"/>
                  </a:cubicBezTo>
                  <a:cubicBezTo>
                    <a:pt x="2267" y="3023"/>
                    <a:pt x="2928" y="2362"/>
                    <a:pt x="2928" y="1512"/>
                  </a:cubicBezTo>
                  <a:cubicBezTo>
                    <a:pt x="2928" y="662"/>
                    <a:pt x="2267" y="1"/>
                    <a:pt x="1417"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719" name="Google Shape;3719;p48"/>
            <p:cNvSpPr/>
            <p:nvPr/>
          </p:nvSpPr>
          <p:spPr>
            <a:xfrm>
              <a:off x="4933750" y="1937925"/>
              <a:ext cx="75575" cy="75575"/>
            </a:xfrm>
            <a:custGeom>
              <a:avLst/>
              <a:gdLst/>
              <a:ahLst/>
              <a:cxnLst/>
              <a:rect l="l" t="t" r="r" b="b"/>
              <a:pathLst>
                <a:path w="3023" h="3023" extrusionOk="0">
                  <a:moveTo>
                    <a:pt x="1512" y="1"/>
                  </a:moveTo>
                  <a:cubicBezTo>
                    <a:pt x="662" y="1"/>
                    <a:pt x="1" y="662"/>
                    <a:pt x="1" y="1512"/>
                  </a:cubicBezTo>
                  <a:cubicBezTo>
                    <a:pt x="1" y="2267"/>
                    <a:pt x="662" y="3023"/>
                    <a:pt x="1512" y="3023"/>
                  </a:cubicBezTo>
                  <a:cubicBezTo>
                    <a:pt x="2362" y="3023"/>
                    <a:pt x="3023" y="2362"/>
                    <a:pt x="3023" y="1512"/>
                  </a:cubicBezTo>
                  <a:cubicBezTo>
                    <a:pt x="3023" y="662"/>
                    <a:pt x="2362" y="1"/>
                    <a:pt x="1512"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720" name="Google Shape;3720;p48"/>
            <p:cNvSpPr/>
            <p:nvPr/>
          </p:nvSpPr>
          <p:spPr>
            <a:xfrm>
              <a:off x="4735450" y="1937925"/>
              <a:ext cx="75575" cy="75575"/>
            </a:xfrm>
            <a:custGeom>
              <a:avLst/>
              <a:gdLst/>
              <a:ahLst/>
              <a:cxnLst/>
              <a:rect l="l" t="t" r="r" b="b"/>
              <a:pathLst>
                <a:path w="3023" h="3023" extrusionOk="0">
                  <a:moveTo>
                    <a:pt x="1511" y="1"/>
                  </a:moveTo>
                  <a:cubicBezTo>
                    <a:pt x="661" y="1"/>
                    <a:pt x="0" y="662"/>
                    <a:pt x="0" y="1512"/>
                  </a:cubicBezTo>
                  <a:cubicBezTo>
                    <a:pt x="0" y="2267"/>
                    <a:pt x="661" y="3023"/>
                    <a:pt x="1511" y="3023"/>
                  </a:cubicBezTo>
                  <a:cubicBezTo>
                    <a:pt x="2361" y="3023"/>
                    <a:pt x="3022" y="2362"/>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721" name="Google Shape;3721;p48"/>
            <p:cNvSpPr/>
            <p:nvPr/>
          </p:nvSpPr>
          <p:spPr>
            <a:xfrm>
              <a:off x="4537125" y="1937925"/>
              <a:ext cx="73225" cy="75575"/>
            </a:xfrm>
            <a:custGeom>
              <a:avLst/>
              <a:gdLst/>
              <a:ahLst/>
              <a:cxnLst/>
              <a:rect l="l" t="t" r="r" b="b"/>
              <a:pathLst>
                <a:path w="2929" h="3023" extrusionOk="0">
                  <a:moveTo>
                    <a:pt x="1417" y="1"/>
                  </a:moveTo>
                  <a:cubicBezTo>
                    <a:pt x="662" y="1"/>
                    <a:pt x="1" y="662"/>
                    <a:pt x="1" y="1512"/>
                  </a:cubicBezTo>
                  <a:cubicBezTo>
                    <a:pt x="1" y="2267"/>
                    <a:pt x="662" y="3023"/>
                    <a:pt x="1417" y="3023"/>
                  </a:cubicBezTo>
                  <a:lnTo>
                    <a:pt x="1512" y="3023"/>
                  </a:lnTo>
                  <a:cubicBezTo>
                    <a:pt x="2267" y="3023"/>
                    <a:pt x="2928" y="2362"/>
                    <a:pt x="2928" y="1512"/>
                  </a:cubicBezTo>
                  <a:cubicBezTo>
                    <a:pt x="2928" y="662"/>
                    <a:pt x="2267" y="1"/>
                    <a:pt x="1417"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722" name="Google Shape;3722;p48"/>
            <p:cNvSpPr/>
            <p:nvPr/>
          </p:nvSpPr>
          <p:spPr>
            <a:xfrm>
              <a:off x="4336450" y="1937925"/>
              <a:ext cx="75575" cy="75575"/>
            </a:xfrm>
            <a:custGeom>
              <a:avLst/>
              <a:gdLst/>
              <a:ahLst/>
              <a:cxnLst/>
              <a:rect l="l" t="t" r="r" b="b"/>
              <a:pathLst>
                <a:path w="3023" h="3023" extrusionOk="0">
                  <a:moveTo>
                    <a:pt x="1512" y="1"/>
                  </a:moveTo>
                  <a:cubicBezTo>
                    <a:pt x="662" y="1"/>
                    <a:pt x="1" y="662"/>
                    <a:pt x="1" y="1512"/>
                  </a:cubicBezTo>
                  <a:cubicBezTo>
                    <a:pt x="1" y="2267"/>
                    <a:pt x="662" y="3023"/>
                    <a:pt x="1512" y="3023"/>
                  </a:cubicBezTo>
                  <a:cubicBezTo>
                    <a:pt x="2362" y="3023"/>
                    <a:pt x="3023" y="2362"/>
                    <a:pt x="3023" y="1512"/>
                  </a:cubicBezTo>
                  <a:cubicBezTo>
                    <a:pt x="3023" y="662"/>
                    <a:pt x="2362" y="1"/>
                    <a:pt x="1512"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723" name="Google Shape;3723;p48"/>
            <p:cNvSpPr/>
            <p:nvPr/>
          </p:nvSpPr>
          <p:spPr>
            <a:xfrm>
              <a:off x="4138150" y="1937925"/>
              <a:ext cx="75575" cy="75575"/>
            </a:xfrm>
            <a:custGeom>
              <a:avLst/>
              <a:gdLst/>
              <a:ahLst/>
              <a:cxnLst/>
              <a:rect l="l" t="t" r="r" b="b"/>
              <a:pathLst>
                <a:path w="3023" h="3023" extrusionOk="0">
                  <a:moveTo>
                    <a:pt x="1511" y="1"/>
                  </a:moveTo>
                  <a:cubicBezTo>
                    <a:pt x="661" y="1"/>
                    <a:pt x="0" y="662"/>
                    <a:pt x="0" y="1512"/>
                  </a:cubicBezTo>
                  <a:cubicBezTo>
                    <a:pt x="0" y="2267"/>
                    <a:pt x="661" y="3023"/>
                    <a:pt x="1511" y="3023"/>
                  </a:cubicBezTo>
                  <a:cubicBezTo>
                    <a:pt x="2361" y="3023"/>
                    <a:pt x="3022" y="2362"/>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724" name="Google Shape;3724;p48"/>
            <p:cNvSpPr/>
            <p:nvPr/>
          </p:nvSpPr>
          <p:spPr>
            <a:xfrm>
              <a:off x="3939825" y="1937925"/>
              <a:ext cx="73225" cy="75575"/>
            </a:xfrm>
            <a:custGeom>
              <a:avLst/>
              <a:gdLst/>
              <a:ahLst/>
              <a:cxnLst/>
              <a:rect l="l" t="t" r="r" b="b"/>
              <a:pathLst>
                <a:path w="2929" h="3023" extrusionOk="0">
                  <a:moveTo>
                    <a:pt x="1512" y="1"/>
                  </a:moveTo>
                  <a:cubicBezTo>
                    <a:pt x="662" y="1"/>
                    <a:pt x="1" y="662"/>
                    <a:pt x="1" y="1512"/>
                  </a:cubicBezTo>
                  <a:cubicBezTo>
                    <a:pt x="1" y="2267"/>
                    <a:pt x="662" y="3023"/>
                    <a:pt x="1512" y="3023"/>
                  </a:cubicBezTo>
                  <a:cubicBezTo>
                    <a:pt x="2267" y="3023"/>
                    <a:pt x="2928" y="2362"/>
                    <a:pt x="2928" y="1512"/>
                  </a:cubicBezTo>
                  <a:cubicBezTo>
                    <a:pt x="2928" y="662"/>
                    <a:pt x="2267" y="1"/>
                    <a:pt x="1512"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725" name="Google Shape;3725;p48"/>
            <p:cNvSpPr/>
            <p:nvPr/>
          </p:nvSpPr>
          <p:spPr>
            <a:xfrm>
              <a:off x="6128350" y="2126800"/>
              <a:ext cx="75575" cy="75575"/>
            </a:xfrm>
            <a:custGeom>
              <a:avLst/>
              <a:gdLst/>
              <a:ahLst/>
              <a:cxnLst/>
              <a:rect l="l" t="t" r="r" b="b"/>
              <a:pathLst>
                <a:path w="3023" h="3023" extrusionOk="0">
                  <a:moveTo>
                    <a:pt x="1511" y="1"/>
                  </a:moveTo>
                  <a:cubicBezTo>
                    <a:pt x="661" y="1"/>
                    <a:pt x="0" y="662"/>
                    <a:pt x="0" y="1511"/>
                  </a:cubicBezTo>
                  <a:cubicBezTo>
                    <a:pt x="0" y="2361"/>
                    <a:pt x="661" y="3022"/>
                    <a:pt x="1511" y="3022"/>
                  </a:cubicBezTo>
                  <a:cubicBezTo>
                    <a:pt x="2361" y="3022"/>
                    <a:pt x="3022" y="2361"/>
                    <a:pt x="3022" y="1511"/>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726" name="Google Shape;3726;p48"/>
            <p:cNvSpPr/>
            <p:nvPr/>
          </p:nvSpPr>
          <p:spPr>
            <a:xfrm>
              <a:off x="5930025" y="2126800"/>
              <a:ext cx="73225" cy="75575"/>
            </a:xfrm>
            <a:custGeom>
              <a:avLst/>
              <a:gdLst/>
              <a:ahLst/>
              <a:cxnLst/>
              <a:rect l="l" t="t" r="r" b="b"/>
              <a:pathLst>
                <a:path w="2929" h="3023" extrusionOk="0">
                  <a:moveTo>
                    <a:pt x="1512" y="1"/>
                  </a:moveTo>
                  <a:cubicBezTo>
                    <a:pt x="662" y="1"/>
                    <a:pt x="1" y="662"/>
                    <a:pt x="1" y="1511"/>
                  </a:cubicBezTo>
                  <a:cubicBezTo>
                    <a:pt x="1" y="2361"/>
                    <a:pt x="662" y="3022"/>
                    <a:pt x="1512" y="3022"/>
                  </a:cubicBezTo>
                  <a:cubicBezTo>
                    <a:pt x="2267" y="3022"/>
                    <a:pt x="2928" y="2361"/>
                    <a:pt x="2928" y="1511"/>
                  </a:cubicBezTo>
                  <a:cubicBezTo>
                    <a:pt x="2928" y="662"/>
                    <a:pt x="2267" y="1"/>
                    <a:pt x="1512"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727" name="Google Shape;3727;p48"/>
            <p:cNvSpPr/>
            <p:nvPr/>
          </p:nvSpPr>
          <p:spPr>
            <a:xfrm>
              <a:off x="5731725" y="2126800"/>
              <a:ext cx="73200" cy="75575"/>
            </a:xfrm>
            <a:custGeom>
              <a:avLst/>
              <a:gdLst/>
              <a:ahLst/>
              <a:cxnLst/>
              <a:rect l="l" t="t" r="r" b="b"/>
              <a:pathLst>
                <a:path w="2928" h="3023" extrusionOk="0">
                  <a:moveTo>
                    <a:pt x="1417" y="1"/>
                  </a:moveTo>
                  <a:cubicBezTo>
                    <a:pt x="662" y="1"/>
                    <a:pt x="0" y="662"/>
                    <a:pt x="0" y="1511"/>
                  </a:cubicBezTo>
                  <a:cubicBezTo>
                    <a:pt x="0" y="2361"/>
                    <a:pt x="662" y="3022"/>
                    <a:pt x="1417" y="3022"/>
                  </a:cubicBezTo>
                  <a:cubicBezTo>
                    <a:pt x="2267" y="3022"/>
                    <a:pt x="2928" y="2361"/>
                    <a:pt x="2928" y="1511"/>
                  </a:cubicBezTo>
                  <a:cubicBezTo>
                    <a:pt x="2928" y="662"/>
                    <a:pt x="2267" y="1"/>
                    <a:pt x="1417"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728" name="Google Shape;3728;p48"/>
            <p:cNvSpPr/>
            <p:nvPr/>
          </p:nvSpPr>
          <p:spPr>
            <a:xfrm>
              <a:off x="5531050" y="2126800"/>
              <a:ext cx="75575" cy="75575"/>
            </a:xfrm>
            <a:custGeom>
              <a:avLst/>
              <a:gdLst/>
              <a:ahLst/>
              <a:cxnLst/>
              <a:rect l="l" t="t" r="r" b="b"/>
              <a:pathLst>
                <a:path w="3023" h="3023" extrusionOk="0">
                  <a:moveTo>
                    <a:pt x="1512" y="1"/>
                  </a:moveTo>
                  <a:cubicBezTo>
                    <a:pt x="662" y="1"/>
                    <a:pt x="1" y="662"/>
                    <a:pt x="1" y="1511"/>
                  </a:cubicBezTo>
                  <a:cubicBezTo>
                    <a:pt x="1" y="2361"/>
                    <a:pt x="662" y="3022"/>
                    <a:pt x="1512" y="3022"/>
                  </a:cubicBezTo>
                  <a:cubicBezTo>
                    <a:pt x="2361" y="3022"/>
                    <a:pt x="3022" y="2361"/>
                    <a:pt x="3022" y="1511"/>
                  </a:cubicBezTo>
                  <a:cubicBezTo>
                    <a:pt x="3022" y="662"/>
                    <a:pt x="2361" y="1"/>
                    <a:pt x="1512"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729" name="Google Shape;3729;p48"/>
            <p:cNvSpPr/>
            <p:nvPr/>
          </p:nvSpPr>
          <p:spPr>
            <a:xfrm>
              <a:off x="5332750" y="2126800"/>
              <a:ext cx="75550" cy="75575"/>
            </a:xfrm>
            <a:custGeom>
              <a:avLst/>
              <a:gdLst/>
              <a:ahLst/>
              <a:cxnLst/>
              <a:rect l="l" t="t" r="r" b="b"/>
              <a:pathLst>
                <a:path w="3022" h="3023" extrusionOk="0">
                  <a:moveTo>
                    <a:pt x="1511" y="1"/>
                  </a:moveTo>
                  <a:cubicBezTo>
                    <a:pt x="661" y="1"/>
                    <a:pt x="0" y="662"/>
                    <a:pt x="0" y="1511"/>
                  </a:cubicBezTo>
                  <a:cubicBezTo>
                    <a:pt x="0" y="2361"/>
                    <a:pt x="661" y="3022"/>
                    <a:pt x="1511" y="3022"/>
                  </a:cubicBezTo>
                  <a:cubicBezTo>
                    <a:pt x="2267" y="3022"/>
                    <a:pt x="2928" y="2361"/>
                    <a:pt x="2928" y="1511"/>
                  </a:cubicBezTo>
                  <a:cubicBezTo>
                    <a:pt x="3022" y="662"/>
                    <a:pt x="2267"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730" name="Google Shape;3730;p48"/>
            <p:cNvSpPr/>
            <p:nvPr/>
          </p:nvSpPr>
          <p:spPr>
            <a:xfrm>
              <a:off x="5134425" y="2126800"/>
              <a:ext cx="73225" cy="75575"/>
            </a:xfrm>
            <a:custGeom>
              <a:avLst/>
              <a:gdLst/>
              <a:ahLst/>
              <a:cxnLst/>
              <a:rect l="l" t="t" r="r" b="b"/>
              <a:pathLst>
                <a:path w="2929" h="3023" extrusionOk="0">
                  <a:moveTo>
                    <a:pt x="1417" y="1"/>
                  </a:moveTo>
                  <a:cubicBezTo>
                    <a:pt x="662" y="1"/>
                    <a:pt x="1" y="662"/>
                    <a:pt x="1" y="1511"/>
                  </a:cubicBezTo>
                  <a:cubicBezTo>
                    <a:pt x="1" y="2361"/>
                    <a:pt x="662" y="3022"/>
                    <a:pt x="1417" y="3022"/>
                  </a:cubicBezTo>
                  <a:cubicBezTo>
                    <a:pt x="2267" y="3022"/>
                    <a:pt x="2928" y="2361"/>
                    <a:pt x="2928" y="1511"/>
                  </a:cubicBezTo>
                  <a:cubicBezTo>
                    <a:pt x="2928" y="662"/>
                    <a:pt x="2267" y="1"/>
                    <a:pt x="1417"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731" name="Google Shape;3731;p48"/>
            <p:cNvSpPr/>
            <p:nvPr/>
          </p:nvSpPr>
          <p:spPr>
            <a:xfrm>
              <a:off x="4933750" y="2126800"/>
              <a:ext cx="75575" cy="75575"/>
            </a:xfrm>
            <a:custGeom>
              <a:avLst/>
              <a:gdLst/>
              <a:ahLst/>
              <a:cxnLst/>
              <a:rect l="l" t="t" r="r" b="b"/>
              <a:pathLst>
                <a:path w="3023" h="3023" extrusionOk="0">
                  <a:moveTo>
                    <a:pt x="1512" y="1"/>
                  </a:moveTo>
                  <a:cubicBezTo>
                    <a:pt x="662" y="1"/>
                    <a:pt x="1" y="662"/>
                    <a:pt x="1" y="1511"/>
                  </a:cubicBezTo>
                  <a:cubicBezTo>
                    <a:pt x="1" y="2361"/>
                    <a:pt x="662" y="3022"/>
                    <a:pt x="1512" y="3022"/>
                  </a:cubicBezTo>
                  <a:cubicBezTo>
                    <a:pt x="2362" y="3022"/>
                    <a:pt x="3023" y="2361"/>
                    <a:pt x="3023" y="1511"/>
                  </a:cubicBezTo>
                  <a:cubicBezTo>
                    <a:pt x="3023" y="662"/>
                    <a:pt x="2362" y="1"/>
                    <a:pt x="1512"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732" name="Google Shape;3732;p48"/>
            <p:cNvSpPr/>
            <p:nvPr/>
          </p:nvSpPr>
          <p:spPr>
            <a:xfrm>
              <a:off x="4735450" y="2126800"/>
              <a:ext cx="75575" cy="75575"/>
            </a:xfrm>
            <a:custGeom>
              <a:avLst/>
              <a:gdLst/>
              <a:ahLst/>
              <a:cxnLst/>
              <a:rect l="l" t="t" r="r" b="b"/>
              <a:pathLst>
                <a:path w="3023" h="3023" extrusionOk="0">
                  <a:moveTo>
                    <a:pt x="1511" y="1"/>
                  </a:moveTo>
                  <a:cubicBezTo>
                    <a:pt x="661" y="1"/>
                    <a:pt x="0" y="662"/>
                    <a:pt x="0" y="1511"/>
                  </a:cubicBezTo>
                  <a:cubicBezTo>
                    <a:pt x="0" y="2361"/>
                    <a:pt x="661" y="3022"/>
                    <a:pt x="1511" y="3022"/>
                  </a:cubicBezTo>
                  <a:cubicBezTo>
                    <a:pt x="2361" y="3022"/>
                    <a:pt x="3022" y="2361"/>
                    <a:pt x="3022" y="1511"/>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733" name="Google Shape;3733;p48"/>
            <p:cNvSpPr/>
            <p:nvPr/>
          </p:nvSpPr>
          <p:spPr>
            <a:xfrm>
              <a:off x="4537125" y="2126800"/>
              <a:ext cx="73225" cy="75575"/>
            </a:xfrm>
            <a:custGeom>
              <a:avLst/>
              <a:gdLst/>
              <a:ahLst/>
              <a:cxnLst/>
              <a:rect l="l" t="t" r="r" b="b"/>
              <a:pathLst>
                <a:path w="2929" h="3023" extrusionOk="0">
                  <a:moveTo>
                    <a:pt x="1417" y="1"/>
                  </a:moveTo>
                  <a:cubicBezTo>
                    <a:pt x="662" y="1"/>
                    <a:pt x="1" y="662"/>
                    <a:pt x="1" y="1511"/>
                  </a:cubicBezTo>
                  <a:cubicBezTo>
                    <a:pt x="1" y="2361"/>
                    <a:pt x="662" y="3022"/>
                    <a:pt x="1417" y="3022"/>
                  </a:cubicBezTo>
                  <a:lnTo>
                    <a:pt x="1512" y="3022"/>
                  </a:lnTo>
                  <a:cubicBezTo>
                    <a:pt x="2267" y="3022"/>
                    <a:pt x="2928" y="2361"/>
                    <a:pt x="2928" y="1511"/>
                  </a:cubicBezTo>
                  <a:cubicBezTo>
                    <a:pt x="2928" y="662"/>
                    <a:pt x="2267" y="1"/>
                    <a:pt x="1417"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734" name="Google Shape;3734;p48"/>
            <p:cNvSpPr/>
            <p:nvPr/>
          </p:nvSpPr>
          <p:spPr>
            <a:xfrm>
              <a:off x="4336450" y="2126800"/>
              <a:ext cx="75575" cy="75575"/>
            </a:xfrm>
            <a:custGeom>
              <a:avLst/>
              <a:gdLst/>
              <a:ahLst/>
              <a:cxnLst/>
              <a:rect l="l" t="t" r="r" b="b"/>
              <a:pathLst>
                <a:path w="3023" h="3023" extrusionOk="0">
                  <a:moveTo>
                    <a:pt x="1512" y="1"/>
                  </a:moveTo>
                  <a:cubicBezTo>
                    <a:pt x="662" y="1"/>
                    <a:pt x="1" y="662"/>
                    <a:pt x="1" y="1511"/>
                  </a:cubicBezTo>
                  <a:cubicBezTo>
                    <a:pt x="1" y="2361"/>
                    <a:pt x="662" y="3022"/>
                    <a:pt x="1512" y="3022"/>
                  </a:cubicBezTo>
                  <a:cubicBezTo>
                    <a:pt x="2362" y="3022"/>
                    <a:pt x="3023" y="2361"/>
                    <a:pt x="3023" y="1511"/>
                  </a:cubicBezTo>
                  <a:cubicBezTo>
                    <a:pt x="3023" y="662"/>
                    <a:pt x="2362" y="1"/>
                    <a:pt x="1512"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735" name="Google Shape;3735;p48"/>
            <p:cNvSpPr/>
            <p:nvPr/>
          </p:nvSpPr>
          <p:spPr>
            <a:xfrm>
              <a:off x="4138150" y="2126800"/>
              <a:ext cx="75575" cy="75575"/>
            </a:xfrm>
            <a:custGeom>
              <a:avLst/>
              <a:gdLst/>
              <a:ahLst/>
              <a:cxnLst/>
              <a:rect l="l" t="t" r="r" b="b"/>
              <a:pathLst>
                <a:path w="3023" h="3023" extrusionOk="0">
                  <a:moveTo>
                    <a:pt x="1511" y="1"/>
                  </a:moveTo>
                  <a:cubicBezTo>
                    <a:pt x="661" y="1"/>
                    <a:pt x="0" y="662"/>
                    <a:pt x="0" y="1511"/>
                  </a:cubicBezTo>
                  <a:cubicBezTo>
                    <a:pt x="0" y="2361"/>
                    <a:pt x="661" y="3022"/>
                    <a:pt x="1511" y="3022"/>
                  </a:cubicBezTo>
                  <a:cubicBezTo>
                    <a:pt x="2361" y="3022"/>
                    <a:pt x="3022" y="2361"/>
                    <a:pt x="3022" y="1511"/>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736" name="Google Shape;3736;p48"/>
            <p:cNvSpPr/>
            <p:nvPr/>
          </p:nvSpPr>
          <p:spPr>
            <a:xfrm>
              <a:off x="3939825" y="2126800"/>
              <a:ext cx="73225" cy="75575"/>
            </a:xfrm>
            <a:custGeom>
              <a:avLst/>
              <a:gdLst/>
              <a:ahLst/>
              <a:cxnLst/>
              <a:rect l="l" t="t" r="r" b="b"/>
              <a:pathLst>
                <a:path w="2929" h="3023" extrusionOk="0">
                  <a:moveTo>
                    <a:pt x="1512" y="1"/>
                  </a:moveTo>
                  <a:cubicBezTo>
                    <a:pt x="662" y="1"/>
                    <a:pt x="1" y="662"/>
                    <a:pt x="1" y="1511"/>
                  </a:cubicBezTo>
                  <a:cubicBezTo>
                    <a:pt x="1" y="2361"/>
                    <a:pt x="662" y="3022"/>
                    <a:pt x="1512" y="3022"/>
                  </a:cubicBezTo>
                  <a:cubicBezTo>
                    <a:pt x="2267" y="3022"/>
                    <a:pt x="2928" y="2361"/>
                    <a:pt x="2928" y="1511"/>
                  </a:cubicBezTo>
                  <a:cubicBezTo>
                    <a:pt x="2928" y="662"/>
                    <a:pt x="2267" y="1"/>
                    <a:pt x="1512"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737" name="Google Shape;3737;p48"/>
            <p:cNvSpPr/>
            <p:nvPr/>
          </p:nvSpPr>
          <p:spPr>
            <a:xfrm>
              <a:off x="6128350" y="2315675"/>
              <a:ext cx="75575" cy="75575"/>
            </a:xfrm>
            <a:custGeom>
              <a:avLst/>
              <a:gdLst/>
              <a:ahLst/>
              <a:cxnLst/>
              <a:rect l="l" t="t" r="r" b="b"/>
              <a:pathLst>
                <a:path w="3023" h="3023"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738" name="Google Shape;3738;p48"/>
            <p:cNvSpPr/>
            <p:nvPr/>
          </p:nvSpPr>
          <p:spPr>
            <a:xfrm>
              <a:off x="5930025" y="2315675"/>
              <a:ext cx="73225" cy="75575"/>
            </a:xfrm>
            <a:custGeom>
              <a:avLst/>
              <a:gdLst/>
              <a:ahLst/>
              <a:cxnLst/>
              <a:rect l="l" t="t" r="r" b="b"/>
              <a:pathLst>
                <a:path w="2929" h="3023" extrusionOk="0">
                  <a:moveTo>
                    <a:pt x="1512" y="0"/>
                  </a:moveTo>
                  <a:cubicBezTo>
                    <a:pt x="662" y="0"/>
                    <a:pt x="1" y="661"/>
                    <a:pt x="1" y="1511"/>
                  </a:cubicBezTo>
                  <a:cubicBezTo>
                    <a:pt x="1" y="2361"/>
                    <a:pt x="662" y="3022"/>
                    <a:pt x="1512" y="3022"/>
                  </a:cubicBezTo>
                  <a:cubicBezTo>
                    <a:pt x="2267" y="3022"/>
                    <a:pt x="2928" y="2361"/>
                    <a:pt x="2928" y="1511"/>
                  </a:cubicBezTo>
                  <a:cubicBezTo>
                    <a:pt x="2928" y="661"/>
                    <a:pt x="2267" y="0"/>
                    <a:pt x="1512"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739" name="Google Shape;3739;p48"/>
            <p:cNvSpPr/>
            <p:nvPr/>
          </p:nvSpPr>
          <p:spPr>
            <a:xfrm>
              <a:off x="5731725" y="2315675"/>
              <a:ext cx="73200" cy="75575"/>
            </a:xfrm>
            <a:custGeom>
              <a:avLst/>
              <a:gdLst/>
              <a:ahLst/>
              <a:cxnLst/>
              <a:rect l="l" t="t" r="r" b="b"/>
              <a:pathLst>
                <a:path w="2928" h="3023" extrusionOk="0">
                  <a:moveTo>
                    <a:pt x="1417" y="0"/>
                  </a:moveTo>
                  <a:cubicBezTo>
                    <a:pt x="662" y="0"/>
                    <a:pt x="0" y="661"/>
                    <a:pt x="0" y="1511"/>
                  </a:cubicBezTo>
                  <a:cubicBezTo>
                    <a:pt x="0" y="2361"/>
                    <a:pt x="662" y="3022"/>
                    <a:pt x="1417" y="3022"/>
                  </a:cubicBezTo>
                  <a:cubicBezTo>
                    <a:pt x="2267" y="3022"/>
                    <a:pt x="2928" y="2361"/>
                    <a:pt x="2928" y="1511"/>
                  </a:cubicBezTo>
                  <a:cubicBezTo>
                    <a:pt x="2928" y="661"/>
                    <a:pt x="2267" y="0"/>
                    <a:pt x="1417"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740" name="Google Shape;3740;p48"/>
            <p:cNvSpPr/>
            <p:nvPr/>
          </p:nvSpPr>
          <p:spPr>
            <a:xfrm>
              <a:off x="5531050" y="2315675"/>
              <a:ext cx="75575" cy="75575"/>
            </a:xfrm>
            <a:custGeom>
              <a:avLst/>
              <a:gdLst/>
              <a:ahLst/>
              <a:cxnLst/>
              <a:rect l="l" t="t" r="r" b="b"/>
              <a:pathLst>
                <a:path w="3023" h="3023" extrusionOk="0">
                  <a:moveTo>
                    <a:pt x="1512" y="0"/>
                  </a:moveTo>
                  <a:cubicBezTo>
                    <a:pt x="662" y="0"/>
                    <a:pt x="1" y="661"/>
                    <a:pt x="1" y="1511"/>
                  </a:cubicBezTo>
                  <a:cubicBezTo>
                    <a:pt x="1" y="2361"/>
                    <a:pt x="662" y="3022"/>
                    <a:pt x="1512" y="3022"/>
                  </a:cubicBezTo>
                  <a:cubicBezTo>
                    <a:pt x="2361" y="3022"/>
                    <a:pt x="3022" y="2361"/>
                    <a:pt x="3022" y="1511"/>
                  </a:cubicBezTo>
                  <a:cubicBezTo>
                    <a:pt x="3022" y="661"/>
                    <a:pt x="2361" y="0"/>
                    <a:pt x="1512"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741" name="Google Shape;3741;p48"/>
            <p:cNvSpPr/>
            <p:nvPr/>
          </p:nvSpPr>
          <p:spPr>
            <a:xfrm>
              <a:off x="5332750" y="2315675"/>
              <a:ext cx="75550" cy="75575"/>
            </a:xfrm>
            <a:custGeom>
              <a:avLst/>
              <a:gdLst/>
              <a:ahLst/>
              <a:cxnLst/>
              <a:rect l="l" t="t" r="r" b="b"/>
              <a:pathLst>
                <a:path w="3022" h="3023" extrusionOk="0">
                  <a:moveTo>
                    <a:pt x="1511" y="0"/>
                  </a:moveTo>
                  <a:cubicBezTo>
                    <a:pt x="661" y="0"/>
                    <a:pt x="0" y="661"/>
                    <a:pt x="0" y="1511"/>
                  </a:cubicBezTo>
                  <a:cubicBezTo>
                    <a:pt x="0" y="2361"/>
                    <a:pt x="661" y="3022"/>
                    <a:pt x="1511" y="3022"/>
                  </a:cubicBezTo>
                  <a:cubicBezTo>
                    <a:pt x="2267" y="3022"/>
                    <a:pt x="2928" y="2361"/>
                    <a:pt x="2928" y="1511"/>
                  </a:cubicBezTo>
                  <a:cubicBezTo>
                    <a:pt x="3022" y="661"/>
                    <a:pt x="2267"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742" name="Google Shape;3742;p48"/>
            <p:cNvSpPr/>
            <p:nvPr/>
          </p:nvSpPr>
          <p:spPr>
            <a:xfrm>
              <a:off x="5134425" y="2315675"/>
              <a:ext cx="73225" cy="75575"/>
            </a:xfrm>
            <a:custGeom>
              <a:avLst/>
              <a:gdLst/>
              <a:ahLst/>
              <a:cxnLst/>
              <a:rect l="l" t="t" r="r" b="b"/>
              <a:pathLst>
                <a:path w="2929" h="3023" extrusionOk="0">
                  <a:moveTo>
                    <a:pt x="1417" y="0"/>
                  </a:moveTo>
                  <a:cubicBezTo>
                    <a:pt x="662" y="0"/>
                    <a:pt x="1" y="661"/>
                    <a:pt x="1" y="1511"/>
                  </a:cubicBezTo>
                  <a:cubicBezTo>
                    <a:pt x="1" y="2361"/>
                    <a:pt x="662" y="3022"/>
                    <a:pt x="1417" y="3022"/>
                  </a:cubicBezTo>
                  <a:cubicBezTo>
                    <a:pt x="2267" y="3022"/>
                    <a:pt x="2928" y="2361"/>
                    <a:pt x="2928" y="1511"/>
                  </a:cubicBezTo>
                  <a:cubicBezTo>
                    <a:pt x="2928" y="661"/>
                    <a:pt x="2267" y="0"/>
                    <a:pt x="1417"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743" name="Google Shape;3743;p48"/>
            <p:cNvSpPr/>
            <p:nvPr/>
          </p:nvSpPr>
          <p:spPr>
            <a:xfrm>
              <a:off x="4933750" y="2315675"/>
              <a:ext cx="75575" cy="75575"/>
            </a:xfrm>
            <a:custGeom>
              <a:avLst/>
              <a:gdLst/>
              <a:ahLst/>
              <a:cxnLst/>
              <a:rect l="l" t="t" r="r" b="b"/>
              <a:pathLst>
                <a:path w="3023" h="3023"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744" name="Google Shape;3744;p48"/>
            <p:cNvSpPr/>
            <p:nvPr/>
          </p:nvSpPr>
          <p:spPr>
            <a:xfrm>
              <a:off x="4735450" y="2315675"/>
              <a:ext cx="75575" cy="75575"/>
            </a:xfrm>
            <a:custGeom>
              <a:avLst/>
              <a:gdLst/>
              <a:ahLst/>
              <a:cxnLst/>
              <a:rect l="l" t="t" r="r" b="b"/>
              <a:pathLst>
                <a:path w="3023" h="3023"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745" name="Google Shape;3745;p48"/>
            <p:cNvSpPr/>
            <p:nvPr/>
          </p:nvSpPr>
          <p:spPr>
            <a:xfrm>
              <a:off x="4537125" y="2315675"/>
              <a:ext cx="73225" cy="75575"/>
            </a:xfrm>
            <a:custGeom>
              <a:avLst/>
              <a:gdLst/>
              <a:ahLst/>
              <a:cxnLst/>
              <a:rect l="l" t="t" r="r" b="b"/>
              <a:pathLst>
                <a:path w="2929" h="3023" extrusionOk="0">
                  <a:moveTo>
                    <a:pt x="1417" y="0"/>
                  </a:moveTo>
                  <a:cubicBezTo>
                    <a:pt x="662" y="0"/>
                    <a:pt x="1" y="661"/>
                    <a:pt x="1" y="1511"/>
                  </a:cubicBezTo>
                  <a:cubicBezTo>
                    <a:pt x="1" y="2361"/>
                    <a:pt x="662" y="3022"/>
                    <a:pt x="1417" y="3022"/>
                  </a:cubicBezTo>
                  <a:lnTo>
                    <a:pt x="1512" y="3022"/>
                  </a:lnTo>
                  <a:cubicBezTo>
                    <a:pt x="2267" y="3022"/>
                    <a:pt x="2928" y="2361"/>
                    <a:pt x="2928" y="1511"/>
                  </a:cubicBezTo>
                  <a:cubicBezTo>
                    <a:pt x="2928" y="661"/>
                    <a:pt x="2267" y="0"/>
                    <a:pt x="1417"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746" name="Google Shape;3746;p48"/>
            <p:cNvSpPr/>
            <p:nvPr/>
          </p:nvSpPr>
          <p:spPr>
            <a:xfrm>
              <a:off x="4336450" y="2315675"/>
              <a:ext cx="75575" cy="75575"/>
            </a:xfrm>
            <a:custGeom>
              <a:avLst/>
              <a:gdLst/>
              <a:ahLst/>
              <a:cxnLst/>
              <a:rect l="l" t="t" r="r" b="b"/>
              <a:pathLst>
                <a:path w="3023" h="3023"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747" name="Google Shape;3747;p48"/>
            <p:cNvSpPr/>
            <p:nvPr/>
          </p:nvSpPr>
          <p:spPr>
            <a:xfrm>
              <a:off x="4138150" y="2315675"/>
              <a:ext cx="75575" cy="75575"/>
            </a:xfrm>
            <a:custGeom>
              <a:avLst/>
              <a:gdLst/>
              <a:ahLst/>
              <a:cxnLst/>
              <a:rect l="l" t="t" r="r" b="b"/>
              <a:pathLst>
                <a:path w="3023" h="3023"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748" name="Google Shape;3748;p48"/>
            <p:cNvSpPr/>
            <p:nvPr/>
          </p:nvSpPr>
          <p:spPr>
            <a:xfrm>
              <a:off x="3939825" y="2315675"/>
              <a:ext cx="73225" cy="75575"/>
            </a:xfrm>
            <a:custGeom>
              <a:avLst/>
              <a:gdLst/>
              <a:ahLst/>
              <a:cxnLst/>
              <a:rect l="l" t="t" r="r" b="b"/>
              <a:pathLst>
                <a:path w="2929" h="3023" extrusionOk="0">
                  <a:moveTo>
                    <a:pt x="1512" y="0"/>
                  </a:moveTo>
                  <a:cubicBezTo>
                    <a:pt x="662" y="0"/>
                    <a:pt x="1" y="661"/>
                    <a:pt x="1" y="1511"/>
                  </a:cubicBezTo>
                  <a:cubicBezTo>
                    <a:pt x="1" y="2361"/>
                    <a:pt x="662" y="3022"/>
                    <a:pt x="1512" y="3022"/>
                  </a:cubicBezTo>
                  <a:cubicBezTo>
                    <a:pt x="2267" y="3022"/>
                    <a:pt x="2928" y="2361"/>
                    <a:pt x="2928" y="1511"/>
                  </a:cubicBezTo>
                  <a:cubicBezTo>
                    <a:pt x="2928" y="661"/>
                    <a:pt x="2267" y="0"/>
                    <a:pt x="1512"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749" name="Google Shape;3749;p48"/>
            <p:cNvSpPr/>
            <p:nvPr/>
          </p:nvSpPr>
          <p:spPr>
            <a:xfrm>
              <a:off x="6326650" y="2509250"/>
              <a:ext cx="28375" cy="68500"/>
            </a:xfrm>
            <a:custGeom>
              <a:avLst/>
              <a:gdLst/>
              <a:ahLst/>
              <a:cxnLst/>
              <a:rect l="l" t="t" r="r" b="b"/>
              <a:pathLst>
                <a:path w="1135" h="2740" extrusionOk="0">
                  <a:moveTo>
                    <a:pt x="851" y="1"/>
                  </a:moveTo>
                  <a:cubicBezTo>
                    <a:pt x="379" y="284"/>
                    <a:pt x="1" y="756"/>
                    <a:pt x="1" y="1323"/>
                  </a:cubicBezTo>
                  <a:cubicBezTo>
                    <a:pt x="1" y="1984"/>
                    <a:pt x="473" y="2551"/>
                    <a:pt x="1134" y="2740"/>
                  </a:cubicBezTo>
                  <a:cubicBezTo>
                    <a:pt x="1040" y="1795"/>
                    <a:pt x="945" y="945"/>
                    <a:pt x="85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750" name="Google Shape;3750;p48"/>
            <p:cNvSpPr/>
            <p:nvPr/>
          </p:nvSpPr>
          <p:spPr>
            <a:xfrm>
              <a:off x="6128350" y="2504550"/>
              <a:ext cx="75575" cy="75550"/>
            </a:xfrm>
            <a:custGeom>
              <a:avLst/>
              <a:gdLst/>
              <a:ahLst/>
              <a:cxnLst/>
              <a:rect l="l" t="t" r="r" b="b"/>
              <a:pathLst>
                <a:path w="3023" h="3022"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751" name="Google Shape;3751;p48"/>
            <p:cNvSpPr/>
            <p:nvPr/>
          </p:nvSpPr>
          <p:spPr>
            <a:xfrm>
              <a:off x="5930025" y="2504550"/>
              <a:ext cx="73225" cy="75550"/>
            </a:xfrm>
            <a:custGeom>
              <a:avLst/>
              <a:gdLst/>
              <a:ahLst/>
              <a:cxnLst/>
              <a:rect l="l" t="t" r="r" b="b"/>
              <a:pathLst>
                <a:path w="2929" h="3022" extrusionOk="0">
                  <a:moveTo>
                    <a:pt x="1512" y="0"/>
                  </a:moveTo>
                  <a:cubicBezTo>
                    <a:pt x="662" y="0"/>
                    <a:pt x="1" y="661"/>
                    <a:pt x="1" y="1511"/>
                  </a:cubicBezTo>
                  <a:cubicBezTo>
                    <a:pt x="1" y="2361"/>
                    <a:pt x="662" y="3022"/>
                    <a:pt x="1512" y="3022"/>
                  </a:cubicBezTo>
                  <a:cubicBezTo>
                    <a:pt x="2267" y="3022"/>
                    <a:pt x="2928" y="2361"/>
                    <a:pt x="2928" y="1511"/>
                  </a:cubicBezTo>
                  <a:cubicBezTo>
                    <a:pt x="2928" y="661"/>
                    <a:pt x="2267" y="0"/>
                    <a:pt x="1512"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752" name="Google Shape;3752;p48"/>
            <p:cNvSpPr/>
            <p:nvPr/>
          </p:nvSpPr>
          <p:spPr>
            <a:xfrm>
              <a:off x="5731725" y="2504550"/>
              <a:ext cx="73200" cy="75550"/>
            </a:xfrm>
            <a:custGeom>
              <a:avLst/>
              <a:gdLst/>
              <a:ahLst/>
              <a:cxnLst/>
              <a:rect l="l" t="t" r="r" b="b"/>
              <a:pathLst>
                <a:path w="2928" h="3022" extrusionOk="0">
                  <a:moveTo>
                    <a:pt x="1417" y="0"/>
                  </a:moveTo>
                  <a:cubicBezTo>
                    <a:pt x="662" y="0"/>
                    <a:pt x="0" y="661"/>
                    <a:pt x="0" y="1511"/>
                  </a:cubicBezTo>
                  <a:cubicBezTo>
                    <a:pt x="0" y="2361"/>
                    <a:pt x="662" y="3022"/>
                    <a:pt x="1417" y="3022"/>
                  </a:cubicBezTo>
                  <a:cubicBezTo>
                    <a:pt x="2267" y="3022"/>
                    <a:pt x="2928" y="2361"/>
                    <a:pt x="2928" y="1511"/>
                  </a:cubicBezTo>
                  <a:cubicBezTo>
                    <a:pt x="2928" y="661"/>
                    <a:pt x="2267" y="0"/>
                    <a:pt x="1417"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753" name="Google Shape;3753;p48"/>
            <p:cNvSpPr/>
            <p:nvPr/>
          </p:nvSpPr>
          <p:spPr>
            <a:xfrm>
              <a:off x="5531050" y="2504550"/>
              <a:ext cx="75575" cy="75550"/>
            </a:xfrm>
            <a:custGeom>
              <a:avLst/>
              <a:gdLst/>
              <a:ahLst/>
              <a:cxnLst/>
              <a:rect l="l" t="t" r="r" b="b"/>
              <a:pathLst>
                <a:path w="3023" h="3022" extrusionOk="0">
                  <a:moveTo>
                    <a:pt x="1512" y="0"/>
                  </a:moveTo>
                  <a:cubicBezTo>
                    <a:pt x="662" y="0"/>
                    <a:pt x="1" y="661"/>
                    <a:pt x="1" y="1511"/>
                  </a:cubicBezTo>
                  <a:cubicBezTo>
                    <a:pt x="1" y="2361"/>
                    <a:pt x="662" y="3022"/>
                    <a:pt x="1512" y="3022"/>
                  </a:cubicBezTo>
                  <a:cubicBezTo>
                    <a:pt x="2361" y="3022"/>
                    <a:pt x="3022" y="2361"/>
                    <a:pt x="3022" y="1511"/>
                  </a:cubicBezTo>
                  <a:cubicBezTo>
                    <a:pt x="3022" y="661"/>
                    <a:pt x="2361" y="0"/>
                    <a:pt x="1512"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754" name="Google Shape;3754;p48"/>
            <p:cNvSpPr/>
            <p:nvPr/>
          </p:nvSpPr>
          <p:spPr>
            <a:xfrm>
              <a:off x="5332750" y="2504550"/>
              <a:ext cx="75550" cy="75550"/>
            </a:xfrm>
            <a:custGeom>
              <a:avLst/>
              <a:gdLst/>
              <a:ahLst/>
              <a:cxnLst/>
              <a:rect l="l" t="t" r="r" b="b"/>
              <a:pathLst>
                <a:path w="3022" h="3022" extrusionOk="0">
                  <a:moveTo>
                    <a:pt x="1511" y="0"/>
                  </a:moveTo>
                  <a:cubicBezTo>
                    <a:pt x="661" y="0"/>
                    <a:pt x="0" y="661"/>
                    <a:pt x="0" y="1511"/>
                  </a:cubicBezTo>
                  <a:cubicBezTo>
                    <a:pt x="0" y="2361"/>
                    <a:pt x="661" y="3022"/>
                    <a:pt x="1511" y="3022"/>
                  </a:cubicBezTo>
                  <a:cubicBezTo>
                    <a:pt x="2267" y="3022"/>
                    <a:pt x="2928" y="2361"/>
                    <a:pt x="2928" y="1511"/>
                  </a:cubicBezTo>
                  <a:cubicBezTo>
                    <a:pt x="3022" y="661"/>
                    <a:pt x="2267"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755" name="Google Shape;3755;p48"/>
            <p:cNvSpPr/>
            <p:nvPr/>
          </p:nvSpPr>
          <p:spPr>
            <a:xfrm>
              <a:off x="5134425" y="2504550"/>
              <a:ext cx="73225" cy="75550"/>
            </a:xfrm>
            <a:custGeom>
              <a:avLst/>
              <a:gdLst/>
              <a:ahLst/>
              <a:cxnLst/>
              <a:rect l="l" t="t" r="r" b="b"/>
              <a:pathLst>
                <a:path w="2929" h="3022" extrusionOk="0">
                  <a:moveTo>
                    <a:pt x="1417" y="0"/>
                  </a:moveTo>
                  <a:cubicBezTo>
                    <a:pt x="662" y="0"/>
                    <a:pt x="1" y="661"/>
                    <a:pt x="1" y="1511"/>
                  </a:cubicBezTo>
                  <a:cubicBezTo>
                    <a:pt x="1" y="2361"/>
                    <a:pt x="662" y="3022"/>
                    <a:pt x="1417" y="3022"/>
                  </a:cubicBezTo>
                  <a:cubicBezTo>
                    <a:pt x="2267" y="3022"/>
                    <a:pt x="2928" y="2361"/>
                    <a:pt x="2928" y="1511"/>
                  </a:cubicBezTo>
                  <a:cubicBezTo>
                    <a:pt x="2928" y="661"/>
                    <a:pt x="2267" y="0"/>
                    <a:pt x="1417"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756" name="Google Shape;3756;p48"/>
            <p:cNvSpPr/>
            <p:nvPr/>
          </p:nvSpPr>
          <p:spPr>
            <a:xfrm>
              <a:off x="4933750" y="2504550"/>
              <a:ext cx="75575" cy="75550"/>
            </a:xfrm>
            <a:custGeom>
              <a:avLst/>
              <a:gdLst/>
              <a:ahLst/>
              <a:cxnLst/>
              <a:rect l="l" t="t" r="r" b="b"/>
              <a:pathLst>
                <a:path w="3023" h="3022"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757" name="Google Shape;3757;p48"/>
            <p:cNvSpPr/>
            <p:nvPr/>
          </p:nvSpPr>
          <p:spPr>
            <a:xfrm>
              <a:off x="4735450" y="2504550"/>
              <a:ext cx="75575" cy="75550"/>
            </a:xfrm>
            <a:custGeom>
              <a:avLst/>
              <a:gdLst/>
              <a:ahLst/>
              <a:cxnLst/>
              <a:rect l="l" t="t" r="r" b="b"/>
              <a:pathLst>
                <a:path w="3023" h="3022"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758" name="Google Shape;3758;p48"/>
            <p:cNvSpPr/>
            <p:nvPr/>
          </p:nvSpPr>
          <p:spPr>
            <a:xfrm>
              <a:off x="4537125" y="2504550"/>
              <a:ext cx="73225" cy="75550"/>
            </a:xfrm>
            <a:custGeom>
              <a:avLst/>
              <a:gdLst/>
              <a:ahLst/>
              <a:cxnLst/>
              <a:rect l="l" t="t" r="r" b="b"/>
              <a:pathLst>
                <a:path w="2929" h="3022" extrusionOk="0">
                  <a:moveTo>
                    <a:pt x="1417" y="0"/>
                  </a:moveTo>
                  <a:cubicBezTo>
                    <a:pt x="662" y="0"/>
                    <a:pt x="1" y="661"/>
                    <a:pt x="1" y="1511"/>
                  </a:cubicBezTo>
                  <a:cubicBezTo>
                    <a:pt x="1" y="2361"/>
                    <a:pt x="662" y="3022"/>
                    <a:pt x="1417" y="3022"/>
                  </a:cubicBezTo>
                  <a:lnTo>
                    <a:pt x="1512" y="3022"/>
                  </a:lnTo>
                  <a:cubicBezTo>
                    <a:pt x="2267" y="3022"/>
                    <a:pt x="2928" y="2361"/>
                    <a:pt x="2928" y="1511"/>
                  </a:cubicBezTo>
                  <a:cubicBezTo>
                    <a:pt x="2928" y="661"/>
                    <a:pt x="2267" y="0"/>
                    <a:pt x="1417"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759" name="Google Shape;3759;p48"/>
            <p:cNvSpPr/>
            <p:nvPr/>
          </p:nvSpPr>
          <p:spPr>
            <a:xfrm>
              <a:off x="4336450" y="2504550"/>
              <a:ext cx="75575" cy="75550"/>
            </a:xfrm>
            <a:custGeom>
              <a:avLst/>
              <a:gdLst/>
              <a:ahLst/>
              <a:cxnLst/>
              <a:rect l="l" t="t" r="r" b="b"/>
              <a:pathLst>
                <a:path w="3023" h="3022"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760" name="Google Shape;3760;p48"/>
            <p:cNvSpPr/>
            <p:nvPr/>
          </p:nvSpPr>
          <p:spPr>
            <a:xfrm>
              <a:off x="4138150" y="2504550"/>
              <a:ext cx="75575" cy="75550"/>
            </a:xfrm>
            <a:custGeom>
              <a:avLst/>
              <a:gdLst/>
              <a:ahLst/>
              <a:cxnLst/>
              <a:rect l="l" t="t" r="r" b="b"/>
              <a:pathLst>
                <a:path w="3023" h="3022"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761" name="Google Shape;3761;p48"/>
            <p:cNvSpPr/>
            <p:nvPr/>
          </p:nvSpPr>
          <p:spPr>
            <a:xfrm>
              <a:off x="3939825" y="2504550"/>
              <a:ext cx="73225" cy="75550"/>
            </a:xfrm>
            <a:custGeom>
              <a:avLst/>
              <a:gdLst/>
              <a:ahLst/>
              <a:cxnLst/>
              <a:rect l="l" t="t" r="r" b="b"/>
              <a:pathLst>
                <a:path w="2929" h="3022" extrusionOk="0">
                  <a:moveTo>
                    <a:pt x="1512" y="0"/>
                  </a:moveTo>
                  <a:cubicBezTo>
                    <a:pt x="662" y="0"/>
                    <a:pt x="1" y="661"/>
                    <a:pt x="1" y="1511"/>
                  </a:cubicBezTo>
                  <a:cubicBezTo>
                    <a:pt x="1" y="2361"/>
                    <a:pt x="662" y="3022"/>
                    <a:pt x="1512" y="3022"/>
                  </a:cubicBezTo>
                  <a:cubicBezTo>
                    <a:pt x="2267" y="3022"/>
                    <a:pt x="2928" y="2361"/>
                    <a:pt x="2928" y="1511"/>
                  </a:cubicBezTo>
                  <a:cubicBezTo>
                    <a:pt x="2928" y="661"/>
                    <a:pt x="2267" y="0"/>
                    <a:pt x="1512"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762" name="Google Shape;3762;p48"/>
            <p:cNvSpPr/>
            <p:nvPr/>
          </p:nvSpPr>
          <p:spPr>
            <a:xfrm>
              <a:off x="6326650" y="2693400"/>
              <a:ext cx="40175" cy="75575"/>
            </a:xfrm>
            <a:custGeom>
              <a:avLst/>
              <a:gdLst/>
              <a:ahLst/>
              <a:cxnLst/>
              <a:rect l="l" t="t" r="r" b="b"/>
              <a:pathLst>
                <a:path w="1607" h="3023" extrusionOk="0">
                  <a:moveTo>
                    <a:pt x="1512" y="1"/>
                  </a:moveTo>
                  <a:cubicBezTo>
                    <a:pt x="662" y="1"/>
                    <a:pt x="1" y="662"/>
                    <a:pt x="1" y="1512"/>
                  </a:cubicBezTo>
                  <a:cubicBezTo>
                    <a:pt x="1" y="2362"/>
                    <a:pt x="662" y="3023"/>
                    <a:pt x="1512" y="3023"/>
                  </a:cubicBezTo>
                  <a:lnTo>
                    <a:pt x="1512" y="2928"/>
                  </a:lnTo>
                  <a:lnTo>
                    <a:pt x="1606" y="2928"/>
                  </a:lnTo>
                  <a:cubicBezTo>
                    <a:pt x="1606" y="1984"/>
                    <a:pt x="1512" y="1040"/>
                    <a:pt x="1512"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763" name="Google Shape;3763;p48"/>
            <p:cNvSpPr/>
            <p:nvPr/>
          </p:nvSpPr>
          <p:spPr>
            <a:xfrm>
              <a:off x="6128350" y="2693400"/>
              <a:ext cx="75575" cy="75575"/>
            </a:xfrm>
            <a:custGeom>
              <a:avLst/>
              <a:gdLst/>
              <a:ahLst/>
              <a:cxnLst/>
              <a:rect l="l" t="t" r="r" b="b"/>
              <a:pathLst>
                <a:path w="3023" h="3023" extrusionOk="0">
                  <a:moveTo>
                    <a:pt x="1511" y="1"/>
                  </a:moveTo>
                  <a:cubicBezTo>
                    <a:pt x="661" y="1"/>
                    <a:pt x="0" y="662"/>
                    <a:pt x="0" y="1512"/>
                  </a:cubicBezTo>
                  <a:cubicBezTo>
                    <a:pt x="0" y="2362"/>
                    <a:pt x="661" y="3023"/>
                    <a:pt x="1511" y="3023"/>
                  </a:cubicBezTo>
                  <a:cubicBezTo>
                    <a:pt x="2361" y="3023"/>
                    <a:pt x="3022" y="2362"/>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764" name="Google Shape;3764;p48"/>
            <p:cNvSpPr/>
            <p:nvPr/>
          </p:nvSpPr>
          <p:spPr>
            <a:xfrm>
              <a:off x="5930025" y="2693400"/>
              <a:ext cx="73225" cy="75575"/>
            </a:xfrm>
            <a:custGeom>
              <a:avLst/>
              <a:gdLst/>
              <a:ahLst/>
              <a:cxnLst/>
              <a:rect l="l" t="t" r="r" b="b"/>
              <a:pathLst>
                <a:path w="2929" h="3023" extrusionOk="0">
                  <a:moveTo>
                    <a:pt x="1512" y="1"/>
                  </a:moveTo>
                  <a:cubicBezTo>
                    <a:pt x="662" y="1"/>
                    <a:pt x="1" y="662"/>
                    <a:pt x="1" y="1512"/>
                  </a:cubicBezTo>
                  <a:cubicBezTo>
                    <a:pt x="1" y="2362"/>
                    <a:pt x="662" y="3023"/>
                    <a:pt x="1512" y="3023"/>
                  </a:cubicBezTo>
                  <a:cubicBezTo>
                    <a:pt x="2267" y="3023"/>
                    <a:pt x="2928" y="2362"/>
                    <a:pt x="2928" y="1512"/>
                  </a:cubicBezTo>
                  <a:cubicBezTo>
                    <a:pt x="2928" y="662"/>
                    <a:pt x="2267" y="1"/>
                    <a:pt x="1512"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765" name="Google Shape;3765;p48"/>
            <p:cNvSpPr/>
            <p:nvPr/>
          </p:nvSpPr>
          <p:spPr>
            <a:xfrm>
              <a:off x="5731725" y="2693400"/>
              <a:ext cx="73200" cy="75575"/>
            </a:xfrm>
            <a:custGeom>
              <a:avLst/>
              <a:gdLst/>
              <a:ahLst/>
              <a:cxnLst/>
              <a:rect l="l" t="t" r="r" b="b"/>
              <a:pathLst>
                <a:path w="2928" h="3023" extrusionOk="0">
                  <a:moveTo>
                    <a:pt x="1417" y="1"/>
                  </a:moveTo>
                  <a:cubicBezTo>
                    <a:pt x="662" y="1"/>
                    <a:pt x="0" y="662"/>
                    <a:pt x="0" y="1512"/>
                  </a:cubicBezTo>
                  <a:cubicBezTo>
                    <a:pt x="0" y="2362"/>
                    <a:pt x="662" y="3023"/>
                    <a:pt x="1417" y="3023"/>
                  </a:cubicBezTo>
                  <a:cubicBezTo>
                    <a:pt x="2267" y="3023"/>
                    <a:pt x="2928" y="2362"/>
                    <a:pt x="2928" y="1512"/>
                  </a:cubicBezTo>
                  <a:cubicBezTo>
                    <a:pt x="2928" y="662"/>
                    <a:pt x="2267" y="1"/>
                    <a:pt x="1417"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766" name="Google Shape;3766;p48"/>
            <p:cNvSpPr/>
            <p:nvPr/>
          </p:nvSpPr>
          <p:spPr>
            <a:xfrm>
              <a:off x="5531050" y="2693400"/>
              <a:ext cx="75575" cy="75575"/>
            </a:xfrm>
            <a:custGeom>
              <a:avLst/>
              <a:gdLst/>
              <a:ahLst/>
              <a:cxnLst/>
              <a:rect l="l" t="t" r="r" b="b"/>
              <a:pathLst>
                <a:path w="3023" h="3023" extrusionOk="0">
                  <a:moveTo>
                    <a:pt x="1512" y="1"/>
                  </a:moveTo>
                  <a:cubicBezTo>
                    <a:pt x="662" y="1"/>
                    <a:pt x="1" y="662"/>
                    <a:pt x="1" y="1512"/>
                  </a:cubicBezTo>
                  <a:cubicBezTo>
                    <a:pt x="1" y="2362"/>
                    <a:pt x="662" y="3023"/>
                    <a:pt x="1512" y="3023"/>
                  </a:cubicBezTo>
                  <a:cubicBezTo>
                    <a:pt x="2361" y="3023"/>
                    <a:pt x="3022" y="2362"/>
                    <a:pt x="3022" y="1512"/>
                  </a:cubicBezTo>
                  <a:cubicBezTo>
                    <a:pt x="3022" y="662"/>
                    <a:pt x="2361" y="1"/>
                    <a:pt x="1512"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767" name="Google Shape;3767;p48"/>
            <p:cNvSpPr/>
            <p:nvPr/>
          </p:nvSpPr>
          <p:spPr>
            <a:xfrm>
              <a:off x="5332750" y="2693400"/>
              <a:ext cx="75550" cy="75575"/>
            </a:xfrm>
            <a:custGeom>
              <a:avLst/>
              <a:gdLst/>
              <a:ahLst/>
              <a:cxnLst/>
              <a:rect l="l" t="t" r="r" b="b"/>
              <a:pathLst>
                <a:path w="3022" h="3023" extrusionOk="0">
                  <a:moveTo>
                    <a:pt x="1511" y="1"/>
                  </a:moveTo>
                  <a:cubicBezTo>
                    <a:pt x="661" y="1"/>
                    <a:pt x="0" y="662"/>
                    <a:pt x="0" y="1512"/>
                  </a:cubicBezTo>
                  <a:cubicBezTo>
                    <a:pt x="0" y="2362"/>
                    <a:pt x="661" y="3023"/>
                    <a:pt x="1511" y="3023"/>
                  </a:cubicBezTo>
                  <a:cubicBezTo>
                    <a:pt x="2267" y="3023"/>
                    <a:pt x="2928" y="2362"/>
                    <a:pt x="2928" y="1512"/>
                  </a:cubicBezTo>
                  <a:cubicBezTo>
                    <a:pt x="3022" y="662"/>
                    <a:pt x="2267"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768" name="Google Shape;3768;p48"/>
            <p:cNvSpPr/>
            <p:nvPr/>
          </p:nvSpPr>
          <p:spPr>
            <a:xfrm>
              <a:off x="5134425" y="2693400"/>
              <a:ext cx="73225" cy="75575"/>
            </a:xfrm>
            <a:custGeom>
              <a:avLst/>
              <a:gdLst/>
              <a:ahLst/>
              <a:cxnLst/>
              <a:rect l="l" t="t" r="r" b="b"/>
              <a:pathLst>
                <a:path w="2929" h="3023" extrusionOk="0">
                  <a:moveTo>
                    <a:pt x="1417" y="1"/>
                  </a:moveTo>
                  <a:cubicBezTo>
                    <a:pt x="662" y="1"/>
                    <a:pt x="1" y="662"/>
                    <a:pt x="1" y="1512"/>
                  </a:cubicBezTo>
                  <a:cubicBezTo>
                    <a:pt x="1" y="2362"/>
                    <a:pt x="662" y="3023"/>
                    <a:pt x="1417" y="3023"/>
                  </a:cubicBezTo>
                  <a:cubicBezTo>
                    <a:pt x="2267" y="3023"/>
                    <a:pt x="2928" y="2362"/>
                    <a:pt x="2928" y="1512"/>
                  </a:cubicBezTo>
                  <a:cubicBezTo>
                    <a:pt x="2928" y="662"/>
                    <a:pt x="2267" y="1"/>
                    <a:pt x="1417"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769" name="Google Shape;3769;p48"/>
            <p:cNvSpPr/>
            <p:nvPr/>
          </p:nvSpPr>
          <p:spPr>
            <a:xfrm>
              <a:off x="4933750" y="2693400"/>
              <a:ext cx="75575" cy="75575"/>
            </a:xfrm>
            <a:custGeom>
              <a:avLst/>
              <a:gdLst/>
              <a:ahLst/>
              <a:cxnLst/>
              <a:rect l="l" t="t" r="r" b="b"/>
              <a:pathLst>
                <a:path w="3023" h="3023" extrusionOk="0">
                  <a:moveTo>
                    <a:pt x="1512" y="1"/>
                  </a:moveTo>
                  <a:cubicBezTo>
                    <a:pt x="662" y="1"/>
                    <a:pt x="1" y="662"/>
                    <a:pt x="1" y="1512"/>
                  </a:cubicBezTo>
                  <a:cubicBezTo>
                    <a:pt x="1" y="2362"/>
                    <a:pt x="662" y="3023"/>
                    <a:pt x="1512" y="3023"/>
                  </a:cubicBezTo>
                  <a:cubicBezTo>
                    <a:pt x="2362" y="3023"/>
                    <a:pt x="3023" y="2362"/>
                    <a:pt x="3023" y="1512"/>
                  </a:cubicBezTo>
                  <a:cubicBezTo>
                    <a:pt x="3023" y="662"/>
                    <a:pt x="2362" y="1"/>
                    <a:pt x="1512"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770" name="Google Shape;3770;p48"/>
            <p:cNvSpPr/>
            <p:nvPr/>
          </p:nvSpPr>
          <p:spPr>
            <a:xfrm>
              <a:off x="4735450" y="2693400"/>
              <a:ext cx="75575" cy="75575"/>
            </a:xfrm>
            <a:custGeom>
              <a:avLst/>
              <a:gdLst/>
              <a:ahLst/>
              <a:cxnLst/>
              <a:rect l="l" t="t" r="r" b="b"/>
              <a:pathLst>
                <a:path w="3023" h="3023" extrusionOk="0">
                  <a:moveTo>
                    <a:pt x="1511" y="1"/>
                  </a:moveTo>
                  <a:cubicBezTo>
                    <a:pt x="661" y="1"/>
                    <a:pt x="0" y="662"/>
                    <a:pt x="0" y="1512"/>
                  </a:cubicBezTo>
                  <a:cubicBezTo>
                    <a:pt x="0" y="2362"/>
                    <a:pt x="661" y="3023"/>
                    <a:pt x="1511" y="3023"/>
                  </a:cubicBezTo>
                  <a:cubicBezTo>
                    <a:pt x="2361" y="3023"/>
                    <a:pt x="3022" y="2362"/>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771" name="Google Shape;3771;p48"/>
            <p:cNvSpPr/>
            <p:nvPr/>
          </p:nvSpPr>
          <p:spPr>
            <a:xfrm>
              <a:off x="4537125" y="2693400"/>
              <a:ext cx="73225" cy="75575"/>
            </a:xfrm>
            <a:custGeom>
              <a:avLst/>
              <a:gdLst/>
              <a:ahLst/>
              <a:cxnLst/>
              <a:rect l="l" t="t" r="r" b="b"/>
              <a:pathLst>
                <a:path w="2929" h="3023" extrusionOk="0">
                  <a:moveTo>
                    <a:pt x="1417" y="1"/>
                  </a:moveTo>
                  <a:cubicBezTo>
                    <a:pt x="662" y="1"/>
                    <a:pt x="1" y="662"/>
                    <a:pt x="1" y="1512"/>
                  </a:cubicBezTo>
                  <a:cubicBezTo>
                    <a:pt x="1" y="2362"/>
                    <a:pt x="662" y="3023"/>
                    <a:pt x="1417" y="3023"/>
                  </a:cubicBezTo>
                  <a:lnTo>
                    <a:pt x="1512" y="3023"/>
                  </a:lnTo>
                  <a:cubicBezTo>
                    <a:pt x="2267" y="3023"/>
                    <a:pt x="2928" y="2362"/>
                    <a:pt x="2928" y="1512"/>
                  </a:cubicBezTo>
                  <a:cubicBezTo>
                    <a:pt x="2928" y="662"/>
                    <a:pt x="2267" y="1"/>
                    <a:pt x="1417"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772" name="Google Shape;3772;p48"/>
            <p:cNvSpPr/>
            <p:nvPr/>
          </p:nvSpPr>
          <p:spPr>
            <a:xfrm>
              <a:off x="4336450" y="2693400"/>
              <a:ext cx="75575" cy="75575"/>
            </a:xfrm>
            <a:custGeom>
              <a:avLst/>
              <a:gdLst/>
              <a:ahLst/>
              <a:cxnLst/>
              <a:rect l="l" t="t" r="r" b="b"/>
              <a:pathLst>
                <a:path w="3023" h="3023" extrusionOk="0">
                  <a:moveTo>
                    <a:pt x="1512" y="1"/>
                  </a:moveTo>
                  <a:cubicBezTo>
                    <a:pt x="662" y="1"/>
                    <a:pt x="1" y="662"/>
                    <a:pt x="1" y="1512"/>
                  </a:cubicBezTo>
                  <a:cubicBezTo>
                    <a:pt x="1" y="2362"/>
                    <a:pt x="662" y="3023"/>
                    <a:pt x="1512" y="3023"/>
                  </a:cubicBezTo>
                  <a:cubicBezTo>
                    <a:pt x="2362" y="3023"/>
                    <a:pt x="3023" y="2362"/>
                    <a:pt x="3023" y="1512"/>
                  </a:cubicBezTo>
                  <a:cubicBezTo>
                    <a:pt x="3023" y="662"/>
                    <a:pt x="2362" y="1"/>
                    <a:pt x="1512"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773" name="Google Shape;3773;p48"/>
            <p:cNvSpPr/>
            <p:nvPr/>
          </p:nvSpPr>
          <p:spPr>
            <a:xfrm>
              <a:off x="4138150" y="2693400"/>
              <a:ext cx="75575" cy="75575"/>
            </a:xfrm>
            <a:custGeom>
              <a:avLst/>
              <a:gdLst/>
              <a:ahLst/>
              <a:cxnLst/>
              <a:rect l="l" t="t" r="r" b="b"/>
              <a:pathLst>
                <a:path w="3023" h="3023" extrusionOk="0">
                  <a:moveTo>
                    <a:pt x="1511" y="1"/>
                  </a:moveTo>
                  <a:cubicBezTo>
                    <a:pt x="661" y="1"/>
                    <a:pt x="0" y="662"/>
                    <a:pt x="0" y="1512"/>
                  </a:cubicBezTo>
                  <a:cubicBezTo>
                    <a:pt x="0" y="2362"/>
                    <a:pt x="661" y="3023"/>
                    <a:pt x="1511" y="3023"/>
                  </a:cubicBezTo>
                  <a:cubicBezTo>
                    <a:pt x="2361" y="3023"/>
                    <a:pt x="3022" y="2362"/>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774" name="Google Shape;3774;p48"/>
            <p:cNvSpPr/>
            <p:nvPr/>
          </p:nvSpPr>
          <p:spPr>
            <a:xfrm>
              <a:off x="3939825" y="2693400"/>
              <a:ext cx="73225" cy="75575"/>
            </a:xfrm>
            <a:custGeom>
              <a:avLst/>
              <a:gdLst/>
              <a:ahLst/>
              <a:cxnLst/>
              <a:rect l="l" t="t" r="r" b="b"/>
              <a:pathLst>
                <a:path w="2929" h="3023" extrusionOk="0">
                  <a:moveTo>
                    <a:pt x="1512" y="1"/>
                  </a:moveTo>
                  <a:cubicBezTo>
                    <a:pt x="662" y="1"/>
                    <a:pt x="1" y="662"/>
                    <a:pt x="1" y="1512"/>
                  </a:cubicBezTo>
                  <a:cubicBezTo>
                    <a:pt x="1" y="2362"/>
                    <a:pt x="662" y="3023"/>
                    <a:pt x="1512" y="3023"/>
                  </a:cubicBezTo>
                  <a:cubicBezTo>
                    <a:pt x="2267" y="3023"/>
                    <a:pt x="2928" y="2362"/>
                    <a:pt x="2928" y="1512"/>
                  </a:cubicBezTo>
                  <a:cubicBezTo>
                    <a:pt x="2928" y="662"/>
                    <a:pt x="2267" y="1"/>
                    <a:pt x="1512"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pic>
        <p:nvPicPr>
          <p:cNvPr id="3775" name="Google Shape;3775;p48"/>
          <p:cNvPicPr preferRelativeResize="0"/>
          <p:nvPr/>
        </p:nvPicPr>
        <p:blipFill rotWithShape="1">
          <a:blip r:embed="rId5">
            <a:alphaModFix/>
          </a:blip>
          <a:srcRect/>
          <a:stretch/>
        </p:blipFill>
        <p:spPr>
          <a:xfrm>
            <a:off x="455004" y="401901"/>
            <a:ext cx="908399" cy="259033"/>
          </a:xfrm>
          <a:prstGeom prst="rect">
            <a:avLst/>
          </a:prstGeom>
          <a:noFill/>
          <a:ln>
            <a:noFill/>
          </a:ln>
        </p:spPr>
      </p:pic>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Section header w/chevron">
  <p:cSld name="SECTION_HEADER_1">
    <p:spTree>
      <p:nvGrpSpPr>
        <p:cNvPr id="1" name="Shape 3776"/>
        <p:cNvGrpSpPr/>
        <p:nvPr/>
      </p:nvGrpSpPr>
      <p:grpSpPr>
        <a:xfrm>
          <a:off x="0" y="0"/>
          <a:ext cx="0" cy="0"/>
          <a:chOff x="0" y="0"/>
          <a:chExt cx="0" cy="0"/>
        </a:xfrm>
      </p:grpSpPr>
      <p:grpSp>
        <p:nvGrpSpPr>
          <p:cNvPr id="3777" name="Google Shape;3777;p49"/>
          <p:cNvGrpSpPr/>
          <p:nvPr/>
        </p:nvGrpSpPr>
        <p:grpSpPr>
          <a:xfrm>
            <a:off x="2693441" y="10"/>
            <a:ext cx="3757132" cy="5143716"/>
            <a:chOff x="1895100" y="238125"/>
            <a:chExt cx="3826000" cy="5238000"/>
          </a:xfrm>
        </p:grpSpPr>
        <p:sp>
          <p:nvSpPr>
            <p:cNvPr id="3778" name="Google Shape;3778;p49"/>
            <p:cNvSpPr/>
            <p:nvPr/>
          </p:nvSpPr>
          <p:spPr>
            <a:xfrm>
              <a:off x="1895100" y="238125"/>
              <a:ext cx="2142475" cy="5238000"/>
            </a:xfrm>
            <a:custGeom>
              <a:avLst/>
              <a:gdLst/>
              <a:ahLst/>
              <a:cxnLst/>
              <a:rect l="l" t="t" r="r" b="b"/>
              <a:pathLst>
                <a:path w="85699" h="209520" extrusionOk="0">
                  <a:moveTo>
                    <a:pt x="214" y="0"/>
                  </a:moveTo>
                  <a:lnTo>
                    <a:pt x="83740" y="104515"/>
                  </a:lnTo>
                  <a:lnTo>
                    <a:pt x="0" y="209519"/>
                  </a:lnTo>
                  <a:lnTo>
                    <a:pt x="1958" y="209519"/>
                  </a:lnTo>
                  <a:lnTo>
                    <a:pt x="85331" y="105004"/>
                  </a:lnTo>
                  <a:lnTo>
                    <a:pt x="85698" y="104515"/>
                  </a:lnTo>
                  <a:lnTo>
                    <a:pt x="2172" y="0"/>
                  </a:ln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779" name="Google Shape;3779;p49"/>
            <p:cNvSpPr/>
            <p:nvPr/>
          </p:nvSpPr>
          <p:spPr>
            <a:xfrm>
              <a:off x="3578600" y="238125"/>
              <a:ext cx="2142500" cy="5238000"/>
            </a:xfrm>
            <a:custGeom>
              <a:avLst/>
              <a:gdLst/>
              <a:ahLst/>
              <a:cxnLst/>
              <a:rect l="l" t="t" r="r" b="b"/>
              <a:pathLst>
                <a:path w="85700" h="209520" extrusionOk="0">
                  <a:moveTo>
                    <a:pt x="1" y="0"/>
                  </a:moveTo>
                  <a:lnTo>
                    <a:pt x="83741" y="105310"/>
                  </a:lnTo>
                  <a:lnTo>
                    <a:pt x="643" y="209519"/>
                  </a:lnTo>
                  <a:lnTo>
                    <a:pt x="2601" y="209519"/>
                  </a:lnTo>
                  <a:lnTo>
                    <a:pt x="85699" y="105310"/>
                  </a:lnTo>
                  <a:lnTo>
                    <a:pt x="1959" y="0"/>
                  </a:ln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3780" name="Google Shape;3780;p49"/>
          <p:cNvSpPr txBox="1">
            <a:spLocks noGrp="1"/>
          </p:cNvSpPr>
          <p:nvPr>
            <p:ph type="title"/>
          </p:nvPr>
        </p:nvSpPr>
        <p:spPr>
          <a:xfrm>
            <a:off x="311700" y="1980344"/>
            <a:ext cx="8520600" cy="841800"/>
          </a:xfrm>
          <a:prstGeom prst="rect">
            <a:avLst/>
          </a:prstGeom>
          <a:noFill/>
          <a:ln>
            <a:noFill/>
          </a:ln>
        </p:spPr>
        <p:txBody>
          <a:bodyPr spcFirstLastPara="1" wrap="square" lIns="91425" tIns="91425" rIns="91425" bIns="91425" anchor="ctr" anchorCtr="0">
            <a:normAutofit/>
          </a:bodyPr>
          <a:lstStyle>
            <a:lvl1pPr lvl="0" algn="ctr" rtl="0">
              <a:lnSpc>
                <a:spcPct val="100000"/>
              </a:lnSpc>
              <a:spcBef>
                <a:spcPts val="0"/>
              </a:spcBef>
              <a:spcAft>
                <a:spcPts val="0"/>
              </a:spcAft>
              <a:buSzPts val="3600"/>
              <a:buNone/>
              <a:defRPr sz="3600"/>
            </a:lvl1pPr>
            <a:lvl2pPr lvl="1" algn="ctr" rtl="0">
              <a:lnSpc>
                <a:spcPct val="100000"/>
              </a:lnSpc>
              <a:spcBef>
                <a:spcPts val="0"/>
              </a:spcBef>
              <a:spcAft>
                <a:spcPts val="0"/>
              </a:spcAft>
              <a:buSzPts val="3600"/>
              <a:buNone/>
              <a:defRPr sz="3600"/>
            </a:lvl2pPr>
            <a:lvl3pPr lvl="2" algn="ctr" rtl="0">
              <a:lnSpc>
                <a:spcPct val="100000"/>
              </a:lnSpc>
              <a:spcBef>
                <a:spcPts val="0"/>
              </a:spcBef>
              <a:spcAft>
                <a:spcPts val="0"/>
              </a:spcAft>
              <a:buSzPts val="3600"/>
              <a:buNone/>
              <a:defRPr sz="3600"/>
            </a:lvl3pPr>
            <a:lvl4pPr lvl="3" algn="ctr" rtl="0">
              <a:lnSpc>
                <a:spcPct val="100000"/>
              </a:lnSpc>
              <a:spcBef>
                <a:spcPts val="0"/>
              </a:spcBef>
              <a:spcAft>
                <a:spcPts val="0"/>
              </a:spcAft>
              <a:buSzPts val="3600"/>
              <a:buNone/>
              <a:defRPr sz="3600"/>
            </a:lvl4pPr>
            <a:lvl5pPr lvl="4" algn="ctr" rtl="0">
              <a:lnSpc>
                <a:spcPct val="100000"/>
              </a:lnSpc>
              <a:spcBef>
                <a:spcPts val="0"/>
              </a:spcBef>
              <a:spcAft>
                <a:spcPts val="0"/>
              </a:spcAft>
              <a:buSzPts val="3600"/>
              <a:buNone/>
              <a:defRPr sz="3600"/>
            </a:lvl5pPr>
            <a:lvl6pPr lvl="5" algn="ctr" rtl="0">
              <a:lnSpc>
                <a:spcPct val="100000"/>
              </a:lnSpc>
              <a:spcBef>
                <a:spcPts val="0"/>
              </a:spcBef>
              <a:spcAft>
                <a:spcPts val="0"/>
              </a:spcAft>
              <a:buSzPts val="3600"/>
              <a:buNone/>
              <a:defRPr sz="3600"/>
            </a:lvl6pPr>
            <a:lvl7pPr lvl="6" algn="ctr" rtl="0">
              <a:lnSpc>
                <a:spcPct val="100000"/>
              </a:lnSpc>
              <a:spcBef>
                <a:spcPts val="0"/>
              </a:spcBef>
              <a:spcAft>
                <a:spcPts val="0"/>
              </a:spcAft>
              <a:buSzPts val="3600"/>
              <a:buNone/>
              <a:defRPr sz="3600"/>
            </a:lvl7pPr>
            <a:lvl8pPr lvl="7" algn="ctr" rtl="0">
              <a:lnSpc>
                <a:spcPct val="100000"/>
              </a:lnSpc>
              <a:spcBef>
                <a:spcPts val="0"/>
              </a:spcBef>
              <a:spcAft>
                <a:spcPts val="0"/>
              </a:spcAft>
              <a:buSzPts val="3600"/>
              <a:buNone/>
              <a:defRPr sz="3600"/>
            </a:lvl8pPr>
            <a:lvl9pPr lvl="8" algn="ctr" rtl="0">
              <a:lnSpc>
                <a:spcPct val="100000"/>
              </a:lnSpc>
              <a:spcBef>
                <a:spcPts val="0"/>
              </a:spcBef>
              <a:spcAft>
                <a:spcPts val="0"/>
              </a:spcAft>
              <a:buSzPts val="3600"/>
              <a:buNone/>
              <a:defRPr sz="3600"/>
            </a:lvl9pPr>
          </a:lstStyle>
          <a:p>
            <a:endParaRPr/>
          </a:p>
        </p:txBody>
      </p:sp>
      <p:sp>
        <p:nvSpPr>
          <p:cNvPr id="3781" name="Google Shape;3781;p49"/>
          <p:cNvSpPr txBox="1">
            <a:spLocks noGrp="1"/>
          </p:cNvSpPr>
          <p:nvPr>
            <p:ph type="sldNum" idx="12"/>
          </p:nvPr>
        </p:nvSpPr>
        <p:spPr>
          <a:xfrm>
            <a:off x="8702350" y="4780525"/>
            <a:ext cx="318900" cy="272700"/>
          </a:xfrm>
          <a:prstGeom prst="rect">
            <a:avLst/>
          </a:prstGeom>
          <a:noFill/>
          <a:ln>
            <a:noFill/>
          </a:ln>
        </p:spPr>
        <p:txBody>
          <a:bodyPr spcFirstLastPara="1" wrap="square" lIns="91425" tIns="91425" rIns="91425" bIns="91425" anchor="ctr" anchorCtr="0">
            <a:normAutofit lnSpcReduction="20000"/>
          </a:bodyPr>
          <a:lstStyle>
            <a:lvl1pPr marL="0" marR="0" lvl="0"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1pPr>
            <a:lvl2pPr marL="0" marR="0" lvl="1"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2pPr>
            <a:lvl3pPr marL="0" marR="0" lvl="2"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3pPr>
            <a:lvl4pPr marL="0" marR="0" lvl="3"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4pPr>
            <a:lvl5pPr marL="0" marR="0" lvl="4"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5pPr>
            <a:lvl6pPr marL="0" marR="0" lvl="5"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6pPr>
            <a:lvl7pPr marL="0" marR="0" lvl="6"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7pPr>
            <a:lvl8pPr marL="0" marR="0" lvl="7"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8pPr>
            <a:lvl9pPr marL="0" marR="0" lvl="8"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9pPr>
          </a:lstStyle>
          <a:p>
            <a:pPr marL="0" lvl="0" indent="0" algn="r" rtl="0">
              <a:spcBef>
                <a:spcPts val="0"/>
              </a:spcBef>
              <a:spcAft>
                <a:spcPts val="0"/>
              </a:spcAft>
              <a:buNone/>
            </a:pPr>
            <a:fld id="{00000000-1234-1234-1234-123412341234}" type="slidenum">
              <a:rPr lang="en"/>
              <a:t>‹#›</a:t>
            </a:fld>
            <a:endParaRPr/>
          </a:p>
        </p:txBody>
      </p:sp>
      <p:sp>
        <p:nvSpPr>
          <p:cNvPr id="3782" name="Google Shape;3782;p49"/>
          <p:cNvSpPr txBox="1"/>
          <p:nvPr/>
        </p:nvSpPr>
        <p:spPr>
          <a:xfrm>
            <a:off x="244350" y="4765500"/>
            <a:ext cx="1315500" cy="2925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700"/>
              <a:buFont typeface="Arial"/>
              <a:buNone/>
            </a:pPr>
            <a:r>
              <a:rPr lang="en" sz="700" b="0" i="0" u="none" strike="noStrike" cap="none">
                <a:solidFill>
                  <a:schemeClr val="dk2"/>
                </a:solidFill>
                <a:latin typeface="Inter Medium"/>
                <a:ea typeface="Inter Medium"/>
                <a:cs typeface="Inter Medium"/>
                <a:sym typeface="Inter Medium"/>
              </a:rPr>
              <a:t>Proprietary &amp; Confidential</a:t>
            </a:r>
            <a:endParaRPr sz="700" b="0" i="0" u="none" strike="noStrike" cap="none">
              <a:solidFill>
                <a:schemeClr val="dk2"/>
              </a:solidFill>
              <a:latin typeface="Inter Medium"/>
              <a:ea typeface="Inter Medium"/>
              <a:cs typeface="Inter Medium"/>
              <a:sym typeface="Inter Medium"/>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matchingName="Title and two columns (w/Light BG)">
  <p:cSld name="TITLE_AND_TWO_COLUMNS_1">
    <p:bg>
      <p:bgPr>
        <a:solidFill>
          <a:srgbClr val="E2F0F9">
            <a:alpha val="57650"/>
          </a:srgbClr>
        </a:solidFill>
        <a:effectLst/>
      </p:bgPr>
    </p:bg>
    <p:spTree>
      <p:nvGrpSpPr>
        <p:cNvPr id="1" name="Shape 3783"/>
        <p:cNvGrpSpPr/>
        <p:nvPr/>
      </p:nvGrpSpPr>
      <p:grpSpPr>
        <a:xfrm>
          <a:off x="0" y="0"/>
          <a:ext cx="0" cy="0"/>
          <a:chOff x="0" y="0"/>
          <a:chExt cx="0" cy="0"/>
        </a:xfrm>
      </p:grpSpPr>
      <p:sp>
        <p:nvSpPr>
          <p:cNvPr id="3784" name="Google Shape;3784;p50"/>
          <p:cNvSpPr/>
          <p:nvPr/>
        </p:nvSpPr>
        <p:spPr>
          <a:xfrm rot="-5400000">
            <a:off x="-2754775" y="2407832"/>
            <a:ext cx="5499900" cy="5499900"/>
          </a:xfrm>
          <a:prstGeom prst="pie">
            <a:avLst>
              <a:gd name="adj1" fmla="val 0"/>
              <a:gd name="adj2" fmla="val 5382146"/>
            </a:avLst>
          </a:prstGeom>
          <a:solidFill>
            <a:schemeClr val="accent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3785" name="Google Shape;3785;p50"/>
          <p:cNvGrpSpPr/>
          <p:nvPr/>
        </p:nvGrpSpPr>
        <p:grpSpPr>
          <a:xfrm>
            <a:off x="6808167" y="782935"/>
            <a:ext cx="1845454" cy="1820070"/>
            <a:chOff x="5927502" y="551678"/>
            <a:chExt cx="2377550" cy="2344847"/>
          </a:xfrm>
        </p:grpSpPr>
        <p:grpSp>
          <p:nvGrpSpPr>
            <p:cNvPr id="3786" name="Google Shape;3786;p50"/>
            <p:cNvGrpSpPr/>
            <p:nvPr/>
          </p:nvGrpSpPr>
          <p:grpSpPr>
            <a:xfrm>
              <a:off x="5927502" y="551678"/>
              <a:ext cx="2377550" cy="653782"/>
              <a:chOff x="2159414" y="3486447"/>
              <a:chExt cx="2606105" cy="720500"/>
            </a:xfrm>
          </p:grpSpPr>
          <p:grpSp>
            <p:nvGrpSpPr>
              <p:cNvPr id="3787" name="Google Shape;3787;p50"/>
              <p:cNvGrpSpPr/>
              <p:nvPr/>
            </p:nvGrpSpPr>
            <p:grpSpPr>
              <a:xfrm>
                <a:off x="2159414" y="3486447"/>
                <a:ext cx="2606105" cy="49200"/>
                <a:chOff x="2159414" y="3486447"/>
                <a:chExt cx="2606105" cy="49200"/>
              </a:xfrm>
            </p:grpSpPr>
            <p:sp>
              <p:nvSpPr>
                <p:cNvPr id="3788" name="Google Shape;3788;p50"/>
                <p:cNvSpPr/>
                <p:nvPr/>
              </p:nvSpPr>
              <p:spPr>
                <a:xfrm>
                  <a:off x="2159414"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789" name="Google Shape;3789;p50"/>
                <p:cNvSpPr/>
                <p:nvPr/>
              </p:nvSpPr>
              <p:spPr>
                <a:xfrm>
                  <a:off x="2329855"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790" name="Google Shape;3790;p50"/>
                <p:cNvSpPr/>
                <p:nvPr/>
              </p:nvSpPr>
              <p:spPr>
                <a:xfrm>
                  <a:off x="2500295"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791" name="Google Shape;3791;p50"/>
                <p:cNvSpPr/>
                <p:nvPr/>
              </p:nvSpPr>
              <p:spPr>
                <a:xfrm>
                  <a:off x="2670735"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792" name="Google Shape;3792;p50"/>
                <p:cNvSpPr/>
                <p:nvPr/>
              </p:nvSpPr>
              <p:spPr>
                <a:xfrm>
                  <a:off x="2841176"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793" name="Google Shape;3793;p50"/>
                <p:cNvSpPr/>
                <p:nvPr/>
              </p:nvSpPr>
              <p:spPr>
                <a:xfrm>
                  <a:off x="3011616"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794" name="Google Shape;3794;p50"/>
                <p:cNvSpPr/>
                <p:nvPr/>
              </p:nvSpPr>
              <p:spPr>
                <a:xfrm>
                  <a:off x="3182056"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795" name="Google Shape;3795;p50"/>
                <p:cNvSpPr/>
                <p:nvPr/>
              </p:nvSpPr>
              <p:spPr>
                <a:xfrm>
                  <a:off x="3352497"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796" name="Google Shape;3796;p50"/>
                <p:cNvSpPr/>
                <p:nvPr/>
              </p:nvSpPr>
              <p:spPr>
                <a:xfrm>
                  <a:off x="3522937"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797" name="Google Shape;3797;p50"/>
                <p:cNvSpPr/>
                <p:nvPr/>
              </p:nvSpPr>
              <p:spPr>
                <a:xfrm>
                  <a:off x="3693377"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798" name="Google Shape;3798;p50"/>
                <p:cNvSpPr/>
                <p:nvPr/>
              </p:nvSpPr>
              <p:spPr>
                <a:xfrm>
                  <a:off x="3863818"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799" name="Google Shape;3799;p50"/>
                <p:cNvSpPr/>
                <p:nvPr/>
              </p:nvSpPr>
              <p:spPr>
                <a:xfrm>
                  <a:off x="4034258"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800" name="Google Shape;3800;p50"/>
                <p:cNvSpPr/>
                <p:nvPr/>
              </p:nvSpPr>
              <p:spPr>
                <a:xfrm>
                  <a:off x="4204698"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801" name="Google Shape;3801;p50"/>
                <p:cNvSpPr/>
                <p:nvPr/>
              </p:nvSpPr>
              <p:spPr>
                <a:xfrm>
                  <a:off x="4375139"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802" name="Google Shape;3802;p50"/>
                <p:cNvSpPr/>
                <p:nvPr/>
              </p:nvSpPr>
              <p:spPr>
                <a:xfrm>
                  <a:off x="4545579"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803" name="Google Shape;3803;p50"/>
                <p:cNvSpPr/>
                <p:nvPr/>
              </p:nvSpPr>
              <p:spPr>
                <a:xfrm>
                  <a:off x="4716019"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3804" name="Google Shape;3804;p50"/>
              <p:cNvGrpSpPr/>
              <p:nvPr/>
            </p:nvGrpSpPr>
            <p:grpSpPr>
              <a:xfrm>
                <a:off x="2159414" y="3652838"/>
                <a:ext cx="2606105" cy="49200"/>
                <a:chOff x="2159414" y="3486447"/>
                <a:chExt cx="2606105" cy="49200"/>
              </a:xfrm>
            </p:grpSpPr>
            <p:sp>
              <p:nvSpPr>
                <p:cNvPr id="3805" name="Google Shape;3805;p50"/>
                <p:cNvSpPr/>
                <p:nvPr/>
              </p:nvSpPr>
              <p:spPr>
                <a:xfrm>
                  <a:off x="2159414"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806" name="Google Shape;3806;p50"/>
                <p:cNvSpPr/>
                <p:nvPr/>
              </p:nvSpPr>
              <p:spPr>
                <a:xfrm>
                  <a:off x="2329855"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807" name="Google Shape;3807;p50"/>
                <p:cNvSpPr/>
                <p:nvPr/>
              </p:nvSpPr>
              <p:spPr>
                <a:xfrm>
                  <a:off x="2500295"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808" name="Google Shape;3808;p50"/>
                <p:cNvSpPr/>
                <p:nvPr/>
              </p:nvSpPr>
              <p:spPr>
                <a:xfrm>
                  <a:off x="2670735"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809" name="Google Shape;3809;p50"/>
                <p:cNvSpPr/>
                <p:nvPr/>
              </p:nvSpPr>
              <p:spPr>
                <a:xfrm>
                  <a:off x="2841176"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810" name="Google Shape;3810;p50"/>
                <p:cNvSpPr/>
                <p:nvPr/>
              </p:nvSpPr>
              <p:spPr>
                <a:xfrm>
                  <a:off x="3011616"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811" name="Google Shape;3811;p50"/>
                <p:cNvSpPr/>
                <p:nvPr/>
              </p:nvSpPr>
              <p:spPr>
                <a:xfrm>
                  <a:off x="3182056"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812" name="Google Shape;3812;p50"/>
                <p:cNvSpPr/>
                <p:nvPr/>
              </p:nvSpPr>
              <p:spPr>
                <a:xfrm>
                  <a:off x="3352497"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813" name="Google Shape;3813;p50"/>
                <p:cNvSpPr/>
                <p:nvPr/>
              </p:nvSpPr>
              <p:spPr>
                <a:xfrm>
                  <a:off x="3522937"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814" name="Google Shape;3814;p50"/>
                <p:cNvSpPr/>
                <p:nvPr/>
              </p:nvSpPr>
              <p:spPr>
                <a:xfrm>
                  <a:off x="3693377"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815" name="Google Shape;3815;p50"/>
                <p:cNvSpPr/>
                <p:nvPr/>
              </p:nvSpPr>
              <p:spPr>
                <a:xfrm>
                  <a:off x="3863818"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816" name="Google Shape;3816;p50"/>
                <p:cNvSpPr/>
                <p:nvPr/>
              </p:nvSpPr>
              <p:spPr>
                <a:xfrm>
                  <a:off x="4034258"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817" name="Google Shape;3817;p50"/>
                <p:cNvSpPr/>
                <p:nvPr/>
              </p:nvSpPr>
              <p:spPr>
                <a:xfrm>
                  <a:off x="4204698"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818" name="Google Shape;3818;p50"/>
                <p:cNvSpPr/>
                <p:nvPr/>
              </p:nvSpPr>
              <p:spPr>
                <a:xfrm>
                  <a:off x="4375139"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819" name="Google Shape;3819;p50"/>
                <p:cNvSpPr/>
                <p:nvPr/>
              </p:nvSpPr>
              <p:spPr>
                <a:xfrm>
                  <a:off x="4545579"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820" name="Google Shape;3820;p50"/>
                <p:cNvSpPr/>
                <p:nvPr/>
              </p:nvSpPr>
              <p:spPr>
                <a:xfrm>
                  <a:off x="4716019"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3821" name="Google Shape;3821;p50"/>
              <p:cNvGrpSpPr/>
              <p:nvPr/>
            </p:nvGrpSpPr>
            <p:grpSpPr>
              <a:xfrm>
                <a:off x="2159414" y="3819188"/>
                <a:ext cx="2606105" cy="49200"/>
                <a:chOff x="2159414" y="3486447"/>
                <a:chExt cx="2606105" cy="49200"/>
              </a:xfrm>
            </p:grpSpPr>
            <p:sp>
              <p:nvSpPr>
                <p:cNvPr id="3822" name="Google Shape;3822;p50"/>
                <p:cNvSpPr/>
                <p:nvPr/>
              </p:nvSpPr>
              <p:spPr>
                <a:xfrm>
                  <a:off x="2159414"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823" name="Google Shape;3823;p50"/>
                <p:cNvSpPr/>
                <p:nvPr/>
              </p:nvSpPr>
              <p:spPr>
                <a:xfrm>
                  <a:off x="2329855"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824" name="Google Shape;3824;p50"/>
                <p:cNvSpPr/>
                <p:nvPr/>
              </p:nvSpPr>
              <p:spPr>
                <a:xfrm>
                  <a:off x="2500295"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825" name="Google Shape;3825;p50"/>
                <p:cNvSpPr/>
                <p:nvPr/>
              </p:nvSpPr>
              <p:spPr>
                <a:xfrm>
                  <a:off x="2670735"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826" name="Google Shape;3826;p50"/>
                <p:cNvSpPr/>
                <p:nvPr/>
              </p:nvSpPr>
              <p:spPr>
                <a:xfrm>
                  <a:off x="2841176"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827" name="Google Shape;3827;p50"/>
                <p:cNvSpPr/>
                <p:nvPr/>
              </p:nvSpPr>
              <p:spPr>
                <a:xfrm>
                  <a:off x="3011616"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828" name="Google Shape;3828;p50"/>
                <p:cNvSpPr/>
                <p:nvPr/>
              </p:nvSpPr>
              <p:spPr>
                <a:xfrm>
                  <a:off x="3182056"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829" name="Google Shape;3829;p50"/>
                <p:cNvSpPr/>
                <p:nvPr/>
              </p:nvSpPr>
              <p:spPr>
                <a:xfrm>
                  <a:off x="3352497"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830" name="Google Shape;3830;p50"/>
                <p:cNvSpPr/>
                <p:nvPr/>
              </p:nvSpPr>
              <p:spPr>
                <a:xfrm>
                  <a:off x="3522937"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831" name="Google Shape;3831;p50"/>
                <p:cNvSpPr/>
                <p:nvPr/>
              </p:nvSpPr>
              <p:spPr>
                <a:xfrm>
                  <a:off x="3693377"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832" name="Google Shape;3832;p50"/>
                <p:cNvSpPr/>
                <p:nvPr/>
              </p:nvSpPr>
              <p:spPr>
                <a:xfrm>
                  <a:off x="3863818"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833" name="Google Shape;3833;p50"/>
                <p:cNvSpPr/>
                <p:nvPr/>
              </p:nvSpPr>
              <p:spPr>
                <a:xfrm>
                  <a:off x="4034258"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834" name="Google Shape;3834;p50"/>
                <p:cNvSpPr/>
                <p:nvPr/>
              </p:nvSpPr>
              <p:spPr>
                <a:xfrm>
                  <a:off x="4204698"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835" name="Google Shape;3835;p50"/>
                <p:cNvSpPr/>
                <p:nvPr/>
              </p:nvSpPr>
              <p:spPr>
                <a:xfrm>
                  <a:off x="4375139"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836" name="Google Shape;3836;p50"/>
                <p:cNvSpPr/>
                <p:nvPr/>
              </p:nvSpPr>
              <p:spPr>
                <a:xfrm>
                  <a:off x="4545579"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837" name="Google Shape;3837;p50"/>
                <p:cNvSpPr/>
                <p:nvPr/>
              </p:nvSpPr>
              <p:spPr>
                <a:xfrm>
                  <a:off x="4716019"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3838" name="Google Shape;3838;p50"/>
              <p:cNvGrpSpPr/>
              <p:nvPr/>
            </p:nvGrpSpPr>
            <p:grpSpPr>
              <a:xfrm>
                <a:off x="2159414" y="3983540"/>
                <a:ext cx="2606105" cy="49200"/>
                <a:chOff x="2159414" y="3486447"/>
                <a:chExt cx="2606105" cy="49200"/>
              </a:xfrm>
            </p:grpSpPr>
            <p:sp>
              <p:nvSpPr>
                <p:cNvPr id="3839" name="Google Shape;3839;p50"/>
                <p:cNvSpPr/>
                <p:nvPr/>
              </p:nvSpPr>
              <p:spPr>
                <a:xfrm>
                  <a:off x="2159414"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840" name="Google Shape;3840;p50"/>
                <p:cNvSpPr/>
                <p:nvPr/>
              </p:nvSpPr>
              <p:spPr>
                <a:xfrm>
                  <a:off x="2329855"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841" name="Google Shape;3841;p50"/>
                <p:cNvSpPr/>
                <p:nvPr/>
              </p:nvSpPr>
              <p:spPr>
                <a:xfrm>
                  <a:off x="2500295"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842" name="Google Shape;3842;p50"/>
                <p:cNvSpPr/>
                <p:nvPr/>
              </p:nvSpPr>
              <p:spPr>
                <a:xfrm>
                  <a:off x="2670735"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843" name="Google Shape;3843;p50"/>
                <p:cNvSpPr/>
                <p:nvPr/>
              </p:nvSpPr>
              <p:spPr>
                <a:xfrm>
                  <a:off x="2841176"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844" name="Google Shape;3844;p50"/>
                <p:cNvSpPr/>
                <p:nvPr/>
              </p:nvSpPr>
              <p:spPr>
                <a:xfrm>
                  <a:off x="3011616"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845" name="Google Shape;3845;p50"/>
                <p:cNvSpPr/>
                <p:nvPr/>
              </p:nvSpPr>
              <p:spPr>
                <a:xfrm>
                  <a:off x="3182056"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846" name="Google Shape;3846;p50"/>
                <p:cNvSpPr/>
                <p:nvPr/>
              </p:nvSpPr>
              <p:spPr>
                <a:xfrm>
                  <a:off x="3352497"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847" name="Google Shape;3847;p50"/>
                <p:cNvSpPr/>
                <p:nvPr/>
              </p:nvSpPr>
              <p:spPr>
                <a:xfrm>
                  <a:off x="3522937"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848" name="Google Shape;3848;p50"/>
                <p:cNvSpPr/>
                <p:nvPr/>
              </p:nvSpPr>
              <p:spPr>
                <a:xfrm>
                  <a:off x="3693377"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849" name="Google Shape;3849;p50"/>
                <p:cNvSpPr/>
                <p:nvPr/>
              </p:nvSpPr>
              <p:spPr>
                <a:xfrm>
                  <a:off x="3863818"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850" name="Google Shape;3850;p50"/>
                <p:cNvSpPr/>
                <p:nvPr/>
              </p:nvSpPr>
              <p:spPr>
                <a:xfrm>
                  <a:off x="4034258"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851" name="Google Shape;3851;p50"/>
                <p:cNvSpPr/>
                <p:nvPr/>
              </p:nvSpPr>
              <p:spPr>
                <a:xfrm>
                  <a:off x="4204698"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852" name="Google Shape;3852;p50"/>
                <p:cNvSpPr/>
                <p:nvPr/>
              </p:nvSpPr>
              <p:spPr>
                <a:xfrm>
                  <a:off x="4375139"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853" name="Google Shape;3853;p50"/>
                <p:cNvSpPr/>
                <p:nvPr/>
              </p:nvSpPr>
              <p:spPr>
                <a:xfrm>
                  <a:off x="4545579"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854" name="Google Shape;3854;p50"/>
                <p:cNvSpPr/>
                <p:nvPr/>
              </p:nvSpPr>
              <p:spPr>
                <a:xfrm>
                  <a:off x="4716019"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3855" name="Google Shape;3855;p50"/>
              <p:cNvGrpSpPr/>
              <p:nvPr/>
            </p:nvGrpSpPr>
            <p:grpSpPr>
              <a:xfrm>
                <a:off x="2159414" y="4157747"/>
                <a:ext cx="2606105" cy="49200"/>
                <a:chOff x="2159414" y="3486447"/>
                <a:chExt cx="2606105" cy="49200"/>
              </a:xfrm>
            </p:grpSpPr>
            <p:sp>
              <p:nvSpPr>
                <p:cNvPr id="3856" name="Google Shape;3856;p50"/>
                <p:cNvSpPr/>
                <p:nvPr/>
              </p:nvSpPr>
              <p:spPr>
                <a:xfrm>
                  <a:off x="2159414"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857" name="Google Shape;3857;p50"/>
                <p:cNvSpPr/>
                <p:nvPr/>
              </p:nvSpPr>
              <p:spPr>
                <a:xfrm>
                  <a:off x="2329855"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858" name="Google Shape;3858;p50"/>
                <p:cNvSpPr/>
                <p:nvPr/>
              </p:nvSpPr>
              <p:spPr>
                <a:xfrm>
                  <a:off x="2500295"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859" name="Google Shape;3859;p50"/>
                <p:cNvSpPr/>
                <p:nvPr/>
              </p:nvSpPr>
              <p:spPr>
                <a:xfrm>
                  <a:off x="2670735"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860" name="Google Shape;3860;p50"/>
                <p:cNvSpPr/>
                <p:nvPr/>
              </p:nvSpPr>
              <p:spPr>
                <a:xfrm>
                  <a:off x="2841176"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861" name="Google Shape;3861;p50"/>
                <p:cNvSpPr/>
                <p:nvPr/>
              </p:nvSpPr>
              <p:spPr>
                <a:xfrm>
                  <a:off x="3011616"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862" name="Google Shape;3862;p50"/>
                <p:cNvSpPr/>
                <p:nvPr/>
              </p:nvSpPr>
              <p:spPr>
                <a:xfrm>
                  <a:off x="3182056"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863" name="Google Shape;3863;p50"/>
                <p:cNvSpPr/>
                <p:nvPr/>
              </p:nvSpPr>
              <p:spPr>
                <a:xfrm>
                  <a:off x="3352497"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864" name="Google Shape;3864;p50"/>
                <p:cNvSpPr/>
                <p:nvPr/>
              </p:nvSpPr>
              <p:spPr>
                <a:xfrm>
                  <a:off x="3522937"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865" name="Google Shape;3865;p50"/>
                <p:cNvSpPr/>
                <p:nvPr/>
              </p:nvSpPr>
              <p:spPr>
                <a:xfrm>
                  <a:off x="3693377"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866" name="Google Shape;3866;p50"/>
                <p:cNvSpPr/>
                <p:nvPr/>
              </p:nvSpPr>
              <p:spPr>
                <a:xfrm>
                  <a:off x="3863818"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867" name="Google Shape;3867;p50"/>
                <p:cNvSpPr/>
                <p:nvPr/>
              </p:nvSpPr>
              <p:spPr>
                <a:xfrm>
                  <a:off x="4034258"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868" name="Google Shape;3868;p50"/>
                <p:cNvSpPr/>
                <p:nvPr/>
              </p:nvSpPr>
              <p:spPr>
                <a:xfrm>
                  <a:off x="4204698"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869" name="Google Shape;3869;p50"/>
                <p:cNvSpPr/>
                <p:nvPr/>
              </p:nvSpPr>
              <p:spPr>
                <a:xfrm>
                  <a:off x="4375139"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870" name="Google Shape;3870;p50"/>
                <p:cNvSpPr/>
                <p:nvPr/>
              </p:nvSpPr>
              <p:spPr>
                <a:xfrm>
                  <a:off x="4545579"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871" name="Google Shape;3871;p50"/>
                <p:cNvSpPr/>
                <p:nvPr/>
              </p:nvSpPr>
              <p:spPr>
                <a:xfrm>
                  <a:off x="4716019"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grpSp>
          <p:nvGrpSpPr>
            <p:cNvPr id="3872" name="Google Shape;3872;p50"/>
            <p:cNvGrpSpPr/>
            <p:nvPr/>
          </p:nvGrpSpPr>
          <p:grpSpPr>
            <a:xfrm>
              <a:off x="5927502" y="1318161"/>
              <a:ext cx="2377550" cy="653782"/>
              <a:chOff x="2159414" y="3486447"/>
              <a:chExt cx="2606105" cy="720500"/>
            </a:xfrm>
          </p:grpSpPr>
          <p:grpSp>
            <p:nvGrpSpPr>
              <p:cNvPr id="3873" name="Google Shape;3873;p50"/>
              <p:cNvGrpSpPr/>
              <p:nvPr/>
            </p:nvGrpSpPr>
            <p:grpSpPr>
              <a:xfrm>
                <a:off x="2159414" y="3486447"/>
                <a:ext cx="2606105" cy="49200"/>
                <a:chOff x="2159414" y="3486447"/>
                <a:chExt cx="2606105" cy="49200"/>
              </a:xfrm>
            </p:grpSpPr>
            <p:sp>
              <p:nvSpPr>
                <p:cNvPr id="3874" name="Google Shape;3874;p50"/>
                <p:cNvSpPr/>
                <p:nvPr/>
              </p:nvSpPr>
              <p:spPr>
                <a:xfrm>
                  <a:off x="2159414"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875" name="Google Shape;3875;p50"/>
                <p:cNvSpPr/>
                <p:nvPr/>
              </p:nvSpPr>
              <p:spPr>
                <a:xfrm>
                  <a:off x="2329855"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876" name="Google Shape;3876;p50"/>
                <p:cNvSpPr/>
                <p:nvPr/>
              </p:nvSpPr>
              <p:spPr>
                <a:xfrm>
                  <a:off x="2500295"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877" name="Google Shape;3877;p50"/>
                <p:cNvSpPr/>
                <p:nvPr/>
              </p:nvSpPr>
              <p:spPr>
                <a:xfrm>
                  <a:off x="2670735"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878" name="Google Shape;3878;p50"/>
                <p:cNvSpPr/>
                <p:nvPr/>
              </p:nvSpPr>
              <p:spPr>
                <a:xfrm>
                  <a:off x="2841176"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879" name="Google Shape;3879;p50"/>
                <p:cNvSpPr/>
                <p:nvPr/>
              </p:nvSpPr>
              <p:spPr>
                <a:xfrm>
                  <a:off x="3011616"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880" name="Google Shape;3880;p50"/>
                <p:cNvSpPr/>
                <p:nvPr/>
              </p:nvSpPr>
              <p:spPr>
                <a:xfrm>
                  <a:off x="3182056"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881" name="Google Shape;3881;p50"/>
                <p:cNvSpPr/>
                <p:nvPr/>
              </p:nvSpPr>
              <p:spPr>
                <a:xfrm>
                  <a:off x="3352497"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882" name="Google Shape;3882;p50"/>
                <p:cNvSpPr/>
                <p:nvPr/>
              </p:nvSpPr>
              <p:spPr>
                <a:xfrm>
                  <a:off x="3522937"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883" name="Google Shape;3883;p50"/>
                <p:cNvSpPr/>
                <p:nvPr/>
              </p:nvSpPr>
              <p:spPr>
                <a:xfrm>
                  <a:off x="3693377"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884" name="Google Shape;3884;p50"/>
                <p:cNvSpPr/>
                <p:nvPr/>
              </p:nvSpPr>
              <p:spPr>
                <a:xfrm>
                  <a:off x="3863818"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885" name="Google Shape;3885;p50"/>
                <p:cNvSpPr/>
                <p:nvPr/>
              </p:nvSpPr>
              <p:spPr>
                <a:xfrm>
                  <a:off x="4034258"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886" name="Google Shape;3886;p50"/>
                <p:cNvSpPr/>
                <p:nvPr/>
              </p:nvSpPr>
              <p:spPr>
                <a:xfrm>
                  <a:off x="4204698"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887" name="Google Shape;3887;p50"/>
                <p:cNvSpPr/>
                <p:nvPr/>
              </p:nvSpPr>
              <p:spPr>
                <a:xfrm>
                  <a:off x="4375139"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888" name="Google Shape;3888;p50"/>
                <p:cNvSpPr/>
                <p:nvPr/>
              </p:nvSpPr>
              <p:spPr>
                <a:xfrm>
                  <a:off x="4545579"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889" name="Google Shape;3889;p50"/>
                <p:cNvSpPr/>
                <p:nvPr/>
              </p:nvSpPr>
              <p:spPr>
                <a:xfrm>
                  <a:off x="4716019"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3890" name="Google Shape;3890;p50"/>
              <p:cNvGrpSpPr/>
              <p:nvPr/>
            </p:nvGrpSpPr>
            <p:grpSpPr>
              <a:xfrm>
                <a:off x="2159414" y="3652838"/>
                <a:ext cx="2606105" cy="49200"/>
                <a:chOff x="2159414" y="3486447"/>
                <a:chExt cx="2606105" cy="49200"/>
              </a:xfrm>
            </p:grpSpPr>
            <p:sp>
              <p:nvSpPr>
                <p:cNvPr id="3891" name="Google Shape;3891;p50"/>
                <p:cNvSpPr/>
                <p:nvPr/>
              </p:nvSpPr>
              <p:spPr>
                <a:xfrm>
                  <a:off x="2159414"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892" name="Google Shape;3892;p50"/>
                <p:cNvSpPr/>
                <p:nvPr/>
              </p:nvSpPr>
              <p:spPr>
                <a:xfrm>
                  <a:off x="2329855"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893" name="Google Shape;3893;p50"/>
                <p:cNvSpPr/>
                <p:nvPr/>
              </p:nvSpPr>
              <p:spPr>
                <a:xfrm>
                  <a:off x="2500295"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894" name="Google Shape;3894;p50"/>
                <p:cNvSpPr/>
                <p:nvPr/>
              </p:nvSpPr>
              <p:spPr>
                <a:xfrm>
                  <a:off x="2670735"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895" name="Google Shape;3895;p50"/>
                <p:cNvSpPr/>
                <p:nvPr/>
              </p:nvSpPr>
              <p:spPr>
                <a:xfrm>
                  <a:off x="2841176"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896" name="Google Shape;3896;p50"/>
                <p:cNvSpPr/>
                <p:nvPr/>
              </p:nvSpPr>
              <p:spPr>
                <a:xfrm>
                  <a:off x="3011616"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897" name="Google Shape;3897;p50"/>
                <p:cNvSpPr/>
                <p:nvPr/>
              </p:nvSpPr>
              <p:spPr>
                <a:xfrm>
                  <a:off x="3182056"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898" name="Google Shape;3898;p50"/>
                <p:cNvSpPr/>
                <p:nvPr/>
              </p:nvSpPr>
              <p:spPr>
                <a:xfrm>
                  <a:off x="3352497"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899" name="Google Shape;3899;p50"/>
                <p:cNvSpPr/>
                <p:nvPr/>
              </p:nvSpPr>
              <p:spPr>
                <a:xfrm>
                  <a:off x="3522937"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900" name="Google Shape;3900;p50"/>
                <p:cNvSpPr/>
                <p:nvPr/>
              </p:nvSpPr>
              <p:spPr>
                <a:xfrm>
                  <a:off x="3693377"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901" name="Google Shape;3901;p50"/>
                <p:cNvSpPr/>
                <p:nvPr/>
              </p:nvSpPr>
              <p:spPr>
                <a:xfrm>
                  <a:off x="3863818"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902" name="Google Shape;3902;p50"/>
                <p:cNvSpPr/>
                <p:nvPr/>
              </p:nvSpPr>
              <p:spPr>
                <a:xfrm>
                  <a:off x="4034258"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903" name="Google Shape;3903;p50"/>
                <p:cNvSpPr/>
                <p:nvPr/>
              </p:nvSpPr>
              <p:spPr>
                <a:xfrm>
                  <a:off x="4204698"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904" name="Google Shape;3904;p50"/>
                <p:cNvSpPr/>
                <p:nvPr/>
              </p:nvSpPr>
              <p:spPr>
                <a:xfrm>
                  <a:off x="4375139"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905" name="Google Shape;3905;p50"/>
                <p:cNvSpPr/>
                <p:nvPr/>
              </p:nvSpPr>
              <p:spPr>
                <a:xfrm>
                  <a:off x="4545579"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906" name="Google Shape;3906;p50"/>
                <p:cNvSpPr/>
                <p:nvPr/>
              </p:nvSpPr>
              <p:spPr>
                <a:xfrm>
                  <a:off x="4716019"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3907" name="Google Shape;3907;p50"/>
              <p:cNvGrpSpPr/>
              <p:nvPr/>
            </p:nvGrpSpPr>
            <p:grpSpPr>
              <a:xfrm>
                <a:off x="2159414" y="3819188"/>
                <a:ext cx="2606105" cy="49200"/>
                <a:chOff x="2159414" y="3486447"/>
                <a:chExt cx="2606105" cy="49200"/>
              </a:xfrm>
            </p:grpSpPr>
            <p:sp>
              <p:nvSpPr>
                <p:cNvPr id="3908" name="Google Shape;3908;p50"/>
                <p:cNvSpPr/>
                <p:nvPr/>
              </p:nvSpPr>
              <p:spPr>
                <a:xfrm>
                  <a:off x="2159414"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909" name="Google Shape;3909;p50"/>
                <p:cNvSpPr/>
                <p:nvPr/>
              </p:nvSpPr>
              <p:spPr>
                <a:xfrm>
                  <a:off x="2329855"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910" name="Google Shape;3910;p50"/>
                <p:cNvSpPr/>
                <p:nvPr/>
              </p:nvSpPr>
              <p:spPr>
                <a:xfrm>
                  <a:off x="2500295"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911" name="Google Shape;3911;p50"/>
                <p:cNvSpPr/>
                <p:nvPr/>
              </p:nvSpPr>
              <p:spPr>
                <a:xfrm>
                  <a:off x="2670735"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912" name="Google Shape;3912;p50"/>
                <p:cNvSpPr/>
                <p:nvPr/>
              </p:nvSpPr>
              <p:spPr>
                <a:xfrm>
                  <a:off x="2841176"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913" name="Google Shape;3913;p50"/>
                <p:cNvSpPr/>
                <p:nvPr/>
              </p:nvSpPr>
              <p:spPr>
                <a:xfrm>
                  <a:off x="3011616"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914" name="Google Shape;3914;p50"/>
                <p:cNvSpPr/>
                <p:nvPr/>
              </p:nvSpPr>
              <p:spPr>
                <a:xfrm>
                  <a:off x="3182056"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915" name="Google Shape;3915;p50"/>
                <p:cNvSpPr/>
                <p:nvPr/>
              </p:nvSpPr>
              <p:spPr>
                <a:xfrm>
                  <a:off x="3352497"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916" name="Google Shape;3916;p50"/>
                <p:cNvSpPr/>
                <p:nvPr/>
              </p:nvSpPr>
              <p:spPr>
                <a:xfrm>
                  <a:off x="3522937"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917" name="Google Shape;3917;p50"/>
                <p:cNvSpPr/>
                <p:nvPr/>
              </p:nvSpPr>
              <p:spPr>
                <a:xfrm>
                  <a:off x="3693377"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918" name="Google Shape;3918;p50"/>
                <p:cNvSpPr/>
                <p:nvPr/>
              </p:nvSpPr>
              <p:spPr>
                <a:xfrm>
                  <a:off x="3863818"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919" name="Google Shape;3919;p50"/>
                <p:cNvSpPr/>
                <p:nvPr/>
              </p:nvSpPr>
              <p:spPr>
                <a:xfrm>
                  <a:off x="4034258"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920" name="Google Shape;3920;p50"/>
                <p:cNvSpPr/>
                <p:nvPr/>
              </p:nvSpPr>
              <p:spPr>
                <a:xfrm>
                  <a:off x="4204698"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921" name="Google Shape;3921;p50"/>
                <p:cNvSpPr/>
                <p:nvPr/>
              </p:nvSpPr>
              <p:spPr>
                <a:xfrm>
                  <a:off x="4375139"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922" name="Google Shape;3922;p50"/>
                <p:cNvSpPr/>
                <p:nvPr/>
              </p:nvSpPr>
              <p:spPr>
                <a:xfrm>
                  <a:off x="4545579"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923" name="Google Shape;3923;p50"/>
                <p:cNvSpPr/>
                <p:nvPr/>
              </p:nvSpPr>
              <p:spPr>
                <a:xfrm>
                  <a:off x="4716019"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3924" name="Google Shape;3924;p50"/>
              <p:cNvGrpSpPr/>
              <p:nvPr/>
            </p:nvGrpSpPr>
            <p:grpSpPr>
              <a:xfrm>
                <a:off x="2159414" y="3983540"/>
                <a:ext cx="2606105" cy="49200"/>
                <a:chOff x="2159414" y="3486447"/>
                <a:chExt cx="2606105" cy="49200"/>
              </a:xfrm>
            </p:grpSpPr>
            <p:sp>
              <p:nvSpPr>
                <p:cNvPr id="3925" name="Google Shape;3925;p50"/>
                <p:cNvSpPr/>
                <p:nvPr/>
              </p:nvSpPr>
              <p:spPr>
                <a:xfrm>
                  <a:off x="2159414"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926" name="Google Shape;3926;p50"/>
                <p:cNvSpPr/>
                <p:nvPr/>
              </p:nvSpPr>
              <p:spPr>
                <a:xfrm>
                  <a:off x="2329855"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927" name="Google Shape;3927;p50"/>
                <p:cNvSpPr/>
                <p:nvPr/>
              </p:nvSpPr>
              <p:spPr>
                <a:xfrm>
                  <a:off x="2500295"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928" name="Google Shape;3928;p50"/>
                <p:cNvSpPr/>
                <p:nvPr/>
              </p:nvSpPr>
              <p:spPr>
                <a:xfrm>
                  <a:off x="2670735"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929" name="Google Shape;3929;p50"/>
                <p:cNvSpPr/>
                <p:nvPr/>
              </p:nvSpPr>
              <p:spPr>
                <a:xfrm>
                  <a:off x="2841176"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930" name="Google Shape;3930;p50"/>
                <p:cNvSpPr/>
                <p:nvPr/>
              </p:nvSpPr>
              <p:spPr>
                <a:xfrm>
                  <a:off x="3011616"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931" name="Google Shape;3931;p50"/>
                <p:cNvSpPr/>
                <p:nvPr/>
              </p:nvSpPr>
              <p:spPr>
                <a:xfrm>
                  <a:off x="3182056"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932" name="Google Shape;3932;p50"/>
                <p:cNvSpPr/>
                <p:nvPr/>
              </p:nvSpPr>
              <p:spPr>
                <a:xfrm>
                  <a:off x="3352497"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933" name="Google Shape;3933;p50"/>
                <p:cNvSpPr/>
                <p:nvPr/>
              </p:nvSpPr>
              <p:spPr>
                <a:xfrm>
                  <a:off x="3522937"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934" name="Google Shape;3934;p50"/>
                <p:cNvSpPr/>
                <p:nvPr/>
              </p:nvSpPr>
              <p:spPr>
                <a:xfrm>
                  <a:off x="3693377"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935" name="Google Shape;3935;p50"/>
                <p:cNvSpPr/>
                <p:nvPr/>
              </p:nvSpPr>
              <p:spPr>
                <a:xfrm>
                  <a:off x="3863818"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936" name="Google Shape;3936;p50"/>
                <p:cNvSpPr/>
                <p:nvPr/>
              </p:nvSpPr>
              <p:spPr>
                <a:xfrm>
                  <a:off x="4034258"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937" name="Google Shape;3937;p50"/>
                <p:cNvSpPr/>
                <p:nvPr/>
              </p:nvSpPr>
              <p:spPr>
                <a:xfrm>
                  <a:off x="4204698"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938" name="Google Shape;3938;p50"/>
                <p:cNvSpPr/>
                <p:nvPr/>
              </p:nvSpPr>
              <p:spPr>
                <a:xfrm>
                  <a:off x="4375139"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939" name="Google Shape;3939;p50"/>
                <p:cNvSpPr/>
                <p:nvPr/>
              </p:nvSpPr>
              <p:spPr>
                <a:xfrm>
                  <a:off x="4545579"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940" name="Google Shape;3940;p50"/>
                <p:cNvSpPr/>
                <p:nvPr/>
              </p:nvSpPr>
              <p:spPr>
                <a:xfrm>
                  <a:off x="4716019"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3941" name="Google Shape;3941;p50"/>
              <p:cNvGrpSpPr/>
              <p:nvPr/>
            </p:nvGrpSpPr>
            <p:grpSpPr>
              <a:xfrm>
                <a:off x="2159414" y="4157747"/>
                <a:ext cx="2606105" cy="49200"/>
                <a:chOff x="2159414" y="3486447"/>
                <a:chExt cx="2606105" cy="49200"/>
              </a:xfrm>
            </p:grpSpPr>
            <p:sp>
              <p:nvSpPr>
                <p:cNvPr id="3942" name="Google Shape;3942;p50"/>
                <p:cNvSpPr/>
                <p:nvPr/>
              </p:nvSpPr>
              <p:spPr>
                <a:xfrm>
                  <a:off x="2159414"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943" name="Google Shape;3943;p50"/>
                <p:cNvSpPr/>
                <p:nvPr/>
              </p:nvSpPr>
              <p:spPr>
                <a:xfrm>
                  <a:off x="2329855"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944" name="Google Shape;3944;p50"/>
                <p:cNvSpPr/>
                <p:nvPr/>
              </p:nvSpPr>
              <p:spPr>
                <a:xfrm>
                  <a:off x="2500295"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945" name="Google Shape;3945;p50"/>
                <p:cNvSpPr/>
                <p:nvPr/>
              </p:nvSpPr>
              <p:spPr>
                <a:xfrm>
                  <a:off x="2670735"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946" name="Google Shape;3946;p50"/>
                <p:cNvSpPr/>
                <p:nvPr/>
              </p:nvSpPr>
              <p:spPr>
                <a:xfrm>
                  <a:off x="2841176"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947" name="Google Shape;3947;p50"/>
                <p:cNvSpPr/>
                <p:nvPr/>
              </p:nvSpPr>
              <p:spPr>
                <a:xfrm>
                  <a:off x="3011616"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948" name="Google Shape;3948;p50"/>
                <p:cNvSpPr/>
                <p:nvPr/>
              </p:nvSpPr>
              <p:spPr>
                <a:xfrm>
                  <a:off x="3182056"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949" name="Google Shape;3949;p50"/>
                <p:cNvSpPr/>
                <p:nvPr/>
              </p:nvSpPr>
              <p:spPr>
                <a:xfrm>
                  <a:off x="3352497"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950" name="Google Shape;3950;p50"/>
                <p:cNvSpPr/>
                <p:nvPr/>
              </p:nvSpPr>
              <p:spPr>
                <a:xfrm>
                  <a:off x="3522937"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951" name="Google Shape;3951;p50"/>
                <p:cNvSpPr/>
                <p:nvPr/>
              </p:nvSpPr>
              <p:spPr>
                <a:xfrm>
                  <a:off x="3693377"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952" name="Google Shape;3952;p50"/>
                <p:cNvSpPr/>
                <p:nvPr/>
              </p:nvSpPr>
              <p:spPr>
                <a:xfrm>
                  <a:off x="3863818"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953" name="Google Shape;3953;p50"/>
                <p:cNvSpPr/>
                <p:nvPr/>
              </p:nvSpPr>
              <p:spPr>
                <a:xfrm>
                  <a:off x="4034258"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954" name="Google Shape;3954;p50"/>
                <p:cNvSpPr/>
                <p:nvPr/>
              </p:nvSpPr>
              <p:spPr>
                <a:xfrm>
                  <a:off x="4204698"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955" name="Google Shape;3955;p50"/>
                <p:cNvSpPr/>
                <p:nvPr/>
              </p:nvSpPr>
              <p:spPr>
                <a:xfrm>
                  <a:off x="4375139"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956" name="Google Shape;3956;p50"/>
                <p:cNvSpPr/>
                <p:nvPr/>
              </p:nvSpPr>
              <p:spPr>
                <a:xfrm>
                  <a:off x="4545579"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957" name="Google Shape;3957;p50"/>
                <p:cNvSpPr/>
                <p:nvPr/>
              </p:nvSpPr>
              <p:spPr>
                <a:xfrm>
                  <a:off x="4716019"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grpSp>
          <p:nvGrpSpPr>
            <p:cNvPr id="3958" name="Google Shape;3958;p50"/>
            <p:cNvGrpSpPr/>
            <p:nvPr/>
          </p:nvGrpSpPr>
          <p:grpSpPr>
            <a:xfrm>
              <a:off x="5927502" y="2084668"/>
              <a:ext cx="2377550" cy="44644"/>
              <a:chOff x="2159414" y="3486447"/>
              <a:chExt cx="2606105" cy="49200"/>
            </a:xfrm>
          </p:grpSpPr>
          <p:sp>
            <p:nvSpPr>
              <p:cNvPr id="3959" name="Google Shape;3959;p50"/>
              <p:cNvSpPr/>
              <p:nvPr/>
            </p:nvSpPr>
            <p:spPr>
              <a:xfrm>
                <a:off x="2159414"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960" name="Google Shape;3960;p50"/>
              <p:cNvSpPr/>
              <p:nvPr/>
            </p:nvSpPr>
            <p:spPr>
              <a:xfrm>
                <a:off x="2329855"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961" name="Google Shape;3961;p50"/>
              <p:cNvSpPr/>
              <p:nvPr/>
            </p:nvSpPr>
            <p:spPr>
              <a:xfrm>
                <a:off x="2500295"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962" name="Google Shape;3962;p50"/>
              <p:cNvSpPr/>
              <p:nvPr/>
            </p:nvSpPr>
            <p:spPr>
              <a:xfrm>
                <a:off x="2670735"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963" name="Google Shape;3963;p50"/>
              <p:cNvSpPr/>
              <p:nvPr/>
            </p:nvSpPr>
            <p:spPr>
              <a:xfrm>
                <a:off x="2841176"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964" name="Google Shape;3964;p50"/>
              <p:cNvSpPr/>
              <p:nvPr/>
            </p:nvSpPr>
            <p:spPr>
              <a:xfrm>
                <a:off x="3011616"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965" name="Google Shape;3965;p50"/>
              <p:cNvSpPr/>
              <p:nvPr/>
            </p:nvSpPr>
            <p:spPr>
              <a:xfrm>
                <a:off x="3182056"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966" name="Google Shape;3966;p50"/>
              <p:cNvSpPr/>
              <p:nvPr/>
            </p:nvSpPr>
            <p:spPr>
              <a:xfrm>
                <a:off x="3352497"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967" name="Google Shape;3967;p50"/>
              <p:cNvSpPr/>
              <p:nvPr/>
            </p:nvSpPr>
            <p:spPr>
              <a:xfrm>
                <a:off x="3522937"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968" name="Google Shape;3968;p50"/>
              <p:cNvSpPr/>
              <p:nvPr/>
            </p:nvSpPr>
            <p:spPr>
              <a:xfrm>
                <a:off x="3693377"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969" name="Google Shape;3969;p50"/>
              <p:cNvSpPr/>
              <p:nvPr/>
            </p:nvSpPr>
            <p:spPr>
              <a:xfrm>
                <a:off x="3863818"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970" name="Google Shape;3970;p50"/>
              <p:cNvSpPr/>
              <p:nvPr/>
            </p:nvSpPr>
            <p:spPr>
              <a:xfrm>
                <a:off x="4034258"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971" name="Google Shape;3971;p50"/>
              <p:cNvSpPr/>
              <p:nvPr/>
            </p:nvSpPr>
            <p:spPr>
              <a:xfrm>
                <a:off x="4204698"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972" name="Google Shape;3972;p50"/>
              <p:cNvSpPr/>
              <p:nvPr/>
            </p:nvSpPr>
            <p:spPr>
              <a:xfrm>
                <a:off x="4375139"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973" name="Google Shape;3973;p50"/>
              <p:cNvSpPr/>
              <p:nvPr/>
            </p:nvSpPr>
            <p:spPr>
              <a:xfrm>
                <a:off x="4545579"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974" name="Google Shape;3974;p50"/>
              <p:cNvSpPr/>
              <p:nvPr/>
            </p:nvSpPr>
            <p:spPr>
              <a:xfrm>
                <a:off x="4716019"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3975" name="Google Shape;3975;p50"/>
            <p:cNvGrpSpPr/>
            <p:nvPr/>
          </p:nvGrpSpPr>
          <p:grpSpPr>
            <a:xfrm>
              <a:off x="5927502" y="2235651"/>
              <a:ext cx="2377550" cy="44644"/>
              <a:chOff x="2159414" y="3486447"/>
              <a:chExt cx="2606105" cy="49200"/>
            </a:xfrm>
          </p:grpSpPr>
          <p:sp>
            <p:nvSpPr>
              <p:cNvPr id="3976" name="Google Shape;3976;p50"/>
              <p:cNvSpPr/>
              <p:nvPr/>
            </p:nvSpPr>
            <p:spPr>
              <a:xfrm>
                <a:off x="2159414"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977" name="Google Shape;3977;p50"/>
              <p:cNvSpPr/>
              <p:nvPr/>
            </p:nvSpPr>
            <p:spPr>
              <a:xfrm>
                <a:off x="2329855"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978" name="Google Shape;3978;p50"/>
              <p:cNvSpPr/>
              <p:nvPr/>
            </p:nvSpPr>
            <p:spPr>
              <a:xfrm>
                <a:off x="2500295"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979" name="Google Shape;3979;p50"/>
              <p:cNvSpPr/>
              <p:nvPr/>
            </p:nvSpPr>
            <p:spPr>
              <a:xfrm>
                <a:off x="2670735"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980" name="Google Shape;3980;p50"/>
              <p:cNvSpPr/>
              <p:nvPr/>
            </p:nvSpPr>
            <p:spPr>
              <a:xfrm>
                <a:off x="2841176"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981" name="Google Shape;3981;p50"/>
              <p:cNvSpPr/>
              <p:nvPr/>
            </p:nvSpPr>
            <p:spPr>
              <a:xfrm>
                <a:off x="3011616"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982" name="Google Shape;3982;p50"/>
              <p:cNvSpPr/>
              <p:nvPr/>
            </p:nvSpPr>
            <p:spPr>
              <a:xfrm>
                <a:off x="3182056"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983" name="Google Shape;3983;p50"/>
              <p:cNvSpPr/>
              <p:nvPr/>
            </p:nvSpPr>
            <p:spPr>
              <a:xfrm>
                <a:off x="3352497"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984" name="Google Shape;3984;p50"/>
              <p:cNvSpPr/>
              <p:nvPr/>
            </p:nvSpPr>
            <p:spPr>
              <a:xfrm>
                <a:off x="3522937"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985" name="Google Shape;3985;p50"/>
              <p:cNvSpPr/>
              <p:nvPr/>
            </p:nvSpPr>
            <p:spPr>
              <a:xfrm>
                <a:off x="3693377"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986" name="Google Shape;3986;p50"/>
              <p:cNvSpPr/>
              <p:nvPr/>
            </p:nvSpPr>
            <p:spPr>
              <a:xfrm>
                <a:off x="3863818"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987" name="Google Shape;3987;p50"/>
              <p:cNvSpPr/>
              <p:nvPr/>
            </p:nvSpPr>
            <p:spPr>
              <a:xfrm>
                <a:off x="4034258"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988" name="Google Shape;3988;p50"/>
              <p:cNvSpPr/>
              <p:nvPr/>
            </p:nvSpPr>
            <p:spPr>
              <a:xfrm>
                <a:off x="4204698"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989" name="Google Shape;3989;p50"/>
              <p:cNvSpPr/>
              <p:nvPr/>
            </p:nvSpPr>
            <p:spPr>
              <a:xfrm>
                <a:off x="4375139"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990" name="Google Shape;3990;p50"/>
              <p:cNvSpPr/>
              <p:nvPr/>
            </p:nvSpPr>
            <p:spPr>
              <a:xfrm>
                <a:off x="4545579"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991" name="Google Shape;3991;p50"/>
              <p:cNvSpPr/>
              <p:nvPr/>
            </p:nvSpPr>
            <p:spPr>
              <a:xfrm>
                <a:off x="4716019"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3992" name="Google Shape;3992;p50"/>
            <p:cNvGrpSpPr/>
            <p:nvPr/>
          </p:nvGrpSpPr>
          <p:grpSpPr>
            <a:xfrm>
              <a:off x="5927502" y="2386597"/>
              <a:ext cx="2377550" cy="44644"/>
              <a:chOff x="2159414" y="3486447"/>
              <a:chExt cx="2606105" cy="49200"/>
            </a:xfrm>
          </p:grpSpPr>
          <p:sp>
            <p:nvSpPr>
              <p:cNvPr id="3993" name="Google Shape;3993;p50"/>
              <p:cNvSpPr/>
              <p:nvPr/>
            </p:nvSpPr>
            <p:spPr>
              <a:xfrm>
                <a:off x="2159414"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994" name="Google Shape;3994;p50"/>
              <p:cNvSpPr/>
              <p:nvPr/>
            </p:nvSpPr>
            <p:spPr>
              <a:xfrm>
                <a:off x="2329855"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995" name="Google Shape;3995;p50"/>
              <p:cNvSpPr/>
              <p:nvPr/>
            </p:nvSpPr>
            <p:spPr>
              <a:xfrm>
                <a:off x="2500295"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996" name="Google Shape;3996;p50"/>
              <p:cNvSpPr/>
              <p:nvPr/>
            </p:nvSpPr>
            <p:spPr>
              <a:xfrm>
                <a:off x="2670735"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997" name="Google Shape;3997;p50"/>
              <p:cNvSpPr/>
              <p:nvPr/>
            </p:nvSpPr>
            <p:spPr>
              <a:xfrm>
                <a:off x="2841176"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998" name="Google Shape;3998;p50"/>
              <p:cNvSpPr/>
              <p:nvPr/>
            </p:nvSpPr>
            <p:spPr>
              <a:xfrm>
                <a:off x="3011616"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999" name="Google Shape;3999;p50"/>
              <p:cNvSpPr/>
              <p:nvPr/>
            </p:nvSpPr>
            <p:spPr>
              <a:xfrm>
                <a:off x="3182056"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000" name="Google Shape;4000;p50"/>
              <p:cNvSpPr/>
              <p:nvPr/>
            </p:nvSpPr>
            <p:spPr>
              <a:xfrm>
                <a:off x="3352497"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001" name="Google Shape;4001;p50"/>
              <p:cNvSpPr/>
              <p:nvPr/>
            </p:nvSpPr>
            <p:spPr>
              <a:xfrm>
                <a:off x="3522937"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002" name="Google Shape;4002;p50"/>
              <p:cNvSpPr/>
              <p:nvPr/>
            </p:nvSpPr>
            <p:spPr>
              <a:xfrm>
                <a:off x="3693377"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003" name="Google Shape;4003;p50"/>
              <p:cNvSpPr/>
              <p:nvPr/>
            </p:nvSpPr>
            <p:spPr>
              <a:xfrm>
                <a:off x="3863818"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004" name="Google Shape;4004;p50"/>
              <p:cNvSpPr/>
              <p:nvPr/>
            </p:nvSpPr>
            <p:spPr>
              <a:xfrm>
                <a:off x="4034258"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005" name="Google Shape;4005;p50"/>
              <p:cNvSpPr/>
              <p:nvPr/>
            </p:nvSpPr>
            <p:spPr>
              <a:xfrm>
                <a:off x="4204698"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006" name="Google Shape;4006;p50"/>
              <p:cNvSpPr/>
              <p:nvPr/>
            </p:nvSpPr>
            <p:spPr>
              <a:xfrm>
                <a:off x="4375139"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007" name="Google Shape;4007;p50"/>
              <p:cNvSpPr/>
              <p:nvPr/>
            </p:nvSpPr>
            <p:spPr>
              <a:xfrm>
                <a:off x="4545579"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008" name="Google Shape;4008;p50"/>
              <p:cNvSpPr/>
              <p:nvPr/>
            </p:nvSpPr>
            <p:spPr>
              <a:xfrm>
                <a:off x="4716019"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4009" name="Google Shape;4009;p50"/>
            <p:cNvGrpSpPr/>
            <p:nvPr/>
          </p:nvGrpSpPr>
          <p:grpSpPr>
            <a:xfrm>
              <a:off x="5927502" y="2535730"/>
              <a:ext cx="2377550" cy="44644"/>
              <a:chOff x="2159414" y="3486447"/>
              <a:chExt cx="2606105" cy="49200"/>
            </a:xfrm>
          </p:grpSpPr>
          <p:sp>
            <p:nvSpPr>
              <p:cNvPr id="4010" name="Google Shape;4010;p50"/>
              <p:cNvSpPr/>
              <p:nvPr/>
            </p:nvSpPr>
            <p:spPr>
              <a:xfrm>
                <a:off x="2159414"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011" name="Google Shape;4011;p50"/>
              <p:cNvSpPr/>
              <p:nvPr/>
            </p:nvSpPr>
            <p:spPr>
              <a:xfrm>
                <a:off x="2329855"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012" name="Google Shape;4012;p50"/>
              <p:cNvSpPr/>
              <p:nvPr/>
            </p:nvSpPr>
            <p:spPr>
              <a:xfrm>
                <a:off x="2500295"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013" name="Google Shape;4013;p50"/>
              <p:cNvSpPr/>
              <p:nvPr/>
            </p:nvSpPr>
            <p:spPr>
              <a:xfrm>
                <a:off x="2670735"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014" name="Google Shape;4014;p50"/>
              <p:cNvSpPr/>
              <p:nvPr/>
            </p:nvSpPr>
            <p:spPr>
              <a:xfrm>
                <a:off x="2841176"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015" name="Google Shape;4015;p50"/>
              <p:cNvSpPr/>
              <p:nvPr/>
            </p:nvSpPr>
            <p:spPr>
              <a:xfrm>
                <a:off x="3011616"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016" name="Google Shape;4016;p50"/>
              <p:cNvSpPr/>
              <p:nvPr/>
            </p:nvSpPr>
            <p:spPr>
              <a:xfrm>
                <a:off x="3182056"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017" name="Google Shape;4017;p50"/>
              <p:cNvSpPr/>
              <p:nvPr/>
            </p:nvSpPr>
            <p:spPr>
              <a:xfrm>
                <a:off x="3352497"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018" name="Google Shape;4018;p50"/>
              <p:cNvSpPr/>
              <p:nvPr/>
            </p:nvSpPr>
            <p:spPr>
              <a:xfrm>
                <a:off x="3522937"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019" name="Google Shape;4019;p50"/>
              <p:cNvSpPr/>
              <p:nvPr/>
            </p:nvSpPr>
            <p:spPr>
              <a:xfrm>
                <a:off x="3693377"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020" name="Google Shape;4020;p50"/>
              <p:cNvSpPr/>
              <p:nvPr/>
            </p:nvSpPr>
            <p:spPr>
              <a:xfrm>
                <a:off x="3863818"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021" name="Google Shape;4021;p50"/>
              <p:cNvSpPr/>
              <p:nvPr/>
            </p:nvSpPr>
            <p:spPr>
              <a:xfrm>
                <a:off x="4034258"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022" name="Google Shape;4022;p50"/>
              <p:cNvSpPr/>
              <p:nvPr/>
            </p:nvSpPr>
            <p:spPr>
              <a:xfrm>
                <a:off x="4204698"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023" name="Google Shape;4023;p50"/>
              <p:cNvSpPr/>
              <p:nvPr/>
            </p:nvSpPr>
            <p:spPr>
              <a:xfrm>
                <a:off x="4375139"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024" name="Google Shape;4024;p50"/>
              <p:cNvSpPr/>
              <p:nvPr/>
            </p:nvSpPr>
            <p:spPr>
              <a:xfrm>
                <a:off x="4545579"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025" name="Google Shape;4025;p50"/>
              <p:cNvSpPr/>
              <p:nvPr/>
            </p:nvSpPr>
            <p:spPr>
              <a:xfrm>
                <a:off x="4716019"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4026" name="Google Shape;4026;p50"/>
            <p:cNvGrpSpPr/>
            <p:nvPr/>
          </p:nvGrpSpPr>
          <p:grpSpPr>
            <a:xfrm>
              <a:off x="5927502" y="2693806"/>
              <a:ext cx="2377550" cy="44644"/>
              <a:chOff x="2159414" y="3486447"/>
              <a:chExt cx="2606105" cy="49200"/>
            </a:xfrm>
          </p:grpSpPr>
          <p:sp>
            <p:nvSpPr>
              <p:cNvPr id="4027" name="Google Shape;4027;p50"/>
              <p:cNvSpPr/>
              <p:nvPr/>
            </p:nvSpPr>
            <p:spPr>
              <a:xfrm>
                <a:off x="2159414"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028" name="Google Shape;4028;p50"/>
              <p:cNvSpPr/>
              <p:nvPr/>
            </p:nvSpPr>
            <p:spPr>
              <a:xfrm>
                <a:off x="2329855"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029" name="Google Shape;4029;p50"/>
              <p:cNvSpPr/>
              <p:nvPr/>
            </p:nvSpPr>
            <p:spPr>
              <a:xfrm>
                <a:off x="2500295"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030" name="Google Shape;4030;p50"/>
              <p:cNvSpPr/>
              <p:nvPr/>
            </p:nvSpPr>
            <p:spPr>
              <a:xfrm>
                <a:off x="2670735"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031" name="Google Shape;4031;p50"/>
              <p:cNvSpPr/>
              <p:nvPr/>
            </p:nvSpPr>
            <p:spPr>
              <a:xfrm>
                <a:off x="2841176"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032" name="Google Shape;4032;p50"/>
              <p:cNvSpPr/>
              <p:nvPr/>
            </p:nvSpPr>
            <p:spPr>
              <a:xfrm>
                <a:off x="3011616"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033" name="Google Shape;4033;p50"/>
              <p:cNvSpPr/>
              <p:nvPr/>
            </p:nvSpPr>
            <p:spPr>
              <a:xfrm>
                <a:off x="3182056"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034" name="Google Shape;4034;p50"/>
              <p:cNvSpPr/>
              <p:nvPr/>
            </p:nvSpPr>
            <p:spPr>
              <a:xfrm>
                <a:off x="3352497"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035" name="Google Shape;4035;p50"/>
              <p:cNvSpPr/>
              <p:nvPr/>
            </p:nvSpPr>
            <p:spPr>
              <a:xfrm>
                <a:off x="3522937"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036" name="Google Shape;4036;p50"/>
              <p:cNvSpPr/>
              <p:nvPr/>
            </p:nvSpPr>
            <p:spPr>
              <a:xfrm>
                <a:off x="3693377"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037" name="Google Shape;4037;p50"/>
              <p:cNvSpPr/>
              <p:nvPr/>
            </p:nvSpPr>
            <p:spPr>
              <a:xfrm>
                <a:off x="3863818"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038" name="Google Shape;4038;p50"/>
              <p:cNvSpPr/>
              <p:nvPr/>
            </p:nvSpPr>
            <p:spPr>
              <a:xfrm>
                <a:off x="4034258"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039" name="Google Shape;4039;p50"/>
              <p:cNvSpPr/>
              <p:nvPr/>
            </p:nvSpPr>
            <p:spPr>
              <a:xfrm>
                <a:off x="4204698"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040" name="Google Shape;4040;p50"/>
              <p:cNvSpPr/>
              <p:nvPr/>
            </p:nvSpPr>
            <p:spPr>
              <a:xfrm>
                <a:off x="4375139"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041" name="Google Shape;4041;p50"/>
              <p:cNvSpPr/>
              <p:nvPr/>
            </p:nvSpPr>
            <p:spPr>
              <a:xfrm>
                <a:off x="4545579"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042" name="Google Shape;4042;p50"/>
              <p:cNvSpPr/>
              <p:nvPr/>
            </p:nvSpPr>
            <p:spPr>
              <a:xfrm>
                <a:off x="4716019"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4043" name="Google Shape;4043;p50"/>
            <p:cNvGrpSpPr/>
            <p:nvPr/>
          </p:nvGrpSpPr>
          <p:grpSpPr>
            <a:xfrm>
              <a:off x="5927502" y="2851881"/>
              <a:ext cx="2377550" cy="44644"/>
              <a:chOff x="2159414" y="3486447"/>
              <a:chExt cx="2606105" cy="49200"/>
            </a:xfrm>
          </p:grpSpPr>
          <p:sp>
            <p:nvSpPr>
              <p:cNvPr id="4044" name="Google Shape;4044;p50"/>
              <p:cNvSpPr/>
              <p:nvPr/>
            </p:nvSpPr>
            <p:spPr>
              <a:xfrm>
                <a:off x="2159414"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045" name="Google Shape;4045;p50"/>
              <p:cNvSpPr/>
              <p:nvPr/>
            </p:nvSpPr>
            <p:spPr>
              <a:xfrm>
                <a:off x="2329855"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046" name="Google Shape;4046;p50"/>
              <p:cNvSpPr/>
              <p:nvPr/>
            </p:nvSpPr>
            <p:spPr>
              <a:xfrm>
                <a:off x="2500295"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047" name="Google Shape;4047;p50"/>
              <p:cNvSpPr/>
              <p:nvPr/>
            </p:nvSpPr>
            <p:spPr>
              <a:xfrm>
                <a:off x="2670735"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048" name="Google Shape;4048;p50"/>
              <p:cNvSpPr/>
              <p:nvPr/>
            </p:nvSpPr>
            <p:spPr>
              <a:xfrm>
                <a:off x="2841176"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049" name="Google Shape;4049;p50"/>
              <p:cNvSpPr/>
              <p:nvPr/>
            </p:nvSpPr>
            <p:spPr>
              <a:xfrm>
                <a:off x="3011616"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050" name="Google Shape;4050;p50"/>
              <p:cNvSpPr/>
              <p:nvPr/>
            </p:nvSpPr>
            <p:spPr>
              <a:xfrm>
                <a:off x="3182056"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051" name="Google Shape;4051;p50"/>
              <p:cNvSpPr/>
              <p:nvPr/>
            </p:nvSpPr>
            <p:spPr>
              <a:xfrm>
                <a:off x="3352497"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052" name="Google Shape;4052;p50"/>
              <p:cNvSpPr/>
              <p:nvPr/>
            </p:nvSpPr>
            <p:spPr>
              <a:xfrm>
                <a:off x="3522937"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053" name="Google Shape;4053;p50"/>
              <p:cNvSpPr/>
              <p:nvPr/>
            </p:nvSpPr>
            <p:spPr>
              <a:xfrm>
                <a:off x="3693377"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054" name="Google Shape;4054;p50"/>
              <p:cNvSpPr/>
              <p:nvPr/>
            </p:nvSpPr>
            <p:spPr>
              <a:xfrm>
                <a:off x="3863818"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055" name="Google Shape;4055;p50"/>
              <p:cNvSpPr/>
              <p:nvPr/>
            </p:nvSpPr>
            <p:spPr>
              <a:xfrm>
                <a:off x="4034258"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056" name="Google Shape;4056;p50"/>
              <p:cNvSpPr/>
              <p:nvPr/>
            </p:nvSpPr>
            <p:spPr>
              <a:xfrm>
                <a:off x="4204698"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057" name="Google Shape;4057;p50"/>
              <p:cNvSpPr/>
              <p:nvPr/>
            </p:nvSpPr>
            <p:spPr>
              <a:xfrm>
                <a:off x="4375139"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058" name="Google Shape;4058;p50"/>
              <p:cNvSpPr/>
              <p:nvPr/>
            </p:nvSpPr>
            <p:spPr>
              <a:xfrm>
                <a:off x="4545579"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059" name="Google Shape;4059;p50"/>
              <p:cNvSpPr/>
              <p:nvPr/>
            </p:nvSpPr>
            <p:spPr>
              <a:xfrm>
                <a:off x="4716019"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sp>
        <p:nvSpPr>
          <p:cNvPr id="4060" name="Google Shape;4060;p50"/>
          <p:cNvSpPr txBox="1">
            <a:spLocks noGrp="1"/>
          </p:cNvSpPr>
          <p:nvPr>
            <p:ph type="title"/>
          </p:nvPr>
        </p:nvSpPr>
        <p:spPr>
          <a:xfrm>
            <a:off x="244353" y="200600"/>
            <a:ext cx="8661600" cy="572700"/>
          </a:xfrm>
          <a:prstGeom prst="rect">
            <a:avLst/>
          </a:prstGeom>
          <a:noFill/>
          <a:ln>
            <a:noFill/>
          </a:ln>
        </p:spPr>
        <p:txBody>
          <a:bodyPr spcFirstLastPara="1" wrap="square" lIns="91425" tIns="91425" rIns="91425" bIns="91425" anchor="t" anchorCtr="0">
            <a:normAutofit/>
          </a:bodyPr>
          <a:lstStyle>
            <a:lvl1pPr lvl="0" algn="l" rtl="0">
              <a:lnSpc>
                <a:spcPct val="100000"/>
              </a:lnSpc>
              <a:spcBef>
                <a:spcPts val="0"/>
              </a:spcBef>
              <a:spcAft>
                <a:spcPts val="0"/>
              </a:spcAft>
              <a:buSzPts val="2400"/>
              <a:buNone/>
              <a:defRPr/>
            </a:lvl1pPr>
            <a:lvl2pPr lvl="1" algn="l" rtl="0">
              <a:lnSpc>
                <a:spcPct val="100000"/>
              </a:lnSpc>
              <a:spcBef>
                <a:spcPts val="0"/>
              </a:spcBef>
              <a:spcAft>
                <a:spcPts val="0"/>
              </a:spcAft>
              <a:buSzPts val="2800"/>
              <a:buNone/>
              <a:defRPr/>
            </a:lvl2pPr>
            <a:lvl3pPr lvl="2" algn="l" rtl="0">
              <a:lnSpc>
                <a:spcPct val="100000"/>
              </a:lnSpc>
              <a:spcBef>
                <a:spcPts val="0"/>
              </a:spcBef>
              <a:spcAft>
                <a:spcPts val="0"/>
              </a:spcAft>
              <a:buSzPts val="2800"/>
              <a:buNone/>
              <a:defRPr/>
            </a:lvl3pPr>
            <a:lvl4pPr lvl="3" algn="l" rtl="0">
              <a:lnSpc>
                <a:spcPct val="100000"/>
              </a:lnSpc>
              <a:spcBef>
                <a:spcPts val="0"/>
              </a:spcBef>
              <a:spcAft>
                <a:spcPts val="0"/>
              </a:spcAft>
              <a:buSzPts val="2800"/>
              <a:buNone/>
              <a:defRPr/>
            </a:lvl4pPr>
            <a:lvl5pPr lvl="4" algn="l" rtl="0">
              <a:lnSpc>
                <a:spcPct val="100000"/>
              </a:lnSpc>
              <a:spcBef>
                <a:spcPts val="0"/>
              </a:spcBef>
              <a:spcAft>
                <a:spcPts val="0"/>
              </a:spcAft>
              <a:buSzPts val="2800"/>
              <a:buNone/>
              <a:defRPr/>
            </a:lvl5pPr>
            <a:lvl6pPr lvl="5" algn="l" rtl="0">
              <a:lnSpc>
                <a:spcPct val="100000"/>
              </a:lnSpc>
              <a:spcBef>
                <a:spcPts val="0"/>
              </a:spcBef>
              <a:spcAft>
                <a:spcPts val="0"/>
              </a:spcAft>
              <a:buSzPts val="2800"/>
              <a:buNone/>
              <a:defRPr/>
            </a:lvl6pPr>
            <a:lvl7pPr lvl="6" algn="l" rtl="0">
              <a:lnSpc>
                <a:spcPct val="100000"/>
              </a:lnSpc>
              <a:spcBef>
                <a:spcPts val="0"/>
              </a:spcBef>
              <a:spcAft>
                <a:spcPts val="0"/>
              </a:spcAft>
              <a:buSzPts val="2800"/>
              <a:buNone/>
              <a:defRPr/>
            </a:lvl7pPr>
            <a:lvl8pPr lvl="7" algn="l" rtl="0">
              <a:lnSpc>
                <a:spcPct val="100000"/>
              </a:lnSpc>
              <a:spcBef>
                <a:spcPts val="0"/>
              </a:spcBef>
              <a:spcAft>
                <a:spcPts val="0"/>
              </a:spcAft>
              <a:buSzPts val="2800"/>
              <a:buNone/>
              <a:defRPr/>
            </a:lvl8pPr>
            <a:lvl9pPr lvl="8" algn="l" rtl="0">
              <a:lnSpc>
                <a:spcPct val="100000"/>
              </a:lnSpc>
              <a:spcBef>
                <a:spcPts val="0"/>
              </a:spcBef>
              <a:spcAft>
                <a:spcPts val="0"/>
              </a:spcAft>
              <a:buSzPts val="2800"/>
              <a:buNone/>
              <a:defRPr/>
            </a:lvl9pPr>
          </a:lstStyle>
          <a:p>
            <a:endParaRPr/>
          </a:p>
        </p:txBody>
      </p:sp>
      <p:sp>
        <p:nvSpPr>
          <p:cNvPr id="4061" name="Google Shape;4061;p50"/>
          <p:cNvSpPr txBox="1">
            <a:spLocks noGrp="1"/>
          </p:cNvSpPr>
          <p:nvPr>
            <p:ph type="body" idx="1"/>
          </p:nvPr>
        </p:nvSpPr>
        <p:spPr>
          <a:xfrm>
            <a:off x="311700" y="1152475"/>
            <a:ext cx="3999900" cy="3416400"/>
          </a:xfrm>
          <a:prstGeom prst="rect">
            <a:avLst/>
          </a:prstGeom>
          <a:noFill/>
          <a:ln>
            <a:noFill/>
          </a:ln>
        </p:spPr>
        <p:txBody>
          <a:bodyPr spcFirstLastPara="1" wrap="square" lIns="91425" tIns="91425" rIns="91425" bIns="91425" anchor="t" anchorCtr="0">
            <a:normAutofit/>
          </a:bodyPr>
          <a:lstStyle>
            <a:lvl1pPr marL="457200" lvl="0" indent="-317500" algn="l" rtl="0">
              <a:lnSpc>
                <a:spcPct val="115000"/>
              </a:lnSpc>
              <a:spcBef>
                <a:spcPts val="0"/>
              </a:spcBef>
              <a:spcAft>
                <a:spcPts val="0"/>
              </a:spcAft>
              <a:buSzPts val="1400"/>
              <a:buChar char="●"/>
              <a:defRPr sz="1400"/>
            </a:lvl1pPr>
            <a:lvl2pPr marL="914400" lvl="1" indent="-292100" algn="l" rtl="0">
              <a:lnSpc>
                <a:spcPct val="115000"/>
              </a:lnSpc>
              <a:spcBef>
                <a:spcPts val="0"/>
              </a:spcBef>
              <a:spcAft>
                <a:spcPts val="0"/>
              </a:spcAft>
              <a:buSzPts val="1000"/>
              <a:buChar char="○"/>
              <a:defRPr sz="1000"/>
            </a:lvl2pPr>
            <a:lvl3pPr marL="1371600" lvl="2" indent="-292100" algn="l" rtl="0">
              <a:lnSpc>
                <a:spcPct val="115000"/>
              </a:lnSpc>
              <a:spcBef>
                <a:spcPts val="0"/>
              </a:spcBef>
              <a:spcAft>
                <a:spcPts val="0"/>
              </a:spcAft>
              <a:buSzPts val="1000"/>
              <a:buChar char="■"/>
              <a:defRPr sz="1000"/>
            </a:lvl3pPr>
            <a:lvl4pPr marL="1828800" lvl="3" indent="-292100" algn="l" rtl="0">
              <a:lnSpc>
                <a:spcPct val="115000"/>
              </a:lnSpc>
              <a:spcBef>
                <a:spcPts val="0"/>
              </a:spcBef>
              <a:spcAft>
                <a:spcPts val="0"/>
              </a:spcAft>
              <a:buSzPts val="1000"/>
              <a:buChar char="●"/>
              <a:defRPr sz="1000"/>
            </a:lvl4pPr>
            <a:lvl5pPr marL="2286000" lvl="4" indent="-292100" algn="l" rtl="0">
              <a:lnSpc>
                <a:spcPct val="115000"/>
              </a:lnSpc>
              <a:spcBef>
                <a:spcPts val="0"/>
              </a:spcBef>
              <a:spcAft>
                <a:spcPts val="0"/>
              </a:spcAft>
              <a:buSzPts val="1000"/>
              <a:buChar char="○"/>
              <a:defRPr/>
            </a:lvl5pPr>
            <a:lvl6pPr marL="2743200" lvl="5" indent="-279400" algn="l" rtl="0">
              <a:lnSpc>
                <a:spcPct val="115000"/>
              </a:lnSpc>
              <a:spcBef>
                <a:spcPts val="0"/>
              </a:spcBef>
              <a:spcAft>
                <a:spcPts val="0"/>
              </a:spcAft>
              <a:buSzPts val="800"/>
              <a:buChar char="■"/>
              <a:defRPr sz="800"/>
            </a:lvl6pPr>
            <a:lvl7pPr marL="3200400" lvl="6" indent="-279400" algn="l" rtl="0">
              <a:lnSpc>
                <a:spcPct val="115000"/>
              </a:lnSpc>
              <a:spcBef>
                <a:spcPts val="0"/>
              </a:spcBef>
              <a:spcAft>
                <a:spcPts val="0"/>
              </a:spcAft>
              <a:buSzPts val="800"/>
              <a:buChar char="●"/>
              <a:defRPr sz="800"/>
            </a:lvl7pPr>
            <a:lvl8pPr marL="3657600" lvl="7" indent="-279400" algn="l" rtl="0">
              <a:lnSpc>
                <a:spcPct val="115000"/>
              </a:lnSpc>
              <a:spcBef>
                <a:spcPts val="0"/>
              </a:spcBef>
              <a:spcAft>
                <a:spcPts val="0"/>
              </a:spcAft>
              <a:buSzPts val="800"/>
              <a:buChar char="○"/>
              <a:defRPr sz="800"/>
            </a:lvl8pPr>
            <a:lvl9pPr marL="4114800" lvl="8" indent="-279400" algn="l" rtl="0">
              <a:lnSpc>
                <a:spcPct val="115000"/>
              </a:lnSpc>
              <a:spcBef>
                <a:spcPts val="0"/>
              </a:spcBef>
              <a:spcAft>
                <a:spcPts val="0"/>
              </a:spcAft>
              <a:buSzPts val="800"/>
              <a:buChar char="■"/>
              <a:defRPr sz="800"/>
            </a:lvl9pPr>
          </a:lstStyle>
          <a:p>
            <a:endParaRPr/>
          </a:p>
        </p:txBody>
      </p:sp>
      <p:sp>
        <p:nvSpPr>
          <p:cNvPr id="4062" name="Google Shape;4062;p50"/>
          <p:cNvSpPr txBox="1">
            <a:spLocks noGrp="1"/>
          </p:cNvSpPr>
          <p:nvPr>
            <p:ph type="body" idx="2"/>
          </p:nvPr>
        </p:nvSpPr>
        <p:spPr>
          <a:xfrm>
            <a:off x="4832400" y="1152475"/>
            <a:ext cx="3999900" cy="3416400"/>
          </a:xfrm>
          <a:prstGeom prst="rect">
            <a:avLst/>
          </a:prstGeom>
          <a:noFill/>
          <a:ln>
            <a:noFill/>
          </a:ln>
        </p:spPr>
        <p:txBody>
          <a:bodyPr spcFirstLastPara="1" wrap="square" lIns="91425" tIns="91425" rIns="91425" bIns="91425" anchor="t" anchorCtr="0">
            <a:normAutofit/>
          </a:bodyPr>
          <a:lstStyle>
            <a:lvl1pPr marL="457200" lvl="0" indent="-317500" algn="l" rtl="0">
              <a:lnSpc>
                <a:spcPct val="115000"/>
              </a:lnSpc>
              <a:spcBef>
                <a:spcPts val="0"/>
              </a:spcBef>
              <a:spcAft>
                <a:spcPts val="0"/>
              </a:spcAft>
              <a:buSzPts val="1400"/>
              <a:buChar char="●"/>
              <a:defRPr sz="1400"/>
            </a:lvl1pPr>
            <a:lvl2pPr marL="914400" lvl="1" indent="-292100" algn="l" rtl="0">
              <a:lnSpc>
                <a:spcPct val="115000"/>
              </a:lnSpc>
              <a:spcBef>
                <a:spcPts val="0"/>
              </a:spcBef>
              <a:spcAft>
                <a:spcPts val="0"/>
              </a:spcAft>
              <a:buSzPts val="1000"/>
              <a:buChar char="○"/>
              <a:defRPr sz="1000"/>
            </a:lvl2pPr>
            <a:lvl3pPr marL="1371600" lvl="2" indent="-292100" algn="l" rtl="0">
              <a:lnSpc>
                <a:spcPct val="115000"/>
              </a:lnSpc>
              <a:spcBef>
                <a:spcPts val="0"/>
              </a:spcBef>
              <a:spcAft>
                <a:spcPts val="0"/>
              </a:spcAft>
              <a:buSzPts val="1000"/>
              <a:buChar char="■"/>
              <a:defRPr sz="1000"/>
            </a:lvl3pPr>
            <a:lvl4pPr marL="1828800" lvl="3" indent="-292100" algn="l" rtl="0">
              <a:lnSpc>
                <a:spcPct val="115000"/>
              </a:lnSpc>
              <a:spcBef>
                <a:spcPts val="0"/>
              </a:spcBef>
              <a:spcAft>
                <a:spcPts val="0"/>
              </a:spcAft>
              <a:buSzPts val="1000"/>
              <a:buChar char="●"/>
              <a:defRPr sz="1000"/>
            </a:lvl4pPr>
            <a:lvl5pPr marL="2286000" lvl="4" indent="-292100" algn="l" rtl="0">
              <a:lnSpc>
                <a:spcPct val="115000"/>
              </a:lnSpc>
              <a:spcBef>
                <a:spcPts val="0"/>
              </a:spcBef>
              <a:spcAft>
                <a:spcPts val="0"/>
              </a:spcAft>
              <a:buSzPts val="1000"/>
              <a:buChar char="○"/>
              <a:defRPr/>
            </a:lvl5pPr>
            <a:lvl6pPr marL="2743200" lvl="5" indent="-279400" algn="l" rtl="0">
              <a:lnSpc>
                <a:spcPct val="115000"/>
              </a:lnSpc>
              <a:spcBef>
                <a:spcPts val="0"/>
              </a:spcBef>
              <a:spcAft>
                <a:spcPts val="0"/>
              </a:spcAft>
              <a:buSzPts val="800"/>
              <a:buChar char="■"/>
              <a:defRPr sz="800"/>
            </a:lvl6pPr>
            <a:lvl7pPr marL="3200400" lvl="6" indent="-279400" algn="l" rtl="0">
              <a:lnSpc>
                <a:spcPct val="115000"/>
              </a:lnSpc>
              <a:spcBef>
                <a:spcPts val="0"/>
              </a:spcBef>
              <a:spcAft>
                <a:spcPts val="0"/>
              </a:spcAft>
              <a:buSzPts val="800"/>
              <a:buChar char="●"/>
              <a:defRPr sz="800"/>
            </a:lvl7pPr>
            <a:lvl8pPr marL="3657600" lvl="7" indent="-279400" algn="l" rtl="0">
              <a:lnSpc>
                <a:spcPct val="115000"/>
              </a:lnSpc>
              <a:spcBef>
                <a:spcPts val="0"/>
              </a:spcBef>
              <a:spcAft>
                <a:spcPts val="0"/>
              </a:spcAft>
              <a:buSzPts val="800"/>
              <a:buChar char="○"/>
              <a:defRPr sz="800"/>
            </a:lvl8pPr>
            <a:lvl9pPr marL="4114800" lvl="8" indent="-279400" algn="l" rtl="0">
              <a:lnSpc>
                <a:spcPct val="115000"/>
              </a:lnSpc>
              <a:spcBef>
                <a:spcPts val="0"/>
              </a:spcBef>
              <a:spcAft>
                <a:spcPts val="0"/>
              </a:spcAft>
              <a:buSzPts val="800"/>
              <a:buChar char="■"/>
              <a:defRPr sz="800"/>
            </a:lvl9pPr>
          </a:lstStyle>
          <a:p>
            <a:endParaRPr/>
          </a:p>
        </p:txBody>
      </p:sp>
      <p:sp>
        <p:nvSpPr>
          <p:cNvPr id="4063" name="Google Shape;4063;p50"/>
          <p:cNvSpPr txBox="1">
            <a:spLocks noGrp="1"/>
          </p:cNvSpPr>
          <p:nvPr>
            <p:ph type="sldNum" idx="12"/>
          </p:nvPr>
        </p:nvSpPr>
        <p:spPr>
          <a:xfrm>
            <a:off x="8702350" y="4780525"/>
            <a:ext cx="318900" cy="272700"/>
          </a:xfrm>
          <a:prstGeom prst="rect">
            <a:avLst/>
          </a:prstGeom>
          <a:noFill/>
          <a:ln>
            <a:noFill/>
          </a:ln>
        </p:spPr>
        <p:txBody>
          <a:bodyPr spcFirstLastPara="1" wrap="square" lIns="91425" tIns="91425" rIns="91425" bIns="91425" anchor="ctr" anchorCtr="0">
            <a:normAutofit lnSpcReduction="20000"/>
          </a:bodyPr>
          <a:lstStyle>
            <a:lvl1pPr marL="0" marR="0" lvl="0"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1pPr>
            <a:lvl2pPr marL="0" marR="0" lvl="1"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2pPr>
            <a:lvl3pPr marL="0" marR="0" lvl="2"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3pPr>
            <a:lvl4pPr marL="0" marR="0" lvl="3"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4pPr>
            <a:lvl5pPr marL="0" marR="0" lvl="4"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5pPr>
            <a:lvl6pPr marL="0" marR="0" lvl="5"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6pPr>
            <a:lvl7pPr marL="0" marR="0" lvl="6"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7pPr>
            <a:lvl8pPr marL="0" marR="0" lvl="7"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8pPr>
            <a:lvl9pPr marL="0" marR="0" lvl="8"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9pPr>
          </a:lstStyle>
          <a:p>
            <a:pPr marL="0" lvl="0" indent="0" algn="r" rtl="0">
              <a:spcBef>
                <a:spcPts val="0"/>
              </a:spcBef>
              <a:spcAft>
                <a:spcPts val="0"/>
              </a:spcAft>
              <a:buNone/>
            </a:pPr>
            <a:fld id="{00000000-1234-1234-1234-123412341234}" type="slidenum">
              <a:rPr lang="en"/>
              <a:t>‹#›</a:t>
            </a:fld>
            <a:endParaRPr/>
          </a:p>
        </p:txBody>
      </p:sp>
      <p:grpSp>
        <p:nvGrpSpPr>
          <p:cNvPr id="4064" name="Google Shape;4064;p50"/>
          <p:cNvGrpSpPr/>
          <p:nvPr/>
        </p:nvGrpSpPr>
        <p:grpSpPr>
          <a:xfrm>
            <a:off x="8041173" y="4778596"/>
            <a:ext cx="598277" cy="170409"/>
            <a:chOff x="238125" y="1822850"/>
            <a:chExt cx="7080200" cy="2016675"/>
          </a:xfrm>
        </p:grpSpPr>
        <p:sp>
          <p:nvSpPr>
            <p:cNvPr id="4065" name="Google Shape;4065;p50"/>
            <p:cNvSpPr/>
            <p:nvPr/>
          </p:nvSpPr>
          <p:spPr>
            <a:xfrm>
              <a:off x="238125" y="1822875"/>
              <a:ext cx="2435325" cy="2016650"/>
            </a:xfrm>
            <a:custGeom>
              <a:avLst/>
              <a:gdLst/>
              <a:ahLst/>
              <a:cxnLst/>
              <a:rect l="l" t="t" r="r" b="b"/>
              <a:pathLst>
                <a:path w="97413" h="80666" extrusionOk="0">
                  <a:moveTo>
                    <a:pt x="0" y="0"/>
                  </a:moveTo>
                  <a:lnTo>
                    <a:pt x="0" y="51030"/>
                  </a:lnTo>
                  <a:cubicBezTo>
                    <a:pt x="0" y="71547"/>
                    <a:pt x="12012" y="80666"/>
                    <a:pt x="27444" y="80666"/>
                  </a:cubicBezTo>
                  <a:cubicBezTo>
                    <a:pt x="36738" y="80666"/>
                    <a:pt x="44103" y="77071"/>
                    <a:pt x="48750" y="70144"/>
                  </a:cubicBezTo>
                  <a:cubicBezTo>
                    <a:pt x="53310" y="77071"/>
                    <a:pt x="60675" y="80666"/>
                    <a:pt x="69969" y="80666"/>
                  </a:cubicBezTo>
                  <a:cubicBezTo>
                    <a:pt x="85488" y="80666"/>
                    <a:pt x="97413" y="71547"/>
                    <a:pt x="97413" y="51030"/>
                  </a:cubicBezTo>
                  <a:lnTo>
                    <a:pt x="97413" y="0"/>
                  </a:lnTo>
                  <a:lnTo>
                    <a:pt x="78386" y="0"/>
                  </a:lnTo>
                  <a:lnTo>
                    <a:pt x="78386" y="51030"/>
                  </a:lnTo>
                  <a:cubicBezTo>
                    <a:pt x="78386" y="59886"/>
                    <a:pt x="73914" y="63130"/>
                    <a:pt x="68303" y="63130"/>
                  </a:cubicBezTo>
                  <a:cubicBezTo>
                    <a:pt x="62691" y="63130"/>
                    <a:pt x="58220" y="59886"/>
                    <a:pt x="58220" y="51030"/>
                  </a:cubicBezTo>
                  <a:lnTo>
                    <a:pt x="58220" y="0"/>
                  </a:lnTo>
                  <a:lnTo>
                    <a:pt x="39193" y="0"/>
                  </a:lnTo>
                  <a:lnTo>
                    <a:pt x="39193" y="51030"/>
                  </a:lnTo>
                  <a:cubicBezTo>
                    <a:pt x="39193" y="59886"/>
                    <a:pt x="34897" y="63130"/>
                    <a:pt x="29110" y="63130"/>
                  </a:cubicBezTo>
                  <a:cubicBezTo>
                    <a:pt x="23323" y="63130"/>
                    <a:pt x="19027" y="59886"/>
                    <a:pt x="19027" y="51030"/>
                  </a:cubicBezTo>
                  <a:lnTo>
                    <a:pt x="19027" y="0"/>
                  </a:lnTo>
                  <a:close/>
                </a:path>
              </a:pathLst>
            </a:custGeom>
            <a:solidFill>
              <a:srgbClr val="CE1F39"/>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066" name="Google Shape;4066;p50"/>
            <p:cNvSpPr/>
            <p:nvPr/>
          </p:nvSpPr>
          <p:spPr>
            <a:xfrm>
              <a:off x="2870725" y="1822850"/>
              <a:ext cx="2018850" cy="2016675"/>
            </a:xfrm>
            <a:custGeom>
              <a:avLst/>
              <a:gdLst/>
              <a:ahLst/>
              <a:cxnLst/>
              <a:rect l="l" t="t" r="r" b="b"/>
              <a:pathLst>
                <a:path w="80754" h="80667" extrusionOk="0">
                  <a:moveTo>
                    <a:pt x="40333" y="18151"/>
                  </a:moveTo>
                  <a:cubicBezTo>
                    <a:pt x="49276" y="18151"/>
                    <a:pt x="57080" y="23499"/>
                    <a:pt x="60587" y="31215"/>
                  </a:cubicBezTo>
                  <a:lnTo>
                    <a:pt x="20166" y="31390"/>
                  </a:lnTo>
                  <a:cubicBezTo>
                    <a:pt x="23586" y="23587"/>
                    <a:pt x="31302" y="18238"/>
                    <a:pt x="40333" y="18151"/>
                  </a:cubicBezTo>
                  <a:close/>
                  <a:moveTo>
                    <a:pt x="40407" y="1"/>
                  </a:moveTo>
                  <a:cubicBezTo>
                    <a:pt x="40353" y="1"/>
                    <a:pt x="40299" y="1"/>
                    <a:pt x="40245" y="1"/>
                  </a:cubicBezTo>
                  <a:cubicBezTo>
                    <a:pt x="17974" y="89"/>
                    <a:pt x="0" y="18238"/>
                    <a:pt x="88" y="40509"/>
                  </a:cubicBezTo>
                  <a:cubicBezTo>
                    <a:pt x="88" y="62726"/>
                    <a:pt x="18237" y="80667"/>
                    <a:pt x="40347" y="80667"/>
                  </a:cubicBezTo>
                  <a:cubicBezTo>
                    <a:pt x="40401" y="80667"/>
                    <a:pt x="40454" y="80667"/>
                    <a:pt x="40508" y="80667"/>
                  </a:cubicBezTo>
                  <a:cubicBezTo>
                    <a:pt x="56992" y="80667"/>
                    <a:pt x="71021" y="70759"/>
                    <a:pt x="77334" y="56642"/>
                  </a:cubicBezTo>
                  <a:lnTo>
                    <a:pt x="77334" y="56642"/>
                  </a:lnTo>
                  <a:lnTo>
                    <a:pt x="55326" y="56730"/>
                  </a:lnTo>
                  <a:cubicBezTo>
                    <a:pt x="51381" y="60237"/>
                    <a:pt x="46208" y="62517"/>
                    <a:pt x="40508" y="62517"/>
                  </a:cubicBezTo>
                  <a:cubicBezTo>
                    <a:pt x="30513" y="62517"/>
                    <a:pt x="22008" y="55941"/>
                    <a:pt x="19202" y="46910"/>
                  </a:cubicBezTo>
                  <a:lnTo>
                    <a:pt x="80227" y="46647"/>
                  </a:lnTo>
                  <a:cubicBezTo>
                    <a:pt x="80578" y="44542"/>
                    <a:pt x="80754" y="42438"/>
                    <a:pt x="80754" y="40246"/>
                  </a:cubicBezTo>
                  <a:cubicBezTo>
                    <a:pt x="80666" y="18029"/>
                    <a:pt x="62604" y="1"/>
                    <a:pt x="40407" y="1"/>
                  </a:cubicBezTo>
                  <a:close/>
                </a:path>
              </a:pathLst>
            </a:custGeom>
            <a:solidFill>
              <a:srgbClr val="CE1F39"/>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067" name="Google Shape;4067;p50"/>
            <p:cNvSpPr/>
            <p:nvPr/>
          </p:nvSpPr>
          <p:spPr>
            <a:xfrm>
              <a:off x="4707625" y="1822875"/>
              <a:ext cx="2113100" cy="2016650"/>
            </a:xfrm>
            <a:custGeom>
              <a:avLst/>
              <a:gdLst/>
              <a:ahLst/>
              <a:cxnLst/>
              <a:rect l="l" t="t" r="r" b="b"/>
              <a:pathLst>
                <a:path w="84524" h="80666" extrusionOk="0">
                  <a:moveTo>
                    <a:pt x="22446" y="4209"/>
                  </a:moveTo>
                  <a:lnTo>
                    <a:pt x="47084" y="40333"/>
                  </a:lnTo>
                  <a:lnTo>
                    <a:pt x="22446" y="76457"/>
                  </a:lnTo>
                  <a:lnTo>
                    <a:pt x="7979" y="76457"/>
                  </a:lnTo>
                  <a:lnTo>
                    <a:pt x="32617" y="40333"/>
                  </a:lnTo>
                  <a:lnTo>
                    <a:pt x="7979" y="4209"/>
                  </a:lnTo>
                  <a:close/>
                  <a:moveTo>
                    <a:pt x="0" y="0"/>
                  </a:moveTo>
                  <a:lnTo>
                    <a:pt x="27532" y="40333"/>
                  </a:lnTo>
                  <a:lnTo>
                    <a:pt x="0" y="80666"/>
                  </a:lnTo>
                  <a:lnTo>
                    <a:pt x="24638" y="80666"/>
                  </a:lnTo>
                  <a:lnTo>
                    <a:pt x="42262" y="54888"/>
                  </a:lnTo>
                  <a:lnTo>
                    <a:pt x="59886" y="80666"/>
                  </a:lnTo>
                  <a:lnTo>
                    <a:pt x="84524" y="80666"/>
                  </a:lnTo>
                  <a:lnTo>
                    <a:pt x="56992" y="40333"/>
                  </a:lnTo>
                  <a:lnTo>
                    <a:pt x="84524" y="0"/>
                  </a:lnTo>
                  <a:lnTo>
                    <a:pt x="59886" y="0"/>
                  </a:lnTo>
                  <a:lnTo>
                    <a:pt x="42262" y="25866"/>
                  </a:lnTo>
                  <a:lnTo>
                    <a:pt x="24638" y="0"/>
                  </a:lnTo>
                  <a:close/>
                </a:path>
              </a:pathLst>
            </a:custGeom>
            <a:solidFill>
              <a:srgbClr val="CE1F39"/>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068" name="Google Shape;4068;p50"/>
            <p:cNvSpPr/>
            <p:nvPr/>
          </p:nvSpPr>
          <p:spPr>
            <a:xfrm>
              <a:off x="5106550" y="2033300"/>
              <a:ext cx="651050" cy="1595800"/>
            </a:xfrm>
            <a:custGeom>
              <a:avLst/>
              <a:gdLst/>
              <a:ahLst/>
              <a:cxnLst/>
              <a:rect l="l" t="t" r="r" b="b"/>
              <a:pathLst>
                <a:path w="26042" h="63832" extrusionOk="0">
                  <a:moveTo>
                    <a:pt x="1" y="0"/>
                  </a:moveTo>
                  <a:lnTo>
                    <a:pt x="21746" y="31916"/>
                  </a:lnTo>
                  <a:lnTo>
                    <a:pt x="1" y="63831"/>
                  </a:lnTo>
                  <a:lnTo>
                    <a:pt x="4297" y="63831"/>
                  </a:lnTo>
                  <a:lnTo>
                    <a:pt x="26042" y="31916"/>
                  </a:lnTo>
                  <a:lnTo>
                    <a:pt x="4297" y="0"/>
                  </a:lnTo>
                  <a:close/>
                </a:path>
              </a:pathLst>
            </a:custGeom>
            <a:solidFill>
              <a:srgbClr val="CE1F39"/>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069" name="Google Shape;4069;p50"/>
            <p:cNvSpPr/>
            <p:nvPr/>
          </p:nvSpPr>
          <p:spPr>
            <a:xfrm>
              <a:off x="5764150" y="2831175"/>
              <a:ext cx="247725" cy="725575"/>
            </a:xfrm>
            <a:custGeom>
              <a:avLst/>
              <a:gdLst/>
              <a:ahLst/>
              <a:cxnLst/>
              <a:rect l="l" t="t" r="r" b="b"/>
              <a:pathLst>
                <a:path w="9909" h="29023" extrusionOk="0">
                  <a:moveTo>
                    <a:pt x="9909" y="1"/>
                  </a:moveTo>
                  <a:lnTo>
                    <a:pt x="1" y="14556"/>
                  </a:lnTo>
                  <a:lnTo>
                    <a:pt x="9909" y="29023"/>
                  </a:lnTo>
                  <a:lnTo>
                    <a:pt x="9909" y="1"/>
                  </a:lnTo>
                  <a:close/>
                </a:path>
              </a:pathLst>
            </a:custGeom>
            <a:solidFill>
              <a:srgbClr val="9C182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070" name="Google Shape;4070;p50"/>
            <p:cNvSpPr/>
            <p:nvPr/>
          </p:nvSpPr>
          <p:spPr>
            <a:xfrm>
              <a:off x="6842625" y="1822875"/>
              <a:ext cx="197300" cy="236750"/>
            </a:xfrm>
            <a:custGeom>
              <a:avLst/>
              <a:gdLst/>
              <a:ahLst/>
              <a:cxnLst/>
              <a:rect l="l" t="t" r="r" b="b"/>
              <a:pathLst>
                <a:path w="7892" h="9470" extrusionOk="0">
                  <a:moveTo>
                    <a:pt x="1" y="0"/>
                  </a:moveTo>
                  <a:lnTo>
                    <a:pt x="1" y="1754"/>
                  </a:lnTo>
                  <a:lnTo>
                    <a:pt x="2719" y="1754"/>
                  </a:lnTo>
                  <a:lnTo>
                    <a:pt x="2719" y="9469"/>
                  </a:lnTo>
                  <a:lnTo>
                    <a:pt x="5086" y="9469"/>
                  </a:lnTo>
                  <a:lnTo>
                    <a:pt x="5086" y="1754"/>
                  </a:lnTo>
                  <a:lnTo>
                    <a:pt x="7892" y="1754"/>
                  </a:lnTo>
                  <a:lnTo>
                    <a:pt x="7892" y="0"/>
                  </a:lnTo>
                  <a:close/>
                </a:path>
              </a:pathLst>
            </a:custGeom>
            <a:solidFill>
              <a:srgbClr val="CE0E2D"/>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071" name="Google Shape;4071;p50"/>
            <p:cNvSpPr/>
            <p:nvPr/>
          </p:nvSpPr>
          <p:spPr>
            <a:xfrm>
              <a:off x="7064025" y="1822875"/>
              <a:ext cx="254300" cy="236750"/>
            </a:xfrm>
            <a:custGeom>
              <a:avLst/>
              <a:gdLst/>
              <a:ahLst/>
              <a:cxnLst/>
              <a:rect l="l" t="t" r="r" b="b"/>
              <a:pathLst>
                <a:path w="10172" h="9470" extrusionOk="0">
                  <a:moveTo>
                    <a:pt x="0" y="0"/>
                  </a:moveTo>
                  <a:lnTo>
                    <a:pt x="0" y="9469"/>
                  </a:lnTo>
                  <a:lnTo>
                    <a:pt x="2280" y="9469"/>
                  </a:lnTo>
                  <a:lnTo>
                    <a:pt x="2280" y="7277"/>
                  </a:lnTo>
                  <a:lnTo>
                    <a:pt x="2017" y="2718"/>
                  </a:lnTo>
                  <a:lnTo>
                    <a:pt x="4297" y="9469"/>
                  </a:lnTo>
                  <a:lnTo>
                    <a:pt x="5875" y="9469"/>
                  </a:lnTo>
                  <a:lnTo>
                    <a:pt x="8155" y="2718"/>
                  </a:lnTo>
                  <a:lnTo>
                    <a:pt x="7892" y="7277"/>
                  </a:lnTo>
                  <a:lnTo>
                    <a:pt x="7892" y="9469"/>
                  </a:lnTo>
                  <a:lnTo>
                    <a:pt x="10171" y="9469"/>
                  </a:lnTo>
                  <a:lnTo>
                    <a:pt x="10171" y="0"/>
                  </a:lnTo>
                  <a:lnTo>
                    <a:pt x="7190" y="0"/>
                  </a:lnTo>
                  <a:lnTo>
                    <a:pt x="5086" y="6576"/>
                  </a:lnTo>
                  <a:lnTo>
                    <a:pt x="2982" y="0"/>
                  </a:lnTo>
                  <a:close/>
                </a:path>
              </a:pathLst>
            </a:custGeom>
            <a:solidFill>
              <a:srgbClr val="CE0E2D"/>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4072" name="Google Shape;4072;p50"/>
          <p:cNvSpPr txBox="1"/>
          <p:nvPr/>
        </p:nvSpPr>
        <p:spPr>
          <a:xfrm>
            <a:off x="244350" y="4765500"/>
            <a:ext cx="1315500" cy="2925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700"/>
              <a:buFont typeface="Arial"/>
              <a:buNone/>
            </a:pPr>
            <a:r>
              <a:rPr lang="en" sz="700" b="0" i="0" u="none" strike="noStrike" cap="none">
                <a:solidFill>
                  <a:schemeClr val="dk2"/>
                </a:solidFill>
                <a:latin typeface="Inter Medium"/>
                <a:ea typeface="Inter Medium"/>
                <a:cs typeface="Inter Medium"/>
                <a:sym typeface="Inter Medium"/>
              </a:rPr>
              <a:t>Proprietary &amp; Confidential</a:t>
            </a:r>
            <a:endParaRPr sz="700" b="0" i="0" u="none" strike="noStrike" cap="none">
              <a:solidFill>
                <a:schemeClr val="dk2"/>
              </a:solidFill>
              <a:latin typeface="Inter Medium"/>
              <a:ea typeface="Inter Medium"/>
              <a:cs typeface="Inter Medium"/>
              <a:sym typeface="Inter Medium"/>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073"/>
        <p:cNvGrpSpPr/>
        <p:nvPr/>
      </p:nvGrpSpPr>
      <p:grpSpPr>
        <a:xfrm>
          <a:off x="0" y="0"/>
          <a:ext cx="0" cy="0"/>
          <a:chOff x="0" y="0"/>
          <a:chExt cx="0" cy="0"/>
        </a:xfrm>
      </p:grpSpPr>
      <p:sp>
        <p:nvSpPr>
          <p:cNvPr id="4074" name="Google Shape;4074;p51"/>
          <p:cNvSpPr txBox="1">
            <a:spLocks noGrp="1"/>
          </p:cNvSpPr>
          <p:nvPr>
            <p:ph type="title"/>
          </p:nvPr>
        </p:nvSpPr>
        <p:spPr>
          <a:xfrm>
            <a:off x="244353" y="200600"/>
            <a:ext cx="8661600" cy="572700"/>
          </a:xfrm>
          <a:prstGeom prst="rect">
            <a:avLst/>
          </a:prstGeom>
          <a:noFill/>
          <a:ln>
            <a:noFill/>
          </a:ln>
        </p:spPr>
        <p:txBody>
          <a:bodyPr spcFirstLastPara="1" wrap="square" lIns="91425" tIns="91425" rIns="91425" bIns="91425" anchor="t" anchorCtr="0">
            <a:normAutofit/>
          </a:bodyPr>
          <a:lstStyle>
            <a:lvl1pPr lvl="0" algn="l" rtl="0">
              <a:lnSpc>
                <a:spcPct val="100000"/>
              </a:lnSpc>
              <a:spcBef>
                <a:spcPts val="0"/>
              </a:spcBef>
              <a:spcAft>
                <a:spcPts val="0"/>
              </a:spcAft>
              <a:buSzPts val="2400"/>
              <a:buNone/>
              <a:defRPr/>
            </a:lvl1pPr>
            <a:lvl2pPr lvl="1" algn="l" rtl="0">
              <a:lnSpc>
                <a:spcPct val="100000"/>
              </a:lnSpc>
              <a:spcBef>
                <a:spcPts val="0"/>
              </a:spcBef>
              <a:spcAft>
                <a:spcPts val="0"/>
              </a:spcAft>
              <a:buSzPts val="2800"/>
              <a:buNone/>
              <a:defRPr/>
            </a:lvl2pPr>
            <a:lvl3pPr lvl="2" algn="l" rtl="0">
              <a:lnSpc>
                <a:spcPct val="100000"/>
              </a:lnSpc>
              <a:spcBef>
                <a:spcPts val="0"/>
              </a:spcBef>
              <a:spcAft>
                <a:spcPts val="0"/>
              </a:spcAft>
              <a:buSzPts val="2800"/>
              <a:buNone/>
              <a:defRPr/>
            </a:lvl3pPr>
            <a:lvl4pPr lvl="3" algn="l" rtl="0">
              <a:lnSpc>
                <a:spcPct val="100000"/>
              </a:lnSpc>
              <a:spcBef>
                <a:spcPts val="0"/>
              </a:spcBef>
              <a:spcAft>
                <a:spcPts val="0"/>
              </a:spcAft>
              <a:buSzPts val="2800"/>
              <a:buNone/>
              <a:defRPr/>
            </a:lvl4pPr>
            <a:lvl5pPr lvl="4" algn="l" rtl="0">
              <a:lnSpc>
                <a:spcPct val="100000"/>
              </a:lnSpc>
              <a:spcBef>
                <a:spcPts val="0"/>
              </a:spcBef>
              <a:spcAft>
                <a:spcPts val="0"/>
              </a:spcAft>
              <a:buSzPts val="2800"/>
              <a:buNone/>
              <a:defRPr/>
            </a:lvl5pPr>
            <a:lvl6pPr lvl="5" algn="l" rtl="0">
              <a:lnSpc>
                <a:spcPct val="100000"/>
              </a:lnSpc>
              <a:spcBef>
                <a:spcPts val="0"/>
              </a:spcBef>
              <a:spcAft>
                <a:spcPts val="0"/>
              </a:spcAft>
              <a:buSzPts val="2800"/>
              <a:buNone/>
              <a:defRPr/>
            </a:lvl6pPr>
            <a:lvl7pPr lvl="6" algn="l" rtl="0">
              <a:lnSpc>
                <a:spcPct val="100000"/>
              </a:lnSpc>
              <a:spcBef>
                <a:spcPts val="0"/>
              </a:spcBef>
              <a:spcAft>
                <a:spcPts val="0"/>
              </a:spcAft>
              <a:buSzPts val="2800"/>
              <a:buNone/>
              <a:defRPr/>
            </a:lvl7pPr>
            <a:lvl8pPr lvl="7" algn="l" rtl="0">
              <a:lnSpc>
                <a:spcPct val="100000"/>
              </a:lnSpc>
              <a:spcBef>
                <a:spcPts val="0"/>
              </a:spcBef>
              <a:spcAft>
                <a:spcPts val="0"/>
              </a:spcAft>
              <a:buSzPts val="2800"/>
              <a:buNone/>
              <a:defRPr/>
            </a:lvl8pPr>
            <a:lvl9pPr lvl="8" algn="l" rtl="0">
              <a:lnSpc>
                <a:spcPct val="100000"/>
              </a:lnSpc>
              <a:spcBef>
                <a:spcPts val="0"/>
              </a:spcBef>
              <a:spcAft>
                <a:spcPts val="0"/>
              </a:spcAft>
              <a:buSzPts val="2800"/>
              <a:buNone/>
              <a:defRPr/>
            </a:lvl9pPr>
          </a:lstStyle>
          <a:p>
            <a:endParaRPr/>
          </a:p>
        </p:txBody>
      </p:sp>
      <p:sp>
        <p:nvSpPr>
          <p:cNvPr id="4075" name="Google Shape;4075;p51"/>
          <p:cNvSpPr txBox="1">
            <a:spLocks noGrp="1"/>
          </p:cNvSpPr>
          <p:nvPr>
            <p:ph type="sldNum" idx="12"/>
          </p:nvPr>
        </p:nvSpPr>
        <p:spPr>
          <a:xfrm>
            <a:off x="8702350" y="4780525"/>
            <a:ext cx="318900" cy="272700"/>
          </a:xfrm>
          <a:prstGeom prst="rect">
            <a:avLst/>
          </a:prstGeom>
          <a:noFill/>
          <a:ln>
            <a:noFill/>
          </a:ln>
        </p:spPr>
        <p:txBody>
          <a:bodyPr spcFirstLastPara="1" wrap="square" lIns="91425" tIns="91425" rIns="91425" bIns="91425" anchor="ctr" anchorCtr="0">
            <a:normAutofit lnSpcReduction="20000"/>
          </a:bodyPr>
          <a:lstStyle>
            <a:lvl1pPr marL="0" marR="0" lvl="0"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1pPr>
            <a:lvl2pPr marL="0" marR="0" lvl="1"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2pPr>
            <a:lvl3pPr marL="0" marR="0" lvl="2"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3pPr>
            <a:lvl4pPr marL="0" marR="0" lvl="3"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4pPr>
            <a:lvl5pPr marL="0" marR="0" lvl="4"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5pPr>
            <a:lvl6pPr marL="0" marR="0" lvl="5"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6pPr>
            <a:lvl7pPr marL="0" marR="0" lvl="6"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7pPr>
            <a:lvl8pPr marL="0" marR="0" lvl="7"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8pPr>
            <a:lvl9pPr marL="0" marR="0" lvl="8"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9pPr>
          </a:lstStyle>
          <a:p>
            <a:pPr marL="0" lvl="0" indent="0" algn="r" rtl="0">
              <a:spcBef>
                <a:spcPts val="0"/>
              </a:spcBef>
              <a:spcAft>
                <a:spcPts val="0"/>
              </a:spcAft>
              <a:buNone/>
            </a:pPr>
            <a:fld id="{00000000-1234-1234-1234-123412341234}" type="slidenum">
              <a:rPr lang="en"/>
              <a:t>‹#›</a:t>
            </a:fld>
            <a:endParaRPr/>
          </a:p>
        </p:txBody>
      </p:sp>
      <p:grpSp>
        <p:nvGrpSpPr>
          <p:cNvPr id="4076" name="Google Shape;4076;p51"/>
          <p:cNvGrpSpPr/>
          <p:nvPr/>
        </p:nvGrpSpPr>
        <p:grpSpPr>
          <a:xfrm>
            <a:off x="8041173" y="4778596"/>
            <a:ext cx="598277" cy="170409"/>
            <a:chOff x="238125" y="1822850"/>
            <a:chExt cx="7080200" cy="2016675"/>
          </a:xfrm>
        </p:grpSpPr>
        <p:sp>
          <p:nvSpPr>
            <p:cNvPr id="4077" name="Google Shape;4077;p51"/>
            <p:cNvSpPr/>
            <p:nvPr/>
          </p:nvSpPr>
          <p:spPr>
            <a:xfrm>
              <a:off x="238125" y="1822875"/>
              <a:ext cx="2435325" cy="2016650"/>
            </a:xfrm>
            <a:custGeom>
              <a:avLst/>
              <a:gdLst/>
              <a:ahLst/>
              <a:cxnLst/>
              <a:rect l="l" t="t" r="r" b="b"/>
              <a:pathLst>
                <a:path w="97413" h="80666" extrusionOk="0">
                  <a:moveTo>
                    <a:pt x="0" y="0"/>
                  </a:moveTo>
                  <a:lnTo>
                    <a:pt x="0" y="51030"/>
                  </a:lnTo>
                  <a:cubicBezTo>
                    <a:pt x="0" y="71547"/>
                    <a:pt x="12012" y="80666"/>
                    <a:pt x="27444" y="80666"/>
                  </a:cubicBezTo>
                  <a:cubicBezTo>
                    <a:pt x="36738" y="80666"/>
                    <a:pt x="44103" y="77071"/>
                    <a:pt x="48750" y="70144"/>
                  </a:cubicBezTo>
                  <a:cubicBezTo>
                    <a:pt x="53310" y="77071"/>
                    <a:pt x="60675" y="80666"/>
                    <a:pt x="69969" y="80666"/>
                  </a:cubicBezTo>
                  <a:cubicBezTo>
                    <a:pt x="85488" y="80666"/>
                    <a:pt x="97413" y="71547"/>
                    <a:pt x="97413" y="51030"/>
                  </a:cubicBezTo>
                  <a:lnTo>
                    <a:pt x="97413" y="0"/>
                  </a:lnTo>
                  <a:lnTo>
                    <a:pt x="78386" y="0"/>
                  </a:lnTo>
                  <a:lnTo>
                    <a:pt x="78386" y="51030"/>
                  </a:lnTo>
                  <a:cubicBezTo>
                    <a:pt x="78386" y="59886"/>
                    <a:pt x="73914" y="63130"/>
                    <a:pt x="68303" y="63130"/>
                  </a:cubicBezTo>
                  <a:cubicBezTo>
                    <a:pt x="62691" y="63130"/>
                    <a:pt x="58220" y="59886"/>
                    <a:pt x="58220" y="51030"/>
                  </a:cubicBezTo>
                  <a:lnTo>
                    <a:pt x="58220" y="0"/>
                  </a:lnTo>
                  <a:lnTo>
                    <a:pt x="39193" y="0"/>
                  </a:lnTo>
                  <a:lnTo>
                    <a:pt x="39193" y="51030"/>
                  </a:lnTo>
                  <a:cubicBezTo>
                    <a:pt x="39193" y="59886"/>
                    <a:pt x="34897" y="63130"/>
                    <a:pt x="29110" y="63130"/>
                  </a:cubicBezTo>
                  <a:cubicBezTo>
                    <a:pt x="23323" y="63130"/>
                    <a:pt x="19027" y="59886"/>
                    <a:pt x="19027" y="51030"/>
                  </a:cubicBezTo>
                  <a:lnTo>
                    <a:pt x="19027" y="0"/>
                  </a:lnTo>
                  <a:close/>
                </a:path>
              </a:pathLst>
            </a:custGeom>
            <a:solidFill>
              <a:srgbClr val="CE1F39"/>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078" name="Google Shape;4078;p51"/>
            <p:cNvSpPr/>
            <p:nvPr/>
          </p:nvSpPr>
          <p:spPr>
            <a:xfrm>
              <a:off x="2870725" y="1822850"/>
              <a:ext cx="2018850" cy="2016675"/>
            </a:xfrm>
            <a:custGeom>
              <a:avLst/>
              <a:gdLst/>
              <a:ahLst/>
              <a:cxnLst/>
              <a:rect l="l" t="t" r="r" b="b"/>
              <a:pathLst>
                <a:path w="80754" h="80667" extrusionOk="0">
                  <a:moveTo>
                    <a:pt x="40333" y="18151"/>
                  </a:moveTo>
                  <a:cubicBezTo>
                    <a:pt x="49276" y="18151"/>
                    <a:pt x="57080" y="23499"/>
                    <a:pt x="60587" y="31215"/>
                  </a:cubicBezTo>
                  <a:lnTo>
                    <a:pt x="20166" y="31390"/>
                  </a:lnTo>
                  <a:cubicBezTo>
                    <a:pt x="23586" y="23587"/>
                    <a:pt x="31302" y="18238"/>
                    <a:pt x="40333" y="18151"/>
                  </a:cubicBezTo>
                  <a:close/>
                  <a:moveTo>
                    <a:pt x="40407" y="1"/>
                  </a:moveTo>
                  <a:cubicBezTo>
                    <a:pt x="40353" y="1"/>
                    <a:pt x="40299" y="1"/>
                    <a:pt x="40245" y="1"/>
                  </a:cubicBezTo>
                  <a:cubicBezTo>
                    <a:pt x="17974" y="89"/>
                    <a:pt x="0" y="18238"/>
                    <a:pt x="88" y="40509"/>
                  </a:cubicBezTo>
                  <a:cubicBezTo>
                    <a:pt x="88" y="62726"/>
                    <a:pt x="18237" y="80667"/>
                    <a:pt x="40347" y="80667"/>
                  </a:cubicBezTo>
                  <a:cubicBezTo>
                    <a:pt x="40401" y="80667"/>
                    <a:pt x="40454" y="80667"/>
                    <a:pt x="40508" y="80667"/>
                  </a:cubicBezTo>
                  <a:cubicBezTo>
                    <a:pt x="56992" y="80667"/>
                    <a:pt x="71021" y="70759"/>
                    <a:pt x="77334" y="56642"/>
                  </a:cubicBezTo>
                  <a:lnTo>
                    <a:pt x="77334" y="56642"/>
                  </a:lnTo>
                  <a:lnTo>
                    <a:pt x="55326" y="56730"/>
                  </a:lnTo>
                  <a:cubicBezTo>
                    <a:pt x="51381" y="60237"/>
                    <a:pt x="46208" y="62517"/>
                    <a:pt x="40508" y="62517"/>
                  </a:cubicBezTo>
                  <a:cubicBezTo>
                    <a:pt x="30513" y="62517"/>
                    <a:pt x="22008" y="55941"/>
                    <a:pt x="19202" y="46910"/>
                  </a:cubicBezTo>
                  <a:lnTo>
                    <a:pt x="80227" y="46647"/>
                  </a:lnTo>
                  <a:cubicBezTo>
                    <a:pt x="80578" y="44542"/>
                    <a:pt x="80754" y="42438"/>
                    <a:pt x="80754" y="40246"/>
                  </a:cubicBezTo>
                  <a:cubicBezTo>
                    <a:pt x="80666" y="18029"/>
                    <a:pt x="62604" y="1"/>
                    <a:pt x="40407" y="1"/>
                  </a:cubicBezTo>
                  <a:close/>
                </a:path>
              </a:pathLst>
            </a:custGeom>
            <a:solidFill>
              <a:srgbClr val="CE1F39"/>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079" name="Google Shape;4079;p51"/>
            <p:cNvSpPr/>
            <p:nvPr/>
          </p:nvSpPr>
          <p:spPr>
            <a:xfrm>
              <a:off x="4707625" y="1822875"/>
              <a:ext cx="2113100" cy="2016650"/>
            </a:xfrm>
            <a:custGeom>
              <a:avLst/>
              <a:gdLst/>
              <a:ahLst/>
              <a:cxnLst/>
              <a:rect l="l" t="t" r="r" b="b"/>
              <a:pathLst>
                <a:path w="84524" h="80666" extrusionOk="0">
                  <a:moveTo>
                    <a:pt x="22446" y="4209"/>
                  </a:moveTo>
                  <a:lnTo>
                    <a:pt x="47084" y="40333"/>
                  </a:lnTo>
                  <a:lnTo>
                    <a:pt x="22446" y="76457"/>
                  </a:lnTo>
                  <a:lnTo>
                    <a:pt x="7979" y="76457"/>
                  </a:lnTo>
                  <a:lnTo>
                    <a:pt x="32617" y="40333"/>
                  </a:lnTo>
                  <a:lnTo>
                    <a:pt x="7979" y="4209"/>
                  </a:lnTo>
                  <a:close/>
                  <a:moveTo>
                    <a:pt x="0" y="0"/>
                  </a:moveTo>
                  <a:lnTo>
                    <a:pt x="27532" y="40333"/>
                  </a:lnTo>
                  <a:lnTo>
                    <a:pt x="0" y="80666"/>
                  </a:lnTo>
                  <a:lnTo>
                    <a:pt x="24638" y="80666"/>
                  </a:lnTo>
                  <a:lnTo>
                    <a:pt x="42262" y="54888"/>
                  </a:lnTo>
                  <a:lnTo>
                    <a:pt x="59886" y="80666"/>
                  </a:lnTo>
                  <a:lnTo>
                    <a:pt x="84524" y="80666"/>
                  </a:lnTo>
                  <a:lnTo>
                    <a:pt x="56992" y="40333"/>
                  </a:lnTo>
                  <a:lnTo>
                    <a:pt x="84524" y="0"/>
                  </a:lnTo>
                  <a:lnTo>
                    <a:pt x="59886" y="0"/>
                  </a:lnTo>
                  <a:lnTo>
                    <a:pt x="42262" y="25866"/>
                  </a:lnTo>
                  <a:lnTo>
                    <a:pt x="24638" y="0"/>
                  </a:lnTo>
                  <a:close/>
                </a:path>
              </a:pathLst>
            </a:custGeom>
            <a:solidFill>
              <a:srgbClr val="CE1F39"/>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080" name="Google Shape;4080;p51"/>
            <p:cNvSpPr/>
            <p:nvPr/>
          </p:nvSpPr>
          <p:spPr>
            <a:xfrm>
              <a:off x="5106550" y="2033300"/>
              <a:ext cx="651050" cy="1595800"/>
            </a:xfrm>
            <a:custGeom>
              <a:avLst/>
              <a:gdLst/>
              <a:ahLst/>
              <a:cxnLst/>
              <a:rect l="l" t="t" r="r" b="b"/>
              <a:pathLst>
                <a:path w="26042" h="63832" extrusionOk="0">
                  <a:moveTo>
                    <a:pt x="1" y="0"/>
                  </a:moveTo>
                  <a:lnTo>
                    <a:pt x="21746" y="31916"/>
                  </a:lnTo>
                  <a:lnTo>
                    <a:pt x="1" y="63831"/>
                  </a:lnTo>
                  <a:lnTo>
                    <a:pt x="4297" y="63831"/>
                  </a:lnTo>
                  <a:lnTo>
                    <a:pt x="26042" y="31916"/>
                  </a:lnTo>
                  <a:lnTo>
                    <a:pt x="4297" y="0"/>
                  </a:lnTo>
                  <a:close/>
                </a:path>
              </a:pathLst>
            </a:custGeom>
            <a:solidFill>
              <a:srgbClr val="CE1F39"/>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081" name="Google Shape;4081;p51"/>
            <p:cNvSpPr/>
            <p:nvPr/>
          </p:nvSpPr>
          <p:spPr>
            <a:xfrm>
              <a:off x="5764150" y="2831175"/>
              <a:ext cx="247725" cy="725575"/>
            </a:xfrm>
            <a:custGeom>
              <a:avLst/>
              <a:gdLst/>
              <a:ahLst/>
              <a:cxnLst/>
              <a:rect l="l" t="t" r="r" b="b"/>
              <a:pathLst>
                <a:path w="9909" h="29023" extrusionOk="0">
                  <a:moveTo>
                    <a:pt x="9909" y="1"/>
                  </a:moveTo>
                  <a:lnTo>
                    <a:pt x="1" y="14556"/>
                  </a:lnTo>
                  <a:lnTo>
                    <a:pt x="9909" y="29023"/>
                  </a:lnTo>
                  <a:lnTo>
                    <a:pt x="9909" y="1"/>
                  </a:lnTo>
                  <a:close/>
                </a:path>
              </a:pathLst>
            </a:custGeom>
            <a:solidFill>
              <a:srgbClr val="9C182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082" name="Google Shape;4082;p51"/>
            <p:cNvSpPr/>
            <p:nvPr/>
          </p:nvSpPr>
          <p:spPr>
            <a:xfrm>
              <a:off x="6842625" y="1822875"/>
              <a:ext cx="197300" cy="236750"/>
            </a:xfrm>
            <a:custGeom>
              <a:avLst/>
              <a:gdLst/>
              <a:ahLst/>
              <a:cxnLst/>
              <a:rect l="l" t="t" r="r" b="b"/>
              <a:pathLst>
                <a:path w="7892" h="9470" extrusionOk="0">
                  <a:moveTo>
                    <a:pt x="1" y="0"/>
                  </a:moveTo>
                  <a:lnTo>
                    <a:pt x="1" y="1754"/>
                  </a:lnTo>
                  <a:lnTo>
                    <a:pt x="2719" y="1754"/>
                  </a:lnTo>
                  <a:lnTo>
                    <a:pt x="2719" y="9469"/>
                  </a:lnTo>
                  <a:lnTo>
                    <a:pt x="5086" y="9469"/>
                  </a:lnTo>
                  <a:lnTo>
                    <a:pt x="5086" y="1754"/>
                  </a:lnTo>
                  <a:lnTo>
                    <a:pt x="7892" y="1754"/>
                  </a:lnTo>
                  <a:lnTo>
                    <a:pt x="7892" y="0"/>
                  </a:lnTo>
                  <a:close/>
                </a:path>
              </a:pathLst>
            </a:custGeom>
            <a:solidFill>
              <a:srgbClr val="CE0E2D"/>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083" name="Google Shape;4083;p51"/>
            <p:cNvSpPr/>
            <p:nvPr/>
          </p:nvSpPr>
          <p:spPr>
            <a:xfrm>
              <a:off x="7064025" y="1822875"/>
              <a:ext cx="254300" cy="236750"/>
            </a:xfrm>
            <a:custGeom>
              <a:avLst/>
              <a:gdLst/>
              <a:ahLst/>
              <a:cxnLst/>
              <a:rect l="l" t="t" r="r" b="b"/>
              <a:pathLst>
                <a:path w="10172" h="9470" extrusionOk="0">
                  <a:moveTo>
                    <a:pt x="0" y="0"/>
                  </a:moveTo>
                  <a:lnTo>
                    <a:pt x="0" y="9469"/>
                  </a:lnTo>
                  <a:lnTo>
                    <a:pt x="2280" y="9469"/>
                  </a:lnTo>
                  <a:lnTo>
                    <a:pt x="2280" y="7277"/>
                  </a:lnTo>
                  <a:lnTo>
                    <a:pt x="2017" y="2718"/>
                  </a:lnTo>
                  <a:lnTo>
                    <a:pt x="4297" y="9469"/>
                  </a:lnTo>
                  <a:lnTo>
                    <a:pt x="5875" y="9469"/>
                  </a:lnTo>
                  <a:lnTo>
                    <a:pt x="8155" y="2718"/>
                  </a:lnTo>
                  <a:lnTo>
                    <a:pt x="7892" y="7277"/>
                  </a:lnTo>
                  <a:lnTo>
                    <a:pt x="7892" y="9469"/>
                  </a:lnTo>
                  <a:lnTo>
                    <a:pt x="10171" y="9469"/>
                  </a:lnTo>
                  <a:lnTo>
                    <a:pt x="10171" y="0"/>
                  </a:lnTo>
                  <a:lnTo>
                    <a:pt x="7190" y="0"/>
                  </a:lnTo>
                  <a:lnTo>
                    <a:pt x="5086" y="6576"/>
                  </a:lnTo>
                  <a:lnTo>
                    <a:pt x="2982" y="0"/>
                  </a:lnTo>
                  <a:close/>
                </a:path>
              </a:pathLst>
            </a:custGeom>
            <a:solidFill>
              <a:srgbClr val="CE0E2D"/>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4084" name="Google Shape;4084;p51"/>
          <p:cNvSpPr txBox="1"/>
          <p:nvPr/>
        </p:nvSpPr>
        <p:spPr>
          <a:xfrm>
            <a:off x="244350" y="4765500"/>
            <a:ext cx="1315500" cy="2925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700"/>
              <a:buFont typeface="Arial"/>
              <a:buNone/>
            </a:pPr>
            <a:r>
              <a:rPr lang="en" sz="700" b="0" i="0" u="none" strike="noStrike" cap="none">
                <a:solidFill>
                  <a:schemeClr val="dk2"/>
                </a:solidFill>
                <a:latin typeface="Inter Medium"/>
                <a:ea typeface="Inter Medium"/>
                <a:cs typeface="Inter Medium"/>
                <a:sym typeface="Inter Medium"/>
              </a:rPr>
              <a:t>Proprietary &amp; Confidential</a:t>
            </a:r>
            <a:endParaRPr sz="700" b="0" i="0" u="none" strike="noStrike" cap="none">
              <a:solidFill>
                <a:schemeClr val="dk2"/>
              </a:solidFill>
              <a:latin typeface="Inter Medium"/>
              <a:ea typeface="Inter Medium"/>
              <a:cs typeface="Inter Medium"/>
              <a:sym typeface="Inter Medium"/>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4085"/>
        <p:cNvGrpSpPr/>
        <p:nvPr/>
      </p:nvGrpSpPr>
      <p:grpSpPr>
        <a:xfrm>
          <a:off x="0" y="0"/>
          <a:ext cx="0" cy="0"/>
          <a:chOff x="0" y="0"/>
          <a:chExt cx="0" cy="0"/>
        </a:xfrm>
      </p:grpSpPr>
      <p:sp>
        <p:nvSpPr>
          <p:cNvPr id="4086" name="Google Shape;4086;p52"/>
          <p:cNvSpPr/>
          <p:nvPr/>
        </p:nvSpPr>
        <p:spPr>
          <a:xfrm>
            <a:off x="4572000" y="-125"/>
            <a:ext cx="4572000" cy="5143500"/>
          </a:xfrm>
          <a:prstGeom prst="rect">
            <a:avLst/>
          </a:pr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087" name="Google Shape;4087;p52"/>
          <p:cNvSpPr txBox="1">
            <a:spLocks noGrp="1"/>
          </p:cNvSpPr>
          <p:nvPr>
            <p:ph type="title"/>
          </p:nvPr>
        </p:nvSpPr>
        <p:spPr>
          <a:xfrm>
            <a:off x="265500" y="1233175"/>
            <a:ext cx="4045200" cy="1482300"/>
          </a:xfrm>
          <a:prstGeom prst="rect">
            <a:avLst/>
          </a:prstGeom>
          <a:noFill/>
          <a:ln>
            <a:noFill/>
          </a:ln>
        </p:spPr>
        <p:txBody>
          <a:bodyPr spcFirstLastPara="1" wrap="square" lIns="91425" tIns="91425" rIns="91425" bIns="91425" anchor="b" anchorCtr="0">
            <a:normAutofit/>
          </a:bodyPr>
          <a:lstStyle>
            <a:lvl1pPr lvl="0" algn="l" rtl="0">
              <a:lnSpc>
                <a:spcPct val="100000"/>
              </a:lnSpc>
              <a:spcBef>
                <a:spcPts val="0"/>
              </a:spcBef>
              <a:spcAft>
                <a:spcPts val="0"/>
              </a:spcAft>
              <a:buSzPts val="3600"/>
              <a:buNone/>
              <a:defRPr sz="3600"/>
            </a:lvl1pPr>
            <a:lvl2pPr lvl="1" algn="l" rtl="0">
              <a:lnSpc>
                <a:spcPct val="100000"/>
              </a:lnSpc>
              <a:spcBef>
                <a:spcPts val="0"/>
              </a:spcBef>
              <a:spcAft>
                <a:spcPts val="0"/>
              </a:spcAft>
              <a:buSzPts val="3600"/>
              <a:buNone/>
              <a:defRPr sz="3600"/>
            </a:lvl2pPr>
            <a:lvl3pPr lvl="2" algn="l" rtl="0">
              <a:lnSpc>
                <a:spcPct val="100000"/>
              </a:lnSpc>
              <a:spcBef>
                <a:spcPts val="0"/>
              </a:spcBef>
              <a:spcAft>
                <a:spcPts val="0"/>
              </a:spcAft>
              <a:buSzPts val="3600"/>
              <a:buNone/>
              <a:defRPr sz="3600"/>
            </a:lvl3pPr>
            <a:lvl4pPr lvl="3" algn="l" rtl="0">
              <a:lnSpc>
                <a:spcPct val="100000"/>
              </a:lnSpc>
              <a:spcBef>
                <a:spcPts val="0"/>
              </a:spcBef>
              <a:spcAft>
                <a:spcPts val="0"/>
              </a:spcAft>
              <a:buSzPts val="3600"/>
              <a:buNone/>
              <a:defRPr sz="3600"/>
            </a:lvl4pPr>
            <a:lvl5pPr lvl="4" algn="l" rtl="0">
              <a:lnSpc>
                <a:spcPct val="100000"/>
              </a:lnSpc>
              <a:spcBef>
                <a:spcPts val="0"/>
              </a:spcBef>
              <a:spcAft>
                <a:spcPts val="0"/>
              </a:spcAft>
              <a:buSzPts val="3600"/>
              <a:buNone/>
              <a:defRPr sz="3600"/>
            </a:lvl5pPr>
            <a:lvl6pPr lvl="5" algn="l" rtl="0">
              <a:lnSpc>
                <a:spcPct val="100000"/>
              </a:lnSpc>
              <a:spcBef>
                <a:spcPts val="0"/>
              </a:spcBef>
              <a:spcAft>
                <a:spcPts val="0"/>
              </a:spcAft>
              <a:buSzPts val="3600"/>
              <a:buNone/>
              <a:defRPr sz="3600"/>
            </a:lvl6pPr>
            <a:lvl7pPr lvl="6" algn="l" rtl="0">
              <a:lnSpc>
                <a:spcPct val="100000"/>
              </a:lnSpc>
              <a:spcBef>
                <a:spcPts val="0"/>
              </a:spcBef>
              <a:spcAft>
                <a:spcPts val="0"/>
              </a:spcAft>
              <a:buSzPts val="3600"/>
              <a:buNone/>
              <a:defRPr sz="3600"/>
            </a:lvl7pPr>
            <a:lvl8pPr lvl="7" algn="l" rtl="0">
              <a:lnSpc>
                <a:spcPct val="100000"/>
              </a:lnSpc>
              <a:spcBef>
                <a:spcPts val="0"/>
              </a:spcBef>
              <a:spcAft>
                <a:spcPts val="0"/>
              </a:spcAft>
              <a:buSzPts val="3600"/>
              <a:buNone/>
              <a:defRPr sz="3600"/>
            </a:lvl8pPr>
            <a:lvl9pPr lvl="8" algn="l" rtl="0">
              <a:lnSpc>
                <a:spcPct val="100000"/>
              </a:lnSpc>
              <a:spcBef>
                <a:spcPts val="0"/>
              </a:spcBef>
              <a:spcAft>
                <a:spcPts val="0"/>
              </a:spcAft>
              <a:buSzPts val="3600"/>
              <a:buNone/>
              <a:defRPr sz="3600"/>
            </a:lvl9pPr>
          </a:lstStyle>
          <a:p>
            <a:endParaRPr/>
          </a:p>
        </p:txBody>
      </p:sp>
      <p:sp>
        <p:nvSpPr>
          <p:cNvPr id="4088" name="Google Shape;4088;p52"/>
          <p:cNvSpPr txBox="1">
            <a:spLocks noGrp="1"/>
          </p:cNvSpPr>
          <p:nvPr>
            <p:ph type="subTitle" idx="1"/>
          </p:nvPr>
        </p:nvSpPr>
        <p:spPr>
          <a:xfrm>
            <a:off x="265500" y="2803075"/>
            <a:ext cx="4045200" cy="1235100"/>
          </a:xfrm>
          <a:prstGeom prst="rect">
            <a:avLst/>
          </a:prstGeom>
          <a:noFill/>
          <a:ln>
            <a:noFill/>
          </a:ln>
        </p:spPr>
        <p:txBody>
          <a:bodyPr spcFirstLastPara="1" wrap="square" lIns="91425" tIns="91425" rIns="91425" bIns="91425" anchor="t" anchorCtr="0">
            <a:normAutofit/>
          </a:bodyPr>
          <a:lstStyle>
            <a:lvl1pPr lvl="0" algn="l" rtl="0">
              <a:lnSpc>
                <a:spcPct val="100000"/>
              </a:lnSpc>
              <a:spcBef>
                <a:spcPts val="0"/>
              </a:spcBef>
              <a:spcAft>
                <a:spcPts val="0"/>
              </a:spcAft>
              <a:buClr>
                <a:schemeClr val="dk2"/>
              </a:buClr>
              <a:buSzPts val="1600"/>
              <a:buNone/>
              <a:defRPr>
                <a:solidFill>
                  <a:schemeClr val="dk2"/>
                </a:solidFill>
              </a:defRPr>
            </a:lvl1pPr>
            <a:lvl2pPr lvl="1" algn="l" rtl="0">
              <a:lnSpc>
                <a:spcPct val="100000"/>
              </a:lnSpc>
              <a:spcBef>
                <a:spcPts val="0"/>
              </a:spcBef>
              <a:spcAft>
                <a:spcPts val="0"/>
              </a:spcAft>
              <a:buClr>
                <a:schemeClr val="dk2"/>
              </a:buClr>
              <a:buSzPts val="1800"/>
              <a:buNone/>
              <a:defRPr sz="1800">
                <a:solidFill>
                  <a:schemeClr val="dk2"/>
                </a:solidFill>
              </a:defRPr>
            </a:lvl2pPr>
            <a:lvl3pPr lvl="2" algn="l" rtl="0">
              <a:lnSpc>
                <a:spcPct val="100000"/>
              </a:lnSpc>
              <a:spcBef>
                <a:spcPts val="0"/>
              </a:spcBef>
              <a:spcAft>
                <a:spcPts val="0"/>
              </a:spcAft>
              <a:buClr>
                <a:schemeClr val="dk2"/>
              </a:buClr>
              <a:buSzPts val="1800"/>
              <a:buNone/>
              <a:defRPr sz="1800">
                <a:solidFill>
                  <a:schemeClr val="dk2"/>
                </a:solidFill>
              </a:defRPr>
            </a:lvl3pPr>
            <a:lvl4pPr lvl="3" algn="l" rtl="0">
              <a:lnSpc>
                <a:spcPct val="100000"/>
              </a:lnSpc>
              <a:spcBef>
                <a:spcPts val="0"/>
              </a:spcBef>
              <a:spcAft>
                <a:spcPts val="0"/>
              </a:spcAft>
              <a:buClr>
                <a:schemeClr val="dk2"/>
              </a:buClr>
              <a:buSzPts val="1800"/>
              <a:buNone/>
              <a:defRPr sz="1800">
                <a:solidFill>
                  <a:schemeClr val="dk2"/>
                </a:solidFill>
              </a:defRPr>
            </a:lvl4pPr>
            <a:lvl5pPr lvl="4" algn="l" rtl="0">
              <a:lnSpc>
                <a:spcPct val="100000"/>
              </a:lnSpc>
              <a:spcBef>
                <a:spcPts val="0"/>
              </a:spcBef>
              <a:spcAft>
                <a:spcPts val="0"/>
              </a:spcAft>
              <a:buClr>
                <a:schemeClr val="dk2"/>
              </a:buClr>
              <a:buSzPts val="1800"/>
              <a:buNone/>
              <a:defRPr sz="1800">
                <a:solidFill>
                  <a:schemeClr val="dk2"/>
                </a:solidFill>
              </a:defRPr>
            </a:lvl5pPr>
            <a:lvl6pPr lvl="5" algn="l" rtl="0">
              <a:lnSpc>
                <a:spcPct val="100000"/>
              </a:lnSpc>
              <a:spcBef>
                <a:spcPts val="0"/>
              </a:spcBef>
              <a:spcAft>
                <a:spcPts val="0"/>
              </a:spcAft>
              <a:buClr>
                <a:schemeClr val="dk2"/>
              </a:buClr>
              <a:buSzPts val="1800"/>
              <a:buNone/>
              <a:defRPr sz="1800">
                <a:solidFill>
                  <a:schemeClr val="dk2"/>
                </a:solidFill>
              </a:defRPr>
            </a:lvl6pPr>
            <a:lvl7pPr lvl="6" algn="l" rtl="0">
              <a:lnSpc>
                <a:spcPct val="100000"/>
              </a:lnSpc>
              <a:spcBef>
                <a:spcPts val="0"/>
              </a:spcBef>
              <a:spcAft>
                <a:spcPts val="0"/>
              </a:spcAft>
              <a:buClr>
                <a:schemeClr val="dk2"/>
              </a:buClr>
              <a:buSzPts val="1800"/>
              <a:buNone/>
              <a:defRPr sz="1800">
                <a:solidFill>
                  <a:schemeClr val="dk2"/>
                </a:solidFill>
              </a:defRPr>
            </a:lvl7pPr>
            <a:lvl8pPr lvl="7" algn="l" rtl="0">
              <a:lnSpc>
                <a:spcPct val="100000"/>
              </a:lnSpc>
              <a:spcBef>
                <a:spcPts val="0"/>
              </a:spcBef>
              <a:spcAft>
                <a:spcPts val="0"/>
              </a:spcAft>
              <a:buClr>
                <a:schemeClr val="dk2"/>
              </a:buClr>
              <a:buSzPts val="1800"/>
              <a:buNone/>
              <a:defRPr sz="1800">
                <a:solidFill>
                  <a:schemeClr val="dk2"/>
                </a:solidFill>
              </a:defRPr>
            </a:lvl8pPr>
            <a:lvl9pPr lvl="8" algn="l" rtl="0">
              <a:lnSpc>
                <a:spcPct val="100000"/>
              </a:lnSpc>
              <a:spcBef>
                <a:spcPts val="0"/>
              </a:spcBef>
              <a:spcAft>
                <a:spcPts val="0"/>
              </a:spcAft>
              <a:buClr>
                <a:schemeClr val="dk2"/>
              </a:buClr>
              <a:buSzPts val="1800"/>
              <a:buNone/>
              <a:defRPr sz="1800">
                <a:solidFill>
                  <a:schemeClr val="dk2"/>
                </a:solidFill>
              </a:defRPr>
            </a:lvl9pPr>
          </a:lstStyle>
          <a:p>
            <a:endParaRPr/>
          </a:p>
        </p:txBody>
      </p:sp>
      <p:sp>
        <p:nvSpPr>
          <p:cNvPr id="4089" name="Google Shape;4089;p52"/>
          <p:cNvSpPr txBox="1">
            <a:spLocks noGrp="1"/>
          </p:cNvSpPr>
          <p:nvPr>
            <p:ph type="body" idx="2"/>
          </p:nvPr>
        </p:nvSpPr>
        <p:spPr>
          <a:xfrm>
            <a:off x="4939500" y="724075"/>
            <a:ext cx="3837000" cy="3695100"/>
          </a:xfrm>
          <a:prstGeom prst="rect">
            <a:avLst/>
          </a:prstGeom>
          <a:noFill/>
          <a:ln>
            <a:noFill/>
          </a:ln>
        </p:spPr>
        <p:txBody>
          <a:bodyPr spcFirstLastPara="1" wrap="square" lIns="91425" tIns="91425" rIns="91425" bIns="91425" anchor="ctr" anchorCtr="0">
            <a:normAutofit/>
          </a:bodyPr>
          <a:lstStyle>
            <a:lvl1pPr marL="457200" lvl="0" indent="-330200" algn="l" rtl="0">
              <a:lnSpc>
                <a:spcPct val="115000"/>
              </a:lnSpc>
              <a:spcBef>
                <a:spcPts val="0"/>
              </a:spcBef>
              <a:spcAft>
                <a:spcPts val="0"/>
              </a:spcAft>
              <a:buSzPts val="1600"/>
              <a:buChar char="●"/>
              <a:defRPr>
                <a:solidFill>
                  <a:schemeClr val="lt1"/>
                </a:solidFill>
              </a:defRPr>
            </a:lvl1pPr>
            <a:lvl2pPr marL="914400" lvl="1" indent="-317500" algn="l" rtl="0">
              <a:lnSpc>
                <a:spcPct val="115000"/>
              </a:lnSpc>
              <a:spcBef>
                <a:spcPts val="0"/>
              </a:spcBef>
              <a:spcAft>
                <a:spcPts val="0"/>
              </a:spcAft>
              <a:buClr>
                <a:schemeClr val="lt1"/>
              </a:buClr>
              <a:buSzPts val="1400"/>
              <a:buChar char="○"/>
              <a:defRPr>
                <a:solidFill>
                  <a:schemeClr val="lt1"/>
                </a:solidFill>
              </a:defRPr>
            </a:lvl2pPr>
            <a:lvl3pPr marL="1371600" lvl="2" indent="-304800" algn="l" rtl="0">
              <a:lnSpc>
                <a:spcPct val="115000"/>
              </a:lnSpc>
              <a:spcBef>
                <a:spcPts val="0"/>
              </a:spcBef>
              <a:spcAft>
                <a:spcPts val="0"/>
              </a:spcAft>
              <a:buClr>
                <a:schemeClr val="lt2"/>
              </a:buClr>
              <a:buSzPts val="1200"/>
              <a:buChar char="■"/>
              <a:defRPr>
                <a:solidFill>
                  <a:schemeClr val="lt1"/>
                </a:solidFill>
              </a:defRPr>
            </a:lvl3pPr>
            <a:lvl4pPr marL="1828800" lvl="3" indent="-304800" algn="l" rtl="0">
              <a:lnSpc>
                <a:spcPct val="115000"/>
              </a:lnSpc>
              <a:spcBef>
                <a:spcPts val="0"/>
              </a:spcBef>
              <a:spcAft>
                <a:spcPts val="0"/>
              </a:spcAft>
              <a:buClr>
                <a:schemeClr val="lt2"/>
              </a:buClr>
              <a:buSzPts val="1200"/>
              <a:buChar char="●"/>
              <a:defRPr>
                <a:solidFill>
                  <a:schemeClr val="lt1"/>
                </a:solidFill>
              </a:defRPr>
            </a:lvl4pPr>
            <a:lvl5pPr marL="2286000" lvl="4" indent="-292100" algn="l" rtl="0">
              <a:lnSpc>
                <a:spcPct val="115000"/>
              </a:lnSpc>
              <a:spcBef>
                <a:spcPts val="0"/>
              </a:spcBef>
              <a:spcAft>
                <a:spcPts val="0"/>
              </a:spcAft>
              <a:buClr>
                <a:schemeClr val="lt2"/>
              </a:buClr>
              <a:buSzPts val="1000"/>
              <a:buChar char="○"/>
              <a:defRPr>
                <a:solidFill>
                  <a:schemeClr val="lt1"/>
                </a:solidFill>
              </a:defRPr>
            </a:lvl5pPr>
            <a:lvl6pPr marL="2743200" lvl="5" indent="-292100" algn="l" rtl="0">
              <a:lnSpc>
                <a:spcPct val="115000"/>
              </a:lnSpc>
              <a:spcBef>
                <a:spcPts val="0"/>
              </a:spcBef>
              <a:spcAft>
                <a:spcPts val="0"/>
              </a:spcAft>
              <a:buClr>
                <a:schemeClr val="lt2"/>
              </a:buClr>
              <a:buSzPts val="1000"/>
              <a:buChar char="■"/>
              <a:defRPr>
                <a:solidFill>
                  <a:schemeClr val="lt1"/>
                </a:solidFill>
              </a:defRPr>
            </a:lvl6pPr>
            <a:lvl7pPr marL="3200400" lvl="6" indent="-292100" algn="l" rtl="0">
              <a:lnSpc>
                <a:spcPct val="115000"/>
              </a:lnSpc>
              <a:spcBef>
                <a:spcPts val="0"/>
              </a:spcBef>
              <a:spcAft>
                <a:spcPts val="0"/>
              </a:spcAft>
              <a:buClr>
                <a:schemeClr val="lt2"/>
              </a:buClr>
              <a:buSzPts val="1000"/>
              <a:buChar char="●"/>
              <a:defRPr>
                <a:solidFill>
                  <a:schemeClr val="lt1"/>
                </a:solidFill>
              </a:defRPr>
            </a:lvl7pPr>
            <a:lvl8pPr marL="3657600" lvl="7" indent="-285750" algn="l" rtl="0">
              <a:lnSpc>
                <a:spcPct val="115000"/>
              </a:lnSpc>
              <a:spcBef>
                <a:spcPts val="0"/>
              </a:spcBef>
              <a:spcAft>
                <a:spcPts val="0"/>
              </a:spcAft>
              <a:buClr>
                <a:schemeClr val="lt2"/>
              </a:buClr>
              <a:buSzPts val="900"/>
              <a:buChar char="○"/>
              <a:defRPr>
                <a:solidFill>
                  <a:schemeClr val="lt1"/>
                </a:solidFill>
              </a:defRPr>
            </a:lvl8pPr>
            <a:lvl9pPr marL="4114800" lvl="8" indent="-285750" algn="l" rtl="0">
              <a:lnSpc>
                <a:spcPct val="115000"/>
              </a:lnSpc>
              <a:spcBef>
                <a:spcPts val="0"/>
              </a:spcBef>
              <a:spcAft>
                <a:spcPts val="0"/>
              </a:spcAft>
              <a:buClr>
                <a:schemeClr val="lt2"/>
              </a:buClr>
              <a:buSzPts val="900"/>
              <a:buChar char="■"/>
              <a:defRPr>
                <a:solidFill>
                  <a:schemeClr val="lt1"/>
                </a:solidFill>
              </a:defRPr>
            </a:lvl9pPr>
          </a:lstStyle>
          <a:p>
            <a:endParaRPr/>
          </a:p>
        </p:txBody>
      </p:sp>
      <p:sp>
        <p:nvSpPr>
          <p:cNvPr id="4090" name="Google Shape;4090;p52"/>
          <p:cNvSpPr txBox="1">
            <a:spLocks noGrp="1"/>
          </p:cNvSpPr>
          <p:nvPr>
            <p:ph type="sldNum" idx="12"/>
          </p:nvPr>
        </p:nvSpPr>
        <p:spPr>
          <a:xfrm>
            <a:off x="8702350" y="4780525"/>
            <a:ext cx="318900" cy="272700"/>
          </a:xfrm>
          <a:prstGeom prst="rect">
            <a:avLst/>
          </a:prstGeom>
          <a:noFill/>
          <a:ln>
            <a:noFill/>
          </a:ln>
        </p:spPr>
        <p:txBody>
          <a:bodyPr spcFirstLastPara="1" wrap="square" lIns="91425" tIns="91425" rIns="91425" bIns="91425" anchor="ctr" anchorCtr="0">
            <a:normAutofit lnSpcReduction="20000"/>
          </a:bodyPr>
          <a:lstStyle>
            <a:lvl1pPr marL="0" marR="0" lvl="0"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1pPr>
            <a:lvl2pPr marL="0" marR="0" lvl="1"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2pPr>
            <a:lvl3pPr marL="0" marR="0" lvl="2"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3pPr>
            <a:lvl4pPr marL="0" marR="0" lvl="3"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4pPr>
            <a:lvl5pPr marL="0" marR="0" lvl="4"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5pPr>
            <a:lvl6pPr marL="0" marR="0" lvl="5"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6pPr>
            <a:lvl7pPr marL="0" marR="0" lvl="6"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7pPr>
            <a:lvl8pPr marL="0" marR="0" lvl="7"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8pPr>
            <a:lvl9pPr marL="0" marR="0" lvl="8"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9pPr>
          </a:lstStyle>
          <a:p>
            <a:pPr marL="0" lvl="0" indent="0" algn="r" rtl="0">
              <a:spcBef>
                <a:spcPts val="0"/>
              </a:spcBef>
              <a:spcAft>
                <a:spcPts val="0"/>
              </a:spcAft>
              <a:buNone/>
            </a:pPr>
            <a:fld id="{00000000-1234-1234-1234-123412341234}" type="slidenum">
              <a:rPr lang="en"/>
              <a:t>‹#›</a:t>
            </a:fld>
            <a:endParaRPr/>
          </a:p>
        </p:txBody>
      </p:sp>
      <p:sp>
        <p:nvSpPr>
          <p:cNvPr id="4091" name="Google Shape;4091;p52"/>
          <p:cNvSpPr txBox="1"/>
          <p:nvPr/>
        </p:nvSpPr>
        <p:spPr>
          <a:xfrm>
            <a:off x="244350" y="4765500"/>
            <a:ext cx="1315500" cy="2925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700"/>
              <a:buFont typeface="Arial"/>
              <a:buNone/>
            </a:pPr>
            <a:r>
              <a:rPr lang="en" sz="700" b="0" i="0" u="none" strike="noStrike" cap="none">
                <a:solidFill>
                  <a:schemeClr val="dk2"/>
                </a:solidFill>
                <a:latin typeface="Inter Medium"/>
                <a:ea typeface="Inter Medium"/>
                <a:cs typeface="Inter Medium"/>
                <a:sym typeface="Inter Medium"/>
              </a:rPr>
              <a:t>Proprietary &amp; Confidential</a:t>
            </a:r>
            <a:endParaRPr sz="700" b="0" i="0" u="none" strike="noStrike" cap="none">
              <a:solidFill>
                <a:schemeClr val="dk2"/>
              </a:solidFill>
              <a:latin typeface="Inter Medium"/>
              <a:ea typeface="Inter Medium"/>
              <a:cs typeface="Inter Medium"/>
              <a:sym typeface="Inter Medium"/>
            </a:endParaRPr>
          </a:p>
        </p:txBody>
      </p:sp>
      <p:pic>
        <p:nvPicPr>
          <p:cNvPr id="4092" name="Google Shape;4092;p52"/>
          <p:cNvPicPr preferRelativeResize="0"/>
          <p:nvPr/>
        </p:nvPicPr>
        <p:blipFill rotWithShape="1">
          <a:blip r:embed="rId2">
            <a:alphaModFix/>
          </a:blip>
          <a:srcRect/>
          <a:stretch/>
        </p:blipFill>
        <p:spPr>
          <a:xfrm>
            <a:off x="8041517" y="4778600"/>
            <a:ext cx="597594" cy="170400"/>
          </a:xfrm>
          <a:prstGeom prst="rect">
            <a:avLst/>
          </a:prstGeom>
          <a:noFill/>
          <a:ln>
            <a:noFill/>
          </a:ln>
        </p:spPr>
      </p:pic>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matchingName="WEX Power Statement" type="blank">
  <p:cSld name="BLANK">
    <p:bg>
      <p:bgPr>
        <a:solidFill>
          <a:schemeClr val="dk1"/>
        </a:solidFill>
        <a:effectLst/>
      </p:bgPr>
    </p:bg>
    <p:spTree>
      <p:nvGrpSpPr>
        <p:cNvPr id="1" name="Shape 4093"/>
        <p:cNvGrpSpPr/>
        <p:nvPr/>
      </p:nvGrpSpPr>
      <p:grpSpPr>
        <a:xfrm>
          <a:off x="0" y="0"/>
          <a:ext cx="0" cy="0"/>
          <a:chOff x="0" y="0"/>
          <a:chExt cx="0" cy="0"/>
        </a:xfrm>
      </p:grpSpPr>
      <p:sp>
        <p:nvSpPr>
          <p:cNvPr id="4094" name="Google Shape;4094;p53"/>
          <p:cNvSpPr txBox="1">
            <a:spLocks noGrp="1"/>
          </p:cNvSpPr>
          <p:nvPr>
            <p:ph type="sldNum" idx="12"/>
          </p:nvPr>
        </p:nvSpPr>
        <p:spPr>
          <a:xfrm>
            <a:off x="8702350" y="4780525"/>
            <a:ext cx="318900" cy="272700"/>
          </a:xfrm>
          <a:prstGeom prst="rect">
            <a:avLst/>
          </a:prstGeom>
          <a:noFill/>
          <a:ln>
            <a:noFill/>
          </a:ln>
        </p:spPr>
        <p:txBody>
          <a:bodyPr spcFirstLastPara="1" wrap="square" lIns="91425" tIns="91425" rIns="91425" bIns="91425" anchor="ctr" anchorCtr="0">
            <a:normAutofit lnSpcReduction="20000"/>
          </a:bodyPr>
          <a:lstStyle>
            <a:lvl1pPr marL="0" marR="0" lvl="0"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1pPr>
            <a:lvl2pPr marL="0" marR="0" lvl="1"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2pPr>
            <a:lvl3pPr marL="0" marR="0" lvl="2"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3pPr>
            <a:lvl4pPr marL="0" marR="0" lvl="3"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4pPr>
            <a:lvl5pPr marL="0" marR="0" lvl="4"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5pPr>
            <a:lvl6pPr marL="0" marR="0" lvl="5"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6pPr>
            <a:lvl7pPr marL="0" marR="0" lvl="6"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7pPr>
            <a:lvl8pPr marL="0" marR="0" lvl="7"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8pPr>
            <a:lvl9pPr marL="0" marR="0" lvl="8"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9pPr>
          </a:lstStyle>
          <a:p>
            <a:pPr marL="0" lvl="0" indent="0" algn="r" rtl="0">
              <a:spcBef>
                <a:spcPts val="0"/>
              </a:spcBef>
              <a:spcAft>
                <a:spcPts val="0"/>
              </a:spcAft>
              <a:buNone/>
            </a:pPr>
            <a:fld id="{00000000-1234-1234-1234-123412341234}" type="slidenum">
              <a:rPr lang="en"/>
              <a:t>‹#›</a:t>
            </a:fld>
            <a:endParaRPr/>
          </a:p>
        </p:txBody>
      </p:sp>
      <p:sp>
        <p:nvSpPr>
          <p:cNvPr id="4095" name="Google Shape;4095;p53"/>
          <p:cNvSpPr txBox="1"/>
          <p:nvPr/>
        </p:nvSpPr>
        <p:spPr>
          <a:xfrm>
            <a:off x="475268" y="463836"/>
            <a:ext cx="7749300" cy="4174500"/>
          </a:xfrm>
          <a:prstGeom prst="rect">
            <a:avLst/>
          </a:prstGeom>
          <a:noFill/>
          <a:ln>
            <a:noFill/>
          </a:ln>
        </p:spPr>
        <p:txBody>
          <a:bodyPr spcFirstLastPara="1" wrap="square" lIns="91425" tIns="91425" rIns="91425" bIns="91425" anchor="t" anchorCtr="0">
            <a:spAutoFit/>
          </a:bodyPr>
          <a:lstStyle/>
          <a:p>
            <a:pPr marL="0" marR="0" lvl="0" indent="0" algn="l" rtl="0">
              <a:lnSpc>
                <a:spcPct val="90000"/>
              </a:lnSpc>
              <a:spcBef>
                <a:spcPts val="0"/>
              </a:spcBef>
              <a:spcAft>
                <a:spcPts val="0"/>
              </a:spcAft>
              <a:buClr>
                <a:srgbClr val="000000"/>
              </a:buClr>
              <a:buSzPts val="3200"/>
              <a:buFont typeface="Arial"/>
              <a:buNone/>
            </a:pPr>
            <a:r>
              <a:rPr lang="en" sz="3200" b="0" i="0" u="none" strike="noStrike" cap="none">
                <a:solidFill>
                  <a:schemeClr val="lt1"/>
                </a:solidFill>
                <a:latin typeface="Inter ExtraBold"/>
                <a:ea typeface="Inter ExtraBold"/>
                <a:cs typeface="Inter ExtraBold"/>
                <a:sym typeface="Inter ExtraBold"/>
              </a:rPr>
              <a:t>Simplify </a:t>
            </a:r>
            <a:r>
              <a:rPr lang="en" sz="3200" b="0" i="0" u="none" strike="noStrike" cap="none">
                <a:solidFill>
                  <a:schemeClr val="accent3"/>
                </a:solidFill>
                <a:latin typeface="Inter ExtraBold"/>
                <a:ea typeface="Inter ExtraBold"/>
                <a:cs typeface="Inter ExtraBold"/>
                <a:sym typeface="Inter ExtraBold"/>
              </a:rPr>
              <a:t>your headaches </a:t>
            </a:r>
            <a:r>
              <a:rPr lang="en" sz="3200" b="0" i="0" u="none" strike="noStrike" cap="none">
                <a:solidFill>
                  <a:schemeClr val="accent2"/>
                </a:solidFill>
                <a:latin typeface="Inter ExtraBold"/>
                <a:ea typeface="Inter ExtraBold"/>
                <a:cs typeface="Inter ExtraBold"/>
                <a:sym typeface="Inter ExtraBold"/>
              </a:rPr>
              <a:t>• all the important tasks you know need to be done with detailed attention </a:t>
            </a:r>
            <a:r>
              <a:rPr lang="en" sz="3200" b="0" i="0" u="none" strike="noStrike" cap="none">
                <a:solidFill>
                  <a:schemeClr val="accent4"/>
                </a:solidFill>
                <a:latin typeface="Inter ExtraBold"/>
                <a:ea typeface="Inter ExtraBold"/>
                <a:cs typeface="Inter ExtraBold"/>
                <a:sym typeface="Inter ExtraBold"/>
              </a:rPr>
              <a:t>• but they take you away from your professional passions</a:t>
            </a:r>
            <a:r>
              <a:rPr lang="en" sz="3200" b="0" i="0" u="none" strike="noStrike" cap="none">
                <a:solidFill>
                  <a:schemeClr val="accent3"/>
                </a:solidFill>
                <a:latin typeface="Inter ExtraBold"/>
                <a:ea typeface="Inter ExtraBold"/>
                <a:cs typeface="Inter ExtraBold"/>
                <a:sym typeface="Inter ExtraBold"/>
              </a:rPr>
              <a:t> </a:t>
            </a:r>
            <a:r>
              <a:rPr lang="en" sz="3200" b="0" i="0" u="none" strike="noStrike" cap="none">
                <a:solidFill>
                  <a:schemeClr val="accent5"/>
                </a:solidFill>
                <a:latin typeface="Inter ExtraBold"/>
                <a:ea typeface="Inter ExtraBold"/>
                <a:cs typeface="Inter ExtraBold"/>
                <a:sym typeface="Inter ExtraBold"/>
              </a:rPr>
              <a:t>• your stretch goals • the things you love about your job </a:t>
            </a:r>
            <a:r>
              <a:rPr lang="en" sz="3200" b="0" i="0" u="none" strike="noStrike" cap="none">
                <a:solidFill>
                  <a:schemeClr val="accent3"/>
                </a:solidFill>
                <a:latin typeface="Inter ExtraBold"/>
                <a:ea typeface="Inter ExtraBold"/>
                <a:cs typeface="Inter ExtraBold"/>
                <a:sym typeface="Inter ExtraBold"/>
              </a:rPr>
              <a:t>• let WEX handle the snags so you can focus on the most important parts of </a:t>
            </a:r>
            <a:r>
              <a:rPr lang="en" sz="3200" b="0" i="0" u="none" strike="noStrike" cap="none">
                <a:solidFill>
                  <a:schemeClr val="lt1"/>
                </a:solidFill>
                <a:latin typeface="Inter ExtraBold"/>
                <a:ea typeface="Inter ExtraBold"/>
                <a:cs typeface="Inter ExtraBold"/>
                <a:sym typeface="Inter ExtraBold"/>
              </a:rPr>
              <a:t>your business.</a:t>
            </a:r>
            <a:endParaRPr sz="3200" b="0" i="0" u="none" strike="noStrike" cap="none">
              <a:solidFill>
                <a:schemeClr val="lt1"/>
              </a:solidFill>
              <a:latin typeface="Inter ExtraBold"/>
              <a:ea typeface="Inter ExtraBold"/>
              <a:cs typeface="Inter ExtraBold"/>
              <a:sym typeface="Inter ExtraBold"/>
            </a:endParaRPr>
          </a:p>
        </p:txBody>
      </p:sp>
      <p:sp>
        <p:nvSpPr>
          <p:cNvPr id="4096" name="Google Shape;4096;p53"/>
          <p:cNvSpPr txBox="1"/>
          <p:nvPr/>
        </p:nvSpPr>
        <p:spPr>
          <a:xfrm>
            <a:off x="244350" y="4765500"/>
            <a:ext cx="1315500" cy="2925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700"/>
              <a:buFont typeface="Arial"/>
              <a:buNone/>
            </a:pPr>
            <a:r>
              <a:rPr lang="en" sz="700" b="0" i="0" u="none" strike="noStrike" cap="none">
                <a:solidFill>
                  <a:schemeClr val="dk2"/>
                </a:solidFill>
                <a:latin typeface="Inter Medium"/>
                <a:ea typeface="Inter Medium"/>
                <a:cs typeface="Inter Medium"/>
                <a:sym typeface="Inter Medium"/>
              </a:rPr>
              <a:t>Proprietary &amp; Confidential</a:t>
            </a:r>
            <a:endParaRPr sz="700" b="0" i="0" u="none" strike="noStrike" cap="none">
              <a:solidFill>
                <a:schemeClr val="dk2"/>
              </a:solidFill>
              <a:latin typeface="Inter Medium"/>
              <a:ea typeface="Inter Medium"/>
              <a:cs typeface="Inter Medium"/>
              <a:sym typeface="Inter Medium"/>
            </a:endParaRPr>
          </a:p>
        </p:txBody>
      </p:sp>
      <p:pic>
        <p:nvPicPr>
          <p:cNvPr id="4097" name="Google Shape;4097;p53"/>
          <p:cNvPicPr preferRelativeResize="0"/>
          <p:nvPr/>
        </p:nvPicPr>
        <p:blipFill rotWithShape="1">
          <a:blip r:embed="rId2">
            <a:alphaModFix/>
          </a:blip>
          <a:srcRect/>
          <a:stretch/>
        </p:blipFill>
        <p:spPr>
          <a:xfrm>
            <a:off x="8041517" y="4778600"/>
            <a:ext cx="597594" cy="170400"/>
          </a:xfrm>
          <a:prstGeom prst="rect">
            <a:avLst/>
          </a:prstGeom>
          <a:noFill/>
          <a:ln>
            <a:noFill/>
          </a:ln>
        </p:spPr>
      </p:pic>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matchingName="Closing slide w/logo_slate">
  <p:cSld name="BLANK_1_2">
    <p:spTree>
      <p:nvGrpSpPr>
        <p:cNvPr id="1" name="Shape 4098"/>
        <p:cNvGrpSpPr/>
        <p:nvPr/>
      </p:nvGrpSpPr>
      <p:grpSpPr>
        <a:xfrm>
          <a:off x="0" y="0"/>
          <a:ext cx="0" cy="0"/>
          <a:chOff x="0" y="0"/>
          <a:chExt cx="0" cy="0"/>
        </a:xfrm>
      </p:grpSpPr>
      <p:grpSp>
        <p:nvGrpSpPr>
          <p:cNvPr id="4099" name="Google Shape;4099;p54"/>
          <p:cNvGrpSpPr/>
          <p:nvPr/>
        </p:nvGrpSpPr>
        <p:grpSpPr>
          <a:xfrm>
            <a:off x="3698727" y="6"/>
            <a:ext cx="3697033" cy="5143642"/>
            <a:chOff x="1926275" y="238125"/>
            <a:chExt cx="3765950" cy="5239525"/>
          </a:xfrm>
        </p:grpSpPr>
        <p:sp>
          <p:nvSpPr>
            <p:cNvPr id="4100" name="Google Shape;4100;p54"/>
            <p:cNvSpPr/>
            <p:nvPr/>
          </p:nvSpPr>
          <p:spPr>
            <a:xfrm>
              <a:off x="3567675" y="2842675"/>
              <a:ext cx="2124550" cy="2634975"/>
            </a:xfrm>
            <a:custGeom>
              <a:avLst/>
              <a:gdLst/>
              <a:ahLst/>
              <a:cxnLst/>
              <a:rect l="l" t="t" r="r" b="b"/>
              <a:pathLst>
                <a:path w="84982" h="105399" extrusionOk="0">
                  <a:moveTo>
                    <a:pt x="84070" y="1"/>
                  </a:moveTo>
                  <a:lnTo>
                    <a:pt x="1" y="105398"/>
                  </a:lnTo>
                  <a:lnTo>
                    <a:pt x="1854" y="105398"/>
                  </a:lnTo>
                  <a:lnTo>
                    <a:pt x="54872" y="38890"/>
                  </a:lnTo>
                  <a:lnTo>
                    <a:pt x="84981" y="1155"/>
                  </a:lnTo>
                  <a:lnTo>
                    <a:pt x="84070" y="1"/>
                  </a:lnTo>
                  <a:close/>
                </a:path>
              </a:pathLst>
            </a:custGeom>
            <a:solidFill>
              <a:srgbClr val="D2D6D9">
                <a:alpha val="5647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101" name="Google Shape;4101;p54"/>
            <p:cNvSpPr/>
            <p:nvPr/>
          </p:nvSpPr>
          <p:spPr>
            <a:xfrm>
              <a:off x="3471225" y="2781900"/>
              <a:ext cx="2173150" cy="2695750"/>
            </a:xfrm>
            <a:custGeom>
              <a:avLst/>
              <a:gdLst/>
              <a:ahLst/>
              <a:cxnLst/>
              <a:rect l="l" t="t" r="r" b="b"/>
              <a:pathLst>
                <a:path w="86926" h="107830" extrusionOk="0">
                  <a:moveTo>
                    <a:pt x="85983" y="1"/>
                  </a:moveTo>
                  <a:lnTo>
                    <a:pt x="0" y="107829"/>
                  </a:lnTo>
                  <a:lnTo>
                    <a:pt x="1823" y="107829"/>
                  </a:lnTo>
                  <a:lnTo>
                    <a:pt x="86925" y="1155"/>
                  </a:lnTo>
                  <a:lnTo>
                    <a:pt x="85983" y="1"/>
                  </a:lnTo>
                  <a:close/>
                </a:path>
              </a:pathLst>
            </a:custGeom>
            <a:solidFill>
              <a:srgbClr val="D2D6D9">
                <a:alpha val="5647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102" name="Google Shape;4102;p54"/>
            <p:cNvSpPr/>
            <p:nvPr/>
          </p:nvSpPr>
          <p:spPr>
            <a:xfrm>
              <a:off x="3374000" y="2721150"/>
              <a:ext cx="2221750" cy="2756500"/>
            </a:xfrm>
            <a:custGeom>
              <a:avLst/>
              <a:gdLst/>
              <a:ahLst/>
              <a:cxnLst/>
              <a:rect l="l" t="t" r="r" b="b"/>
              <a:pathLst>
                <a:path w="88870" h="110260" extrusionOk="0">
                  <a:moveTo>
                    <a:pt x="87958" y="0"/>
                  </a:moveTo>
                  <a:lnTo>
                    <a:pt x="0" y="110259"/>
                  </a:lnTo>
                  <a:lnTo>
                    <a:pt x="1854" y="110259"/>
                  </a:lnTo>
                  <a:lnTo>
                    <a:pt x="88870" y="1155"/>
                  </a:lnTo>
                  <a:lnTo>
                    <a:pt x="87958" y="0"/>
                  </a:lnTo>
                  <a:close/>
                </a:path>
              </a:pathLst>
            </a:custGeom>
            <a:solidFill>
              <a:srgbClr val="D2D6D9">
                <a:alpha val="5647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103" name="Google Shape;4103;p54"/>
            <p:cNvSpPr/>
            <p:nvPr/>
          </p:nvSpPr>
          <p:spPr>
            <a:xfrm>
              <a:off x="3278300" y="2661150"/>
              <a:ext cx="2269600" cy="2816500"/>
            </a:xfrm>
            <a:custGeom>
              <a:avLst/>
              <a:gdLst/>
              <a:ahLst/>
              <a:cxnLst/>
              <a:rect l="l" t="t" r="r" b="b"/>
              <a:pathLst>
                <a:path w="90784" h="112660" extrusionOk="0">
                  <a:moveTo>
                    <a:pt x="89872" y="0"/>
                  </a:moveTo>
                  <a:lnTo>
                    <a:pt x="0" y="112659"/>
                  </a:lnTo>
                  <a:lnTo>
                    <a:pt x="1853" y="112659"/>
                  </a:lnTo>
                  <a:lnTo>
                    <a:pt x="90784" y="1155"/>
                  </a:lnTo>
                  <a:lnTo>
                    <a:pt x="89872" y="0"/>
                  </a:lnTo>
                  <a:close/>
                </a:path>
              </a:pathLst>
            </a:custGeom>
            <a:solidFill>
              <a:srgbClr val="D2D6D9">
                <a:alpha val="5647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104" name="Google Shape;4104;p54"/>
            <p:cNvSpPr/>
            <p:nvPr/>
          </p:nvSpPr>
          <p:spPr>
            <a:xfrm>
              <a:off x="3181825" y="2600375"/>
              <a:ext cx="2317475" cy="2877275"/>
            </a:xfrm>
            <a:custGeom>
              <a:avLst/>
              <a:gdLst/>
              <a:ahLst/>
              <a:cxnLst/>
              <a:rect l="l" t="t" r="r" b="b"/>
              <a:pathLst>
                <a:path w="92699" h="115091" extrusionOk="0">
                  <a:moveTo>
                    <a:pt x="91787" y="0"/>
                  </a:moveTo>
                  <a:lnTo>
                    <a:pt x="1" y="115090"/>
                  </a:lnTo>
                  <a:lnTo>
                    <a:pt x="1854" y="115090"/>
                  </a:lnTo>
                  <a:lnTo>
                    <a:pt x="92698" y="1155"/>
                  </a:lnTo>
                  <a:lnTo>
                    <a:pt x="91787" y="0"/>
                  </a:lnTo>
                  <a:close/>
                </a:path>
              </a:pathLst>
            </a:custGeom>
            <a:solidFill>
              <a:srgbClr val="D2D6D9">
                <a:alpha val="5647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105" name="Google Shape;4105;p54"/>
            <p:cNvSpPr/>
            <p:nvPr/>
          </p:nvSpPr>
          <p:spPr>
            <a:xfrm>
              <a:off x="3084600" y="2539600"/>
              <a:ext cx="2366825" cy="2938050"/>
            </a:xfrm>
            <a:custGeom>
              <a:avLst/>
              <a:gdLst/>
              <a:ahLst/>
              <a:cxnLst/>
              <a:rect l="l" t="t" r="r" b="b"/>
              <a:pathLst>
                <a:path w="94673" h="117522" extrusionOk="0">
                  <a:moveTo>
                    <a:pt x="93761" y="1"/>
                  </a:moveTo>
                  <a:lnTo>
                    <a:pt x="1" y="117521"/>
                  </a:lnTo>
                  <a:lnTo>
                    <a:pt x="1854" y="117521"/>
                  </a:lnTo>
                  <a:lnTo>
                    <a:pt x="94673" y="1155"/>
                  </a:lnTo>
                  <a:lnTo>
                    <a:pt x="93761" y="1"/>
                  </a:lnTo>
                  <a:close/>
                </a:path>
              </a:pathLst>
            </a:custGeom>
            <a:solidFill>
              <a:srgbClr val="D2D6D9">
                <a:alpha val="5647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106" name="Google Shape;4106;p54"/>
            <p:cNvSpPr/>
            <p:nvPr/>
          </p:nvSpPr>
          <p:spPr>
            <a:xfrm>
              <a:off x="2988125" y="2478850"/>
              <a:ext cx="2414700" cy="2998800"/>
            </a:xfrm>
            <a:custGeom>
              <a:avLst/>
              <a:gdLst/>
              <a:ahLst/>
              <a:cxnLst/>
              <a:rect l="l" t="t" r="r" b="b"/>
              <a:pathLst>
                <a:path w="96588" h="119952" extrusionOk="0">
                  <a:moveTo>
                    <a:pt x="95676" y="0"/>
                  </a:moveTo>
                  <a:lnTo>
                    <a:pt x="1" y="119951"/>
                  </a:lnTo>
                  <a:lnTo>
                    <a:pt x="1854" y="119951"/>
                  </a:lnTo>
                  <a:lnTo>
                    <a:pt x="96587" y="1155"/>
                  </a:lnTo>
                  <a:lnTo>
                    <a:pt x="95676" y="0"/>
                  </a:lnTo>
                  <a:close/>
                </a:path>
              </a:pathLst>
            </a:custGeom>
            <a:solidFill>
              <a:srgbClr val="D2D6D9">
                <a:alpha val="5647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107" name="Google Shape;4107;p54"/>
            <p:cNvSpPr/>
            <p:nvPr/>
          </p:nvSpPr>
          <p:spPr>
            <a:xfrm>
              <a:off x="2892425" y="2418825"/>
              <a:ext cx="2462550" cy="3058825"/>
            </a:xfrm>
            <a:custGeom>
              <a:avLst/>
              <a:gdLst/>
              <a:ahLst/>
              <a:cxnLst/>
              <a:rect l="l" t="t" r="r" b="b"/>
              <a:pathLst>
                <a:path w="98502" h="122353" extrusionOk="0">
                  <a:moveTo>
                    <a:pt x="97590" y="1"/>
                  </a:moveTo>
                  <a:lnTo>
                    <a:pt x="1" y="122352"/>
                  </a:lnTo>
                  <a:lnTo>
                    <a:pt x="1854" y="122352"/>
                  </a:lnTo>
                  <a:lnTo>
                    <a:pt x="98501" y="1155"/>
                  </a:lnTo>
                  <a:lnTo>
                    <a:pt x="97590" y="1"/>
                  </a:lnTo>
                  <a:close/>
                </a:path>
              </a:pathLst>
            </a:custGeom>
            <a:solidFill>
              <a:srgbClr val="D2D6D9">
                <a:alpha val="5647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108" name="Google Shape;4108;p54"/>
            <p:cNvSpPr/>
            <p:nvPr/>
          </p:nvSpPr>
          <p:spPr>
            <a:xfrm>
              <a:off x="2795975" y="2358075"/>
              <a:ext cx="2511150" cy="3119575"/>
            </a:xfrm>
            <a:custGeom>
              <a:avLst/>
              <a:gdLst/>
              <a:ahLst/>
              <a:cxnLst/>
              <a:rect l="l" t="t" r="r" b="b"/>
              <a:pathLst>
                <a:path w="100446" h="124783" extrusionOk="0">
                  <a:moveTo>
                    <a:pt x="99503" y="0"/>
                  </a:moveTo>
                  <a:lnTo>
                    <a:pt x="0" y="124782"/>
                  </a:lnTo>
                  <a:lnTo>
                    <a:pt x="1823" y="124782"/>
                  </a:lnTo>
                  <a:lnTo>
                    <a:pt x="100445" y="1155"/>
                  </a:lnTo>
                  <a:lnTo>
                    <a:pt x="99503" y="0"/>
                  </a:lnTo>
                  <a:close/>
                </a:path>
              </a:pathLst>
            </a:custGeom>
            <a:solidFill>
              <a:srgbClr val="D2D6D9">
                <a:alpha val="5647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109" name="Google Shape;4109;p54"/>
            <p:cNvSpPr/>
            <p:nvPr/>
          </p:nvSpPr>
          <p:spPr>
            <a:xfrm>
              <a:off x="2698750" y="2297300"/>
              <a:ext cx="2559750" cy="3180350"/>
            </a:xfrm>
            <a:custGeom>
              <a:avLst/>
              <a:gdLst/>
              <a:ahLst/>
              <a:cxnLst/>
              <a:rect l="l" t="t" r="r" b="b"/>
              <a:pathLst>
                <a:path w="102390" h="127214" extrusionOk="0">
                  <a:moveTo>
                    <a:pt x="101478" y="1"/>
                  </a:moveTo>
                  <a:lnTo>
                    <a:pt x="0" y="127213"/>
                  </a:lnTo>
                  <a:lnTo>
                    <a:pt x="1854" y="127213"/>
                  </a:lnTo>
                  <a:lnTo>
                    <a:pt x="102390" y="1155"/>
                  </a:lnTo>
                  <a:lnTo>
                    <a:pt x="101478" y="1"/>
                  </a:lnTo>
                  <a:close/>
                </a:path>
              </a:pathLst>
            </a:custGeom>
            <a:solidFill>
              <a:srgbClr val="D2D6D9">
                <a:alpha val="5647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110" name="Google Shape;4110;p54"/>
            <p:cNvSpPr/>
            <p:nvPr/>
          </p:nvSpPr>
          <p:spPr>
            <a:xfrm>
              <a:off x="2602275" y="2236550"/>
              <a:ext cx="2608375" cy="3241100"/>
            </a:xfrm>
            <a:custGeom>
              <a:avLst/>
              <a:gdLst/>
              <a:ahLst/>
              <a:cxnLst/>
              <a:rect l="l" t="t" r="r" b="b"/>
              <a:pathLst>
                <a:path w="104335" h="129644" extrusionOk="0">
                  <a:moveTo>
                    <a:pt x="103393" y="0"/>
                  </a:moveTo>
                  <a:lnTo>
                    <a:pt x="1" y="129643"/>
                  </a:lnTo>
                  <a:lnTo>
                    <a:pt x="1854" y="129643"/>
                  </a:lnTo>
                  <a:lnTo>
                    <a:pt x="104335" y="1155"/>
                  </a:lnTo>
                  <a:lnTo>
                    <a:pt x="103393" y="0"/>
                  </a:lnTo>
                  <a:close/>
                </a:path>
              </a:pathLst>
            </a:custGeom>
            <a:solidFill>
              <a:srgbClr val="D2D6D9">
                <a:alpha val="5647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111" name="Google Shape;4111;p54"/>
            <p:cNvSpPr/>
            <p:nvPr/>
          </p:nvSpPr>
          <p:spPr>
            <a:xfrm>
              <a:off x="2506575" y="2175775"/>
              <a:ext cx="2656225" cy="3301875"/>
            </a:xfrm>
            <a:custGeom>
              <a:avLst/>
              <a:gdLst/>
              <a:ahLst/>
              <a:cxnLst/>
              <a:rect l="l" t="t" r="r" b="b"/>
              <a:pathLst>
                <a:path w="106249" h="132075" extrusionOk="0">
                  <a:moveTo>
                    <a:pt x="105307" y="0"/>
                  </a:moveTo>
                  <a:lnTo>
                    <a:pt x="0" y="132074"/>
                  </a:lnTo>
                  <a:lnTo>
                    <a:pt x="1823" y="132074"/>
                  </a:lnTo>
                  <a:lnTo>
                    <a:pt x="106249" y="1185"/>
                  </a:lnTo>
                  <a:lnTo>
                    <a:pt x="105307" y="0"/>
                  </a:lnTo>
                  <a:close/>
                </a:path>
              </a:pathLst>
            </a:custGeom>
            <a:solidFill>
              <a:srgbClr val="D2D6D9">
                <a:alpha val="5647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112" name="Google Shape;4112;p54"/>
            <p:cNvSpPr/>
            <p:nvPr/>
          </p:nvSpPr>
          <p:spPr>
            <a:xfrm>
              <a:off x="2409350" y="2115775"/>
              <a:ext cx="2704850" cy="3361875"/>
            </a:xfrm>
            <a:custGeom>
              <a:avLst/>
              <a:gdLst/>
              <a:ahLst/>
              <a:cxnLst/>
              <a:rect l="l" t="t" r="r" b="b"/>
              <a:pathLst>
                <a:path w="108194" h="134475" extrusionOk="0">
                  <a:moveTo>
                    <a:pt x="107282" y="0"/>
                  </a:moveTo>
                  <a:lnTo>
                    <a:pt x="0" y="134474"/>
                  </a:lnTo>
                  <a:lnTo>
                    <a:pt x="1854" y="134474"/>
                  </a:lnTo>
                  <a:lnTo>
                    <a:pt x="108193" y="1155"/>
                  </a:lnTo>
                  <a:lnTo>
                    <a:pt x="107282" y="0"/>
                  </a:lnTo>
                  <a:close/>
                </a:path>
              </a:pathLst>
            </a:custGeom>
            <a:solidFill>
              <a:srgbClr val="D2D6D9">
                <a:alpha val="5647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113" name="Google Shape;4113;p54"/>
            <p:cNvSpPr/>
            <p:nvPr/>
          </p:nvSpPr>
          <p:spPr>
            <a:xfrm>
              <a:off x="2312875" y="2055000"/>
              <a:ext cx="2752700" cy="3422650"/>
            </a:xfrm>
            <a:custGeom>
              <a:avLst/>
              <a:gdLst/>
              <a:ahLst/>
              <a:cxnLst/>
              <a:rect l="l" t="t" r="r" b="b"/>
              <a:pathLst>
                <a:path w="110108" h="136906" extrusionOk="0">
                  <a:moveTo>
                    <a:pt x="109196" y="1"/>
                  </a:moveTo>
                  <a:lnTo>
                    <a:pt x="1" y="136905"/>
                  </a:lnTo>
                  <a:lnTo>
                    <a:pt x="1854" y="136905"/>
                  </a:lnTo>
                  <a:lnTo>
                    <a:pt x="110108" y="1155"/>
                  </a:lnTo>
                  <a:lnTo>
                    <a:pt x="109196" y="1"/>
                  </a:lnTo>
                  <a:close/>
                </a:path>
              </a:pathLst>
            </a:custGeom>
            <a:solidFill>
              <a:srgbClr val="D2D6D9">
                <a:alpha val="5647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114" name="Google Shape;4114;p54"/>
            <p:cNvSpPr/>
            <p:nvPr/>
          </p:nvSpPr>
          <p:spPr>
            <a:xfrm>
              <a:off x="2216425" y="1994225"/>
              <a:ext cx="2801300" cy="3483425"/>
            </a:xfrm>
            <a:custGeom>
              <a:avLst/>
              <a:gdLst/>
              <a:ahLst/>
              <a:cxnLst/>
              <a:rect l="l" t="t" r="r" b="b"/>
              <a:pathLst>
                <a:path w="112052" h="139337" extrusionOk="0">
                  <a:moveTo>
                    <a:pt x="111140" y="1"/>
                  </a:moveTo>
                  <a:lnTo>
                    <a:pt x="0" y="139336"/>
                  </a:lnTo>
                  <a:lnTo>
                    <a:pt x="1854" y="139336"/>
                  </a:lnTo>
                  <a:lnTo>
                    <a:pt x="112051" y="1156"/>
                  </a:lnTo>
                  <a:lnTo>
                    <a:pt x="111140" y="1"/>
                  </a:lnTo>
                  <a:close/>
                </a:path>
              </a:pathLst>
            </a:custGeom>
            <a:solidFill>
              <a:srgbClr val="D2D6D9">
                <a:alpha val="5647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115" name="Google Shape;4115;p54"/>
            <p:cNvSpPr/>
            <p:nvPr/>
          </p:nvSpPr>
          <p:spPr>
            <a:xfrm>
              <a:off x="2119950" y="1933475"/>
              <a:ext cx="2849925" cy="3544175"/>
            </a:xfrm>
            <a:custGeom>
              <a:avLst/>
              <a:gdLst/>
              <a:ahLst/>
              <a:cxnLst/>
              <a:rect l="l" t="t" r="r" b="b"/>
              <a:pathLst>
                <a:path w="113997" h="141767" extrusionOk="0">
                  <a:moveTo>
                    <a:pt x="113085" y="0"/>
                  </a:moveTo>
                  <a:lnTo>
                    <a:pt x="1" y="141766"/>
                  </a:lnTo>
                  <a:lnTo>
                    <a:pt x="1854" y="141766"/>
                  </a:lnTo>
                  <a:lnTo>
                    <a:pt x="113996" y="1185"/>
                  </a:lnTo>
                  <a:lnTo>
                    <a:pt x="113085" y="0"/>
                  </a:lnTo>
                  <a:close/>
                </a:path>
              </a:pathLst>
            </a:custGeom>
            <a:solidFill>
              <a:srgbClr val="D2D6D9">
                <a:alpha val="5647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116" name="Google Shape;4116;p54"/>
            <p:cNvSpPr/>
            <p:nvPr/>
          </p:nvSpPr>
          <p:spPr>
            <a:xfrm>
              <a:off x="2023475" y="1872700"/>
              <a:ext cx="2897775" cy="3604950"/>
            </a:xfrm>
            <a:custGeom>
              <a:avLst/>
              <a:gdLst/>
              <a:ahLst/>
              <a:cxnLst/>
              <a:rect l="l" t="t" r="r" b="b"/>
              <a:pathLst>
                <a:path w="115911" h="144198" extrusionOk="0">
                  <a:moveTo>
                    <a:pt x="114999" y="1"/>
                  </a:moveTo>
                  <a:lnTo>
                    <a:pt x="1" y="144197"/>
                  </a:lnTo>
                  <a:lnTo>
                    <a:pt x="1854" y="144197"/>
                  </a:lnTo>
                  <a:lnTo>
                    <a:pt x="115911" y="1186"/>
                  </a:lnTo>
                  <a:lnTo>
                    <a:pt x="114999" y="1"/>
                  </a:lnTo>
                  <a:close/>
                </a:path>
              </a:pathLst>
            </a:custGeom>
            <a:solidFill>
              <a:srgbClr val="D2D6D9">
                <a:alpha val="5647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117" name="Google Shape;4117;p54"/>
            <p:cNvSpPr/>
            <p:nvPr/>
          </p:nvSpPr>
          <p:spPr>
            <a:xfrm>
              <a:off x="1926275" y="1811950"/>
              <a:ext cx="2946375" cy="3665700"/>
            </a:xfrm>
            <a:custGeom>
              <a:avLst/>
              <a:gdLst/>
              <a:ahLst/>
              <a:cxnLst/>
              <a:rect l="l" t="t" r="r" b="b"/>
              <a:pathLst>
                <a:path w="117855" h="146628" extrusionOk="0">
                  <a:moveTo>
                    <a:pt x="116943" y="0"/>
                  </a:moveTo>
                  <a:lnTo>
                    <a:pt x="83765" y="41594"/>
                  </a:lnTo>
                  <a:lnTo>
                    <a:pt x="34089" y="103879"/>
                  </a:lnTo>
                  <a:lnTo>
                    <a:pt x="0" y="146627"/>
                  </a:lnTo>
                  <a:lnTo>
                    <a:pt x="1853" y="146627"/>
                  </a:lnTo>
                  <a:lnTo>
                    <a:pt x="117854" y="1155"/>
                  </a:lnTo>
                  <a:lnTo>
                    <a:pt x="116943" y="0"/>
                  </a:lnTo>
                  <a:close/>
                </a:path>
              </a:pathLst>
            </a:custGeom>
            <a:solidFill>
              <a:srgbClr val="D2D6D9">
                <a:alpha val="5647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118" name="Google Shape;4118;p54"/>
            <p:cNvSpPr/>
            <p:nvPr/>
          </p:nvSpPr>
          <p:spPr>
            <a:xfrm>
              <a:off x="3971775" y="1751175"/>
              <a:ext cx="853025" cy="1068750"/>
            </a:xfrm>
            <a:custGeom>
              <a:avLst/>
              <a:gdLst/>
              <a:ahLst/>
              <a:cxnLst/>
              <a:rect l="l" t="t" r="r" b="b"/>
              <a:pathLst>
                <a:path w="34121" h="42750" extrusionOk="0">
                  <a:moveTo>
                    <a:pt x="33178" y="0"/>
                  </a:moveTo>
                  <a:lnTo>
                    <a:pt x="1" y="41625"/>
                  </a:lnTo>
                  <a:lnTo>
                    <a:pt x="942" y="42749"/>
                  </a:lnTo>
                  <a:lnTo>
                    <a:pt x="34120" y="1155"/>
                  </a:lnTo>
                  <a:lnTo>
                    <a:pt x="33178" y="0"/>
                  </a:lnTo>
                  <a:close/>
                </a:path>
              </a:pathLst>
            </a:custGeom>
            <a:solidFill>
              <a:srgbClr val="D2D6D9">
                <a:alpha val="5647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119" name="Google Shape;4119;p54"/>
            <p:cNvSpPr/>
            <p:nvPr/>
          </p:nvSpPr>
          <p:spPr>
            <a:xfrm>
              <a:off x="3923925" y="1691175"/>
              <a:ext cx="853025" cy="1068725"/>
            </a:xfrm>
            <a:custGeom>
              <a:avLst/>
              <a:gdLst/>
              <a:ahLst/>
              <a:cxnLst/>
              <a:rect l="l" t="t" r="r" b="b"/>
              <a:pathLst>
                <a:path w="34121" h="42749" extrusionOk="0">
                  <a:moveTo>
                    <a:pt x="33178" y="0"/>
                  </a:moveTo>
                  <a:lnTo>
                    <a:pt x="0" y="41594"/>
                  </a:lnTo>
                  <a:lnTo>
                    <a:pt x="912" y="42749"/>
                  </a:lnTo>
                  <a:lnTo>
                    <a:pt x="34120" y="1155"/>
                  </a:lnTo>
                  <a:lnTo>
                    <a:pt x="33178" y="0"/>
                  </a:lnTo>
                  <a:close/>
                </a:path>
              </a:pathLst>
            </a:custGeom>
            <a:solidFill>
              <a:srgbClr val="D2D6D9">
                <a:alpha val="5647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120" name="Google Shape;4120;p54"/>
            <p:cNvSpPr/>
            <p:nvPr/>
          </p:nvSpPr>
          <p:spPr>
            <a:xfrm>
              <a:off x="3875300" y="1630400"/>
              <a:ext cx="853025" cy="1069500"/>
            </a:xfrm>
            <a:custGeom>
              <a:avLst/>
              <a:gdLst/>
              <a:ahLst/>
              <a:cxnLst/>
              <a:rect l="l" t="t" r="r" b="b"/>
              <a:pathLst>
                <a:path w="34121" h="42780" extrusionOk="0">
                  <a:moveTo>
                    <a:pt x="33209" y="1"/>
                  </a:moveTo>
                  <a:lnTo>
                    <a:pt x="1" y="41625"/>
                  </a:lnTo>
                  <a:lnTo>
                    <a:pt x="943" y="42780"/>
                  </a:lnTo>
                  <a:lnTo>
                    <a:pt x="34121" y="1155"/>
                  </a:lnTo>
                  <a:lnTo>
                    <a:pt x="33209" y="1"/>
                  </a:lnTo>
                  <a:close/>
                </a:path>
              </a:pathLst>
            </a:custGeom>
            <a:solidFill>
              <a:srgbClr val="D2D6D9">
                <a:alpha val="5647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121" name="Google Shape;4121;p54"/>
            <p:cNvSpPr/>
            <p:nvPr/>
          </p:nvSpPr>
          <p:spPr>
            <a:xfrm>
              <a:off x="3827450" y="1569650"/>
              <a:ext cx="853025" cy="1069475"/>
            </a:xfrm>
            <a:custGeom>
              <a:avLst/>
              <a:gdLst/>
              <a:ahLst/>
              <a:cxnLst/>
              <a:rect l="l" t="t" r="r" b="b"/>
              <a:pathLst>
                <a:path w="34121" h="42779" extrusionOk="0">
                  <a:moveTo>
                    <a:pt x="33179" y="0"/>
                  </a:moveTo>
                  <a:lnTo>
                    <a:pt x="1" y="41624"/>
                  </a:lnTo>
                  <a:lnTo>
                    <a:pt x="912" y="42779"/>
                  </a:lnTo>
                  <a:lnTo>
                    <a:pt x="34121" y="1155"/>
                  </a:lnTo>
                  <a:lnTo>
                    <a:pt x="33179" y="0"/>
                  </a:lnTo>
                  <a:close/>
                </a:path>
              </a:pathLst>
            </a:custGeom>
            <a:solidFill>
              <a:srgbClr val="D2D6D9">
                <a:alpha val="5647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122" name="Google Shape;4122;p54"/>
            <p:cNvSpPr/>
            <p:nvPr/>
          </p:nvSpPr>
          <p:spPr>
            <a:xfrm>
              <a:off x="3778850" y="1508875"/>
              <a:ext cx="853025" cy="1069500"/>
            </a:xfrm>
            <a:custGeom>
              <a:avLst/>
              <a:gdLst/>
              <a:ahLst/>
              <a:cxnLst/>
              <a:rect l="l" t="t" r="r" b="b"/>
              <a:pathLst>
                <a:path w="34121" h="42780" extrusionOk="0">
                  <a:moveTo>
                    <a:pt x="33209" y="0"/>
                  </a:moveTo>
                  <a:lnTo>
                    <a:pt x="0" y="41625"/>
                  </a:lnTo>
                  <a:lnTo>
                    <a:pt x="912" y="42779"/>
                  </a:lnTo>
                  <a:lnTo>
                    <a:pt x="34120" y="1155"/>
                  </a:lnTo>
                  <a:lnTo>
                    <a:pt x="33209" y="0"/>
                  </a:lnTo>
                  <a:close/>
                </a:path>
              </a:pathLst>
            </a:custGeom>
            <a:solidFill>
              <a:srgbClr val="D2D6D9">
                <a:alpha val="5647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123" name="Google Shape;4123;p54"/>
            <p:cNvSpPr/>
            <p:nvPr/>
          </p:nvSpPr>
          <p:spPr>
            <a:xfrm>
              <a:off x="3731000" y="1448875"/>
              <a:ext cx="853000" cy="1069500"/>
            </a:xfrm>
            <a:custGeom>
              <a:avLst/>
              <a:gdLst/>
              <a:ahLst/>
              <a:cxnLst/>
              <a:rect l="l" t="t" r="r" b="b"/>
              <a:pathLst>
                <a:path w="34120" h="42780" extrusionOk="0">
                  <a:moveTo>
                    <a:pt x="33208" y="0"/>
                  </a:moveTo>
                  <a:lnTo>
                    <a:pt x="0" y="41625"/>
                  </a:lnTo>
                  <a:lnTo>
                    <a:pt x="912" y="42779"/>
                  </a:lnTo>
                  <a:lnTo>
                    <a:pt x="34120" y="1155"/>
                  </a:lnTo>
                  <a:lnTo>
                    <a:pt x="33208" y="0"/>
                  </a:lnTo>
                  <a:close/>
                </a:path>
              </a:pathLst>
            </a:custGeom>
            <a:solidFill>
              <a:srgbClr val="D2D6D9">
                <a:alpha val="5647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124" name="Google Shape;4124;p54"/>
            <p:cNvSpPr/>
            <p:nvPr/>
          </p:nvSpPr>
          <p:spPr>
            <a:xfrm>
              <a:off x="3682375" y="1388100"/>
              <a:ext cx="853025" cy="1069500"/>
            </a:xfrm>
            <a:custGeom>
              <a:avLst/>
              <a:gdLst/>
              <a:ahLst/>
              <a:cxnLst/>
              <a:rect l="l" t="t" r="r" b="b"/>
              <a:pathLst>
                <a:path w="34121" h="42780" extrusionOk="0">
                  <a:moveTo>
                    <a:pt x="33209" y="1"/>
                  </a:moveTo>
                  <a:lnTo>
                    <a:pt x="1" y="41625"/>
                  </a:lnTo>
                  <a:lnTo>
                    <a:pt x="912" y="42779"/>
                  </a:lnTo>
                  <a:lnTo>
                    <a:pt x="34120" y="1155"/>
                  </a:lnTo>
                  <a:lnTo>
                    <a:pt x="33209" y="1"/>
                  </a:lnTo>
                  <a:close/>
                </a:path>
              </a:pathLst>
            </a:custGeom>
            <a:solidFill>
              <a:srgbClr val="D2D6D9">
                <a:alpha val="5647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125" name="Google Shape;4125;p54"/>
            <p:cNvSpPr/>
            <p:nvPr/>
          </p:nvSpPr>
          <p:spPr>
            <a:xfrm>
              <a:off x="3633775" y="1327325"/>
              <a:ext cx="853775" cy="1070275"/>
            </a:xfrm>
            <a:custGeom>
              <a:avLst/>
              <a:gdLst/>
              <a:ahLst/>
              <a:cxnLst/>
              <a:rect l="l" t="t" r="r" b="b"/>
              <a:pathLst>
                <a:path w="34151" h="42811" extrusionOk="0">
                  <a:moveTo>
                    <a:pt x="33239" y="1"/>
                  </a:moveTo>
                  <a:lnTo>
                    <a:pt x="0" y="41656"/>
                  </a:lnTo>
                  <a:lnTo>
                    <a:pt x="942" y="42810"/>
                  </a:lnTo>
                  <a:lnTo>
                    <a:pt x="34150" y="1155"/>
                  </a:lnTo>
                  <a:lnTo>
                    <a:pt x="33239" y="1"/>
                  </a:lnTo>
                  <a:close/>
                </a:path>
              </a:pathLst>
            </a:custGeom>
            <a:solidFill>
              <a:srgbClr val="D2D6D9">
                <a:alpha val="5647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126" name="Google Shape;4126;p54"/>
            <p:cNvSpPr/>
            <p:nvPr/>
          </p:nvSpPr>
          <p:spPr>
            <a:xfrm>
              <a:off x="3585925" y="1266575"/>
              <a:ext cx="853000" cy="1070250"/>
            </a:xfrm>
            <a:custGeom>
              <a:avLst/>
              <a:gdLst/>
              <a:ahLst/>
              <a:cxnLst/>
              <a:rect l="l" t="t" r="r" b="b"/>
              <a:pathLst>
                <a:path w="34120" h="42810" extrusionOk="0">
                  <a:moveTo>
                    <a:pt x="33208" y="0"/>
                  </a:moveTo>
                  <a:lnTo>
                    <a:pt x="0" y="41655"/>
                  </a:lnTo>
                  <a:lnTo>
                    <a:pt x="912" y="42810"/>
                  </a:lnTo>
                  <a:lnTo>
                    <a:pt x="34120" y="1155"/>
                  </a:lnTo>
                  <a:lnTo>
                    <a:pt x="33208" y="0"/>
                  </a:lnTo>
                  <a:close/>
                </a:path>
              </a:pathLst>
            </a:custGeom>
            <a:solidFill>
              <a:srgbClr val="D2D6D9">
                <a:alpha val="5647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127" name="Google Shape;4127;p54"/>
            <p:cNvSpPr/>
            <p:nvPr/>
          </p:nvSpPr>
          <p:spPr>
            <a:xfrm>
              <a:off x="3537300" y="1206575"/>
              <a:ext cx="853775" cy="1070250"/>
            </a:xfrm>
            <a:custGeom>
              <a:avLst/>
              <a:gdLst/>
              <a:ahLst/>
              <a:cxnLst/>
              <a:rect l="l" t="t" r="r" b="b"/>
              <a:pathLst>
                <a:path w="34151" h="42810" extrusionOk="0">
                  <a:moveTo>
                    <a:pt x="33239" y="0"/>
                  </a:moveTo>
                  <a:lnTo>
                    <a:pt x="1" y="41655"/>
                  </a:lnTo>
                  <a:lnTo>
                    <a:pt x="942" y="42809"/>
                  </a:lnTo>
                  <a:lnTo>
                    <a:pt x="34151" y="1155"/>
                  </a:lnTo>
                  <a:lnTo>
                    <a:pt x="33239" y="0"/>
                  </a:lnTo>
                  <a:close/>
                </a:path>
              </a:pathLst>
            </a:custGeom>
            <a:solidFill>
              <a:srgbClr val="D2D6D9">
                <a:alpha val="5647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128" name="Google Shape;4128;p54"/>
            <p:cNvSpPr/>
            <p:nvPr/>
          </p:nvSpPr>
          <p:spPr>
            <a:xfrm>
              <a:off x="3489450" y="1145800"/>
              <a:ext cx="853775" cy="1070250"/>
            </a:xfrm>
            <a:custGeom>
              <a:avLst/>
              <a:gdLst/>
              <a:ahLst/>
              <a:cxnLst/>
              <a:rect l="l" t="t" r="r" b="b"/>
              <a:pathLst>
                <a:path w="34151" h="42810" extrusionOk="0">
                  <a:moveTo>
                    <a:pt x="33209" y="0"/>
                  </a:moveTo>
                  <a:lnTo>
                    <a:pt x="1" y="41655"/>
                  </a:lnTo>
                  <a:lnTo>
                    <a:pt x="912" y="42810"/>
                  </a:lnTo>
                  <a:lnTo>
                    <a:pt x="34151" y="1155"/>
                  </a:lnTo>
                  <a:lnTo>
                    <a:pt x="33209" y="0"/>
                  </a:lnTo>
                  <a:close/>
                </a:path>
              </a:pathLst>
            </a:custGeom>
            <a:solidFill>
              <a:srgbClr val="D2D6D9">
                <a:alpha val="5647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129" name="Google Shape;4129;p54"/>
            <p:cNvSpPr/>
            <p:nvPr/>
          </p:nvSpPr>
          <p:spPr>
            <a:xfrm>
              <a:off x="3440850" y="1085025"/>
              <a:ext cx="853775" cy="1070275"/>
            </a:xfrm>
            <a:custGeom>
              <a:avLst/>
              <a:gdLst/>
              <a:ahLst/>
              <a:cxnLst/>
              <a:rect l="l" t="t" r="r" b="b"/>
              <a:pathLst>
                <a:path w="34151" h="42811" extrusionOk="0">
                  <a:moveTo>
                    <a:pt x="33239" y="1"/>
                  </a:moveTo>
                  <a:lnTo>
                    <a:pt x="0" y="41656"/>
                  </a:lnTo>
                  <a:lnTo>
                    <a:pt x="912" y="42810"/>
                  </a:lnTo>
                  <a:lnTo>
                    <a:pt x="34150" y="1155"/>
                  </a:lnTo>
                  <a:lnTo>
                    <a:pt x="33239" y="1"/>
                  </a:lnTo>
                  <a:close/>
                </a:path>
              </a:pathLst>
            </a:custGeom>
            <a:solidFill>
              <a:srgbClr val="D2D6D9">
                <a:alpha val="5647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130" name="Google Shape;4130;p54"/>
            <p:cNvSpPr/>
            <p:nvPr/>
          </p:nvSpPr>
          <p:spPr>
            <a:xfrm>
              <a:off x="3392225" y="1024275"/>
              <a:ext cx="854550" cy="1071000"/>
            </a:xfrm>
            <a:custGeom>
              <a:avLst/>
              <a:gdLst/>
              <a:ahLst/>
              <a:cxnLst/>
              <a:rect l="l" t="t" r="r" b="b"/>
              <a:pathLst>
                <a:path w="34182" h="42840" extrusionOk="0">
                  <a:moveTo>
                    <a:pt x="33239" y="0"/>
                  </a:moveTo>
                  <a:lnTo>
                    <a:pt x="1" y="41685"/>
                  </a:lnTo>
                  <a:lnTo>
                    <a:pt x="942" y="42840"/>
                  </a:lnTo>
                  <a:lnTo>
                    <a:pt x="34181" y="1155"/>
                  </a:lnTo>
                  <a:lnTo>
                    <a:pt x="33239" y="0"/>
                  </a:lnTo>
                  <a:close/>
                </a:path>
              </a:pathLst>
            </a:custGeom>
            <a:solidFill>
              <a:srgbClr val="D2D6D9">
                <a:alpha val="5647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131" name="Google Shape;4131;p54"/>
            <p:cNvSpPr/>
            <p:nvPr/>
          </p:nvSpPr>
          <p:spPr>
            <a:xfrm>
              <a:off x="3344375" y="964250"/>
              <a:ext cx="854525" cy="1071025"/>
            </a:xfrm>
            <a:custGeom>
              <a:avLst/>
              <a:gdLst/>
              <a:ahLst/>
              <a:cxnLst/>
              <a:rect l="l" t="t" r="r" b="b"/>
              <a:pathLst>
                <a:path w="34181" h="42841" extrusionOk="0">
                  <a:moveTo>
                    <a:pt x="33239" y="1"/>
                  </a:moveTo>
                  <a:lnTo>
                    <a:pt x="0" y="41686"/>
                  </a:lnTo>
                  <a:lnTo>
                    <a:pt x="912" y="42841"/>
                  </a:lnTo>
                  <a:lnTo>
                    <a:pt x="34181" y="1155"/>
                  </a:lnTo>
                  <a:lnTo>
                    <a:pt x="33239" y="1"/>
                  </a:lnTo>
                  <a:close/>
                </a:path>
              </a:pathLst>
            </a:custGeom>
            <a:solidFill>
              <a:srgbClr val="D2D6D9">
                <a:alpha val="5647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132" name="Google Shape;4132;p54"/>
            <p:cNvSpPr/>
            <p:nvPr/>
          </p:nvSpPr>
          <p:spPr>
            <a:xfrm>
              <a:off x="3295750" y="903500"/>
              <a:ext cx="854550" cy="1071025"/>
            </a:xfrm>
            <a:custGeom>
              <a:avLst/>
              <a:gdLst/>
              <a:ahLst/>
              <a:cxnLst/>
              <a:rect l="l" t="t" r="r" b="b"/>
              <a:pathLst>
                <a:path w="34182" h="42841" extrusionOk="0">
                  <a:moveTo>
                    <a:pt x="33270" y="0"/>
                  </a:moveTo>
                  <a:lnTo>
                    <a:pt x="1" y="41685"/>
                  </a:lnTo>
                  <a:lnTo>
                    <a:pt x="943" y="42840"/>
                  </a:lnTo>
                  <a:lnTo>
                    <a:pt x="34181" y="1155"/>
                  </a:lnTo>
                  <a:lnTo>
                    <a:pt x="33270" y="0"/>
                  </a:lnTo>
                  <a:close/>
                </a:path>
              </a:pathLst>
            </a:custGeom>
            <a:solidFill>
              <a:srgbClr val="D2D6D9">
                <a:alpha val="5647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133" name="Google Shape;4133;p54"/>
            <p:cNvSpPr/>
            <p:nvPr/>
          </p:nvSpPr>
          <p:spPr>
            <a:xfrm>
              <a:off x="3247150" y="841975"/>
              <a:ext cx="854525" cy="1071775"/>
            </a:xfrm>
            <a:custGeom>
              <a:avLst/>
              <a:gdLst/>
              <a:ahLst/>
              <a:cxnLst/>
              <a:rect l="l" t="t" r="r" b="b"/>
              <a:pathLst>
                <a:path w="34181" h="42871" extrusionOk="0">
                  <a:moveTo>
                    <a:pt x="33269" y="0"/>
                  </a:moveTo>
                  <a:lnTo>
                    <a:pt x="0" y="41716"/>
                  </a:lnTo>
                  <a:lnTo>
                    <a:pt x="942" y="42870"/>
                  </a:lnTo>
                  <a:lnTo>
                    <a:pt x="34181" y="1155"/>
                  </a:lnTo>
                  <a:lnTo>
                    <a:pt x="33269" y="0"/>
                  </a:lnTo>
                  <a:close/>
                </a:path>
              </a:pathLst>
            </a:custGeom>
            <a:solidFill>
              <a:srgbClr val="D2D6D9">
                <a:alpha val="5647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134" name="Google Shape;4134;p54"/>
            <p:cNvSpPr/>
            <p:nvPr/>
          </p:nvSpPr>
          <p:spPr>
            <a:xfrm>
              <a:off x="3198525" y="781200"/>
              <a:ext cx="854550" cy="1071775"/>
            </a:xfrm>
            <a:custGeom>
              <a:avLst/>
              <a:gdLst/>
              <a:ahLst/>
              <a:cxnLst/>
              <a:rect l="l" t="t" r="r" b="b"/>
              <a:pathLst>
                <a:path w="34182" h="42871" extrusionOk="0">
                  <a:moveTo>
                    <a:pt x="33270" y="1"/>
                  </a:moveTo>
                  <a:lnTo>
                    <a:pt x="1" y="41716"/>
                  </a:lnTo>
                  <a:lnTo>
                    <a:pt x="943" y="42871"/>
                  </a:lnTo>
                  <a:lnTo>
                    <a:pt x="34181" y="1155"/>
                  </a:lnTo>
                  <a:lnTo>
                    <a:pt x="33270" y="1"/>
                  </a:lnTo>
                  <a:close/>
                </a:path>
              </a:pathLst>
            </a:custGeom>
            <a:solidFill>
              <a:srgbClr val="D2D6D9">
                <a:alpha val="5647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135" name="Google Shape;4135;p54"/>
            <p:cNvSpPr/>
            <p:nvPr/>
          </p:nvSpPr>
          <p:spPr>
            <a:xfrm>
              <a:off x="3150675" y="721200"/>
              <a:ext cx="854550" cy="1071775"/>
            </a:xfrm>
            <a:custGeom>
              <a:avLst/>
              <a:gdLst/>
              <a:ahLst/>
              <a:cxnLst/>
              <a:rect l="l" t="t" r="r" b="b"/>
              <a:pathLst>
                <a:path w="34182" h="42871" extrusionOk="0">
                  <a:moveTo>
                    <a:pt x="33270" y="0"/>
                  </a:moveTo>
                  <a:lnTo>
                    <a:pt x="1" y="41716"/>
                  </a:lnTo>
                  <a:lnTo>
                    <a:pt x="943" y="42871"/>
                  </a:lnTo>
                  <a:lnTo>
                    <a:pt x="34181" y="1155"/>
                  </a:lnTo>
                  <a:lnTo>
                    <a:pt x="33270" y="0"/>
                  </a:lnTo>
                  <a:close/>
                </a:path>
              </a:pathLst>
            </a:custGeom>
            <a:solidFill>
              <a:srgbClr val="D2D6D9">
                <a:alpha val="5647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136" name="Google Shape;4136;p54"/>
            <p:cNvSpPr/>
            <p:nvPr/>
          </p:nvSpPr>
          <p:spPr>
            <a:xfrm>
              <a:off x="3102075" y="660425"/>
              <a:ext cx="855300" cy="1071775"/>
            </a:xfrm>
            <a:custGeom>
              <a:avLst/>
              <a:gdLst/>
              <a:ahLst/>
              <a:cxnLst/>
              <a:rect l="l" t="t" r="r" b="b"/>
              <a:pathLst>
                <a:path w="34212" h="42871" extrusionOk="0">
                  <a:moveTo>
                    <a:pt x="33300" y="1"/>
                  </a:moveTo>
                  <a:lnTo>
                    <a:pt x="0" y="41716"/>
                  </a:lnTo>
                  <a:lnTo>
                    <a:pt x="942" y="42871"/>
                  </a:lnTo>
                  <a:lnTo>
                    <a:pt x="34211" y="1155"/>
                  </a:lnTo>
                  <a:lnTo>
                    <a:pt x="33300" y="1"/>
                  </a:lnTo>
                  <a:close/>
                </a:path>
              </a:pathLst>
            </a:custGeom>
            <a:solidFill>
              <a:srgbClr val="D2D6D9">
                <a:alpha val="5647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137" name="Google Shape;4137;p54"/>
            <p:cNvSpPr/>
            <p:nvPr/>
          </p:nvSpPr>
          <p:spPr>
            <a:xfrm>
              <a:off x="3054225" y="599675"/>
              <a:ext cx="854525" cy="1071775"/>
            </a:xfrm>
            <a:custGeom>
              <a:avLst/>
              <a:gdLst/>
              <a:ahLst/>
              <a:cxnLst/>
              <a:rect l="l" t="t" r="r" b="b"/>
              <a:pathLst>
                <a:path w="34181" h="42871" extrusionOk="0">
                  <a:moveTo>
                    <a:pt x="33269" y="0"/>
                  </a:moveTo>
                  <a:lnTo>
                    <a:pt x="0" y="41716"/>
                  </a:lnTo>
                  <a:lnTo>
                    <a:pt x="912" y="42870"/>
                  </a:lnTo>
                  <a:lnTo>
                    <a:pt x="34181" y="1155"/>
                  </a:lnTo>
                  <a:lnTo>
                    <a:pt x="33269" y="0"/>
                  </a:lnTo>
                  <a:close/>
                </a:path>
              </a:pathLst>
            </a:custGeom>
            <a:solidFill>
              <a:srgbClr val="D2D6D9">
                <a:alpha val="5647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138" name="Google Shape;4138;p54"/>
            <p:cNvSpPr/>
            <p:nvPr/>
          </p:nvSpPr>
          <p:spPr>
            <a:xfrm>
              <a:off x="3005600" y="538900"/>
              <a:ext cx="855300" cy="1072550"/>
            </a:xfrm>
            <a:custGeom>
              <a:avLst/>
              <a:gdLst/>
              <a:ahLst/>
              <a:cxnLst/>
              <a:rect l="l" t="t" r="r" b="b"/>
              <a:pathLst>
                <a:path w="34212" h="42902" extrusionOk="0">
                  <a:moveTo>
                    <a:pt x="33270" y="1"/>
                  </a:moveTo>
                  <a:lnTo>
                    <a:pt x="1" y="41747"/>
                  </a:lnTo>
                  <a:lnTo>
                    <a:pt x="912" y="42901"/>
                  </a:lnTo>
                  <a:lnTo>
                    <a:pt x="34212" y="1155"/>
                  </a:lnTo>
                  <a:lnTo>
                    <a:pt x="33270" y="1"/>
                  </a:lnTo>
                  <a:close/>
                </a:path>
              </a:pathLst>
            </a:custGeom>
            <a:solidFill>
              <a:srgbClr val="D2D6D9">
                <a:alpha val="5647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139" name="Google Shape;4139;p54"/>
            <p:cNvSpPr/>
            <p:nvPr/>
          </p:nvSpPr>
          <p:spPr>
            <a:xfrm>
              <a:off x="2957750" y="478900"/>
              <a:ext cx="855300" cy="1071775"/>
            </a:xfrm>
            <a:custGeom>
              <a:avLst/>
              <a:gdLst/>
              <a:ahLst/>
              <a:cxnLst/>
              <a:rect l="l" t="t" r="r" b="b"/>
              <a:pathLst>
                <a:path w="34212" h="42871" extrusionOk="0">
                  <a:moveTo>
                    <a:pt x="33270" y="0"/>
                  </a:moveTo>
                  <a:lnTo>
                    <a:pt x="1" y="41716"/>
                  </a:lnTo>
                  <a:lnTo>
                    <a:pt x="912" y="42870"/>
                  </a:lnTo>
                  <a:lnTo>
                    <a:pt x="34212" y="1155"/>
                  </a:lnTo>
                  <a:lnTo>
                    <a:pt x="33270" y="0"/>
                  </a:lnTo>
                  <a:close/>
                </a:path>
              </a:pathLst>
            </a:custGeom>
            <a:solidFill>
              <a:srgbClr val="D2D6D9">
                <a:alpha val="5647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140" name="Google Shape;4140;p54"/>
            <p:cNvSpPr/>
            <p:nvPr/>
          </p:nvSpPr>
          <p:spPr>
            <a:xfrm>
              <a:off x="2909150" y="418125"/>
              <a:ext cx="855300" cy="1072550"/>
            </a:xfrm>
            <a:custGeom>
              <a:avLst/>
              <a:gdLst/>
              <a:ahLst/>
              <a:cxnLst/>
              <a:rect l="l" t="t" r="r" b="b"/>
              <a:pathLst>
                <a:path w="34212" h="42902" extrusionOk="0">
                  <a:moveTo>
                    <a:pt x="33300" y="1"/>
                  </a:moveTo>
                  <a:lnTo>
                    <a:pt x="0" y="41747"/>
                  </a:lnTo>
                  <a:lnTo>
                    <a:pt x="912" y="42901"/>
                  </a:lnTo>
                  <a:lnTo>
                    <a:pt x="34211" y="1155"/>
                  </a:lnTo>
                  <a:lnTo>
                    <a:pt x="33300" y="1"/>
                  </a:lnTo>
                  <a:close/>
                </a:path>
              </a:pathLst>
            </a:custGeom>
            <a:solidFill>
              <a:srgbClr val="D2D6D9">
                <a:alpha val="5647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141" name="Google Shape;4141;p54"/>
            <p:cNvSpPr/>
            <p:nvPr/>
          </p:nvSpPr>
          <p:spPr>
            <a:xfrm>
              <a:off x="2860525" y="357375"/>
              <a:ext cx="856050" cy="1072525"/>
            </a:xfrm>
            <a:custGeom>
              <a:avLst/>
              <a:gdLst/>
              <a:ahLst/>
              <a:cxnLst/>
              <a:rect l="l" t="t" r="r" b="b"/>
              <a:pathLst>
                <a:path w="34242" h="42901" extrusionOk="0">
                  <a:moveTo>
                    <a:pt x="33300" y="0"/>
                  </a:moveTo>
                  <a:lnTo>
                    <a:pt x="1" y="41746"/>
                  </a:lnTo>
                  <a:lnTo>
                    <a:pt x="943" y="42901"/>
                  </a:lnTo>
                  <a:lnTo>
                    <a:pt x="34242" y="1155"/>
                  </a:lnTo>
                  <a:lnTo>
                    <a:pt x="33300" y="0"/>
                  </a:lnTo>
                  <a:close/>
                </a:path>
              </a:pathLst>
            </a:custGeom>
            <a:solidFill>
              <a:srgbClr val="D2D6D9">
                <a:alpha val="5647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142" name="Google Shape;4142;p54"/>
            <p:cNvSpPr/>
            <p:nvPr/>
          </p:nvSpPr>
          <p:spPr>
            <a:xfrm>
              <a:off x="2812675" y="296600"/>
              <a:ext cx="855300" cy="1072525"/>
            </a:xfrm>
            <a:custGeom>
              <a:avLst/>
              <a:gdLst/>
              <a:ahLst/>
              <a:cxnLst/>
              <a:rect l="l" t="t" r="r" b="b"/>
              <a:pathLst>
                <a:path w="34212" h="42901" extrusionOk="0">
                  <a:moveTo>
                    <a:pt x="33300" y="0"/>
                  </a:moveTo>
                  <a:lnTo>
                    <a:pt x="1" y="41746"/>
                  </a:lnTo>
                  <a:lnTo>
                    <a:pt x="912" y="42901"/>
                  </a:lnTo>
                  <a:lnTo>
                    <a:pt x="34211" y="1155"/>
                  </a:lnTo>
                  <a:lnTo>
                    <a:pt x="33300" y="0"/>
                  </a:lnTo>
                  <a:close/>
                </a:path>
              </a:pathLst>
            </a:custGeom>
            <a:solidFill>
              <a:srgbClr val="D2D6D9">
                <a:alpha val="5647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143" name="Google Shape;4143;p54"/>
            <p:cNvSpPr/>
            <p:nvPr/>
          </p:nvSpPr>
          <p:spPr>
            <a:xfrm>
              <a:off x="2764075" y="238125"/>
              <a:ext cx="856050" cy="1071000"/>
            </a:xfrm>
            <a:custGeom>
              <a:avLst/>
              <a:gdLst/>
              <a:ahLst/>
              <a:cxnLst/>
              <a:rect l="l" t="t" r="r" b="b"/>
              <a:pathLst>
                <a:path w="34242" h="42840" extrusionOk="0">
                  <a:moveTo>
                    <a:pt x="33269" y="0"/>
                  </a:moveTo>
                  <a:lnTo>
                    <a:pt x="0" y="41685"/>
                  </a:lnTo>
                  <a:lnTo>
                    <a:pt x="942" y="42840"/>
                  </a:lnTo>
                  <a:lnTo>
                    <a:pt x="34241" y="1094"/>
                  </a:lnTo>
                  <a:lnTo>
                    <a:pt x="33360" y="0"/>
                  </a:lnTo>
                  <a:close/>
                </a:path>
              </a:pathLst>
            </a:custGeom>
            <a:solidFill>
              <a:srgbClr val="D2D6D9">
                <a:alpha val="5647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144" name="Google Shape;4144;p54"/>
            <p:cNvSpPr/>
            <p:nvPr/>
          </p:nvSpPr>
          <p:spPr>
            <a:xfrm>
              <a:off x="2716200" y="238125"/>
              <a:ext cx="828725" cy="1010250"/>
            </a:xfrm>
            <a:custGeom>
              <a:avLst/>
              <a:gdLst/>
              <a:ahLst/>
              <a:cxnLst/>
              <a:rect l="l" t="t" r="r" b="b"/>
              <a:pathLst>
                <a:path w="33149" h="40410" extrusionOk="0">
                  <a:moveTo>
                    <a:pt x="31325" y="0"/>
                  </a:moveTo>
                  <a:lnTo>
                    <a:pt x="1" y="39255"/>
                  </a:lnTo>
                  <a:lnTo>
                    <a:pt x="912" y="40409"/>
                  </a:lnTo>
                  <a:lnTo>
                    <a:pt x="33148" y="0"/>
                  </a:lnTo>
                  <a:close/>
                </a:path>
              </a:pathLst>
            </a:custGeom>
            <a:solidFill>
              <a:srgbClr val="D2D6D9">
                <a:alpha val="5647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145" name="Google Shape;4145;p54"/>
            <p:cNvSpPr/>
            <p:nvPr/>
          </p:nvSpPr>
          <p:spPr>
            <a:xfrm>
              <a:off x="2667600" y="238125"/>
              <a:ext cx="780850" cy="950225"/>
            </a:xfrm>
            <a:custGeom>
              <a:avLst/>
              <a:gdLst/>
              <a:ahLst/>
              <a:cxnLst/>
              <a:rect l="l" t="t" r="r" b="b"/>
              <a:pathLst>
                <a:path w="31234" h="38009" extrusionOk="0">
                  <a:moveTo>
                    <a:pt x="29381" y="0"/>
                  </a:moveTo>
                  <a:lnTo>
                    <a:pt x="0" y="36854"/>
                  </a:lnTo>
                  <a:lnTo>
                    <a:pt x="912" y="38009"/>
                  </a:lnTo>
                  <a:lnTo>
                    <a:pt x="31234" y="0"/>
                  </a:lnTo>
                  <a:close/>
                </a:path>
              </a:pathLst>
            </a:custGeom>
            <a:solidFill>
              <a:srgbClr val="D2D6D9">
                <a:alpha val="5647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146" name="Google Shape;4146;p54"/>
            <p:cNvSpPr/>
            <p:nvPr/>
          </p:nvSpPr>
          <p:spPr>
            <a:xfrm>
              <a:off x="2618975" y="238125"/>
              <a:ext cx="733025" cy="889475"/>
            </a:xfrm>
            <a:custGeom>
              <a:avLst/>
              <a:gdLst/>
              <a:ahLst/>
              <a:cxnLst/>
              <a:rect l="l" t="t" r="r" b="b"/>
              <a:pathLst>
                <a:path w="29321" h="35579" extrusionOk="0">
                  <a:moveTo>
                    <a:pt x="27467" y="0"/>
                  </a:moveTo>
                  <a:lnTo>
                    <a:pt x="1" y="34424"/>
                  </a:lnTo>
                  <a:lnTo>
                    <a:pt x="943" y="35578"/>
                  </a:lnTo>
                  <a:lnTo>
                    <a:pt x="29320" y="0"/>
                  </a:lnTo>
                  <a:close/>
                </a:path>
              </a:pathLst>
            </a:custGeom>
            <a:solidFill>
              <a:srgbClr val="D2D6D9">
                <a:alpha val="5647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147" name="Google Shape;4147;p54"/>
            <p:cNvSpPr/>
            <p:nvPr/>
          </p:nvSpPr>
          <p:spPr>
            <a:xfrm>
              <a:off x="2571125" y="238125"/>
              <a:ext cx="684400" cy="829450"/>
            </a:xfrm>
            <a:custGeom>
              <a:avLst/>
              <a:gdLst/>
              <a:ahLst/>
              <a:cxnLst/>
              <a:rect l="l" t="t" r="r" b="b"/>
              <a:pathLst>
                <a:path w="27376" h="33178" extrusionOk="0">
                  <a:moveTo>
                    <a:pt x="25553" y="0"/>
                  </a:moveTo>
                  <a:lnTo>
                    <a:pt x="1" y="32023"/>
                  </a:lnTo>
                  <a:lnTo>
                    <a:pt x="943" y="33178"/>
                  </a:lnTo>
                  <a:lnTo>
                    <a:pt x="27376" y="0"/>
                  </a:lnTo>
                  <a:close/>
                </a:path>
              </a:pathLst>
            </a:custGeom>
            <a:solidFill>
              <a:srgbClr val="D2D6D9">
                <a:alpha val="5647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148" name="Google Shape;4148;p54"/>
            <p:cNvSpPr/>
            <p:nvPr/>
          </p:nvSpPr>
          <p:spPr>
            <a:xfrm>
              <a:off x="2522525" y="238125"/>
              <a:ext cx="636550" cy="768700"/>
            </a:xfrm>
            <a:custGeom>
              <a:avLst/>
              <a:gdLst/>
              <a:ahLst/>
              <a:cxnLst/>
              <a:rect l="l" t="t" r="r" b="b"/>
              <a:pathLst>
                <a:path w="25462" h="30748" extrusionOk="0">
                  <a:moveTo>
                    <a:pt x="23608" y="0"/>
                  </a:moveTo>
                  <a:lnTo>
                    <a:pt x="0" y="29593"/>
                  </a:lnTo>
                  <a:lnTo>
                    <a:pt x="942" y="30747"/>
                  </a:lnTo>
                  <a:lnTo>
                    <a:pt x="25461" y="0"/>
                  </a:lnTo>
                  <a:close/>
                </a:path>
              </a:pathLst>
            </a:custGeom>
            <a:solidFill>
              <a:srgbClr val="D2D6D9">
                <a:alpha val="5647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149" name="Google Shape;4149;p54"/>
            <p:cNvSpPr/>
            <p:nvPr/>
          </p:nvSpPr>
          <p:spPr>
            <a:xfrm>
              <a:off x="2473900" y="238125"/>
              <a:ext cx="587950" cy="707925"/>
            </a:xfrm>
            <a:custGeom>
              <a:avLst/>
              <a:gdLst/>
              <a:ahLst/>
              <a:cxnLst/>
              <a:rect l="l" t="t" r="r" b="b"/>
              <a:pathLst>
                <a:path w="23518" h="28317" extrusionOk="0">
                  <a:moveTo>
                    <a:pt x="21664" y="0"/>
                  </a:moveTo>
                  <a:lnTo>
                    <a:pt x="1" y="27162"/>
                  </a:lnTo>
                  <a:lnTo>
                    <a:pt x="943" y="28317"/>
                  </a:lnTo>
                  <a:lnTo>
                    <a:pt x="23517" y="0"/>
                  </a:lnTo>
                  <a:close/>
                </a:path>
              </a:pathLst>
            </a:custGeom>
            <a:solidFill>
              <a:srgbClr val="D2D6D9">
                <a:alpha val="5647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150" name="Google Shape;4150;p54"/>
            <p:cNvSpPr/>
            <p:nvPr/>
          </p:nvSpPr>
          <p:spPr>
            <a:xfrm>
              <a:off x="2426050" y="238125"/>
              <a:ext cx="539325" cy="647175"/>
            </a:xfrm>
            <a:custGeom>
              <a:avLst/>
              <a:gdLst/>
              <a:ahLst/>
              <a:cxnLst/>
              <a:rect l="l" t="t" r="r" b="b"/>
              <a:pathLst>
                <a:path w="21573" h="25887" extrusionOk="0">
                  <a:moveTo>
                    <a:pt x="19719" y="0"/>
                  </a:moveTo>
                  <a:lnTo>
                    <a:pt x="1" y="24732"/>
                  </a:lnTo>
                  <a:lnTo>
                    <a:pt x="912" y="25886"/>
                  </a:lnTo>
                  <a:lnTo>
                    <a:pt x="21572" y="0"/>
                  </a:lnTo>
                  <a:close/>
                </a:path>
              </a:pathLst>
            </a:custGeom>
            <a:solidFill>
              <a:srgbClr val="D2D6D9">
                <a:alpha val="5647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151" name="Google Shape;4151;p54"/>
            <p:cNvSpPr/>
            <p:nvPr/>
          </p:nvSpPr>
          <p:spPr>
            <a:xfrm>
              <a:off x="2377450" y="238125"/>
              <a:ext cx="491450" cy="587150"/>
            </a:xfrm>
            <a:custGeom>
              <a:avLst/>
              <a:gdLst/>
              <a:ahLst/>
              <a:cxnLst/>
              <a:rect l="l" t="t" r="r" b="b"/>
              <a:pathLst>
                <a:path w="19658" h="23486" extrusionOk="0">
                  <a:moveTo>
                    <a:pt x="17835" y="0"/>
                  </a:moveTo>
                  <a:lnTo>
                    <a:pt x="0" y="22331"/>
                  </a:lnTo>
                  <a:lnTo>
                    <a:pt x="942" y="23486"/>
                  </a:lnTo>
                  <a:lnTo>
                    <a:pt x="19658" y="0"/>
                  </a:lnTo>
                  <a:close/>
                </a:path>
              </a:pathLst>
            </a:custGeom>
            <a:solidFill>
              <a:srgbClr val="D2D6D9">
                <a:alpha val="5647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152" name="Google Shape;4152;p54"/>
            <p:cNvSpPr/>
            <p:nvPr/>
          </p:nvSpPr>
          <p:spPr>
            <a:xfrm>
              <a:off x="2329600" y="238125"/>
              <a:ext cx="442850" cy="526400"/>
            </a:xfrm>
            <a:custGeom>
              <a:avLst/>
              <a:gdLst/>
              <a:ahLst/>
              <a:cxnLst/>
              <a:rect l="l" t="t" r="r" b="b"/>
              <a:pathLst>
                <a:path w="17714" h="21056" extrusionOk="0">
                  <a:moveTo>
                    <a:pt x="15860" y="0"/>
                  </a:moveTo>
                  <a:lnTo>
                    <a:pt x="0" y="19901"/>
                  </a:lnTo>
                  <a:lnTo>
                    <a:pt x="912" y="21055"/>
                  </a:lnTo>
                  <a:lnTo>
                    <a:pt x="17713" y="0"/>
                  </a:lnTo>
                  <a:close/>
                </a:path>
              </a:pathLst>
            </a:custGeom>
            <a:solidFill>
              <a:srgbClr val="D2D6D9">
                <a:alpha val="5647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153" name="Google Shape;4153;p54"/>
            <p:cNvSpPr/>
            <p:nvPr/>
          </p:nvSpPr>
          <p:spPr>
            <a:xfrm>
              <a:off x="2280975" y="238125"/>
              <a:ext cx="395000" cy="466400"/>
            </a:xfrm>
            <a:custGeom>
              <a:avLst/>
              <a:gdLst/>
              <a:ahLst/>
              <a:cxnLst/>
              <a:rect l="l" t="t" r="r" b="b"/>
              <a:pathLst>
                <a:path w="15800" h="18656" extrusionOk="0">
                  <a:moveTo>
                    <a:pt x="13946" y="0"/>
                  </a:moveTo>
                  <a:lnTo>
                    <a:pt x="1" y="17500"/>
                  </a:lnTo>
                  <a:lnTo>
                    <a:pt x="912" y="18655"/>
                  </a:lnTo>
                  <a:lnTo>
                    <a:pt x="15800" y="0"/>
                  </a:lnTo>
                  <a:close/>
                </a:path>
              </a:pathLst>
            </a:custGeom>
            <a:solidFill>
              <a:srgbClr val="D2D6D9">
                <a:alpha val="5647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154" name="Google Shape;4154;p54"/>
            <p:cNvSpPr/>
            <p:nvPr/>
          </p:nvSpPr>
          <p:spPr>
            <a:xfrm>
              <a:off x="2232375" y="238125"/>
              <a:ext cx="346375" cy="405625"/>
            </a:xfrm>
            <a:custGeom>
              <a:avLst/>
              <a:gdLst/>
              <a:ahLst/>
              <a:cxnLst/>
              <a:rect l="l" t="t" r="r" b="b"/>
              <a:pathLst>
                <a:path w="13855" h="16225" extrusionOk="0">
                  <a:moveTo>
                    <a:pt x="12032" y="0"/>
                  </a:moveTo>
                  <a:lnTo>
                    <a:pt x="0" y="15070"/>
                  </a:lnTo>
                  <a:lnTo>
                    <a:pt x="942" y="16224"/>
                  </a:lnTo>
                  <a:lnTo>
                    <a:pt x="13855" y="0"/>
                  </a:lnTo>
                  <a:close/>
                </a:path>
              </a:pathLst>
            </a:custGeom>
            <a:solidFill>
              <a:srgbClr val="D2D6D9">
                <a:alpha val="5647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155" name="Google Shape;4155;p54"/>
            <p:cNvSpPr/>
            <p:nvPr/>
          </p:nvSpPr>
          <p:spPr>
            <a:xfrm>
              <a:off x="2184525" y="238125"/>
              <a:ext cx="298525" cy="345625"/>
            </a:xfrm>
            <a:custGeom>
              <a:avLst/>
              <a:gdLst/>
              <a:ahLst/>
              <a:cxnLst/>
              <a:rect l="l" t="t" r="r" b="b"/>
              <a:pathLst>
                <a:path w="11941" h="13825" extrusionOk="0">
                  <a:moveTo>
                    <a:pt x="10087" y="0"/>
                  </a:moveTo>
                  <a:lnTo>
                    <a:pt x="0" y="12670"/>
                  </a:lnTo>
                  <a:lnTo>
                    <a:pt x="912" y="13824"/>
                  </a:lnTo>
                  <a:lnTo>
                    <a:pt x="11940" y="0"/>
                  </a:lnTo>
                  <a:close/>
                </a:path>
              </a:pathLst>
            </a:custGeom>
            <a:solidFill>
              <a:srgbClr val="D2D6D9">
                <a:alpha val="5647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156" name="Google Shape;4156;p54"/>
            <p:cNvSpPr/>
            <p:nvPr/>
          </p:nvSpPr>
          <p:spPr>
            <a:xfrm>
              <a:off x="2135900" y="238125"/>
              <a:ext cx="250675" cy="284850"/>
            </a:xfrm>
            <a:custGeom>
              <a:avLst/>
              <a:gdLst/>
              <a:ahLst/>
              <a:cxnLst/>
              <a:rect l="l" t="t" r="r" b="b"/>
              <a:pathLst>
                <a:path w="10027" h="11394" extrusionOk="0">
                  <a:moveTo>
                    <a:pt x="8174" y="0"/>
                  </a:moveTo>
                  <a:lnTo>
                    <a:pt x="1" y="10239"/>
                  </a:lnTo>
                  <a:lnTo>
                    <a:pt x="942" y="11394"/>
                  </a:lnTo>
                  <a:lnTo>
                    <a:pt x="10027" y="0"/>
                  </a:lnTo>
                  <a:close/>
                </a:path>
              </a:pathLst>
            </a:custGeom>
            <a:solidFill>
              <a:srgbClr val="D2D6D9">
                <a:alpha val="5647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157" name="Google Shape;4157;p54"/>
            <p:cNvSpPr/>
            <p:nvPr/>
          </p:nvSpPr>
          <p:spPr>
            <a:xfrm>
              <a:off x="2088050" y="238125"/>
              <a:ext cx="202075" cy="224075"/>
            </a:xfrm>
            <a:custGeom>
              <a:avLst/>
              <a:gdLst/>
              <a:ahLst/>
              <a:cxnLst/>
              <a:rect l="l" t="t" r="r" b="b"/>
              <a:pathLst>
                <a:path w="8083" h="8963" extrusionOk="0">
                  <a:moveTo>
                    <a:pt x="6229" y="0"/>
                  </a:moveTo>
                  <a:lnTo>
                    <a:pt x="1" y="7808"/>
                  </a:lnTo>
                  <a:lnTo>
                    <a:pt x="912" y="8963"/>
                  </a:lnTo>
                  <a:lnTo>
                    <a:pt x="8082" y="0"/>
                  </a:lnTo>
                  <a:close/>
                </a:path>
              </a:pathLst>
            </a:custGeom>
            <a:solidFill>
              <a:srgbClr val="D2D6D9">
                <a:alpha val="5647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158" name="Google Shape;4158;p54"/>
            <p:cNvSpPr/>
            <p:nvPr/>
          </p:nvSpPr>
          <p:spPr>
            <a:xfrm>
              <a:off x="2039450" y="238125"/>
              <a:ext cx="153450" cy="164075"/>
            </a:xfrm>
            <a:custGeom>
              <a:avLst/>
              <a:gdLst/>
              <a:ahLst/>
              <a:cxnLst/>
              <a:rect l="l" t="t" r="r" b="b"/>
              <a:pathLst>
                <a:path w="6138" h="6563" extrusionOk="0">
                  <a:moveTo>
                    <a:pt x="4314" y="0"/>
                  </a:moveTo>
                  <a:lnTo>
                    <a:pt x="0" y="5408"/>
                  </a:lnTo>
                  <a:lnTo>
                    <a:pt x="912" y="6563"/>
                  </a:lnTo>
                  <a:lnTo>
                    <a:pt x="6137" y="0"/>
                  </a:lnTo>
                  <a:close/>
                </a:path>
              </a:pathLst>
            </a:custGeom>
            <a:solidFill>
              <a:srgbClr val="D2D6D9">
                <a:alpha val="5647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159" name="Google Shape;4159;p54"/>
            <p:cNvSpPr/>
            <p:nvPr/>
          </p:nvSpPr>
          <p:spPr>
            <a:xfrm>
              <a:off x="1991575" y="238125"/>
              <a:ext cx="105625" cy="104075"/>
            </a:xfrm>
            <a:custGeom>
              <a:avLst/>
              <a:gdLst/>
              <a:ahLst/>
              <a:cxnLst/>
              <a:rect l="l" t="t" r="r" b="b"/>
              <a:pathLst>
                <a:path w="4225" h="4163" extrusionOk="0">
                  <a:moveTo>
                    <a:pt x="2371" y="0"/>
                  </a:moveTo>
                  <a:lnTo>
                    <a:pt x="1" y="3008"/>
                  </a:lnTo>
                  <a:lnTo>
                    <a:pt x="912" y="4162"/>
                  </a:lnTo>
                  <a:lnTo>
                    <a:pt x="4224" y="0"/>
                  </a:lnTo>
                  <a:close/>
                </a:path>
              </a:pathLst>
            </a:custGeom>
            <a:solidFill>
              <a:srgbClr val="D2D6D9">
                <a:alpha val="5647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4160" name="Google Shape;4160;p54"/>
          <p:cNvSpPr/>
          <p:nvPr/>
        </p:nvSpPr>
        <p:spPr>
          <a:xfrm>
            <a:off x="0" y="0"/>
            <a:ext cx="5743500" cy="5143500"/>
          </a:xfrm>
          <a:prstGeom prst="homePlate">
            <a:avLst>
              <a:gd name="adj" fmla="val 39813"/>
            </a:avLst>
          </a:prstGeom>
          <a:solidFill>
            <a:schemeClr val="lt1"/>
          </a:solidFill>
          <a:ln>
            <a:noFill/>
          </a:ln>
          <a:effectLst>
            <a:outerShdw blurRad="228600" dist="38100" dir="10800000" algn="bl" rotWithShape="0">
              <a:srgbClr val="000000">
                <a:alpha val="14510"/>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161" name="Google Shape;4161;p54"/>
          <p:cNvSpPr txBox="1">
            <a:spLocks noGrp="1"/>
          </p:cNvSpPr>
          <p:nvPr>
            <p:ph type="sldNum" idx="12"/>
          </p:nvPr>
        </p:nvSpPr>
        <p:spPr>
          <a:xfrm>
            <a:off x="8702350" y="4780525"/>
            <a:ext cx="318900" cy="272700"/>
          </a:xfrm>
          <a:prstGeom prst="rect">
            <a:avLst/>
          </a:prstGeom>
          <a:noFill/>
          <a:ln>
            <a:noFill/>
          </a:ln>
        </p:spPr>
        <p:txBody>
          <a:bodyPr spcFirstLastPara="1" wrap="square" lIns="91425" tIns="91425" rIns="91425" bIns="91425" anchor="ctr" anchorCtr="0">
            <a:normAutofit lnSpcReduction="20000"/>
          </a:bodyPr>
          <a:lstStyle>
            <a:lvl1pPr marL="0" marR="0" lvl="0"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1pPr>
            <a:lvl2pPr marL="0" marR="0" lvl="1"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2pPr>
            <a:lvl3pPr marL="0" marR="0" lvl="2"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3pPr>
            <a:lvl4pPr marL="0" marR="0" lvl="3"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4pPr>
            <a:lvl5pPr marL="0" marR="0" lvl="4"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5pPr>
            <a:lvl6pPr marL="0" marR="0" lvl="5"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6pPr>
            <a:lvl7pPr marL="0" marR="0" lvl="6"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7pPr>
            <a:lvl8pPr marL="0" marR="0" lvl="7"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8pPr>
            <a:lvl9pPr marL="0" marR="0" lvl="8"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9pPr>
          </a:lstStyle>
          <a:p>
            <a:pPr marL="0" lvl="0" indent="0" algn="r" rtl="0">
              <a:spcBef>
                <a:spcPts val="0"/>
              </a:spcBef>
              <a:spcAft>
                <a:spcPts val="0"/>
              </a:spcAft>
              <a:buNone/>
            </a:pPr>
            <a:fld id="{00000000-1234-1234-1234-123412341234}" type="slidenum">
              <a:rPr lang="en"/>
              <a:t>‹#›</a:t>
            </a:fld>
            <a:endParaRPr/>
          </a:p>
        </p:txBody>
      </p:sp>
      <p:grpSp>
        <p:nvGrpSpPr>
          <p:cNvPr id="4162" name="Google Shape;4162;p54"/>
          <p:cNvGrpSpPr/>
          <p:nvPr/>
        </p:nvGrpSpPr>
        <p:grpSpPr>
          <a:xfrm>
            <a:off x="1285921" y="2144122"/>
            <a:ext cx="2868897" cy="817157"/>
            <a:chOff x="238125" y="1822850"/>
            <a:chExt cx="7080200" cy="2016675"/>
          </a:xfrm>
        </p:grpSpPr>
        <p:sp>
          <p:nvSpPr>
            <p:cNvPr id="4163" name="Google Shape;4163;p54"/>
            <p:cNvSpPr/>
            <p:nvPr/>
          </p:nvSpPr>
          <p:spPr>
            <a:xfrm>
              <a:off x="238125" y="1822875"/>
              <a:ext cx="2435325" cy="2016650"/>
            </a:xfrm>
            <a:custGeom>
              <a:avLst/>
              <a:gdLst/>
              <a:ahLst/>
              <a:cxnLst/>
              <a:rect l="l" t="t" r="r" b="b"/>
              <a:pathLst>
                <a:path w="97413" h="80666" extrusionOk="0">
                  <a:moveTo>
                    <a:pt x="0" y="0"/>
                  </a:moveTo>
                  <a:lnTo>
                    <a:pt x="0" y="51030"/>
                  </a:lnTo>
                  <a:cubicBezTo>
                    <a:pt x="0" y="71547"/>
                    <a:pt x="12012" y="80666"/>
                    <a:pt x="27444" y="80666"/>
                  </a:cubicBezTo>
                  <a:cubicBezTo>
                    <a:pt x="36738" y="80666"/>
                    <a:pt x="44103" y="77071"/>
                    <a:pt x="48750" y="70144"/>
                  </a:cubicBezTo>
                  <a:cubicBezTo>
                    <a:pt x="53310" y="77071"/>
                    <a:pt x="60675" y="80666"/>
                    <a:pt x="69969" y="80666"/>
                  </a:cubicBezTo>
                  <a:cubicBezTo>
                    <a:pt x="85488" y="80666"/>
                    <a:pt x="97413" y="71547"/>
                    <a:pt x="97413" y="51030"/>
                  </a:cubicBezTo>
                  <a:lnTo>
                    <a:pt x="97413" y="0"/>
                  </a:lnTo>
                  <a:lnTo>
                    <a:pt x="78386" y="0"/>
                  </a:lnTo>
                  <a:lnTo>
                    <a:pt x="78386" y="51030"/>
                  </a:lnTo>
                  <a:cubicBezTo>
                    <a:pt x="78386" y="59886"/>
                    <a:pt x="73914" y="63130"/>
                    <a:pt x="68303" y="63130"/>
                  </a:cubicBezTo>
                  <a:cubicBezTo>
                    <a:pt x="62691" y="63130"/>
                    <a:pt x="58220" y="59886"/>
                    <a:pt x="58220" y="51030"/>
                  </a:cubicBezTo>
                  <a:lnTo>
                    <a:pt x="58220" y="0"/>
                  </a:lnTo>
                  <a:lnTo>
                    <a:pt x="39193" y="0"/>
                  </a:lnTo>
                  <a:lnTo>
                    <a:pt x="39193" y="51030"/>
                  </a:lnTo>
                  <a:cubicBezTo>
                    <a:pt x="39193" y="59886"/>
                    <a:pt x="34897" y="63130"/>
                    <a:pt x="29110" y="63130"/>
                  </a:cubicBezTo>
                  <a:cubicBezTo>
                    <a:pt x="23323" y="63130"/>
                    <a:pt x="19027" y="59886"/>
                    <a:pt x="19027" y="51030"/>
                  </a:cubicBezTo>
                  <a:lnTo>
                    <a:pt x="19027" y="0"/>
                  </a:lnTo>
                  <a:close/>
                </a:path>
              </a:pathLst>
            </a:custGeom>
            <a:solidFill>
              <a:srgbClr val="CE1F39"/>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164" name="Google Shape;4164;p54"/>
            <p:cNvSpPr/>
            <p:nvPr/>
          </p:nvSpPr>
          <p:spPr>
            <a:xfrm>
              <a:off x="2870725" y="1822850"/>
              <a:ext cx="2018850" cy="2016675"/>
            </a:xfrm>
            <a:custGeom>
              <a:avLst/>
              <a:gdLst/>
              <a:ahLst/>
              <a:cxnLst/>
              <a:rect l="l" t="t" r="r" b="b"/>
              <a:pathLst>
                <a:path w="80754" h="80667" extrusionOk="0">
                  <a:moveTo>
                    <a:pt x="40333" y="18151"/>
                  </a:moveTo>
                  <a:cubicBezTo>
                    <a:pt x="49276" y="18151"/>
                    <a:pt x="57080" y="23499"/>
                    <a:pt x="60587" y="31215"/>
                  </a:cubicBezTo>
                  <a:lnTo>
                    <a:pt x="20166" y="31390"/>
                  </a:lnTo>
                  <a:cubicBezTo>
                    <a:pt x="23586" y="23587"/>
                    <a:pt x="31302" y="18238"/>
                    <a:pt x="40333" y="18151"/>
                  </a:cubicBezTo>
                  <a:close/>
                  <a:moveTo>
                    <a:pt x="40407" y="1"/>
                  </a:moveTo>
                  <a:cubicBezTo>
                    <a:pt x="40353" y="1"/>
                    <a:pt x="40299" y="1"/>
                    <a:pt x="40245" y="1"/>
                  </a:cubicBezTo>
                  <a:cubicBezTo>
                    <a:pt x="17974" y="89"/>
                    <a:pt x="0" y="18238"/>
                    <a:pt x="88" y="40509"/>
                  </a:cubicBezTo>
                  <a:cubicBezTo>
                    <a:pt x="88" y="62726"/>
                    <a:pt x="18237" y="80667"/>
                    <a:pt x="40347" y="80667"/>
                  </a:cubicBezTo>
                  <a:cubicBezTo>
                    <a:pt x="40401" y="80667"/>
                    <a:pt x="40454" y="80667"/>
                    <a:pt x="40508" y="80667"/>
                  </a:cubicBezTo>
                  <a:cubicBezTo>
                    <a:pt x="56992" y="80667"/>
                    <a:pt x="71021" y="70759"/>
                    <a:pt x="77334" y="56642"/>
                  </a:cubicBezTo>
                  <a:lnTo>
                    <a:pt x="77334" y="56642"/>
                  </a:lnTo>
                  <a:lnTo>
                    <a:pt x="55326" y="56730"/>
                  </a:lnTo>
                  <a:cubicBezTo>
                    <a:pt x="51381" y="60237"/>
                    <a:pt x="46208" y="62517"/>
                    <a:pt x="40508" y="62517"/>
                  </a:cubicBezTo>
                  <a:cubicBezTo>
                    <a:pt x="30513" y="62517"/>
                    <a:pt x="22008" y="55941"/>
                    <a:pt x="19202" y="46910"/>
                  </a:cubicBezTo>
                  <a:lnTo>
                    <a:pt x="80227" y="46647"/>
                  </a:lnTo>
                  <a:cubicBezTo>
                    <a:pt x="80578" y="44542"/>
                    <a:pt x="80754" y="42438"/>
                    <a:pt x="80754" y="40246"/>
                  </a:cubicBezTo>
                  <a:cubicBezTo>
                    <a:pt x="80666" y="18029"/>
                    <a:pt x="62604" y="1"/>
                    <a:pt x="40407" y="1"/>
                  </a:cubicBezTo>
                  <a:close/>
                </a:path>
              </a:pathLst>
            </a:custGeom>
            <a:solidFill>
              <a:srgbClr val="CE1F39"/>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165" name="Google Shape;4165;p54"/>
            <p:cNvSpPr/>
            <p:nvPr/>
          </p:nvSpPr>
          <p:spPr>
            <a:xfrm>
              <a:off x="4707625" y="1822875"/>
              <a:ext cx="2113100" cy="2016650"/>
            </a:xfrm>
            <a:custGeom>
              <a:avLst/>
              <a:gdLst/>
              <a:ahLst/>
              <a:cxnLst/>
              <a:rect l="l" t="t" r="r" b="b"/>
              <a:pathLst>
                <a:path w="84524" h="80666" extrusionOk="0">
                  <a:moveTo>
                    <a:pt x="22446" y="4209"/>
                  </a:moveTo>
                  <a:lnTo>
                    <a:pt x="47084" y="40333"/>
                  </a:lnTo>
                  <a:lnTo>
                    <a:pt x="22446" y="76457"/>
                  </a:lnTo>
                  <a:lnTo>
                    <a:pt x="7979" y="76457"/>
                  </a:lnTo>
                  <a:lnTo>
                    <a:pt x="32617" y="40333"/>
                  </a:lnTo>
                  <a:lnTo>
                    <a:pt x="7979" y="4209"/>
                  </a:lnTo>
                  <a:close/>
                  <a:moveTo>
                    <a:pt x="0" y="0"/>
                  </a:moveTo>
                  <a:lnTo>
                    <a:pt x="27532" y="40333"/>
                  </a:lnTo>
                  <a:lnTo>
                    <a:pt x="0" y="80666"/>
                  </a:lnTo>
                  <a:lnTo>
                    <a:pt x="24638" y="80666"/>
                  </a:lnTo>
                  <a:lnTo>
                    <a:pt x="42262" y="54888"/>
                  </a:lnTo>
                  <a:lnTo>
                    <a:pt x="59886" y="80666"/>
                  </a:lnTo>
                  <a:lnTo>
                    <a:pt x="84524" y="80666"/>
                  </a:lnTo>
                  <a:lnTo>
                    <a:pt x="56992" y="40333"/>
                  </a:lnTo>
                  <a:lnTo>
                    <a:pt x="84524" y="0"/>
                  </a:lnTo>
                  <a:lnTo>
                    <a:pt x="59886" y="0"/>
                  </a:lnTo>
                  <a:lnTo>
                    <a:pt x="42262" y="25866"/>
                  </a:lnTo>
                  <a:lnTo>
                    <a:pt x="24638" y="0"/>
                  </a:lnTo>
                  <a:close/>
                </a:path>
              </a:pathLst>
            </a:custGeom>
            <a:solidFill>
              <a:srgbClr val="CE1F39"/>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166" name="Google Shape;4166;p54"/>
            <p:cNvSpPr/>
            <p:nvPr/>
          </p:nvSpPr>
          <p:spPr>
            <a:xfrm>
              <a:off x="5106550" y="2033300"/>
              <a:ext cx="651050" cy="1595800"/>
            </a:xfrm>
            <a:custGeom>
              <a:avLst/>
              <a:gdLst/>
              <a:ahLst/>
              <a:cxnLst/>
              <a:rect l="l" t="t" r="r" b="b"/>
              <a:pathLst>
                <a:path w="26042" h="63832" extrusionOk="0">
                  <a:moveTo>
                    <a:pt x="1" y="0"/>
                  </a:moveTo>
                  <a:lnTo>
                    <a:pt x="21746" y="31916"/>
                  </a:lnTo>
                  <a:lnTo>
                    <a:pt x="1" y="63831"/>
                  </a:lnTo>
                  <a:lnTo>
                    <a:pt x="4297" y="63831"/>
                  </a:lnTo>
                  <a:lnTo>
                    <a:pt x="26042" y="31916"/>
                  </a:lnTo>
                  <a:lnTo>
                    <a:pt x="4297" y="0"/>
                  </a:lnTo>
                  <a:close/>
                </a:path>
              </a:pathLst>
            </a:custGeom>
            <a:solidFill>
              <a:srgbClr val="CE1F39"/>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167" name="Google Shape;4167;p54"/>
            <p:cNvSpPr/>
            <p:nvPr/>
          </p:nvSpPr>
          <p:spPr>
            <a:xfrm>
              <a:off x="5764150" y="2831175"/>
              <a:ext cx="247725" cy="725575"/>
            </a:xfrm>
            <a:custGeom>
              <a:avLst/>
              <a:gdLst/>
              <a:ahLst/>
              <a:cxnLst/>
              <a:rect l="l" t="t" r="r" b="b"/>
              <a:pathLst>
                <a:path w="9909" h="29023" extrusionOk="0">
                  <a:moveTo>
                    <a:pt x="9909" y="1"/>
                  </a:moveTo>
                  <a:lnTo>
                    <a:pt x="1" y="14556"/>
                  </a:lnTo>
                  <a:lnTo>
                    <a:pt x="9909" y="29023"/>
                  </a:lnTo>
                  <a:lnTo>
                    <a:pt x="9909" y="1"/>
                  </a:lnTo>
                  <a:close/>
                </a:path>
              </a:pathLst>
            </a:custGeom>
            <a:solidFill>
              <a:srgbClr val="9C182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168" name="Google Shape;4168;p54"/>
            <p:cNvSpPr/>
            <p:nvPr/>
          </p:nvSpPr>
          <p:spPr>
            <a:xfrm>
              <a:off x="6842625" y="1822875"/>
              <a:ext cx="197300" cy="236750"/>
            </a:xfrm>
            <a:custGeom>
              <a:avLst/>
              <a:gdLst/>
              <a:ahLst/>
              <a:cxnLst/>
              <a:rect l="l" t="t" r="r" b="b"/>
              <a:pathLst>
                <a:path w="7892" h="9470" extrusionOk="0">
                  <a:moveTo>
                    <a:pt x="1" y="0"/>
                  </a:moveTo>
                  <a:lnTo>
                    <a:pt x="1" y="1754"/>
                  </a:lnTo>
                  <a:lnTo>
                    <a:pt x="2719" y="1754"/>
                  </a:lnTo>
                  <a:lnTo>
                    <a:pt x="2719" y="9469"/>
                  </a:lnTo>
                  <a:lnTo>
                    <a:pt x="5086" y="9469"/>
                  </a:lnTo>
                  <a:lnTo>
                    <a:pt x="5086" y="1754"/>
                  </a:lnTo>
                  <a:lnTo>
                    <a:pt x="7892" y="1754"/>
                  </a:lnTo>
                  <a:lnTo>
                    <a:pt x="7892" y="0"/>
                  </a:lnTo>
                  <a:close/>
                </a:path>
              </a:pathLst>
            </a:custGeom>
            <a:solidFill>
              <a:srgbClr val="CE0E2D"/>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169" name="Google Shape;4169;p54"/>
            <p:cNvSpPr/>
            <p:nvPr/>
          </p:nvSpPr>
          <p:spPr>
            <a:xfrm>
              <a:off x="7064025" y="1822875"/>
              <a:ext cx="254300" cy="236750"/>
            </a:xfrm>
            <a:custGeom>
              <a:avLst/>
              <a:gdLst/>
              <a:ahLst/>
              <a:cxnLst/>
              <a:rect l="l" t="t" r="r" b="b"/>
              <a:pathLst>
                <a:path w="10172" h="9470" extrusionOk="0">
                  <a:moveTo>
                    <a:pt x="0" y="0"/>
                  </a:moveTo>
                  <a:lnTo>
                    <a:pt x="0" y="9469"/>
                  </a:lnTo>
                  <a:lnTo>
                    <a:pt x="2280" y="9469"/>
                  </a:lnTo>
                  <a:lnTo>
                    <a:pt x="2280" y="7277"/>
                  </a:lnTo>
                  <a:lnTo>
                    <a:pt x="2017" y="2718"/>
                  </a:lnTo>
                  <a:lnTo>
                    <a:pt x="4297" y="9469"/>
                  </a:lnTo>
                  <a:lnTo>
                    <a:pt x="5875" y="9469"/>
                  </a:lnTo>
                  <a:lnTo>
                    <a:pt x="8155" y="2718"/>
                  </a:lnTo>
                  <a:lnTo>
                    <a:pt x="7892" y="7277"/>
                  </a:lnTo>
                  <a:lnTo>
                    <a:pt x="7892" y="9469"/>
                  </a:lnTo>
                  <a:lnTo>
                    <a:pt x="10171" y="9469"/>
                  </a:lnTo>
                  <a:lnTo>
                    <a:pt x="10171" y="0"/>
                  </a:lnTo>
                  <a:lnTo>
                    <a:pt x="7190" y="0"/>
                  </a:lnTo>
                  <a:lnTo>
                    <a:pt x="5086" y="6576"/>
                  </a:lnTo>
                  <a:lnTo>
                    <a:pt x="2982" y="0"/>
                  </a:lnTo>
                  <a:close/>
                </a:path>
              </a:pathLst>
            </a:custGeom>
            <a:solidFill>
              <a:srgbClr val="CE0E2D"/>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4170" name="Google Shape;4170;p54"/>
          <p:cNvSpPr/>
          <p:nvPr/>
        </p:nvSpPr>
        <p:spPr>
          <a:xfrm>
            <a:off x="5338775" y="-4750"/>
            <a:ext cx="3805047" cy="5153025"/>
          </a:xfrm>
          <a:custGeom>
            <a:avLst/>
            <a:gdLst/>
            <a:ahLst/>
            <a:cxnLst/>
            <a:rect l="l" t="t" r="r" b="b"/>
            <a:pathLst>
              <a:path w="152400" h="206121" extrusionOk="0">
                <a:moveTo>
                  <a:pt x="82105" y="103632"/>
                </a:moveTo>
                <a:lnTo>
                  <a:pt x="190" y="205930"/>
                </a:lnTo>
                <a:lnTo>
                  <a:pt x="152209" y="206121"/>
                </a:lnTo>
                <a:lnTo>
                  <a:pt x="152400" y="190"/>
                </a:lnTo>
                <a:lnTo>
                  <a:pt x="0" y="0"/>
                </a:lnTo>
                <a:close/>
              </a:path>
            </a:pathLst>
          </a:custGeom>
          <a:solidFill>
            <a:schemeClr val="lt1"/>
          </a:solidFill>
          <a:ln>
            <a:noFill/>
          </a:ln>
          <a:effectLst>
            <a:outerShdw blurRad="228600" dist="38100" dir="10800000" algn="bl" rotWithShape="0">
              <a:srgbClr val="000000">
                <a:alpha val="14510"/>
              </a:srgbClr>
            </a:outerShdw>
          </a:effectLst>
        </p:spPr>
        <p:txBody>
          <a:bodyPr/>
          <a:lstStyle/>
          <a:p>
            <a:endParaRPr lang="en-US"/>
          </a:p>
        </p:txBody>
      </p:sp>
      <p:sp>
        <p:nvSpPr>
          <p:cNvPr id="4171" name="Google Shape;4171;p54"/>
          <p:cNvSpPr txBox="1"/>
          <p:nvPr/>
        </p:nvSpPr>
        <p:spPr>
          <a:xfrm>
            <a:off x="244350" y="4765500"/>
            <a:ext cx="1315500" cy="2925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700"/>
              <a:buFont typeface="Arial"/>
              <a:buNone/>
            </a:pPr>
            <a:r>
              <a:rPr lang="en" sz="700" b="0" i="0" u="none" strike="noStrike" cap="none">
                <a:solidFill>
                  <a:schemeClr val="dk2"/>
                </a:solidFill>
                <a:latin typeface="Inter Medium"/>
                <a:ea typeface="Inter Medium"/>
                <a:cs typeface="Inter Medium"/>
                <a:sym typeface="Inter Medium"/>
              </a:rPr>
              <a:t>Proprietary &amp; Confidential</a:t>
            </a:r>
            <a:endParaRPr sz="700" b="0" i="0" u="none" strike="noStrike" cap="none">
              <a:solidFill>
                <a:schemeClr val="dk2"/>
              </a:solidFill>
              <a:latin typeface="Inter Medium"/>
              <a:ea typeface="Inter Medium"/>
              <a:cs typeface="Inter Medium"/>
              <a:sym typeface="Inter Medium"/>
            </a:endParaRP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matchingName="Title w/chevron text container">
  <p:cSld name="TITLE_1">
    <p:bg>
      <p:bgPr>
        <a:solidFill>
          <a:schemeClr val="dk1"/>
        </a:solidFill>
        <a:effectLst/>
      </p:bgPr>
    </p:bg>
    <p:spTree>
      <p:nvGrpSpPr>
        <p:cNvPr id="1" name="Shape 4172"/>
        <p:cNvGrpSpPr/>
        <p:nvPr/>
      </p:nvGrpSpPr>
      <p:grpSpPr>
        <a:xfrm>
          <a:off x="0" y="0"/>
          <a:ext cx="0" cy="0"/>
          <a:chOff x="0" y="0"/>
          <a:chExt cx="0" cy="0"/>
        </a:xfrm>
      </p:grpSpPr>
      <p:sp>
        <p:nvSpPr>
          <p:cNvPr id="4173" name="Google Shape;4173;p55"/>
          <p:cNvSpPr/>
          <p:nvPr/>
        </p:nvSpPr>
        <p:spPr>
          <a:xfrm>
            <a:off x="0" y="0"/>
            <a:ext cx="6410100" cy="5143500"/>
          </a:xfrm>
          <a:prstGeom prst="homePlate">
            <a:avLst>
              <a:gd name="adj" fmla="val 39813"/>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174" name="Google Shape;4174;p55"/>
          <p:cNvSpPr txBox="1">
            <a:spLocks noGrp="1"/>
          </p:cNvSpPr>
          <p:nvPr>
            <p:ph type="ctrTitle"/>
          </p:nvPr>
        </p:nvSpPr>
        <p:spPr>
          <a:xfrm>
            <a:off x="311703" y="727441"/>
            <a:ext cx="4952700" cy="2052600"/>
          </a:xfrm>
          <a:prstGeom prst="rect">
            <a:avLst/>
          </a:prstGeom>
          <a:noFill/>
          <a:ln>
            <a:noFill/>
          </a:ln>
        </p:spPr>
        <p:txBody>
          <a:bodyPr spcFirstLastPara="1" wrap="square" lIns="91425" tIns="91425" rIns="91425" bIns="91425" anchor="b" anchorCtr="0">
            <a:normAutofit/>
          </a:bodyPr>
          <a:lstStyle>
            <a:lvl1pPr lvl="0" algn="l" rtl="0">
              <a:lnSpc>
                <a:spcPct val="95000"/>
              </a:lnSpc>
              <a:spcBef>
                <a:spcPts val="0"/>
              </a:spcBef>
              <a:spcAft>
                <a:spcPts val="0"/>
              </a:spcAft>
              <a:buSzPts val="4200"/>
              <a:buNone/>
              <a:defRPr sz="4200"/>
            </a:lvl1pPr>
            <a:lvl2pPr lvl="1" algn="ctr" rtl="0">
              <a:lnSpc>
                <a:spcPct val="95000"/>
              </a:lnSpc>
              <a:spcBef>
                <a:spcPts val="0"/>
              </a:spcBef>
              <a:spcAft>
                <a:spcPts val="0"/>
              </a:spcAft>
              <a:buSzPts val="5200"/>
              <a:buNone/>
              <a:defRPr sz="5200"/>
            </a:lvl2pPr>
            <a:lvl3pPr lvl="2" algn="ctr" rtl="0">
              <a:lnSpc>
                <a:spcPct val="95000"/>
              </a:lnSpc>
              <a:spcBef>
                <a:spcPts val="0"/>
              </a:spcBef>
              <a:spcAft>
                <a:spcPts val="0"/>
              </a:spcAft>
              <a:buSzPts val="5200"/>
              <a:buNone/>
              <a:defRPr sz="5200"/>
            </a:lvl3pPr>
            <a:lvl4pPr lvl="3" algn="ctr" rtl="0">
              <a:lnSpc>
                <a:spcPct val="95000"/>
              </a:lnSpc>
              <a:spcBef>
                <a:spcPts val="0"/>
              </a:spcBef>
              <a:spcAft>
                <a:spcPts val="0"/>
              </a:spcAft>
              <a:buSzPts val="5200"/>
              <a:buNone/>
              <a:defRPr sz="5200"/>
            </a:lvl4pPr>
            <a:lvl5pPr lvl="4" algn="ctr" rtl="0">
              <a:lnSpc>
                <a:spcPct val="95000"/>
              </a:lnSpc>
              <a:spcBef>
                <a:spcPts val="0"/>
              </a:spcBef>
              <a:spcAft>
                <a:spcPts val="0"/>
              </a:spcAft>
              <a:buSzPts val="5200"/>
              <a:buNone/>
              <a:defRPr sz="5200"/>
            </a:lvl5pPr>
            <a:lvl6pPr lvl="5" algn="ctr" rtl="0">
              <a:lnSpc>
                <a:spcPct val="95000"/>
              </a:lnSpc>
              <a:spcBef>
                <a:spcPts val="0"/>
              </a:spcBef>
              <a:spcAft>
                <a:spcPts val="0"/>
              </a:spcAft>
              <a:buSzPts val="5200"/>
              <a:buNone/>
              <a:defRPr sz="5200"/>
            </a:lvl6pPr>
            <a:lvl7pPr lvl="6" algn="ctr" rtl="0">
              <a:lnSpc>
                <a:spcPct val="95000"/>
              </a:lnSpc>
              <a:spcBef>
                <a:spcPts val="0"/>
              </a:spcBef>
              <a:spcAft>
                <a:spcPts val="0"/>
              </a:spcAft>
              <a:buSzPts val="5200"/>
              <a:buNone/>
              <a:defRPr sz="5200"/>
            </a:lvl7pPr>
            <a:lvl8pPr lvl="7" algn="ctr" rtl="0">
              <a:lnSpc>
                <a:spcPct val="95000"/>
              </a:lnSpc>
              <a:spcBef>
                <a:spcPts val="0"/>
              </a:spcBef>
              <a:spcAft>
                <a:spcPts val="0"/>
              </a:spcAft>
              <a:buSzPts val="5200"/>
              <a:buNone/>
              <a:defRPr sz="5200"/>
            </a:lvl8pPr>
            <a:lvl9pPr lvl="8" algn="ctr" rtl="0">
              <a:lnSpc>
                <a:spcPct val="95000"/>
              </a:lnSpc>
              <a:spcBef>
                <a:spcPts val="0"/>
              </a:spcBef>
              <a:spcAft>
                <a:spcPts val="0"/>
              </a:spcAft>
              <a:buSzPts val="5200"/>
              <a:buNone/>
              <a:defRPr sz="5200"/>
            </a:lvl9pPr>
          </a:lstStyle>
          <a:p>
            <a:endParaRPr/>
          </a:p>
        </p:txBody>
      </p:sp>
      <p:sp>
        <p:nvSpPr>
          <p:cNvPr id="4175" name="Google Shape;4175;p55"/>
          <p:cNvSpPr txBox="1">
            <a:spLocks noGrp="1"/>
          </p:cNvSpPr>
          <p:nvPr>
            <p:ph type="subTitle" idx="1"/>
          </p:nvPr>
        </p:nvSpPr>
        <p:spPr>
          <a:xfrm>
            <a:off x="311700" y="2816991"/>
            <a:ext cx="4336500" cy="1147200"/>
          </a:xfrm>
          <a:prstGeom prst="rect">
            <a:avLst/>
          </a:prstGeom>
          <a:noFill/>
          <a:ln>
            <a:noFill/>
          </a:ln>
        </p:spPr>
        <p:txBody>
          <a:bodyPr spcFirstLastPara="1" wrap="square" lIns="91425" tIns="91425" rIns="91425" bIns="91425" anchor="t" anchorCtr="0">
            <a:normAutofit/>
          </a:bodyPr>
          <a:lstStyle>
            <a:lvl1pPr lvl="0" algn="l" rtl="0">
              <a:lnSpc>
                <a:spcPct val="100000"/>
              </a:lnSpc>
              <a:spcBef>
                <a:spcPts val="0"/>
              </a:spcBef>
              <a:spcAft>
                <a:spcPts val="0"/>
              </a:spcAft>
              <a:buClr>
                <a:schemeClr val="dk2"/>
              </a:buClr>
              <a:buSzPts val="2000"/>
              <a:buNone/>
              <a:defRPr sz="2000">
                <a:solidFill>
                  <a:schemeClr val="dk2"/>
                </a:solidFill>
              </a:defRPr>
            </a:lvl1pPr>
            <a:lvl2pPr lvl="1" algn="l" rtl="0">
              <a:lnSpc>
                <a:spcPct val="100000"/>
              </a:lnSpc>
              <a:spcBef>
                <a:spcPts val="0"/>
              </a:spcBef>
              <a:spcAft>
                <a:spcPts val="0"/>
              </a:spcAft>
              <a:buClr>
                <a:schemeClr val="dk2"/>
              </a:buClr>
              <a:buSzPts val="2000"/>
              <a:buNone/>
              <a:defRPr sz="2000">
                <a:solidFill>
                  <a:schemeClr val="dk2"/>
                </a:solidFill>
              </a:defRPr>
            </a:lvl2pPr>
            <a:lvl3pPr lvl="2" algn="l" rtl="0">
              <a:lnSpc>
                <a:spcPct val="100000"/>
              </a:lnSpc>
              <a:spcBef>
                <a:spcPts val="0"/>
              </a:spcBef>
              <a:spcAft>
                <a:spcPts val="0"/>
              </a:spcAft>
              <a:buClr>
                <a:schemeClr val="dk2"/>
              </a:buClr>
              <a:buSzPts val="2000"/>
              <a:buNone/>
              <a:defRPr sz="2000">
                <a:solidFill>
                  <a:schemeClr val="dk2"/>
                </a:solidFill>
              </a:defRPr>
            </a:lvl3pPr>
            <a:lvl4pPr lvl="3" algn="l" rtl="0">
              <a:lnSpc>
                <a:spcPct val="100000"/>
              </a:lnSpc>
              <a:spcBef>
                <a:spcPts val="0"/>
              </a:spcBef>
              <a:spcAft>
                <a:spcPts val="0"/>
              </a:spcAft>
              <a:buClr>
                <a:schemeClr val="dk2"/>
              </a:buClr>
              <a:buSzPts val="2000"/>
              <a:buNone/>
              <a:defRPr sz="2000">
                <a:solidFill>
                  <a:schemeClr val="dk2"/>
                </a:solidFill>
              </a:defRPr>
            </a:lvl4pPr>
            <a:lvl5pPr lvl="4" algn="l" rtl="0">
              <a:lnSpc>
                <a:spcPct val="100000"/>
              </a:lnSpc>
              <a:spcBef>
                <a:spcPts val="0"/>
              </a:spcBef>
              <a:spcAft>
                <a:spcPts val="0"/>
              </a:spcAft>
              <a:buClr>
                <a:schemeClr val="dk2"/>
              </a:buClr>
              <a:buSzPts val="2000"/>
              <a:buNone/>
              <a:defRPr sz="2000">
                <a:solidFill>
                  <a:schemeClr val="dk2"/>
                </a:solidFill>
              </a:defRPr>
            </a:lvl5pPr>
            <a:lvl6pPr lvl="5" algn="l" rtl="0">
              <a:lnSpc>
                <a:spcPct val="100000"/>
              </a:lnSpc>
              <a:spcBef>
                <a:spcPts val="0"/>
              </a:spcBef>
              <a:spcAft>
                <a:spcPts val="0"/>
              </a:spcAft>
              <a:buClr>
                <a:schemeClr val="dk2"/>
              </a:buClr>
              <a:buSzPts val="2000"/>
              <a:buNone/>
              <a:defRPr sz="2000">
                <a:solidFill>
                  <a:schemeClr val="dk2"/>
                </a:solidFill>
              </a:defRPr>
            </a:lvl6pPr>
            <a:lvl7pPr lvl="6" algn="l" rtl="0">
              <a:lnSpc>
                <a:spcPct val="100000"/>
              </a:lnSpc>
              <a:spcBef>
                <a:spcPts val="0"/>
              </a:spcBef>
              <a:spcAft>
                <a:spcPts val="0"/>
              </a:spcAft>
              <a:buClr>
                <a:schemeClr val="dk2"/>
              </a:buClr>
              <a:buSzPts val="2000"/>
              <a:buNone/>
              <a:defRPr sz="2000">
                <a:solidFill>
                  <a:schemeClr val="dk2"/>
                </a:solidFill>
              </a:defRPr>
            </a:lvl7pPr>
            <a:lvl8pPr lvl="7" algn="l" rtl="0">
              <a:lnSpc>
                <a:spcPct val="100000"/>
              </a:lnSpc>
              <a:spcBef>
                <a:spcPts val="0"/>
              </a:spcBef>
              <a:spcAft>
                <a:spcPts val="0"/>
              </a:spcAft>
              <a:buClr>
                <a:schemeClr val="dk2"/>
              </a:buClr>
              <a:buSzPts val="2000"/>
              <a:buNone/>
              <a:defRPr sz="2000">
                <a:solidFill>
                  <a:schemeClr val="dk2"/>
                </a:solidFill>
              </a:defRPr>
            </a:lvl8pPr>
            <a:lvl9pPr lvl="8" algn="l" rtl="0">
              <a:lnSpc>
                <a:spcPct val="100000"/>
              </a:lnSpc>
              <a:spcBef>
                <a:spcPts val="0"/>
              </a:spcBef>
              <a:spcAft>
                <a:spcPts val="0"/>
              </a:spcAft>
              <a:buClr>
                <a:schemeClr val="dk2"/>
              </a:buClr>
              <a:buSzPts val="2000"/>
              <a:buNone/>
              <a:defRPr sz="2000">
                <a:solidFill>
                  <a:schemeClr val="dk2"/>
                </a:solidFill>
              </a:defRPr>
            </a:lvl9pPr>
          </a:lstStyle>
          <a:p>
            <a:endParaRPr/>
          </a:p>
        </p:txBody>
      </p:sp>
      <p:pic>
        <p:nvPicPr>
          <p:cNvPr id="4176" name="Google Shape;4176;p55"/>
          <p:cNvPicPr preferRelativeResize="0"/>
          <p:nvPr/>
        </p:nvPicPr>
        <p:blipFill rotWithShape="1">
          <a:blip r:embed="rId2">
            <a:alphaModFix/>
          </a:blip>
          <a:srcRect/>
          <a:stretch/>
        </p:blipFill>
        <p:spPr>
          <a:xfrm>
            <a:off x="7834300" y="4564523"/>
            <a:ext cx="1025448" cy="292400"/>
          </a:xfrm>
          <a:prstGeom prst="rect">
            <a:avLst/>
          </a:prstGeom>
          <a:noFill/>
          <a:ln>
            <a:noFill/>
          </a:ln>
        </p:spPr>
      </p:pic>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matchingName="Alt title w/custom img">
  <p:cSld name="TITLE_1_1">
    <p:bg>
      <p:bgPr>
        <a:solidFill>
          <a:schemeClr val="lt1"/>
        </a:solidFill>
        <a:effectLst/>
      </p:bgPr>
    </p:bg>
    <p:spTree>
      <p:nvGrpSpPr>
        <p:cNvPr id="1" name="Shape 4177"/>
        <p:cNvGrpSpPr/>
        <p:nvPr/>
      </p:nvGrpSpPr>
      <p:grpSpPr>
        <a:xfrm>
          <a:off x="0" y="0"/>
          <a:ext cx="0" cy="0"/>
          <a:chOff x="0" y="0"/>
          <a:chExt cx="0" cy="0"/>
        </a:xfrm>
      </p:grpSpPr>
      <p:sp>
        <p:nvSpPr>
          <p:cNvPr id="4178" name="Google Shape;4178;p56"/>
          <p:cNvSpPr txBox="1">
            <a:spLocks noGrp="1"/>
          </p:cNvSpPr>
          <p:nvPr>
            <p:ph type="ctrTitle"/>
          </p:nvPr>
        </p:nvSpPr>
        <p:spPr>
          <a:xfrm>
            <a:off x="311700" y="1979275"/>
            <a:ext cx="4716600" cy="1410600"/>
          </a:xfrm>
          <a:prstGeom prst="rect">
            <a:avLst/>
          </a:prstGeom>
          <a:noFill/>
          <a:ln>
            <a:noFill/>
          </a:ln>
        </p:spPr>
        <p:txBody>
          <a:bodyPr spcFirstLastPara="1" wrap="square" lIns="91425" tIns="91425" rIns="91425" bIns="91425" anchor="b" anchorCtr="0">
            <a:normAutofit/>
          </a:bodyPr>
          <a:lstStyle>
            <a:lvl1pPr lvl="0" algn="l" rtl="0">
              <a:lnSpc>
                <a:spcPct val="95000"/>
              </a:lnSpc>
              <a:spcBef>
                <a:spcPts val="0"/>
              </a:spcBef>
              <a:spcAft>
                <a:spcPts val="0"/>
              </a:spcAft>
              <a:buSzPts val="4200"/>
              <a:buNone/>
              <a:defRPr sz="4200"/>
            </a:lvl1pPr>
            <a:lvl2pPr lvl="1" algn="ctr" rtl="0">
              <a:lnSpc>
                <a:spcPct val="95000"/>
              </a:lnSpc>
              <a:spcBef>
                <a:spcPts val="0"/>
              </a:spcBef>
              <a:spcAft>
                <a:spcPts val="0"/>
              </a:spcAft>
              <a:buSzPts val="5200"/>
              <a:buNone/>
              <a:defRPr sz="5200"/>
            </a:lvl2pPr>
            <a:lvl3pPr lvl="2" algn="ctr" rtl="0">
              <a:lnSpc>
                <a:spcPct val="95000"/>
              </a:lnSpc>
              <a:spcBef>
                <a:spcPts val="0"/>
              </a:spcBef>
              <a:spcAft>
                <a:spcPts val="0"/>
              </a:spcAft>
              <a:buSzPts val="5200"/>
              <a:buNone/>
              <a:defRPr sz="5200"/>
            </a:lvl3pPr>
            <a:lvl4pPr lvl="3" algn="ctr" rtl="0">
              <a:lnSpc>
                <a:spcPct val="95000"/>
              </a:lnSpc>
              <a:spcBef>
                <a:spcPts val="0"/>
              </a:spcBef>
              <a:spcAft>
                <a:spcPts val="0"/>
              </a:spcAft>
              <a:buSzPts val="5200"/>
              <a:buNone/>
              <a:defRPr sz="5200"/>
            </a:lvl4pPr>
            <a:lvl5pPr lvl="4" algn="ctr" rtl="0">
              <a:lnSpc>
                <a:spcPct val="95000"/>
              </a:lnSpc>
              <a:spcBef>
                <a:spcPts val="0"/>
              </a:spcBef>
              <a:spcAft>
                <a:spcPts val="0"/>
              </a:spcAft>
              <a:buSzPts val="5200"/>
              <a:buNone/>
              <a:defRPr sz="5200"/>
            </a:lvl5pPr>
            <a:lvl6pPr lvl="5" algn="ctr" rtl="0">
              <a:lnSpc>
                <a:spcPct val="95000"/>
              </a:lnSpc>
              <a:spcBef>
                <a:spcPts val="0"/>
              </a:spcBef>
              <a:spcAft>
                <a:spcPts val="0"/>
              </a:spcAft>
              <a:buSzPts val="5200"/>
              <a:buNone/>
              <a:defRPr sz="5200"/>
            </a:lvl6pPr>
            <a:lvl7pPr lvl="6" algn="ctr" rtl="0">
              <a:lnSpc>
                <a:spcPct val="95000"/>
              </a:lnSpc>
              <a:spcBef>
                <a:spcPts val="0"/>
              </a:spcBef>
              <a:spcAft>
                <a:spcPts val="0"/>
              </a:spcAft>
              <a:buSzPts val="5200"/>
              <a:buNone/>
              <a:defRPr sz="5200"/>
            </a:lvl7pPr>
            <a:lvl8pPr lvl="7" algn="ctr" rtl="0">
              <a:lnSpc>
                <a:spcPct val="95000"/>
              </a:lnSpc>
              <a:spcBef>
                <a:spcPts val="0"/>
              </a:spcBef>
              <a:spcAft>
                <a:spcPts val="0"/>
              </a:spcAft>
              <a:buSzPts val="5200"/>
              <a:buNone/>
              <a:defRPr sz="5200"/>
            </a:lvl8pPr>
            <a:lvl9pPr lvl="8" algn="ctr" rtl="0">
              <a:lnSpc>
                <a:spcPct val="95000"/>
              </a:lnSpc>
              <a:spcBef>
                <a:spcPts val="0"/>
              </a:spcBef>
              <a:spcAft>
                <a:spcPts val="0"/>
              </a:spcAft>
              <a:buSzPts val="5200"/>
              <a:buNone/>
              <a:defRPr sz="5200"/>
            </a:lvl9pPr>
          </a:lstStyle>
          <a:p>
            <a:endParaRPr/>
          </a:p>
        </p:txBody>
      </p:sp>
      <p:sp>
        <p:nvSpPr>
          <p:cNvPr id="4179" name="Google Shape;4179;p56"/>
          <p:cNvSpPr txBox="1">
            <a:spLocks noGrp="1"/>
          </p:cNvSpPr>
          <p:nvPr>
            <p:ph type="subTitle" idx="1"/>
          </p:nvPr>
        </p:nvSpPr>
        <p:spPr>
          <a:xfrm>
            <a:off x="311700" y="1502250"/>
            <a:ext cx="4716600" cy="518400"/>
          </a:xfrm>
          <a:prstGeom prst="rect">
            <a:avLst/>
          </a:prstGeom>
          <a:noFill/>
          <a:ln>
            <a:noFill/>
          </a:ln>
        </p:spPr>
        <p:txBody>
          <a:bodyPr spcFirstLastPara="1" wrap="square" lIns="91425" tIns="91425" rIns="91425" bIns="91425" anchor="t" anchorCtr="0">
            <a:normAutofit/>
          </a:bodyPr>
          <a:lstStyle>
            <a:lvl1pPr lvl="0" algn="l" rtl="0">
              <a:lnSpc>
                <a:spcPct val="100000"/>
              </a:lnSpc>
              <a:spcBef>
                <a:spcPts val="0"/>
              </a:spcBef>
              <a:spcAft>
                <a:spcPts val="0"/>
              </a:spcAft>
              <a:buClr>
                <a:schemeClr val="dk2"/>
              </a:buClr>
              <a:buSzPts val="2000"/>
              <a:buNone/>
              <a:defRPr sz="2000">
                <a:solidFill>
                  <a:schemeClr val="dk2"/>
                </a:solidFill>
              </a:defRPr>
            </a:lvl1pPr>
            <a:lvl2pPr lvl="1" algn="l" rtl="0">
              <a:lnSpc>
                <a:spcPct val="100000"/>
              </a:lnSpc>
              <a:spcBef>
                <a:spcPts val="0"/>
              </a:spcBef>
              <a:spcAft>
                <a:spcPts val="0"/>
              </a:spcAft>
              <a:buClr>
                <a:schemeClr val="dk2"/>
              </a:buClr>
              <a:buSzPts val="2000"/>
              <a:buNone/>
              <a:defRPr sz="2000">
                <a:solidFill>
                  <a:schemeClr val="dk2"/>
                </a:solidFill>
              </a:defRPr>
            </a:lvl2pPr>
            <a:lvl3pPr lvl="2" algn="l" rtl="0">
              <a:lnSpc>
                <a:spcPct val="100000"/>
              </a:lnSpc>
              <a:spcBef>
                <a:spcPts val="0"/>
              </a:spcBef>
              <a:spcAft>
                <a:spcPts val="0"/>
              </a:spcAft>
              <a:buClr>
                <a:schemeClr val="dk2"/>
              </a:buClr>
              <a:buSzPts val="2000"/>
              <a:buNone/>
              <a:defRPr sz="2000">
                <a:solidFill>
                  <a:schemeClr val="dk2"/>
                </a:solidFill>
              </a:defRPr>
            </a:lvl3pPr>
            <a:lvl4pPr lvl="3" algn="l" rtl="0">
              <a:lnSpc>
                <a:spcPct val="100000"/>
              </a:lnSpc>
              <a:spcBef>
                <a:spcPts val="0"/>
              </a:spcBef>
              <a:spcAft>
                <a:spcPts val="0"/>
              </a:spcAft>
              <a:buClr>
                <a:schemeClr val="dk2"/>
              </a:buClr>
              <a:buSzPts val="2000"/>
              <a:buNone/>
              <a:defRPr sz="2000">
                <a:solidFill>
                  <a:schemeClr val="dk2"/>
                </a:solidFill>
              </a:defRPr>
            </a:lvl4pPr>
            <a:lvl5pPr lvl="4" algn="l" rtl="0">
              <a:lnSpc>
                <a:spcPct val="100000"/>
              </a:lnSpc>
              <a:spcBef>
                <a:spcPts val="0"/>
              </a:spcBef>
              <a:spcAft>
                <a:spcPts val="0"/>
              </a:spcAft>
              <a:buClr>
                <a:schemeClr val="dk2"/>
              </a:buClr>
              <a:buSzPts val="2000"/>
              <a:buNone/>
              <a:defRPr sz="2000">
                <a:solidFill>
                  <a:schemeClr val="dk2"/>
                </a:solidFill>
              </a:defRPr>
            </a:lvl5pPr>
            <a:lvl6pPr lvl="5" algn="l" rtl="0">
              <a:lnSpc>
                <a:spcPct val="100000"/>
              </a:lnSpc>
              <a:spcBef>
                <a:spcPts val="0"/>
              </a:spcBef>
              <a:spcAft>
                <a:spcPts val="0"/>
              </a:spcAft>
              <a:buClr>
                <a:schemeClr val="dk2"/>
              </a:buClr>
              <a:buSzPts val="2000"/>
              <a:buNone/>
              <a:defRPr sz="2000">
                <a:solidFill>
                  <a:schemeClr val="dk2"/>
                </a:solidFill>
              </a:defRPr>
            </a:lvl6pPr>
            <a:lvl7pPr lvl="6" algn="l" rtl="0">
              <a:lnSpc>
                <a:spcPct val="100000"/>
              </a:lnSpc>
              <a:spcBef>
                <a:spcPts val="0"/>
              </a:spcBef>
              <a:spcAft>
                <a:spcPts val="0"/>
              </a:spcAft>
              <a:buClr>
                <a:schemeClr val="dk2"/>
              </a:buClr>
              <a:buSzPts val="2000"/>
              <a:buNone/>
              <a:defRPr sz="2000">
                <a:solidFill>
                  <a:schemeClr val="dk2"/>
                </a:solidFill>
              </a:defRPr>
            </a:lvl7pPr>
            <a:lvl8pPr lvl="7" algn="l" rtl="0">
              <a:lnSpc>
                <a:spcPct val="100000"/>
              </a:lnSpc>
              <a:spcBef>
                <a:spcPts val="0"/>
              </a:spcBef>
              <a:spcAft>
                <a:spcPts val="0"/>
              </a:spcAft>
              <a:buClr>
                <a:schemeClr val="dk2"/>
              </a:buClr>
              <a:buSzPts val="2000"/>
              <a:buNone/>
              <a:defRPr sz="2000">
                <a:solidFill>
                  <a:schemeClr val="dk2"/>
                </a:solidFill>
              </a:defRPr>
            </a:lvl8pPr>
            <a:lvl9pPr lvl="8" algn="l" rtl="0">
              <a:lnSpc>
                <a:spcPct val="100000"/>
              </a:lnSpc>
              <a:spcBef>
                <a:spcPts val="0"/>
              </a:spcBef>
              <a:spcAft>
                <a:spcPts val="0"/>
              </a:spcAft>
              <a:buClr>
                <a:schemeClr val="dk2"/>
              </a:buClr>
              <a:buSzPts val="2000"/>
              <a:buNone/>
              <a:defRPr sz="2000">
                <a:solidFill>
                  <a:schemeClr val="dk2"/>
                </a:solidFill>
              </a:defRPr>
            </a:lvl9pPr>
          </a:lstStyle>
          <a:p>
            <a:endParaRPr/>
          </a:p>
        </p:txBody>
      </p:sp>
      <p:grpSp>
        <p:nvGrpSpPr>
          <p:cNvPr id="4180" name="Google Shape;4180;p56"/>
          <p:cNvGrpSpPr/>
          <p:nvPr/>
        </p:nvGrpSpPr>
        <p:grpSpPr>
          <a:xfrm>
            <a:off x="455001" y="401909"/>
            <a:ext cx="908390" cy="258739"/>
            <a:chOff x="238125" y="1822850"/>
            <a:chExt cx="7080200" cy="2016675"/>
          </a:xfrm>
        </p:grpSpPr>
        <p:sp>
          <p:nvSpPr>
            <p:cNvPr id="4181" name="Google Shape;4181;p56"/>
            <p:cNvSpPr/>
            <p:nvPr/>
          </p:nvSpPr>
          <p:spPr>
            <a:xfrm>
              <a:off x="238125" y="1822875"/>
              <a:ext cx="2435325" cy="2016650"/>
            </a:xfrm>
            <a:custGeom>
              <a:avLst/>
              <a:gdLst/>
              <a:ahLst/>
              <a:cxnLst/>
              <a:rect l="l" t="t" r="r" b="b"/>
              <a:pathLst>
                <a:path w="97413" h="80666" extrusionOk="0">
                  <a:moveTo>
                    <a:pt x="0" y="0"/>
                  </a:moveTo>
                  <a:lnTo>
                    <a:pt x="0" y="51030"/>
                  </a:lnTo>
                  <a:cubicBezTo>
                    <a:pt x="0" y="71547"/>
                    <a:pt x="12012" y="80666"/>
                    <a:pt x="27444" y="80666"/>
                  </a:cubicBezTo>
                  <a:cubicBezTo>
                    <a:pt x="36738" y="80666"/>
                    <a:pt x="44103" y="77071"/>
                    <a:pt x="48750" y="70144"/>
                  </a:cubicBezTo>
                  <a:cubicBezTo>
                    <a:pt x="53310" y="77071"/>
                    <a:pt x="60675" y="80666"/>
                    <a:pt x="69969" y="80666"/>
                  </a:cubicBezTo>
                  <a:cubicBezTo>
                    <a:pt x="85488" y="80666"/>
                    <a:pt x="97413" y="71547"/>
                    <a:pt x="97413" y="51030"/>
                  </a:cubicBezTo>
                  <a:lnTo>
                    <a:pt x="97413" y="0"/>
                  </a:lnTo>
                  <a:lnTo>
                    <a:pt x="78386" y="0"/>
                  </a:lnTo>
                  <a:lnTo>
                    <a:pt x="78386" y="51030"/>
                  </a:lnTo>
                  <a:cubicBezTo>
                    <a:pt x="78386" y="59886"/>
                    <a:pt x="73914" y="63130"/>
                    <a:pt x="68303" y="63130"/>
                  </a:cubicBezTo>
                  <a:cubicBezTo>
                    <a:pt x="62691" y="63130"/>
                    <a:pt x="58220" y="59886"/>
                    <a:pt x="58220" y="51030"/>
                  </a:cubicBezTo>
                  <a:lnTo>
                    <a:pt x="58220" y="0"/>
                  </a:lnTo>
                  <a:lnTo>
                    <a:pt x="39193" y="0"/>
                  </a:lnTo>
                  <a:lnTo>
                    <a:pt x="39193" y="51030"/>
                  </a:lnTo>
                  <a:cubicBezTo>
                    <a:pt x="39193" y="59886"/>
                    <a:pt x="34897" y="63130"/>
                    <a:pt x="29110" y="63130"/>
                  </a:cubicBezTo>
                  <a:cubicBezTo>
                    <a:pt x="23323" y="63130"/>
                    <a:pt x="19027" y="59886"/>
                    <a:pt x="19027" y="51030"/>
                  </a:cubicBezTo>
                  <a:lnTo>
                    <a:pt x="19027" y="0"/>
                  </a:lnTo>
                  <a:close/>
                </a:path>
              </a:pathLst>
            </a:custGeom>
            <a:solidFill>
              <a:srgbClr val="CE1F39"/>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182" name="Google Shape;4182;p56"/>
            <p:cNvSpPr/>
            <p:nvPr/>
          </p:nvSpPr>
          <p:spPr>
            <a:xfrm>
              <a:off x="2870725" y="1822850"/>
              <a:ext cx="2018850" cy="2016675"/>
            </a:xfrm>
            <a:custGeom>
              <a:avLst/>
              <a:gdLst/>
              <a:ahLst/>
              <a:cxnLst/>
              <a:rect l="l" t="t" r="r" b="b"/>
              <a:pathLst>
                <a:path w="80754" h="80667" extrusionOk="0">
                  <a:moveTo>
                    <a:pt x="40333" y="18151"/>
                  </a:moveTo>
                  <a:cubicBezTo>
                    <a:pt x="49276" y="18151"/>
                    <a:pt x="57080" y="23499"/>
                    <a:pt x="60587" y="31215"/>
                  </a:cubicBezTo>
                  <a:lnTo>
                    <a:pt x="20166" y="31390"/>
                  </a:lnTo>
                  <a:cubicBezTo>
                    <a:pt x="23586" y="23587"/>
                    <a:pt x="31302" y="18238"/>
                    <a:pt x="40333" y="18151"/>
                  </a:cubicBezTo>
                  <a:close/>
                  <a:moveTo>
                    <a:pt x="40407" y="1"/>
                  </a:moveTo>
                  <a:cubicBezTo>
                    <a:pt x="40353" y="1"/>
                    <a:pt x="40299" y="1"/>
                    <a:pt x="40245" y="1"/>
                  </a:cubicBezTo>
                  <a:cubicBezTo>
                    <a:pt x="17974" y="89"/>
                    <a:pt x="0" y="18238"/>
                    <a:pt x="88" y="40509"/>
                  </a:cubicBezTo>
                  <a:cubicBezTo>
                    <a:pt x="88" y="62726"/>
                    <a:pt x="18237" y="80667"/>
                    <a:pt x="40347" y="80667"/>
                  </a:cubicBezTo>
                  <a:cubicBezTo>
                    <a:pt x="40401" y="80667"/>
                    <a:pt x="40454" y="80667"/>
                    <a:pt x="40508" y="80667"/>
                  </a:cubicBezTo>
                  <a:cubicBezTo>
                    <a:pt x="56992" y="80667"/>
                    <a:pt x="71021" y="70759"/>
                    <a:pt x="77334" y="56642"/>
                  </a:cubicBezTo>
                  <a:lnTo>
                    <a:pt x="77334" y="56642"/>
                  </a:lnTo>
                  <a:lnTo>
                    <a:pt x="55326" y="56730"/>
                  </a:lnTo>
                  <a:cubicBezTo>
                    <a:pt x="51381" y="60237"/>
                    <a:pt x="46208" y="62517"/>
                    <a:pt x="40508" y="62517"/>
                  </a:cubicBezTo>
                  <a:cubicBezTo>
                    <a:pt x="30513" y="62517"/>
                    <a:pt x="22008" y="55941"/>
                    <a:pt x="19202" y="46910"/>
                  </a:cubicBezTo>
                  <a:lnTo>
                    <a:pt x="80227" y="46647"/>
                  </a:lnTo>
                  <a:cubicBezTo>
                    <a:pt x="80578" y="44542"/>
                    <a:pt x="80754" y="42438"/>
                    <a:pt x="80754" y="40246"/>
                  </a:cubicBezTo>
                  <a:cubicBezTo>
                    <a:pt x="80666" y="18029"/>
                    <a:pt x="62604" y="1"/>
                    <a:pt x="40407" y="1"/>
                  </a:cubicBezTo>
                  <a:close/>
                </a:path>
              </a:pathLst>
            </a:custGeom>
            <a:solidFill>
              <a:srgbClr val="CE1F39"/>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183" name="Google Shape;4183;p56"/>
            <p:cNvSpPr/>
            <p:nvPr/>
          </p:nvSpPr>
          <p:spPr>
            <a:xfrm>
              <a:off x="4707625" y="1822875"/>
              <a:ext cx="2113100" cy="2016650"/>
            </a:xfrm>
            <a:custGeom>
              <a:avLst/>
              <a:gdLst/>
              <a:ahLst/>
              <a:cxnLst/>
              <a:rect l="l" t="t" r="r" b="b"/>
              <a:pathLst>
                <a:path w="84524" h="80666" extrusionOk="0">
                  <a:moveTo>
                    <a:pt x="22446" y="4209"/>
                  </a:moveTo>
                  <a:lnTo>
                    <a:pt x="47084" y="40333"/>
                  </a:lnTo>
                  <a:lnTo>
                    <a:pt x="22446" y="76457"/>
                  </a:lnTo>
                  <a:lnTo>
                    <a:pt x="7979" y="76457"/>
                  </a:lnTo>
                  <a:lnTo>
                    <a:pt x="32617" y="40333"/>
                  </a:lnTo>
                  <a:lnTo>
                    <a:pt x="7979" y="4209"/>
                  </a:lnTo>
                  <a:close/>
                  <a:moveTo>
                    <a:pt x="0" y="0"/>
                  </a:moveTo>
                  <a:lnTo>
                    <a:pt x="27532" y="40333"/>
                  </a:lnTo>
                  <a:lnTo>
                    <a:pt x="0" y="80666"/>
                  </a:lnTo>
                  <a:lnTo>
                    <a:pt x="24638" y="80666"/>
                  </a:lnTo>
                  <a:lnTo>
                    <a:pt x="42262" y="54888"/>
                  </a:lnTo>
                  <a:lnTo>
                    <a:pt x="59886" y="80666"/>
                  </a:lnTo>
                  <a:lnTo>
                    <a:pt x="84524" y="80666"/>
                  </a:lnTo>
                  <a:lnTo>
                    <a:pt x="56992" y="40333"/>
                  </a:lnTo>
                  <a:lnTo>
                    <a:pt x="84524" y="0"/>
                  </a:lnTo>
                  <a:lnTo>
                    <a:pt x="59886" y="0"/>
                  </a:lnTo>
                  <a:lnTo>
                    <a:pt x="42262" y="25866"/>
                  </a:lnTo>
                  <a:lnTo>
                    <a:pt x="24638" y="0"/>
                  </a:lnTo>
                  <a:close/>
                </a:path>
              </a:pathLst>
            </a:custGeom>
            <a:solidFill>
              <a:srgbClr val="CE1F39"/>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184" name="Google Shape;4184;p56"/>
            <p:cNvSpPr/>
            <p:nvPr/>
          </p:nvSpPr>
          <p:spPr>
            <a:xfrm>
              <a:off x="5106550" y="2033300"/>
              <a:ext cx="651050" cy="1595800"/>
            </a:xfrm>
            <a:custGeom>
              <a:avLst/>
              <a:gdLst/>
              <a:ahLst/>
              <a:cxnLst/>
              <a:rect l="l" t="t" r="r" b="b"/>
              <a:pathLst>
                <a:path w="26042" h="63832" extrusionOk="0">
                  <a:moveTo>
                    <a:pt x="1" y="0"/>
                  </a:moveTo>
                  <a:lnTo>
                    <a:pt x="21746" y="31916"/>
                  </a:lnTo>
                  <a:lnTo>
                    <a:pt x="1" y="63831"/>
                  </a:lnTo>
                  <a:lnTo>
                    <a:pt x="4297" y="63831"/>
                  </a:lnTo>
                  <a:lnTo>
                    <a:pt x="26042" y="31916"/>
                  </a:lnTo>
                  <a:lnTo>
                    <a:pt x="4297" y="0"/>
                  </a:lnTo>
                  <a:close/>
                </a:path>
              </a:pathLst>
            </a:custGeom>
            <a:solidFill>
              <a:srgbClr val="CE1F39"/>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185" name="Google Shape;4185;p56"/>
            <p:cNvSpPr/>
            <p:nvPr/>
          </p:nvSpPr>
          <p:spPr>
            <a:xfrm>
              <a:off x="5764150" y="2831175"/>
              <a:ext cx="247725" cy="725575"/>
            </a:xfrm>
            <a:custGeom>
              <a:avLst/>
              <a:gdLst/>
              <a:ahLst/>
              <a:cxnLst/>
              <a:rect l="l" t="t" r="r" b="b"/>
              <a:pathLst>
                <a:path w="9909" h="29023" extrusionOk="0">
                  <a:moveTo>
                    <a:pt x="9909" y="1"/>
                  </a:moveTo>
                  <a:lnTo>
                    <a:pt x="1" y="14556"/>
                  </a:lnTo>
                  <a:lnTo>
                    <a:pt x="9909" y="29023"/>
                  </a:lnTo>
                  <a:lnTo>
                    <a:pt x="9909" y="1"/>
                  </a:lnTo>
                  <a:close/>
                </a:path>
              </a:pathLst>
            </a:custGeom>
            <a:solidFill>
              <a:srgbClr val="9C182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186" name="Google Shape;4186;p56"/>
            <p:cNvSpPr/>
            <p:nvPr/>
          </p:nvSpPr>
          <p:spPr>
            <a:xfrm>
              <a:off x="6842625" y="1822875"/>
              <a:ext cx="197300" cy="236750"/>
            </a:xfrm>
            <a:custGeom>
              <a:avLst/>
              <a:gdLst/>
              <a:ahLst/>
              <a:cxnLst/>
              <a:rect l="l" t="t" r="r" b="b"/>
              <a:pathLst>
                <a:path w="7892" h="9470" extrusionOk="0">
                  <a:moveTo>
                    <a:pt x="1" y="0"/>
                  </a:moveTo>
                  <a:lnTo>
                    <a:pt x="1" y="1754"/>
                  </a:lnTo>
                  <a:lnTo>
                    <a:pt x="2719" y="1754"/>
                  </a:lnTo>
                  <a:lnTo>
                    <a:pt x="2719" y="9469"/>
                  </a:lnTo>
                  <a:lnTo>
                    <a:pt x="5086" y="9469"/>
                  </a:lnTo>
                  <a:lnTo>
                    <a:pt x="5086" y="1754"/>
                  </a:lnTo>
                  <a:lnTo>
                    <a:pt x="7892" y="1754"/>
                  </a:lnTo>
                  <a:lnTo>
                    <a:pt x="7892" y="0"/>
                  </a:lnTo>
                  <a:close/>
                </a:path>
              </a:pathLst>
            </a:custGeom>
            <a:solidFill>
              <a:srgbClr val="CE0E2D"/>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187" name="Google Shape;4187;p56"/>
            <p:cNvSpPr/>
            <p:nvPr/>
          </p:nvSpPr>
          <p:spPr>
            <a:xfrm>
              <a:off x="7064025" y="1822875"/>
              <a:ext cx="254300" cy="236750"/>
            </a:xfrm>
            <a:custGeom>
              <a:avLst/>
              <a:gdLst/>
              <a:ahLst/>
              <a:cxnLst/>
              <a:rect l="l" t="t" r="r" b="b"/>
              <a:pathLst>
                <a:path w="10172" h="9470" extrusionOk="0">
                  <a:moveTo>
                    <a:pt x="0" y="0"/>
                  </a:moveTo>
                  <a:lnTo>
                    <a:pt x="0" y="9469"/>
                  </a:lnTo>
                  <a:lnTo>
                    <a:pt x="2280" y="9469"/>
                  </a:lnTo>
                  <a:lnTo>
                    <a:pt x="2280" y="7277"/>
                  </a:lnTo>
                  <a:lnTo>
                    <a:pt x="2017" y="2718"/>
                  </a:lnTo>
                  <a:lnTo>
                    <a:pt x="4297" y="9469"/>
                  </a:lnTo>
                  <a:lnTo>
                    <a:pt x="5875" y="9469"/>
                  </a:lnTo>
                  <a:lnTo>
                    <a:pt x="8155" y="2718"/>
                  </a:lnTo>
                  <a:lnTo>
                    <a:pt x="7892" y="7277"/>
                  </a:lnTo>
                  <a:lnTo>
                    <a:pt x="7892" y="9469"/>
                  </a:lnTo>
                  <a:lnTo>
                    <a:pt x="10171" y="9469"/>
                  </a:lnTo>
                  <a:lnTo>
                    <a:pt x="10171" y="0"/>
                  </a:lnTo>
                  <a:lnTo>
                    <a:pt x="7190" y="0"/>
                  </a:lnTo>
                  <a:lnTo>
                    <a:pt x="5086" y="6576"/>
                  </a:lnTo>
                  <a:lnTo>
                    <a:pt x="2982" y="0"/>
                  </a:lnTo>
                  <a:close/>
                </a:path>
              </a:pathLst>
            </a:custGeom>
            <a:solidFill>
              <a:srgbClr val="CE0E2D"/>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cxnSp>
        <p:nvCxnSpPr>
          <p:cNvPr id="4188" name="Google Shape;4188;p56"/>
          <p:cNvCxnSpPr/>
          <p:nvPr/>
        </p:nvCxnSpPr>
        <p:spPr>
          <a:xfrm>
            <a:off x="1570539" y="306247"/>
            <a:ext cx="0" cy="463200"/>
          </a:xfrm>
          <a:prstGeom prst="straightConnector1">
            <a:avLst/>
          </a:prstGeom>
          <a:noFill/>
          <a:ln w="9525" cap="flat" cmpd="sng">
            <a:solidFill>
              <a:schemeClr val="lt2"/>
            </a:solidFill>
            <a:prstDash val="solid"/>
            <a:round/>
            <a:headEnd type="none" w="sm" len="sm"/>
            <a:tailEnd type="none" w="sm" len="sm"/>
          </a:ln>
        </p:spPr>
      </p:cxn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matchingName="Alt title w/shapes &amp; imgs">
  <p:cSld name="TITLE_1_1_1_1_1">
    <p:bg>
      <p:bgPr>
        <a:solidFill>
          <a:schemeClr val="dk1"/>
        </a:solidFill>
        <a:effectLst/>
      </p:bgPr>
    </p:bg>
    <p:spTree>
      <p:nvGrpSpPr>
        <p:cNvPr id="1" name="Shape 4189"/>
        <p:cNvGrpSpPr/>
        <p:nvPr/>
      </p:nvGrpSpPr>
      <p:grpSpPr>
        <a:xfrm>
          <a:off x="0" y="0"/>
          <a:ext cx="0" cy="0"/>
          <a:chOff x="0" y="0"/>
          <a:chExt cx="0" cy="0"/>
        </a:xfrm>
      </p:grpSpPr>
      <p:sp>
        <p:nvSpPr>
          <p:cNvPr id="4190" name="Google Shape;4190;p57"/>
          <p:cNvSpPr/>
          <p:nvPr/>
        </p:nvSpPr>
        <p:spPr>
          <a:xfrm>
            <a:off x="6292681" y="-27"/>
            <a:ext cx="1425900" cy="1425900"/>
          </a:xfrm>
          <a:prstGeom prst="rect">
            <a:avLst/>
          </a:pr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4191" name="Google Shape;4191;p57"/>
          <p:cNvPicPr preferRelativeResize="0"/>
          <p:nvPr/>
        </p:nvPicPr>
        <p:blipFill rotWithShape="1">
          <a:blip r:embed="rId2">
            <a:alphaModFix/>
          </a:blip>
          <a:srcRect t="18093" r="4251" b="18086"/>
          <a:stretch/>
        </p:blipFill>
        <p:spPr>
          <a:xfrm>
            <a:off x="6292663" y="0"/>
            <a:ext cx="1425900" cy="1425900"/>
          </a:xfrm>
          <a:prstGeom prst="ellipse">
            <a:avLst/>
          </a:prstGeom>
          <a:noFill/>
          <a:ln>
            <a:noFill/>
          </a:ln>
        </p:spPr>
      </p:pic>
      <p:sp>
        <p:nvSpPr>
          <p:cNvPr id="4192" name="Google Shape;4192;p57"/>
          <p:cNvSpPr txBox="1">
            <a:spLocks noGrp="1"/>
          </p:cNvSpPr>
          <p:nvPr>
            <p:ph type="ctrTitle"/>
          </p:nvPr>
        </p:nvSpPr>
        <p:spPr>
          <a:xfrm>
            <a:off x="311700" y="1521701"/>
            <a:ext cx="4725600" cy="1410600"/>
          </a:xfrm>
          <a:prstGeom prst="rect">
            <a:avLst/>
          </a:prstGeom>
          <a:noFill/>
          <a:ln>
            <a:noFill/>
          </a:ln>
        </p:spPr>
        <p:txBody>
          <a:bodyPr spcFirstLastPara="1" wrap="square" lIns="91425" tIns="91425" rIns="91425" bIns="91425" anchor="b" anchorCtr="0">
            <a:normAutofit/>
          </a:bodyPr>
          <a:lstStyle>
            <a:lvl1pPr lvl="0" algn="l" rtl="0">
              <a:lnSpc>
                <a:spcPct val="95000"/>
              </a:lnSpc>
              <a:spcBef>
                <a:spcPts val="0"/>
              </a:spcBef>
              <a:spcAft>
                <a:spcPts val="0"/>
              </a:spcAft>
              <a:buClr>
                <a:schemeClr val="lt1"/>
              </a:buClr>
              <a:buSzPts val="4200"/>
              <a:buNone/>
              <a:defRPr sz="4200">
                <a:solidFill>
                  <a:schemeClr val="lt1"/>
                </a:solidFill>
              </a:defRPr>
            </a:lvl1pPr>
            <a:lvl2pPr lvl="1" algn="ctr" rtl="0">
              <a:lnSpc>
                <a:spcPct val="95000"/>
              </a:lnSpc>
              <a:spcBef>
                <a:spcPts val="0"/>
              </a:spcBef>
              <a:spcAft>
                <a:spcPts val="0"/>
              </a:spcAft>
              <a:buClr>
                <a:schemeClr val="lt1"/>
              </a:buClr>
              <a:buSzPts val="5200"/>
              <a:buNone/>
              <a:defRPr sz="5200">
                <a:solidFill>
                  <a:schemeClr val="lt1"/>
                </a:solidFill>
              </a:defRPr>
            </a:lvl2pPr>
            <a:lvl3pPr lvl="2" algn="ctr" rtl="0">
              <a:lnSpc>
                <a:spcPct val="95000"/>
              </a:lnSpc>
              <a:spcBef>
                <a:spcPts val="0"/>
              </a:spcBef>
              <a:spcAft>
                <a:spcPts val="0"/>
              </a:spcAft>
              <a:buClr>
                <a:schemeClr val="lt1"/>
              </a:buClr>
              <a:buSzPts val="5200"/>
              <a:buNone/>
              <a:defRPr sz="5200">
                <a:solidFill>
                  <a:schemeClr val="lt1"/>
                </a:solidFill>
              </a:defRPr>
            </a:lvl3pPr>
            <a:lvl4pPr lvl="3" algn="ctr" rtl="0">
              <a:lnSpc>
                <a:spcPct val="95000"/>
              </a:lnSpc>
              <a:spcBef>
                <a:spcPts val="0"/>
              </a:spcBef>
              <a:spcAft>
                <a:spcPts val="0"/>
              </a:spcAft>
              <a:buClr>
                <a:schemeClr val="lt1"/>
              </a:buClr>
              <a:buSzPts val="5200"/>
              <a:buNone/>
              <a:defRPr sz="5200">
                <a:solidFill>
                  <a:schemeClr val="lt1"/>
                </a:solidFill>
              </a:defRPr>
            </a:lvl4pPr>
            <a:lvl5pPr lvl="4" algn="ctr" rtl="0">
              <a:lnSpc>
                <a:spcPct val="95000"/>
              </a:lnSpc>
              <a:spcBef>
                <a:spcPts val="0"/>
              </a:spcBef>
              <a:spcAft>
                <a:spcPts val="0"/>
              </a:spcAft>
              <a:buClr>
                <a:schemeClr val="lt1"/>
              </a:buClr>
              <a:buSzPts val="5200"/>
              <a:buNone/>
              <a:defRPr sz="5200">
                <a:solidFill>
                  <a:schemeClr val="lt1"/>
                </a:solidFill>
              </a:defRPr>
            </a:lvl5pPr>
            <a:lvl6pPr lvl="5" algn="ctr" rtl="0">
              <a:lnSpc>
                <a:spcPct val="95000"/>
              </a:lnSpc>
              <a:spcBef>
                <a:spcPts val="0"/>
              </a:spcBef>
              <a:spcAft>
                <a:spcPts val="0"/>
              </a:spcAft>
              <a:buClr>
                <a:schemeClr val="lt1"/>
              </a:buClr>
              <a:buSzPts val="5200"/>
              <a:buNone/>
              <a:defRPr sz="5200">
                <a:solidFill>
                  <a:schemeClr val="lt1"/>
                </a:solidFill>
              </a:defRPr>
            </a:lvl6pPr>
            <a:lvl7pPr lvl="6" algn="ctr" rtl="0">
              <a:lnSpc>
                <a:spcPct val="95000"/>
              </a:lnSpc>
              <a:spcBef>
                <a:spcPts val="0"/>
              </a:spcBef>
              <a:spcAft>
                <a:spcPts val="0"/>
              </a:spcAft>
              <a:buClr>
                <a:schemeClr val="lt1"/>
              </a:buClr>
              <a:buSzPts val="5200"/>
              <a:buNone/>
              <a:defRPr sz="5200">
                <a:solidFill>
                  <a:schemeClr val="lt1"/>
                </a:solidFill>
              </a:defRPr>
            </a:lvl7pPr>
            <a:lvl8pPr lvl="7" algn="ctr" rtl="0">
              <a:lnSpc>
                <a:spcPct val="95000"/>
              </a:lnSpc>
              <a:spcBef>
                <a:spcPts val="0"/>
              </a:spcBef>
              <a:spcAft>
                <a:spcPts val="0"/>
              </a:spcAft>
              <a:buClr>
                <a:schemeClr val="lt1"/>
              </a:buClr>
              <a:buSzPts val="5200"/>
              <a:buNone/>
              <a:defRPr sz="5200">
                <a:solidFill>
                  <a:schemeClr val="lt1"/>
                </a:solidFill>
              </a:defRPr>
            </a:lvl8pPr>
            <a:lvl9pPr lvl="8" algn="ctr" rtl="0">
              <a:lnSpc>
                <a:spcPct val="95000"/>
              </a:lnSpc>
              <a:spcBef>
                <a:spcPts val="0"/>
              </a:spcBef>
              <a:spcAft>
                <a:spcPts val="0"/>
              </a:spcAft>
              <a:buClr>
                <a:schemeClr val="lt1"/>
              </a:buClr>
              <a:buSzPts val="5200"/>
              <a:buNone/>
              <a:defRPr sz="5200">
                <a:solidFill>
                  <a:schemeClr val="lt1"/>
                </a:solidFill>
              </a:defRPr>
            </a:lvl9pPr>
          </a:lstStyle>
          <a:p>
            <a:endParaRPr/>
          </a:p>
        </p:txBody>
      </p:sp>
      <p:sp>
        <p:nvSpPr>
          <p:cNvPr id="4193" name="Google Shape;4193;p57"/>
          <p:cNvSpPr txBox="1">
            <a:spLocks noGrp="1"/>
          </p:cNvSpPr>
          <p:nvPr>
            <p:ph type="subTitle" idx="1"/>
          </p:nvPr>
        </p:nvSpPr>
        <p:spPr>
          <a:xfrm>
            <a:off x="311700" y="3032101"/>
            <a:ext cx="4725600" cy="518400"/>
          </a:xfrm>
          <a:prstGeom prst="rect">
            <a:avLst/>
          </a:prstGeom>
          <a:noFill/>
          <a:ln>
            <a:noFill/>
          </a:ln>
        </p:spPr>
        <p:txBody>
          <a:bodyPr spcFirstLastPara="1" wrap="square" lIns="91425" tIns="91425" rIns="91425" bIns="91425" anchor="t" anchorCtr="0">
            <a:normAutofit/>
          </a:bodyPr>
          <a:lstStyle>
            <a:lvl1pPr lvl="0" algn="l" rtl="0">
              <a:lnSpc>
                <a:spcPct val="100000"/>
              </a:lnSpc>
              <a:spcBef>
                <a:spcPts val="0"/>
              </a:spcBef>
              <a:spcAft>
                <a:spcPts val="0"/>
              </a:spcAft>
              <a:buClr>
                <a:schemeClr val="lt2"/>
              </a:buClr>
              <a:buSzPts val="2000"/>
              <a:buNone/>
              <a:defRPr sz="2000">
                <a:solidFill>
                  <a:schemeClr val="lt2"/>
                </a:solidFill>
              </a:defRPr>
            </a:lvl1pPr>
            <a:lvl2pPr lvl="1" algn="l" rtl="0">
              <a:lnSpc>
                <a:spcPct val="100000"/>
              </a:lnSpc>
              <a:spcBef>
                <a:spcPts val="0"/>
              </a:spcBef>
              <a:spcAft>
                <a:spcPts val="0"/>
              </a:spcAft>
              <a:buClr>
                <a:schemeClr val="lt2"/>
              </a:buClr>
              <a:buSzPts val="2000"/>
              <a:buNone/>
              <a:defRPr sz="2000">
                <a:solidFill>
                  <a:schemeClr val="lt2"/>
                </a:solidFill>
              </a:defRPr>
            </a:lvl2pPr>
            <a:lvl3pPr lvl="2" algn="l" rtl="0">
              <a:lnSpc>
                <a:spcPct val="100000"/>
              </a:lnSpc>
              <a:spcBef>
                <a:spcPts val="0"/>
              </a:spcBef>
              <a:spcAft>
                <a:spcPts val="0"/>
              </a:spcAft>
              <a:buClr>
                <a:schemeClr val="lt2"/>
              </a:buClr>
              <a:buSzPts val="2000"/>
              <a:buNone/>
              <a:defRPr sz="2000">
                <a:solidFill>
                  <a:schemeClr val="lt2"/>
                </a:solidFill>
              </a:defRPr>
            </a:lvl3pPr>
            <a:lvl4pPr lvl="3" algn="l" rtl="0">
              <a:lnSpc>
                <a:spcPct val="100000"/>
              </a:lnSpc>
              <a:spcBef>
                <a:spcPts val="0"/>
              </a:spcBef>
              <a:spcAft>
                <a:spcPts val="0"/>
              </a:spcAft>
              <a:buClr>
                <a:schemeClr val="lt2"/>
              </a:buClr>
              <a:buSzPts val="2000"/>
              <a:buNone/>
              <a:defRPr sz="2000">
                <a:solidFill>
                  <a:schemeClr val="lt2"/>
                </a:solidFill>
              </a:defRPr>
            </a:lvl4pPr>
            <a:lvl5pPr lvl="4" algn="l" rtl="0">
              <a:lnSpc>
                <a:spcPct val="100000"/>
              </a:lnSpc>
              <a:spcBef>
                <a:spcPts val="0"/>
              </a:spcBef>
              <a:spcAft>
                <a:spcPts val="0"/>
              </a:spcAft>
              <a:buClr>
                <a:schemeClr val="lt2"/>
              </a:buClr>
              <a:buSzPts val="2000"/>
              <a:buNone/>
              <a:defRPr sz="2000">
                <a:solidFill>
                  <a:schemeClr val="lt2"/>
                </a:solidFill>
              </a:defRPr>
            </a:lvl5pPr>
            <a:lvl6pPr lvl="5" algn="l" rtl="0">
              <a:lnSpc>
                <a:spcPct val="100000"/>
              </a:lnSpc>
              <a:spcBef>
                <a:spcPts val="0"/>
              </a:spcBef>
              <a:spcAft>
                <a:spcPts val="0"/>
              </a:spcAft>
              <a:buClr>
                <a:schemeClr val="lt2"/>
              </a:buClr>
              <a:buSzPts val="2000"/>
              <a:buNone/>
              <a:defRPr sz="2000">
                <a:solidFill>
                  <a:schemeClr val="lt2"/>
                </a:solidFill>
              </a:defRPr>
            </a:lvl6pPr>
            <a:lvl7pPr lvl="6" algn="l" rtl="0">
              <a:lnSpc>
                <a:spcPct val="100000"/>
              </a:lnSpc>
              <a:spcBef>
                <a:spcPts val="0"/>
              </a:spcBef>
              <a:spcAft>
                <a:spcPts val="0"/>
              </a:spcAft>
              <a:buClr>
                <a:schemeClr val="lt2"/>
              </a:buClr>
              <a:buSzPts val="2000"/>
              <a:buNone/>
              <a:defRPr sz="2000">
                <a:solidFill>
                  <a:schemeClr val="lt2"/>
                </a:solidFill>
              </a:defRPr>
            </a:lvl7pPr>
            <a:lvl8pPr lvl="7" algn="l" rtl="0">
              <a:lnSpc>
                <a:spcPct val="100000"/>
              </a:lnSpc>
              <a:spcBef>
                <a:spcPts val="0"/>
              </a:spcBef>
              <a:spcAft>
                <a:spcPts val="0"/>
              </a:spcAft>
              <a:buClr>
                <a:schemeClr val="lt2"/>
              </a:buClr>
              <a:buSzPts val="2000"/>
              <a:buNone/>
              <a:defRPr sz="2000">
                <a:solidFill>
                  <a:schemeClr val="lt2"/>
                </a:solidFill>
              </a:defRPr>
            </a:lvl8pPr>
            <a:lvl9pPr lvl="8" algn="l" rtl="0">
              <a:lnSpc>
                <a:spcPct val="100000"/>
              </a:lnSpc>
              <a:spcBef>
                <a:spcPts val="0"/>
              </a:spcBef>
              <a:spcAft>
                <a:spcPts val="0"/>
              </a:spcAft>
              <a:buClr>
                <a:schemeClr val="lt2"/>
              </a:buClr>
              <a:buSzPts val="2000"/>
              <a:buNone/>
              <a:defRPr sz="2000">
                <a:solidFill>
                  <a:schemeClr val="lt2"/>
                </a:solidFill>
              </a:defRPr>
            </a:lvl9pPr>
          </a:lstStyle>
          <a:p>
            <a:endParaRPr/>
          </a:p>
        </p:txBody>
      </p:sp>
      <p:sp>
        <p:nvSpPr>
          <p:cNvPr id="4194" name="Google Shape;4194;p57"/>
          <p:cNvSpPr/>
          <p:nvPr/>
        </p:nvSpPr>
        <p:spPr>
          <a:xfrm>
            <a:off x="6292725" y="2851350"/>
            <a:ext cx="2851800" cy="1425900"/>
          </a:xfrm>
          <a:prstGeom prst="rect">
            <a:avLst/>
          </a:prstGeom>
          <a:solidFill>
            <a:schemeClr val="accent4"/>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195" name="Google Shape;4195;p57"/>
          <p:cNvSpPr/>
          <p:nvPr/>
        </p:nvSpPr>
        <p:spPr>
          <a:xfrm>
            <a:off x="7718506" y="-27"/>
            <a:ext cx="1425900" cy="1425900"/>
          </a:xfrm>
          <a:prstGeom prst="rect">
            <a:avLst/>
          </a:pr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196" name="Google Shape;4196;p57"/>
          <p:cNvSpPr/>
          <p:nvPr/>
        </p:nvSpPr>
        <p:spPr>
          <a:xfrm>
            <a:off x="0" y="4272050"/>
            <a:ext cx="9144000" cy="871200"/>
          </a:xfrm>
          <a:prstGeom prst="rect">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4197" name="Google Shape;4197;p57"/>
          <p:cNvPicPr preferRelativeResize="0"/>
          <p:nvPr/>
        </p:nvPicPr>
        <p:blipFill rotWithShape="1">
          <a:blip r:embed="rId3">
            <a:alphaModFix/>
          </a:blip>
          <a:srcRect l="33473" t="11983" r="24193" b="24544"/>
          <a:stretch/>
        </p:blipFill>
        <p:spPr>
          <a:xfrm>
            <a:off x="7718500" y="1425500"/>
            <a:ext cx="1425776" cy="1425899"/>
          </a:xfrm>
          <a:prstGeom prst="rect">
            <a:avLst/>
          </a:prstGeom>
          <a:noFill/>
          <a:ln>
            <a:noFill/>
          </a:ln>
        </p:spPr>
      </p:pic>
      <p:pic>
        <p:nvPicPr>
          <p:cNvPr id="4198" name="Google Shape;4198;p57"/>
          <p:cNvPicPr preferRelativeResize="0"/>
          <p:nvPr/>
        </p:nvPicPr>
        <p:blipFill rotWithShape="1">
          <a:blip r:embed="rId4">
            <a:alphaModFix/>
          </a:blip>
          <a:srcRect/>
          <a:stretch/>
        </p:blipFill>
        <p:spPr>
          <a:xfrm>
            <a:off x="6292200" y="2727425"/>
            <a:ext cx="2851800" cy="1549825"/>
          </a:xfrm>
          <a:prstGeom prst="rect">
            <a:avLst/>
          </a:prstGeom>
          <a:noFill/>
          <a:ln>
            <a:noFill/>
          </a:ln>
        </p:spPr>
      </p:pic>
      <p:grpSp>
        <p:nvGrpSpPr>
          <p:cNvPr id="4199" name="Google Shape;4199;p57"/>
          <p:cNvGrpSpPr/>
          <p:nvPr/>
        </p:nvGrpSpPr>
        <p:grpSpPr>
          <a:xfrm>
            <a:off x="5825945" y="3085919"/>
            <a:ext cx="1376700" cy="330600"/>
            <a:chOff x="5457350" y="2701375"/>
            <a:chExt cx="1376700" cy="330600"/>
          </a:xfrm>
        </p:grpSpPr>
        <p:sp>
          <p:nvSpPr>
            <p:cNvPr id="4200" name="Google Shape;4200;p57"/>
            <p:cNvSpPr/>
            <p:nvPr/>
          </p:nvSpPr>
          <p:spPr>
            <a:xfrm>
              <a:off x="5457350" y="2701375"/>
              <a:ext cx="1376700" cy="330600"/>
            </a:xfrm>
            <a:prstGeom prst="roundRect">
              <a:avLst>
                <a:gd name="adj" fmla="val 12757"/>
              </a:avLst>
            </a:prstGeom>
            <a:solidFill>
              <a:srgbClr val="F2F8FC"/>
            </a:solidFill>
            <a:ln>
              <a:noFill/>
            </a:ln>
          </p:spPr>
          <p:txBody>
            <a:bodyPr spcFirstLastPara="1" wrap="square" lIns="329175" tIns="82275" rIns="0" bIns="91425" anchor="ctr" anchorCtr="0">
              <a:noAutofit/>
            </a:bodyPr>
            <a:lstStyle/>
            <a:p>
              <a:pPr marL="0" marR="0" lvl="0" indent="0" algn="l" rtl="0">
                <a:lnSpc>
                  <a:spcPct val="100000"/>
                </a:lnSpc>
                <a:spcBef>
                  <a:spcPts val="0"/>
                </a:spcBef>
                <a:spcAft>
                  <a:spcPts val="0"/>
                </a:spcAft>
                <a:buClr>
                  <a:srgbClr val="000000"/>
                </a:buClr>
                <a:buSzPts val="700"/>
                <a:buFont typeface="Arial"/>
                <a:buNone/>
              </a:pPr>
              <a:r>
                <a:rPr lang="en" sz="700" b="0" i="0" u="none" strike="noStrike" cap="none">
                  <a:solidFill>
                    <a:schemeClr val="dk2"/>
                  </a:solidFill>
                  <a:latin typeface="Inter Medium"/>
                  <a:ea typeface="Inter Medium"/>
                  <a:cs typeface="Inter Medium"/>
                  <a:sym typeface="Inter Medium"/>
                </a:rPr>
                <a:t>HSA Setup Complete</a:t>
              </a:r>
              <a:endParaRPr sz="700" b="0" i="0" u="none" strike="noStrike" cap="none">
                <a:solidFill>
                  <a:schemeClr val="dk2"/>
                </a:solidFill>
                <a:latin typeface="Inter Medium"/>
                <a:ea typeface="Inter Medium"/>
                <a:cs typeface="Inter Medium"/>
                <a:sym typeface="Inter Medium"/>
              </a:endParaRPr>
            </a:p>
          </p:txBody>
        </p:sp>
        <p:grpSp>
          <p:nvGrpSpPr>
            <p:cNvPr id="4201" name="Google Shape;4201;p57"/>
            <p:cNvGrpSpPr/>
            <p:nvPr/>
          </p:nvGrpSpPr>
          <p:grpSpPr>
            <a:xfrm>
              <a:off x="5541202" y="2774463"/>
              <a:ext cx="183000" cy="183000"/>
              <a:chOff x="5541202" y="2774463"/>
              <a:chExt cx="183000" cy="183000"/>
            </a:xfrm>
          </p:grpSpPr>
          <p:sp>
            <p:nvSpPr>
              <p:cNvPr id="4202" name="Google Shape;4202;p57"/>
              <p:cNvSpPr/>
              <p:nvPr/>
            </p:nvSpPr>
            <p:spPr>
              <a:xfrm>
                <a:off x="5541202" y="2774463"/>
                <a:ext cx="183000" cy="183000"/>
              </a:xfrm>
              <a:prstGeom prst="ellipse">
                <a:avLst/>
              </a:prstGeom>
              <a:solidFill>
                <a:schemeClr val="accent4"/>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203" name="Google Shape;4203;p57"/>
              <p:cNvSpPr/>
              <p:nvPr/>
            </p:nvSpPr>
            <p:spPr>
              <a:xfrm>
                <a:off x="5589189" y="2832432"/>
                <a:ext cx="91335" cy="60919"/>
              </a:xfrm>
              <a:custGeom>
                <a:avLst/>
                <a:gdLst/>
                <a:ahLst/>
                <a:cxnLst/>
                <a:rect l="l" t="t" r="r" b="b"/>
                <a:pathLst>
                  <a:path w="86573" h="60919" extrusionOk="0">
                    <a:moveTo>
                      <a:pt x="83735" y="0"/>
                    </a:moveTo>
                    <a:cubicBezTo>
                      <a:pt x="83092" y="0"/>
                      <a:pt x="82486" y="227"/>
                      <a:pt x="82032" y="681"/>
                    </a:cubicBezTo>
                    <a:lnTo>
                      <a:pt x="27849" y="54864"/>
                    </a:lnTo>
                    <a:lnTo>
                      <a:pt x="4541" y="31557"/>
                    </a:lnTo>
                    <a:cubicBezTo>
                      <a:pt x="4087" y="31103"/>
                      <a:pt x="3481" y="30876"/>
                      <a:pt x="2838" y="30876"/>
                    </a:cubicBezTo>
                    <a:cubicBezTo>
                      <a:pt x="2195" y="30876"/>
                      <a:pt x="1514" y="31103"/>
                      <a:pt x="908" y="31557"/>
                    </a:cubicBezTo>
                    <a:cubicBezTo>
                      <a:pt x="0" y="32465"/>
                      <a:pt x="0" y="34281"/>
                      <a:pt x="908" y="35189"/>
                    </a:cubicBezTo>
                    <a:lnTo>
                      <a:pt x="26033" y="60313"/>
                    </a:lnTo>
                    <a:cubicBezTo>
                      <a:pt x="26638" y="60616"/>
                      <a:pt x="27243" y="60918"/>
                      <a:pt x="27849" y="60918"/>
                    </a:cubicBezTo>
                    <a:cubicBezTo>
                      <a:pt x="28454" y="60918"/>
                      <a:pt x="29060" y="60616"/>
                      <a:pt x="29665" y="60313"/>
                    </a:cubicBezTo>
                    <a:lnTo>
                      <a:pt x="85665" y="4314"/>
                    </a:lnTo>
                    <a:cubicBezTo>
                      <a:pt x="86573" y="3406"/>
                      <a:pt x="86573" y="1892"/>
                      <a:pt x="85665" y="681"/>
                    </a:cubicBezTo>
                    <a:cubicBezTo>
                      <a:pt x="85059" y="227"/>
                      <a:pt x="84378" y="0"/>
                      <a:pt x="83735"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sp>
        <p:nvSpPr>
          <p:cNvPr id="4204" name="Google Shape;4204;p57"/>
          <p:cNvSpPr/>
          <p:nvPr/>
        </p:nvSpPr>
        <p:spPr>
          <a:xfrm>
            <a:off x="1455724" y="4566256"/>
            <a:ext cx="431416" cy="266843"/>
          </a:xfrm>
          <a:custGeom>
            <a:avLst/>
            <a:gdLst/>
            <a:ahLst/>
            <a:cxnLst/>
            <a:rect l="l" t="t" r="r" b="b"/>
            <a:pathLst>
              <a:path w="26821" h="16587" extrusionOk="0">
                <a:moveTo>
                  <a:pt x="25863" y="13108"/>
                </a:moveTo>
                <a:lnTo>
                  <a:pt x="25863" y="13209"/>
                </a:lnTo>
                <a:lnTo>
                  <a:pt x="25964" y="13209"/>
                </a:lnTo>
                <a:lnTo>
                  <a:pt x="25964" y="13461"/>
                </a:lnTo>
                <a:lnTo>
                  <a:pt x="26014" y="13461"/>
                </a:lnTo>
                <a:lnTo>
                  <a:pt x="26014" y="13209"/>
                </a:lnTo>
                <a:lnTo>
                  <a:pt x="26115" y="13209"/>
                </a:lnTo>
                <a:lnTo>
                  <a:pt x="26115" y="13108"/>
                </a:lnTo>
                <a:close/>
                <a:moveTo>
                  <a:pt x="26216" y="13108"/>
                </a:moveTo>
                <a:lnTo>
                  <a:pt x="26216" y="13461"/>
                </a:lnTo>
                <a:lnTo>
                  <a:pt x="26266" y="13461"/>
                </a:lnTo>
                <a:lnTo>
                  <a:pt x="26266" y="13209"/>
                </a:lnTo>
                <a:lnTo>
                  <a:pt x="26317" y="13411"/>
                </a:lnTo>
                <a:lnTo>
                  <a:pt x="26417" y="13411"/>
                </a:lnTo>
                <a:lnTo>
                  <a:pt x="26468" y="13209"/>
                </a:lnTo>
                <a:lnTo>
                  <a:pt x="26468" y="13461"/>
                </a:lnTo>
                <a:lnTo>
                  <a:pt x="26569" y="13461"/>
                </a:lnTo>
                <a:lnTo>
                  <a:pt x="26569" y="13108"/>
                </a:lnTo>
                <a:lnTo>
                  <a:pt x="26468" y="13108"/>
                </a:lnTo>
                <a:lnTo>
                  <a:pt x="26367" y="13361"/>
                </a:lnTo>
                <a:lnTo>
                  <a:pt x="26266" y="13108"/>
                </a:lnTo>
                <a:close/>
                <a:moveTo>
                  <a:pt x="13410" y="1816"/>
                </a:moveTo>
                <a:cubicBezTo>
                  <a:pt x="13310" y="1866"/>
                  <a:pt x="13158" y="1967"/>
                  <a:pt x="13057" y="2068"/>
                </a:cubicBezTo>
                <a:cubicBezTo>
                  <a:pt x="11343" y="3580"/>
                  <a:pt x="10234" y="5798"/>
                  <a:pt x="10234" y="8319"/>
                </a:cubicBezTo>
                <a:cubicBezTo>
                  <a:pt x="10234" y="10789"/>
                  <a:pt x="11343" y="13058"/>
                  <a:pt x="13057" y="14570"/>
                </a:cubicBezTo>
                <a:cubicBezTo>
                  <a:pt x="13158" y="14671"/>
                  <a:pt x="13310" y="14722"/>
                  <a:pt x="13410" y="14823"/>
                </a:cubicBezTo>
                <a:cubicBezTo>
                  <a:pt x="13511" y="14722"/>
                  <a:pt x="13612" y="14671"/>
                  <a:pt x="13713" y="14570"/>
                </a:cubicBezTo>
                <a:cubicBezTo>
                  <a:pt x="15477" y="13058"/>
                  <a:pt x="16587" y="10789"/>
                  <a:pt x="16587" y="8319"/>
                </a:cubicBezTo>
                <a:cubicBezTo>
                  <a:pt x="16587" y="5798"/>
                  <a:pt x="15477" y="3580"/>
                  <a:pt x="13713" y="2068"/>
                </a:cubicBezTo>
                <a:cubicBezTo>
                  <a:pt x="13612" y="1967"/>
                  <a:pt x="13511" y="1866"/>
                  <a:pt x="13410" y="1816"/>
                </a:cubicBezTo>
                <a:close/>
                <a:moveTo>
                  <a:pt x="8268" y="1"/>
                </a:moveTo>
                <a:cubicBezTo>
                  <a:pt x="3680" y="1"/>
                  <a:pt x="0" y="3732"/>
                  <a:pt x="0" y="8319"/>
                </a:cubicBezTo>
                <a:cubicBezTo>
                  <a:pt x="0" y="12907"/>
                  <a:pt x="3680" y="16587"/>
                  <a:pt x="8268" y="16587"/>
                </a:cubicBezTo>
                <a:cubicBezTo>
                  <a:pt x="9982" y="16587"/>
                  <a:pt x="11545" y="16083"/>
                  <a:pt x="12856" y="15226"/>
                </a:cubicBezTo>
                <a:cubicBezTo>
                  <a:pt x="12805" y="15175"/>
                  <a:pt x="12705" y="15125"/>
                  <a:pt x="12654" y="15075"/>
                </a:cubicBezTo>
                <a:cubicBezTo>
                  <a:pt x="10688" y="13361"/>
                  <a:pt x="9579" y="10890"/>
                  <a:pt x="9579" y="8319"/>
                </a:cubicBezTo>
                <a:cubicBezTo>
                  <a:pt x="9579" y="5748"/>
                  <a:pt x="10688" y="3278"/>
                  <a:pt x="12654" y="1564"/>
                </a:cubicBezTo>
                <a:cubicBezTo>
                  <a:pt x="12705" y="1513"/>
                  <a:pt x="12805" y="1463"/>
                  <a:pt x="12856" y="1413"/>
                </a:cubicBezTo>
                <a:cubicBezTo>
                  <a:pt x="11545" y="556"/>
                  <a:pt x="9982" y="1"/>
                  <a:pt x="8268" y="1"/>
                </a:cubicBezTo>
                <a:close/>
                <a:moveTo>
                  <a:pt x="18502" y="1"/>
                </a:moveTo>
                <a:cubicBezTo>
                  <a:pt x="16839" y="1"/>
                  <a:pt x="15225" y="505"/>
                  <a:pt x="13915" y="1413"/>
                </a:cubicBezTo>
                <a:cubicBezTo>
                  <a:pt x="14015" y="1463"/>
                  <a:pt x="14066" y="1513"/>
                  <a:pt x="14116" y="1564"/>
                </a:cubicBezTo>
                <a:cubicBezTo>
                  <a:pt x="16082" y="3278"/>
                  <a:pt x="17191" y="5748"/>
                  <a:pt x="17191" y="8319"/>
                </a:cubicBezTo>
                <a:cubicBezTo>
                  <a:pt x="17191" y="10890"/>
                  <a:pt x="16082" y="13361"/>
                  <a:pt x="14116" y="15024"/>
                </a:cubicBezTo>
                <a:cubicBezTo>
                  <a:pt x="14066" y="15125"/>
                  <a:pt x="14015" y="15175"/>
                  <a:pt x="13915" y="15226"/>
                </a:cubicBezTo>
                <a:cubicBezTo>
                  <a:pt x="15225" y="16083"/>
                  <a:pt x="16839" y="16587"/>
                  <a:pt x="18502" y="16587"/>
                </a:cubicBezTo>
                <a:cubicBezTo>
                  <a:pt x="23090" y="16587"/>
                  <a:pt x="26821" y="12907"/>
                  <a:pt x="26821" y="8319"/>
                </a:cubicBezTo>
                <a:cubicBezTo>
                  <a:pt x="26821" y="3732"/>
                  <a:pt x="23090" y="1"/>
                  <a:pt x="18502" y="1"/>
                </a:cubicBezTo>
                <a:close/>
              </a:path>
            </a:pathLst>
          </a:custGeom>
          <a:solidFill>
            <a:srgbClr val="7C868F">
              <a:alpha val="6157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4205" name="Google Shape;4205;p57"/>
          <p:cNvGrpSpPr/>
          <p:nvPr/>
        </p:nvGrpSpPr>
        <p:grpSpPr>
          <a:xfrm>
            <a:off x="2446250" y="4626181"/>
            <a:ext cx="845188" cy="162953"/>
            <a:chOff x="3701600" y="2570125"/>
            <a:chExt cx="1503625" cy="289900"/>
          </a:xfrm>
        </p:grpSpPr>
        <p:sp>
          <p:nvSpPr>
            <p:cNvPr id="4206" name="Google Shape;4206;p57"/>
            <p:cNvSpPr/>
            <p:nvPr/>
          </p:nvSpPr>
          <p:spPr>
            <a:xfrm>
              <a:off x="3886875" y="2575175"/>
              <a:ext cx="185300" cy="177725"/>
            </a:xfrm>
            <a:custGeom>
              <a:avLst/>
              <a:gdLst/>
              <a:ahLst/>
              <a:cxnLst/>
              <a:rect l="l" t="t" r="r" b="b"/>
              <a:pathLst>
                <a:path w="7412" h="7109" extrusionOk="0">
                  <a:moveTo>
                    <a:pt x="4386" y="0"/>
                  </a:moveTo>
                  <a:cubicBezTo>
                    <a:pt x="2471" y="0"/>
                    <a:pt x="807" y="1362"/>
                    <a:pt x="404" y="3529"/>
                  </a:cubicBezTo>
                  <a:cubicBezTo>
                    <a:pt x="0" y="5748"/>
                    <a:pt x="1109" y="7109"/>
                    <a:pt x="3328" y="7109"/>
                  </a:cubicBezTo>
                  <a:cubicBezTo>
                    <a:pt x="5092" y="7109"/>
                    <a:pt x="6554" y="6050"/>
                    <a:pt x="7058" y="4286"/>
                  </a:cubicBezTo>
                  <a:lnTo>
                    <a:pt x="4941" y="4286"/>
                  </a:lnTo>
                  <a:cubicBezTo>
                    <a:pt x="4739" y="4941"/>
                    <a:pt x="4286" y="5445"/>
                    <a:pt x="3580" y="5445"/>
                  </a:cubicBezTo>
                  <a:cubicBezTo>
                    <a:pt x="2471" y="5445"/>
                    <a:pt x="2420" y="4538"/>
                    <a:pt x="2571" y="3630"/>
                  </a:cubicBezTo>
                  <a:cubicBezTo>
                    <a:pt x="2824" y="2319"/>
                    <a:pt x="3378" y="1664"/>
                    <a:pt x="4185" y="1664"/>
                  </a:cubicBezTo>
                  <a:cubicBezTo>
                    <a:pt x="4891" y="1664"/>
                    <a:pt x="5243" y="2067"/>
                    <a:pt x="5193" y="2773"/>
                  </a:cubicBezTo>
                  <a:lnTo>
                    <a:pt x="7260" y="2773"/>
                  </a:lnTo>
                  <a:cubicBezTo>
                    <a:pt x="7411" y="1059"/>
                    <a:pt x="6403" y="0"/>
                    <a:pt x="4386" y="0"/>
                  </a:cubicBezTo>
                  <a:close/>
                </a:path>
              </a:pathLst>
            </a:custGeom>
            <a:solidFill>
              <a:srgbClr val="7C868F">
                <a:alpha val="6157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207" name="Google Shape;4207;p57"/>
            <p:cNvSpPr/>
            <p:nvPr/>
          </p:nvSpPr>
          <p:spPr>
            <a:xfrm>
              <a:off x="3724275" y="2570125"/>
              <a:ext cx="173975" cy="182775"/>
            </a:xfrm>
            <a:custGeom>
              <a:avLst/>
              <a:gdLst/>
              <a:ahLst/>
              <a:cxnLst/>
              <a:rect l="l" t="t" r="r" b="b"/>
              <a:pathLst>
                <a:path w="6959" h="7311" extrusionOk="0">
                  <a:moveTo>
                    <a:pt x="4236" y="1"/>
                  </a:moveTo>
                  <a:cubicBezTo>
                    <a:pt x="2471" y="1"/>
                    <a:pt x="1110" y="757"/>
                    <a:pt x="858" y="2219"/>
                  </a:cubicBezTo>
                  <a:cubicBezTo>
                    <a:pt x="354" y="4891"/>
                    <a:pt x="4488" y="4135"/>
                    <a:pt x="4286" y="5193"/>
                  </a:cubicBezTo>
                  <a:cubicBezTo>
                    <a:pt x="4236" y="5546"/>
                    <a:pt x="3832" y="5697"/>
                    <a:pt x="3278" y="5697"/>
                  </a:cubicBezTo>
                  <a:cubicBezTo>
                    <a:pt x="3026" y="5697"/>
                    <a:pt x="2824" y="5647"/>
                    <a:pt x="2673" y="5546"/>
                  </a:cubicBezTo>
                  <a:cubicBezTo>
                    <a:pt x="2471" y="5445"/>
                    <a:pt x="2370" y="5244"/>
                    <a:pt x="2370" y="4992"/>
                  </a:cubicBezTo>
                  <a:lnTo>
                    <a:pt x="202" y="4992"/>
                  </a:lnTo>
                  <a:cubicBezTo>
                    <a:pt x="1" y="6252"/>
                    <a:pt x="959" y="7311"/>
                    <a:pt x="2874" y="7311"/>
                  </a:cubicBezTo>
                  <a:cubicBezTo>
                    <a:pt x="4790" y="7311"/>
                    <a:pt x="6252" y="6554"/>
                    <a:pt x="6504" y="4941"/>
                  </a:cubicBezTo>
                  <a:cubicBezTo>
                    <a:pt x="6958" y="2421"/>
                    <a:pt x="2874" y="3076"/>
                    <a:pt x="3076" y="2017"/>
                  </a:cubicBezTo>
                  <a:cubicBezTo>
                    <a:pt x="3076" y="1765"/>
                    <a:pt x="3328" y="1614"/>
                    <a:pt x="3832" y="1614"/>
                  </a:cubicBezTo>
                  <a:cubicBezTo>
                    <a:pt x="4084" y="1614"/>
                    <a:pt x="4286" y="1664"/>
                    <a:pt x="4437" y="1765"/>
                  </a:cubicBezTo>
                  <a:cubicBezTo>
                    <a:pt x="4589" y="1816"/>
                    <a:pt x="4639" y="1967"/>
                    <a:pt x="4639" y="2219"/>
                  </a:cubicBezTo>
                  <a:lnTo>
                    <a:pt x="6807" y="2219"/>
                  </a:lnTo>
                  <a:cubicBezTo>
                    <a:pt x="6857" y="959"/>
                    <a:pt x="6151" y="1"/>
                    <a:pt x="4236" y="1"/>
                  </a:cubicBezTo>
                  <a:close/>
                </a:path>
              </a:pathLst>
            </a:custGeom>
            <a:solidFill>
              <a:srgbClr val="7C868F">
                <a:alpha val="6157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208" name="Google Shape;4208;p57"/>
            <p:cNvSpPr/>
            <p:nvPr/>
          </p:nvSpPr>
          <p:spPr>
            <a:xfrm>
              <a:off x="4059550" y="2578950"/>
              <a:ext cx="190325" cy="170175"/>
            </a:xfrm>
            <a:custGeom>
              <a:avLst/>
              <a:gdLst/>
              <a:ahLst/>
              <a:cxnLst/>
              <a:rect l="l" t="t" r="r" b="b"/>
              <a:pathLst>
                <a:path w="7613" h="6807" extrusionOk="0">
                  <a:moveTo>
                    <a:pt x="1210" y="1"/>
                  </a:moveTo>
                  <a:lnTo>
                    <a:pt x="0" y="6806"/>
                  </a:lnTo>
                  <a:lnTo>
                    <a:pt x="2168" y="6806"/>
                  </a:lnTo>
                  <a:lnTo>
                    <a:pt x="2622" y="4185"/>
                  </a:lnTo>
                  <a:lnTo>
                    <a:pt x="4689" y="4185"/>
                  </a:lnTo>
                  <a:lnTo>
                    <a:pt x="4235" y="6806"/>
                  </a:lnTo>
                  <a:lnTo>
                    <a:pt x="6453" y="6806"/>
                  </a:lnTo>
                  <a:lnTo>
                    <a:pt x="7613" y="1"/>
                  </a:lnTo>
                  <a:lnTo>
                    <a:pt x="5394" y="1"/>
                  </a:lnTo>
                  <a:lnTo>
                    <a:pt x="5042" y="2269"/>
                  </a:lnTo>
                  <a:lnTo>
                    <a:pt x="2975" y="2269"/>
                  </a:lnTo>
                  <a:lnTo>
                    <a:pt x="3378" y="1"/>
                  </a:lnTo>
                  <a:close/>
                </a:path>
              </a:pathLst>
            </a:custGeom>
            <a:solidFill>
              <a:srgbClr val="7C868F">
                <a:alpha val="6157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209" name="Google Shape;4209;p57"/>
            <p:cNvSpPr/>
            <p:nvPr/>
          </p:nvSpPr>
          <p:spPr>
            <a:xfrm>
              <a:off x="4239775" y="2578950"/>
              <a:ext cx="190325" cy="170175"/>
            </a:xfrm>
            <a:custGeom>
              <a:avLst/>
              <a:gdLst/>
              <a:ahLst/>
              <a:cxnLst/>
              <a:rect l="l" t="t" r="r" b="b"/>
              <a:pathLst>
                <a:path w="7613" h="6807" extrusionOk="0">
                  <a:moveTo>
                    <a:pt x="1160" y="1"/>
                  </a:moveTo>
                  <a:lnTo>
                    <a:pt x="0" y="6806"/>
                  </a:lnTo>
                  <a:lnTo>
                    <a:pt x="2067" y="6806"/>
                  </a:lnTo>
                  <a:lnTo>
                    <a:pt x="2572" y="3832"/>
                  </a:lnTo>
                  <a:lnTo>
                    <a:pt x="4386" y="6806"/>
                  </a:lnTo>
                  <a:lnTo>
                    <a:pt x="6403" y="6806"/>
                  </a:lnTo>
                  <a:lnTo>
                    <a:pt x="7613" y="1"/>
                  </a:lnTo>
                  <a:lnTo>
                    <a:pt x="5546" y="1"/>
                  </a:lnTo>
                  <a:lnTo>
                    <a:pt x="5042" y="3328"/>
                  </a:lnTo>
                  <a:lnTo>
                    <a:pt x="3227" y="1"/>
                  </a:lnTo>
                  <a:close/>
                </a:path>
              </a:pathLst>
            </a:custGeom>
            <a:solidFill>
              <a:srgbClr val="7C868F">
                <a:alpha val="6157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210" name="Google Shape;4210;p57"/>
            <p:cNvSpPr/>
            <p:nvPr/>
          </p:nvSpPr>
          <p:spPr>
            <a:xfrm>
              <a:off x="4421275" y="2578950"/>
              <a:ext cx="165125" cy="170175"/>
            </a:xfrm>
            <a:custGeom>
              <a:avLst/>
              <a:gdLst/>
              <a:ahLst/>
              <a:cxnLst/>
              <a:rect l="l" t="t" r="r" b="b"/>
              <a:pathLst>
                <a:path w="6605" h="6807" extrusionOk="0">
                  <a:moveTo>
                    <a:pt x="1160" y="1"/>
                  </a:moveTo>
                  <a:lnTo>
                    <a:pt x="0" y="6806"/>
                  </a:lnTo>
                  <a:lnTo>
                    <a:pt x="5546" y="6806"/>
                  </a:lnTo>
                  <a:lnTo>
                    <a:pt x="5848" y="5193"/>
                  </a:lnTo>
                  <a:lnTo>
                    <a:pt x="2470" y="5193"/>
                  </a:lnTo>
                  <a:lnTo>
                    <a:pt x="2622" y="4135"/>
                  </a:lnTo>
                  <a:lnTo>
                    <a:pt x="4840" y="4135"/>
                  </a:lnTo>
                  <a:lnTo>
                    <a:pt x="5092" y="2572"/>
                  </a:lnTo>
                  <a:lnTo>
                    <a:pt x="2924" y="2572"/>
                  </a:lnTo>
                  <a:lnTo>
                    <a:pt x="3075" y="1563"/>
                  </a:lnTo>
                  <a:lnTo>
                    <a:pt x="6352" y="1563"/>
                  </a:lnTo>
                  <a:lnTo>
                    <a:pt x="6604" y="1"/>
                  </a:lnTo>
                  <a:close/>
                </a:path>
              </a:pathLst>
            </a:custGeom>
            <a:solidFill>
              <a:srgbClr val="7C868F">
                <a:alpha val="6157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211" name="Google Shape;4211;p57"/>
            <p:cNvSpPr/>
            <p:nvPr/>
          </p:nvSpPr>
          <p:spPr>
            <a:xfrm>
              <a:off x="4824575" y="2578950"/>
              <a:ext cx="165150" cy="170175"/>
            </a:xfrm>
            <a:custGeom>
              <a:avLst/>
              <a:gdLst/>
              <a:ahLst/>
              <a:cxnLst/>
              <a:rect l="l" t="t" r="r" b="b"/>
              <a:pathLst>
                <a:path w="6606" h="6807" extrusionOk="0">
                  <a:moveTo>
                    <a:pt x="1160" y="1"/>
                  </a:moveTo>
                  <a:lnTo>
                    <a:pt x="1" y="6806"/>
                  </a:lnTo>
                  <a:lnTo>
                    <a:pt x="5546" y="6806"/>
                  </a:lnTo>
                  <a:lnTo>
                    <a:pt x="5849" y="5193"/>
                  </a:lnTo>
                  <a:lnTo>
                    <a:pt x="2471" y="5193"/>
                  </a:lnTo>
                  <a:lnTo>
                    <a:pt x="2622" y="4135"/>
                  </a:lnTo>
                  <a:lnTo>
                    <a:pt x="4841" y="4135"/>
                  </a:lnTo>
                  <a:lnTo>
                    <a:pt x="5042" y="2572"/>
                  </a:lnTo>
                  <a:lnTo>
                    <a:pt x="2925" y="2572"/>
                  </a:lnTo>
                  <a:lnTo>
                    <a:pt x="3076" y="1563"/>
                  </a:lnTo>
                  <a:lnTo>
                    <a:pt x="6303" y="1563"/>
                  </a:lnTo>
                  <a:lnTo>
                    <a:pt x="6605" y="1"/>
                  </a:lnTo>
                  <a:close/>
                </a:path>
              </a:pathLst>
            </a:custGeom>
            <a:solidFill>
              <a:srgbClr val="7C868F">
                <a:alpha val="6157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212" name="Google Shape;4212;p57"/>
            <p:cNvSpPr/>
            <p:nvPr/>
          </p:nvSpPr>
          <p:spPr>
            <a:xfrm>
              <a:off x="4576300" y="2578950"/>
              <a:ext cx="83200" cy="170175"/>
            </a:xfrm>
            <a:custGeom>
              <a:avLst/>
              <a:gdLst/>
              <a:ahLst/>
              <a:cxnLst/>
              <a:rect l="l" t="t" r="r" b="b"/>
              <a:pathLst>
                <a:path w="3328" h="6807" extrusionOk="0">
                  <a:moveTo>
                    <a:pt x="1160" y="1"/>
                  </a:moveTo>
                  <a:lnTo>
                    <a:pt x="0" y="6806"/>
                  </a:lnTo>
                  <a:lnTo>
                    <a:pt x="2118" y="6806"/>
                  </a:lnTo>
                  <a:lnTo>
                    <a:pt x="3327" y="1"/>
                  </a:lnTo>
                  <a:close/>
                </a:path>
              </a:pathLst>
            </a:custGeom>
            <a:solidFill>
              <a:srgbClr val="7C868F">
                <a:alpha val="6157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213" name="Google Shape;4213;p57"/>
            <p:cNvSpPr/>
            <p:nvPr/>
          </p:nvSpPr>
          <p:spPr>
            <a:xfrm>
              <a:off x="4649400" y="2578950"/>
              <a:ext cx="185300" cy="170175"/>
            </a:xfrm>
            <a:custGeom>
              <a:avLst/>
              <a:gdLst/>
              <a:ahLst/>
              <a:cxnLst/>
              <a:rect l="l" t="t" r="r" b="b"/>
              <a:pathLst>
                <a:path w="7412" h="6807" extrusionOk="0">
                  <a:moveTo>
                    <a:pt x="3529" y="1541"/>
                  </a:moveTo>
                  <a:cubicBezTo>
                    <a:pt x="4000" y="1541"/>
                    <a:pt x="4739" y="1631"/>
                    <a:pt x="4941" y="2168"/>
                  </a:cubicBezTo>
                  <a:cubicBezTo>
                    <a:pt x="5193" y="2773"/>
                    <a:pt x="4890" y="3933"/>
                    <a:pt x="4638" y="4336"/>
                  </a:cubicBezTo>
                  <a:cubicBezTo>
                    <a:pt x="4386" y="4639"/>
                    <a:pt x="4185" y="5092"/>
                    <a:pt x="2470" y="5092"/>
                  </a:cubicBezTo>
                  <a:lnTo>
                    <a:pt x="3126" y="1563"/>
                  </a:lnTo>
                  <a:cubicBezTo>
                    <a:pt x="3126" y="1563"/>
                    <a:pt x="3294" y="1541"/>
                    <a:pt x="3529" y="1541"/>
                  </a:cubicBezTo>
                  <a:close/>
                  <a:moveTo>
                    <a:pt x="4403" y="1"/>
                  </a:moveTo>
                  <a:cubicBezTo>
                    <a:pt x="4392" y="1"/>
                    <a:pt x="4386" y="1"/>
                    <a:pt x="4386" y="1"/>
                  </a:cubicBezTo>
                  <a:lnTo>
                    <a:pt x="1210" y="1"/>
                  </a:lnTo>
                  <a:lnTo>
                    <a:pt x="0" y="6806"/>
                  </a:lnTo>
                  <a:lnTo>
                    <a:pt x="2672" y="6806"/>
                  </a:lnTo>
                  <a:cubicBezTo>
                    <a:pt x="4235" y="6806"/>
                    <a:pt x="4739" y="6554"/>
                    <a:pt x="5445" y="6151"/>
                  </a:cubicBezTo>
                  <a:cubicBezTo>
                    <a:pt x="6151" y="5697"/>
                    <a:pt x="7411" y="3832"/>
                    <a:pt x="7109" y="1866"/>
                  </a:cubicBezTo>
                  <a:cubicBezTo>
                    <a:pt x="6773" y="46"/>
                    <a:pt x="4618" y="1"/>
                    <a:pt x="4403" y="1"/>
                  </a:cubicBezTo>
                  <a:close/>
                </a:path>
              </a:pathLst>
            </a:custGeom>
            <a:solidFill>
              <a:srgbClr val="7C868F">
                <a:alpha val="6157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214" name="Google Shape;4214;p57"/>
            <p:cNvSpPr/>
            <p:nvPr/>
          </p:nvSpPr>
          <p:spPr>
            <a:xfrm>
              <a:off x="4975825" y="2578800"/>
              <a:ext cx="177725" cy="170325"/>
            </a:xfrm>
            <a:custGeom>
              <a:avLst/>
              <a:gdLst/>
              <a:ahLst/>
              <a:cxnLst/>
              <a:rect l="l" t="t" r="r" b="b"/>
              <a:pathLst>
                <a:path w="7109" h="6813" extrusionOk="0">
                  <a:moveTo>
                    <a:pt x="3645" y="1600"/>
                  </a:moveTo>
                  <a:cubicBezTo>
                    <a:pt x="4032" y="1600"/>
                    <a:pt x="4499" y="1631"/>
                    <a:pt x="4639" y="1771"/>
                  </a:cubicBezTo>
                  <a:cubicBezTo>
                    <a:pt x="5042" y="2074"/>
                    <a:pt x="4840" y="2679"/>
                    <a:pt x="4387" y="2830"/>
                  </a:cubicBezTo>
                  <a:cubicBezTo>
                    <a:pt x="4160" y="2931"/>
                    <a:pt x="3769" y="2956"/>
                    <a:pt x="3435" y="2956"/>
                  </a:cubicBezTo>
                  <a:cubicBezTo>
                    <a:pt x="3101" y="2956"/>
                    <a:pt x="2824" y="2931"/>
                    <a:pt x="2824" y="2931"/>
                  </a:cubicBezTo>
                  <a:lnTo>
                    <a:pt x="3076" y="1620"/>
                  </a:lnTo>
                  <a:cubicBezTo>
                    <a:pt x="3076" y="1620"/>
                    <a:pt x="3335" y="1600"/>
                    <a:pt x="3645" y="1600"/>
                  </a:cubicBezTo>
                  <a:close/>
                  <a:moveTo>
                    <a:pt x="4924" y="1"/>
                  </a:moveTo>
                  <a:cubicBezTo>
                    <a:pt x="4809" y="1"/>
                    <a:pt x="4739" y="7"/>
                    <a:pt x="4739" y="7"/>
                  </a:cubicBezTo>
                  <a:lnTo>
                    <a:pt x="1160" y="7"/>
                  </a:lnTo>
                  <a:lnTo>
                    <a:pt x="1" y="6812"/>
                  </a:lnTo>
                  <a:lnTo>
                    <a:pt x="2168" y="6812"/>
                  </a:lnTo>
                  <a:lnTo>
                    <a:pt x="2572" y="4443"/>
                  </a:lnTo>
                  <a:lnTo>
                    <a:pt x="3378" y="4443"/>
                  </a:lnTo>
                  <a:cubicBezTo>
                    <a:pt x="4437" y="4443"/>
                    <a:pt x="4185" y="5250"/>
                    <a:pt x="4185" y="5250"/>
                  </a:cubicBezTo>
                  <a:lnTo>
                    <a:pt x="3933" y="6812"/>
                  </a:lnTo>
                  <a:lnTo>
                    <a:pt x="6101" y="6812"/>
                  </a:lnTo>
                  <a:cubicBezTo>
                    <a:pt x="6101" y="6812"/>
                    <a:pt x="6302" y="5754"/>
                    <a:pt x="6454" y="4796"/>
                  </a:cubicBezTo>
                  <a:cubicBezTo>
                    <a:pt x="6605" y="3838"/>
                    <a:pt x="5546" y="3636"/>
                    <a:pt x="5546" y="3636"/>
                  </a:cubicBezTo>
                  <a:cubicBezTo>
                    <a:pt x="6605" y="3284"/>
                    <a:pt x="7109" y="2326"/>
                    <a:pt x="6857" y="1116"/>
                  </a:cubicBezTo>
                  <a:cubicBezTo>
                    <a:pt x="6654" y="99"/>
                    <a:pt x="5401" y="1"/>
                    <a:pt x="4924" y="1"/>
                  </a:cubicBezTo>
                  <a:close/>
                </a:path>
              </a:pathLst>
            </a:custGeom>
            <a:solidFill>
              <a:srgbClr val="7C868F">
                <a:alpha val="6157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215" name="Google Shape;4215;p57"/>
            <p:cNvSpPr/>
            <p:nvPr/>
          </p:nvSpPr>
          <p:spPr>
            <a:xfrm>
              <a:off x="3701600" y="2785650"/>
              <a:ext cx="1421725" cy="74375"/>
            </a:xfrm>
            <a:custGeom>
              <a:avLst/>
              <a:gdLst/>
              <a:ahLst/>
              <a:cxnLst/>
              <a:rect l="l" t="t" r="r" b="b"/>
              <a:pathLst>
                <a:path w="56869" h="2975" extrusionOk="0">
                  <a:moveTo>
                    <a:pt x="504" y="0"/>
                  </a:moveTo>
                  <a:lnTo>
                    <a:pt x="0" y="2975"/>
                  </a:lnTo>
                  <a:lnTo>
                    <a:pt x="56364" y="2975"/>
                  </a:lnTo>
                  <a:lnTo>
                    <a:pt x="56868" y="51"/>
                  </a:lnTo>
                  <a:lnTo>
                    <a:pt x="25661" y="51"/>
                  </a:lnTo>
                  <a:lnTo>
                    <a:pt x="22939" y="2319"/>
                  </a:lnTo>
                  <a:lnTo>
                    <a:pt x="23342" y="0"/>
                  </a:lnTo>
                  <a:close/>
                </a:path>
              </a:pathLst>
            </a:custGeom>
            <a:solidFill>
              <a:srgbClr val="7C868F">
                <a:alpha val="6157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216" name="Google Shape;4216;p57"/>
            <p:cNvSpPr/>
            <p:nvPr/>
          </p:nvSpPr>
          <p:spPr>
            <a:xfrm>
              <a:off x="5158575" y="2578950"/>
              <a:ext cx="20200" cy="25225"/>
            </a:xfrm>
            <a:custGeom>
              <a:avLst/>
              <a:gdLst/>
              <a:ahLst/>
              <a:cxnLst/>
              <a:rect l="l" t="t" r="r" b="b"/>
              <a:pathLst>
                <a:path w="808" h="1009" extrusionOk="0">
                  <a:moveTo>
                    <a:pt x="1" y="1"/>
                  </a:moveTo>
                  <a:lnTo>
                    <a:pt x="1" y="101"/>
                  </a:lnTo>
                  <a:lnTo>
                    <a:pt x="354" y="101"/>
                  </a:lnTo>
                  <a:lnTo>
                    <a:pt x="354" y="1009"/>
                  </a:lnTo>
                  <a:lnTo>
                    <a:pt x="454" y="1009"/>
                  </a:lnTo>
                  <a:lnTo>
                    <a:pt x="454" y="101"/>
                  </a:lnTo>
                  <a:lnTo>
                    <a:pt x="807" y="101"/>
                  </a:lnTo>
                  <a:lnTo>
                    <a:pt x="807" y="1"/>
                  </a:lnTo>
                  <a:close/>
                </a:path>
              </a:pathLst>
            </a:custGeom>
            <a:solidFill>
              <a:srgbClr val="7C868F">
                <a:alpha val="6157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217" name="Google Shape;4217;p57"/>
            <p:cNvSpPr/>
            <p:nvPr/>
          </p:nvSpPr>
          <p:spPr>
            <a:xfrm>
              <a:off x="5182525" y="2578950"/>
              <a:ext cx="22700" cy="25225"/>
            </a:xfrm>
            <a:custGeom>
              <a:avLst/>
              <a:gdLst/>
              <a:ahLst/>
              <a:cxnLst/>
              <a:rect l="l" t="t" r="r" b="b"/>
              <a:pathLst>
                <a:path w="908" h="1009" extrusionOk="0">
                  <a:moveTo>
                    <a:pt x="1" y="1"/>
                  </a:moveTo>
                  <a:lnTo>
                    <a:pt x="1" y="1009"/>
                  </a:lnTo>
                  <a:lnTo>
                    <a:pt x="101" y="1009"/>
                  </a:lnTo>
                  <a:lnTo>
                    <a:pt x="101" y="152"/>
                  </a:lnTo>
                  <a:lnTo>
                    <a:pt x="404" y="1009"/>
                  </a:lnTo>
                  <a:lnTo>
                    <a:pt x="505" y="1009"/>
                  </a:lnTo>
                  <a:lnTo>
                    <a:pt x="807" y="152"/>
                  </a:lnTo>
                  <a:lnTo>
                    <a:pt x="807" y="1009"/>
                  </a:lnTo>
                  <a:lnTo>
                    <a:pt x="908" y="1009"/>
                  </a:lnTo>
                  <a:lnTo>
                    <a:pt x="908" y="1"/>
                  </a:lnTo>
                  <a:lnTo>
                    <a:pt x="757" y="1"/>
                  </a:lnTo>
                  <a:lnTo>
                    <a:pt x="505" y="706"/>
                  </a:lnTo>
                  <a:cubicBezTo>
                    <a:pt x="505" y="757"/>
                    <a:pt x="454" y="807"/>
                    <a:pt x="454" y="858"/>
                  </a:cubicBezTo>
                  <a:cubicBezTo>
                    <a:pt x="454" y="807"/>
                    <a:pt x="404" y="757"/>
                    <a:pt x="404" y="706"/>
                  </a:cubicBezTo>
                  <a:lnTo>
                    <a:pt x="152" y="1"/>
                  </a:lnTo>
                  <a:close/>
                </a:path>
              </a:pathLst>
            </a:custGeom>
            <a:solidFill>
              <a:srgbClr val="7C868F">
                <a:alpha val="6157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4218" name="Google Shape;4218;p57"/>
          <p:cNvGrpSpPr/>
          <p:nvPr/>
        </p:nvGrpSpPr>
        <p:grpSpPr>
          <a:xfrm>
            <a:off x="5267233" y="4595311"/>
            <a:ext cx="908377" cy="201300"/>
            <a:chOff x="5577025" y="2564875"/>
            <a:chExt cx="1764525" cy="390950"/>
          </a:xfrm>
        </p:grpSpPr>
        <p:sp>
          <p:nvSpPr>
            <p:cNvPr id="4219" name="Google Shape;4219;p57"/>
            <p:cNvSpPr/>
            <p:nvPr/>
          </p:nvSpPr>
          <p:spPr>
            <a:xfrm>
              <a:off x="5938750" y="2654575"/>
              <a:ext cx="3800" cy="7575"/>
            </a:xfrm>
            <a:custGeom>
              <a:avLst/>
              <a:gdLst/>
              <a:ahLst/>
              <a:cxnLst/>
              <a:rect l="l" t="t" r="r" b="b"/>
              <a:pathLst>
                <a:path w="152" h="303" extrusionOk="0">
                  <a:moveTo>
                    <a:pt x="0" y="0"/>
                  </a:moveTo>
                  <a:cubicBezTo>
                    <a:pt x="51" y="101"/>
                    <a:pt x="101" y="202"/>
                    <a:pt x="152" y="303"/>
                  </a:cubicBezTo>
                  <a:cubicBezTo>
                    <a:pt x="101" y="202"/>
                    <a:pt x="51" y="101"/>
                    <a:pt x="0" y="0"/>
                  </a:cubicBezTo>
                  <a:close/>
                </a:path>
              </a:pathLst>
            </a:custGeom>
            <a:solidFill>
              <a:srgbClr val="7C868F">
                <a:alpha val="6157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220" name="Google Shape;4220;p57"/>
            <p:cNvSpPr/>
            <p:nvPr/>
          </p:nvSpPr>
          <p:spPr>
            <a:xfrm>
              <a:off x="5612300" y="2854975"/>
              <a:ext cx="1300" cy="2525"/>
            </a:xfrm>
            <a:custGeom>
              <a:avLst/>
              <a:gdLst/>
              <a:ahLst/>
              <a:cxnLst/>
              <a:rect l="l" t="t" r="r" b="b"/>
              <a:pathLst>
                <a:path w="52" h="101" extrusionOk="0">
                  <a:moveTo>
                    <a:pt x="51" y="101"/>
                  </a:moveTo>
                  <a:cubicBezTo>
                    <a:pt x="1" y="101"/>
                    <a:pt x="1" y="51"/>
                    <a:pt x="1" y="0"/>
                  </a:cubicBezTo>
                  <a:cubicBezTo>
                    <a:pt x="1" y="51"/>
                    <a:pt x="1" y="101"/>
                    <a:pt x="51" y="101"/>
                  </a:cubicBezTo>
                  <a:close/>
                </a:path>
              </a:pathLst>
            </a:custGeom>
            <a:solidFill>
              <a:srgbClr val="7C868F">
                <a:alpha val="6157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221" name="Google Shape;4221;p57"/>
            <p:cNvSpPr/>
            <p:nvPr/>
          </p:nvSpPr>
          <p:spPr>
            <a:xfrm>
              <a:off x="5577025" y="2564875"/>
              <a:ext cx="360475" cy="281300"/>
            </a:xfrm>
            <a:custGeom>
              <a:avLst/>
              <a:gdLst/>
              <a:ahLst/>
              <a:cxnLst/>
              <a:rect l="l" t="t" r="r" b="b"/>
              <a:pathLst>
                <a:path w="14419" h="11252" extrusionOk="0">
                  <a:moveTo>
                    <a:pt x="7964" y="0"/>
                  </a:moveTo>
                  <a:cubicBezTo>
                    <a:pt x="4781" y="0"/>
                    <a:pt x="1788" y="1996"/>
                    <a:pt x="706" y="5202"/>
                  </a:cubicBezTo>
                  <a:cubicBezTo>
                    <a:pt x="0" y="7269"/>
                    <a:pt x="252" y="9436"/>
                    <a:pt x="1210" y="11251"/>
                  </a:cubicBezTo>
                  <a:cubicBezTo>
                    <a:pt x="2269" y="10495"/>
                    <a:pt x="6050" y="7974"/>
                    <a:pt x="6857" y="7521"/>
                  </a:cubicBezTo>
                  <a:cubicBezTo>
                    <a:pt x="7512" y="7168"/>
                    <a:pt x="8470" y="6613"/>
                    <a:pt x="8470" y="6613"/>
                  </a:cubicBezTo>
                  <a:lnTo>
                    <a:pt x="7966" y="5807"/>
                  </a:lnTo>
                  <a:lnTo>
                    <a:pt x="4689" y="3185"/>
                  </a:lnTo>
                  <a:lnTo>
                    <a:pt x="5143" y="2883"/>
                  </a:lnTo>
                  <a:lnTo>
                    <a:pt x="10335" y="5555"/>
                  </a:lnTo>
                  <a:cubicBezTo>
                    <a:pt x="11394" y="5000"/>
                    <a:pt x="12301" y="4546"/>
                    <a:pt x="13310" y="4093"/>
                  </a:cubicBezTo>
                  <a:cubicBezTo>
                    <a:pt x="13663" y="3891"/>
                    <a:pt x="14066" y="3740"/>
                    <a:pt x="14419" y="3538"/>
                  </a:cubicBezTo>
                  <a:cubicBezTo>
                    <a:pt x="13511" y="2126"/>
                    <a:pt x="12150" y="1017"/>
                    <a:pt x="10436" y="412"/>
                  </a:cubicBezTo>
                  <a:cubicBezTo>
                    <a:pt x="9619" y="133"/>
                    <a:pt x="8785" y="0"/>
                    <a:pt x="7964" y="0"/>
                  </a:cubicBezTo>
                  <a:close/>
                </a:path>
              </a:pathLst>
            </a:custGeom>
            <a:solidFill>
              <a:srgbClr val="7C868F">
                <a:alpha val="6157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222" name="Google Shape;4222;p57"/>
            <p:cNvSpPr/>
            <p:nvPr/>
          </p:nvSpPr>
          <p:spPr>
            <a:xfrm>
              <a:off x="5613575" y="2668425"/>
              <a:ext cx="361750" cy="279925"/>
            </a:xfrm>
            <a:custGeom>
              <a:avLst/>
              <a:gdLst/>
              <a:ahLst/>
              <a:cxnLst/>
              <a:rect l="l" t="t" r="r" b="b"/>
              <a:pathLst>
                <a:path w="14470" h="11197" extrusionOk="0">
                  <a:moveTo>
                    <a:pt x="13310" y="1"/>
                  </a:moveTo>
                  <a:cubicBezTo>
                    <a:pt x="12957" y="253"/>
                    <a:pt x="12654" y="505"/>
                    <a:pt x="12301" y="707"/>
                  </a:cubicBezTo>
                  <a:cubicBezTo>
                    <a:pt x="11394" y="1312"/>
                    <a:pt x="10537" y="1917"/>
                    <a:pt x="9579" y="2522"/>
                  </a:cubicBezTo>
                  <a:lnTo>
                    <a:pt x="9226" y="8370"/>
                  </a:lnTo>
                  <a:lnTo>
                    <a:pt x="8772" y="8622"/>
                  </a:lnTo>
                  <a:lnTo>
                    <a:pt x="8117" y="4488"/>
                  </a:lnTo>
                  <a:lnTo>
                    <a:pt x="7714" y="3631"/>
                  </a:lnTo>
                  <a:cubicBezTo>
                    <a:pt x="7714" y="3631"/>
                    <a:pt x="6705" y="4185"/>
                    <a:pt x="6050" y="4589"/>
                  </a:cubicBezTo>
                  <a:cubicBezTo>
                    <a:pt x="5243" y="5042"/>
                    <a:pt x="1210" y="7008"/>
                    <a:pt x="0" y="7613"/>
                  </a:cubicBezTo>
                  <a:cubicBezTo>
                    <a:pt x="908" y="9025"/>
                    <a:pt x="2269" y="10185"/>
                    <a:pt x="4033" y="10789"/>
                  </a:cubicBezTo>
                  <a:cubicBezTo>
                    <a:pt x="4841" y="11066"/>
                    <a:pt x="5666" y="11196"/>
                    <a:pt x="6478" y="11196"/>
                  </a:cubicBezTo>
                  <a:cubicBezTo>
                    <a:pt x="9671" y="11196"/>
                    <a:pt x="12678" y="9175"/>
                    <a:pt x="13764" y="6000"/>
                  </a:cubicBezTo>
                  <a:cubicBezTo>
                    <a:pt x="14469" y="3933"/>
                    <a:pt x="14217" y="1765"/>
                    <a:pt x="13310" y="1"/>
                  </a:cubicBezTo>
                  <a:close/>
                </a:path>
              </a:pathLst>
            </a:custGeom>
            <a:solidFill>
              <a:srgbClr val="7C868F">
                <a:alpha val="6157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223" name="Google Shape;4223;p57"/>
            <p:cNvSpPr/>
            <p:nvPr/>
          </p:nvSpPr>
          <p:spPr>
            <a:xfrm>
              <a:off x="5613575" y="2857500"/>
              <a:ext cx="25" cy="1275"/>
            </a:xfrm>
            <a:custGeom>
              <a:avLst/>
              <a:gdLst/>
              <a:ahLst/>
              <a:cxnLst/>
              <a:rect l="l" t="t" r="r" b="b"/>
              <a:pathLst>
                <a:path w="1" h="51" extrusionOk="0">
                  <a:moveTo>
                    <a:pt x="0" y="50"/>
                  </a:moveTo>
                  <a:lnTo>
                    <a:pt x="0" y="50"/>
                  </a:lnTo>
                  <a:cubicBezTo>
                    <a:pt x="0" y="50"/>
                    <a:pt x="0" y="0"/>
                    <a:pt x="0" y="0"/>
                  </a:cubicBezTo>
                  <a:cubicBezTo>
                    <a:pt x="0" y="50"/>
                    <a:pt x="0" y="50"/>
                    <a:pt x="0" y="50"/>
                  </a:cubicBezTo>
                  <a:close/>
                </a:path>
              </a:pathLst>
            </a:custGeom>
            <a:solidFill>
              <a:srgbClr val="7C868F">
                <a:alpha val="6157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224" name="Google Shape;4224;p57"/>
            <p:cNvSpPr/>
            <p:nvPr/>
          </p:nvSpPr>
          <p:spPr>
            <a:xfrm>
              <a:off x="5607275" y="2846150"/>
              <a:ext cx="5050" cy="8850"/>
            </a:xfrm>
            <a:custGeom>
              <a:avLst/>
              <a:gdLst/>
              <a:ahLst/>
              <a:cxnLst/>
              <a:rect l="l" t="t" r="r" b="b"/>
              <a:pathLst>
                <a:path w="202" h="354" extrusionOk="0">
                  <a:moveTo>
                    <a:pt x="0" y="0"/>
                  </a:moveTo>
                  <a:lnTo>
                    <a:pt x="0" y="0"/>
                  </a:lnTo>
                  <a:cubicBezTo>
                    <a:pt x="51" y="152"/>
                    <a:pt x="101" y="252"/>
                    <a:pt x="202" y="353"/>
                  </a:cubicBezTo>
                  <a:cubicBezTo>
                    <a:pt x="101" y="252"/>
                    <a:pt x="51" y="101"/>
                    <a:pt x="0" y="0"/>
                  </a:cubicBezTo>
                  <a:close/>
                </a:path>
              </a:pathLst>
            </a:custGeom>
            <a:solidFill>
              <a:srgbClr val="7C868F">
                <a:alpha val="6157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225" name="Google Shape;4225;p57"/>
            <p:cNvSpPr/>
            <p:nvPr/>
          </p:nvSpPr>
          <p:spPr>
            <a:xfrm>
              <a:off x="5942525" y="2662150"/>
              <a:ext cx="3800" cy="6300"/>
            </a:xfrm>
            <a:custGeom>
              <a:avLst/>
              <a:gdLst/>
              <a:ahLst/>
              <a:cxnLst/>
              <a:rect l="l" t="t" r="r" b="b"/>
              <a:pathLst>
                <a:path w="152" h="252" extrusionOk="0">
                  <a:moveTo>
                    <a:pt x="1" y="0"/>
                  </a:moveTo>
                  <a:cubicBezTo>
                    <a:pt x="51" y="101"/>
                    <a:pt x="101" y="202"/>
                    <a:pt x="152" y="252"/>
                  </a:cubicBezTo>
                  <a:cubicBezTo>
                    <a:pt x="101" y="151"/>
                    <a:pt x="51" y="101"/>
                    <a:pt x="1" y="0"/>
                  </a:cubicBezTo>
                  <a:close/>
                </a:path>
              </a:pathLst>
            </a:custGeom>
            <a:solidFill>
              <a:srgbClr val="7C868F">
                <a:alpha val="6157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226" name="Google Shape;4226;p57"/>
            <p:cNvSpPr/>
            <p:nvPr/>
          </p:nvSpPr>
          <p:spPr>
            <a:xfrm>
              <a:off x="5937475" y="2653325"/>
              <a:ext cx="1300" cy="1275"/>
            </a:xfrm>
            <a:custGeom>
              <a:avLst/>
              <a:gdLst/>
              <a:ahLst/>
              <a:cxnLst/>
              <a:rect l="l" t="t" r="r" b="b"/>
              <a:pathLst>
                <a:path w="52" h="51" extrusionOk="0">
                  <a:moveTo>
                    <a:pt x="1" y="0"/>
                  </a:moveTo>
                  <a:lnTo>
                    <a:pt x="1" y="0"/>
                  </a:lnTo>
                  <a:lnTo>
                    <a:pt x="51" y="50"/>
                  </a:lnTo>
                  <a:cubicBezTo>
                    <a:pt x="51" y="50"/>
                    <a:pt x="1" y="0"/>
                    <a:pt x="1" y="0"/>
                  </a:cubicBezTo>
                  <a:close/>
                </a:path>
              </a:pathLst>
            </a:custGeom>
            <a:solidFill>
              <a:srgbClr val="7C868F">
                <a:alpha val="6157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227" name="Google Shape;4227;p57"/>
            <p:cNvSpPr/>
            <p:nvPr/>
          </p:nvSpPr>
          <p:spPr>
            <a:xfrm>
              <a:off x="7153725" y="2688600"/>
              <a:ext cx="187825" cy="200425"/>
            </a:xfrm>
            <a:custGeom>
              <a:avLst/>
              <a:gdLst/>
              <a:ahLst/>
              <a:cxnLst/>
              <a:rect l="l" t="t" r="r" b="b"/>
              <a:pathLst>
                <a:path w="7513" h="8017" extrusionOk="0">
                  <a:moveTo>
                    <a:pt x="6051" y="1009"/>
                  </a:moveTo>
                  <a:lnTo>
                    <a:pt x="6051" y="152"/>
                  </a:lnTo>
                  <a:lnTo>
                    <a:pt x="7513" y="152"/>
                  </a:lnTo>
                  <a:lnTo>
                    <a:pt x="7513" y="7865"/>
                  </a:lnTo>
                  <a:lnTo>
                    <a:pt x="6000" y="7865"/>
                  </a:lnTo>
                  <a:lnTo>
                    <a:pt x="6000" y="6958"/>
                  </a:lnTo>
                  <a:cubicBezTo>
                    <a:pt x="5446" y="7613"/>
                    <a:pt x="4690" y="8016"/>
                    <a:pt x="3580" y="8016"/>
                  </a:cubicBezTo>
                  <a:cubicBezTo>
                    <a:pt x="1413" y="8016"/>
                    <a:pt x="1" y="6302"/>
                    <a:pt x="1" y="3983"/>
                  </a:cubicBezTo>
                  <a:cubicBezTo>
                    <a:pt x="1" y="1715"/>
                    <a:pt x="1413" y="1"/>
                    <a:pt x="3580" y="1"/>
                  </a:cubicBezTo>
                  <a:cubicBezTo>
                    <a:pt x="4538" y="1"/>
                    <a:pt x="5446" y="353"/>
                    <a:pt x="6051" y="1009"/>
                  </a:cubicBezTo>
                  <a:close/>
                  <a:moveTo>
                    <a:pt x="5950" y="2521"/>
                  </a:moveTo>
                  <a:cubicBezTo>
                    <a:pt x="5496" y="1866"/>
                    <a:pt x="4740" y="1463"/>
                    <a:pt x="3832" y="1463"/>
                  </a:cubicBezTo>
                  <a:cubicBezTo>
                    <a:pt x="2471" y="1463"/>
                    <a:pt x="1564" y="2572"/>
                    <a:pt x="1564" y="4034"/>
                  </a:cubicBezTo>
                  <a:cubicBezTo>
                    <a:pt x="1564" y="5445"/>
                    <a:pt x="2421" y="6605"/>
                    <a:pt x="3832" y="6605"/>
                  </a:cubicBezTo>
                  <a:cubicBezTo>
                    <a:pt x="4740" y="6605"/>
                    <a:pt x="5496" y="6101"/>
                    <a:pt x="5950" y="5395"/>
                  </a:cubicBezTo>
                  <a:lnTo>
                    <a:pt x="5950" y="2521"/>
                  </a:lnTo>
                </a:path>
              </a:pathLst>
            </a:custGeom>
            <a:solidFill>
              <a:srgbClr val="7C868F">
                <a:alpha val="6157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228" name="Google Shape;4228;p57"/>
            <p:cNvSpPr/>
            <p:nvPr/>
          </p:nvSpPr>
          <p:spPr>
            <a:xfrm>
              <a:off x="7076850" y="2616775"/>
              <a:ext cx="52975" cy="54200"/>
            </a:xfrm>
            <a:custGeom>
              <a:avLst/>
              <a:gdLst/>
              <a:ahLst/>
              <a:cxnLst/>
              <a:rect l="l" t="t" r="r" b="b"/>
              <a:pathLst>
                <a:path w="2119" h="2168" extrusionOk="0">
                  <a:moveTo>
                    <a:pt x="1" y="1059"/>
                  </a:moveTo>
                  <a:cubicBezTo>
                    <a:pt x="1" y="504"/>
                    <a:pt x="505" y="0"/>
                    <a:pt x="1059" y="0"/>
                  </a:cubicBezTo>
                  <a:cubicBezTo>
                    <a:pt x="1664" y="0"/>
                    <a:pt x="2118" y="504"/>
                    <a:pt x="2118" y="1059"/>
                  </a:cubicBezTo>
                  <a:cubicBezTo>
                    <a:pt x="2118" y="1664"/>
                    <a:pt x="1664" y="2168"/>
                    <a:pt x="1059" y="2168"/>
                  </a:cubicBezTo>
                  <a:cubicBezTo>
                    <a:pt x="505" y="2168"/>
                    <a:pt x="1" y="1664"/>
                    <a:pt x="1" y="1059"/>
                  </a:cubicBezTo>
                </a:path>
              </a:pathLst>
            </a:custGeom>
            <a:solidFill>
              <a:srgbClr val="7C868F">
                <a:alpha val="6157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229" name="Google Shape;4229;p57"/>
            <p:cNvSpPr/>
            <p:nvPr/>
          </p:nvSpPr>
          <p:spPr>
            <a:xfrm>
              <a:off x="7084425" y="2692375"/>
              <a:ext cx="39075" cy="192875"/>
            </a:xfrm>
            <a:custGeom>
              <a:avLst/>
              <a:gdLst/>
              <a:ahLst/>
              <a:cxnLst/>
              <a:rect l="l" t="t" r="r" b="b"/>
              <a:pathLst>
                <a:path w="1563" h="7715" extrusionOk="0">
                  <a:moveTo>
                    <a:pt x="0" y="7714"/>
                  </a:moveTo>
                  <a:lnTo>
                    <a:pt x="1563" y="7714"/>
                  </a:lnTo>
                  <a:lnTo>
                    <a:pt x="1563" y="1"/>
                  </a:lnTo>
                  <a:lnTo>
                    <a:pt x="0" y="1"/>
                  </a:lnTo>
                  <a:close/>
                </a:path>
              </a:pathLst>
            </a:custGeom>
            <a:solidFill>
              <a:srgbClr val="7C868F">
                <a:alpha val="6157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230" name="Google Shape;4230;p57"/>
            <p:cNvSpPr/>
            <p:nvPr/>
          </p:nvSpPr>
          <p:spPr>
            <a:xfrm>
              <a:off x="6857550" y="2621800"/>
              <a:ext cx="187825" cy="267225"/>
            </a:xfrm>
            <a:custGeom>
              <a:avLst/>
              <a:gdLst/>
              <a:ahLst/>
              <a:cxnLst/>
              <a:rect l="l" t="t" r="r" b="b"/>
              <a:pathLst>
                <a:path w="7513" h="10689" extrusionOk="0">
                  <a:moveTo>
                    <a:pt x="5949" y="1"/>
                  </a:moveTo>
                  <a:lnTo>
                    <a:pt x="7512" y="1"/>
                  </a:lnTo>
                  <a:lnTo>
                    <a:pt x="7512" y="10537"/>
                  </a:lnTo>
                  <a:lnTo>
                    <a:pt x="6000" y="10537"/>
                  </a:lnTo>
                  <a:lnTo>
                    <a:pt x="6000" y="9630"/>
                  </a:lnTo>
                  <a:cubicBezTo>
                    <a:pt x="5445" y="10285"/>
                    <a:pt x="4689" y="10688"/>
                    <a:pt x="3580" y="10688"/>
                  </a:cubicBezTo>
                  <a:cubicBezTo>
                    <a:pt x="1362" y="10688"/>
                    <a:pt x="1" y="8974"/>
                    <a:pt x="1" y="6655"/>
                  </a:cubicBezTo>
                  <a:cubicBezTo>
                    <a:pt x="1" y="4387"/>
                    <a:pt x="1362" y="2673"/>
                    <a:pt x="3580" y="2673"/>
                  </a:cubicBezTo>
                  <a:cubicBezTo>
                    <a:pt x="4487" y="2673"/>
                    <a:pt x="5344" y="3025"/>
                    <a:pt x="5949" y="3630"/>
                  </a:cubicBezTo>
                  <a:close/>
                  <a:moveTo>
                    <a:pt x="5949" y="5193"/>
                  </a:moveTo>
                  <a:cubicBezTo>
                    <a:pt x="5496" y="4538"/>
                    <a:pt x="4689" y="4135"/>
                    <a:pt x="3832" y="4135"/>
                  </a:cubicBezTo>
                  <a:cubicBezTo>
                    <a:pt x="2471" y="4135"/>
                    <a:pt x="1513" y="5244"/>
                    <a:pt x="1513" y="6706"/>
                  </a:cubicBezTo>
                  <a:cubicBezTo>
                    <a:pt x="1513" y="8117"/>
                    <a:pt x="2420" y="9277"/>
                    <a:pt x="3832" y="9277"/>
                  </a:cubicBezTo>
                  <a:cubicBezTo>
                    <a:pt x="4740" y="9277"/>
                    <a:pt x="5496" y="8773"/>
                    <a:pt x="5949" y="8067"/>
                  </a:cubicBezTo>
                  <a:lnTo>
                    <a:pt x="5949" y="5193"/>
                  </a:lnTo>
                </a:path>
              </a:pathLst>
            </a:custGeom>
            <a:solidFill>
              <a:srgbClr val="7C868F">
                <a:alpha val="6157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231" name="Google Shape;4231;p57"/>
            <p:cNvSpPr/>
            <p:nvPr/>
          </p:nvSpPr>
          <p:spPr>
            <a:xfrm>
              <a:off x="6647075" y="2687350"/>
              <a:ext cx="189075" cy="201675"/>
            </a:xfrm>
            <a:custGeom>
              <a:avLst/>
              <a:gdLst/>
              <a:ahLst/>
              <a:cxnLst/>
              <a:rect l="l" t="t" r="r" b="b"/>
              <a:pathLst>
                <a:path w="7563" h="8067" extrusionOk="0">
                  <a:moveTo>
                    <a:pt x="3933" y="8066"/>
                  </a:moveTo>
                  <a:cubicBezTo>
                    <a:pt x="4638" y="8066"/>
                    <a:pt x="5243" y="7966"/>
                    <a:pt x="5798" y="7713"/>
                  </a:cubicBezTo>
                  <a:cubicBezTo>
                    <a:pt x="6403" y="7461"/>
                    <a:pt x="6907" y="7058"/>
                    <a:pt x="7310" y="6554"/>
                  </a:cubicBezTo>
                  <a:lnTo>
                    <a:pt x="6353" y="5546"/>
                  </a:lnTo>
                  <a:lnTo>
                    <a:pt x="6353" y="5546"/>
                  </a:lnTo>
                  <a:cubicBezTo>
                    <a:pt x="6050" y="5899"/>
                    <a:pt x="5697" y="6151"/>
                    <a:pt x="5294" y="6352"/>
                  </a:cubicBezTo>
                  <a:cubicBezTo>
                    <a:pt x="4891" y="6554"/>
                    <a:pt x="4487" y="6655"/>
                    <a:pt x="3983" y="6655"/>
                  </a:cubicBezTo>
                  <a:cubicBezTo>
                    <a:pt x="2773" y="6655"/>
                    <a:pt x="1765" y="5747"/>
                    <a:pt x="1614" y="4588"/>
                  </a:cubicBezTo>
                  <a:lnTo>
                    <a:pt x="7562" y="4588"/>
                  </a:lnTo>
                  <a:lnTo>
                    <a:pt x="7562" y="4537"/>
                  </a:lnTo>
                  <a:cubicBezTo>
                    <a:pt x="7562" y="4336"/>
                    <a:pt x="7562" y="4185"/>
                    <a:pt x="7562" y="3983"/>
                  </a:cubicBezTo>
                  <a:cubicBezTo>
                    <a:pt x="7562" y="1815"/>
                    <a:pt x="6000" y="0"/>
                    <a:pt x="3832" y="0"/>
                  </a:cubicBezTo>
                  <a:cubicBezTo>
                    <a:pt x="1664" y="0"/>
                    <a:pt x="0" y="1765"/>
                    <a:pt x="0" y="4033"/>
                  </a:cubicBezTo>
                  <a:cubicBezTo>
                    <a:pt x="0" y="6352"/>
                    <a:pt x="1664" y="8066"/>
                    <a:pt x="3933" y="8066"/>
                  </a:cubicBezTo>
                  <a:close/>
                  <a:moveTo>
                    <a:pt x="1664" y="3277"/>
                  </a:moveTo>
                  <a:lnTo>
                    <a:pt x="5949" y="3277"/>
                  </a:lnTo>
                  <a:cubicBezTo>
                    <a:pt x="5798" y="2218"/>
                    <a:pt x="4941" y="1412"/>
                    <a:pt x="3832" y="1412"/>
                  </a:cubicBezTo>
                  <a:cubicBezTo>
                    <a:pt x="3227" y="1412"/>
                    <a:pt x="2723" y="1664"/>
                    <a:pt x="2370" y="2017"/>
                  </a:cubicBezTo>
                  <a:cubicBezTo>
                    <a:pt x="1966" y="2370"/>
                    <a:pt x="1714" y="2823"/>
                    <a:pt x="1664" y="3277"/>
                  </a:cubicBezTo>
                </a:path>
              </a:pathLst>
            </a:custGeom>
            <a:solidFill>
              <a:srgbClr val="7C868F">
                <a:alpha val="6157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232" name="Google Shape;4232;p57"/>
            <p:cNvSpPr/>
            <p:nvPr/>
          </p:nvSpPr>
          <p:spPr>
            <a:xfrm>
              <a:off x="6440375" y="2688600"/>
              <a:ext cx="187825" cy="267225"/>
            </a:xfrm>
            <a:custGeom>
              <a:avLst/>
              <a:gdLst/>
              <a:ahLst/>
              <a:cxnLst/>
              <a:rect l="l" t="t" r="r" b="b"/>
              <a:pathLst>
                <a:path w="7513" h="10689" extrusionOk="0">
                  <a:moveTo>
                    <a:pt x="1513" y="7058"/>
                  </a:moveTo>
                  <a:lnTo>
                    <a:pt x="1513" y="10688"/>
                  </a:lnTo>
                  <a:lnTo>
                    <a:pt x="0" y="10688"/>
                  </a:lnTo>
                  <a:lnTo>
                    <a:pt x="0" y="202"/>
                  </a:lnTo>
                  <a:lnTo>
                    <a:pt x="1513" y="202"/>
                  </a:lnTo>
                  <a:lnTo>
                    <a:pt x="1513" y="1059"/>
                  </a:lnTo>
                  <a:cubicBezTo>
                    <a:pt x="2067" y="404"/>
                    <a:pt x="2824" y="1"/>
                    <a:pt x="3933" y="1"/>
                  </a:cubicBezTo>
                  <a:cubicBezTo>
                    <a:pt x="6100" y="1"/>
                    <a:pt x="7512" y="1715"/>
                    <a:pt x="7512" y="3983"/>
                  </a:cubicBezTo>
                  <a:cubicBezTo>
                    <a:pt x="7512" y="6302"/>
                    <a:pt x="6100" y="8016"/>
                    <a:pt x="3933" y="8016"/>
                  </a:cubicBezTo>
                  <a:cubicBezTo>
                    <a:pt x="2975" y="8016"/>
                    <a:pt x="2118" y="7663"/>
                    <a:pt x="1513" y="7058"/>
                  </a:cubicBezTo>
                  <a:close/>
                  <a:moveTo>
                    <a:pt x="1563" y="5496"/>
                  </a:moveTo>
                  <a:cubicBezTo>
                    <a:pt x="2017" y="6151"/>
                    <a:pt x="2773" y="6554"/>
                    <a:pt x="3681" y="6554"/>
                  </a:cubicBezTo>
                  <a:cubicBezTo>
                    <a:pt x="5042" y="6554"/>
                    <a:pt x="5949" y="5445"/>
                    <a:pt x="5949" y="3983"/>
                  </a:cubicBezTo>
                  <a:cubicBezTo>
                    <a:pt x="5949" y="2572"/>
                    <a:pt x="5092" y="1412"/>
                    <a:pt x="3681" y="1412"/>
                  </a:cubicBezTo>
                  <a:cubicBezTo>
                    <a:pt x="2773" y="1412"/>
                    <a:pt x="2017" y="1916"/>
                    <a:pt x="1563" y="2622"/>
                  </a:cubicBezTo>
                  <a:lnTo>
                    <a:pt x="1563" y="5496"/>
                  </a:lnTo>
                </a:path>
              </a:pathLst>
            </a:custGeom>
            <a:solidFill>
              <a:srgbClr val="7C868F">
                <a:alpha val="6157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233" name="Google Shape;4233;p57"/>
            <p:cNvSpPr/>
            <p:nvPr/>
          </p:nvSpPr>
          <p:spPr>
            <a:xfrm>
              <a:off x="6231150" y="2693650"/>
              <a:ext cx="191600" cy="191600"/>
            </a:xfrm>
            <a:custGeom>
              <a:avLst/>
              <a:gdLst/>
              <a:ahLst/>
              <a:cxnLst/>
              <a:rect l="l" t="t" r="r" b="b"/>
              <a:pathLst>
                <a:path w="7664" h="7664" extrusionOk="0">
                  <a:moveTo>
                    <a:pt x="2874" y="3680"/>
                  </a:moveTo>
                  <a:lnTo>
                    <a:pt x="152" y="0"/>
                  </a:lnTo>
                  <a:lnTo>
                    <a:pt x="2067" y="0"/>
                  </a:lnTo>
                  <a:lnTo>
                    <a:pt x="3882" y="2521"/>
                  </a:lnTo>
                  <a:lnTo>
                    <a:pt x="5647" y="0"/>
                  </a:lnTo>
                  <a:lnTo>
                    <a:pt x="7563" y="0"/>
                  </a:lnTo>
                  <a:lnTo>
                    <a:pt x="4840" y="3731"/>
                  </a:lnTo>
                  <a:lnTo>
                    <a:pt x="7663" y="7663"/>
                  </a:lnTo>
                  <a:lnTo>
                    <a:pt x="5748" y="7663"/>
                  </a:lnTo>
                  <a:lnTo>
                    <a:pt x="3832" y="4941"/>
                  </a:lnTo>
                  <a:lnTo>
                    <a:pt x="1916" y="7663"/>
                  </a:lnTo>
                  <a:lnTo>
                    <a:pt x="0" y="7663"/>
                  </a:lnTo>
                  <a:lnTo>
                    <a:pt x="2824" y="3680"/>
                  </a:lnTo>
                </a:path>
              </a:pathLst>
            </a:custGeom>
            <a:solidFill>
              <a:srgbClr val="7C868F">
                <a:alpha val="6157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234" name="Google Shape;4234;p57"/>
            <p:cNvSpPr/>
            <p:nvPr/>
          </p:nvSpPr>
          <p:spPr>
            <a:xfrm>
              <a:off x="6063525" y="2628100"/>
              <a:ext cx="152525" cy="257150"/>
            </a:xfrm>
            <a:custGeom>
              <a:avLst/>
              <a:gdLst/>
              <a:ahLst/>
              <a:cxnLst/>
              <a:rect l="l" t="t" r="r" b="b"/>
              <a:pathLst>
                <a:path w="6101" h="10286" extrusionOk="0">
                  <a:moveTo>
                    <a:pt x="1765" y="5748"/>
                  </a:moveTo>
                  <a:lnTo>
                    <a:pt x="5748" y="5748"/>
                  </a:lnTo>
                  <a:lnTo>
                    <a:pt x="5748" y="4286"/>
                  </a:lnTo>
                  <a:lnTo>
                    <a:pt x="1765" y="4286"/>
                  </a:lnTo>
                  <a:lnTo>
                    <a:pt x="1765" y="1513"/>
                  </a:lnTo>
                  <a:lnTo>
                    <a:pt x="6050" y="1513"/>
                  </a:lnTo>
                  <a:lnTo>
                    <a:pt x="6050" y="1"/>
                  </a:lnTo>
                  <a:lnTo>
                    <a:pt x="0" y="1"/>
                  </a:lnTo>
                  <a:lnTo>
                    <a:pt x="0" y="10285"/>
                  </a:lnTo>
                  <a:lnTo>
                    <a:pt x="6100" y="10285"/>
                  </a:lnTo>
                  <a:lnTo>
                    <a:pt x="6100" y="8773"/>
                  </a:lnTo>
                  <a:lnTo>
                    <a:pt x="1765" y="8773"/>
                  </a:lnTo>
                  <a:lnTo>
                    <a:pt x="1765" y="5748"/>
                  </a:lnTo>
                  <a:close/>
                </a:path>
              </a:pathLst>
            </a:custGeom>
            <a:solidFill>
              <a:srgbClr val="7C868F">
                <a:alpha val="6157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4235" name="Google Shape;4235;p57"/>
          <p:cNvGrpSpPr/>
          <p:nvPr/>
        </p:nvGrpSpPr>
        <p:grpSpPr>
          <a:xfrm>
            <a:off x="3882459" y="4590168"/>
            <a:ext cx="682107" cy="266863"/>
            <a:chOff x="238125" y="2500825"/>
            <a:chExt cx="1678825" cy="656650"/>
          </a:xfrm>
        </p:grpSpPr>
        <p:sp>
          <p:nvSpPr>
            <p:cNvPr id="4236" name="Google Shape;4236;p57"/>
            <p:cNvSpPr/>
            <p:nvPr/>
          </p:nvSpPr>
          <p:spPr>
            <a:xfrm>
              <a:off x="238125" y="2592825"/>
              <a:ext cx="429800" cy="274775"/>
            </a:xfrm>
            <a:custGeom>
              <a:avLst/>
              <a:gdLst/>
              <a:ahLst/>
              <a:cxnLst/>
              <a:rect l="l" t="t" r="r" b="b"/>
              <a:pathLst>
                <a:path w="17192" h="10991" extrusionOk="0">
                  <a:moveTo>
                    <a:pt x="4084" y="0"/>
                  </a:moveTo>
                  <a:lnTo>
                    <a:pt x="0" y="10990"/>
                  </a:lnTo>
                  <a:lnTo>
                    <a:pt x="4436" y="10990"/>
                  </a:lnTo>
                  <a:lnTo>
                    <a:pt x="5848" y="6302"/>
                  </a:lnTo>
                  <a:cubicBezTo>
                    <a:pt x="5999" y="5848"/>
                    <a:pt x="6100" y="5394"/>
                    <a:pt x="6201" y="4941"/>
                  </a:cubicBezTo>
                  <a:lnTo>
                    <a:pt x="6352" y="4941"/>
                  </a:lnTo>
                  <a:cubicBezTo>
                    <a:pt x="6352" y="5394"/>
                    <a:pt x="6352" y="5848"/>
                    <a:pt x="6403" y="6352"/>
                  </a:cubicBezTo>
                  <a:lnTo>
                    <a:pt x="7209" y="10990"/>
                  </a:lnTo>
                  <a:lnTo>
                    <a:pt x="9881" y="10990"/>
                  </a:lnTo>
                  <a:lnTo>
                    <a:pt x="12604" y="6050"/>
                  </a:lnTo>
                  <a:cubicBezTo>
                    <a:pt x="12805" y="5697"/>
                    <a:pt x="12957" y="5344"/>
                    <a:pt x="13108" y="4941"/>
                  </a:cubicBezTo>
                  <a:lnTo>
                    <a:pt x="13209" y="4941"/>
                  </a:lnTo>
                  <a:lnTo>
                    <a:pt x="12755" y="10990"/>
                  </a:lnTo>
                  <a:lnTo>
                    <a:pt x="17191" y="10990"/>
                  </a:lnTo>
                  <a:lnTo>
                    <a:pt x="17091" y="0"/>
                  </a:lnTo>
                  <a:lnTo>
                    <a:pt x="12402" y="0"/>
                  </a:lnTo>
                  <a:lnTo>
                    <a:pt x="10184" y="4285"/>
                  </a:lnTo>
                  <a:cubicBezTo>
                    <a:pt x="9982" y="4789"/>
                    <a:pt x="9780" y="5243"/>
                    <a:pt x="9579" y="5747"/>
                  </a:cubicBezTo>
                  <a:lnTo>
                    <a:pt x="9478" y="5747"/>
                  </a:lnTo>
                  <a:lnTo>
                    <a:pt x="8772" y="0"/>
                  </a:lnTo>
                  <a:close/>
                </a:path>
              </a:pathLst>
            </a:custGeom>
            <a:solidFill>
              <a:srgbClr val="7C868F">
                <a:alpha val="6157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237" name="Google Shape;4237;p57"/>
            <p:cNvSpPr/>
            <p:nvPr/>
          </p:nvSpPr>
          <p:spPr>
            <a:xfrm>
              <a:off x="651500" y="2669700"/>
              <a:ext cx="215550" cy="201675"/>
            </a:xfrm>
            <a:custGeom>
              <a:avLst/>
              <a:gdLst/>
              <a:ahLst/>
              <a:cxnLst/>
              <a:rect l="l" t="t" r="r" b="b"/>
              <a:pathLst>
                <a:path w="8622" h="8067" extrusionOk="0">
                  <a:moveTo>
                    <a:pt x="5950" y="0"/>
                  </a:moveTo>
                  <a:cubicBezTo>
                    <a:pt x="3228" y="0"/>
                    <a:pt x="959" y="1765"/>
                    <a:pt x="505" y="4084"/>
                  </a:cubicBezTo>
                  <a:cubicBezTo>
                    <a:pt x="1" y="6655"/>
                    <a:pt x="1866" y="8067"/>
                    <a:pt x="4740" y="8067"/>
                  </a:cubicBezTo>
                  <a:cubicBezTo>
                    <a:pt x="5547" y="8067"/>
                    <a:pt x="6303" y="7915"/>
                    <a:pt x="7059" y="7714"/>
                  </a:cubicBezTo>
                  <a:lnTo>
                    <a:pt x="7815" y="4538"/>
                  </a:lnTo>
                  <a:lnTo>
                    <a:pt x="7815" y="4538"/>
                  </a:lnTo>
                  <a:cubicBezTo>
                    <a:pt x="7261" y="4891"/>
                    <a:pt x="6656" y="5092"/>
                    <a:pt x="6000" y="5143"/>
                  </a:cubicBezTo>
                  <a:cubicBezTo>
                    <a:pt x="5295" y="5143"/>
                    <a:pt x="4790" y="4588"/>
                    <a:pt x="4942" y="4033"/>
                  </a:cubicBezTo>
                  <a:cubicBezTo>
                    <a:pt x="5085" y="3315"/>
                    <a:pt x="5683" y="2870"/>
                    <a:pt x="6391" y="2870"/>
                  </a:cubicBezTo>
                  <a:cubicBezTo>
                    <a:pt x="6428" y="2870"/>
                    <a:pt x="6466" y="2871"/>
                    <a:pt x="6504" y="2874"/>
                  </a:cubicBezTo>
                  <a:cubicBezTo>
                    <a:pt x="7059" y="2874"/>
                    <a:pt x="7614" y="3126"/>
                    <a:pt x="8017" y="3529"/>
                  </a:cubicBezTo>
                  <a:lnTo>
                    <a:pt x="8622" y="353"/>
                  </a:lnTo>
                  <a:cubicBezTo>
                    <a:pt x="7714" y="101"/>
                    <a:pt x="6857" y="0"/>
                    <a:pt x="5950" y="0"/>
                  </a:cubicBezTo>
                  <a:close/>
                </a:path>
              </a:pathLst>
            </a:custGeom>
            <a:solidFill>
              <a:srgbClr val="7C868F">
                <a:alpha val="6157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238" name="Google Shape;4238;p57"/>
            <p:cNvSpPr/>
            <p:nvPr/>
          </p:nvSpPr>
          <p:spPr>
            <a:xfrm>
              <a:off x="851900" y="2592825"/>
              <a:ext cx="228150" cy="274775"/>
            </a:xfrm>
            <a:custGeom>
              <a:avLst/>
              <a:gdLst/>
              <a:ahLst/>
              <a:cxnLst/>
              <a:rect l="l" t="t" r="r" b="b"/>
              <a:pathLst>
                <a:path w="9126" h="10991" extrusionOk="0">
                  <a:moveTo>
                    <a:pt x="2018" y="0"/>
                  </a:moveTo>
                  <a:lnTo>
                    <a:pt x="1" y="10990"/>
                  </a:lnTo>
                  <a:lnTo>
                    <a:pt x="8471" y="10990"/>
                  </a:lnTo>
                  <a:lnTo>
                    <a:pt x="9126" y="7461"/>
                  </a:lnTo>
                  <a:lnTo>
                    <a:pt x="5244" y="7461"/>
                  </a:lnTo>
                  <a:lnTo>
                    <a:pt x="6605" y="0"/>
                  </a:lnTo>
                  <a:close/>
                </a:path>
              </a:pathLst>
            </a:custGeom>
            <a:solidFill>
              <a:srgbClr val="7C868F">
                <a:alpha val="6157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239" name="Google Shape;4239;p57"/>
            <p:cNvSpPr/>
            <p:nvPr/>
          </p:nvSpPr>
          <p:spPr>
            <a:xfrm>
              <a:off x="1039700" y="2669675"/>
              <a:ext cx="316100" cy="201700"/>
            </a:xfrm>
            <a:custGeom>
              <a:avLst/>
              <a:gdLst/>
              <a:ahLst/>
              <a:cxnLst/>
              <a:rect l="l" t="t" r="r" b="b"/>
              <a:pathLst>
                <a:path w="12644" h="8068" extrusionOk="0">
                  <a:moveTo>
                    <a:pt x="6513" y="2065"/>
                  </a:moveTo>
                  <a:cubicBezTo>
                    <a:pt x="6544" y="2065"/>
                    <a:pt x="6574" y="2066"/>
                    <a:pt x="6605" y="2068"/>
                  </a:cubicBezTo>
                  <a:lnTo>
                    <a:pt x="6857" y="2068"/>
                  </a:lnTo>
                  <a:cubicBezTo>
                    <a:pt x="7311" y="2169"/>
                    <a:pt x="7664" y="2623"/>
                    <a:pt x="7563" y="3077"/>
                  </a:cubicBezTo>
                  <a:lnTo>
                    <a:pt x="5345" y="3077"/>
                  </a:lnTo>
                  <a:cubicBezTo>
                    <a:pt x="5440" y="2502"/>
                    <a:pt x="5945" y="2065"/>
                    <a:pt x="6513" y="2065"/>
                  </a:cubicBezTo>
                  <a:close/>
                  <a:moveTo>
                    <a:pt x="6996" y="0"/>
                  </a:moveTo>
                  <a:cubicBezTo>
                    <a:pt x="6950" y="0"/>
                    <a:pt x="6904" y="1"/>
                    <a:pt x="6857" y="1"/>
                  </a:cubicBezTo>
                  <a:cubicBezTo>
                    <a:pt x="3782" y="1"/>
                    <a:pt x="1009" y="1564"/>
                    <a:pt x="505" y="4135"/>
                  </a:cubicBezTo>
                  <a:cubicBezTo>
                    <a:pt x="1" y="6807"/>
                    <a:pt x="2521" y="8068"/>
                    <a:pt x="5546" y="8068"/>
                  </a:cubicBezTo>
                  <a:cubicBezTo>
                    <a:pt x="7765" y="8068"/>
                    <a:pt x="10537" y="7211"/>
                    <a:pt x="11546" y="5345"/>
                  </a:cubicBezTo>
                  <a:lnTo>
                    <a:pt x="6958" y="5345"/>
                  </a:lnTo>
                  <a:cubicBezTo>
                    <a:pt x="6756" y="5749"/>
                    <a:pt x="6353" y="6001"/>
                    <a:pt x="5899" y="6001"/>
                  </a:cubicBezTo>
                  <a:cubicBezTo>
                    <a:pt x="4891" y="6001"/>
                    <a:pt x="4891" y="5295"/>
                    <a:pt x="5042" y="4690"/>
                  </a:cubicBezTo>
                  <a:lnTo>
                    <a:pt x="11848" y="4690"/>
                  </a:lnTo>
                  <a:cubicBezTo>
                    <a:pt x="12644" y="1805"/>
                    <a:pt x="10349" y="0"/>
                    <a:pt x="6996" y="0"/>
                  </a:cubicBezTo>
                  <a:close/>
                </a:path>
              </a:pathLst>
            </a:custGeom>
            <a:solidFill>
              <a:srgbClr val="7C868F">
                <a:alpha val="6157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240" name="Google Shape;4240;p57"/>
            <p:cNvSpPr/>
            <p:nvPr/>
          </p:nvSpPr>
          <p:spPr>
            <a:xfrm>
              <a:off x="1323275" y="2669700"/>
              <a:ext cx="318900" cy="201675"/>
            </a:xfrm>
            <a:custGeom>
              <a:avLst/>
              <a:gdLst/>
              <a:ahLst/>
              <a:cxnLst/>
              <a:rect l="l" t="t" r="r" b="b"/>
              <a:pathLst>
                <a:path w="12756" h="8067" extrusionOk="0">
                  <a:moveTo>
                    <a:pt x="6508" y="2921"/>
                  </a:moveTo>
                  <a:cubicBezTo>
                    <a:pt x="6540" y="2921"/>
                    <a:pt x="6573" y="2922"/>
                    <a:pt x="6605" y="2924"/>
                  </a:cubicBezTo>
                  <a:cubicBezTo>
                    <a:pt x="7362" y="2924"/>
                    <a:pt x="7815" y="3429"/>
                    <a:pt x="7714" y="4084"/>
                  </a:cubicBezTo>
                  <a:cubicBezTo>
                    <a:pt x="7523" y="4706"/>
                    <a:pt x="6923" y="5146"/>
                    <a:pt x="6259" y="5146"/>
                  </a:cubicBezTo>
                  <a:cubicBezTo>
                    <a:pt x="6223" y="5146"/>
                    <a:pt x="6187" y="5145"/>
                    <a:pt x="6152" y="5143"/>
                  </a:cubicBezTo>
                  <a:cubicBezTo>
                    <a:pt x="5446" y="5143"/>
                    <a:pt x="4942" y="4689"/>
                    <a:pt x="5093" y="4084"/>
                  </a:cubicBezTo>
                  <a:lnTo>
                    <a:pt x="5042" y="4084"/>
                  </a:lnTo>
                  <a:cubicBezTo>
                    <a:pt x="5235" y="3411"/>
                    <a:pt x="5840" y="2921"/>
                    <a:pt x="6508" y="2921"/>
                  </a:cubicBezTo>
                  <a:close/>
                  <a:moveTo>
                    <a:pt x="7210" y="0"/>
                  </a:moveTo>
                  <a:cubicBezTo>
                    <a:pt x="4034" y="0"/>
                    <a:pt x="1060" y="1412"/>
                    <a:pt x="556" y="4134"/>
                  </a:cubicBezTo>
                  <a:cubicBezTo>
                    <a:pt x="1" y="6705"/>
                    <a:pt x="2572" y="8067"/>
                    <a:pt x="5597" y="8067"/>
                  </a:cubicBezTo>
                  <a:cubicBezTo>
                    <a:pt x="8571" y="8067"/>
                    <a:pt x="11697" y="6705"/>
                    <a:pt x="12201" y="4134"/>
                  </a:cubicBezTo>
                  <a:cubicBezTo>
                    <a:pt x="12756" y="1412"/>
                    <a:pt x="10336" y="0"/>
                    <a:pt x="7210" y="0"/>
                  </a:cubicBezTo>
                  <a:close/>
                </a:path>
              </a:pathLst>
            </a:custGeom>
            <a:solidFill>
              <a:srgbClr val="7C868F">
                <a:alpha val="6157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241" name="Google Shape;4241;p57"/>
            <p:cNvSpPr/>
            <p:nvPr/>
          </p:nvSpPr>
          <p:spPr>
            <a:xfrm>
              <a:off x="1605600" y="2571400"/>
              <a:ext cx="311350" cy="299975"/>
            </a:xfrm>
            <a:custGeom>
              <a:avLst/>
              <a:gdLst/>
              <a:ahLst/>
              <a:cxnLst/>
              <a:rect l="l" t="t" r="r" b="b"/>
              <a:pathLst>
                <a:path w="12454" h="11999" extrusionOk="0">
                  <a:moveTo>
                    <a:pt x="6151" y="6856"/>
                  </a:moveTo>
                  <a:cubicBezTo>
                    <a:pt x="6605" y="6957"/>
                    <a:pt x="6908" y="7461"/>
                    <a:pt x="6857" y="7915"/>
                  </a:cubicBezTo>
                  <a:cubicBezTo>
                    <a:pt x="6706" y="8570"/>
                    <a:pt x="6151" y="9024"/>
                    <a:pt x="5496" y="9075"/>
                  </a:cubicBezTo>
                  <a:cubicBezTo>
                    <a:pt x="5395" y="9075"/>
                    <a:pt x="5294" y="9075"/>
                    <a:pt x="5194" y="9024"/>
                  </a:cubicBezTo>
                  <a:cubicBezTo>
                    <a:pt x="4740" y="8873"/>
                    <a:pt x="4437" y="8419"/>
                    <a:pt x="4589" y="7965"/>
                  </a:cubicBezTo>
                  <a:cubicBezTo>
                    <a:pt x="4689" y="7310"/>
                    <a:pt x="5244" y="6856"/>
                    <a:pt x="5899" y="6856"/>
                  </a:cubicBezTo>
                  <a:close/>
                  <a:moveTo>
                    <a:pt x="8118" y="0"/>
                  </a:moveTo>
                  <a:lnTo>
                    <a:pt x="7513" y="3277"/>
                  </a:lnTo>
                  <a:lnTo>
                    <a:pt x="7412" y="5092"/>
                  </a:lnTo>
                  <a:lnTo>
                    <a:pt x="7261" y="5092"/>
                  </a:lnTo>
                  <a:cubicBezTo>
                    <a:pt x="6656" y="4336"/>
                    <a:pt x="5748" y="3882"/>
                    <a:pt x="4790" y="3882"/>
                  </a:cubicBezTo>
                  <a:cubicBezTo>
                    <a:pt x="2270" y="3882"/>
                    <a:pt x="656" y="6100"/>
                    <a:pt x="303" y="8016"/>
                  </a:cubicBezTo>
                  <a:cubicBezTo>
                    <a:pt x="1" y="9881"/>
                    <a:pt x="858" y="11999"/>
                    <a:pt x="3278" y="11999"/>
                  </a:cubicBezTo>
                  <a:cubicBezTo>
                    <a:pt x="4488" y="11999"/>
                    <a:pt x="5597" y="11494"/>
                    <a:pt x="6454" y="10688"/>
                  </a:cubicBezTo>
                  <a:lnTo>
                    <a:pt x="6555" y="10688"/>
                  </a:lnTo>
                  <a:lnTo>
                    <a:pt x="6252" y="11797"/>
                  </a:lnTo>
                  <a:lnTo>
                    <a:pt x="10285" y="11797"/>
                  </a:lnTo>
                  <a:lnTo>
                    <a:pt x="12453" y="0"/>
                  </a:lnTo>
                  <a:close/>
                </a:path>
              </a:pathLst>
            </a:custGeom>
            <a:solidFill>
              <a:srgbClr val="7C868F">
                <a:alpha val="6157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242" name="Google Shape;4242;p57"/>
            <p:cNvSpPr/>
            <p:nvPr/>
          </p:nvSpPr>
          <p:spPr>
            <a:xfrm>
              <a:off x="758650" y="2907900"/>
              <a:ext cx="307550" cy="249575"/>
            </a:xfrm>
            <a:custGeom>
              <a:avLst/>
              <a:gdLst/>
              <a:ahLst/>
              <a:cxnLst/>
              <a:rect l="l" t="t" r="r" b="b"/>
              <a:pathLst>
                <a:path w="12302" h="9983" extrusionOk="0">
                  <a:moveTo>
                    <a:pt x="7915" y="1"/>
                  </a:moveTo>
                  <a:lnTo>
                    <a:pt x="0" y="9982"/>
                  </a:lnTo>
                  <a:lnTo>
                    <a:pt x="5344" y="9982"/>
                  </a:lnTo>
                  <a:lnTo>
                    <a:pt x="12301" y="1"/>
                  </a:lnTo>
                  <a:close/>
                </a:path>
              </a:pathLst>
            </a:custGeom>
            <a:solidFill>
              <a:srgbClr val="7C868F">
                <a:alpha val="6157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243" name="Google Shape;4243;p57"/>
            <p:cNvSpPr/>
            <p:nvPr/>
          </p:nvSpPr>
          <p:spPr>
            <a:xfrm>
              <a:off x="1189700" y="2590300"/>
              <a:ext cx="92025" cy="54225"/>
            </a:xfrm>
            <a:custGeom>
              <a:avLst/>
              <a:gdLst/>
              <a:ahLst/>
              <a:cxnLst/>
              <a:rect l="l" t="t" r="r" b="b"/>
              <a:pathLst>
                <a:path w="3681" h="2169" extrusionOk="0">
                  <a:moveTo>
                    <a:pt x="1865" y="0"/>
                  </a:moveTo>
                  <a:lnTo>
                    <a:pt x="0" y="2168"/>
                  </a:lnTo>
                  <a:lnTo>
                    <a:pt x="1765" y="2168"/>
                  </a:lnTo>
                  <a:lnTo>
                    <a:pt x="3680" y="0"/>
                  </a:lnTo>
                  <a:close/>
                </a:path>
              </a:pathLst>
            </a:custGeom>
            <a:solidFill>
              <a:srgbClr val="7C868F">
                <a:alpha val="6157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244" name="Google Shape;4244;p57"/>
            <p:cNvSpPr/>
            <p:nvPr/>
          </p:nvSpPr>
          <p:spPr>
            <a:xfrm>
              <a:off x="1256500" y="2542400"/>
              <a:ext cx="60500" cy="22725"/>
            </a:xfrm>
            <a:custGeom>
              <a:avLst/>
              <a:gdLst/>
              <a:ahLst/>
              <a:cxnLst/>
              <a:rect l="l" t="t" r="r" b="b"/>
              <a:pathLst>
                <a:path w="2420" h="909" extrusionOk="0">
                  <a:moveTo>
                    <a:pt x="1008" y="1"/>
                  </a:moveTo>
                  <a:lnTo>
                    <a:pt x="0" y="908"/>
                  </a:lnTo>
                  <a:lnTo>
                    <a:pt x="1613" y="908"/>
                  </a:lnTo>
                  <a:lnTo>
                    <a:pt x="2420" y="1"/>
                  </a:lnTo>
                  <a:close/>
                </a:path>
              </a:pathLst>
            </a:custGeom>
            <a:solidFill>
              <a:srgbClr val="7C868F">
                <a:alpha val="6157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245" name="Google Shape;4245;p57"/>
            <p:cNvSpPr/>
            <p:nvPr/>
          </p:nvSpPr>
          <p:spPr>
            <a:xfrm>
              <a:off x="1294300" y="2500825"/>
              <a:ext cx="49175" cy="18925"/>
            </a:xfrm>
            <a:custGeom>
              <a:avLst/>
              <a:gdLst/>
              <a:ahLst/>
              <a:cxnLst/>
              <a:rect l="l" t="t" r="r" b="b"/>
              <a:pathLst>
                <a:path w="1967" h="757" extrusionOk="0">
                  <a:moveTo>
                    <a:pt x="807" y="0"/>
                  </a:moveTo>
                  <a:lnTo>
                    <a:pt x="0" y="756"/>
                  </a:lnTo>
                  <a:lnTo>
                    <a:pt x="1311" y="756"/>
                  </a:lnTo>
                  <a:lnTo>
                    <a:pt x="1967" y="0"/>
                  </a:lnTo>
                  <a:close/>
                </a:path>
              </a:pathLst>
            </a:custGeom>
            <a:solidFill>
              <a:srgbClr val="7C868F">
                <a:alpha val="6157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246" name="Google Shape;4246;p57"/>
            <p:cNvSpPr/>
            <p:nvPr/>
          </p:nvSpPr>
          <p:spPr>
            <a:xfrm>
              <a:off x="1077525" y="2905300"/>
              <a:ext cx="89500" cy="102275"/>
            </a:xfrm>
            <a:custGeom>
              <a:avLst/>
              <a:gdLst/>
              <a:ahLst/>
              <a:cxnLst/>
              <a:rect l="l" t="t" r="r" b="b"/>
              <a:pathLst>
                <a:path w="3580" h="4091" extrusionOk="0">
                  <a:moveTo>
                    <a:pt x="2068" y="1"/>
                  </a:moveTo>
                  <a:cubicBezTo>
                    <a:pt x="1257" y="1"/>
                    <a:pt x="599" y="590"/>
                    <a:pt x="454" y="1365"/>
                  </a:cubicBezTo>
                  <a:cubicBezTo>
                    <a:pt x="403" y="1768"/>
                    <a:pt x="605" y="2222"/>
                    <a:pt x="958" y="2373"/>
                  </a:cubicBezTo>
                  <a:cubicBezTo>
                    <a:pt x="1160" y="2474"/>
                    <a:pt x="1311" y="2524"/>
                    <a:pt x="1513" y="2524"/>
                  </a:cubicBezTo>
                  <a:cubicBezTo>
                    <a:pt x="1765" y="2625"/>
                    <a:pt x="1865" y="2676"/>
                    <a:pt x="1815" y="2827"/>
                  </a:cubicBezTo>
                  <a:cubicBezTo>
                    <a:pt x="1815" y="2978"/>
                    <a:pt x="1714" y="3029"/>
                    <a:pt x="1513" y="3029"/>
                  </a:cubicBezTo>
                  <a:cubicBezTo>
                    <a:pt x="1160" y="3029"/>
                    <a:pt x="807" y="2877"/>
                    <a:pt x="555" y="2575"/>
                  </a:cubicBezTo>
                  <a:lnTo>
                    <a:pt x="0" y="3633"/>
                  </a:lnTo>
                  <a:lnTo>
                    <a:pt x="303" y="3785"/>
                  </a:lnTo>
                  <a:cubicBezTo>
                    <a:pt x="706" y="3986"/>
                    <a:pt x="1059" y="4087"/>
                    <a:pt x="1462" y="4087"/>
                  </a:cubicBezTo>
                  <a:cubicBezTo>
                    <a:pt x="1496" y="4089"/>
                    <a:pt x="1529" y="4090"/>
                    <a:pt x="1562" y="4090"/>
                  </a:cubicBezTo>
                  <a:cubicBezTo>
                    <a:pt x="2381" y="4090"/>
                    <a:pt x="3132" y="3499"/>
                    <a:pt x="3277" y="2676"/>
                  </a:cubicBezTo>
                  <a:cubicBezTo>
                    <a:pt x="3277" y="2323"/>
                    <a:pt x="3126" y="2020"/>
                    <a:pt x="2874" y="1819"/>
                  </a:cubicBezTo>
                  <a:cubicBezTo>
                    <a:pt x="2723" y="1718"/>
                    <a:pt x="2521" y="1617"/>
                    <a:pt x="2269" y="1567"/>
                  </a:cubicBezTo>
                  <a:cubicBezTo>
                    <a:pt x="1966" y="1466"/>
                    <a:pt x="1865" y="1415"/>
                    <a:pt x="1865" y="1314"/>
                  </a:cubicBezTo>
                  <a:cubicBezTo>
                    <a:pt x="1916" y="1163"/>
                    <a:pt x="2017" y="1113"/>
                    <a:pt x="2168" y="1113"/>
                  </a:cubicBezTo>
                  <a:cubicBezTo>
                    <a:pt x="2470" y="1113"/>
                    <a:pt x="2773" y="1264"/>
                    <a:pt x="2975" y="1466"/>
                  </a:cubicBezTo>
                  <a:lnTo>
                    <a:pt x="3580" y="407"/>
                  </a:lnTo>
                  <a:lnTo>
                    <a:pt x="3327" y="256"/>
                  </a:lnTo>
                  <a:cubicBezTo>
                    <a:pt x="2975" y="105"/>
                    <a:pt x="2571" y="4"/>
                    <a:pt x="2168" y="4"/>
                  </a:cubicBezTo>
                  <a:cubicBezTo>
                    <a:pt x="2135" y="2"/>
                    <a:pt x="2101" y="1"/>
                    <a:pt x="2068" y="1"/>
                  </a:cubicBezTo>
                  <a:close/>
                </a:path>
              </a:pathLst>
            </a:custGeom>
            <a:solidFill>
              <a:srgbClr val="7C868F">
                <a:alpha val="6157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247" name="Google Shape;4247;p57"/>
            <p:cNvSpPr/>
            <p:nvPr/>
          </p:nvSpPr>
          <p:spPr>
            <a:xfrm>
              <a:off x="1169525" y="2906650"/>
              <a:ext cx="108425" cy="101050"/>
            </a:xfrm>
            <a:custGeom>
              <a:avLst/>
              <a:gdLst/>
              <a:ahLst/>
              <a:cxnLst/>
              <a:rect l="l" t="t" r="r" b="b"/>
              <a:pathLst>
                <a:path w="4337" h="4042" extrusionOk="0">
                  <a:moveTo>
                    <a:pt x="2319" y="1210"/>
                  </a:moveTo>
                  <a:cubicBezTo>
                    <a:pt x="2622" y="1260"/>
                    <a:pt x="2874" y="1613"/>
                    <a:pt x="2824" y="1966"/>
                  </a:cubicBezTo>
                  <a:lnTo>
                    <a:pt x="2824" y="2017"/>
                  </a:lnTo>
                  <a:cubicBezTo>
                    <a:pt x="2824" y="2420"/>
                    <a:pt x="2471" y="2823"/>
                    <a:pt x="2017" y="2823"/>
                  </a:cubicBezTo>
                  <a:lnTo>
                    <a:pt x="1916" y="2823"/>
                  </a:lnTo>
                  <a:cubicBezTo>
                    <a:pt x="1563" y="2722"/>
                    <a:pt x="1311" y="2370"/>
                    <a:pt x="1412" y="2017"/>
                  </a:cubicBezTo>
                  <a:cubicBezTo>
                    <a:pt x="1412" y="1613"/>
                    <a:pt x="1765" y="1260"/>
                    <a:pt x="2219" y="1210"/>
                  </a:cubicBezTo>
                  <a:close/>
                  <a:moveTo>
                    <a:pt x="2269" y="0"/>
                  </a:moveTo>
                  <a:cubicBezTo>
                    <a:pt x="1110" y="0"/>
                    <a:pt x="101" y="857"/>
                    <a:pt x="0" y="2067"/>
                  </a:cubicBezTo>
                  <a:cubicBezTo>
                    <a:pt x="0" y="2117"/>
                    <a:pt x="0" y="2218"/>
                    <a:pt x="0" y="2319"/>
                  </a:cubicBezTo>
                  <a:cubicBezTo>
                    <a:pt x="48" y="3270"/>
                    <a:pt x="858" y="4042"/>
                    <a:pt x="1838" y="4042"/>
                  </a:cubicBezTo>
                  <a:cubicBezTo>
                    <a:pt x="1897" y="4042"/>
                    <a:pt x="1957" y="4039"/>
                    <a:pt x="2017" y="4033"/>
                  </a:cubicBezTo>
                  <a:cubicBezTo>
                    <a:pt x="3177" y="4033"/>
                    <a:pt x="4185" y="3126"/>
                    <a:pt x="4286" y="1966"/>
                  </a:cubicBezTo>
                  <a:cubicBezTo>
                    <a:pt x="4336" y="1412"/>
                    <a:pt x="4134" y="857"/>
                    <a:pt x="3731" y="504"/>
                  </a:cubicBezTo>
                  <a:cubicBezTo>
                    <a:pt x="3328" y="151"/>
                    <a:pt x="2824" y="0"/>
                    <a:pt x="2269" y="0"/>
                  </a:cubicBezTo>
                  <a:close/>
                </a:path>
              </a:pathLst>
            </a:custGeom>
            <a:solidFill>
              <a:srgbClr val="7C868F">
                <a:alpha val="6157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248" name="Google Shape;4248;p57"/>
            <p:cNvSpPr/>
            <p:nvPr/>
          </p:nvSpPr>
          <p:spPr>
            <a:xfrm>
              <a:off x="1279175" y="2907900"/>
              <a:ext cx="79425" cy="97075"/>
            </a:xfrm>
            <a:custGeom>
              <a:avLst/>
              <a:gdLst/>
              <a:ahLst/>
              <a:cxnLst/>
              <a:rect l="l" t="t" r="r" b="b"/>
              <a:pathLst>
                <a:path w="3177" h="3883" extrusionOk="0">
                  <a:moveTo>
                    <a:pt x="757" y="1"/>
                  </a:moveTo>
                  <a:lnTo>
                    <a:pt x="0" y="3882"/>
                  </a:lnTo>
                  <a:lnTo>
                    <a:pt x="1362" y="3882"/>
                  </a:lnTo>
                  <a:lnTo>
                    <a:pt x="1664" y="2521"/>
                  </a:lnTo>
                  <a:lnTo>
                    <a:pt x="2622" y="2521"/>
                  </a:lnTo>
                  <a:lnTo>
                    <a:pt x="2824" y="1463"/>
                  </a:lnTo>
                  <a:lnTo>
                    <a:pt x="1866" y="1463"/>
                  </a:lnTo>
                  <a:lnTo>
                    <a:pt x="1916" y="1059"/>
                  </a:lnTo>
                  <a:lnTo>
                    <a:pt x="2975" y="1059"/>
                  </a:lnTo>
                  <a:lnTo>
                    <a:pt x="3177" y="1"/>
                  </a:lnTo>
                  <a:close/>
                </a:path>
              </a:pathLst>
            </a:custGeom>
            <a:solidFill>
              <a:srgbClr val="7C868F">
                <a:alpha val="6157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249" name="Google Shape;4249;p57"/>
            <p:cNvSpPr/>
            <p:nvPr/>
          </p:nvSpPr>
          <p:spPr>
            <a:xfrm>
              <a:off x="1361100" y="2907900"/>
              <a:ext cx="75650" cy="97075"/>
            </a:xfrm>
            <a:custGeom>
              <a:avLst/>
              <a:gdLst/>
              <a:ahLst/>
              <a:cxnLst/>
              <a:rect l="l" t="t" r="r" b="b"/>
              <a:pathLst>
                <a:path w="3026" h="3883" extrusionOk="0">
                  <a:moveTo>
                    <a:pt x="252" y="1"/>
                  </a:moveTo>
                  <a:lnTo>
                    <a:pt x="0" y="1210"/>
                  </a:lnTo>
                  <a:lnTo>
                    <a:pt x="706" y="1210"/>
                  </a:lnTo>
                  <a:lnTo>
                    <a:pt x="152" y="3882"/>
                  </a:lnTo>
                  <a:lnTo>
                    <a:pt x="1614" y="3882"/>
                  </a:lnTo>
                  <a:lnTo>
                    <a:pt x="2118" y="1210"/>
                  </a:lnTo>
                  <a:lnTo>
                    <a:pt x="2773" y="1210"/>
                  </a:lnTo>
                  <a:lnTo>
                    <a:pt x="3025" y="1"/>
                  </a:lnTo>
                  <a:close/>
                </a:path>
              </a:pathLst>
            </a:custGeom>
            <a:solidFill>
              <a:srgbClr val="7C868F">
                <a:alpha val="6157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250" name="Google Shape;4250;p57"/>
            <p:cNvSpPr/>
            <p:nvPr/>
          </p:nvSpPr>
          <p:spPr>
            <a:xfrm>
              <a:off x="1443025" y="2907900"/>
              <a:ext cx="150000" cy="97075"/>
            </a:xfrm>
            <a:custGeom>
              <a:avLst/>
              <a:gdLst/>
              <a:ahLst/>
              <a:cxnLst/>
              <a:rect l="l" t="t" r="r" b="b"/>
              <a:pathLst>
                <a:path w="6000" h="3883" extrusionOk="0">
                  <a:moveTo>
                    <a:pt x="6000" y="1"/>
                  </a:moveTo>
                  <a:lnTo>
                    <a:pt x="5973" y="50"/>
                  </a:lnTo>
                  <a:lnTo>
                    <a:pt x="5973" y="50"/>
                  </a:lnTo>
                  <a:lnTo>
                    <a:pt x="6000" y="51"/>
                  </a:lnTo>
                  <a:lnTo>
                    <a:pt x="6000" y="1"/>
                  </a:lnTo>
                  <a:close/>
                  <a:moveTo>
                    <a:pt x="0" y="1"/>
                  </a:moveTo>
                  <a:lnTo>
                    <a:pt x="505" y="3882"/>
                  </a:lnTo>
                  <a:lnTo>
                    <a:pt x="1765" y="3882"/>
                  </a:lnTo>
                  <a:lnTo>
                    <a:pt x="2219" y="2824"/>
                  </a:lnTo>
                  <a:lnTo>
                    <a:pt x="2370" y="2471"/>
                  </a:lnTo>
                  <a:cubicBezTo>
                    <a:pt x="2471" y="2269"/>
                    <a:pt x="2521" y="2118"/>
                    <a:pt x="2572" y="1916"/>
                  </a:cubicBezTo>
                  <a:lnTo>
                    <a:pt x="2572" y="1815"/>
                  </a:lnTo>
                  <a:lnTo>
                    <a:pt x="2622" y="1815"/>
                  </a:lnTo>
                  <a:lnTo>
                    <a:pt x="2622" y="1967"/>
                  </a:lnTo>
                  <a:cubicBezTo>
                    <a:pt x="2622" y="2219"/>
                    <a:pt x="2622" y="2420"/>
                    <a:pt x="2622" y="2622"/>
                  </a:cubicBezTo>
                  <a:lnTo>
                    <a:pt x="2723" y="3882"/>
                  </a:lnTo>
                  <a:lnTo>
                    <a:pt x="3882" y="3882"/>
                  </a:lnTo>
                  <a:lnTo>
                    <a:pt x="5973" y="50"/>
                  </a:lnTo>
                  <a:lnTo>
                    <a:pt x="5973" y="50"/>
                  </a:lnTo>
                  <a:lnTo>
                    <a:pt x="4437" y="1"/>
                  </a:lnTo>
                  <a:lnTo>
                    <a:pt x="3933" y="1261"/>
                  </a:lnTo>
                  <a:cubicBezTo>
                    <a:pt x="3731" y="1563"/>
                    <a:pt x="3630" y="1967"/>
                    <a:pt x="3580" y="2320"/>
                  </a:cubicBezTo>
                  <a:lnTo>
                    <a:pt x="3529" y="2320"/>
                  </a:lnTo>
                  <a:lnTo>
                    <a:pt x="3529" y="2168"/>
                  </a:lnTo>
                  <a:cubicBezTo>
                    <a:pt x="3529" y="1967"/>
                    <a:pt x="3529" y="1715"/>
                    <a:pt x="3529" y="1463"/>
                  </a:cubicBezTo>
                  <a:lnTo>
                    <a:pt x="3479" y="1"/>
                  </a:lnTo>
                  <a:lnTo>
                    <a:pt x="2319" y="1"/>
                  </a:lnTo>
                  <a:lnTo>
                    <a:pt x="1765" y="1261"/>
                  </a:lnTo>
                  <a:cubicBezTo>
                    <a:pt x="1614" y="1563"/>
                    <a:pt x="1513" y="1866"/>
                    <a:pt x="1462" y="2219"/>
                  </a:cubicBezTo>
                  <a:lnTo>
                    <a:pt x="1462" y="2320"/>
                  </a:lnTo>
                  <a:lnTo>
                    <a:pt x="1412" y="2320"/>
                  </a:lnTo>
                  <a:cubicBezTo>
                    <a:pt x="1412" y="2168"/>
                    <a:pt x="1412" y="2219"/>
                    <a:pt x="1412" y="2017"/>
                  </a:cubicBezTo>
                  <a:lnTo>
                    <a:pt x="1412" y="1"/>
                  </a:lnTo>
                  <a:close/>
                </a:path>
              </a:pathLst>
            </a:custGeom>
            <a:solidFill>
              <a:srgbClr val="7C868F">
                <a:alpha val="6157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251" name="Google Shape;4251;p57"/>
            <p:cNvSpPr/>
            <p:nvPr/>
          </p:nvSpPr>
          <p:spPr>
            <a:xfrm>
              <a:off x="1560225" y="2907900"/>
              <a:ext cx="102125" cy="97075"/>
            </a:xfrm>
            <a:custGeom>
              <a:avLst/>
              <a:gdLst/>
              <a:ahLst/>
              <a:cxnLst/>
              <a:rect l="l" t="t" r="r" b="b"/>
              <a:pathLst>
                <a:path w="4085" h="3883" extrusionOk="0">
                  <a:moveTo>
                    <a:pt x="2673" y="1210"/>
                  </a:moveTo>
                  <a:cubicBezTo>
                    <a:pt x="2622" y="1311"/>
                    <a:pt x="2622" y="1412"/>
                    <a:pt x="2622" y="1513"/>
                  </a:cubicBezTo>
                  <a:lnTo>
                    <a:pt x="2622" y="2471"/>
                  </a:lnTo>
                  <a:lnTo>
                    <a:pt x="2118" y="2471"/>
                  </a:lnTo>
                  <a:lnTo>
                    <a:pt x="2421" y="1815"/>
                  </a:lnTo>
                  <a:cubicBezTo>
                    <a:pt x="2522" y="1614"/>
                    <a:pt x="2572" y="1412"/>
                    <a:pt x="2622" y="1210"/>
                  </a:cubicBezTo>
                  <a:close/>
                  <a:moveTo>
                    <a:pt x="2068" y="1"/>
                  </a:moveTo>
                  <a:lnTo>
                    <a:pt x="1" y="3882"/>
                  </a:lnTo>
                  <a:lnTo>
                    <a:pt x="1463" y="3882"/>
                  </a:lnTo>
                  <a:lnTo>
                    <a:pt x="1715" y="3378"/>
                  </a:lnTo>
                  <a:lnTo>
                    <a:pt x="2673" y="3378"/>
                  </a:lnTo>
                  <a:lnTo>
                    <a:pt x="2673" y="3882"/>
                  </a:lnTo>
                  <a:lnTo>
                    <a:pt x="4085" y="3882"/>
                  </a:lnTo>
                  <a:lnTo>
                    <a:pt x="3631" y="1"/>
                  </a:lnTo>
                  <a:close/>
                </a:path>
              </a:pathLst>
            </a:custGeom>
            <a:solidFill>
              <a:srgbClr val="7C868F">
                <a:alpha val="6157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252" name="Google Shape;4252;p57"/>
            <p:cNvSpPr/>
            <p:nvPr/>
          </p:nvSpPr>
          <p:spPr>
            <a:xfrm>
              <a:off x="1672400" y="2907575"/>
              <a:ext cx="97075" cy="97400"/>
            </a:xfrm>
            <a:custGeom>
              <a:avLst/>
              <a:gdLst/>
              <a:ahLst/>
              <a:cxnLst/>
              <a:rect l="l" t="t" r="r" b="b"/>
              <a:pathLst>
                <a:path w="3883" h="3896" extrusionOk="0">
                  <a:moveTo>
                    <a:pt x="2017" y="1072"/>
                  </a:moveTo>
                  <a:cubicBezTo>
                    <a:pt x="2370" y="1072"/>
                    <a:pt x="2522" y="1123"/>
                    <a:pt x="2471" y="1375"/>
                  </a:cubicBezTo>
                  <a:cubicBezTo>
                    <a:pt x="2421" y="1627"/>
                    <a:pt x="2219" y="1778"/>
                    <a:pt x="1917" y="1778"/>
                  </a:cubicBezTo>
                  <a:lnTo>
                    <a:pt x="1816" y="1778"/>
                  </a:lnTo>
                  <a:lnTo>
                    <a:pt x="1917" y="1072"/>
                  </a:lnTo>
                  <a:close/>
                  <a:moveTo>
                    <a:pt x="2492" y="1"/>
                  </a:moveTo>
                  <a:cubicBezTo>
                    <a:pt x="2419" y="1"/>
                    <a:pt x="2345" y="5"/>
                    <a:pt x="2269" y="14"/>
                  </a:cubicBezTo>
                  <a:lnTo>
                    <a:pt x="757" y="14"/>
                  </a:lnTo>
                  <a:lnTo>
                    <a:pt x="1" y="3895"/>
                  </a:lnTo>
                  <a:lnTo>
                    <a:pt x="1362" y="3895"/>
                  </a:lnTo>
                  <a:lnTo>
                    <a:pt x="1513" y="3240"/>
                  </a:lnTo>
                  <a:cubicBezTo>
                    <a:pt x="1564" y="3089"/>
                    <a:pt x="1564" y="2887"/>
                    <a:pt x="1564" y="2736"/>
                  </a:cubicBezTo>
                  <a:lnTo>
                    <a:pt x="1564" y="2433"/>
                  </a:lnTo>
                  <a:lnTo>
                    <a:pt x="1614" y="2433"/>
                  </a:lnTo>
                  <a:cubicBezTo>
                    <a:pt x="1665" y="2635"/>
                    <a:pt x="1715" y="2786"/>
                    <a:pt x="1765" y="2938"/>
                  </a:cubicBezTo>
                  <a:lnTo>
                    <a:pt x="2017" y="3895"/>
                  </a:lnTo>
                  <a:lnTo>
                    <a:pt x="3530" y="3895"/>
                  </a:lnTo>
                  <a:lnTo>
                    <a:pt x="2824" y="2383"/>
                  </a:lnTo>
                  <a:cubicBezTo>
                    <a:pt x="3026" y="2383"/>
                    <a:pt x="3227" y="2282"/>
                    <a:pt x="3429" y="2131"/>
                  </a:cubicBezTo>
                  <a:cubicBezTo>
                    <a:pt x="3681" y="1929"/>
                    <a:pt x="3832" y="1627"/>
                    <a:pt x="3883" y="1274"/>
                  </a:cubicBezTo>
                  <a:cubicBezTo>
                    <a:pt x="3883" y="921"/>
                    <a:pt x="3732" y="568"/>
                    <a:pt x="3479" y="316"/>
                  </a:cubicBezTo>
                  <a:cubicBezTo>
                    <a:pt x="3185" y="106"/>
                    <a:pt x="2856" y="1"/>
                    <a:pt x="2492" y="1"/>
                  </a:cubicBezTo>
                  <a:close/>
                </a:path>
              </a:pathLst>
            </a:custGeom>
            <a:solidFill>
              <a:srgbClr val="7C868F">
                <a:alpha val="6157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253" name="Google Shape;4253;p57"/>
            <p:cNvSpPr/>
            <p:nvPr/>
          </p:nvSpPr>
          <p:spPr>
            <a:xfrm>
              <a:off x="1773225" y="2907900"/>
              <a:ext cx="81950" cy="97075"/>
            </a:xfrm>
            <a:custGeom>
              <a:avLst/>
              <a:gdLst/>
              <a:ahLst/>
              <a:cxnLst/>
              <a:rect l="l" t="t" r="r" b="b"/>
              <a:pathLst>
                <a:path w="3278" h="3883" extrusionOk="0">
                  <a:moveTo>
                    <a:pt x="757" y="1"/>
                  </a:moveTo>
                  <a:lnTo>
                    <a:pt x="1" y="3882"/>
                  </a:lnTo>
                  <a:lnTo>
                    <a:pt x="2572" y="3882"/>
                  </a:lnTo>
                  <a:lnTo>
                    <a:pt x="2774" y="2824"/>
                  </a:lnTo>
                  <a:lnTo>
                    <a:pt x="1614" y="2824"/>
                  </a:lnTo>
                  <a:lnTo>
                    <a:pt x="1715" y="2420"/>
                  </a:lnTo>
                  <a:lnTo>
                    <a:pt x="2723" y="2420"/>
                  </a:lnTo>
                  <a:lnTo>
                    <a:pt x="2925" y="1463"/>
                  </a:lnTo>
                  <a:lnTo>
                    <a:pt x="1866" y="1463"/>
                  </a:lnTo>
                  <a:lnTo>
                    <a:pt x="1967" y="1009"/>
                  </a:lnTo>
                  <a:lnTo>
                    <a:pt x="3127" y="1009"/>
                  </a:lnTo>
                  <a:lnTo>
                    <a:pt x="3278" y="1"/>
                  </a:lnTo>
                  <a:close/>
                </a:path>
              </a:pathLst>
            </a:custGeom>
            <a:solidFill>
              <a:srgbClr val="7C868F">
                <a:alpha val="6157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254" name="Google Shape;4254;p57"/>
            <p:cNvSpPr/>
            <p:nvPr/>
          </p:nvSpPr>
          <p:spPr>
            <a:xfrm>
              <a:off x="1865250" y="2909150"/>
              <a:ext cx="20175" cy="20200"/>
            </a:xfrm>
            <a:custGeom>
              <a:avLst/>
              <a:gdLst/>
              <a:ahLst/>
              <a:cxnLst/>
              <a:rect l="l" t="t" r="r" b="b"/>
              <a:pathLst>
                <a:path w="807" h="808" extrusionOk="0">
                  <a:moveTo>
                    <a:pt x="353" y="203"/>
                  </a:moveTo>
                  <a:cubicBezTo>
                    <a:pt x="404" y="203"/>
                    <a:pt x="454" y="203"/>
                    <a:pt x="454" y="303"/>
                  </a:cubicBezTo>
                  <a:cubicBezTo>
                    <a:pt x="454" y="354"/>
                    <a:pt x="404" y="354"/>
                    <a:pt x="353" y="354"/>
                  </a:cubicBezTo>
                  <a:lnTo>
                    <a:pt x="353" y="203"/>
                  </a:lnTo>
                  <a:close/>
                  <a:moveTo>
                    <a:pt x="303" y="152"/>
                  </a:moveTo>
                  <a:lnTo>
                    <a:pt x="303" y="606"/>
                  </a:lnTo>
                  <a:lnTo>
                    <a:pt x="353" y="606"/>
                  </a:lnTo>
                  <a:lnTo>
                    <a:pt x="353" y="404"/>
                  </a:lnTo>
                  <a:lnTo>
                    <a:pt x="504" y="606"/>
                  </a:lnTo>
                  <a:lnTo>
                    <a:pt x="555" y="606"/>
                  </a:lnTo>
                  <a:lnTo>
                    <a:pt x="404" y="404"/>
                  </a:lnTo>
                  <a:cubicBezTo>
                    <a:pt x="454" y="404"/>
                    <a:pt x="504" y="354"/>
                    <a:pt x="504" y="303"/>
                  </a:cubicBezTo>
                  <a:cubicBezTo>
                    <a:pt x="555" y="152"/>
                    <a:pt x="404" y="152"/>
                    <a:pt x="353" y="152"/>
                  </a:cubicBezTo>
                  <a:close/>
                  <a:moveTo>
                    <a:pt x="504" y="51"/>
                  </a:moveTo>
                  <a:cubicBezTo>
                    <a:pt x="656" y="102"/>
                    <a:pt x="756" y="253"/>
                    <a:pt x="756" y="404"/>
                  </a:cubicBezTo>
                  <a:cubicBezTo>
                    <a:pt x="756" y="556"/>
                    <a:pt x="555" y="707"/>
                    <a:pt x="404" y="707"/>
                  </a:cubicBezTo>
                  <a:lnTo>
                    <a:pt x="353" y="707"/>
                  </a:lnTo>
                  <a:cubicBezTo>
                    <a:pt x="202" y="707"/>
                    <a:pt x="51" y="556"/>
                    <a:pt x="101" y="404"/>
                  </a:cubicBezTo>
                  <a:cubicBezTo>
                    <a:pt x="101" y="203"/>
                    <a:pt x="252" y="51"/>
                    <a:pt x="454" y="51"/>
                  </a:cubicBezTo>
                  <a:close/>
                  <a:moveTo>
                    <a:pt x="454" y="1"/>
                  </a:moveTo>
                  <a:cubicBezTo>
                    <a:pt x="202" y="1"/>
                    <a:pt x="51" y="152"/>
                    <a:pt x="0" y="404"/>
                  </a:cubicBezTo>
                  <a:lnTo>
                    <a:pt x="0" y="455"/>
                  </a:lnTo>
                  <a:cubicBezTo>
                    <a:pt x="51" y="656"/>
                    <a:pt x="202" y="808"/>
                    <a:pt x="404" y="808"/>
                  </a:cubicBezTo>
                  <a:cubicBezTo>
                    <a:pt x="605" y="808"/>
                    <a:pt x="807" y="606"/>
                    <a:pt x="807" y="404"/>
                  </a:cubicBezTo>
                  <a:lnTo>
                    <a:pt x="807" y="354"/>
                  </a:lnTo>
                  <a:cubicBezTo>
                    <a:pt x="807" y="152"/>
                    <a:pt x="605" y="1"/>
                    <a:pt x="454" y="1"/>
                  </a:cubicBezTo>
                  <a:close/>
                </a:path>
              </a:pathLst>
            </a:custGeom>
            <a:solidFill>
              <a:srgbClr val="7C868F">
                <a:alpha val="6157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4255" name="Google Shape;4255;p57"/>
          <p:cNvGrpSpPr/>
          <p:nvPr/>
        </p:nvGrpSpPr>
        <p:grpSpPr>
          <a:xfrm>
            <a:off x="6779578" y="4626181"/>
            <a:ext cx="845188" cy="162953"/>
            <a:chOff x="3701600" y="2570125"/>
            <a:chExt cx="1503625" cy="289900"/>
          </a:xfrm>
        </p:grpSpPr>
        <p:sp>
          <p:nvSpPr>
            <p:cNvPr id="4256" name="Google Shape;4256;p57"/>
            <p:cNvSpPr/>
            <p:nvPr/>
          </p:nvSpPr>
          <p:spPr>
            <a:xfrm>
              <a:off x="3886875" y="2575175"/>
              <a:ext cx="185300" cy="177725"/>
            </a:xfrm>
            <a:custGeom>
              <a:avLst/>
              <a:gdLst/>
              <a:ahLst/>
              <a:cxnLst/>
              <a:rect l="l" t="t" r="r" b="b"/>
              <a:pathLst>
                <a:path w="7412" h="7109" extrusionOk="0">
                  <a:moveTo>
                    <a:pt x="4386" y="0"/>
                  </a:moveTo>
                  <a:cubicBezTo>
                    <a:pt x="2471" y="0"/>
                    <a:pt x="807" y="1362"/>
                    <a:pt x="404" y="3529"/>
                  </a:cubicBezTo>
                  <a:cubicBezTo>
                    <a:pt x="0" y="5748"/>
                    <a:pt x="1109" y="7109"/>
                    <a:pt x="3328" y="7109"/>
                  </a:cubicBezTo>
                  <a:cubicBezTo>
                    <a:pt x="5092" y="7109"/>
                    <a:pt x="6554" y="6050"/>
                    <a:pt x="7058" y="4286"/>
                  </a:cubicBezTo>
                  <a:lnTo>
                    <a:pt x="4941" y="4286"/>
                  </a:lnTo>
                  <a:cubicBezTo>
                    <a:pt x="4739" y="4941"/>
                    <a:pt x="4286" y="5445"/>
                    <a:pt x="3580" y="5445"/>
                  </a:cubicBezTo>
                  <a:cubicBezTo>
                    <a:pt x="2471" y="5445"/>
                    <a:pt x="2420" y="4538"/>
                    <a:pt x="2571" y="3630"/>
                  </a:cubicBezTo>
                  <a:cubicBezTo>
                    <a:pt x="2824" y="2319"/>
                    <a:pt x="3378" y="1664"/>
                    <a:pt x="4185" y="1664"/>
                  </a:cubicBezTo>
                  <a:cubicBezTo>
                    <a:pt x="4891" y="1664"/>
                    <a:pt x="5243" y="2067"/>
                    <a:pt x="5193" y="2773"/>
                  </a:cubicBezTo>
                  <a:lnTo>
                    <a:pt x="7260" y="2773"/>
                  </a:lnTo>
                  <a:cubicBezTo>
                    <a:pt x="7411" y="1059"/>
                    <a:pt x="6403" y="0"/>
                    <a:pt x="4386" y="0"/>
                  </a:cubicBezTo>
                  <a:close/>
                </a:path>
              </a:pathLst>
            </a:custGeom>
            <a:solidFill>
              <a:srgbClr val="7C868F">
                <a:alpha val="6157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257" name="Google Shape;4257;p57"/>
            <p:cNvSpPr/>
            <p:nvPr/>
          </p:nvSpPr>
          <p:spPr>
            <a:xfrm>
              <a:off x="3724275" y="2570125"/>
              <a:ext cx="173975" cy="182775"/>
            </a:xfrm>
            <a:custGeom>
              <a:avLst/>
              <a:gdLst/>
              <a:ahLst/>
              <a:cxnLst/>
              <a:rect l="l" t="t" r="r" b="b"/>
              <a:pathLst>
                <a:path w="6959" h="7311" extrusionOk="0">
                  <a:moveTo>
                    <a:pt x="4236" y="1"/>
                  </a:moveTo>
                  <a:cubicBezTo>
                    <a:pt x="2471" y="1"/>
                    <a:pt x="1110" y="757"/>
                    <a:pt x="858" y="2219"/>
                  </a:cubicBezTo>
                  <a:cubicBezTo>
                    <a:pt x="354" y="4891"/>
                    <a:pt x="4488" y="4135"/>
                    <a:pt x="4286" y="5193"/>
                  </a:cubicBezTo>
                  <a:cubicBezTo>
                    <a:pt x="4236" y="5546"/>
                    <a:pt x="3832" y="5697"/>
                    <a:pt x="3278" y="5697"/>
                  </a:cubicBezTo>
                  <a:cubicBezTo>
                    <a:pt x="3026" y="5697"/>
                    <a:pt x="2824" y="5647"/>
                    <a:pt x="2673" y="5546"/>
                  </a:cubicBezTo>
                  <a:cubicBezTo>
                    <a:pt x="2471" y="5445"/>
                    <a:pt x="2370" y="5244"/>
                    <a:pt x="2370" y="4992"/>
                  </a:cubicBezTo>
                  <a:lnTo>
                    <a:pt x="202" y="4992"/>
                  </a:lnTo>
                  <a:cubicBezTo>
                    <a:pt x="1" y="6252"/>
                    <a:pt x="959" y="7311"/>
                    <a:pt x="2874" y="7311"/>
                  </a:cubicBezTo>
                  <a:cubicBezTo>
                    <a:pt x="4790" y="7311"/>
                    <a:pt x="6252" y="6554"/>
                    <a:pt x="6504" y="4941"/>
                  </a:cubicBezTo>
                  <a:cubicBezTo>
                    <a:pt x="6958" y="2421"/>
                    <a:pt x="2874" y="3076"/>
                    <a:pt x="3076" y="2017"/>
                  </a:cubicBezTo>
                  <a:cubicBezTo>
                    <a:pt x="3076" y="1765"/>
                    <a:pt x="3328" y="1614"/>
                    <a:pt x="3832" y="1614"/>
                  </a:cubicBezTo>
                  <a:cubicBezTo>
                    <a:pt x="4084" y="1614"/>
                    <a:pt x="4286" y="1664"/>
                    <a:pt x="4437" y="1765"/>
                  </a:cubicBezTo>
                  <a:cubicBezTo>
                    <a:pt x="4589" y="1816"/>
                    <a:pt x="4639" y="1967"/>
                    <a:pt x="4639" y="2219"/>
                  </a:cubicBezTo>
                  <a:lnTo>
                    <a:pt x="6807" y="2219"/>
                  </a:lnTo>
                  <a:cubicBezTo>
                    <a:pt x="6857" y="959"/>
                    <a:pt x="6151" y="1"/>
                    <a:pt x="4236" y="1"/>
                  </a:cubicBezTo>
                  <a:close/>
                </a:path>
              </a:pathLst>
            </a:custGeom>
            <a:solidFill>
              <a:srgbClr val="7C868F">
                <a:alpha val="6157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258" name="Google Shape;4258;p57"/>
            <p:cNvSpPr/>
            <p:nvPr/>
          </p:nvSpPr>
          <p:spPr>
            <a:xfrm>
              <a:off x="4059550" y="2578950"/>
              <a:ext cx="190325" cy="170175"/>
            </a:xfrm>
            <a:custGeom>
              <a:avLst/>
              <a:gdLst/>
              <a:ahLst/>
              <a:cxnLst/>
              <a:rect l="l" t="t" r="r" b="b"/>
              <a:pathLst>
                <a:path w="7613" h="6807" extrusionOk="0">
                  <a:moveTo>
                    <a:pt x="1210" y="1"/>
                  </a:moveTo>
                  <a:lnTo>
                    <a:pt x="0" y="6806"/>
                  </a:lnTo>
                  <a:lnTo>
                    <a:pt x="2168" y="6806"/>
                  </a:lnTo>
                  <a:lnTo>
                    <a:pt x="2622" y="4185"/>
                  </a:lnTo>
                  <a:lnTo>
                    <a:pt x="4689" y="4185"/>
                  </a:lnTo>
                  <a:lnTo>
                    <a:pt x="4235" y="6806"/>
                  </a:lnTo>
                  <a:lnTo>
                    <a:pt x="6453" y="6806"/>
                  </a:lnTo>
                  <a:lnTo>
                    <a:pt x="7613" y="1"/>
                  </a:lnTo>
                  <a:lnTo>
                    <a:pt x="5394" y="1"/>
                  </a:lnTo>
                  <a:lnTo>
                    <a:pt x="5042" y="2269"/>
                  </a:lnTo>
                  <a:lnTo>
                    <a:pt x="2975" y="2269"/>
                  </a:lnTo>
                  <a:lnTo>
                    <a:pt x="3378" y="1"/>
                  </a:lnTo>
                  <a:close/>
                </a:path>
              </a:pathLst>
            </a:custGeom>
            <a:solidFill>
              <a:srgbClr val="7C868F">
                <a:alpha val="6157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259" name="Google Shape;4259;p57"/>
            <p:cNvSpPr/>
            <p:nvPr/>
          </p:nvSpPr>
          <p:spPr>
            <a:xfrm>
              <a:off x="4239775" y="2578950"/>
              <a:ext cx="190325" cy="170175"/>
            </a:xfrm>
            <a:custGeom>
              <a:avLst/>
              <a:gdLst/>
              <a:ahLst/>
              <a:cxnLst/>
              <a:rect l="l" t="t" r="r" b="b"/>
              <a:pathLst>
                <a:path w="7613" h="6807" extrusionOk="0">
                  <a:moveTo>
                    <a:pt x="1160" y="1"/>
                  </a:moveTo>
                  <a:lnTo>
                    <a:pt x="0" y="6806"/>
                  </a:lnTo>
                  <a:lnTo>
                    <a:pt x="2067" y="6806"/>
                  </a:lnTo>
                  <a:lnTo>
                    <a:pt x="2572" y="3832"/>
                  </a:lnTo>
                  <a:lnTo>
                    <a:pt x="4386" y="6806"/>
                  </a:lnTo>
                  <a:lnTo>
                    <a:pt x="6403" y="6806"/>
                  </a:lnTo>
                  <a:lnTo>
                    <a:pt x="7613" y="1"/>
                  </a:lnTo>
                  <a:lnTo>
                    <a:pt x="5546" y="1"/>
                  </a:lnTo>
                  <a:lnTo>
                    <a:pt x="5042" y="3328"/>
                  </a:lnTo>
                  <a:lnTo>
                    <a:pt x="3227" y="1"/>
                  </a:lnTo>
                  <a:close/>
                </a:path>
              </a:pathLst>
            </a:custGeom>
            <a:solidFill>
              <a:srgbClr val="7C868F">
                <a:alpha val="6157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260" name="Google Shape;4260;p57"/>
            <p:cNvSpPr/>
            <p:nvPr/>
          </p:nvSpPr>
          <p:spPr>
            <a:xfrm>
              <a:off x="4421275" y="2578950"/>
              <a:ext cx="165125" cy="170175"/>
            </a:xfrm>
            <a:custGeom>
              <a:avLst/>
              <a:gdLst/>
              <a:ahLst/>
              <a:cxnLst/>
              <a:rect l="l" t="t" r="r" b="b"/>
              <a:pathLst>
                <a:path w="6605" h="6807" extrusionOk="0">
                  <a:moveTo>
                    <a:pt x="1160" y="1"/>
                  </a:moveTo>
                  <a:lnTo>
                    <a:pt x="0" y="6806"/>
                  </a:lnTo>
                  <a:lnTo>
                    <a:pt x="5546" y="6806"/>
                  </a:lnTo>
                  <a:lnTo>
                    <a:pt x="5848" y="5193"/>
                  </a:lnTo>
                  <a:lnTo>
                    <a:pt x="2470" y="5193"/>
                  </a:lnTo>
                  <a:lnTo>
                    <a:pt x="2622" y="4135"/>
                  </a:lnTo>
                  <a:lnTo>
                    <a:pt x="4840" y="4135"/>
                  </a:lnTo>
                  <a:lnTo>
                    <a:pt x="5092" y="2572"/>
                  </a:lnTo>
                  <a:lnTo>
                    <a:pt x="2924" y="2572"/>
                  </a:lnTo>
                  <a:lnTo>
                    <a:pt x="3075" y="1563"/>
                  </a:lnTo>
                  <a:lnTo>
                    <a:pt x="6352" y="1563"/>
                  </a:lnTo>
                  <a:lnTo>
                    <a:pt x="6604" y="1"/>
                  </a:lnTo>
                  <a:close/>
                </a:path>
              </a:pathLst>
            </a:custGeom>
            <a:solidFill>
              <a:srgbClr val="7C868F">
                <a:alpha val="6157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261" name="Google Shape;4261;p57"/>
            <p:cNvSpPr/>
            <p:nvPr/>
          </p:nvSpPr>
          <p:spPr>
            <a:xfrm>
              <a:off x="4824575" y="2578950"/>
              <a:ext cx="165150" cy="170175"/>
            </a:xfrm>
            <a:custGeom>
              <a:avLst/>
              <a:gdLst/>
              <a:ahLst/>
              <a:cxnLst/>
              <a:rect l="l" t="t" r="r" b="b"/>
              <a:pathLst>
                <a:path w="6606" h="6807" extrusionOk="0">
                  <a:moveTo>
                    <a:pt x="1160" y="1"/>
                  </a:moveTo>
                  <a:lnTo>
                    <a:pt x="1" y="6806"/>
                  </a:lnTo>
                  <a:lnTo>
                    <a:pt x="5546" y="6806"/>
                  </a:lnTo>
                  <a:lnTo>
                    <a:pt x="5849" y="5193"/>
                  </a:lnTo>
                  <a:lnTo>
                    <a:pt x="2471" y="5193"/>
                  </a:lnTo>
                  <a:lnTo>
                    <a:pt x="2622" y="4135"/>
                  </a:lnTo>
                  <a:lnTo>
                    <a:pt x="4841" y="4135"/>
                  </a:lnTo>
                  <a:lnTo>
                    <a:pt x="5042" y="2572"/>
                  </a:lnTo>
                  <a:lnTo>
                    <a:pt x="2925" y="2572"/>
                  </a:lnTo>
                  <a:lnTo>
                    <a:pt x="3076" y="1563"/>
                  </a:lnTo>
                  <a:lnTo>
                    <a:pt x="6303" y="1563"/>
                  </a:lnTo>
                  <a:lnTo>
                    <a:pt x="6605" y="1"/>
                  </a:lnTo>
                  <a:close/>
                </a:path>
              </a:pathLst>
            </a:custGeom>
            <a:solidFill>
              <a:srgbClr val="7C868F">
                <a:alpha val="6157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262" name="Google Shape;4262;p57"/>
            <p:cNvSpPr/>
            <p:nvPr/>
          </p:nvSpPr>
          <p:spPr>
            <a:xfrm>
              <a:off x="4576300" y="2578950"/>
              <a:ext cx="83200" cy="170175"/>
            </a:xfrm>
            <a:custGeom>
              <a:avLst/>
              <a:gdLst/>
              <a:ahLst/>
              <a:cxnLst/>
              <a:rect l="l" t="t" r="r" b="b"/>
              <a:pathLst>
                <a:path w="3328" h="6807" extrusionOk="0">
                  <a:moveTo>
                    <a:pt x="1160" y="1"/>
                  </a:moveTo>
                  <a:lnTo>
                    <a:pt x="0" y="6806"/>
                  </a:lnTo>
                  <a:lnTo>
                    <a:pt x="2118" y="6806"/>
                  </a:lnTo>
                  <a:lnTo>
                    <a:pt x="3327" y="1"/>
                  </a:lnTo>
                  <a:close/>
                </a:path>
              </a:pathLst>
            </a:custGeom>
            <a:solidFill>
              <a:srgbClr val="7C868F">
                <a:alpha val="6157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263" name="Google Shape;4263;p57"/>
            <p:cNvSpPr/>
            <p:nvPr/>
          </p:nvSpPr>
          <p:spPr>
            <a:xfrm>
              <a:off x="4649400" y="2578950"/>
              <a:ext cx="185300" cy="170175"/>
            </a:xfrm>
            <a:custGeom>
              <a:avLst/>
              <a:gdLst/>
              <a:ahLst/>
              <a:cxnLst/>
              <a:rect l="l" t="t" r="r" b="b"/>
              <a:pathLst>
                <a:path w="7412" h="6807" extrusionOk="0">
                  <a:moveTo>
                    <a:pt x="3529" y="1541"/>
                  </a:moveTo>
                  <a:cubicBezTo>
                    <a:pt x="4000" y="1541"/>
                    <a:pt x="4739" y="1631"/>
                    <a:pt x="4941" y="2168"/>
                  </a:cubicBezTo>
                  <a:cubicBezTo>
                    <a:pt x="5193" y="2773"/>
                    <a:pt x="4890" y="3933"/>
                    <a:pt x="4638" y="4336"/>
                  </a:cubicBezTo>
                  <a:cubicBezTo>
                    <a:pt x="4386" y="4639"/>
                    <a:pt x="4185" y="5092"/>
                    <a:pt x="2470" y="5092"/>
                  </a:cubicBezTo>
                  <a:lnTo>
                    <a:pt x="3126" y="1563"/>
                  </a:lnTo>
                  <a:cubicBezTo>
                    <a:pt x="3126" y="1563"/>
                    <a:pt x="3294" y="1541"/>
                    <a:pt x="3529" y="1541"/>
                  </a:cubicBezTo>
                  <a:close/>
                  <a:moveTo>
                    <a:pt x="4403" y="1"/>
                  </a:moveTo>
                  <a:cubicBezTo>
                    <a:pt x="4392" y="1"/>
                    <a:pt x="4386" y="1"/>
                    <a:pt x="4386" y="1"/>
                  </a:cubicBezTo>
                  <a:lnTo>
                    <a:pt x="1210" y="1"/>
                  </a:lnTo>
                  <a:lnTo>
                    <a:pt x="0" y="6806"/>
                  </a:lnTo>
                  <a:lnTo>
                    <a:pt x="2672" y="6806"/>
                  </a:lnTo>
                  <a:cubicBezTo>
                    <a:pt x="4235" y="6806"/>
                    <a:pt x="4739" y="6554"/>
                    <a:pt x="5445" y="6151"/>
                  </a:cubicBezTo>
                  <a:cubicBezTo>
                    <a:pt x="6151" y="5697"/>
                    <a:pt x="7411" y="3832"/>
                    <a:pt x="7109" y="1866"/>
                  </a:cubicBezTo>
                  <a:cubicBezTo>
                    <a:pt x="6773" y="46"/>
                    <a:pt x="4618" y="1"/>
                    <a:pt x="4403" y="1"/>
                  </a:cubicBezTo>
                  <a:close/>
                </a:path>
              </a:pathLst>
            </a:custGeom>
            <a:solidFill>
              <a:srgbClr val="7C868F">
                <a:alpha val="6157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264" name="Google Shape;4264;p57"/>
            <p:cNvSpPr/>
            <p:nvPr/>
          </p:nvSpPr>
          <p:spPr>
            <a:xfrm>
              <a:off x="4975825" y="2578800"/>
              <a:ext cx="177725" cy="170325"/>
            </a:xfrm>
            <a:custGeom>
              <a:avLst/>
              <a:gdLst/>
              <a:ahLst/>
              <a:cxnLst/>
              <a:rect l="l" t="t" r="r" b="b"/>
              <a:pathLst>
                <a:path w="7109" h="6813" extrusionOk="0">
                  <a:moveTo>
                    <a:pt x="3645" y="1600"/>
                  </a:moveTo>
                  <a:cubicBezTo>
                    <a:pt x="4032" y="1600"/>
                    <a:pt x="4499" y="1631"/>
                    <a:pt x="4639" y="1771"/>
                  </a:cubicBezTo>
                  <a:cubicBezTo>
                    <a:pt x="5042" y="2074"/>
                    <a:pt x="4840" y="2679"/>
                    <a:pt x="4387" y="2830"/>
                  </a:cubicBezTo>
                  <a:cubicBezTo>
                    <a:pt x="4160" y="2931"/>
                    <a:pt x="3769" y="2956"/>
                    <a:pt x="3435" y="2956"/>
                  </a:cubicBezTo>
                  <a:cubicBezTo>
                    <a:pt x="3101" y="2956"/>
                    <a:pt x="2824" y="2931"/>
                    <a:pt x="2824" y="2931"/>
                  </a:cubicBezTo>
                  <a:lnTo>
                    <a:pt x="3076" y="1620"/>
                  </a:lnTo>
                  <a:cubicBezTo>
                    <a:pt x="3076" y="1620"/>
                    <a:pt x="3335" y="1600"/>
                    <a:pt x="3645" y="1600"/>
                  </a:cubicBezTo>
                  <a:close/>
                  <a:moveTo>
                    <a:pt x="4924" y="1"/>
                  </a:moveTo>
                  <a:cubicBezTo>
                    <a:pt x="4809" y="1"/>
                    <a:pt x="4739" y="7"/>
                    <a:pt x="4739" y="7"/>
                  </a:cubicBezTo>
                  <a:lnTo>
                    <a:pt x="1160" y="7"/>
                  </a:lnTo>
                  <a:lnTo>
                    <a:pt x="1" y="6812"/>
                  </a:lnTo>
                  <a:lnTo>
                    <a:pt x="2168" y="6812"/>
                  </a:lnTo>
                  <a:lnTo>
                    <a:pt x="2572" y="4443"/>
                  </a:lnTo>
                  <a:lnTo>
                    <a:pt x="3378" y="4443"/>
                  </a:lnTo>
                  <a:cubicBezTo>
                    <a:pt x="4437" y="4443"/>
                    <a:pt x="4185" y="5250"/>
                    <a:pt x="4185" y="5250"/>
                  </a:cubicBezTo>
                  <a:lnTo>
                    <a:pt x="3933" y="6812"/>
                  </a:lnTo>
                  <a:lnTo>
                    <a:pt x="6101" y="6812"/>
                  </a:lnTo>
                  <a:cubicBezTo>
                    <a:pt x="6101" y="6812"/>
                    <a:pt x="6302" y="5754"/>
                    <a:pt x="6454" y="4796"/>
                  </a:cubicBezTo>
                  <a:cubicBezTo>
                    <a:pt x="6605" y="3838"/>
                    <a:pt x="5546" y="3636"/>
                    <a:pt x="5546" y="3636"/>
                  </a:cubicBezTo>
                  <a:cubicBezTo>
                    <a:pt x="6605" y="3284"/>
                    <a:pt x="7109" y="2326"/>
                    <a:pt x="6857" y="1116"/>
                  </a:cubicBezTo>
                  <a:cubicBezTo>
                    <a:pt x="6654" y="99"/>
                    <a:pt x="5401" y="1"/>
                    <a:pt x="4924" y="1"/>
                  </a:cubicBezTo>
                  <a:close/>
                </a:path>
              </a:pathLst>
            </a:custGeom>
            <a:solidFill>
              <a:srgbClr val="7C868F">
                <a:alpha val="6157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265" name="Google Shape;4265;p57"/>
            <p:cNvSpPr/>
            <p:nvPr/>
          </p:nvSpPr>
          <p:spPr>
            <a:xfrm>
              <a:off x="3701600" y="2785650"/>
              <a:ext cx="1421725" cy="74375"/>
            </a:xfrm>
            <a:custGeom>
              <a:avLst/>
              <a:gdLst/>
              <a:ahLst/>
              <a:cxnLst/>
              <a:rect l="l" t="t" r="r" b="b"/>
              <a:pathLst>
                <a:path w="56869" h="2975" extrusionOk="0">
                  <a:moveTo>
                    <a:pt x="504" y="0"/>
                  </a:moveTo>
                  <a:lnTo>
                    <a:pt x="0" y="2975"/>
                  </a:lnTo>
                  <a:lnTo>
                    <a:pt x="56364" y="2975"/>
                  </a:lnTo>
                  <a:lnTo>
                    <a:pt x="56868" y="51"/>
                  </a:lnTo>
                  <a:lnTo>
                    <a:pt x="25661" y="51"/>
                  </a:lnTo>
                  <a:lnTo>
                    <a:pt x="22939" y="2319"/>
                  </a:lnTo>
                  <a:lnTo>
                    <a:pt x="23342" y="0"/>
                  </a:lnTo>
                  <a:close/>
                </a:path>
              </a:pathLst>
            </a:custGeom>
            <a:solidFill>
              <a:srgbClr val="7C868F">
                <a:alpha val="6157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266" name="Google Shape;4266;p57"/>
            <p:cNvSpPr/>
            <p:nvPr/>
          </p:nvSpPr>
          <p:spPr>
            <a:xfrm>
              <a:off x="5158575" y="2578950"/>
              <a:ext cx="20200" cy="25225"/>
            </a:xfrm>
            <a:custGeom>
              <a:avLst/>
              <a:gdLst/>
              <a:ahLst/>
              <a:cxnLst/>
              <a:rect l="l" t="t" r="r" b="b"/>
              <a:pathLst>
                <a:path w="808" h="1009" extrusionOk="0">
                  <a:moveTo>
                    <a:pt x="1" y="1"/>
                  </a:moveTo>
                  <a:lnTo>
                    <a:pt x="1" y="101"/>
                  </a:lnTo>
                  <a:lnTo>
                    <a:pt x="354" y="101"/>
                  </a:lnTo>
                  <a:lnTo>
                    <a:pt x="354" y="1009"/>
                  </a:lnTo>
                  <a:lnTo>
                    <a:pt x="454" y="1009"/>
                  </a:lnTo>
                  <a:lnTo>
                    <a:pt x="454" y="101"/>
                  </a:lnTo>
                  <a:lnTo>
                    <a:pt x="807" y="101"/>
                  </a:lnTo>
                  <a:lnTo>
                    <a:pt x="807" y="1"/>
                  </a:lnTo>
                  <a:close/>
                </a:path>
              </a:pathLst>
            </a:custGeom>
            <a:solidFill>
              <a:srgbClr val="7C868F">
                <a:alpha val="6157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267" name="Google Shape;4267;p57"/>
            <p:cNvSpPr/>
            <p:nvPr/>
          </p:nvSpPr>
          <p:spPr>
            <a:xfrm>
              <a:off x="5182525" y="2578950"/>
              <a:ext cx="22700" cy="25225"/>
            </a:xfrm>
            <a:custGeom>
              <a:avLst/>
              <a:gdLst/>
              <a:ahLst/>
              <a:cxnLst/>
              <a:rect l="l" t="t" r="r" b="b"/>
              <a:pathLst>
                <a:path w="908" h="1009" extrusionOk="0">
                  <a:moveTo>
                    <a:pt x="1" y="1"/>
                  </a:moveTo>
                  <a:lnTo>
                    <a:pt x="1" y="1009"/>
                  </a:lnTo>
                  <a:lnTo>
                    <a:pt x="101" y="1009"/>
                  </a:lnTo>
                  <a:lnTo>
                    <a:pt x="101" y="152"/>
                  </a:lnTo>
                  <a:lnTo>
                    <a:pt x="404" y="1009"/>
                  </a:lnTo>
                  <a:lnTo>
                    <a:pt x="505" y="1009"/>
                  </a:lnTo>
                  <a:lnTo>
                    <a:pt x="807" y="152"/>
                  </a:lnTo>
                  <a:lnTo>
                    <a:pt x="807" y="1009"/>
                  </a:lnTo>
                  <a:lnTo>
                    <a:pt x="908" y="1009"/>
                  </a:lnTo>
                  <a:lnTo>
                    <a:pt x="908" y="1"/>
                  </a:lnTo>
                  <a:lnTo>
                    <a:pt x="757" y="1"/>
                  </a:lnTo>
                  <a:lnTo>
                    <a:pt x="505" y="706"/>
                  </a:lnTo>
                  <a:cubicBezTo>
                    <a:pt x="505" y="757"/>
                    <a:pt x="454" y="807"/>
                    <a:pt x="454" y="858"/>
                  </a:cubicBezTo>
                  <a:cubicBezTo>
                    <a:pt x="454" y="807"/>
                    <a:pt x="404" y="757"/>
                    <a:pt x="404" y="706"/>
                  </a:cubicBezTo>
                  <a:lnTo>
                    <a:pt x="152" y="1"/>
                  </a:lnTo>
                  <a:close/>
                </a:path>
              </a:pathLst>
            </a:custGeom>
            <a:solidFill>
              <a:srgbClr val="7C868F">
                <a:alpha val="6157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4268" name="Google Shape;4268;p57"/>
          <p:cNvSpPr/>
          <p:nvPr/>
        </p:nvSpPr>
        <p:spPr>
          <a:xfrm>
            <a:off x="8227998" y="4566256"/>
            <a:ext cx="431416" cy="266843"/>
          </a:xfrm>
          <a:custGeom>
            <a:avLst/>
            <a:gdLst/>
            <a:ahLst/>
            <a:cxnLst/>
            <a:rect l="l" t="t" r="r" b="b"/>
            <a:pathLst>
              <a:path w="26821" h="16587" extrusionOk="0">
                <a:moveTo>
                  <a:pt x="25863" y="13108"/>
                </a:moveTo>
                <a:lnTo>
                  <a:pt x="25863" y="13209"/>
                </a:lnTo>
                <a:lnTo>
                  <a:pt x="25964" y="13209"/>
                </a:lnTo>
                <a:lnTo>
                  <a:pt x="25964" y="13461"/>
                </a:lnTo>
                <a:lnTo>
                  <a:pt x="26014" y="13461"/>
                </a:lnTo>
                <a:lnTo>
                  <a:pt x="26014" y="13209"/>
                </a:lnTo>
                <a:lnTo>
                  <a:pt x="26115" y="13209"/>
                </a:lnTo>
                <a:lnTo>
                  <a:pt x="26115" y="13108"/>
                </a:lnTo>
                <a:close/>
                <a:moveTo>
                  <a:pt x="26216" y="13108"/>
                </a:moveTo>
                <a:lnTo>
                  <a:pt x="26216" y="13461"/>
                </a:lnTo>
                <a:lnTo>
                  <a:pt x="26266" y="13461"/>
                </a:lnTo>
                <a:lnTo>
                  <a:pt x="26266" y="13209"/>
                </a:lnTo>
                <a:lnTo>
                  <a:pt x="26317" y="13411"/>
                </a:lnTo>
                <a:lnTo>
                  <a:pt x="26417" y="13411"/>
                </a:lnTo>
                <a:lnTo>
                  <a:pt x="26468" y="13209"/>
                </a:lnTo>
                <a:lnTo>
                  <a:pt x="26468" y="13461"/>
                </a:lnTo>
                <a:lnTo>
                  <a:pt x="26569" y="13461"/>
                </a:lnTo>
                <a:lnTo>
                  <a:pt x="26569" y="13108"/>
                </a:lnTo>
                <a:lnTo>
                  <a:pt x="26468" y="13108"/>
                </a:lnTo>
                <a:lnTo>
                  <a:pt x="26367" y="13361"/>
                </a:lnTo>
                <a:lnTo>
                  <a:pt x="26266" y="13108"/>
                </a:lnTo>
                <a:close/>
                <a:moveTo>
                  <a:pt x="13410" y="1816"/>
                </a:moveTo>
                <a:cubicBezTo>
                  <a:pt x="13310" y="1866"/>
                  <a:pt x="13158" y="1967"/>
                  <a:pt x="13057" y="2068"/>
                </a:cubicBezTo>
                <a:cubicBezTo>
                  <a:pt x="11343" y="3580"/>
                  <a:pt x="10234" y="5798"/>
                  <a:pt x="10234" y="8319"/>
                </a:cubicBezTo>
                <a:cubicBezTo>
                  <a:pt x="10234" y="10789"/>
                  <a:pt x="11343" y="13058"/>
                  <a:pt x="13057" y="14570"/>
                </a:cubicBezTo>
                <a:cubicBezTo>
                  <a:pt x="13158" y="14671"/>
                  <a:pt x="13310" y="14722"/>
                  <a:pt x="13410" y="14823"/>
                </a:cubicBezTo>
                <a:cubicBezTo>
                  <a:pt x="13511" y="14722"/>
                  <a:pt x="13612" y="14671"/>
                  <a:pt x="13713" y="14570"/>
                </a:cubicBezTo>
                <a:cubicBezTo>
                  <a:pt x="15477" y="13058"/>
                  <a:pt x="16587" y="10789"/>
                  <a:pt x="16587" y="8319"/>
                </a:cubicBezTo>
                <a:cubicBezTo>
                  <a:pt x="16587" y="5798"/>
                  <a:pt x="15477" y="3580"/>
                  <a:pt x="13713" y="2068"/>
                </a:cubicBezTo>
                <a:cubicBezTo>
                  <a:pt x="13612" y="1967"/>
                  <a:pt x="13511" y="1866"/>
                  <a:pt x="13410" y="1816"/>
                </a:cubicBezTo>
                <a:close/>
                <a:moveTo>
                  <a:pt x="8268" y="1"/>
                </a:moveTo>
                <a:cubicBezTo>
                  <a:pt x="3680" y="1"/>
                  <a:pt x="0" y="3732"/>
                  <a:pt x="0" y="8319"/>
                </a:cubicBezTo>
                <a:cubicBezTo>
                  <a:pt x="0" y="12907"/>
                  <a:pt x="3680" y="16587"/>
                  <a:pt x="8268" y="16587"/>
                </a:cubicBezTo>
                <a:cubicBezTo>
                  <a:pt x="9982" y="16587"/>
                  <a:pt x="11545" y="16083"/>
                  <a:pt x="12856" y="15226"/>
                </a:cubicBezTo>
                <a:cubicBezTo>
                  <a:pt x="12805" y="15175"/>
                  <a:pt x="12705" y="15125"/>
                  <a:pt x="12654" y="15075"/>
                </a:cubicBezTo>
                <a:cubicBezTo>
                  <a:pt x="10688" y="13361"/>
                  <a:pt x="9579" y="10890"/>
                  <a:pt x="9579" y="8319"/>
                </a:cubicBezTo>
                <a:cubicBezTo>
                  <a:pt x="9579" y="5748"/>
                  <a:pt x="10688" y="3278"/>
                  <a:pt x="12654" y="1564"/>
                </a:cubicBezTo>
                <a:cubicBezTo>
                  <a:pt x="12705" y="1513"/>
                  <a:pt x="12805" y="1463"/>
                  <a:pt x="12856" y="1413"/>
                </a:cubicBezTo>
                <a:cubicBezTo>
                  <a:pt x="11545" y="556"/>
                  <a:pt x="9982" y="1"/>
                  <a:pt x="8268" y="1"/>
                </a:cubicBezTo>
                <a:close/>
                <a:moveTo>
                  <a:pt x="18502" y="1"/>
                </a:moveTo>
                <a:cubicBezTo>
                  <a:pt x="16839" y="1"/>
                  <a:pt x="15225" y="505"/>
                  <a:pt x="13915" y="1413"/>
                </a:cubicBezTo>
                <a:cubicBezTo>
                  <a:pt x="14015" y="1463"/>
                  <a:pt x="14066" y="1513"/>
                  <a:pt x="14116" y="1564"/>
                </a:cubicBezTo>
                <a:cubicBezTo>
                  <a:pt x="16082" y="3278"/>
                  <a:pt x="17191" y="5748"/>
                  <a:pt x="17191" y="8319"/>
                </a:cubicBezTo>
                <a:cubicBezTo>
                  <a:pt x="17191" y="10890"/>
                  <a:pt x="16082" y="13361"/>
                  <a:pt x="14116" y="15024"/>
                </a:cubicBezTo>
                <a:cubicBezTo>
                  <a:pt x="14066" y="15125"/>
                  <a:pt x="14015" y="15175"/>
                  <a:pt x="13915" y="15226"/>
                </a:cubicBezTo>
                <a:cubicBezTo>
                  <a:pt x="15225" y="16083"/>
                  <a:pt x="16839" y="16587"/>
                  <a:pt x="18502" y="16587"/>
                </a:cubicBezTo>
                <a:cubicBezTo>
                  <a:pt x="23090" y="16587"/>
                  <a:pt x="26821" y="12907"/>
                  <a:pt x="26821" y="8319"/>
                </a:cubicBezTo>
                <a:cubicBezTo>
                  <a:pt x="26821" y="3732"/>
                  <a:pt x="23090" y="1"/>
                  <a:pt x="18502" y="1"/>
                </a:cubicBezTo>
                <a:close/>
              </a:path>
            </a:pathLst>
          </a:custGeom>
          <a:solidFill>
            <a:srgbClr val="7C868F">
              <a:alpha val="6157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269" name="Google Shape;4269;p57"/>
          <p:cNvSpPr txBox="1"/>
          <p:nvPr/>
        </p:nvSpPr>
        <p:spPr>
          <a:xfrm>
            <a:off x="327649" y="4545776"/>
            <a:ext cx="1012800" cy="3078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800"/>
              <a:buFont typeface="Arial"/>
              <a:buNone/>
            </a:pPr>
            <a:r>
              <a:rPr lang="en" sz="800" b="0" i="0" u="none" strike="noStrike" cap="none">
                <a:solidFill>
                  <a:schemeClr val="dk2"/>
                </a:solidFill>
                <a:latin typeface="Inter Medium"/>
                <a:ea typeface="Inter Medium"/>
                <a:cs typeface="Inter Medium"/>
                <a:sym typeface="Inter Medium"/>
              </a:rPr>
              <a:t>Trusted by:</a:t>
            </a:r>
            <a:endParaRPr sz="800" b="0" i="0" u="none" strike="noStrike" cap="none">
              <a:solidFill>
                <a:schemeClr val="dk2"/>
              </a:solidFill>
              <a:latin typeface="Inter Medium"/>
              <a:ea typeface="Inter Medium"/>
              <a:cs typeface="Inter Medium"/>
              <a:sym typeface="Inter Medium"/>
            </a:endParaRPr>
          </a:p>
        </p:txBody>
      </p:sp>
      <p:grpSp>
        <p:nvGrpSpPr>
          <p:cNvPr id="4270" name="Google Shape;4270;p57"/>
          <p:cNvGrpSpPr/>
          <p:nvPr/>
        </p:nvGrpSpPr>
        <p:grpSpPr>
          <a:xfrm>
            <a:off x="6292189" y="1426141"/>
            <a:ext cx="1425849" cy="1425202"/>
            <a:chOff x="1189450" y="238125"/>
            <a:chExt cx="5177375" cy="5175025"/>
          </a:xfrm>
        </p:grpSpPr>
        <p:sp>
          <p:nvSpPr>
            <p:cNvPr id="4271" name="Google Shape;4271;p57"/>
            <p:cNvSpPr/>
            <p:nvPr/>
          </p:nvSpPr>
          <p:spPr>
            <a:xfrm>
              <a:off x="3342550" y="261725"/>
              <a:ext cx="75550" cy="51950"/>
            </a:xfrm>
            <a:custGeom>
              <a:avLst/>
              <a:gdLst/>
              <a:ahLst/>
              <a:cxnLst/>
              <a:rect l="l" t="t" r="r" b="b"/>
              <a:pathLst>
                <a:path w="3022" h="2078" extrusionOk="0">
                  <a:moveTo>
                    <a:pt x="2927" y="0"/>
                  </a:moveTo>
                  <a:cubicBezTo>
                    <a:pt x="1889" y="189"/>
                    <a:pt x="944" y="284"/>
                    <a:pt x="0" y="473"/>
                  </a:cubicBezTo>
                  <a:cubicBezTo>
                    <a:pt x="0" y="473"/>
                    <a:pt x="0" y="473"/>
                    <a:pt x="0" y="567"/>
                  </a:cubicBezTo>
                  <a:cubicBezTo>
                    <a:pt x="0" y="1417"/>
                    <a:pt x="661" y="2078"/>
                    <a:pt x="1511" y="2078"/>
                  </a:cubicBezTo>
                  <a:cubicBezTo>
                    <a:pt x="2361" y="2078"/>
                    <a:pt x="3022" y="1417"/>
                    <a:pt x="3022" y="567"/>
                  </a:cubicBezTo>
                  <a:cubicBezTo>
                    <a:pt x="3022" y="378"/>
                    <a:pt x="2927" y="189"/>
                    <a:pt x="2927"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272" name="Google Shape;4272;p57"/>
            <p:cNvSpPr/>
            <p:nvPr/>
          </p:nvSpPr>
          <p:spPr>
            <a:xfrm>
              <a:off x="3540850" y="242825"/>
              <a:ext cx="75575" cy="70850"/>
            </a:xfrm>
            <a:custGeom>
              <a:avLst/>
              <a:gdLst/>
              <a:ahLst/>
              <a:cxnLst/>
              <a:rect l="l" t="t" r="r" b="b"/>
              <a:pathLst>
                <a:path w="3023" h="2834" extrusionOk="0">
                  <a:moveTo>
                    <a:pt x="2267" y="1"/>
                  </a:moveTo>
                  <a:cubicBezTo>
                    <a:pt x="1700" y="1"/>
                    <a:pt x="1228" y="95"/>
                    <a:pt x="662" y="95"/>
                  </a:cubicBezTo>
                  <a:cubicBezTo>
                    <a:pt x="284" y="379"/>
                    <a:pt x="1" y="756"/>
                    <a:pt x="1" y="1323"/>
                  </a:cubicBezTo>
                  <a:lnTo>
                    <a:pt x="95" y="1323"/>
                  </a:lnTo>
                  <a:cubicBezTo>
                    <a:pt x="95" y="2173"/>
                    <a:pt x="756" y="2834"/>
                    <a:pt x="1511" y="2834"/>
                  </a:cubicBezTo>
                  <a:cubicBezTo>
                    <a:pt x="2361" y="2834"/>
                    <a:pt x="3022" y="2173"/>
                    <a:pt x="3022" y="1323"/>
                  </a:cubicBezTo>
                  <a:cubicBezTo>
                    <a:pt x="3022" y="756"/>
                    <a:pt x="2739" y="284"/>
                    <a:pt x="2267"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273" name="Google Shape;4273;p57"/>
            <p:cNvSpPr/>
            <p:nvPr/>
          </p:nvSpPr>
          <p:spPr>
            <a:xfrm>
              <a:off x="3741525" y="238125"/>
              <a:ext cx="73200" cy="75550"/>
            </a:xfrm>
            <a:custGeom>
              <a:avLst/>
              <a:gdLst/>
              <a:ahLst/>
              <a:cxnLst/>
              <a:rect l="l" t="t" r="r" b="b"/>
              <a:pathLst>
                <a:path w="2928" h="3022" extrusionOk="0">
                  <a:moveTo>
                    <a:pt x="1511" y="0"/>
                  </a:moveTo>
                  <a:cubicBezTo>
                    <a:pt x="661" y="0"/>
                    <a:pt x="0" y="661"/>
                    <a:pt x="0" y="1511"/>
                  </a:cubicBezTo>
                  <a:cubicBezTo>
                    <a:pt x="0" y="2361"/>
                    <a:pt x="661" y="3022"/>
                    <a:pt x="1417" y="3022"/>
                  </a:cubicBezTo>
                  <a:lnTo>
                    <a:pt x="1511" y="3022"/>
                  </a:lnTo>
                  <a:cubicBezTo>
                    <a:pt x="2267" y="3022"/>
                    <a:pt x="2928" y="2361"/>
                    <a:pt x="2928" y="1511"/>
                  </a:cubicBezTo>
                  <a:cubicBezTo>
                    <a:pt x="2928" y="661"/>
                    <a:pt x="2267"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274" name="Google Shape;4274;p57"/>
            <p:cNvSpPr/>
            <p:nvPr/>
          </p:nvSpPr>
          <p:spPr>
            <a:xfrm>
              <a:off x="2745250" y="429350"/>
              <a:ext cx="75575" cy="73200"/>
            </a:xfrm>
            <a:custGeom>
              <a:avLst/>
              <a:gdLst/>
              <a:ahLst/>
              <a:cxnLst/>
              <a:rect l="l" t="t" r="r" b="b"/>
              <a:pathLst>
                <a:path w="3023" h="2928" extrusionOk="0">
                  <a:moveTo>
                    <a:pt x="1983" y="0"/>
                  </a:moveTo>
                  <a:cubicBezTo>
                    <a:pt x="1417" y="283"/>
                    <a:pt x="756" y="567"/>
                    <a:pt x="189" y="756"/>
                  </a:cubicBezTo>
                  <a:cubicBezTo>
                    <a:pt x="95" y="945"/>
                    <a:pt x="0" y="1133"/>
                    <a:pt x="0" y="1417"/>
                  </a:cubicBezTo>
                  <a:cubicBezTo>
                    <a:pt x="0" y="2267"/>
                    <a:pt x="661" y="2833"/>
                    <a:pt x="1511" y="2833"/>
                  </a:cubicBezTo>
                  <a:lnTo>
                    <a:pt x="1511" y="2928"/>
                  </a:lnTo>
                  <a:cubicBezTo>
                    <a:pt x="2361" y="2928"/>
                    <a:pt x="3022" y="2267"/>
                    <a:pt x="3022" y="1417"/>
                  </a:cubicBezTo>
                  <a:cubicBezTo>
                    <a:pt x="3022" y="756"/>
                    <a:pt x="2550" y="189"/>
                    <a:pt x="1983"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275" name="Google Shape;4275;p57"/>
            <p:cNvSpPr/>
            <p:nvPr/>
          </p:nvSpPr>
          <p:spPr>
            <a:xfrm>
              <a:off x="2945925" y="426975"/>
              <a:ext cx="73200" cy="75575"/>
            </a:xfrm>
            <a:custGeom>
              <a:avLst/>
              <a:gdLst/>
              <a:ahLst/>
              <a:cxnLst/>
              <a:rect l="l" t="t" r="r" b="b"/>
              <a:pathLst>
                <a:path w="2928" h="3023" extrusionOk="0">
                  <a:moveTo>
                    <a:pt x="1417" y="1"/>
                  </a:moveTo>
                  <a:cubicBezTo>
                    <a:pt x="661" y="1"/>
                    <a:pt x="0" y="662"/>
                    <a:pt x="0" y="1512"/>
                  </a:cubicBezTo>
                  <a:cubicBezTo>
                    <a:pt x="0" y="2362"/>
                    <a:pt x="661" y="3023"/>
                    <a:pt x="1417" y="3023"/>
                  </a:cubicBezTo>
                  <a:cubicBezTo>
                    <a:pt x="2266" y="3023"/>
                    <a:pt x="2928" y="2362"/>
                    <a:pt x="2928" y="1512"/>
                  </a:cubicBezTo>
                  <a:cubicBezTo>
                    <a:pt x="2928" y="662"/>
                    <a:pt x="2266" y="1"/>
                    <a:pt x="1417"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276" name="Google Shape;4276;p57"/>
            <p:cNvSpPr/>
            <p:nvPr/>
          </p:nvSpPr>
          <p:spPr>
            <a:xfrm>
              <a:off x="3144225" y="426975"/>
              <a:ext cx="73225" cy="75575"/>
            </a:xfrm>
            <a:custGeom>
              <a:avLst/>
              <a:gdLst/>
              <a:ahLst/>
              <a:cxnLst/>
              <a:rect l="l" t="t" r="r" b="b"/>
              <a:pathLst>
                <a:path w="2929" h="3023" extrusionOk="0">
                  <a:moveTo>
                    <a:pt x="1511" y="1"/>
                  </a:moveTo>
                  <a:cubicBezTo>
                    <a:pt x="662" y="1"/>
                    <a:pt x="1" y="662"/>
                    <a:pt x="1" y="1512"/>
                  </a:cubicBezTo>
                  <a:cubicBezTo>
                    <a:pt x="1" y="2362"/>
                    <a:pt x="662" y="3023"/>
                    <a:pt x="1417" y="3023"/>
                  </a:cubicBezTo>
                  <a:lnTo>
                    <a:pt x="1511" y="3023"/>
                  </a:lnTo>
                  <a:cubicBezTo>
                    <a:pt x="2267" y="3023"/>
                    <a:pt x="2928" y="2362"/>
                    <a:pt x="2928" y="1512"/>
                  </a:cubicBezTo>
                  <a:cubicBezTo>
                    <a:pt x="2928" y="662"/>
                    <a:pt x="2267"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277" name="Google Shape;4277;p57"/>
            <p:cNvSpPr/>
            <p:nvPr/>
          </p:nvSpPr>
          <p:spPr>
            <a:xfrm>
              <a:off x="3342550" y="426975"/>
              <a:ext cx="75550" cy="75575"/>
            </a:xfrm>
            <a:custGeom>
              <a:avLst/>
              <a:gdLst/>
              <a:ahLst/>
              <a:cxnLst/>
              <a:rect l="l" t="t" r="r" b="b"/>
              <a:pathLst>
                <a:path w="3022" h="3023" extrusionOk="0">
                  <a:moveTo>
                    <a:pt x="1511" y="1"/>
                  </a:moveTo>
                  <a:cubicBezTo>
                    <a:pt x="661" y="1"/>
                    <a:pt x="0" y="662"/>
                    <a:pt x="0" y="1512"/>
                  </a:cubicBezTo>
                  <a:cubicBezTo>
                    <a:pt x="0" y="2362"/>
                    <a:pt x="661" y="3023"/>
                    <a:pt x="1511" y="3023"/>
                  </a:cubicBezTo>
                  <a:cubicBezTo>
                    <a:pt x="2361" y="3023"/>
                    <a:pt x="3022" y="2362"/>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278" name="Google Shape;4278;p57"/>
            <p:cNvSpPr/>
            <p:nvPr/>
          </p:nvSpPr>
          <p:spPr>
            <a:xfrm>
              <a:off x="3540850" y="426975"/>
              <a:ext cx="75575" cy="75575"/>
            </a:xfrm>
            <a:custGeom>
              <a:avLst/>
              <a:gdLst/>
              <a:ahLst/>
              <a:cxnLst/>
              <a:rect l="l" t="t" r="r" b="b"/>
              <a:pathLst>
                <a:path w="3023" h="3023" extrusionOk="0">
                  <a:moveTo>
                    <a:pt x="1511" y="1"/>
                  </a:moveTo>
                  <a:cubicBezTo>
                    <a:pt x="756" y="1"/>
                    <a:pt x="1" y="662"/>
                    <a:pt x="95" y="1512"/>
                  </a:cubicBezTo>
                  <a:cubicBezTo>
                    <a:pt x="95" y="2362"/>
                    <a:pt x="756" y="3023"/>
                    <a:pt x="1511" y="3023"/>
                  </a:cubicBezTo>
                  <a:cubicBezTo>
                    <a:pt x="2361" y="3023"/>
                    <a:pt x="3022" y="2362"/>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279" name="Google Shape;4279;p57"/>
            <p:cNvSpPr/>
            <p:nvPr/>
          </p:nvSpPr>
          <p:spPr>
            <a:xfrm>
              <a:off x="3741525" y="426975"/>
              <a:ext cx="73200" cy="75575"/>
            </a:xfrm>
            <a:custGeom>
              <a:avLst/>
              <a:gdLst/>
              <a:ahLst/>
              <a:cxnLst/>
              <a:rect l="l" t="t" r="r" b="b"/>
              <a:pathLst>
                <a:path w="2928" h="3023" extrusionOk="0">
                  <a:moveTo>
                    <a:pt x="1511" y="1"/>
                  </a:moveTo>
                  <a:cubicBezTo>
                    <a:pt x="661" y="1"/>
                    <a:pt x="0" y="662"/>
                    <a:pt x="0" y="1512"/>
                  </a:cubicBezTo>
                  <a:cubicBezTo>
                    <a:pt x="0" y="2362"/>
                    <a:pt x="661" y="3023"/>
                    <a:pt x="1417" y="3023"/>
                  </a:cubicBezTo>
                  <a:lnTo>
                    <a:pt x="1511" y="3023"/>
                  </a:lnTo>
                  <a:cubicBezTo>
                    <a:pt x="2267" y="3023"/>
                    <a:pt x="2928" y="2362"/>
                    <a:pt x="2928" y="1512"/>
                  </a:cubicBezTo>
                  <a:cubicBezTo>
                    <a:pt x="2928" y="662"/>
                    <a:pt x="2267"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280" name="Google Shape;4280;p57"/>
            <p:cNvSpPr/>
            <p:nvPr/>
          </p:nvSpPr>
          <p:spPr>
            <a:xfrm>
              <a:off x="2350975" y="627650"/>
              <a:ext cx="70850" cy="63775"/>
            </a:xfrm>
            <a:custGeom>
              <a:avLst/>
              <a:gdLst/>
              <a:ahLst/>
              <a:cxnLst/>
              <a:rect l="l" t="t" r="r" b="b"/>
              <a:pathLst>
                <a:path w="2834" h="2551" extrusionOk="0">
                  <a:moveTo>
                    <a:pt x="2362" y="1"/>
                  </a:moveTo>
                  <a:cubicBezTo>
                    <a:pt x="1606" y="473"/>
                    <a:pt x="756" y="945"/>
                    <a:pt x="1" y="1512"/>
                  </a:cubicBezTo>
                  <a:cubicBezTo>
                    <a:pt x="190" y="2078"/>
                    <a:pt x="662" y="2550"/>
                    <a:pt x="1323" y="2550"/>
                  </a:cubicBezTo>
                  <a:cubicBezTo>
                    <a:pt x="2173" y="2550"/>
                    <a:pt x="2834" y="1889"/>
                    <a:pt x="2834" y="1039"/>
                  </a:cubicBezTo>
                  <a:cubicBezTo>
                    <a:pt x="2834" y="567"/>
                    <a:pt x="2645" y="190"/>
                    <a:pt x="2362"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281" name="Google Shape;4281;p57"/>
            <p:cNvSpPr/>
            <p:nvPr/>
          </p:nvSpPr>
          <p:spPr>
            <a:xfrm>
              <a:off x="2546925" y="615850"/>
              <a:ext cx="75575" cy="75575"/>
            </a:xfrm>
            <a:custGeom>
              <a:avLst/>
              <a:gdLst/>
              <a:ahLst/>
              <a:cxnLst/>
              <a:rect l="l" t="t" r="r" b="b"/>
              <a:pathLst>
                <a:path w="3023" h="3023" extrusionOk="0">
                  <a:moveTo>
                    <a:pt x="1512" y="1"/>
                  </a:moveTo>
                  <a:cubicBezTo>
                    <a:pt x="662" y="1"/>
                    <a:pt x="1" y="662"/>
                    <a:pt x="1" y="1511"/>
                  </a:cubicBezTo>
                  <a:cubicBezTo>
                    <a:pt x="1" y="2361"/>
                    <a:pt x="662" y="3022"/>
                    <a:pt x="1512" y="3022"/>
                  </a:cubicBezTo>
                  <a:cubicBezTo>
                    <a:pt x="2362" y="3022"/>
                    <a:pt x="3023" y="2361"/>
                    <a:pt x="3023" y="1511"/>
                  </a:cubicBezTo>
                  <a:cubicBezTo>
                    <a:pt x="3023" y="662"/>
                    <a:pt x="2267" y="1"/>
                    <a:pt x="1512"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282" name="Google Shape;4282;p57"/>
            <p:cNvSpPr/>
            <p:nvPr/>
          </p:nvSpPr>
          <p:spPr>
            <a:xfrm>
              <a:off x="2745250" y="615850"/>
              <a:ext cx="75575" cy="75575"/>
            </a:xfrm>
            <a:custGeom>
              <a:avLst/>
              <a:gdLst/>
              <a:ahLst/>
              <a:cxnLst/>
              <a:rect l="l" t="t" r="r" b="b"/>
              <a:pathLst>
                <a:path w="3023" h="3023" extrusionOk="0">
                  <a:moveTo>
                    <a:pt x="1511" y="1"/>
                  </a:moveTo>
                  <a:cubicBezTo>
                    <a:pt x="661" y="1"/>
                    <a:pt x="0" y="662"/>
                    <a:pt x="0" y="1511"/>
                  </a:cubicBezTo>
                  <a:cubicBezTo>
                    <a:pt x="0" y="2361"/>
                    <a:pt x="661" y="3022"/>
                    <a:pt x="1511" y="3022"/>
                  </a:cubicBezTo>
                  <a:cubicBezTo>
                    <a:pt x="2361" y="3022"/>
                    <a:pt x="3022" y="2361"/>
                    <a:pt x="3022" y="1511"/>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283" name="Google Shape;4283;p57"/>
            <p:cNvSpPr/>
            <p:nvPr/>
          </p:nvSpPr>
          <p:spPr>
            <a:xfrm>
              <a:off x="2945925" y="615850"/>
              <a:ext cx="73200" cy="75575"/>
            </a:xfrm>
            <a:custGeom>
              <a:avLst/>
              <a:gdLst/>
              <a:ahLst/>
              <a:cxnLst/>
              <a:rect l="l" t="t" r="r" b="b"/>
              <a:pathLst>
                <a:path w="2928" h="3023" extrusionOk="0">
                  <a:moveTo>
                    <a:pt x="1417" y="1"/>
                  </a:moveTo>
                  <a:cubicBezTo>
                    <a:pt x="661" y="1"/>
                    <a:pt x="0" y="662"/>
                    <a:pt x="0" y="1511"/>
                  </a:cubicBezTo>
                  <a:cubicBezTo>
                    <a:pt x="0" y="2361"/>
                    <a:pt x="661" y="3022"/>
                    <a:pt x="1417" y="3022"/>
                  </a:cubicBezTo>
                  <a:cubicBezTo>
                    <a:pt x="2266" y="3022"/>
                    <a:pt x="2928" y="2361"/>
                    <a:pt x="2928" y="1511"/>
                  </a:cubicBezTo>
                  <a:cubicBezTo>
                    <a:pt x="2928" y="662"/>
                    <a:pt x="2266" y="1"/>
                    <a:pt x="1417"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284" name="Google Shape;4284;p57"/>
            <p:cNvSpPr/>
            <p:nvPr/>
          </p:nvSpPr>
          <p:spPr>
            <a:xfrm>
              <a:off x="3144225" y="615850"/>
              <a:ext cx="73225" cy="75575"/>
            </a:xfrm>
            <a:custGeom>
              <a:avLst/>
              <a:gdLst/>
              <a:ahLst/>
              <a:cxnLst/>
              <a:rect l="l" t="t" r="r" b="b"/>
              <a:pathLst>
                <a:path w="2929" h="3023" extrusionOk="0">
                  <a:moveTo>
                    <a:pt x="1511" y="1"/>
                  </a:moveTo>
                  <a:cubicBezTo>
                    <a:pt x="662" y="1"/>
                    <a:pt x="1" y="662"/>
                    <a:pt x="1" y="1511"/>
                  </a:cubicBezTo>
                  <a:cubicBezTo>
                    <a:pt x="1" y="2361"/>
                    <a:pt x="662" y="3022"/>
                    <a:pt x="1417" y="3022"/>
                  </a:cubicBezTo>
                  <a:lnTo>
                    <a:pt x="1511" y="3022"/>
                  </a:lnTo>
                  <a:cubicBezTo>
                    <a:pt x="2267" y="3022"/>
                    <a:pt x="2928" y="2361"/>
                    <a:pt x="2928" y="1511"/>
                  </a:cubicBezTo>
                  <a:cubicBezTo>
                    <a:pt x="2928" y="662"/>
                    <a:pt x="2267"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285" name="Google Shape;4285;p57"/>
            <p:cNvSpPr/>
            <p:nvPr/>
          </p:nvSpPr>
          <p:spPr>
            <a:xfrm>
              <a:off x="3342550" y="615850"/>
              <a:ext cx="75550" cy="75575"/>
            </a:xfrm>
            <a:custGeom>
              <a:avLst/>
              <a:gdLst/>
              <a:ahLst/>
              <a:cxnLst/>
              <a:rect l="l" t="t" r="r" b="b"/>
              <a:pathLst>
                <a:path w="3022" h="3023" extrusionOk="0">
                  <a:moveTo>
                    <a:pt x="1511" y="1"/>
                  </a:moveTo>
                  <a:cubicBezTo>
                    <a:pt x="661" y="1"/>
                    <a:pt x="0" y="662"/>
                    <a:pt x="0" y="1511"/>
                  </a:cubicBezTo>
                  <a:cubicBezTo>
                    <a:pt x="0" y="2361"/>
                    <a:pt x="661" y="3022"/>
                    <a:pt x="1511" y="3022"/>
                  </a:cubicBezTo>
                  <a:cubicBezTo>
                    <a:pt x="2361" y="3022"/>
                    <a:pt x="3022" y="2361"/>
                    <a:pt x="3022" y="1511"/>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286" name="Google Shape;4286;p57"/>
            <p:cNvSpPr/>
            <p:nvPr/>
          </p:nvSpPr>
          <p:spPr>
            <a:xfrm>
              <a:off x="3540850" y="615850"/>
              <a:ext cx="75575" cy="75575"/>
            </a:xfrm>
            <a:custGeom>
              <a:avLst/>
              <a:gdLst/>
              <a:ahLst/>
              <a:cxnLst/>
              <a:rect l="l" t="t" r="r" b="b"/>
              <a:pathLst>
                <a:path w="3023" h="3023" extrusionOk="0">
                  <a:moveTo>
                    <a:pt x="1511" y="1"/>
                  </a:moveTo>
                  <a:cubicBezTo>
                    <a:pt x="756" y="1"/>
                    <a:pt x="1" y="662"/>
                    <a:pt x="95" y="1511"/>
                  </a:cubicBezTo>
                  <a:cubicBezTo>
                    <a:pt x="95" y="2361"/>
                    <a:pt x="756" y="3022"/>
                    <a:pt x="1511" y="3022"/>
                  </a:cubicBezTo>
                  <a:cubicBezTo>
                    <a:pt x="2361" y="3022"/>
                    <a:pt x="3022" y="2361"/>
                    <a:pt x="3022" y="1511"/>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287" name="Google Shape;4287;p57"/>
            <p:cNvSpPr/>
            <p:nvPr/>
          </p:nvSpPr>
          <p:spPr>
            <a:xfrm>
              <a:off x="3741525" y="615850"/>
              <a:ext cx="73200" cy="75575"/>
            </a:xfrm>
            <a:custGeom>
              <a:avLst/>
              <a:gdLst/>
              <a:ahLst/>
              <a:cxnLst/>
              <a:rect l="l" t="t" r="r" b="b"/>
              <a:pathLst>
                <a:path w="2928" h="3023" extrusionOk="0">
                  <a:moveTo>
                    <a:pt x="1511" y="1"/>
                  </a:moveTo>
                  <a:cubicBezTo>
                    <a:pt x="661" y="1"/>
                    <a:pt x="0" y="662"/>
                    <a:pt x="0" y="1511"/>
                  </a:cubicBezTo>
                  <a:cubicBezTo>
                    <a:pt x="0" y="2361"/>
                    <a:pt x="661" y="3022"/>
                    <a:pt x="1417" y="3022"/>
                  </a:cubicBezTo>
                  <a:lnTo>
                    <a:pt x="1511" y="3022"/>
                  </a:lnTo>
                  <a:cubicBezTo>
                    <a:pt x="2267" y="3022"/>
                    <a:pt x="2928" y="2361"/>
                    <a:pt x="2928" y="1511"/>
                  </a:cubicBezTo>
                  <a:cubicBezTo>
                    <a:pt x="2928" y="662"/>
                    <a:pt x="2267"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288" name="Google Shape;4288;p57"/>
            <p:cNvSpPr/>
            <p:nvPr/>
          </p:nvSpPr>
          <p:spPr>
            <a:xfrm>
              <a:off x="2147950" y="804725"/>
              <a:ext cx="75575" cy="75575"/>
            </a:xfrm>
            <a:custGeom>
              <a:avLst/>
              <a:gdLst/>
              <a:ahLst/>
              <a:cxnLst/>
              <a:rect l="l" t="t" r="r" b="b"/>
              <a:pathLst>
                <a:path w="3023" h="3023"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289" name="Google Shape;4289;p57"/>
            <p:cNvSpPr/>
            <p:nvPr/>
          </p:nvSpPr>
          <p:spPr>
            <a:xfrm>
              <a:off x="2346250" y="804725"/>
              <a:ext cx="75575" cy="75575"/>
            </a:xfrm>
            <a:custGeom>
              <a:avLst/>
              <a:gdLst/>
              <a:ahLst/>
              <a:cxnLst/>
              <a:rect l="l" t="t" r="r" b="b"/>
              <a:pathLst>
                <a:path w="3023" h="3023" extrusionOk="0">
                  <a:moveTo>
                    <a:pt x="1512" y="0"/>
                  </a:moveTo>
                  <a:cubicBezTo>
                    <a:pt x="756" y="0"/>
                    <a:pt x="1" y="661"/>
                    <a:pt x="95" y="1511"/>
                  </a:cubicBezTo>
                  <a:cubicBezTo>
                    <a:pt x="95" y="2361"/>
                    <a:pt x="756" y="3022"/>
                    <a:pt x="1512" y="3022"/>
                  </a:cubicBezTo>
                  <a:cubicBezTo>
                    <a:pt x="2362" y="3022"/>
                    <a:pt x="3023" y="2361"/>
                    <a:pt x="3023" y="1511"/>
                  </a:cubicBezTo>
                  <a:cubicBezTo>
                    <a:pt x="3023" y="661"/>
                    <a:pt x="2362" y="0"/>
                    <a:pt x="1512"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290" name="Google Shape;4290;p57"/>
            <p:cNvSpPr/>
            <p:nvPr/>
          </p:nvSpPr>
          <p:spPr>
            <a:xfrm>
              <a:off x="2546925" y="804725"/>
              <a:ext cx="75575" cy="75575"/>
            </a:xfrm>
            <a:custGeom>
              <a:avLst/>
              <a:gdLst/>
              <a:ahLst/>
              <a:cxnLst/>
              <a:rect l="l" t="t" r="r" b="b"/>
              <a:pathLst>
                <a:path w="3023" h="3023" extrusionOk="0">
                  <a:moveTo>
                    <a:pt x="1512" y="0"/>
                  </a:moveTo>
                  <a:cubicBezTo>
                    <a:pt x="662" y="0"/>
                    <a:pt x="1" y="661"/>
                    <a:pt x="1" y="1511"/>
                  </a:cubicBezTo>
                  <a:cubicBezTo>
                    <a:pt x="1" y="2361"/>
                    <a:pt x="662" y="3022"/>
                    <a:pt x="1512" y="3022"/>
                  </a:cubicBezTo>
                  <a:cubicBezTo>
                    <a:pt x="2362" y="3022"/>
                    <a:pt x="3023" y="2361"/>
                    <a:pt x="3023" y="1511"/>
                  </a:cubicBezTo>
                  <a:cubicBezTo>
                    <a:pt x="3023" y="661"/>
                    <a:pt x="2267" y="0"/>
                    <a:pt x="1512"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291" name="Google Shape;4291;p57"/>
            <p:cNvSpPr/>
            <p:nvPr/>
          </p:nvSpPr>
          <p:spPr>
            <a:xfrm>
              <a:off x="2745250" y="804725"/>
              <a:ext cx="75575" cy="75575"/>
            </a:xfrm>
            <a:custGeom>
              <a:avLst/>
              <a:gdLst/>
              <a:ahLst/>
              <a:cxnLst/>
              <a:rect l="l" t="t" r="r" b="b"/>
              <a:pathLst>
                <a:path w="3023" h="3023"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292" name="Google Shape;4292;p57"/>
            <p:cNvSpPr/>
            <p:nvPr/>
          </p:nvSpPr>
          <p:spPr>
            <a:xfrm>
              <a:off x="2945925" y="804725"/>
              <a:ext cx="73200" cy="75575"/>
            </a:xfrm>
            <a:custGeom>
              <a:avLst/>
              <a:gdLst/>
              <a:ahLst/>
              <a:cxnLst/>
              <a:rect l="l" t="t" r="r" b="b"/>
              <a:pathLst>
                <a:path w="2928" h="3023" extrusionOk="0">
                  <a:moveTo>
                    <a:pt x="1417" y="0"/>
                  </a:moveTo>
                  <a:cubicBezTo>
                    <a:pt x="661" y="0"/>
                    <a:pt x="0" y="661"/>
                    <a:pt x="0" y="1511"/>
                  </a:cubicBezTo>
                  <a:cubicBezTo>
                    <a:pt x="0" y="2361"/>
                    <a:pt x="661" y="3022"/>
                    <a:pt x="1417" y="3022"/>
                  </a:cubicBezTo>
                  <a:cubicBezTo>
                    <a:pt x="2266" y="3022"/>
                    <a:pt x="2928" y="2361"/>
                    <a:pt x="2928" y="1511"/>
                  </a:cubicBezTo>
                  <a:cubicBezTo>
                    <a:pt x="2928" y="661"/>
                    <a:pt x="2266" y="0"/>
                    <a:pt x="1417"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293" name="Google Shape;4293;p57"/>
            <p:cNvSpPr/>
            <p:nvPr/>
          </p:nvSpPr>
          <p:spPr>
            <a:xfrm>
              <a:off x="3144225" y="804725"/>
              <a:ext cx="73225" cy="75575"/>
            </a:xfrm>
            <a:custGeom>
              <a:avLst/>
              <a:gdLst/>
              <a:ahLst/>
              <a:cxnLst/>
              <a:rect l="l" t="t" r="r" b="b"/>
              <a:pathLst>
                <a:path w="2929" h="3023" extrusionOk="0">
                  <a:moveTo>
                    <a:pt x="1511" y="0"/>
                  </a:moveTo>
                  <a:cubicBezTo>
                    <a:pt x="662" y="0"/>
                    <a:pt x="1" y="661"/>
                    <a:pt x="1" y="1511"/>
                  </a:cubicBezTo>
                  <a:cubicBezTo>
                    <a:pt x="1" y="2361"/>
                    <a:pt x="662" y="3022"/>
                    <a:pt x="1417" y="3022"/>
                  </a:cubicBezTo>
                  <a:lnTo>
                    <a:pt x="1511" y="3022"/>
                  </a:lnTo>
                  <a:cubicBezTo>
                    <a:pt x="2267" y="3022"/>
                    <a:pt x="2928" y="2361"/>
                    <a:pt x="2928" y="1511"/>
                  </a:cubicBezTo>
                  <a:cubicBezTo>
                    <a:pt x="2928" y="661"/>
                    <a:pt x="2267"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294" name="Google Shape;4294;p57"/>
            <p:cNvSpPr/>
            <p:nvPr/>
          </p:nvSpPr>
          <p:spPr>
            <a:xfrm>
              <a:off x="3342550" y="804725"/>
              <a:ext cx="75550" cy="75575"/>
            </a:xfrm>
            <a:custGeom>
              <a:avLst/>
              <a:gdLst/>
              <a:ahLst/>
              <a:cxnLst/>
              <a:rect l="l" t="t" r="r" b="b"/>
              <a:pathLst>
                <a:path w="3022" h="3023"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295" name="Google Shape;4295;p57"/>
            <p:cNvSpPr/>
            <p:nvPr/>
          </p:nvSpPr>
          <p:spPr>
            <a:xfrm>
              <a:off x="3540850" y="804725"/>
              <a:ext cx="75575" cy="75575"/>
            </a:xfrm>
            <a:custGeom>
              <a:avLst/>
              <a:gdLst/>
              <a:ahLst/>
              <a:cxnLst/>
              <a:rect l="l" t="t" r="r" b="b"/>
              <a:pathLst>
                <a:path w="3023" h="3023" extrusionOk="0">
                  <a:moveTo>
                    <a:pt x="1511" y="0"/>
                  </a:moveTo>
                  <a:cubicBezTo>
                    <a:pt x="756" y="0"/>
                    <a:pt x="1" y="661"/>
                    <a:pt x="95" y="1511"/>
                  </a:cubicBezTo>
                  <a:cubicBezTo>
                    <a:pt x="95" y="2361"/>
                    <a:pt x="756"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296" name="Google Shape;4296;p57"/>
            <p:cNvSpPr/>
            <p:nvPr/>
          </p:nvSpPr>
          <p:spPr>
            <a:xfrm>
              <a:off x="3741525" y="804725"/>
              <a:ext cx="73200" cy="75575"/>
            </a:xfrm>
            <a:custGeom>
              <a:avLst/>
              <a:gdLst/>
              <a:ahLst/>
              <a:cxnLst/>
              <a:rect l="l" t="t" r="r" b="b"/>
              <a:pathLst>
                <a:path w="2928" h="3023" extrusionOk="0">
                  <a:moveTo>
                    <a:pt x="1511" y="0"/>
                  </a:moveTo>
                  <a:cubicBezTo>
                    <a:pt x="661" y="0"/>
                    <a:pt x="0" y="661"/>
                    <a:pt x="0" y="1511"/>
                  </a:cubicBezTo>
                  <a:cubicBezTo>
                    <a:pt x="0" y="2361"/>
                    <a:pt x="661" y="3022"/>
                    <a:pt x="1417" y="3022"/>
                  </a:cubicBezTo>
                  <a:lnTo>
                    <a:pt x="1511" y="3022"/>
                  </a:lnTo>
                  <a:cubicBezTo>
                    <a:pt x="2267" y="3022"/>
                    <a:pt x="2928" y="2361"/>
                    <a:pt x="2928" y="1511"/>
                  </a:cubicBezTo>
                  <a:cubicBezTo>
                    <a:pt x="2928" y="661"/>
                    <a:pt x="2267"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297" name="Google Shape;4297;p57"/>
            <p:cNvSpPr/>
            <p:nvPr/>
          </p:nvSpPr>
          <p:spPr>
            <a:xfrm>
              <a:off x="1949625" y="993600"/>
              <a:ext cx="75575" cy="75550"/>
            </a:xfrm>
            <a:custGeom>
              <a:avLst/>
              <a:gdLst/>
              <a:ahLst/>
              <a:cxnLst/>
              <a:rect l="l" t="t" r="r" b="b"/>
              <a:pathLst>
                <a:path w="3023" h="3022"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298" name="Google Shape;4298;p57"/>
            <p:cNvSpPr/>
            <p:nvPr/>
          </p:nvSpPr>
          <p:spPr>
            <a:xfrm>
              <a:off x="2147950" y="993600"/>
              <a:ext cx="75575" cy="75550"/>
            </a:xfrm>
            <a:custGeom>
              <a:avLst/>
              <a:gdLst/>
              <a:ahLst/>
              <a:cxnLst/>
              <a:rect l="l" t="t" r="r" b="b"/>
              <a:pathLst>
                <a:path w="3023" h="3022"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299" name="Google Shape;4299;p57"/>
            <p:cNvSpPr/>
            <p:nvPr/>
          </p:nvSpPr>
          <p:spPr>
            <a:xfrm>
              <a:off x="2346250" y="993600"/>
              <a:ext cx="75575" cy="75550"/>
            </a:xfrm>
            <a:custGeom>
              <a:avLst/>
              <a:gdLst/>
              <a:ahLst/>
              <a:cxnLst/>
              <a:rect l="l" t="t" r="r" b="b"/>
              <a:pathLst>
                <a:path w="3023" h="3022" extrusionOk="0">
                  <a:moveTo>
                    <a:pt x="1512" y="0"/>
                  </a:moveTo>
                  <a:cubicBezTo>
                    <a:pt x="756" y="0"/>
                    <a:pt x="1" y="661"/>
                    <a:pt x="95" y="1511"/>
                  </a:cubicBezTo>
                  <a:cubicBezTo>
                    <a:pt x="95" y="2361"/>
                    <a:pt x="756" y="3022"/>
                    <a:pt x="1512" y="3022"/>
                  </a:cubicBezTo>
                  <a:cubicBezTo>
                    <a:pt x="2362" y="3022"/>
                    <a:pt x="3023" y="2361"/>
                    <a:pt x="3023" y="1511"/>
                  </a:cubicBezTo>
                  <a:cubicBezTo>
                    <a:pt x="3023" y="661"/>
                    <a:pt x="2362" y="0"/>
                    <a:pt x="1512"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300" name="Google Shape;4300;p57"/>
            <p:cNvSpPr/>
            <p:nvPr/>
          </p:nvSpPr>
          <p:spPr>
            <a:xfrm>
              <a:off x="2546925" y="993600"/>
              <a:ext cx="75575" cy="75550"/>
            </a:xfrm>
            <a:custGeom>
              <a:avLst/>
              <a:gdLst/>
              <a:ahLst/>
              <a:cxnLst/>
              <a:rect l="l" t="t" r="r" b="b"/>
              <a:pathLst>
                <a:path w="3023" h="3022" extrusionOk="0">
                  <a:moveTo>
                    <a:pt x="1512" y="0"/>
                  </a:moveTo>
                  <a:cubicBezTo>
                    <a:pt x="662" y="0"/>
                    <a:pt x="1" y="661"/>
                    <a:pt x="1" y="1511"/>
                  </a:cubicBezTo>
                  <a:cubicBezTo>
                    <a:pt x="1" y="2361"/>
                    <a:pt x="662" y="3022"/>
                    <a:pt x="1512" y="3022"/>
                  </a:cubicBezTo>
                  <a:cubicBezTo>
                    <a:pt x="2362" y="3022"/>
                    <a:pt x="3023" y="2361"/>
                    <a:pt x="3023" y="1511"/>
                  </a:cubicBezTo>
                  <a:cubicBezTo>
                    <a:pt x="3023" y="661"/>
                    <a:pt x="2267" y="0"/>
                    <a:pt x="1512"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301" name="Google Shape;4301;p57"/>
            <p:cNvSpPr/>
            <p:nvPr/>
          </p:nvSpPr>
          <p:spPr>
            <a:xfrm>
              <a:off x="2745250" y="993600"/>
              <a:ext cx="75575" cy="75550"/>
            </a:xfrm>
            <a:custGeom>
              <a:avLst/>
              <a:gdLst/>
              <a:ahLst/>
              <a:cxnLst/>
              <a:rect l="l" t="t" r="r" b="b"/>
              <a:pathLst>
                <a:path w="3023" h="3022"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302" name="Google Shape;4302;p57"/>
            <p:cNvSpPr/>
            <p:nvPr/>
          </p:nvSpPr>
          <p:spPr>
            <a:xfrm>
              <a:off x="2945925" y="993600"/>
              <a:ext cx="73200" cy="75550"/>
            </a:xfrm>
            <a:custGeom>
              <a:avLst/>
              <a:gdLst/>
              <a:ahLst/>
              <a:cxnLst/>
              <a:rect l="l" t="t" r="r" b="b"/>
              <a:pathLst>
                <a:path w="2928" h="3022" extrusionOk="0">
                  <a:moveTo>
                    <a:pt x="1417" y="0"/>
                  </a:moveTo>
                  <a:cubicBezTo>
                    <a:pt x="661" y="0"/>
                    <a:pt x="0" y="661"/>
                    <a:pt x="0" y="1511"/>
                  </a:cubicBezTo>
                  <a:cubicBezTo>
                    <a:pt x="0" y="2361"/>
                    <a:pt x="661" y="3022"/>
                    <a:pt x="1417" y="3022"/>
                  </a:cubicBezTo>
                  <a:cubicBezTo>
                    <a:pt x="2266" y="3022"/>
                    <a:pt x="2928" y="2361"/>
                    <a:pt x="2928" y="1511"/>
                  </a:cubicBezTo>
                  <a:cubicBezTo>
                    <a:pt x="2928" y="661"/>
                    <a:pt x="2266" y="0"/>
                    <a:pt x="1417"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303" name="Google Shape;4303;p57"/>
            <p:cNvSpPr/>
            <p:nvPr/>
          </p:nvSpPr>
          <p:spPr>
            <a:xfrm>
              <a:off x="3144225" y="993600"/>
              <a:ext cx="73225" cy="75550"/>
            </a:xfrm>
            <a:custGeom>
              <a:avLst/>
              <a:gdLst/>
              <a:ahLst/>
              <a:cxnLst/>
              <a:rect l="l" t="t" r="r" b="b"/>
              <a:pathLst>
                <a:path w="2929" h="3022" extrusionOk="0">
                  <a:moveTo>
                    <a:pt x="1511" y="0"/>
                  </a:moveTo>
                  <a:cubicBezTo>
                    <a:pt x="662" y="0"/>
                    <a:pt x="1" y="661"/>
                    <a:pt x="1" y="1511"/>
                  </a:cubicBezTo>
                  <a:cubicBezTo>
                    <a:pt x="1" y="2361"/>
                    <a:pt x="662" y="3022"/>
                    <a:pt x="1417" y="3022"/>
                  </a:cubicBezTo>
                  <a:lnTo>
                    <a:pt x="1511" y="3022"/>
                  </a:lnTo>
                  <a:cubicBezTo>
                    <a:pt x="2267" y="3022"/>
                    <a:pt x="2928" y="2361"/>
                    <a:pt x="2928" y="1511"/>
                  </a:cubicBezTo>
                  <a:cubicBezTo>
                    <a:pt x="2928" y="661"/>
                    <a:pt x="2267"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304" name="Google Shape;4304;p57"/>
            <p:cNvSpPr/>
            <p:nvPr/>
          </p:nvSpPr>
          <p:spPr>
            <a:xfrm>
              <a:off x="3342550" y="993600"/>
              <a:ext cx="75550" cy="75550"/>
            </a:xfrm>
            <a:custGeom>
              <a:avLst/>
              <a:gdLst/>
              <a:ahLst/>
              <a:cxnLst/>
              <a:rect l="l" t="t" r="r" b="b"/>
              <a:pathLst>
                <a:path w="3022" h="3022"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305" name="Google Shape;4305;p57"/>
            <p:cNvSpPr/>
            <p:nvPr/>
          </p:nvSpPr>
          <p:spPr>
            <a:xfrm>
              <a:off x="3540850" y="993600"/>
              <a:ext cx="75575" cy="75550"/>
            </a:xfrm>
            <a:custGeom>
              <a:avLst/>
              <a:gdLst/>
              <a:ahLst/>
              <a:cxnLst/>
              <a:rect l="l" t="t" r="r" b="b"/>
              <a:pathLst>
                <a:path w="3023" h="3022" extrusionOk="0">
                  <a:moveTo>
                    <a:pt x="1511" y="0"/>
                  </a:moveTo>
                  <a:cubicBezTo>
                    <a:pt x="756" y="0"/>
                    <a:pt x="1" y="661"/>
                    <a:pt x="95" y="1511"/>
                  </a:cubicBezTo>
                  <a:cubicBezTo>
                    <a:pt x="95" y="2361"/>
                    <a:pt x="756"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306" name="Google Shape;4306;p57"/>
            <p:cNvSpPr/>
            <p:nvPr/>
          </p:nvSpPr>
          <p:spPr>
            <a:xfrm>
              <a:off x="3741525" y="993600"/>
              <a:ext cx="73200" cy="75550"/>
            </a:xfrm>
            <a:custGeom>
              <a:avLst/>
              <a:gdLst/>
              <a:ahLst/>
              <a:cxnLst/>
              <a:rect l="l" t="t" r="r" b="b"/>
              <a:pathLst>
                <a:path w="2928" h="3022" extrusionOk="0">
                  <a:moveTo>
                    <a:pt x="1511" y="0"/>
                  </a:moveTo>
                  <a:cubicBezTo>
                    <a:pt x="661" y="0"/>
                    <a:pt x="0" y="661"/>
                    <a:pt x="0" y="1511"/>
                  </a:cubicBezTo>
                  <a:cubicBezTo>
                    <a:pt x="0" y="2361"/>
                    <a:pt x="661" y="3022"/>
                    <a:pt x="1417" y="3022"/>
                  </a:cubicBezTo>
                  <a:lnTo>
                    <a:pt x="1511" y="3022"/>
                  </a:lnTo>
                  <a:cubicBezTo>
                    <a:pt x="2267" y="3022"/>
                    <a:pt x="2928" y="2361"/>
                    <a:pt x="2928" y="1511"/>
                  </a:cubicBezTo>
                  <a:cubicBezTo>
                    <a:pt x="2928" y="661"/>
                    <a:pt x="2267"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307" name="Google Shape;4307;p57"/>
            <p:cNvSpPr/>
            <p:nvPr/>
          </p:nvSpPr>
          <p:spPr>
            <a:xfrm>
              <a:off x="1751325" y="1182450"/>
              <a:ext cx="73200" cy="75575"/>
            </a:xfrm>
            <a:custGeom>
              <a:avLst/>
              <a:gdLst/>
              <a:ahLst/>
              <a:cxnLst/>
              <a:rect l="l" t="t" r="r" b="b"/>
              <a:pathLst>
                <a:path w="2928" h="3023" extrusionOk="0">
                  <a:moveTo>
                    <a:pt x="1511" y="1"/>
                  </a:moveTo>
                  <a:cubicBezTo>
                    <a:pt x="1322" y="1"/>
                    <a:pt x="1134" y="95"/>
                    <a:pt x="945" y="95"/>
                  </a:cubicBezTo>
                  <a:cubicBezTo>
                    <a:pt x="661" y="473"/>
                    <a:pt x="378" y="851"/>
                    <a:pt x="0" y="1228"/>
                  </a:cubicBezTo>
                  <a:cubicBezTo>
                    <a:pt x="0" y="1323"/>
                    <a:pt x="0" y="1417"/>
                    <a:pt x="0" y="1512"/>
                  </a:cubicBezTo>
                  <a:cubicBezTo>
                    <a:pt x="0" y="2362"/>
                    <a:pt x="661" y="3023"/>
                    <a:pt x="1417" y="3023"/>
                  </a:cubicBezTo>
                  <a:lnTo>
                    <a:pt x="1511" y="3023"/>
                  </a:lnTo>
                  <a:cubicBezTo>
                    <a:pt x="2267" y="3023"/>
                    <a:pt x="2928" y="2362"/>
                    <a:pt x="2928" y="1512"/>
                  </a:cubicBezTo>
                  <a:cubicBezTo>
                    <a:pt x="2928" y="662"/>
                    <a:pt x="2267"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308" name="Google Shape;4308;p57"/>
            <p:cNvSpPr/>
            <p:nvPr/>
          </p:nvSpPr>
          <p:spPr>
            <a:xfrm>
              <a:off x="1949625" y="1182450"/>
              <a:ext cx="75575" cy="73225"/>
            </a:xfrm>
            <a:custGeom>
              <a:avLst/>
              <a:gdLst/>
              <a:ahLst/>
              <a:cxnLst/>
              <a:rect l="l" t="t" r="r" b="b"/>
              <a:pathLst>
                <a:path w="3023" h="2929" extrusionOk="0">
                  <a:moveTo>
                    <a:pt x="1512" y="1"/>
                  </a:moveTo>
                  <a:cubicBezTo>
                    <a:pt x="662" y="1"/>
                    <a:pt x="1" y="662"/>
                    <a:pt x="1" y="1512"/>
                  </a:cubicBezTo>
                  <a:cubicBezTo>
                    <a:pt x="1" y="2362"/>
                    <a:pt x="662" y="2928"/>
                    <a:pt x="1512" y="2928"/>
                  </a:cubicBezTo>
                  <a:cubicBezTo>
                    <a:pt x="2362" y="2928"/>
                    <a:pt x="3023" y="2267"/>
                    <a:pt x="3023" y="1512"/>
                  </a:cubicBezTo>
                  <a:cubicBezTo>
                    <a:pt x="3023" y="662"/>
                    <a:pt x="2362" y="1"/>
                    <a:pt x="1512"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309" name="Google Shape;4309;p57"/>
            <p:cNvSpPr/>
            <p:nvPr/>
          </p:nvSpPr>
          <p:spPr>
            <a:xfrm>
              <a:off x="2147950" y="1182450"/>
              <a:ext cx="75575" cy="73225"/>
            </a:xfrm>
            <a:custGeom>
              <a:avLst/>
              <a:gdLst/>
              <a:ahLst/>
              <a:cxnLst/>
              <a:rect l="l" t="t" r="r" b="b"/>
              <a:pathLst>
                <a:path w="3023" h="2929" extrusionOk="0">
                  <a:moveTo>
                    <a:pt x="1511" y="1"/>
                  </a:moveTo>
                  <a:cubicBezTo>
                    <a:pt x="661" y="1"/>
                    <a:pt x="0" y="662"/>
                    <a:pt x="0" y="1512"/>
                  </a:cubicBezTo>
                  <a:cubicBezTo>
                    <a:pt x="0" y="2362"/>
                    <a:pt x="661" y="2928"/>
                    <a:pt x="1511" y="2928"/>
                  </a:cubicBezTo>
                  <a:cubicBezTo>
                    <a:pt x="2361" y="2928"/>
                    <a:pt x="3022" y="2267"/>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310" name="Google Shape;4310;p57"/>
            <p:cNvSpPr/>
            <p:nvPr/>
          </p:nvSpPr>
          <p:spPr>
            <a:xfrm>
              <a:off x="2346250" y="1182450"/>
              <a:ext cx="75575" cy="73225"/>
            </a:xfrm>
            <a:custGeom>
              <a:avLst/>
              <a:gdLst/>
              <a:ahLst/>
              <a:cxnLst/>
              <a:rect l="l" t="t" r="r" b="b"/>
              <a:pathLst>
                <a:path w="3023" h="2929" extrusionOk="0">
                  <a:moveTo>
                    <a:pt x="1512" y="1"/>
                  </a:moveTo>
                  <a:cubicBezTo>
                    <a:pt x="756" y="1"/>
                    <a:pt x="1" y="662"/>
                    <a:pt x="95" y="1512"/>
                  </a:cubicBezTo>
                  <a:cubicBezTo>
                    <a:pt x="95" y="2362"/>
                    <a:pt x="756" y="2928"/>
                    <a:pt x="1512" y="2928"/>
                  </a:cubicBezTo>
                  <a:cubicBezTo>
                    <a:pt x="2362" y="2928"/>
                    <a:pt x="3023" y="2267"/>
                    <a:pt x="3023" y="1512"/>
                  </a:cubicBezTo>
                  <a:cubicBezTo>
                    <a:pt x="3023" y="662"/>
                    <a:pt x="2362" y="1"/>
                    <a:pt x="1512"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311" name="Google Shape;4311;p57"/>
            <p:cNvSpPr/>
            <p:nvPr/>
          </p:nvSpPr>
          <p:spPr>
            <a:xfrm>
              <a:off x="2546925" y="1182450"/>
              <a:ext cx="75575" cy="73225"/>
            </a:xfrm>
            <a:custGeom>
              <a:avLst/>
              <a:gdLst/>
              <a:ahLst/>
              <a:cxnLst/>
              <a:rect l="l" t="t" r="r" b="b"/>
              <a:pathLst>
                <a:path w="3023" h="2929" extrusionOk="0">
                  <a:moveTo>
                    <a:pt x="1512" y="1"/>
                  </a:moveTo>
                  <a:cubicBezTo>
                    <a:pt x="662" y="1"/>
                    <a:pt x="1" y="662"/>
                    <a:pt x="1" y="1512"/>
                  </a:cubicBezTo>
                  <a:cubicBezTo>
                    <a:pt x="1" y="2362"/>
                    <a:pt x="662" y="2928"/>
                    <a:pt x="1512" y="2928"/>
                  </a:cubicBezTo>
                  <a:cubicBezTo>
                    <a:pt x="2362" y="2928"/>
                    <a:pt x="3023" y="2267"/>
                    <a:pt x="3023" y="1512"/>
                  </a:cubicBezTo>
                  <a:cubicBezTo>
                    <a:pt x="3023" y="662"/>
                    <a:pt x="2267" y="1"/>
                    <a:pt x="1512"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312" name="Google Shape;4312;p57"/>
            <p:cNvSpPr/>
            <p:nvPr/>
          </p:nvSpPr>
          <p:spPr>
            <a:xfrm>
              <a:off x="2745250" y="1182450"/>
              <a:ext cx="75575" cy="73225"/>
            </a:xfrm>
            <a:custGeom>
              <a:avLst/>
              <a:gdLst/>
              <a:ahLst/>
              <a:cxnLst/>
              <a:rect l="l" t="t" r="r" b="b"/>
              <a:pathLst>
                <a:path w="3023" h="2929" extrusionOk="0">
                  <a:moveTo>
                    <a:pt x="1511" y="1"/>
                  </a:moveTo>
                  <a:cubicBezTo>
                    <a:pt x="661" y="1"/>
                    <a:pt x="0" y="662"/>
                    <a:pt x="0" y="1512"/>
                  </a:cubicBezTo>
                  <a:cubicBezTo>
                    <a:pt x="0" y="2362"/>
                    <a:pt x="661" y="2928"/>
                    <a:pt x="1511" y="2928"/>
                  </a:cubicBezTo>
                  <a:cubicBezTo>
                    <a:pt x="2361" y="2928"/>
                    <a:pt x="3022" y="2267"/>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313" name="Google Shape;4313;p57"/>
            <p:cNvSpPr/>
            <p:nvPr/>
          </p:nvSpPr>
          <p:spPr>
            <a:xfrm>
              <a:off x="2945925" y="1182450"/>
              <a:ext cx="73200" cy="73225"/>
            </a:xfrm>
            <a:custGeom>
              <a:avLst/>
              <a:gdLst/>
              <a:ahLst/>
              <a:cxnLst/>
              <a:rect l="l" t="t" r="r" b="b"/>
              <a:pathLst>
                <a:path w="2928" h="2929" extrusionOk="0">
                  <a:moveTo>
                    <a:pt x="1417" y="1"/>
                  </a:moveTo>
                  <a:cubicBezTo>
                    <a:pt x="661" y="1"/>
                    <a:pt x="0" y="662"/>
                    <a:pt x="0" y="1512"/>
                  </a:cubicBezTo>
                  <a:cubicBezTo>
                    <a:pt x="0" y="2362"/>
                    <a:pt x="661" y="2928"/>
                    <a:pt x="1417" y="2928"/>
                  </a:cubicBezTo>
                  <a:cubicBezTo>
                    <a:pt x="2266" y="2928"/>
                    <a:pt x="2928" y="2267"/>
                    <a:pt x="2928" y="1512"/>
                  </a:cubicBezTo>
                  <a:cubicBezTo>
                    <a:pt x="2928" y="662"/>
                    <a:pt x="2266" y="1"/>
                    <a:pt x="1417"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314" name="Google Shape;4314;p57"/>
            <p:cNvSpPr/>
            <p:nvPr/>
          </p:nvSpPr>
          <p:spPr>
            <a:xfrm>
              <a:off x="3144225" y="1182450"/>
              <a:ext cx="73225" cy="73225"/>
            </a:xfrm>
            <a:custGeom>
              <a:avLst/>
              <a:gdLst/>
              <a:ahLst/>
              <a:cxnLst/>
              <a:rect l="l" t="t" r="r" b="b"/>
              <a:pathLst>
                <a:path w="2929" h="2929" extrusionOk="0">
                  <a:moveTo>
                    <a:pt x="1511" y="1"/>
                  </a:moveTo>
                  <a:cubicBezTo>
                    <a:pt x="662" y="1"/>
                    <a:pt x="1" y="662"/>
                    <a:pt x="1" y="1512"/>
                  </a:cubicBezTo>
                  <a:cubicBezTo>
                    <a:pt x="1" y="2362"/>
                    <a:pt x="662" y="2928"/>
                    <a:pt x="1417" y="2928"/>
                  </a:cubicBezTo>
                  <a:lnTo>
                    <a:pt x="1511" y="2928"/>
                  </a:lnTo>
                  <a:cubicBezTo>
                    <a:pt x="2267" y="2928"/>
                    <a:pt x="2928" y="2267"/>
                    <a:pt x="2928" y="1512"/>
                  </a:cubicBezTo>
                  <a:cubicBezTo>
                    <a:pt x="2928" y="662"/>
                    <a:pt x="2267"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315" name="Google Shape;4315;p57"/>
            <p:cNvSpPr/>
            <p:nvPr/>
          </p:nvSpPr>
          <p:spPr>
            <a:xfrm>
              <a:off x="3342550" y="1182450"/>
              <a:ext cx="75550" cy="73225"/>
            </a:xfrm>
            <a:custGeom>
              <a:avLst/>
              <a:gdLst/>
              <a:ahLst/>
              <a:cxnLst/>
              <a:rect l="l" t="t" r="r" b="b"/>
              <a:pathLst>
                <a:path w="3022" h="2929" extrusionOk="0">
                  <a:moveTo>
                    <a:pt x="1511" y="1"/>
                  </a:moveTo>
                  <a:cubicBezTo>
                    <a:pt x="661" y="1"/>
                    <a:pt x="0" y="662"/>
                    <a:pt x="0" y="1512"/>
                  </a:cubicBezTo>
                  <a:cubicBezTo>
                    <a:pt x="0" y="2362"/>
                    <a:pt x="661" y="2928"/>
                    <a:pt x="1511" y="2928"/>
                  </a:cubicBezTo>
                  <a:cubicBezTo>
                    <a:pt x="2361" y="2928"/>
                    <a:pt x="3022" y="2267"/>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316" name="Google Shape;4316;p57"/>
            <p:cNvSpPr/>
            <p:nvPr/>
          </p:nvSpPr>
          <p:spPr>
            <a:xfrm>
              <a:off x="3540850" y="1182450"/>
              <a:ext cx="75575" cy="73225"/>
            </a:xfrm>
            <a:custGeom>
              <a:avLst/>
              <a:gdLst/>
              <a:ahLst/>
              <a:cxnLst/>
              <a:rect l="l" t="t" r="r" b="b"/>
              <a:pathLst>
                <a:path w="3023" h="2929" extrusionOk="0">
                  <a:moveTo>
                    <a:pt x="1511" y="1"/>
                  </a:moveTo>
                  <a:cubicBezTo>
                    <a:pt x="756" y="1"/>
                    <a:pt x="1" y="662"/>
                    <a:pt x="95" y="1512"/>
                  </a:cubicBezTo>
                  <a:cubicBezTo>
                    <a:pt x="95" y="2362"/>
                    <a:pt x="756" y="2928"/>
                    <a:pt x="1511" y="2928"/>
                  </a:cubicBezTo>
                  <a:cubicBezTo>
                    <a:pt x="2361" y="2928"/>
                    <a:pt x="3022" y="2267"/>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317" name="Google Shape;4317;p57"/>
            <p:cNvSpPr/>
            <p:nvPr/>
          </p:nvSpPr>
          <p:spPr>
            <a:xfrm>
              <a:off x="3741525" y="1182450"/>
              <a:ext cx="73200" cy="73225"/>
            </a:xfrm>
            <a:custGeom>
              <a:avLst/>
              <a:gdLst/>
              <a:ahLst/>
              <a:cxnLst/>
              <a:rect l="l" t="t" r="r" b="b"/>
              <a:pathLst>
                <a:path w="2928" h="2929" extrusionOk="0">
                  <a:moveTo>
                    <a:pt x="1511" y="1"/>
                  </a:moveTo>
                  <a:cubicBezTo>
                    <a:pt x="661" y="1"/>
                    <a:pt x="0" y="662"/>
                    <a:pt x="0" y="1512"/>
                  </a:cubicBezTo>
                  <a:cubicBezTo>
                    <a:pt x="0" y="2362"/>
                    <a:pt x="661" y="2928"/>
                    <a:pt x="1417" y="2928"/>
                  </a:cubicBezTo>
                  <a:lnTo>
                    <a:pt x="1511" y="2928"/>
                  </a:lnTo>
                  <a:cubicBezTo>
                    <a:pt x="2267" y="2928"/>
                    <a:pt x="2928" y="2267"/>
                    <a:pt x="2928" y="1512"/>
                  </a:cubicBezTo>
                  <a:cubicBezTo>
                    <a:pt x="2928" y="662"/>
                    <a:pt x="2267"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318" name="Google Shape;4318;p57"/>
            <p:cNvSpPr/>
            <p:nvPr/>
          </p:nvSpPr>
          <p:spPr>
            <a:xfrm>
              <a:off x="1751325" y="1371325"/>
              <a:ext cx="73200" cy="73200"/>
            </a:xfrm>
            <a:custGeom>
              <a:avLst/>
              <a:gdLst/>
              <a:ahLst/>
              <a:cxnLst/>
              <a:rect l="l" t="t" r="r" b="b"/>
              <a:pathLst>
                <a:path w="2928" h="2928" extrusionOk="0">
                  <a:moveTo>
                    <a:pt x="1511" y="1"/>
                  </a:moveTo>
                  <a:cubicBezTo>
                    <a:pt x="661" y="1"/>
                    <a:pt x="0" y="662"/>
                    <a:pt x="0" y="1511"/>
                  </a:cubicBezTo>
                  <a:cubicBezTo>
                    <a:pt x="0" y="2361"/>
                    <a:pt x="661" y="2928"/>
                    <a:pt x="1417" y="2928"/>
                  </a:cubicBezTo>
                  <a:lnTo>
                    <a:pt x="1511" y="2928"/>
                  </a:lnTo>
                  <a:cubicBezTo>
                    <a:pt x="2267" y="2928"/>
                    <a:pt x="2928" y="2267"/>
                    <a:pt x="2928" y="1511"/>
                  </a:cubicBezTo>
                  <a:cubicBezTo>
                    <a:pt x="2928" y="662"/>
                    <a:pt x="2267"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319" name="Google Shape;4319;p57"/>
            <p:cNvSpPr/>
            <p:nvPr/>
          </p:nvSpPr>
          <p:spPr>
            <a:xfrm>
              <a:off x="1949625" y="1371325"/>
              <a:ext cx="75575" cy="73200"/>
            </a:xfrm>
            <a:custGeom>
              <a:avLst/>
              <a:gdLst/>
              <a:ahLst/>
              <a:cxnLst/>
              <a:rect l="l" t="t" r="r" b="b"/>
              <a:pathLst>
                <a:path w="3023" h="2928" extrusionOk="0">
                  <a:moveTo>
                    <a:pt x="1512" y="1"/>
                  </a:moveTo>
                  <a:cubicBezTo>
                    <a:pt x="662" y="1"/>
                    <a:pt x="1" y="662"/>
                    <a:pt x="1" y="1511"/>
                  </a:cubicBezTo>
                  <a:cubicBezTo>
                    <a:pt x="1" y="2361"/>
                    <a:pt x="662" y="2928"/>
                    <a:pt x="1512" y="2928"/>
                  </a:cubicBezTo>
                  <a:cubicBezTo>
                    <a:pt x="2362" y="2928"/>
                    <a:pt x="3023" y="2267"/>
                    <a:pt x="3023" y="1511"/>
                  </a:cubicBezTo>
                  <a:cubicBezTo>
                    <a:pt x="3023" y="662"/>
                    <a:pt x="2362" y="1"/>
                    <a:pt x="1512"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320" name="Google Shape;4320;p57"/>
            <p:cNvSpPr/>
            <p:nvPr/>
          </p:nvSpPr>
          <p:spPr>
            <a:xfrm>
              <a:off x="2147950" y="1371325"/>
              <a:ext cx="75575" cy="73200"/>
            </a:xfrm>
            <a:custGeom>
              <a:avLst/>
              <a:gdLst/>
              <a:ahLst/>
              <a:cxnLst/>
              <a:rect l="l" t="t" r="r" b="b"/>
              <a:pathLst>
                <a:path w="3023" h="2928" extrusionOk="0">
                  <a:moveTo>
                    <a:pt x="1511" y="1"/>
                  </a:moveTo>
                  <a:cubicBezTo>
                    <a:pt x="661" y="1"/>
                    <a:pt x="0" y="662"/>
                    <a:pt x="0" y="1511"/>
                  </a:cubicBezTo>
                  <a:cubicBezTo>
                    <a:pt x="0" y="2361"/>
                    <a:pt x="661" y="2928"/>
                    <a:pt x="1511" y="2928"/>
                  </a:cubicBezTo>
                  <a:cubicBezTo>
                    <a:pt x="2361" y="2928"/>
                    <a:pt x="3022" y="2267"/>
                    <a:pt x="3022" y="1511"/>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321" name="Google Shape;4321;p57"/>
            <p:cNvSpPr/>
            <p:nvPr/>
          </p:nvSpPr>
          <p:spPr>
            <a:xfrm>
              <a:off x="2346250" y="1371325"/>
              <a:ext cx="75575" cy="73200"/>
            </a:xfrm>
            <a:custGeom>
              <a:avLst/>
              <a:gdLst/>
              <a:ahLst/>
              <a:cxnLst/>
              <a:rect l="l" t="t" r="r" b="b"/>
              <a:pathLst>
                <a:path w="3023" h="2928" extrusionOk="0">
                  <a:moveTo>
                    <a:pt x="1512" y="1"/>
                  </a:moveTo>
                  <a:cubicBezTo>
                    <a:pt x="756" y="1"/>
                    <a:pt x="1" y="662"/>
                    <a:pt x="95" y="1511"/>
                  </a:cubicBezTo>
                  <a:cubicBezTo>
                    <a:pt x="95" y="2361"/>
                    <a:pt x="756" y="2928"/>
                    <a:pt x="1512" y="2928"/>
                  </a:cubicBezTo>
                  <a:cubicBezTo>
                    <a:pt x="2362" y="2928"/>
                    <a:pt x="3023" y="2267"/>
                    <a:pt x="3023" y="1511"/>
                  </a:cubicBezTo>
                  <a:cubicBezTo>
                    <a:pt x="3023" y="662"/>
                    <a:pt x="2362" y="1"/>
                    <a:pt x="1512"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322" name="Google Shape;4322;p57"/>
            <p:cNvSpPr/>
            <p:nvPr/>
          </p:nvSpPr>
          <p:spPr>
            <a:xfrm>
              <a:off x="2546925" y="1371325"/>
              <a:ext cx="75575" cy="73200"/>
            </a:xfrm>
            <a:custGeom>
              <a:avLst/>
              <a:gdLst/>
              <a:ahLst/>
              <a:cxnLst/>
              <a:rect l="l" t="t" r="r" b="b"/>
              <a:pathLst>
                <a:path w="3023" h="2928" extrusionOk="0">
                  <a:moveTo>
                    <a:pt x="1512" y="1"/>
                  </a:moveTo>
                  <a:cubicBezTo>
                    <a:pt x="662" y="1"/>
                    <a:pt x="1" y="662"/>
                    <a:pt x="1" y="1511"/>
                  </a:cubicBezTo>
                  <a:cubicBezTo>
                    <a:pt x="1" y="2361"/>
                    <a:pt x="662" y="2928"/>
                    <a:pt x="1512" y="2928"/>
                  </a:cubicBezTo>
                  <a:cubicBezTo>
                    <a:pt x="2362" y="2928"/>
                    <a:pt x="3023" y="2267"/>
                    <a:pt x="3023" y="1511"/>
                  </a:cubicBezTo>
                  <a:cubicBezTo>
                    <a:pt x="3023" y="662"/>
                    <a:pt x="2267" y="1"/>
                    <a:pt x="1512"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323" name="Google Shape;4323;p57"/>
            <p:cNvSpPr/>
            <p:nvPr/>
          </p:nvSpPr>
          <p:spPr>
            <a:xfrm>
              <a:off x="2745250" y="1371325"/>
              <a:ext cx="75575" cy="73200"/>
            </a:xfrm>
            <a:custGeom>
              <a:avLst/>
              <a:gdLst/>
              <a:ahLst/>
              <a:cxnLst/>
              <a:rect l="l" t="t" r="r" b="b"/>
              <a:pathLst>
                <a:path w="3023" h="2928" extrusionOk="0">
                  <a:moveTo>
                    <a:pt x="1511" y="1"/>
                  </a:moveTo>
                  <a:cubicBezTo>
                    <a:pt x="661" y="1"/>
                    <a:pt x="0" y="662"/>
                    <a:pt x="0" y="1511"/>
                  </a:cubicBezTo>
                  <a:cubicBezTo>
                    <a:pt x="0" y="2361"/>
                    <a:pt x="661" y="2928"/>
                    <a:pt x="1511" y="2928"/>
                  </a:cubicBezTo>
                  <a:cubicBezTo>
                    <a:pt x="2361" y="2928"/>
                    <a:pt x="3022" y="2267"/>
                    <a:pt x="3022" y="1511"/>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324" name="Google Shape;4324;p57"/>
            <p:cNvSpPr/>
            <p:nvPr/>
          </p:nvSpPr>
          <p:spPr>
            <a:xfrm>
              <a:off x="2945925" y="1371325"/>
              <a:ext cx="73200" cy="73200"/>
            </a:xfrm>
            <a:custGeom>
              <a:avLst/>
              <a:gdLst/>
              <a:ahLst/>
              <a:cxnLst/>
              <a:rect l="l" t="t" r="r" b="b"/>
              <a:pathLst>
                <a:path w="2928" h="2928" extrusionOk="0">
                  <a:moveTo>
                    <a:pt x="1417" y="1"/>
                  </a:moveTo>
                  <a:cubicBezTo>
                    <a:pt x="661" y="1"/>
                    <a:pt x="0" y="662"/>
                    <a:pt x="0" y="1511"/>
                  </a:cubicBezTo>
                  <a:cubicBezTo>
                    <a:pt x="0" y="2361"/>
                    <a:pt x="661" y="2928"/>
                    <a:pt x="1417" y="2928"/>
                  </a:cubicBezTo>
                  <a:cubicBezTo>
                    <a:pt x="2266" y="2928"/>
                    <a:pt x="2928" y="2267"/>
                    <a:pt x="2928" y="1511"/>
                  </a:cubicBezTo>
                  <a:cubicBezTo>
                    <a:pt x="2928" y="662"/>
                    <a:pt x="2266" y="1"/>
                    <a:pt x="1417"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325" name="Google Shape;4325;p57"/>
            <p:cNvSpPr/>
            <p:nvPr/>
          </p:nvSpPr>
          <p:spPr>
            <a:xfrm>
              <a:off x="3144225" y="1371325"/>
              <a:ext cx="73225" cy="73200"/>
            </a:xfrm>
            <a:custGeom>
              <a:avLst/>
              <a:gdLst/>
              <a:ahLst/>
              <a:cxnLst/>
              <a:rect l="l" t="t" r="r" b="b"/>
              <a:pathLst>
                <a:path w="2929" h="2928" extrusionOk="0">
                  <a:moveTo>
                    <a:pt x="1511" y="1"/>
                  </a:moveTo>
                  <a:cubicBezTo>
                    <a:pt x="662" y="1"/>
                    <a:pt x="1" y="662"/>
                    <a:pt x="1" y="1511"/>
                  </a:cubicBezTo>
                  <a:cubicBezTo>
                    <a:pt x="1" y="2361"/>
                    <a:pt x="662" y="2928"/>
                    <a:pt x="1417" y="2928"/>
                  </a:cubicBezTo>
                  <a:lnTo>
                    <a:pt x="1511" y="2928"/>
                  </a:lnTo>
                  <a:cubicBezTo>
                    <a:pt x="2267" y="2928"/>
                    <a:pt x="2928" y="2267"/>
                    <a:pt x="2928" y="1511"/>
                  </a:cubicBezTo>
                  <a:cubicBezTo>
                    <a:pt x="2928" y="662"/>
                    <a:pt x="2267"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326" name="Google Shape;4326;p57"/>
            <p:cNvSpPr/>
            <p:nvPr/>
          </p:nvSpPr>
          <p:spPr>
            <a:xfrm>
              <a:off x="3342550" y="1371325"/>
              <a:ext cx="75550" cy="73200"/>
            </a:xfrm>
            <a:custGeom>
              <a:avLst/>
              <a:gdLst/>
              <a:ahLst/>
              <a:cxnLst/>
              <a:rect l="l" t="t" r="r" b="b"/>
              <a:pathLst>
                <a:path w="3022" h="2928" extrusionOk="0">
                  <a:moveTo>
                    <a:pt x="1511" y="1"/>
                  </a:moveTo>
                  <a:cubicBezTo>
                    <a:pt x="661" y="1"/>
                    <a:pt x="0" y="662"/>
                    <a:pt x="0" y="1511"/>
                  </a:cubicBezTo>
                  <a:cubicBezTo>
                    <a:pt x="0" y="2361"/>
                    <a:pt x="661" y="2928"/>
                    <a:pt x="1511" y="2928"/>
                  </a:cubicBezTo>
                  <a:cubicBezTo>
                    <a:pt x="2361" y="2928"/>
                    <a:pt x="3022" y="2267"/>
                    <a:pt x="3022" y="1511"/>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327" name="Google Shape;4327;p57"/>
            <p:cNvSpPr/>
            <p:nvPr/>
          </p:nvSpPr>
          <p:spPr>
            <a:xfrm>
              <a:off x="3540850" y="1371325"/>
              <a:ext cx="75575" cy="73200"/>
            </a:xfrm>
            <a:custGeom>
              <a:avLst/>
              <a:gdLst/>
              <a:ahLst/>
              <a:cxnLst/>
              <a:rect l="l" t="t" r="r" b="b"/>
              <a:pathLst>
                <a:path w="3023" h="2928" extrusionOk="0">
                  <a:moveTo>
                    <a:pt x="1511" y="1"/>
                  </a:moveTo>
                  <a:cubicBezTo>
                    <a:pt x="756" y="1"/>
                    <a:pt x="1" y="662"/>
                    <a:pt x="95" y="1511"/>
                  </a:cubicBezTo>
                  <a:cubicBezTo>
                    <a:pt x="95" y="2361"/>
                    <a:pt x="756" y="2928"/>
                    <a:pt x="1511" y="2928"/>
                  </a:cubicBezTo>
                  <a:cubicBezTo>
                    <a:pt x="2361" y="2928"/>
                    <a:pt x="3022" y="2267"/>
                    <a:pt x="3022" y="1511"/>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328" name="Google Shape;4328;p57"/>
            <p:cNvSpPr/>
            <p:nvPr/>
          </p:nvSpPr>
          <p:spPr>
            <a:xfrm>
              <a:off x="3741525" y="1371325"/>
              <a:ext cx="73200" cy="73200"/>
            </a:xfrm>
            <a:custGeom>
              <a:avLst/>
              <a:gdLst/>
              <a:ahLst/>
              <a:cxnLst/>
              <a:rect l="l" t="t" r="r" b="b"/>
              <a:pathLst>
                <a:path w="2928" h="2928" extrusionOk="0">
                  <a:moveTo>
                    <a:pt x="1511" y="1"/>
                  </a:moveTo>
                  <a:cubicBezTo>
                    <a:pt x="661" y="1"/>
                    <a:pt x="0" y="662"/>
                    <a:pt x="0" y="1511"/>
                  </a:cubicBezTo>
                  <a:cubicBezTo>
                    <a:pt x="0" y="2361"/>
                    <a:pt x="661" y="2928"/>
                    <a:pt x="1417" y="2928"/>
                  </a:cubicBezTo>
                  <a:lnTo>
                    <a:pt x="1511" y="2928"/>
                  </a:lnTo>
                  <a:cubicBezTo>
                    <a:pt x="2267" y="2928"/>
                    <a:pt x="2928" y="2267"/>
                    <a:pt x="2928" y="1511"/>
                  </a:cubicBezTo>
                  <a:cubicBezTo>
                    <a:pt x="2928" y="662"/>
                    <a:pt x="2267"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329" name="Google Shape;4329;p57"/>
            <p:cNvSpPr/>
            <p:nvPr/>
          </p:nvSpPr>
          <p:spPr>
            <a:xfrm>
              <a:off x="1550650" y="1560200"/>
              <a:ext cx="75575" cy="73200"/>
            </a:xfrm>
            <a:custGeom>
              <a:avLst/>
              <a:gdLst/>
              <a:ahLst/>
              <a:cxnLst/>
              <a:rect l="l" t="t" r="r" b="b"/>
              <a:pathLst>
                <a:path w="3023" h="2928" extrusionOk="0">
                  <a:moveTo>
                    <a:pt x="1511" y="0"/>
                  </a:moveTo>
                  <a:cubicBezTo>
                    <a:pt x="756" y="0"/>
                    <a:pt x="0" y="661"/>
                    <a:pt x="95" y="1511"/>
                  </a:cubicBezTo>
                  <a:cubicBezTo>
                    <a:pt x="95" y="2361"/>
                    <a:pt x="756" y="2928"/>
                    <a:pt x="1511" y="2928"/>
                  </a:cubicBezTo>
                  <a:cubicBezTo>
                    <a:pt x="2361" y="2928"/>
                    <a:pt x="3022" y="2267"/>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330" name="Google Shape;4330;p57"/>
            <p:cNvSpPr/>
            <p:nvPr/>
          </p:nvSpPr>
          <p:spPr>
            <a:xfrm>
              <a:off x="1751325" y="1560200"/>
              <a:ext cx="73200" cy="73200"/>
            </a:xfrm>
            <a:custGeom>
              <a:avLst/>
              <a:gdLst/>
              <a:ahLst/>
              <a:cxnLst/>
              <a:rect l="l" t="t" r="r" b="b"/>
              <a:pathLst>
                <a:path w="2928" h="2928" extrusionOk="0">
                  <a:moveTo>
                    <a:pt x="1511" y="0"/>
                  </a:moveTo>
                  <a:cubicBezTo>
                    <a:pt x="661" y="0"/>
                    <a:pt x="0" y="661"/>
                    <a:pt x="0" y="1511"/>
                  </a:cubicBezTo>
                  <a:cubicBezTo>
                    <a:pt x="0" y="2361"/>
                    <a:pt x="661" y="2928"/>
                    <a:pt x="1417" y="2928"/>
                  </a:cubicBezTo>
                  <a:lnTo>
                    <a:pt x="1511" y="2928"/>
                  </a:lnTo>
                  <a:cubicBezTo>
                    <a:pt x="2267" y="2928"/>
                    <a:pt x="2928" y="2267"/>
                    <a:pt x="2928" y="1511"/>
                  </a:cubicBezTo>
                  <a:cubicBezTo>
                    <a:pt x="2928" y="661"/>
                    <a:pt x="2267"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331" name="Google Shape;4331;p57"/>
            <p:cNvSpPr/>
            <p:nvPr/>
          </p:nvSpPr>
          <p:spPr>
            <a:xfrm>
              <a:off x="1949625" y="1560200"/>
              <a:ext cx="75575" cy="73200"/>
            </a:xfrm>
            <a:custGeom>
              <a:avLst/>
              <a:gdLst/>
              <a:ahLst/>
              <a:cxnLst/>
              <a:rect l="l" t="t" r="r" b="b"/>
              <a:pathLst>
                <a:path w="3023" h="2928" extrusionOk="0">
                  <a:moveTo>
                    <a:pt x="1512" y="0"/>
                  </a:moveTo>
                  <a:cubicBezTo>
                    <a:pt x="662" y="0"/>
                    <a:pt x="1" y="661"/>
                    <a:pt x="1" y="1511"/>
                  </a:cubicBezTo>
                  <a:cubicBezTo>
                    <a:pt x="1" y="2361"/>
                    <a:pt x="662" y="2928"/>
                    <a:pt x="1512" y="2928"/>
                  </a:cubicBezTo>
                  <a:cubicBezTo>
                    <a:pt x="2362" y="2928"/>
                    <a:pt x="3023" y="2267"/>
                    <a:pt x="3023" y="1511"/>
                  </a:cubicBezTo>
                  <a:cubicBezTo>
                    <a:pt x="3023" y="661"/>
                    <a:pt x="2362" y="0"/>
                    <a:pt x="1512"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332" name="Google Shape;4332;p57"/>
            <p:cNvSpPr/>
            <p:nvPr/>
          </p:nvSpPr>
          <p:spPr>
            <a:xfrm>
              <a:off x="2147950" y="1560200"/>
              <a:ext cx="75575" cy="73200"/>
            </a:xfrm>
            <a:custGeom>
              <a:avLst/>
              <a:gdLst/>
              <a:ahLst/>
              <a:cxnLst/>
              <a:rect l="l" t="t" r="r" b="b"/>
              <a:pathLst>
                <a:path w="3023" h="2928" extrusionOk="0">
                  <a:moveTo>
                    <a:pt x="1511" y="0"/>
                  </a:moveTo>
                  <a:cubicBezTo>
                    <a:pt x="661" y="0"/>
                    <a:pt x="0" y="661"/>
                    <a:pt x="0" y="1511"/>
                  </a:cubicBezTo>
                  <a:cubicBezTo>
                    <a:pt x="0" y="2361"/>
                    <a:pt x="661" y="2928"/>
                    <a:pt x="1511" y="2928"/>
                  </a:cubicBezTo>
                  <a:cubicBezTo>
                    <a:pt x="2361" y="2928"/>
                    <a:pt x="3022" y="2267"/>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333" name="Google Shape;4333;p57"/>
            <p:cNvSpPr/>
            <p:nvPr/>
          </p:nvSpPr>
          <p:spPr>
            <a:xfrm>
              <a:off x="2346250" y="1560200"/>
              <a:ext cx="75575" cy="73200"/>
            </a:xfrm>
            <a:custGeom>
              <a:avLst/>
              <a:gdLst/>
              <a:ahLst/>
              <a:cxnLst/>
              <a:rect l="l" t="t" r="r" b="b"/>
              <a:pathLst>
                <a:path w="3023" h="2928" extrusionOk="0">
                  <a:moveTo>
                    <a:pt x="1512" y="0"/>
                  </a:moveTo>
                  <a:cubicBezTo>
                    <a:pt x="756" y="0"/>
                    <a:pt x="1" y="661"/>
                    <a:pt x="95" y="1511"/>
                  </a:cubicBezTo>
                  <a:cubicBezTo>
                    <a:pt x="95" y="2361"/>
                    <a:pt x="756" y="2928"/>
                    <a:pt x="1512" y="2928"/>
                  </a:cubicBezTo>
                  <a:cubicBezTo>
                    <a:pt x="2362" y="2928"/>
                    <a:pt x="3023" y="2267"/>
                    <a:pt x="3023" y="1511"/>
                  </a:cubicBezTo>
                  <a:cubicBezTo>
                    <a:pt x="3023" y="661"/>
                    <a:pt x="2362" y="0"/>
                    <a:pt x="1512"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334" name="Google Shape;4334;p57"/>
            <p:cNvSpPr/>
            <p:nvPr/>
          </p:nvSpPr>
          <p:spPr>
            <a:xfrm>
              <a:off x="2546925" y="1560200"/>
              <a:ext cx="75575" cy="73200"/>
            </a:xfrm>
            <a:custGeom>
              <a:avLst/>
              <a:gdLst/>
              <a:ahLst/>
              <a:cxnLst/>
              <a:rect l="l" t="t" r="r" b="b"/>
              <a:pathLst>
                <a:path w="3023" h="2928" extrusionOk="0">
                  <a:moveTo>
                    <a:pt x="1512" y="0"/>
                  </a:moveTo>
                  <a:cubicBezTo>
                    <a:pt x="662" y="0"/>
                    <a:pt x="1" y="661"/>
                    <a:pt x="1" y="1511"/>
                  </a:cubicBezTo>
                  <a:cubicBezTo>
                    <a:pt x="1" y="2361"/>
                    <a:pt x="662" y="2928"/>
                    <a:pt x="1512" y="2928"/>
                  </a:cubicBezTo>
                  <a:cubicBezTo>
                    <a:pt x="2362" y="2928"/>
                    <a:pt x="3023" y="2267"/>
                    <a:pt x="3023" y="1511"/>
                  </a:cubicBezTo>
                  <a:cubicBezTo>
                    <a:pt x="3023" y="661"/>
                    <a:pt x="2267" y="0"/>
                    <a:pt x="1512"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335" name="Google Shape;4335;p57"/>
            <p:cNvSpPr/>
            <p:nvPr/>
          </p:nvSpPr>
          <p:spPr>
            <a:xfrm>
              <a:off x="2745250" y="1560200"/>
              <a:ext cx="75575" cy="73200"/>
            </a:xfrm>
            <a:custGeom>
              <a:avLst/>
              <a:gdLst/>
              <a:ahLst/>
              <a:cxnLst/>
              <a:rect l="l" t="t" r="r" b="b"/>
              <a:pathLst>
                <a:path w="3023" h="2928" extrusionOk="0">
                  <a:moveTo>
                    <a:pt x="1511" y="0"/>
                  </a:moveTo>
                  <a:cubicBezTo>
                    <a:pt x="661" y="0"/>
                    <a:pt x="0" y="661"/>
                    <a:pt x="0" y="1511"/>
                  </a:cubicBezTo>
                  <a:cubicBezTo>
                    <a:pt x="0" y="2361"/>
                    <a:pt x="661" y="2928"/>
                    <a:pt x="1511" y="2928"/>
                  </a:cubicBezTo>
                  <a:cubicBezTo>
                    <a:pt x="2361" y="2928"/>
                    <a:pt x="3022" y="2267"/>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336" name="Google Shape;4336;p57"/>
            <p:cNvSpPr/>
            <p:nvPr/>
          </p:nvSpPr>
          <p:spPr>
            <a:xfrm>
              <a:off x="2945925" y="1560200"/>
              <a:ext cx="73200" cy="73200"/>
            </a:xfrm>
            <a:custGeom>
              <a:avLst/>
              <a:gdLst/>
              <a:ahLst/>
              <a:cxnLst/>
              <a:rect l="l" t="t" r="r" b="b"/>
              <a:pathLst>
                <a:path w="2928" h="2928" extrusionOk="0">
                  <a:moveTo>
                    <a:pt x="1417" y="0"/>
                  </a:moveTo>
                  <a:cubicBezTo>
                    <a:pt x="661" y="0"/>
                    <a:pt x="0" y="661"/>
                    <a:pt x="0" y="1511"/>
                  </a:cubicBezTo>
                  <a:cubicBezTo>
                    <a:pt x="0" y="2361"/>
                    <a:pt x="661" y="2928"/>
                    <a:pt x="1417" y="2928"/>
                  </a:cubicBezTo>
                  <a:cubicBezTo>
                    <a:pt x="2266" y="2928"/>
                    <a:pt x="2928" y="2267"/>
                    <a:pt x="2928" y="1511"/>
                  </a:cubicBezTo>
                  <a:cubicBezTo>
                    <a:pt x="2928" y="661"/>
                    <a:pt x="2266" y="0"/>
                    <a:pt x="1417"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337" name="Google Shape;4337;p57"/>
            <p:cNvSpPr/>
            <p:nvPr/>
          </p:nvSpPr>
          <p:spPr>
            <a:xfrm>
              <a:off x="3144225" y="1560200"/>
              <a:ext cx="73225" cy="73200"/>
            </a:xfrm>
            <a:custGeom>
              <a:avLst/>
              <a:gdLst/>
              <a:ahLst/>
              <a:cxnLst/>
              <a:rect l="l" t="t" r="r" b="b"/>
              <a:pathLst>
                <a:path w="2929" h="2928" extrusionOk="0">
                  <a:moveTo>
                    <a:pt x="1511" y="0"/>
                  </a:moveTo>
                  <a:cubicBezTo>
                    <a:pt x="662" y="0"/>
                    <a:pt x="1" y="661"/>
                    <a:pt x="1" y="1511"/>
                  </a:cubicBezTo>
                  <a:cubicBezTo>
                    <a:pt x="1" y="2361"/>
                    <a:pt x="662" y="2928"/>
                    <a:pt x="1417" y="2928"/>
                  </a:cubicBezTo>
                  <a:lnTo>
                    <a:pt x="1511" y="2928"/>
                  </a:lnTo>
                  <a:cubicBezTo>
                    <a:pt x="2267" y="2928"/>
                    <a:pt x="2928" y="2267"/>
                    <a:pt x="2928" y="1511"/>
                  </a:cubicBezTo>
                  <a:cubicBezTo>
                    <a:pt x="2928" y="661"/>
                    <a:pt x="2267"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338" name="Google Shape;4338;p57"/>
            <p:cNvSpPr/>
            <p:nvPr/>
          </p:nvSpPr>
          <p:spPr>
            <a:xfrm>
              <a:off x="3342550" y="1560200"/>
              <a:ext cx="75550" cy="73200"/>
            </a:xfrm>
            <a:custGeom>
              <a:avLst/>
              <a:gdLst/>
              <a:ahLst/>
              <a:cxnLst/>
              <a:rect l="l" t="t" r="r" b="b"/>
              <a:pathLst>
                <a:path w="3022" h="2928" extrusionOk="0">
                  <a:moveTo>
                    <a:pt x="1511" y="0"/>
                  </a:moveTo>
                  <a:cubicBezTo>
                    <a:pt x="661" y="0"/>
                    <a:pt x="0" y="661"/>
                    <a:pt x="0" y="1511"/>
                  </a:cubicBezTo>
                  <a:cubicBezTo>
                    <a:pt x="0" y="2361"/>
                    <a:pt x="661" y="2928"/>
                    <a:pt x="1511" y="2928"/>
                  </a:cubicBezTo>
                  <a:cubicBezTo>
                    <a:pt x="2361" y="2928"/>
                    <a:pt x="3022" y="2267"/>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339" name="Google Shape;4339;p57"/>
            <p:cNvSpPr/>
            <p:nvPr/>
          </p:nvSpPr>
          <p:spPr>
            <a:xfrm>
              <a:off x="3540850" y="1560200"/>
              <a:ext cx="75575" cy="73200"/>
            </a:xfrm>
            <a:custGeom>
              <a:avLst/>
              <a:gdLst/>
              <a:ahLst/>
              <a:cxnLst/>
              <a:rect l="l" t="t" r="r" b="b"/>
              <a:pathLst>
                <a:path w="3023" h="2928" extrusionOk="0">
                  <a:moveTo>
                    <a:pt x="1511" y="0"/>
                  </a:moveTo>
                  <a:cubicBezTo>
                    <a:pt x="756" y="0"/>
                    <a:pt x="1" y="661"/>
                    <a:pt x="95" y="1511"/>
                  </a:cubicBezTo>
                  <a:cubicBezTo>
                    <a:pt x="95" y="2361"/>
                    <a:pt x="756" y="2928"/>
                    <a:pt x="1511" y="2928"/>
                  </a:cubicBezTo>
                  <a:cubicBezTo>
                    <a:pt x="2361" y="2928"/>
                    <a:pt x="3022" y="2267"/>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340" name="Google Shape;4340;p57"/>
            <p:cNvSpPr/>
            <p:nvPr/>
          </p:nvSpPr>
          <p:spPr>
            <a:xfrm>
              <a:off x="3741525" y="1560200"/>
              <a:ext cx="73200" cy="73200"/>
            </a:xfrm>
            <a:custGeom>
              <a:avLst/>
              <a:gdLst/>
              <a:ahLst/>
              <a:cxnLst/>
              <a:rect l="l" t="t" r="r" b="b"/>
              <a:pathLst>
                <a:path w="2928" h="2928" extrusionOk="0">
                  <a:moveTo>
                    <a:pt x="1511" y="0"/>
                  </a:moveTo>
                  <a:cubicBezTo>
                    <a:pt x="661" y="0"/>
                    <a:pt x="0" y="661"/>
                    <a:pt x="0" y="1511"/>
                  </a:cubicBezTo>
                  <a:cubicBezTo>
                    <a:pt x="0" y="2361"/>
                    <a:pt x="661" y="2928"/>
                    <a:pt x="1417" y="2928"/>
                  </a:cubicBezTo>
                  <a:lnTo>
                    <a:pt x="1511" y="2928"/>
                  </a:lnTo>
                  <a:cubicBezTo>
                    <a:pt x="2267" y="2928"/>
                    <a:pt x="2928" y="2267"/>
                    <a:pt x="2928" y="1511"/>
                  </a:cubicBezTo>
                  <a:cubicBezTo>
                    <a:pt x="2928" y="661"/>
                    <a:pt x="2267"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341" name="Google Shape;4341;p57"/>
            <p:cNvSpPr/>
            <p:nvPr/>
          </p:nvSpPr>
          <p:spPr>
            <a:xfrm>
              <a:off x="1550650" y="1749075"/>
              <a:ext cx="75575" cy="75550"/>
            </a:xfrm>
            <a:custGeom>
              <a:avLst/>
              <a:gdLst/>
              <a:ahLst/>
              <a:cxnLst/>
              <a:rect l="l" t="t" r="r" b="b"/>
              <a:pathLst>
                <a:path w="3023" h="3022" extrusionOk="0">
                  <a:moveTo>
                    <a:pt x="1511" y="0"/>
                  </a:moveTo>
                  <a:cubicBezTo>
                    <a:pt x="756" y="0"/>
                    <a:pt x="0" y="661"/>
                    <a:pt x="95" y="1511"/>
                  </a:cubicBezTo>
                  <a:cubicBezTo>
                    <a:pt x="95" y="2361"/>
                    <a:pt x="756"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342" name="Google Shape;4342;p57"/>
            <p:cNvSpPr/>
            <p:nvPr/>
          </p:nvSpPr>
          <p:spPr>
            <a:xfrm>
              <a:off x="1751325" y="1749075"/>
              <a:ext cx="73200" cy="75550"/>
            </a:xfrm>
            <a:custGeom>
              <a:avLst/>
              <a:gdLst/>
              <a:ahLst/>
              <a:cxnLst/>
              <a:rect l="l" t="t" r="r" b="b"/>
              <a:pathLst>
                <a:path w="2928" h="3022" extrusionOk="0">
                  <a:moveTo>
                    <a:pt x="1511" y="0"/>
                  </a:moveTo>
                  <a:cubicBezTo>
                    <a:pt x="661" y="0"/>
                    <a:pt x="0" y="661"/>
                    <a:pt x="0" y="1511"/>
                  </a:cubicBezTo>
                  <a:cubicBezTo>
                    <a:pt x="0" y="2361"/>
                    <a:pt x="661" y="3022"/>
                    <a:pt x="1417" y="3022"/>
                  </a:cubicBezTo>
                  <a:lnTo>
                    <a:pt x="1511" y="3022"/>
                  </a:lnTo>
                  <a:cubicBezTo>
                    <a:pt x="2267" y="3022"/>
                    <a:pt x="2928" y="2361"/>
                    <a:pt x="2928" y="1511"/>
                  </a:cubicBezTo>
                  <a:cubicBezTo>
                    <a:pt x="2928" y="661"/>
                    <a:pt x="2267"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343" name="Google Shape;4343;p57"/>
            <p:cNvSpPr/>
            <p:nvPr/>
          </p:nvSpPr>
          <p:spPr>
            <a:xfrm>
              <a:off x="1949625" y="1749075"/>
              <a:ext cx="75575" cy="75550"/>
            </a:xfrm>
            <a:custGeom>
              <a:avLst/>
              <a:gdLst/>
              <a:ahLst/>
              <a:cxnLst/>
              <a:rect l="l" t="t" r="r" b="b"/>
              <a:pathLst>
                <a:path w="3023" h="3022"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344" name="Google Shape;4344;p57"/>
            <p:cNvSpPr/>
            <p:nvPr/>
          </p:nvSpPr>
          <p:spPr>
            <a:xfrm>
              <a:off x="2147950" y="1749075"/>
              <a:ext cx="75575" cy="75550"/>
            </a:xfrm>
            <a:custGeom>
              <a:avLst/>
              <a:gdLst/>
              <a:ahLst/>
              <a:cxnLst/>
              <a:rect l="l" t="t" r="r" b="b"/>
              <a:pathLst>
                <a:path w="3023" h="3022"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345" name="Google Shape;4345;p57"/>
            <p:cNvSpPr/>
            <p:nvPr/>
          </p:nvSpPr>
          <p:spPr>
            <a:xfrm>
              <a:off x="2346250" y="1749075"/>
              <a:ext cx="75575" cy="75550"/>
            </a:xfrm>
            <a:custGeom>
              <a:avLst/>
              <a:gdLst/>
              <a:ahLst/>
              <a:cxnLst/>
              <a:rect l="l" t="t" r="r" b="b"/>
              <a:pathLst>
                <a:path w="3023" h="3022" extrusionOk="0">
                  <a:moveTo>
                    <a:pt x="1512" y="0"/>
                  </a:moveTo>
                  <a:cubicBezTo>
                    <a:pt x="756" y="0"/>
                    <a:pt x="1" y="661"/>
                    <a:pt x="95" y="1511"/>
                  </a:cubicBezTo>
                  <a:cubicBezTo>
                    <a:pt x="95" y="2361"/>
                    <a:pt x="756" y="3022"/>
                    <a:pt x="1512" y="3022"/>
                  </a:cubicBezTo>
                  <a:cubicBezTo>
                    <a:pt x="2362" y="3022"/>
                    <a:pt x="3023" y="2361"/>
                    <a:pt x="3023" y="1511"/>
                  </a:cubicBezTo>
                  <a:cubicBezTo>
                    <a:pt x="3023" y="661"/>
                    <a:pt x="2362" y="0"/>
                    <a:pt x="1512"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346" name="Google Shape;4346;p57"/>
            <p:cNvSpPr/>
            <p:nvPr/>
          </p:nvSpPr>
          <p:spPr>
            <a:xfrm>
              <a:off x="2546925" y="1749075"/>
              <a:ext cx="75575" cy="75550"/>
            </a:xfrm>
            <a:custGeom>
              <a:avLst/>
              <a:gdLst/>
              <a:ahLst/>
              <a:cxnLst/>
              <a:rect l="l" t="t" r="r" b="b"/>
              <a:pathLst>
                <a:path w="3023" h="3022" extrusionOk="0">
                  <a:moveTo>
                    <a:pt x="1512" y="0"/>
                  </a:moveTo>
                  <a:cubicBezTo>
                    <a:pt x="662" y="0"/>
                    <a:pt x="1" y="661"/>
                    <a:pt x="1" y="1511"/>
                  </a:cubicBezTo>
                  <a:cubicBezTo>
                    <a:pt x="1" y="2361"/>
                    <a:pt x="662" y="3022"/>
                    <a:pt x="1512" y="3022"/>
                  </a:cubicBezTo>
                  <a:cubicBezTo>
                    <a:pt x="2362" y="3022"/>
                    <a:pt x="3023" y="2361"/>
                    <a:pt x="3023" y="1511"/>
                  </a:cubicBezTo>
                  <a:cubicBezTo>
                    <a:pt x="3023" y="661"/>
                    <a:pt x="2267" y="0"/>
                    <a:pt x="1512"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347" name="Google Shape;4347;p57"/>
            <p:cNvSpPr/>
            <p:nvPr/>
          </p:nvSpPr>
          <p:spPr>
            <a:xfrm>
              <a:off x="2745250" y="1749075"/>
              <a:ext cx="75575" cy="75550"/>
            </a:xfrm>
            <a:custGeom>
              <a:avLst/>
              <a:gdLst/>
              <a:ahLst/>
              <a:cxnLst/>
              <a:rect l="l" t="t" r="r" b="b"/>
              <a:pathLst>
                <a:path w="3023" h="3022"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348" name="Google Shape;4348;p57"/>
            <p:cNvSpPr/>
            <p:nvPr/>
          </p:nvSpPr>
          <p:spPr>
            <a:xfrm>
              <a:off x="2945925" y="1749075"/>
              <a:ext cx="73200" cy="75550"/>
            </a:xfrm>
            <a:custGeom>
              <a:avLst/>
              <a:gdLst/>
              <a:ahLst/>
              <a:cxnLst/>
              <a:rect l="l" t="t" r="r" b="b"/>
              <a:pathLst>
                <a:path w="2928" h="3022" extrusionOk="0">
                  <a:moveTo>
                    <a:pt x="1417" y="0"/>
                  </a:moveTo>
                  <a:cubicBezTo>
                    <a:pt x="661" y="0"/>
                    <a:pt x="0" y="661"/>
                    <a:pt x="0" y="1511"/>
                  </a:cubicBezTo>
                  <a:cubicBezTo>
                    <a:pt x="0" y="2361"/>
                    <a:pt x="661" y="3022"/>
                    <a:pt x="1417" y="3022"/>
                  </a:cubicBezTo>
                  <a:cubicBezTo>
                    <a:pt x="2266" y="3022"/>
                    <a:pt x="2928" y="2361"/>
                    <a:pt x="2928" y="1511"/>
                  </a:cubicBezTo>
                  <a:cubicBezTo>
                    <a:pt x="2928" y="661"/>
                    <a:pt x="2266" y="0"/>
                    <a:pt x="1417"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349" name="Google Shape;4349;p57"/>
            <p:cNvSpPr/>
            <p:nvPr/>
          </p:nvSpPr>
          <p:spPr>
            <a:xfrm>
              <a:off x="3144225" y="1749075"/>
              <a:ext cx="73225" cy="75550"/>
            </a:xfrm>
            <a:custGeom>
              <a:avLst/>
              <a:gdLst/>
              <a:ahLst/>
              <a:cxnLst/>
              <a:rect l="l" t="t" r="r" b="b"/>
              <a:pathLst>
                <a:path w="2929" h="3022" extrusionOk="0">
                  <a:moveTo>
                    <a:pt x="1511" y="0"/>
                  </a:moveTo>
                  <a:cubicBezTo>
                    <a:pt x="662" y="0"/>
                    <a:pt x="1" y="661"/>
                    <a:pt x="1" y="1511"/>
                  </a:cubicBezTo>
                  <a:cubicBezTo>
                    <a:pt x="1" y="2361"/>
                    <a:pt x="662" y="3022"/>
                    <a:pt x="1417" y="3022"/>
                  </a:cubicBezTo>
                  <a:lnTo>
                    <a:pt x="1511" y="3022"/>
                  </a:lnTo>
                  <a:cubicBezTo>
                    <a:pt x="2267" y="3022"/>
                    <a:pt x="2928" y="2361"/>
                    <a:pt x="2928" y="1511"/>
                  </a:cubicBezTo>
                  <a:cubicBezTo>
                    <a:pt x="2928" y="661"/>
                    <a:pt x="2267"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350" name="Google Shape;4350;p57"/>
            <p:cNvSpPr/>
            <p:nvPr/>
          </p:nvSpPr>
          <p:spPr>
            <a:xfrm>
              <a:off x="3342550" y="1749075"/>
              <a:ext cx="75550" cy="75550"/>
            </a:xfrm>
            <a:custGeom>
              <a:avLst/>
              <a:gdLst/>
              <a:ahLst/>
              <a:cxnLst/>
              <a:rect l="l" t="t" r="r" b="b"/>
              <a:pathLst>
                <a:path w="3022" h="3022"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351" name="Google Shape;4351;p57"/>
            <p:cNvSpPr/>
            <p:nvPr/>
          </p:nvSpPr>
          <p:spPr>
            <a:xfrm>
              <a:off x="3540850" y="1749075"/>
              <a:ext cx="75575" cy="75550"/>
            </a:xfrm>
            <a:custGeom>
              <a:avLst/>
              <a:gdLst/>
              <a:ahLst/>
              <a:cxnLst/>
              <a:rect l="l" t="t" r="r" b="b"/>
              <a:pathLst>
                <a:path w="3023" h="3022" extrusionOk="0">
                  <a:moveTo>
                    <a:pt x="1511" y="0"/>
                  </a:moveTo>
                  <a:cubicBezTo>
                    <a:pt x="756" y="0"/>
                    <a:pt x="1" y="661"/>
                    <a:pt x="95" y="1511"/>
                  </a:cubicBezTo>
                  <a:cubicBezTo>
                    <a:pt x="95" y="2361"/>
                    <a:pt x="756"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352" name="Google Shape;4352;p57"/>
            <p:cNvSpPr/>
            <p:nvPr/>
          </p:nvSpPr>
          <p:spPr>
            <a:xfrm>
              <a:off x="3741525" y="1749075"/>
              <a:ext cx="73200" cy="75550"/>
            </a:xfrm>
            <a:custGeom>
              <a:avLst/>
              <a:gdLst/>
              <a:ahLst/>
              <a:cxnLst/>
              <a:rect l="l" t="t" r="r" b="b"/>
              <a:pathLst>
                <a:path w="2928" h="3022" extrusionOk="0">
                  <a:moveTo>
                    <a:pt x="1511" y="0"/>
                  </a:moveTo>
                  <a:cubicBezTo>
                    <a:pt x="661" y="0"/>
                    <a:pt x="0" y="661"/>
                    <a:pt x="0" y="1511"/>
                  </a:cubicBezTo>
                  <a:cubicBezTo>
                    <a:pt x="0" y="2361"/>
                    <a:pt x="661" y="3022"/>
                    <a:pt x="1417" y="3022"/>
                  </a:cubicBezTo>
                  <a:lnTo>
                    <a:pt x="1511" y="3022"/>
                  </a:lnTo>
                  <a:cubicBezTo>
                    <a:pt x="2267" y="3022"/>
                    <a:pt x="2928" y="2361"/>
                    <a:pt x="2928" y="1511"/>
                  </a:cubicBezTo>
                  <a:cubicBezTo>
                    <a:pt x="2928" y="661"/>
                    <a:pt x="2267"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353" name="Google Shape;4353;p57"/>
            <p:cNvSpPr/>
            <p:nvPr/>
          </p:nvSpPr>
          <p:spPr>
            <a:xfrm>
              <a:off x="1352325" y="1937925"/>
              <a:ext cx="75575" cy="75575"/>
            </a:xfrm>
            <a:custGeom>
              <a:avLst/>
              <a:gdLst/>
              <a:ahLst/>
              <a:cxnLst/>
              <a:rect l="l" t="t" r="r" b="b"/>
              <a:pathLst>
                <a:path w="3023" h="3023" extrusionOk="0">
                  <a:moveTo>
                    <a:pt x="1512" y="1"/>
                  </a:moveTo>
                  <a:cubicBezTo>
                    <a:pt x="662" y="1"/>
                    <a:pt x="1" y="662"/>
                    <a:pt x="1" y="1512"/>
                  </a:cubicBezTo>
                  <a:cubicBezTo>
                    <a:pt x="1" y="2362"/>
                    <a:pt x="662" y="3023"/>
                    <a:pt x="1512" y="3023"/>
                  </a:cubicBezTo>
                  <a:cubicBezTo>
                    <a:pt x="2362" y="3023"/>
                    <a:pt x="3023" y="2267"/>
                    <a:pt x="3023" y="1512"/>
                  </a:cubicBezTo>
                  <a:cubicBezTo>
                    <a:pt x="3023" y="662"/>
                    <a:pt x="2362" y="1"/>
                    <a:pt x="1512"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354" name="Google Shape;4354;p57"/>
            <p:cNvSpPr/>
            <p:nvPr/>
          </p:nvSpPr>
          <p:spPr>
            <a:xfrm>
              <a:off x="1550650" y="1937925"/>
              <a:ext cx="75575" cy="75575"/>
            </a:xfrm>
            <a:custGeom>
              <a:avLst/>
              <a:gdLst/>
              <a:ahLst/>
              <a:cxnLst/>
              <a:rect l="l" t="t" r="r" b="b"/>
              <a:pathLst>
                <a:path w="3023" h="3023" extrusionOk="0">
                  <a:moveTo>
                    <a:pt x="1511" y="1"/>
                  </a:moveTo>
                  <a:cubicBezTo>
                    <a:pt x="756" y="1"/>
                    <a:pt x="0" y="662"/>
                    <a:pt x="95" y="1512"/>
                  </a:cubicBezTo>
                  <a:cubicBezTo>
                    <a:pt x="95" y="2362"/>
                    <a:pt x="756" y="3023"/>
                    <a:pt x="1511" y="3023"/>
                  </a:cubicBezTo>
                  <a:cubicBezTo>
                    <a:pt x="2361" y="3023"/>
                    <a:pt x="3022" y="2267"/>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355" name="Google Shape;4355;p57"/>
            <p:cNvSpPr/>
            <p:nvPr/>
          </p:nvSpPr>
          <p:spPr>
            <a:xfrm>
              <a:off x="1751325" y="1937925"/>
              <a:ext cx="73200" cy="75575"/>
            </a:xfrm>
            <a:custGeom>
              <a:avLst/>
              <a:gdLst/>
              <a:ahLst/>
              <a:cxnLst/>
              <a:rect l="l" t="t" r="r" b="b"/>
              <a:pathLst>
                <a:path w="2928" h="3023" extrusionOk="0">
                  <a:moveTo>
                    <a:pt x="1511" y="1"/>
                  </a:moveTo>
                  <a:cubicBezTo>
                    <a:pt x="661" y="1"/>
                    <a:pt x="0" y="662"/>
                    <a:pt x="0" y="1512"/>
                  </a:cubicBezTo>
                  <a:cubicBezTo>
                    <a:pt x="0" y="2362"/>
                    <a:pt x="661" y="3023"/>
                    <a:pt x="1417" y="3023"/>
                  </a:cubicBezTo>
                  <a:lnTo>
                    <a:pt x="1511" y="3023"/>
                  </a:lnTo>
                  <a:cubicBezTo>
                    <a:pt x="2267" y="3023"/>
                    <a:pt x="2928" y="2267"/>
                    <a:pt x="2928" y="1512"/>
                  </a:cubicBezTo>
                  <a:cubicBezTo>
                    <a:pt x="2928" y="662"/>
                    <a:pt x="2267"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356" name="Google Shape;4356;p57"/>
            <p:cNvSpPr/>
            <p:nvPr/>
          </p:nvSpPr>
          <p:spPr>
            <a:xfrm>
              <a:off x="1949625" y="1937925"/>
              <a:ext cx="75575" cy="75575"/>
            </a:xfrm>
            <a:custGeom>
              <a:avLst/>
              <a:gdLst/>
              <a:ahLst/>
              <a:cxnLst/>
              <a:rect l="l" t="t" r="r" b="b"/>
              <a:pathLst>
                <a:path w="3023" h="3023" extrusionOk="0">
                  <a:moveTo>
                    <a:pt x="1512" y="1"/>
                  </a:moveTo>
                  <a:cubicBezTo>
                    <a:pt x="662" y="1"/>
                    <a:pt x="1" y="662"/>
                    <a:pt x="1" y="1512"/>
                  </a:cubicBezTo>
                  <a:cubicBezTo>
                    <a:pt x="1" y="2362"/>
                    <a:pt x="662" y="3023"/>
                    <a:pt x="1512" y="3023"/>
                  </a:cubicBezTo>
                  <a:cubicBezTo>
                    <a:pt x="2362" y="3023"/>
                    <a:pt x="3023" y="2267"/>
                    <a:pt x="3023" y="1512"/>
                  </a:cubicBezTo>
                  <a:cubicBezTo>
                    <a:pt x="3023" y="662"/>
                    <a:pt x="2362" y="1"/>
                    <a:pt x="1512"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357" name="Google Shape;4357;p57"/>
            <p:cNvSpPr/>
            <p:nvPr/>
          </p:nvSpPr>
          <p:spPr>
            <a:xfrm>
              <a:off x="2147950" y="1937925"/>
              <a:ext cx="75575" cy="75575"/>
            </a:xfrm>
            <a:custGeom>
              <a:avLst/>
              <a:gdLst/>
              <a:ahLst/>
              <a:cxnLst/>
              <a:rect l="l" t="t" r="r" b="b"/>
              <a:pathLst>
                <a:path w="3023" h="3023" extrusionOk="0">
                  <a:moveTo>
                    <a:pt x="1511" y="1"/>
                  </a:moveTo>
                  <a:cubicBezTo>
                    <a:pt x="661" y="1"/>
                    <a:pt x="0" y="662"/>
                    <a:pt x="0" y="1512"/>
                  </a:cubicBezTo>
                  <a:cubicBezTo>
                    <a:pt x="0" y="2362"/>
                    <a:pt x="661" y="3023"/>
                    <a:pt x="1511" y="3023"/>
                  </a:cubicBezTo>
                  <a:cubicBezTo>
                    <a:pt x="2361" y="3023"/>
                    <a:pt x="3022" y="2267"/>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358" name="Google Shape;4358;p57"/>
            <p:cNvSpPr/>
            <p:nvPr/>
          </p:nvSpPr>
          <p:spPr>
            <a:xfrm>
              <a:off x="2346250" y="1937925"/>
              <a:ext cx="75575" cy="75575"/>
            </a:xfrm>
            <a:custGeom>
              <a:avLst/>
              <a:gdLst/>
              <a:ahLst/>
              <a:cxnLst/>
              <a:rect l="l" t="t" r="r" b="b"/>
              <a:pathLst>
                <a:path w="3023" h="3023" extrusionOk="0">
                  <a:moveTo>
                    <a:pt x="1512" y="1"/>
                  </a:moveTo>
                  <a:cubicBezTo>
                    <a:pt x="756" y="1"/>
                    <a:pt x="1" y="662"/>
                    <a:pt x="95" y="1512"/>
                  </a:cubicBezTo>
                  <a:cubicBezTo>
                    <a:pt x="95" y="2362"/>
                    <a:pt x="756" y="3023"/>
                    <a:pt x="1512" y="3023"/>
                  </a:cubicBezTo>
                  <a:cubicBezTo>
                    <a:pt x="2362" y="3023"/>
                    <a:pt x="3023" y="2267"/>
                    <a:pt x="3023" y="1512"/>
                  </a:cubicBezTo>
                  <a:cubicBezTo>
                    <a:pt x="3023" y="662"/>
                    <a:pt x="2362" y="1"/>
                    <a:pt x="1512"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359" name="Google Shape;4359;p57"/>
            <p:cNvSpPr/>
            <p:nvPr/>
          </p:nvSpPr>
          <p:spPr>
            <a:xfrm>
              <a:off x="2546925" y="1937925"/>
              <a:ext cx="75575" cy="75575"/>
            </a:xfrm>
            <a:custGeom>
              <a:avLst/>
              <a:gdLst/>
              <a:ahLst/>
              <a:cxnLst/>
              <a:rect l="l" t="t" r="r" b="b"/>
              <a:pathLst>
                <a:path w="3023" h="3023" extrusionOk="0">
                  <a:moveTo>
                    <a:pt x="1512" y="1"/>
                  </a:moveTo>
                  <a:cubicBezTo>
                    <a:pt x="662" y="1"/>
                    <a:pt x="1" y="662"/>
                    <a:pt x="1" y="1512"/>
                  </a:cubicBezTo>
                  <a:cubicBezTo>
                    <a:pt x="1" y="2362"/>
                    <a:pt x="662" y="3023"/>
                    <a:pt x="1512" y="3023"/>
                  </a:cubicBezTo>
                  <a:cubicBezTo>
                    <a:pt x="2362" y="3023"/>
                    <a:pt x="3023" y="2267"/>
                    <a:pt x="3023" y="1512"/>
                  </a:cubicBezTo>
                  <a:cubicBezTo>
                    <a:pt x="3023" y="662"/>
                    <a:pt x="2267" y="1"/>
                    <a:pt x="1512"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360" name="Google Shape;4360;p57"/>
            <p:cNvSpPr/>
            <p:nvPr/>
          </p:nvSpPr>
          <p:spPr>
            <a:xfrm>
              <a:off x="2745250" y="1937925"/>
              <a:ext cx="75575" cy="75575"/>
            </a:xfrm>
            <a:custGeom>
              <a:avLst/>
              <a:gdLst/>
              <a:ahLst/>
              <a:cxnLst/>
              <a:rect l="l" t="t" r="r" b="b"/>
              <a:pathLst>
                <a:path w="3023" h="3023" extrusionOk="0">
                  <a:moveTo>
                    <a:pt x="1511" y="1"/>
                  </a:moveTo>
                  <a:cubicBezTo>
                    <a:pt x="661" y="1"/>
                    <a:pt x="0" y="662"/>
                    <a:pt x="0" y="1512"/>
                  </a:cubicBezTo>
                  <a:cubicBezTo>
                    <a:pt x="0" y="2362"/>
                    <a:pt x="661" y="3023"/>
                    <a:pt x="1511" y="3023"/>
                  </a:cubicBezTo>
                  <a:cubicBezTo>
                    <a:pt x="2361" y="3023"/>
                    <a:pt x="3022" y="2267"/>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361" name="Google Shape;4361;p57"/>
            <p:cNvSpPr/>
            <p:nvPr/>
          </p:nvSpPr>
          <p:spPr>
            <a:xfrm>
              <a:off x="2945925" y="1937925"/>
              <a:ext cx="73200" cy="75575"/>
            </a:xfrm>
            <a:custGeom>
              <a:avLst/>
              <a:gdLst/>
              <a:ahLst/>
              <a:cxnLst/>
              <a:rect l="l" t="t" r="r" b="b"/>
              <a:pathLst>
                <a:path w="2928" h="3023" extrusionOk="0">
                  <a:moveTo>
                    <a:pt x="1417" y="1"/>
                  </a:moveTo>
                  <a:cubicBezTo>
                    <a:pt x="661" y="1"/>
                    <a:pt x="0" y="662"/>
                    <a:pt x="0" y="1512"/>
                  </a:cubicBezTo>
                  <a:cubicBezTo>
                    <a:pt x="0" y="2362"/>
                    <a:pt x="661" y="3023"/>
                    <a:pt x="1417" y="3023"/>
                  </a:cubicBezTo>
                  <a:cubicBezTo>
                    <a:pt x="2266" y="3023"/>
                    <a:pt x="2928" y="2267"/>
                    <a:pt x="2928" y="1512"/>
                  </a:cubicBezTo>
                  <a:cubicBezTo>
                    <a:pt x="2928" y="662"/>
                    <a:pt x="2266" y="1"/>
                    <a:pt x="1417"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362" name="Google Shape;4362;p57"/>
            <p:cNvSpPr/>
            <p:nvPr/>
          </p:nvSpPr>
          <p:spPr>
            <a:xfrm>
              <a:off x="3144225" y="1937925"/>
              <a:ext cx="73225" cy="75575"/>
            </a:xfrm>
            <a:custGeom>
              <a:avLst/>
              <a:gdLst/>
              <a:ahLst/>
              <a:cxnLst/>
              <a:rect l="l" t="t" r="r" b="b"/>
              <a:pathLst>
                <a:path w="2929" h="3023" extrusionOk="0">
                  <a:moveTo>
                    <a:pt x="1511" y="1"/>
                  </a:moveTo>
                  <a:cubicBezTo>
                    <a:pt x="662" y="1"/>
                    <a:pt x="1" y="662"/>
                    <a:pt x="1" y="1512"/>
                  </a:cubicBezTo>
                  <a:cubicBezTo>
                    <a:pt x="1" y="2362"/>
                    <a:pt x="662" y="3023"/>
                    <a:pt x="1417" y="3023"/>
                  </a:cubicBezTo>
                  <a:lnTo>
                    <a:pt x="1511" y="3023"/>
                  </a:lnTo>
                  <a:cubicBezTo>
                    <a:pt x="2267" y="3023"/>
                    <a:pt x="2928" y="2267"/>
                    <a:pt x="2928" y="1512"/>
                  </a:cubicBezTo>
                  <a:cubicBezTo>
                    <a:pt x="2928" y="662"/>
                    <a:pt x="2267"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363" name="Google Shape;4363;p57"/>
            <p:cNvSpPr/>
            <p:nvPr/>
          </p:nvSpPr>
          <p:spPr>
            <a:xfrm>
              <a:off x="3342550" y="1937925"/>
              <a:ext cx="75550" cy="75575"/>
            </a:xfrm>
            <a:custGeom>
              <a:avLst/>
              <a:gdLst/>
              <a:ahLst/>
              <a:cxnLst/>
              <a:rect l="l" t="t" r="r" b="b"/>
              <a:pathLst>
                <a:path w="3022" h="3023" extrusionOk="0">
                  <a:moveTo>
                    <a:pt x="1511" y="1"/>
                  </a:moveTo>
                  <a:cubicBezTo>
                    <a:pt x="661" y="1"/>
                    <a:pt x="0" y="662"/>
                    <a:pt x="0" y="1512"/>
                  </a:cubicBezTo>
                  <a:cubicBezTo>
                    <a:pt x="0" y="2362"/>
                    <a:pt x="661" y="3023"/>
                    <a:pt x="1511" y="3023"/>
                  </a:cubicBezTo>
                  <a:cubicBezTo>
                    <a:pt x="2361" y="3023"/>
                    <a:pt x="3022" y="2267"/>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364" name="Google Shape;4364;p57"/>
            <p:cNvSpPr/>
            <p:nvPr/>
          </p:nvSpPr>
          <p:spPr>
            <a:xfrm>
              <a:off x="3540850" y="1937925"/>
              <a:ext cx="75575" cy="75575"/>
            </a:xfrm>
            <a:custGeom>
              <a:avLst/>
              <a:gdLst/>
              <a:ahLst/>
              <a:cxnLst/>
              <a:rect l="l" t="t" r="r" b="b"/>
              <a:pathLst>
                <a:path w="3023" h="3023" extrusionOk="0">
                  <a:moveTo>
                    <a:pt x="1511" y="1"/>
                  </a:moveTo>
                  <a:cubicBezTo>
                    <a:pt x="756" y="1"/>
                    <a:pt x="1" y="662"/>
                    <a:pt x="95" y="1512"/>
                  </a:cubicBezTo>
                  <a:cubicBezTo>
                    <a:pt x="95" y="2362"/>
                    <a:pt x="756" y="3023"/>
                    <a:pt x="1511" y="3023"/>
                  </a:cubicBezTo>
                  <a:cubicBezTo>
                    <a:pt x="2361" y="3023"/>
                    <a:pt x="3022" y="2267"/>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365" name="Google Shape;4365;p57"/>
            <p:cNvSpPr/>
            <p:nvPr/>
          </p:nvSpPr>
          <p:spPr>
            <a:xfrm>
              <a:off x="3741525" y="1937925"/>
              <a:ext cx="73200" cy="75575"/>
            </a:xfrm>
            <a:custGeom>
              <a:avLst/>
              <a:gdLst/>
              <a:ahLst/>
              <a:cxnLst/>
              <a:rect l="l" t="t" r="r" b="b"/>
              <a:pathLst>
                <a:path w="2928" h="3023" extrusionOk="0">
                  <a:moveTo>
                    <a:pt x="1511" y="1"/>
                  </a:moveTo>
                  <a:cubicBezTo>
                    <a:pt x="661" y="1"/>
                    <a:pt x="0" y="662"/>
                    <a:pt x="0" y="1512"/>
                  </a:cubicBezTo>
                  <a:cubicBezTo>
                    <a:pt x="0" y="2362"/>
                    <a:pt x="661" y="3023"/>
                    <a:pt x="1417" y="3023"/>
                  </a:cubicBezTo>
                  <a:lnTo>
                    <a:pt x="1511" y="3023"/>
                  </a:lnTo>
                  <a:cubicBezTo>
                    <a:pt x="2267" y="3023"/>
                    <a:pt x="2928" y="2267"/>
                    <a:pt x="2928" y="1512"/>
                  </a:cubicBezTo>
                  <a:cubicBezTo>
                    <a:pt x="2928" y="662"/>
                    <a:pt x="2267"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366" name="Google Shape;4366;p57"/>
            <p:cNvSpPr/>
            <p:nvPr/>
          </p:nvSpPr>
          <p:spPr>
            <a:xfrm>
              <a:off x="1352325" y="2126800"/>
              <a:ext cx="75575" cy="75575"/>
            </a:xfrm>
            <a:custGeom>
              <a:avLst/>
              <a:gdLst/>
              <a:ahLst/>
              <a:cxnLst/>
              <a:rect l="l" t="t" r="r" b="b"/>
              <a:pathLst>
                <a:path w="3023" h="3023" extrusionOk="0">
                  <a:moveTo>
                    <a:pt x="1512" y="1"/>
                  </a:moveTo>
                  <a:cubicBezTo>
                    <a:pt x="662" y="1"/>
                    <a:pt x="1" y="662"/>
                    <a:pt x="1" y="1511"/>
                  </a:cubicBezTo>
                  <a:cubicBezTo>
                    <a:pt x="1" y="2361"/>
                    <a:pt x="662" y="3022"/>
                    <a:pt x="1512" y="3022"/>
                  </a:cubicBezTo>
                  <a:cubicBezTo>
                    <a:pt x="2362" y="3022"/>
                    <a:pt x="3023" y="2361"/>
                    <a:pt x="3023" y="1511"/>
                  </a:cubicBezTo>
                  <a:cubicBezTo>
                    <a:pt x="3023" y="662"/>
                    <a:pt x="2362" y="1"/>
                    <a:pt x="1512"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367" name="Google Shape;4367;p57"/>
            <p:cNvSpPr/>
            <p:nvPr/>
          </p:nvSpPr>
          <p:spPr>
            <a:xfrm>
              <a:off x="1550650" y="2126800"/>
              <a:ext cx="75575" cy="75575"/>
            </a:xfrm>
            <a:custGeom>
              <a:avLst/>
              <a:gdLst/>
              <a:ahLst/>
              <a:cxnLst/>
              <a:rect l="l" t="t" r="r" b="b"/>
              <a:pathLst>
                <a:path w="3023" h="3023" extrusionOk="0">
                  <a:moveTo>
                    <a:pt x="1511" y="1"/>
                  </a:moveTo>
                  <a:cubicBezTo>
                    <a:pt x="756" y="1"/>
                    <a:pt x="0" y="662"/>
                    <a:pt x="95" y="1511"/>
                  </a:cubicBezTo>
                  <a:cubicBezTo>
                    <a:pt x="95" y="2361"/>
                    <a:pt x="756" y="3022"/>
                    <a:pt x="1511" y="3022"/>
                  </a:cubicBezTo>
                  <a:cubicBezTo>
                    <a:pt x="2361" y="3022"/>
                    <a:pt x="3022" y="2361"/>
                    <a:pt x="3022" y="1511"/>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368" name="Google Shape;4368;p57"/>
            <p:cNvSpPr/>
            <p:nvPr/>
          </p:nvSpPr>
          <p:spPr>
            <a:xfrm>
              <a:off x="1751325" y="2126800"/>
              <a:ext cx="73200" cy="75575"/>
            </a:xfrm>
            <a:custGeom>
              <a:avLst/>
              <a:gdLst/>
              <a:ahLst/>
              <a:cxnLst/>
              <a:rect l="l" t="t" r="r" b="b"/>
              <a:pathLst>
                <a:path w="2928" h="3023" extrusionOk="0">
                  <a:moveTo>
                    <a:pt x="1511" y="1"/>
                  </a:moveTo>
                  <a:cubicBezTo>
                    <a:pt x="661" y="1"/>
                    <a:pt x="0" y="662"/>
                    <a:pt x="0" y="1511"/>
                  </a:cubicBezTo>
                  <a:cubicBezTo>
                    <a:pt x="0" y="2361"/>
                    <a:pt x="661" y="3022"/>
                    <a:pt x="1417" y="3022"/>
                  </a:cubicBezTo>
                  <a:lnTo>
                    <a:pt x="1511" y="3022"/>
                  </a:lnTo>
                  <a:cubicBezTo>
                    <a:pt x="2267" y="3022"/>
                    <a:pt x="2928" y="2361"/>
                    <a:pt x="2928" y="1511"/>
                  </a:cubicBezTo>
                  <a:cubicBezTo>
                    <a:pt x="2928" y="662"/>
                    <a:pt x="2267"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369" name="Google Shape;4369;p57"/>
            <p:cNvSpPr/>
            <p:nvPr/>
          </p:nvSpPr>
          <p:spPr>
            <a:xfrm>
              <a:off x="1949625" y="2126800"/>
              <a:ext cx="75575" cy="75575"/>
            </a:xfrm>
            <a:custGeom>
              <a:avLst/>
              <a:gdLst/>
              <a:ahLst/>
              <a:cxnLst/>
              <a:rect l="l" t="t" r="r" b="b"/>
              <a:pathLst>
                <a:path w="3023" h="3023" extrusionOk="0">
                  <a:moveTo>
                    <a:pt x="1512" y="1"/>
                  </a:moveTo>
                  <a:cubicBezTo>
                    <a:pt x="662" y="1"/>
                    <a:pt x="1" y="662"/>
                    <a:pt x="1" y="1511"/>
                  </a:cubicBezTo>
                  <a:cubicBezTo>
                    <a:pt x="1" y="2361"/>
                    <a:pt x="662" y="3022"/>
                    <a:pt x="1512" y="3022"/>
                  </a:cubicBezTo>
                  <a:cubicBezTo>
                    <a:pt x="2362" y="3022"/>
                    <a:pt x="3023" y="2361"/>
                    <a:pt x="3023" y="1511"/>
                  </a:cubicBezTo>
                  <a:cubicBezTo>
                    <a:pt x="3023" y="662"/>
                    <a:pt x="2362" y="1"/>
                    <a:pt x="1512"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370" name="Google Shape;4370;p57"/>
            <p:cNvSpPr/>
            <p:nvPr/>
          </p:nvSpPr>
          <p:spPr>
            <a:xfrm>
              <a:off x="2147950" y="2126800"/>
              <a:ext cx="75575" cy="75575"/>
            </a:xfrm>
            <a:custGeom>
              <a:avLst/>
              <a:gdLst/>
              <a:ahLst/>
              <a:cxnLst/>
              <a:rect l="l" t="t" r="r" b="b"/>
              <a:pathLst>
                <a:path w="3023" h="3023" extrusionOk="0">
                  <a:moveTo>
                    <a:pt x="1511" y="1"/>
                  </a:moveTo>
                  <a:cubicBezTo>
                    <a:pt x="661" y="1"/>
                    <a:pt x="0" y="662"/>
                    <a:pt x="0" y="1511"/>
                  </a:cubicBezTo>
                  <a:cubicBezTo>
                    <a:pt x="0" y="2361"/>
                    <a:pt x="661" y="3022"/>
                    <a:pt x="1511" y="3022"/>
                  </a:cubicBezTo>
                  <a:cubicBezTo>
                    <a:pt x="2361" y="3022"/>
                    <a:pt x="3022" y="2361"/>
                    <a:pt x="3022" y="1511"/>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371" name="Google Shape;4371;p57"/>
            <p:cNvSpPr/>
            <p:nvPr/>
          </p:nvSpPr>
          <p:spPr>
            <a:xfrm>
              <a:off x="2346250" y="2126800"/>
              <a:ext cx="75575" cy="75575"/>
            </a:xfrm>
            <a:custGeom>
              <a:avLst/>
              <a:gdLst/>
              <a:ahLst/>
              <a:cxnLst/>
              <a:rect l="l" t="t" r="r" b="b"/>
              <a:pathLst>
                <a:path w="3023" h="3023" extrusionOk="0">
                  <a:moveTo>
                    <a:pt x="1512" y="1"/>
                  </a:moveTo>
                  <a:cubicBezTo>
                    <a:pt x="756" y="1"/>
                    <a:pt x="1" y="662"/>
                    <a:pt x="95" y="1511"/>
                  </a:cubicBezTo>
                  <a:cubicBezTo>
                    <a:pt x="95" y="2361"/>
                    <a:pt x="756" y="3022"/>
                    <a:pt x="1512" y="3022"/>
                  </a:cubicBezTo>
                  <a:cubicBezTo>
                    <a:pt x="2362" y="3022"/>
                    <a:pt x="3023" y="2361"/>
                    <a:pt x="3023" y="1511"/>
                  </a:cubicBezTo>
                  <a:cubicBezTo>
                    <a:pt x="3023" y="662"/>
                    <a:pt x="2362" y="1"/>
                    <a:pt x="1512"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372" name="Google Shape;4372;p57"/>
            <p:cNvSpPr/>
            <p:nvPr/>
          </p:nvSpPr>
          <p:spPr>
            <a:xfrm>
              <a:off x="2546925" y="2126800"/>
              <a:ext cx="75575" cy="75575"/>
            </a:xfrm>
            <a:custGeom>
              <a:avLst/>
              <a:gdLst/>
              <a:ahLst/>
              <a:cxnLst/>
              <a:rect l="l" t="t" r="r" b="b"/>
              <a:pathLst>
                <a:path w="3023" h="3023" extrusionOk="0">
                  <a:moveTo>
                    <a:pt x="1512" y="1"/>
                  </a:moveTo>
                  <a:cubicBezTo>
                    <a:pt x="662" y="1"/>
                    <a:pt x="1" y="662"/>
                    <a:pt x="1" y="1511"/>
                  </a:cubicBezTo>
                  <a:cubicBezTo>
                    <a:pt x="1" y="2361"/>
                    <a:pt x="662" y="3022"/>
                    <a:pt x="1512" y="3022"/>
                  </a:cubicBezTo>
                  <a:cubicBezTo>
                    <a:pt x="2362" y="3022"/>
                    <a:pt x="3023" y="2361"/>
                    <a:pt x="3023" y="1511"/>
                  </a:cubicBezTo>
                  <a:cubicBezTo>
                    <a:pt x="3023" y="662"/>
                    <a:pt x="2267" y="1"/>
                    <a:pt x="1512"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373" name="Google Shape;4373;p57"/>
            <p:cNvSpPr/>
            <p:nvPr/>
          </p:nvSpPr>
          <p:spPr>
            <a:xfrm>
              <a:off x="2745250" y="2126800"/>
              <a:ext cx="75575" cy="75575"/>
            </a:xfrm>
            <a:custGeom>
              <a:avLst/>
              <a:gdLst/>
              <a:ahLst/>
              <a:cxnLst/>
              <a:rect l="l" t="t" r="r" b="b"/>
              <a:pathLst>
                <a:path w="3023" h="3023" extrusionOk="0">
                  <a:moveTo>
                    <a:pt x="1511" y="1"/>
                  </a:moveTo>
                  <a:cubicBezTo>
                    <a:pt x="661" y="1"/>
                    <a:pt x="0" y="662"/>
                    <a:pt x="0" y="1511"/>
                  </a:cubicBezTo>
                  <a:cubicBezTo>
                    <a:pt x="0" y="2361"/>
                    <a:pt x="661" y="3022"/>
                    <a:pt x="1511" y="3022"/>
                  </a:cubicBezTo>
                  <a:cubicBezTo>
                    <a:pt x="2361" y="3022"/>
                    <a:pt x="3022" y="2361"/>
                    <a:pt x="3022" y="1511"/>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374" name="Google Shape;4374;p57"/>
            <p:cNvSpPr/>
            <p:nvPr/>
          </p:nvSpPr>
          <p:spPr>
            <a:xfrm>
              <a:off x="2945925" y="2126800"/>
              <a:ext cx="73200" cy="75575"/>
            </a:xfrm>
            <a:custGeom>
              <a:avLst/>
              <a:gdLst/>
              <a:ahLst/>
              <a:cxnLst/>
              <a:rect l="l" t="t" r="r" b="b"/>
              <a:pathLst>
                <a:path w="2928" h="3023" extrusionOk="0">
                  <a:moveTo>
                    <a:pt x="1417" y="1"/>
                  </a:moveTo>
                  <a:cubicBezTo>
                    <a:pt x="661" y="1"/>
                    <a:pt x="0" y="662"/>
                    <a:pt x="0" y="1511"/>
                  </a:cubicBezTo>
                  <a:cubicBezTo>
                    <a:pt x="0" y="2361"/>
                    <a:pt x="661" y="3022"/>
                    <a:pt x="1417" y="3022"/>
                  </a:cubicBezTo>
                  <a:cubicBezTo>
                    <a:pt x="2266" y="3022"/>
                    <a:pt x="2928" y="2361"/>
                    <a:pt x="2928" y="1511"/>
                  </a:cubicBezTo>
                  <a:cubicBezTo>
                    <a:pt x="2928" y="662"/>
                    <a:pt x="2266" y="1"/>
                    <a:pt x="1417"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375" name="Google Shape;4375;p57"/>
            <p:cNvSpPr/>
            <p:nvPr/>
          </p:nvSpPr>
          <p:spPr>
            <a:xfrm>
              <a:off x="3144225" y="2126800"/>
              <a:ext cx="73225" cy="75575"/>
            </a:xfrm>
            <a:custGeom>
              <a:avLst/>
              <a:gdLst/>
              <a:ahLst/>
              <a:cxnLst/>
              <a:rect l="l" t="t" r="r" b="b"/>
              <a:pathLst>
                <a:path w="2929" h="3023" extrusionOk="0">
                  <a:moveTo>
                    <a:pt x="1511" y="1"/>
                  </a:moveTo>
                  <a:cubicBezTo>
                    <a:pt x="662" y="1"/>
                    <a:pt x="1" y="662"/>
                    <a:pt x="1" y="1511"/>
                  </a:cubicBezTo>
                  <a:cubicBezTo>
                    <a:pt x="1" y="2361"/>
                    <a:pt x="662" y="3022"/>
                    <a:pt x="1417" y="3022"/>
                  </a:cubicBezTo>
                  <a:lnTo>
                    <a:pt x="1511" y="3022"/>
                  </a:lnTo>
                  <a:cubicBezTo>
                    <a:pt x="2267" y="3022"/>
                    <a:pt x="2928" y="2361"/>
                    <a:pt x="2928" y="1511"/>
                  </a:cubicBezTo>
                  <a:cubicBezTo>
                    <a:pt x="2928" y="662"/>
                    <a:pt x="2267"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376" name="Google Shape;4376;p57"/>
            <p:cNvSpPr/>
            <p:nvPr/>
          </p:nvSpPr>
          <p:spPr>
            <a:xfrm>
              <a:off x="3342550" y="2126800"/>
              <a:ext cx="75550" cy="75575"/>
            </a:xfrm>
            <a:custGeom>
              <a:avLst/>
              <a:gdLst/>
              <a:ahLst/>
              <a:cxnLst/>
              <a:rect l="l" t="t" r="r" b="b"/>
              <a:pathLst>
                <a:path w="3022" h="3023" extrusionOk="0">
                  <a:moveTo>
                    <a:pt x="1511" y="1"/>
                  </a:moveTo>
                  <a:cubicBezTo>
                    <a:pt x="661" y="1"/>
                    <a:pt x="0" y="662"/>
                    <a:pt x="0" y="1511"/>
                  </a:cubicBezTo>
                  <a:cubicBezTo>
                    <a:pt x="0" y="2361"/>
                    <a:pt x="661" y="3022"/>
                    <a:pt x="1511" y="3022"/>
                  </a:cubicBezTo>
                  <a:cubicBezTo>
                    <a:pt x="2361" y="3022"/>
                    <a:pt x="3022" y="2361"/>
                    <a:pt x="3022" y="1511"/>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377" name="Google Shape;4377;p57"/>
            <p:cNvSpPr/>
            <p:nvPr/>
          </p:nvSpPr>
          <p:spPr>
            <a:xfrm>
              <a:off x="3540850" y="2126800"/>
              <a:ext cx="75575" cy="75575"/>
            </a:xfrm>
            <a:custGeom>
              <a:avLst/>
              <a:gdLst/>
              <a:ahLst/>
              <a:cxnLst/>
              <a:rect l="l" t="t" r="r" b="b"/>
              <a:pathLst>
                <a:path w="3023" h="3023" extrusionOk="0">
                  <a:moveTo>
                    <a:pt x="1511" y="1"/>
                  </a:moveTo>
                  <a:cubicBezTo>
                    <a:pt x="756" y="1"/>
                    <a:pt x="1" y="662"/>
                    <a:pt x="95" y="1511"/>
                  </a:cubicBezTo>
                  <a:cubicBezTo>
                    <a:pt x="95" y="2361"/>
                    <a:pt x="756" y="3022"/>
                    <a:pt x="1511" y="3022"/>
                  </a:cubicBezTo>
                  <a:cubicBezTo>
                    <a:pt x="2361" y="3022"/>
                    <a:pt x="3022" y="2361"/>
                    <a:pt x="3022" y="1511"/>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378" name="Google Shape;4378;p57"/>
            <p:cNvSpPr/>
            <p:nvPr/>
          </p:nvSpPr>
          <p:spPr>
            <a:xfrm>
              <a:off x="3741525" y="2126800"/>
              <a:ext cx="73200" cy="75575"/>
            </a:xfrm>
            <a:custGeom>
              <a:avLst/>
              <a:gdLst/>
              <a:ahLst/>
              <a:cxnLst/>
              <a:rect l="l" t="t" r="r" b="b"/>
              <a:pathLst>
                <a:path w="2928" h="3023" extrusionOk="0">
                  <a:moveTo>
                    <a:pt x="1511" y="1"/>
                  </a:moveTo>
                  <a:cubicBezTo>
                    <a:pt x="661" y="1"/>
                    <a:pt x="0" y="662"/>
                    <a:pt x="0" y="1511"/>
                  </a:cubicBezTo>
                  <a:cubicBezTo>
                    <a:pt x="0" y="2361"/>
                    <a:pt x="661" y="3022"/>
                    <a:pt x="1417" y="3022"/>
                  </a:cubicBezTo>
                  <a:lnTo>
                    <a:pt x="1511" y="3022"/>
                  </a:lnTo>
                  <a:cubicBezTo>
                    <a:pt x="2267" y="3022"/>
                    <a:pt x="2928" y="2361"/>
                    <a:pt x="2928" y="1511"/>
                  </a:cubicBezTo>
                  <a:cubicBezTo>
                    <a:pt x="2928" y="662"/>
                    <a:pt x="2267"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379" name="Google Shape;4379;p57"/>
            <p:cNvSpPr/>
            <p:nvPr/>
          </p:nvSpPr>
          <p:spPr>
            <a:xfrm>
              <a:off x="1352325" y="2315675"/>
              <a:ext cx="75575" cy="75575"/>
            </a:xfrm>
            <a:custGeom>
              <a:avLst/>
              <a:gdLst/>
              <a:ahLst/>
              <a:cxnLst/>
              <a:rect l="l" t="t" r="r" b="b"/>
              <a:pathLst>
                <a:path w="3023" h="3023"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380" name="Google Shape;4380;p57"/>
            <p:cNvSpPr/>
            <p:nvPr/>
          </p:nvSpPr>
          <p:spPr>
            <a:xfrm>
              <a:off x="1550650" y="2315675"/>
              <a:ext cx="75575" cy="75575"/>
            </a:xfrm>
            <a:custGeom>
              <a:avLst/>
              <a:gdLst/>
              <a:ahLst/>
              <a:cxnLst/>
              <a:rect l="l" t="t" r="r" b="b"/>
              <a:pathLst>
                <a:path w="3023" h="3023" extrusionOk="0">
                  <a:moveTo>
                    <a:pt x="1511" y="0"/>
                  </a:moveTo>
                  <a:cubicBezTo>
                    <a:pt x="756" y="0"/>
                    <a:pt x="0" y="661"/>
                    <a:pt x="95" y="1511"/>
                  </a:cubicBezTo>
                  <a:cubicBezTo>
                    <a:pt x="95" y="2361"/>
                    <a:pt x="756"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381" name="Google Shape;4381;p57"/>
            <p:cNvSpPr/>
            <p:nvPr/>
          </p:nvSpPr>
          <p:spPr>
            <a:xfrm>
              <a:off x="1751325" y="2315675"/>
              <a:ext cx="73200" cy="75575"/>
            </a:xfrm>
            <a:custGeom>
              <a:avLst/>
              <a:gdLst/>
              <a:ahLst/>
              <a:cxnLst/>
              <a:rect l="l" t="t" r="r" b="b"/>
              <a:pathLst>
                <a:path w="2928" h="3023" extrusionOk="0">
                  <a:moveTo>
                    <a:pt x="1511" y="0"/>
                  </a:moveTo>
                  <a:cubicBezTo>
                    <a:pt x="661" y="0"/>
                    <a:pt x="0" y="661"/>
                    <a:pt x="0" y="1511"/>
                  </a:cubicBezTo>
                  <a:cubicBezTo>
                    <a:pt x="0" y="2361"/>
                    <a:pt x="661" y="3022"/>
                    <a:pt x="1417" y="3022"/>
                  </a:cubicBezTo>
                  <a:lnTo>
                    <a:pt x="1511" y="3022"/>
                  </a:lnTo>
                  <a:cubicBezTo>
                    <a:pt x="2267" y="3022"/>
                    <a:pt x="2928" y="2361"/>
                    <a:pt x="2928" y="1511"/>
                  </a:cubicBezTo>
                  <a:cubicBezTo>
                    <a:pt x="2928" y="661"/>
                    <a:pt x="2267"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382" name="Google Shape;4382;p57"/>
            <p:cNvSpPr/>
            <p:nvPr/>
          </p:nvSpPr>
          <p:spPr>
            <a:xfrm>
              <a:off x="1949625" y="2315675"/>
              <a:ext cx="75575" cy="75575"/>
            </a:xfrm>
            <a:custGeom>
              <a:avLst/>
              <a:gdLst/>
              <a:ahLst/>
              <a:cxnLst/>
              <a:rect l="l" t="t" r="r" b="b"/>
              <a:pathLst>
                <a:path w="3023" h="3023"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383" name="Google Shape;4383;p57"/>
            <p:cNvSpPr/>
            <p:nvPr/>
          </p:nvSpPr>
          <p:spPr>
            <a:xfrm>
              <a:off x="2147950" y="2315675"/>
              <a:ext cx="75575" cy="75575"/>
            </a:xfrm>
            <a:custGeom>
              <a:avLst/>
              <a:gdLst/>
              <a:ahLst/>
              <a:cxnLst/>
              <a:rect l="l" t="t" r="r" b="b"/>
              <a:pathLst>
                <a:path w="3023" h="3023"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384" name="Google Shape;4384;p57"/>
            <p:cNvSpPr/>
            <p:nvPr/>
          </p:nvSpPr>
          <p:spPr>
            <a:xfrm>
              <a:off x="2346250" y="2315675"/>
              <a:ext cx="75575" cy="75575"/>
            </a:xfrm>
            <a:custGeom>
              <a:avLst/>
              <a:gdLst/>
              <a:ahLst/>
              <a:cxnLst/>
              <a:rect l="l" t="t" r="r" b="b"/>
              <a:pathLst>
                <a:path w="3023" h="3023" extrusionOk="0">
                  <a:moveTo>
                    <a:pt x="1512" y="0"/>
                  </a:moveTo>
                  <a:cubicBezTo>
                    <a:pt x="756" y="0"/>
                    <a:pt x="1" y="661"/>
                    <a:pt x="95" y="1511"/>
                  </a:cubicBezTo>
                  <a:cubicBezTo>
                    <a:pt x="95" y="2361"/>
                    <a:pt x="756" y="3022"/>
                    <a:pt x="1512" y="3022"/>
                  </a:cubicBezTo>
                  <a:cubicBezTo>
                    <a:pt x="2362" y="3022"/>
                    <a:pt x="3023" y="2361"/>
                    <a:pt x="3023" y="1511"/>
                  </a:cubicBezTo>
                  <a:cubicBezTo>
                    <a:pt x="3023" y="661"/>
                    <a:pt x="2362" y="0"/>
                    <a:pt x="1512"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385" name="Google Shape;4385;p57"/>
            <p:cNvSpPr/>
            <p:nvPr/>
          </p:nvSpPr>
          <p:spPr>
            <a:xfrm>
              <a:off x="2546925" y="2315675"/>
              <a:ext cx="75575" cy="75575"/>
            </a:xfrm>
            <a:custGeom>
              <a:avLst/>
              <a:gdLst/>
              <a:ahLst/>
              <a:cxnLst/>
              <a:rect l="l" t="t" r="r" b="b"/>
              <a:pathLst>
                <a:path w="3023" h="3023" extrusionOk="0">
                  <a:moveTo>
                    <a:pt x="1512" y="0"/>
                  </a:moveTo>
                  <a:cubicBezTo>
                    <a:pt x="662" y="0"/>
                    <a:pt x="1" y="661"/>
                    <a:pt x="1" y="1511"/>
                  </a:cubicBezTo>
                  <a:cubicBezTo>
                    <a:pt x="1" y="2361"/>
                    <a:pt x="662" y="3022"/>
                    <a:pt x="1512" y="3022"/>
                  </a:cubicBezTo>
                  <a:cubicBezTo>
                    <a:pt x="2362" y="3022"/>
                    <a:pt x="3023" y="2361"/>
                    <a:pt x="3023" y="1511"/>
                  </a:cubicBezTo>
                  <a:cubicBezTo>
                    <a:pt x="3023" y="661"/>
                    <a:pt x="2267" y="0"/>
                    <a:pt x="1512"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386" name="Google Shape;4386;p57"/>
            <p:cNvSpPr/>
            <p:nvPr/>
          </p:nvSpPr>
          <p:spPr>
            <a:xfrm>
              <a:off x="2745250" y="2315675"/>
              <a:ext cx="75575" cy="75575"/>
            </a:xfrm>
            <a:custGeom>
              <a:avLst/>
              <a:gdLst/>
              <a:ahLst/>
              <a:cxnLst/>
              <a:rect l="l" t="t" r="r" b="b"/>
              <a:pathLst>
                <a:path w="3023" h="3023"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387" name="Google Shape;4387;p57"/>
            <p:cNvSpPr/>
            <p:nvPr/>
          </p:nvSpPr>
          <p:spPr>
            <a:xfrm>
              <a:off x="2945925" y="2315675"/>
              <a:ext cx="73200" cy="75575"/>
            </a:xfrm>
            <a:custGeom>
              <a:avLst/>
              <a:gdLst/>
              <a:ahLst/>
              <a:cxnLst/>
              <a:rect l="l" t="t" r="r" b="b"/>
              <a:pathLst>
                <a:path w="2928" h="3023" extrusionOk="0">
                  <a:moveTo>
                    <a:pt x="1417" y="0"/>
                  </a:moveTo>
                  <a:cubicBezTo>
                    <a:pt x="661" y="0"/>
                    <a:pt x="0" y="661"/>
                    <a:pt x="0" y="1511"/>
                  </a:cubicBezTo>
                  <a:cubicBezTo>
                    <a:pt x="0" y="2361"/>
                    <a:pt x="661" y="3022"/>
                    <a:pt x="1417" y="3022"/>
                  </a:cubicBezTo>
                  <a:cubicBezTo>
                    <a:pt x="2266" y="3022"/>
                    <a:pt x="2928" y="2361"/>
                    <a:pt x="2928" y="1511"/>
                  </a:cubicBezTo>
                  <a:cubicBezTo>
                    <a:pt x="2928" y="661"/>
                    <a:pt x="2266" y="0"/>
                    <a:pt x="1417"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388" name="Google Shape;4388;p57"/>
            <p:cNvSpPr/>
            <p:nvPr/>
          </p:nvSpPr>
          <p:spPr>
            <a:xfrm>
              <a:off x="3144225" y="2315675"/>
              <a:ext cx="73225" cy="75575"/>
            </a:xfrm>
            <a:custGeom>
              <a:avLst/>
              <a:gdLst/>
              <a:ahLst/>
              <a:cxnLst/>
              <a:rect l="l" t="t" r="r" b="b"/>
              <a:pathLst>
                <a:path w="2929" h="3023" extrusionOk="0">
                  <a:moveTo>
                    <a:pt x="1511" y="0"/>
                  </a:moveTo>
                  <a:cubicBezTo>
                    <a:pt x="662" y="0"/>
                    <a:pt x="1" y="661"/>
                    <a:pt x="1" y="1511"/>
                  </a:cubicBezTo>
                  <a:cubicBezTo>
                    <a:pt x="1" y="2361"/>
                    <a:pt x="662" y="3022"/>
                    <a:pt x="1417" y="3022"/>
                  </a:cubicBezTo>
                  <a:lnTo>
                    <a:pt x="1511" y="3022"/>
                  </a:lnTo>
                  <a:cubicBezTo>
                    <a:pt x="2267" y="3022"/>
                    <a:pt x="2928" y="2361"/>
                    <a:pt x="2928" y="1511"/>
                  </a:cubicBezTo>
                  <a:cubicBezTo>
                    <a:pt x="2928" y="661"/>
                    <a:pt x="2267"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389" name="Google Shape;4389;p57"/>
            <p:cNvSpPr/>
            <p:nvPr/>
          </p:nvSpPr>
          <p:spPr>
            <a:xfrm>
              <a:off x="3342550" y="2315675"/>
              <a:ext cx="75550" cy="75575"/>
            </a:xfrm>
            <a:custGeom>
              <a:avLst/>
              <a:gdLst/>
              <a:ahLst/>
              <a:cxnLst/>
              <a:rect l="l" t="t" r="r" b="b"/>
              <a:pathLst>
                <a:path w="3022" h="3023"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390" name="Google Shape;4390;p57"/>
            <p:cNvSpPr/>
            <p:nvPr/>
          </p:nvSpPr>
          <p:spPr>
            <a:xfrm>
              <a:off x="3540850" y="2315675"/>
              <a:ext cx="75575" cy="75575"/>
            </a:xfrm>
            <a:custGeom>
              <a:avLst/>
              <a:gdLst/>
              <a:ahLst/>
              <a:cxnLst/>
              <a:rect l="l" t="t" r="r" b="b"/>
              <a:pathLst>
                <a:path w="3023" h="3023" extrusionOk="0">
                  <a:moveTo>
                    <a:pt x="1511" y="0"/>
                  </a:moveTo>
                  <a:cubicBezTo>
                    <a:pt x="756" y="0"/>
                    <a:pt x="1" y="661"/>
                    <a:pt x="95" y="1511"/>
                  </a:cubicBezTo>
                  <a:cubicBezTo>
                    <a:pt x="95" y="2361"/>
                    <a:pt x="756"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391" name="Google Shape;4391;p57"/>
            <p:cNvSpPr/>
            <p:nvPr/>
          </p:nvSpPr>
          <p:spPr>
            <a:xfrm>
              <a:off x="3741525" y="2315675"/>
              <a:ext cx="73200" cy="75575"/>
            </a:xfrm>
            <a:custGeom>
              <a:avLst/>
              <a:gdLst/>
              <a:ahLst/>
              <a:cxnLst/>
              <a:rect l="l" t="t" r="r" b="b"/>
              <a:pathLst>
                <a:path w="2928" h="3023" extrusionOk="0">
                  <a:moveTo>
                    <a:pt x="1511" y="0"/>
                  </a:moveTo>
                  <a:cubicBezTo>
                    <a:pt x="661" y="0"/>
                    <a:pt x="0" y="661"/>
                    <a:pt x="0" y="1511"/>
                  </a:cubicBezTo>
                  <a:cubicBezTo>
                    <a:pt x="0" y="2361"/>
                    <a:pt x="661" y="3022"/>
                    <a:pt x="1417" y="3022"/>
                  </a:cubicBezTo>
                  <a:lnTo>
                    <a:pt x="1511" y="3022"/>
                  </a:lnTo>
                  <a:cubicBezTo>
                    <a:pt x="2267" y="3022"/>
                    <a:pt x="2928" y="2361"/>
                    <a:pt x="2928" y="1511"/>
                  </a:cubicBezTo>
                  <a:cubicBezTo>
                    <a:pt x="2928" y="661"/>
                    <a:pt x="2267"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392" name="Google Shape;4392;p57"/>
            <p:cNvSpPr/>
            <p:nvPr/>
          </p:nvSpPr>
          <p:spPr>
            <a:xfrm>
              <a:off x="1201250" y="2509250"/>
              <a:ext cx="25975" cy="68500"/>
            </a:xfrm>
            <a:custGeom>
              <a:avLst/>
              <a:gdLst/>
              <a:ahLst/>
              <a:cxnLst/>
              <a:rect l="l" t="t" r="r" b="b"/>
              <a:pathLst>
                <a:path w="1039" h="2740" extrusionOk="0">
                  <a:moveTo>
                    <a:pt x="283" y="1"/>
                  </a:moveTo>
                  <a:cubicBezTo>
                    <a:pt x="189" y="945"/>
                    <a:pt x="95" y="1795"/>
                    <a:pt x="0" y="2740"/>
                  </a:cubicBezTo>
                  <a:cubicBezTo>
                    <a:pt x="567" y="2551"/>
                    <a:pt x="1039" y="1984"/>
                    <a:pt x="1039" y="1323"/>
                  </a:cubicBezTo>
                  <a:cubicBezTo>
                    <a:pt x="1039" y="756"/>
                    <a:pt x="756" y="284"/>
                    <a:pt x="283"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393" name="Google Shape;4393;p57"/>
            <p:cNvSpPr/>
            <p:nvPr/>
          </p:nvSpPr>
          <p:spPr>
            <a:xfrm>
              <a:off x="1352325" y="2504550"/>
              <a:ext cx="75575" cy="75550"/>
            </a:xfrm>
            <a:custGeom>
              <a:avLst/>
              <a:gdLst/>
              <a:ahLst/>
              <a:cxnLst/>
              <a:rect l="l" t="t" r="r" b="b"/>
              <a:pathLst>
                <a:path w="3023" h="3022"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394" name="Google Shape;4394;p57"/>
            <p:cNvSpPr/>
            <p:nvPr/>
          </p:nvSpPr>
          <p:spPr>
            <a:xfrm>
              <a:off x="1550650" y="2504550"/>
              <a:ext cx="75575" cy="75550"/>
            </a:xfrm>
            <a:custGeom>
              <a:avLst/>
              <a:gdLst/>
              <a:ahLst/>
              <a:cxnLst/>
              <a:rect l="l" t="t" r="r" b="b"/>
              <a:pathLst>
                <a:path w="3023" h="3022" extrusionOk="0">
                  <a:moveTo>
                    <a:pt x="1511" y="0"/>
                  </a:moveTo>
                  <a:cubicBezTo>
                    <a:pt x="756" y="0"/>
                    <a:pt x="0" y="661"/>
                    <a:pt x="95" y="1511"/>
                  </a:cubicBezTo>
                  <a:cubicBezTo>
                    <a:pt x="95" y="2361"/>
                    <a:pt x="756"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395" name="Google Shape;4395;p57"/>
            <p:cNvSpPr/>
            <p:nvPr/>
          </p:nvSpPr>
          <p:spPr>
            <a:xfrm>
              <a:off x="1751325" y="2504550"/>
              <a:ext cx="73200" cy="75550"/>
            </a:xfrm>
            <a:custGeom>
              <a:avLst/>
              <a:gdLst/>
              <a:ahLst/>
              <a:cxnLst/>
              <a:rect l="l" t="t" r="r" b="b"/>
              <a:pathLst>
                <a:path w="2928" h="3022" extrusionOk="0">
                  <a:moveTo>
                    <a:pt x="1511" y="0"/>
                  </a:moveTo>
                  <a:cubicBezTo>
                    <a:pt x="661" y="0"/>
                    <a:pt x="0" y="661"/>
                    <a:pt x="0" y="1511"/>
                  </a:cubicBezTo>
                  <a:cubicBezTo>
                    <a:pt x="0" y="2361"/>
                    <a:pt x="661" y="3022"/>
                    <a:pt x="1417" y="3022"/>
                  </a:cubicBezTo>
                  <a:lnTo>
                    <a:pt x="1511" y="3022"/>
                  </a:lnTo>
                  <a:cubicBezTo>
                    <a:pt x="2267" y="3022"/>
                    <a:pt x="2928" y="2361"/>
                    <a:pt x="2928" y="1511"/>
                  </a:cubicBezTo>
                  <a:cubicBezTo>
                    <a:pt x="2928" y="661"/>
                    <a:pt x="2267"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396" name="Google Shape;4396;p57"/>
            <p:cNvSpPr/>
            <p:nvPr/>
          </p:nvSpPr>
          <p:spPr>
            <a:xfrm>
              <a:off x="1949625" y="2504550"/>
              <a:ext cx="75575" cy="75550"/>
            </a:xfrm>
            <a:custGeom>
              <a:avLst/>
              <a:gdLst/>
              <a:ahLst/>
              <a:cxnLst/>
              <a:rect l="l" t="t" r="r" b="b"/>
              <a:pathLst>
                <a:path w="3023" h="3022"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397" name="Google Shape;4397;p57"/>
            <p:cNvSpPr/>
            <p:nvPr/>
          </p:nvSpPr>
          <p:spPr>
            <a:xfrm>
              <a:off x="2147950" y="2504550"/>
              <a:ext cx="75575" cy="75550"/>
            </a:xfrm>
            <a:custGeom>
              <a:avLst/>
              <a:gdLst/>
              <a:ahLst/>
              <a:cxnLst/>
              <a:rect l="l" t="t" r="r" b="b"/>
              <a:pathLst>
                <a:path w="3023" h="3022"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398" name="Google Shape;4398;p57"/>
            <p:cNvSpPr/>
            <p:nvPr/>
          </p:nvSpPr>
          <p:spPr>
            <a:xfrm>
              <a:off x="2346250" y="2504550"/>
              <a:ext cx="75575" cy="75550"/>
            </a:xfrm>
            <a:custGeom>
              <a:avLst/>
              <a:gdLst/>
              <a:ahLst/>
              <a:cxnLst/>
              <a:rect l="l" t="t" r="r" b="b"/>
              <a:pathLst>
                <a:path w="3023" h="3022" extrusionOk="0">
                  <a:moveTo>
                    <a:pt x="1512" y="0"/>
                  </a:moveTo>
                  <a:cubicBezTo>
                    <a:pt x="756" y="0"/>
                    <a:pt x="1" y="661"/>
                    <a:pt x="95" y="1511"/>
                  </a:cubicBezTo>
                  <a:cubicBezTo>
                    <a:pt x="95" y="2361"/>
                    <a:pt x="756" y="3022"/>
                    <a:pt x="1512" y="3022"/>
                  </a:cubicBezTo>
                  <a:cubicBezTo>
                    <a:pt x="2362" y="3022"/>
                    <a:pt x="3023" y="2361"/>
                    <a:pt x="3023" y="1511"/>
                  </a:cubicBezTo>
                  <a:cubicBezTo>
                    <a:pt x="3023" y="661"/>
                    <a:pt x="2362" y="0"/>
                    <a:pt x="1512"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399" name="Google Shape;4399;p57"/>
            <p:cNvSpPr/>
            <p:nvPr/>
          </p:nvSpPr>
          <p:spPr>
            <a:xfrm>
              <a:off x="2546925" y="2504550"/>
              <a:ext cx="75575" cy="75550"/>
            </a:xfrm>
            <a:custGeom>
              <a:avLst/>
              <a:gdLst/>
              <a:ahLst/>
              <a:cxnLst/>
              <a:rect l="l" t="t" r="r" b="b"/>
              <a:pathLst>
                <a:path w="3023" h="3022" extrusionOk="0">
                  <a:moveTo>
                    <a:pt x="1512" y="0"/>
                  </a:moveTo>
                  <a:cubicBezTo>
                    <a:pt x="662" y="0"/>
                    <a:pt x="1" y="661"/>
                    <a:pt x="1" y="1511"/>
                  </a:cubicBezTo>
                  <a:cubicBezTo>
                    <a:pt x="1" y="2361"/>
                    <a:pt x="662" y="3022"/>
                    <a:pt x="1512" y="3022"/>
                  </a:cubicBezTo>
                  <a:cubicBezTo>
                    <a:pt x="2362" y="3022"/>
                    <a:pt x="3023" y="2361"/>
                    <a:pt x="3023" y="1511"/>
                  </a:cubicBezTo>
                  <a:cubicBezTo>
                    <a:pt x="3023" y="661"/>
                    <a:pt x="2267" y="0"/>
                    <a:pt x="1512"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400" name="Google Shape;4400;p57"/>
            <p:cNvSpPr/>
            <p:nvPr/>
          </p:nvSpPr>
          <p:spPr>
            <a:xfrm>
              <a:off x="2745250" y="2504550"/>
              <a:ext cx="75575" cy="75550"/>
            </a:xfrm>
            <a:custGeom>
              <a:avLst/>
              <a:gdLst/>
              <a:ahLst/>
              <a:cxnLst/>
              <a:rect l="l" t="t" r="r" b="b"/>
              <a:pathLst>
                <a:path w="3023" h="3022"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401" name="Google Shape;4401;p57"/>
            <p:cNvSpPr/>
            <p:nvPr/>
          </p:nvSpPr>
          <p:spPr>
            <a:xfrm>
              <a:off x="2945925" y="2504550"/>
              <a:ext cx="73200" cy="75550"/>
            </a:xfrm>
            <a:custGeom>
              <a:avLst/>
              <a:gdLst/>
              <a:ahLst/>
              <a:cxnLst/>
              <a:rect l="l" t="t" r="r" b="b"/>
              <a:pathLst>
                <a:path w="2928" h="3022" extrusionOk="0">
                  <a:moveTo>
                    <a:pt x="1417" y="0"/>
                  </a:moveTo>
                  <a:cubicBezTo>
                    <a:pt x="661" y="0"/>
                    <a:pt x="0" y="661"/>
                    <a:pt x="0" y="1511"/>
                  </a:cubicBezTo>
                  <a:cubicBezTo>
                    <a:pt x="0" y="2361"/>
                    <a:pt x="661" y="3022"/>
                    <a:pt x="1417" y="3022"/>
                  </a:cubicBezTo>
                  <a:cubicBezTo>
                    <a:pt x="2266" y="3022"/>
                    <a:pt x="2928" y="2361"/>
                    <a:pt x="2928" y="1511"/>
                  </a:cubicBezTo>
                  <a:cubicBezTo>
                    <a:pt x="2928" y="661"/>
                    <a:pt x="2266" y="0"/>
                    <a:pt x="1417"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402" name="Google Shape;4402;p57"/>
            <p:cNvSpPr/>
            <p:nvPr/>
          </p:nvSpPr>
          <p:spPr>
            <a:xfrm>
              <a:off x="3144225" y="2504550"/>
              <a:ext cx="73225" cy="75550"/>
            </a:xfrm>
            <a:custGeom>
              <a:avLst/>
              <a:gdLst/>
              <a:ahLst/>
              <a:cxnLst/>
              <a:rect l="l" t="t" r="r" b="b"/>
              <a:pathLst>
                <a:path w="2929" h="3022" extrusionOk="0">
                  <a:moveTo>
                    <a:pt x="1511" y="0"/>
                  </a:moveTo>
                  <a:cubicBezTo>
                    <a:pt x="662" y="0"/>
                    <a:pt x="1" y="661"/>
                    <a:pt x="1" y="1511"/>
                  </a:cubicBezTo>
                  <a:cubicBezTo>
                    <a:pt x="1" y="2361"/>
                    <a:pt x="662" y="3022"/>
                    <a:pt x="1417" y="3022"/>
                  </a:cubicBezTo>
                  <a:lnTo>
                    <a:pt x="1511" y="3022"/>
                  </a:lnTo>
                  <a:cubicBezTo>
                    <a:pt x="2267" y="3022"/>
                    <a:pt x="2928" y="2361"/>
                    <a:pt x="2928" y="1511"/>
                  </a:cubicBezTo>
                  <a:cubicBezTo>
                    <a:pt x="2928" y="661"/>
                    <a:pt x="2267"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403" name="Google Shape;4403;p57"/>
            <p:cNvSpPr/>
            <p:nvPr/>
          </p:nvSpPr>
          <p:spPr>
            <a:xfrm>
              <a:off x="3342550" y="2504550"/>
              <a:ext cx="75550" cy="75550"/>
            </a:xfrm>
            <a:custGeom>
              <a:avLst/>
              <a:gdLst/>
              <a:ahLst/>
              <a:cxnLst/>
              <a:rect l="l" t="t" r="r" b="b"/>
              <a:pathLst>
                <a:path w="3022" h="3022"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404" name="Google Shape;4404;p57"/>
            <p:cNvSpPr/>
            <p:nvPr/>
          </p:nvSpPr>
          <p:spPr>
            <a:xfrm>
              <a:off x="3540850" y="2504550"/>
              <a:ext cx="75575" cy="75550"/>
            </a:xfrm>
            <a:custGeom>
              <a:avLst/>
              <a:gdLst/>
              <a:ahLst/>
              <a:cxnLst/>
              <a:rect l="l" t="t" r="r" b="b"/>
              <a:pathLst>
                <a:path w="3023" h="3022" extrusionOk="0">
                  <a:moveTo>
                    <a:pt x="1511" y="0"/>
                  </a:moveTo>
                  <a:cubicBezTo>
                    <a:pt x="756" y="0"/>
                    <a:pt x="1" y="661"/>
                    <a:pt x="95" y="1511"/>
                  </a:cubicBezTo>
                  <a:cubicBezTo>
                    <a:pt x="95" y="2361"/>
                    <a:pt x="756"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405" name="Google Shape;4405;p57"/>
            <p:cNvSpPr/>
            <p:nvPr/>
          </p:nvSpPr>
          <p:spPr>
            <a:xfrm>
              <a:off x="3741525" y="2504550"/>
              <a:ext cx="73200" cy="75550"/>
            </a:xfrm>
            <a:custGeom>
              <a:avLst/>
              <a:gdLst/>
              <a:ahLst/>
              <a:cxnLst/>
              <a:rect l="l" t="t" r="r" b="b"/>
              <a:pathLst>
                <a:path w="2928" h="3022" extrusionOk="0">
                  <a:moveTo>
                    <a:pt x="1511" y="0"/>
                  </a:moveTo>
                  <a:cubicBezTo>
                    <a:pt x="661" y="0"/>
                    <a:pt x="0" y="661"/>
                    <a:pt x="0" y="1511"/>
                  </a:cubicBezTo>
                  <a:cubicBezTo>
                    <a:pt x="0" y="2361"/>
                    <a:pt x="661" y="3022"/>
                    <a:pt x="1417" y="3022"/>
                  </a:cubicBezTo>
                  <a:lnTo>
                    <a:pt x="1511" y="3022"/>
                  </a:lnTo>
                  <a:cubicBezTo>
                    <a:pt x="2267" y="3022"/>
                    <a:pt x="2928" y="2361"/>
                    <a:pt x="2928" y="1511"/>
                  </a:cubicBezTo>
                  <a:cubicBezTo>
                    <a:pt x="2928" y="661"/>
                    <a:pt x="2267"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406" name="Google Shape;4406;p57"/>
            <p:cNvSpPr/>
            <p:nvPr/>
          </p:nvSpPr>
          <p:spPr>
            <a:xfrm>
              <a:off x="1189450" y="2693400"/>
              <a:ext cx="37775" cy="75575"/>
            </a:xfrm>
            <a:custGeom>
              <a:avLst/>
              <a:gdLst/>
              <a:ahLst/>
              <a:cxnLst/>
              <a:rect l="l" t="t" r="r" b="b"/>
              <a:pathLst>
                <a:path w="1511" h="3023" extrusionOk="0">
                  <a:moveTo>
                    <a:pt x="94" y="1"/>
                  </a:moveTo>
                  <a:cubicBezTo>
                    <a:pt x="94" y="1040"/>
                    <a:pt x="0" y="1984"/>
                    <a:pt x="0" y="2928"/>
                  </a:cubicBezTo>
                  <a:lnTo>
                    <a:pt x="94" y="2928"/>
                  </a:lnTo>
                  <a:lnTo>
                    <a:pt x="94" y="3023"/>
                  </a:lnTo>
                  <a:cubicBezTo>
                    <a:pt x="850" y="3023"/>
                    <a:pt x="1511" y="2362"/>
                    <a:pt x="1511" y="1512"/>
                  </a:cubicBezTo>
                  <a:cubicBezTo>
                    <a:pt x="1511" y="662"/>
                    <a:pt x="944" y="1"/>
                    <a:pt x="94"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407" name="Google Shape;4407;p57"/>
            <p:cNvSpPr/>
            <p:nvPr/>
          </p:nvSpPr>
          <p:spPr>
            <a:xfrm>
              <a:off x="1352325" y="2693400"/>
              <a:ext cx="75575" cy="75575"/>
            </a:xfrm>
            <a:custGeom>
              <a:avLst/>
              <a:gdLst/>
              <a:ahLst/>
              <a:cxnLst/>
              <a:rect l="l" t="t" r="r" b="b"/>
              <a:pathLst>
                <a:path w="3023" h="3023" extrusionOk="0">
                  <a:moveTo>
                    <a:pt x="1512" y="1"/>
                  </a:moveTo>
                  <a:cubicBezTo>
                    <a:pt x="662" y="1"/>
                    <a:pt x="1" y="662"/>
                    <a:pt x="1" y="1512"/>
                  </a:cubicBezTo>
                  <a:cubicBezTo>
                    <a:pt x="1" y="2362"/>
                    <a:pt x="662" y="3023"/>
                    <a:pt x="1512" y="3023"/>
                  </a:cubicBezTo>
                  <a:cubicBezTo>
                    <a:pt x="2362" y="3023"/>
                    <a:pt x="3023" y="2362"/>
                    <a:pt x="3023" y="1512"/>
                  </a:cubicBezTo>
                  <a:cubicBezTo>
                    <a:pt x="3023" y="662"/>
                    <a:pt x="2362" y="1"/>
                    <a:pt x="1512"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408" name="Google Shape;4408;p57"/>
            <p:cNvSpPr/>
            <p:nvPr/>
          </p:nvSpPr>
          <p:spPr>
            <a:xfrm>
              <a:off x="1550650" y="2693400"/>
              <a:ext cx="75575" cy="75575"/>
            </a:xfrm>
            <a:custGeom>
              <a:avLst/>
              <a:gdLst/>
              <a:ahLst/>
              <a:cxnLst/>
              <a:rect l="l" t="t" r="r" b="b"/>
              <a:pathLst>
                <a:path w="3023" h="3023" extrusionOk="0">
                  <a:moveTo>
                    <a:pt x="1511" y="1"/>
                  </a:moveTo>
                  <a:cubicBezTo>
                    <a:pt x="756" y="1"/>
                    <a:pt x="0" y="662"/>
                    <a:pt x="95" y="1512"/>
                  </a:cubicBezTo>
                  <a:cubicBezTo>
                    <a:pt x="95" y="2362"/>
                    <a:pt x="756" y="3023"/>
                    <a:pt x="1511" y="3023"/>
                  </a:cubicBezTo>
                  <a:cubicBezTo>
                    <a:pt x="2361" y="3023"/>
                    <a:pt x="3022" y="2362"/>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409" name="Google Shape;4409;p57"/>
            <p:cNvSpPr/>
            <p:nvPr/>
          </p:nvSpPr>
          <p:spPr>
            <a:xfrm>
              <a:off x="1751325" y="2693400"/>
              <a:ext cx="73200" cy="75575"/>
            </a:xfrm>
            <a:custGeom>
              <a:avLst/>
              <a:gdLst/>
              <a:ahLst/>
              <a:cxnLst/>
              <a:rect l="l" t="t" r="r" b="b"/>
              <a:pathLst>
                <a:path w="2928" h="3023" extrusionOk="0">
                  <a:moveTo>
                    <a:pt x="1511" y="1"/>
                  </a:moveTo>
                  <a:cubicBezTo>
                    <a:pt x="661" y="1"/>
                    <a:pt x="0" y="662"/>
                    <a:pt x="0" y="1512"/>
                  </a:cubicBezTo>
                  <a:cubicBezTo>
                    <a:pt x="0" y="2362"/>
                    <a:pt x="661" y="3023"/>
                    <a:pt x="1417" y="3023"/>
                  </a:cubicBezTo>
                  <a:lnTo>
                    <a:pt x="1511" y="3023"/>
                  </a:lnTo>
                  <a:cubicBezTo>
                    <a:pt x="2267" y="3023"/>
                    <a:pt x="2928" y="2362"/>
                    <a:pt x="2928" y="1512"/>
                  </a:cubicBezTo>
                  <a:cubicBezTo>
                    <a:pt x="2928" y="662"/>
                    <a:pt x="2267"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410" name="Google Shape;4410;p57"/>
            <p:cNvSpPr/>
            <p:nvPr/>
          </p:nvSpPr>
          <p:spPr>
            <a:xfrm>
              <a:off x="1949625" y="2693400"/>
              <a:ext cx="75575" cy="75575"/>
            </a:xfrm>
            <a:custGeom>
              <a:avLst/>
              <a:gdLst/>
              <a:ahLst/>
              <a:cxnLst/>
              <a:rect l="l" t="t" r="r" b="b"/>
              <a:pathLst>
                <a:path w="3023" h="3023" extrusionOk="0">
                  <a:moveTo>
                    <a:pt x="1512" y="1"/>
                  </a:moveTo>
                  <a:cubicBezTo>
                    <a:pt x="662" y="1"/>
                    <a:pt x="1" y="662"/>
                    <a:pt x="1" y="1512"/>
                  </a:cubicBezTo>
                  <a:cubicBezTo>
                    <a:pt x="1" y="2362"/>
                    <a:pt x="662" y="3023"/>
                    <a:pt x="1512" y="3023"/>
                  </a:cubicBezTo>
                  <a:cubicBezTo>
                    <a:pt x="2362" y="3023"/>
                    <a:pt x="3023" y="2362"/>
                    <a:pt x="3023" y="1512"/>
                  </a:cubicBezTo>
                  <a:cubicBezTo>
                    <a:pt x="3023" y="662"/>
                    <a:pt x="2362" y="1"/>
                    <a:pt x="1512"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411" name="Google Shape;4411;p57"/>
            <p:cNvSpPr/>
            <p:nvPr/>
          </p:nvSpPr>
          <p:spPr>
            <a:xfrm>
              <a:off x="2147950" y="2693400"/>
              <a:ext cx="75575" cy="75575"/>
            </a:xfrm>
            <a:custGeom>
              <a:avLst/>
              <a:gdLst/>
              <a:ahLst/>
              <a:cxnLst/>
              <a:rect l="l" t="t" r="r" b="b"/>
              <a:pathLst>
                <a:path w="3023" h="3023" extrusionOk="0">
                  <a:moveTo>
                    <a:pt x="1511" y="1"/>
                  </a:moveTo>
                  <a:cubicBezTo>
                    <a:pt x="661" y="1"/>
                    <a:pt x="0" y="662"/>
                    <a:pt x="0" y="1512"/>
                  </a:cubicBezTo>
                  <a:cubicBezTo>
                    <a:pt x="0" y="2362"/>
                    <a:pt x="661" y="3023"/>
                    <a:pt x="1511" y="3023"/>
                  </a:cubicBezTo>
                  <a:cubicBezTo>
                    <a:pt x="2361" y="3023"/>
                    <a:pt x="3022" y="2362"/>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412" name="Google Shape;4412;p57"/>
            <p:cNvSpPr/>
            <p:nvPr/>
          </p:nvSpPr>
          <p:spPr>
            <a:xfrm>
              <a:off x="2346250" y="2693400"/>
              <a:ext cx="75575" cy="75575"/>
            </a:xfrm>
            <a:custGeom>
              <a:avLst/>
              <a:gdLst/>
              <a:ahLst/>
              <a:cxnLst/>
              <a:rect l="l" t="t" r="r" b="b"/>
              <a:pathLst>
                <a:path w="3023" h="3023" extrusionOk="0">
                  <a:moveTo>
                    <a:pt x="1512" y="1"/>
                  </a:moveTo>
                  <a:cubicBezTo>
                    <a:pt x="756" y="1"/>
                    <a:pt x="1" y="662"/>
                    <a:pt x="95" y="1512"/>
                  </a:cubicBezTo>
                  <a:cubicBezTo>
                    <a:pt x="95" y="2362"/>
                    <a:pt x="756" y="3023"/>
                    <a:pt x="1512" y="3023"/>
                  </a:cubicBezTo>
                  <a:cubicBezTo>
                    <a:pt x="2362" y="3023"/>
                    <a:pt x="3023" y="2362"/>
                    <a:pt x="3023" y="1512"/>
                  </a:cubicBezTo>
                  <a:cubicBezTo>
                    <a:pt x="3023" y="662"/>
                    <a:pt x="2362" y="1"/>
                    <a:pt x="1512"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413" name="Google Shape;4413;p57"/>
            <p:cNvSpPr/>
            <p:nvPr/>
          </p:nvSpPr>
          <p:spPr>
            <a:xfrm>
              <a:off x="2546925" y="2693400"/>
              <a:ext cx="75575" cy="75575"/>
            </a:xfrm>
            <a:custGeom>
              <a:avLst/>
              <a:gdLst/>
              <a:ahLst/>
              <a:cxnLst/>
              <a:rect l="l" t="t" r="r" b="b"/>
              <a:pathLst>
                <a:path w="3023" h="3023" extrusionOk="0">
                  <a:moveTo>
                    <a:pt x="1512" y="1"/>
                  </a:moveTo>
                  <a:cubicBezTo>
                    <a:pt x="662" y="1"/>
                    <a:pt x="1" y="662"/>
                    <a:pt x="1" y="1512"/>
                  </a:cubicBezTo>
                  <a:cubicBezTo>
                    <a:pt x="1" y="2362"/>
                    <a:pt x="662" y="3023"/>
                    <a:pt x="1512" y="3023"/>
                  </a:cubicBezTo>
                  <a:cubicBezTo>
                    <a:pt x="2362" y="3023"/>
                    <a:pt x="3023" y="2362"/>
                    <a:pt x="3023" y="1512"/>
                  </a:cubicBezTo>
                  <a:cubicBezTo>
                    <a:pt x="3023" y="662"/>
                    <a:pt x="2267" y="1"/>
                    <a:pt x="1512"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414" name="Google Shape;4414;p57"/>
            <p:cNvSpPr/>
            <p:nvPr/>
          </p:nvSpPr>
          <p:spPr>
            <a:xfrm>
              <a:off x="2745250" y="2693400"/>
              <a:ext cx="75575" cy="75575"/>
            </a:xfrm>
            <a:custGeom>
              <a:avLst/>
              <a:gdLst/>
              <a:ahLst/>
              <a:cxnLst/>
              <a:rect l="l" t="t" r="r" b="b"/>
              <a:pathLst>
                <a:path w="3023" h="3023" extrusionOk="0">
                  <a:moveTo>
                    <a:pt x="1511" y="1"/>
                  </a:moveTo>
                  <a:cubicBezTo>
                    <a:pt x="661" y="1"/>
                    <a:pt x="0" y="662"/>
                    <a:pt x="0" y="1512"/>
                  </a:cubicBezTo>
                  <a:cubicBezTo>
                    <a:pt x="0" y="2362"/>
                    <a:pt x="661" y="3023"/>
                    <a:pt x="1511" y="3023"/>
                  </a:cubicBezTo>
                  <a:cubicBezTo>
                    <a:pt x="2361" y="3023"/>
                    <a:pt x="3022" y="2362"/>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415" name="Google Shape;4415;p57"/>
            <p:cNvSpPr/>
            <p:nvPr/>
          </p:nvSpPr>
          <p:spPr>
            <a:xfrm>
              <a:off x="2945925" y="2693400"/>
              <a:ext cx="73200" cy="75575"/>
            </a:xfrm>
            <a:custGeom>
              <a:avLst/>
              <a:gdLst/>
              <a:ahLst/>
              <a:cxnLst/>
              <a:rect l="l" t="t" r="r" b="b"/>
              <a:pathLst>
                <a:path w="2928" h="3023" extrusionOk="0">
                  <a:moveTo>
                    <a:pt x="1417" y="1"/>
                  </a:moveTo>
                  <a:cubicBezTo>
                    <a:pt x="661" y="1"/>
                    <a:pt x="0" y="662"/>
                    <a:pt x="0" y="1512"/>
                  </a:cubicBezTo>
                  <a:cubicBezTo>
                    <a:pt x="0" y="2362"/>
                    <a:pt x="661" y="3023"/>
                    <a:pt x="1417" y="3023"/>
                  </a:cubicBezTo>
                  <a:cubicBezTo>
                    <a:pt x="2266" y="3023"/>
                    <a:pt x="2928" y="2362"/>
                    <a:pt x="2928" y="1512"/>
                  </a:cubicBezTo>
                  <a:cubicBezTo>
                    <a:pt x="2928" y="662"/>
                    <a:pt x="2266" y="1"/>
                    <a:pt x="1417"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416" name="Google Shape;4416;p57"/>
            <p:cNvSpPr/>
            <p:nvPr/>
          </p:nvSpPr>
          <p:spPr>
            <a:xfrm>
              <a:off x="3144225" y="2693400"/>
              <a:ext cx="73225" cy="75575"/>
            </a:xfrm>
            <a:custGeom>
              <a:avLst/>
              <a:gdLst/>
              <a:ahLst/>
              <a:cxnLst/>
              <a:rect l="l" t="t" r="r" b="b"/>
              <a:pathLst>
                <a:path w="2929" h="3023" extrusionOk="0">
                  <a:moveTo>
                    <a:pt x="1511" y="1"/>
                  </a:moveTo>
                  <a:cubicBezTo>
                    <a:pt x="662" y="1"/>
                    <a:pt x="1" y="662"/>
                    <a:pt x="1" y="1512"/>
                  </a:cubicBezTo>
                  <a:cubicBezTo>
                    <a:pt x="1" y="2362"/>
                    <a:pt x="662" y="3023"/>
                    <a:pt x="1417" y="3023"/>
                  </a:cubicBezTo>
                  <a:lnTo>
                    <a:pt x="1511" y="3023"/>
                  </a:lnTo>
                  <a:cubicBezTo>
                    <a:pt x="2267" y="3023"/>
                    <a:pt x="2928" y="2362"/>
                    <a:pt x="2928" y="1512"/>
                  </a:cubicBezTo>
                  <a:cubicBezTo>
                    <a:pt x="2928" y="662"/>
                    <a:pt x="2267"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417" name="Google Shape;4417;p57"/>
            <p:cNvSpPr/>
            <p:nvPr/>
          </p:nvSpPr>
          <p:spPr>
            <a:xfrm>
              <a:off x="3342550" y="2693400"/>
              <a:ext cx="75550" cy="75575"/>
            </a:xfrm>
            <a:custGeom>
              <a:avLst/>
              <a:gdLst/>
              <a:ahLst/>
              <a:cxnLst/>
              <a:rect l="l" t="t" r="r" b="b"/>
              <a:pathLst>
                <a:path w="3022" h="3023" extrusionOk="0">
                  <a:moveTo>
                    <a:pt x="1511" y="1"/>
                  </a:moveTo>
                  <a:cubicBezTo>
                    <a:pt x="661" y="1"/>
                    <a:pt x="0" y="662"/>
                    <a:pt x="0" y="1512"/>
                  </a:cubicBezTo>
                  <a:cubicBezTo>
                    <a:pt x="0" y="2362"/>
                    <a:pt x="661" y="3023"/>
                    <a:pt x="1511" y="3023"/>
                  </a:cubicBezTo>
                  <a:cubicBezTo>
                    <a:pt x="2361" y="3023"/>
                    <a:pt x="3022" y="2362"/>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418" name="Google Shape;4418;p57"/>
            <p:cNvSpPr/>
            <p:nvPr/>
          </p:nvSpPr>
          <p:spPr>
            <a:xfrm>
              <a:off x="3540850" y="2693400"/>
              <a:ext cx="75575" cy="75575"/>
            </a:xfrm>
            <a:custGeom>
              <a:avLst/>
              <a:gdLst/>
              <a:ahLst/>
              <a:cxnLst/>
              <a:rect l="l" t="t" r="r" b="b"/>
              <a:pathLst>
                <a:path w="3023" h="3023" extrusionOk="0">
                  <a:moveTo>
                    <a:pt x="1511" y="1"/>
                  </a:moveTo>
                  <a:cubicBezTo>
                    <a:pt x="756" y="1"/>
                    <a:pt x="1" y="662"/>
                    <a:pt x="95" y="1512"/>
                  </a:cubicBezTo>
                  <a:cubicBezTo>
                    <a:pt x="95" y="2362"/>
                    <a:pt x="756" y="3023"/>
                    <a:pt x="1511" y="3023"/>
                  </a:cubicBezTo>
                  <a:cubicBezTo>
                    <a:pt x="2361" y="3023"/>
                    <a:pt x="3022" y="2362"/>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419" name="Google Shape;4419;p57"/>
            <p:cNvSpPr/>
            <p:nvPr/>
          </p:nvSpPr>
          <p:spPr>
            <a:xfrm>
              <a:off x="3741525" y="2693400"/>
              <a:ext cx="73200" cy="75575"/>
            </a:xfrm>
            <a:custGeom>
              <a:avLst/>
              <a:gdLst/>
              <a:ahLst/>
              <a:cxnLst/>
              <a:rect l="l" t="t" r="r" b="b"/>
              <a:pathLst>
                <a:path w="2928" h="3023" extrusionOk="0">
                  <a:moveTo>
                    <a:pt x="1511" y="1"/>
                  </a:moveTo>
                  <a:cubicBezTo>
                    <a:pt x="661" y="1"/>
                    <a:pt x="0" y="662"/>
                    <a:pt x="0" y="1512"/>
                  </a:cubicBezTo>
                  <a:cubicBezTo>
                    <a:pt x="0" y="2362"/>
                    <a:pt x="661" y="3023"/>
                    <a:pt x="1417" y="3023"/>
                  </a:cubicBezTo>
                  <a:lnTo>
                    <a:pt x="1511" y="3023"/>
                  </a:lnTo>
                  <a:cubicBezTo>
                    <a:pt x="2267" y="3023"/>
                    <a:pt x="2928" y="2362"/>
                    <a:pt x="2928" y="1512"/>
                  </a:cubicBezTo>
                  <a:cubicBezTo>
                    <a:pt x="2928" y="662"/>
                    <a:pt x="2267"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420" name="Google Shape;4420;p57"/>
            <p:cNvSpPr/>
            <p:nvPr/>
          </p:nvSpPr>
          <p:spPr>
            <a:xfrm>
              <a:off x="3342550" y="5337575"/>
              <a:ext cx="75550" cy="49600"/>
            </a:xfrm>
            <a:custGeom>
              <a:avLst/>
              <a:gdLst/>
              <a:ahLst/>
              <a:cxnLst/>
              <a:rect l="l" t="t" r="r" b="b"/>
              <a:pathLst>
                <a:path w="3022" h="1984" extrusionOk="0">
                  <a:moveTo>
                    <a:pt x="1511" y="0"/>
                  </a:moveTo>
                  <a:cubicBezTo>
                    <a:pt x="661" y="0"/>
                    <a:pt x="0" y="661"/>
                    <a:pt x="0" y="1511"/>
                  </a:cubicBezTo>
                  <a:cubicBezTo>
                    <a:pt x="0" y="1511"/>
                    <a:pt x="0" y="1511"/>
                    <a:pt x="0" y="1606"/>
                  </a:cubicBezTo>
                  <a:cubicBezTo>
                    <a:pt x="944" y="1700"/>
                    <a:pt x="1889" y="1889"/>
                    <a:pt x="2927" y="1983"/>
                  </a:cubicBezTo>
                  <a:cubicBezTo>
                    <a:pt x="2927" y="1889"/>
                    <a:pt x="3022" y="1700"/>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421" name="Google Shape;4421;p57"/>
            <p:cNvSpPr/>
            <p:nvPr/>
          </p:nvSpPr>
          <p:spPr>
            <a:xfrm>
              <a:off x="3540850" y="5337575"/>
              <a:ext cx="75575" cy="70850"/>
            </a:xfrm>
            <a:custGeom>
              <a:avLst/>
              <a:gdLst/>
              <a:ahLst/>
              <a:cxnLst/>
              <a:rect l="l" t="t" r="r" b="b"/>
              <a:pathLst>
                <a:path w="3023" h="2834" extrusionOk="0">
                  <a:moveTo>
                    <a:pt x="1511" y="0"/>
                  </a:moveTo>
                  <a:cubicBezTo>
                    <a:pt x="756" y="0"/>
                    <a:pt x="95" y="661"/>
                    <a:pt x="95" y="1511"/>
                  </a:cubicBezTo>
                  <a:lnTo>
                    <a:pt x="1" y="1511"/>
                  </a:lnTo>
                  <a:cubicBezTo>
                    <a:pt x="1" y="1983"/>
                    <a:pt x="284" y="2361"/>
                    <a:pt x="662" y="2645"/>
                  </a:cubicBezTo>
                  <a:cubicBezTo>
                    <a:pt x="1228" y="2739"/>
                    <a:pt x="1700" y="2739"/>
                    <a:pt x="2267" y="2833"/>
                  </a:cubicBezTo>
                  <a:cubicBezTo>
                    <a:pt x="2739" y="2550"/>
                    <a:pt x="3022" y="2078"/>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422" name="Google Shape;4422;p57"/>
            <p:cNvSpPr/>
            <p:nvPr/>
          </p:nvSpPr>
          <p:spPr>
            <a:xfrm>
              <a:off x="3741525" y="5337575"/>
              <a:ext cx="73200" cy="75575"/>
            </a:xfrm>
            <a:custGeom>
              <a:avLst/>
              <a:gdLst/>
              <a:ahLst/>
              <a:cxnLst/>
              <a:rect l="l" t="t" r="r" b="b"/>
              <a:pathLst>
                <a:path w="2928" h="3023" extrusionOk="0">
                  <a:moveTo>
                    <a:pt x="1417" y="0"/>
                  </a:moveTo>
                  <a:cubicBezTo>
                    <a:pt x="661" y="0"/>
                    <a:pt x="0" y="661"/>
                    <a:pt x="0" y="1511"/>
                  </a:cubicBezTo>
                  <a:cubicBezTo>
                    <a:pt x="0" y="2361"/>
                    <a:pt x="661" y="3022"/>
                    <a:pt x="1511" y="3022"/>
                  </a:cubicBezTo>
                  <a:cubicBezTo>
                    <a:pt x="2267" y="3022"/>
                    <a:pt x="2928" y="2361"/>
                    <a:pt x="2928" y="1511"/>
                  </a:cubicBezTo>
                  <a:cubicBezTo>
                    <a:pt x="2928" y="661"/>
                    <a:pt x="2267"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423" name="Google Shape;4423;p57"/>
            <p:cNvSpPr/>
            <p:nvPr/>
          </p:nvSpPr>
          <p:spPr>
            <a:xfrm>
              <a:off x="2745250" y="5148700"/>
              <a:ext cx="75575" cy="73225"/>
            </a:xfrm>
            <a:custGeom>
              <a:avLst/>
              <a:gdLst/>
              <a:ahLst/>
              <a:cxnLst/>
              <a:rect l="l" t="t" r="r" b="b"/>
              <a:pathLst>
                <a:path w="3023" h="2929" extrusionOk="0">
                  <a:moveTo>
                    <a:pt x="1511" y="1"/>
                  </a:moveTo>
                  <a:cubicBezTo>
                    <a:pt x="661" y="1"/>
                    <a:pt x="0" y="662"/>
                    <a:pt x="0" y="1512"/>
                  </a:cubicBezTo>
                  <a:cubicBezTo>
                    <a:pt x="0" y="1700"/>
                    <a:pt x="95" y="1889"/>
                    <a:pt x="189" y="2078"/>
                  </a:cubicBezTo>
                  <a:cubicBezTo>
                    <a:pt x="756" y="2361"/>
                    <a:pt x="1417" y="2645"/>
                    <a:pt x="1983" y="2928"/>
                  </a:cubicBezTo>
                  <a:cubicBezTo>
                    <a:pt x="2550" y="2645"/>
                    <a:pt x="3022" y="2173"/>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424" name="Google Shape;4424;p57"/>
            <p:cNvSpPr/>
            <p:nvPr/>
          </p:nvSpPr>
          <p:spPr>
            <a:xfrm>
              <a:off x="2945925" y="5148700"/>
              <a:ext cx="73200" cy="75575"/>
            </a:xfrm>
            <a:custGeom>
              <a:avLst/>
              <a:gdLst/>
              <a:ahLst/>
              <a:cxnLst/>
              <a:rect l="l" t="t" r="r" b="b"/>
              <a:pathLst>
                <a:path w="2928" h="3023" extrusionOk="0">
                  <a:moveTo>
                    <a:pt x="1417" y="1"/>
                  </a:moveTo>
                  <a:cubicBezTo>
                    <a:pt x="661" y="1"/>
                    <a:pt x="0" y="662"/>
                    <a:pt x="0" y="1512"/>
                  </a:cubicBezTo>
                  <a:cubicBezTo>
                    <a:pt x="0" y="2361"/>
                    <a:pt x="661" y="3023"/>
                    <a:pt x="1417" y="3023"/>
                  </a:cubicBezTo>
                  <a:cubicBezTo>
                    <a:pt x="2266" y="3023"/>
                    <a:pt x="2928" y="2361"/>
                    <a:pt x="2928" y="1512"/>
                  </a:cubicBezTo>
                  <a:cubicBezTo>
                    <a:pt x="2928" y="662"/>
                    <a:pt x="2266" y="1"/>
                    <a:pt x="1417"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425" name="Google Shape;4425;p57"/>
            <p:cNvSpPr/>
            <p:nvPr/>
          </p:nvSpPr>
          <p:spPr>
            <a:xfrm>
              <a:off x="3144225" y="5148700"/>
              <a:ext cx="73225" cy="75575"/>
            </a:xfrm>
            <a:custGeom>
              <a:avLst/>
              <a:gdLst/>
              <a:ahLst/>
              <a:cxnLst/>
              <a:rect l="l" t="t" r="r" b="b"/>
              <a:pathLst>
                <a:path w="2929" h="3023" extrusionOk="0">
                  <a:moveTo>
                    <a:pt x="1417" y="1"/>
                  </a:moveTo>
                  <a:cubicBezTo>
                    <a:pt x="662" y="1"/>
                    <a:pt x="1" y="662"/>
                    <a:pt x="1" y="1512"/>
                  </a:cubicBezTo>
                  <a:cubicBezTo>
                    <a:pt x="1" y="2361"/>
                    <a:pt x="662" y="3023"/>
                    <a:pt x="1511" y="3023"/>
                  </a:cubicBezTo>
                  <a:cubicBezTo>
                    <a:pt x="2267" y="3023"/>
                    <a:pt x="2928" y="2361"/>
                    <a:pt x="2928" y="1512"/>
                  </a:cubicBezTo>
                  <a:cubicBezTo>
                    <a:pt x="2928" y="662"/>
                    <a:pt x="2267"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426" name="Google Shape;4426;p57"/>
            <p:cNvSpPr/>
            <p:nvPr/>
          </p:nvSpPr>
          <p:spPr>
            <a:xfrm>
              <a:off x="3342550" y="5148700"/>
              <a:ext cx="75550" cy="75575"/>
            </a:xfrm>
            <a:custGeom>
              <a:avLst/>
              <a:gdLst/>
              <a:ahLst/>
              <a:cxnLst/>
              <a:rect l="l" t="t" r="r" b="b"/>
              <a:pathLst>
                <a:path w="3022" h="3023" extrusionOk="0">
                  <a:moveTo>
                    <a:pt x="1511" y="1"/>
                  </a:moveTo>
                  <a:cubicBezTo>
                    <a:pt x="661" y="1"/>
                    <a:pt x="0" y="662"/>
                    <a:pt x="0" y="1512"/>
                  </a:cubicBezTo>
                  <a:cubicBezTo>
                    <a:pt x="0" y="2361"/>
                    <a:pt x="661" y="3023"/>
                    <a:pt x="1511" y="3023"/>
                  </a:cubicBezTo>
                  <a:cubicBezTo>
                    <a:pt x="2361" y="3023"/>
                    <a:pt x="3022" y="2361"/>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427" name="Google Shape;4427;p57"/>
            <p:cNvSpPr/>
            <p:nvPr/>
          </p:nvSpPr>
          <p:spPr>
            <a:xfrm>
              <a:off x="3540850" y="5148700"/>
              <a:ext cx="75575" cy="75575"/>
            </a:xfrm>
            <a:custGeom>
              <a:avLst/>
              <a:gdLst/>
              <a:ahLst/>
              <a:cxnLst/>
              <a:rect l="l" t="t" r="r" b="b"/>
              <a:pathLst>
                <a:path w="3023" h="3023" extrusionOk="0">
                  <a:moveTo>
                    <a:pt x="1511" y="1"/>
                  </a:moveTo>
                  <a:cubicBezTo>
                    <a:pt x="756" y="1"/>
                    <a:pt x="95" y="662"/>
                    <a:pt x="95" y="1512"/>
                  </a:cubicBezTo>
                  <a:cubicBezTo>
                    <a:pt x="1" y="2361"/>
                    <a:pt x="756" y="3023"/>
                    <a:pt x="1511" y="3023"/>
                  </a:cubicBezTo>
                  <a:cubicBezTo>
                    <a:pt x="2361" y="3023"/>
                    <a:pt x="3022" y="2361"/>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428" name="Google Shape;4428;p57"/>
            <p:cNvSpPr/>
            <p:nvPr/>
          </p:nvSpPr>
          <p:spPr>
            <a:xfrm>
              <a:off x="3741525" y="5148700"/>
              <a:ext cx="73200" cy="75575"/>
            </a:xfrm>
            <a:custGeom>
              <a:avLst/>
              <a:gdLst/>
              <a:ahLst/>
              <a:cxnLst/>
              <a:rect l="l" t="t" r="r" b="b"/>
              <a:pathLst>
                <a:path w="2928" h="3023" extrusionOk="0">
                  <a:moveTo>
                    <a:pt x="1417" y="1"/>
                  </a:moveTo>
                  <a:cubicBezTo>
                    <a:pt x="661" y="1"/>
                    <a:pt x="0" y="662"/>
                    <a:pt x="0" y="1512"/>
                  </a:cubicBezTo>
                  <a:cubicBezTo>
                    <a:pt x="0" y="2361"/>
                    <a:pt x="661" y="3023"/>
                    <a:pt x="1511" y="3023"/>
                  </a:cubicBezTo>
                  <a:cubicBezTo>
                    <a:pt x="2267" y="3023"/>
                    <a:pt x="2928" y="2361"/>
                    <a:pt x="2928" y="1512"/>
                  </a:cubicBezTo>
                  <a:cubicBezTo>
                    <a:pt x="2928" y="662"/>
                    <a:pt x="2267"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429" name="Google Shape;4429;p57"/>
            <p:cNvSpPr/>
            <p:nvPr/>
          </p:nvSpPr>
          <p:spPr>
            <a:xfrm>
              <a:off x="2350975" y="4959825"/>
              <a:ext cx="70850" cy="63775"/>
            </a:xfrm>
            <a:custGeom>
              <a:avLst/>
              <a:gdLst/>
              <a:ahLst/>
              <a:cxnLst/>
              <a:rect l="l" t="t" r="r" b="b"/>
              <a:pathLst>
                <a:path w="2834" h="2551" extrusionOk="0">
                  <a:moveTo>
                    <a:pt x="1323" y="1"/>
                  </a:moveTo>
                  <a:cubicBezTo>
                    <a:pt x="662" y="1"/>
                    <a:pt x="190" y="379"/>
                    <a:pt x="1" y="1040"/>
                  </a:cubicBezTo>
                  <a:cubicBezTo>
                    <a:pt x="756" y="1512"/>
                    <a:pt x="1606" y="2078"/>
                    <a:pt x="2362" y="2551"/>
                  </a:cubicBezTo>
                  <a:cubicBezTo>
                    <a:pt x="2645" y="2267"/>
                    <a:pt x="2834" y="1890"/>
                    <a:pt x="2834" y="1512"/>
                  </a:cubicBezTo>
                  <a:cubicBezTo>
                    <a:pt x="2834" y="662"/>
                    <a:pt x="2173" y="1"/>
                    <a:pt x="1323"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430" name="Google Shape;4430;p57"/>
            <p:cNvSpPr/>
            <p:nvPr/>
          </p:nvSpPr>
          <p:spPr>
            <a:xfrm>
              <a:off x="2546925" y="4959825"/>
              <a:ext cx="75575" cy="75575"/>
            </a:xfrm>
            <a:custGeom>
              <a:avLst/>
              <a:gdLst/>
              <a:ahLst/>
              <a:cxnLst/>
              <a:rect l="l" t="t" r="r" b="b"/>
              <a:pathLst>
                <a:path w="3023" h="3023" extrusionOk="0">
                  <a:moveTo>
                    <a:pt x="1512" y="1"/>
                  </a:moveTo>
                  <a:cubicBezTo>
                    <a:pt x="662" y="1"/>
                    <a:pt x="1" y="662"/>
                    <a:pt x="1" y="1512"/>
                  </a:cubicBezTo>
                  <a:cubicBezTo>
                    <a:pt x="1" y="2362"/>
                    <a:pt x="662" y="3023"/>
                    <a:pt x="1512" y="3023"/>
                  </a:cubicBezTo>
                  <a:cubicBezTo>
                    <a:pt x="2267" y="3023"/>
                    <a:pt x="3023" y="2362"/>
                    <a:pt x="3023" y="1512"/>
                  </a:cubicBezTo>
                  <a:cubicBezTo>
                    <a:pt x="3023" y="662"/>
                    <a:pt x="2362" y="1"/>
                    <a:pt x="1512"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431" name="Google Shape;4431;p57"/>
            <p:cNvSpPr/>
            <p:nvPr/>
          </p:nvSpPr>
          <p:spPr>
            <a:xfrm>
              <a:off x="2745250" y="4959825"/>
              <a:ext cx="75575" cy="75575"/>
            </a:xfrm>
            <a:custGeom>
              <a:avLst/>
              <a:gdLst/>
              <a:ahLst/>
              <a:cxnLst/>
              <a:rect l="l" t="t" r="r" b="b"/>
              <a:pathLst>
                <a:path w="3023" h="3023" extrusionOk="0">
                  <a:moveTo>
                    <a:pt x="1511" y="1"/>
                  </a:moveTo>
                  <a:cubicBezTo>
                    <a:pt x="661" y="1"/>
                    <a:pt x="0" y="662"/>
                    <a:pt x="0" y="1512"/>
                  </a:cubicBezTo>
                  <a:cubicBezTo>
                    <a:pt x="0" y="2362"/>
                    <a:pt x="661" y="3023"/>
                    <a:pt x="1511" y="3023"/>
                  </a:cubicBezTo>
                  <a:cubicBezTo>
                    <a:pt x="2361" y="3023"/>
                    <a:pt x="3022" y="2362"/>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432" name="Google Shape;4432;p57"/>
            <p:cNvSpPr/>
            <p:nvPr/>
          </p:nvSpPr>
          <p:spPr>
            <a:xfrm>
              <a:off x="2945925" y="4959825"/>
              <a:ext cx="73200" cy="75575"/>
            </a:xfrm>
            <a:custGeom>
              <a:avLst/>
              <a:gdLst/>
              <a:ahLst/>
              <a:cxnLst/>
              <a:rect l="l" t="t" r="r" b="b"/>
              <a:pathLst>
                <a:path w="2928" h="3023" extrusionOk="0">
                  <a:moveTo>
                    <a:pt x="1417" y="1"/>
                  </a:moveTo>
                  <a:cubicBezTo>
                    <a:pt x="661" y="1"/>
                    <a:pt x="0" y="662"/>
                    <a:pt x="0" y="1512"/>
                  </a:cubicBezTo>
                  <a:cubicBezTo>
                    <a:pt x="0" y="2362"/>
                    <a:pt x="661" y="3023"/>
                    <a:pt x="1417" y="3023"/>
                  </a:cubicBezTo>
                  <a:cubicBezTo>
                    <a:pt x="2266" y="3023"/>
                    <a:pt x="2928" y="2362"/>
                    <a:pt x="2928" y="1512"/>
                  </a:cubicBezTo>
                  <a:cubicBezTo>
                    <a:pt x="2928" y="662"/>
                    <a:pt x="2266" y="1"/>
                    <a:pt x="1417"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433" name="Google Shape;4433;p57"/>
            <p:cNvSpPr/>
            <p:nvPr/>
          </p:nvSpPr>
          <p:spPr>
            <a:xfrm>
              <a:off x="3144225" y="4959825"/>
              <a:ext cx="73225" cy="75575"/>
            </a:xfrm>
            <a:custGeom>
              <a:avLst/>
              <a:gdLst/>
              <a:ahLst/>
              <a:cxnLst/>
              <a:rect l="l" t="t" r="r" b="b"/>
              <a:pathLst>
                <a:path w="2929" h="3023" extrusionOk="0">
                  <a:moveTo>
                    <a:pt x="1417" y="1"/>
                  </a:moveTo>
                  <a:cubicBezTo>
                    <a:pt x="662" y="1"/>
                    <a:pt x="1" y="662"/>
                    <a:pt x="1" y="1512"/>
                  </a:cubicBezTo>
                  <a:cubicBezTo>
                    <a:pt x="1" y="2362"/>
                    <a:pt x="662" y="3023"/>
                    <a:pt x="1511" y="3023"/>
                  </a:cubicBezTo>
                  <a:cubicBezTo>
                    <a:pt x="2267" y="3023"/>
                    <a:pt x="2928" y="2362"/>
                    <a:pt x="2928" y="1512"/>
                  </a:cubicBezTo>
                  <a:cubicBezTo>
                    <a:pt x="2928" y="662"/>
                    <a:pt x="2267"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434" name="Google Shape;4434;p57"/>
            <p:cNvSpPr/>
            <p:nvPr/>
          </p:nvSpPr>
          <p:spPr>
            <a:xfrm>
              <a:off x="3342550" y="4959825"/>
              <a:ext cx="75550" cy="75575"/>
            </a:xfrm>
            <a:custGeom>
              <a:avLst/>
              <a:gdLst/>
              <a:ahLst/>
              <a:cxnLst/>
              <a:rect l="l" t="t" r="r" b="b"/>
              <a:pathLst>
                <a:path w="3022" h="3023" extrusionOk="0">
                  <a:moveTo>
                    <a:pt x="1511" y="1"/>
                  </a:moveTo>
                  <a:cubicBezTo>
                    <a:pt x="661" y="1"/>
                    <a:pt x="0" y="662"/>
                    <a:pt x="0" y="1512"/>
                  </a:cubicBezTo>
                  <a:cubicBezTo>
                    <a:pt x="0" y="2362"/>
                    <a:pt x="661" y="3023"/>
                    <a:pt x="1511" y="3023"/>
                  </a:cubicBezTo>
                  <a:cubicBezTo>
                    <a:pt x="2361" y="3023"/>
                    <a:pt x="3022" y="2362"/>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435" name="Google Shape;4435;p57"/>
            <p:cNvSpPr/>
            <p:nvPr/>
          </p:nvSpPr>
          <p:spPr>
            <a:xfrm>
              <a:off x="3540850" y="4959825"/>
              <a:ext cx="75575" cy="75575"/>
            </a:xfrm>
            <a:custGeom>
              <a:avLst/>
              <a:gdLst/>
              <a:ahLst/>
              <a:cxnLst/>
              <a:rect l="l" t="t" r="r" b="b"/>
              <a:pathLst>
                <a:path w="3023" h="3023" extrusionOk="0">
                  <a:moveTo>
                    <a:pt x="1511" y="1"/>
                  </a:moveTo>
                  <a:cubicBezTo>
                    <a:pt x="756" y="1"/>
                    <a:pt x="95" y="662"/>
                    <a:pt x="95" y="1512"/>
                  </a:cubicBezTo>
                  <a:cubicBezTo>
                    <a:pt x="1" y="2362"/>
                    <a:pt x="756" y="3023"/>
                    <a:pt x="1511" y="3023"/>
                  </a:cubicBezTo>
                  <a:cubicBezTo>
                    <a:pt x="2361" y="3023"/>
                    <a:pt x="3022" y="2362"/>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436" name="Google Shape;4436;p57"/>
            <p:cNvSpPr/>
            <p:nvPr/>
          </p:nvSpPr>
          <p:spPr>
            <a:xfrm>
              <a:off x="3741525" y="4959825"/>
              <a:ext cx="73200" cy="75575"/>
            </a:xfrm>
            <a:custGeom>
              <a:avLst/>
              <a:gdLst/>
              <a:ahLst/>
              <a:cxnLst/>
              <a:rect l="l" t="t" r="r" b="b"/>
              <a:pathLst>
                <a:path w="2928" h="3023" extrusionOk="0">
                  <a:moveTo>
                    <a:pt x="1417" y="1"/>
                  </a:moveTo>
                  <a:cubicBezTo>
                    <a:pt x="661" y="1"/>
                    <a:pt x="0" y="662"/>
                    <a:pt x="0" y="1512"/>
                  </a:cubicBezTo>
                  <a:cubicBezTo>
                    <a:pt x="0" y="2362"/>
                    <a:pt x="661" y="3023"/>
                    <a:pt x="1511" y="3023"/>
                  </a:cubicBezTo>
                  <a:cubicBezTo>
                    <a:pt x="2267" y="3023"/>
                    <a:pt x="2928" y="2362"/>
                    <a:pt x="2928" y="1512"/>
                  </a:cubicBezTo>
                  <a:cubicBezTo>
                    <a:pt x="2928" y="662"/>
                    <a:pt x="2267"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437" name="Google Shape;4437;p57"/>
            <p:cNvSpPr/>
            <p:nvPr/>
          </p:nvSpPr>
          <p:spPr>
            <a:xfrm>
              <a:off x="2147950" y="4770975"/>
              <a:ext cx="75575" cy="75550"/>
            </a:xfrm>
            <a:custGeom>
              <a:avLst/>
              <a:gdLst/>
              <a:ahLst/>
              <a:cxnLst/>
              <a:rect l="l" t="t" r="r" b="b"/>
              <a:pathLst>
                <a:path w="3023" h="3022"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438" name="Google Shape;4438;p57"/>
            <p:cNvSpPr/>
            <p:nvPr/>
          </p:nvSpPr>
          <p:spPr>
            <a:xfrm>
              <a:off x="2346250" y="4770975"/>
              <a:ext cx="75575" cy="75550"/>
            </a:xfrm>
            <a:custGeom>
              <a:avLst/>
              <a:gdLst/>
              <a:ahLst/>
              <a:cxnLst/>
              <a:rect l="l" t="t" r="r" b="b"/>
              <a:pathLst>
                <a:path w="3023" h="3022" extrusionOk="0">
                  <a:moveTo>
                    <a:pt x="1512" y="0"/>
                  </a:moveTo>
                  <a:cubicBezTo>
                    <a:pt x="756" y="0"/>
                    <a:pt x="95" y="661"/>
                    <a:pt x="95" y="1511"/>
                  </a:cubicBezTo>
                  <a:cubicBezTo>
                    <a:pt x="1" y="2361"/>
                    <a:pt x="756" y="3022"/>
                    <a:pt x="1512" y="3022"/>
                  </a:cubicBezTo>
                  <a:cubicBezTo>
                    <a:pt x="2362" y="3022"/>
                    <a:pt x="3023" y="2361"/>
                    <a:pt x="3023" y="1511"/>
                  </a:cubicBezTo>
                  <a:cubicBezTo>
                    <a:pt x="3023" y="661"/>
                    <a:pt x="2362" y="0"/>
                    <a:pt x="1512"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439" name="Google Shape;4439;p57"/>
            <p:cNvSpPr/>
            <p:nvPr/>
          </p:nvSpPr>
          <p:spPr>
            <a:xfrm>
              <a:off x="2546925" y="4770975"/>
              <a:ext cx="75575" cy="75550"/>
            </a:xfrm>
            <a:custGeom>
              <a:avLst/>
              <a:gdLst/>
              <a:ahLst/>
              <a:cxnLst/>
              <a:rect l="l" t="t" r="r" b="b"/>
              <a:pathLst>
                <a:path w="3023" h="3022" extrusionOk="0">
                  <a:moveTo>
                    <a:pt x="1512" y="0"/>
                  </a:moveTo>
                  <a:cubicBezTo>
                    <a:pt x="662" y="0"/>
                    <a:pt x="1" y="661"/>
                    <a:pt x="1" y="1511"/>
                  </a:cubicBezTo>
                  <a:cubicBezTo>
                    <a:pt x="1" y="2361"/>
                    <a:pt x="662" y="3022"/>
                    <a:pt x="1512" y="3022"/>
                  </a:cubicBezTo>
                  <a:cubicBezTo>
                    <a:pt x="2267" y="3022"/>
                    <a:pt x="3023" y="2361"/>
                    <a:pt x="3023" y="1511"/>
                  </a:cubicBezTo>
                  <a:cubicBezTo>
                    <a:pt x="3023" y="661"/>
                    <a:pt x="2362" y="0"/>
                    <a:pt x="1512"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440" name="Google Shape;4440;p57"/>
            <p:cNvSpPr/>
            <p:nvPr/>
          </p:nvSpPr>
          <p:spPr>
            <a:xfrm>
              <a:off x="2745250" y="4770975"/>
              <a:ext cx="75575" cy="75550"/>
            </a:xfrm>
            <a:custGeom>
              <a:avLst/>
              <a:gdLst/>
              <a:ahLst/>
              <a:cxnLst/>
              <a:rect l="l" t="t" r="r" b="b"/>
              <a:pathLst>
                <a:path w="3023" h="3022"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441" name="Google Shape;4441;p57"/>
            <p:cNvSpPr/>
            <p:nvPr/>
          </p:nvSpPr>
          <p:spPr>
            <a:xfrm>
              <a:off x="2945925" y="4770975"/>
              <a:ext cx="73200" cy="75550"/>
            </a:xfrm>
            <a:custGeom>
              <a:avLst/>
              <a:gdLst/>
              <a:ahLst/>
              <a:cxnLst/>
              <a:rect l="l" t="t" r="r" b="b"/>
              <a:pathLst>
                <a:path w="2928" h="3022" extrusionOk="0">
                  <a:moveTo>
                    <a:pt x="1417" y="0"/>
                  </a:moveTo>
                  <a:cubicBezTo>
                    <a:pt x="661" y="0"/>
                    <a:pt x="0" y="661"/>
                    <a:pt x="0" y="1511"/>
                  </a:cubicBezTo>
                  <a:cubicBezTo>
                    <a:pt x="0" y="2361"/>
                    <a:pt x="661" y="3022"/>
                    <a:pt x="1417" y="3022"/>
                  </a:cubicBezTo>
                  <a:cubicBezTo>
                    <a:pt x="2266" y="3022"/>
                    <a:pt x="2928" y="2361"/>
                    <a:pt x="2928" y="1511"/>
                  </a:cubicBezTo>
                  <a:cubicBezTo>
                    <a:pt x="2928" y="661"/>
                    <a:pt x="2266" y="0"/>
                    <a:pt x="1417"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442" name="Google Shape;4442;p57"/>
            <p:cNvSpPr/>
            <p:nvPr/>
          </p:nvSpPr>
          <p:spPr>
            <a:xfrm>
              <a:off x="3144225" y="4770975"/>
              <a:ext cx="73225" cy="75550"/>
            </a:xfrm>
            <a:custGeom>
              <a:avLst/>
              <a:gdLst/>
              <a:ahLst/>
              <a:cxnLst/>
              <a:rect l="l" t="t" r="r" b="b"/>
              <a:pathLst>
                <a:path w="2929" h="3022" extrusionOk="0">
                  <a:moveTo>
                    <a:pt x="1417" y="0"/>
                  </a:moveTo>
                  <a:cubicBezTo>
                    <a:pt x="662" y="0"/>
                    <a:pt x="1" y="661"/>
                    <a:pt x="1" y="1511"/>
                  </a:cubicBezTo>
                  <a:cubicBezTo>
                    <a:pt x="1" y="2361"/>
                    <a:pt x="662" y="3022"/>
                    <a:pt x="1511" y="3022"/>
                  </a:cubicBezTo>
                  <a:cubicBezTo>
                    <a:pt x="2267" y="3022"/>
                    <a:pt x="2928" y="2361"/>
                    <a:pt x="2928" y="1511"/>
                  </a:cubicBezTo>
                  <a:cubicBezTo>
                    <a:pt x="2928" y="661"/>
                    <a:pt x="2267"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443" name="Google Shape;4443;p57"/>
            <p:cNvSpPr/>
            <p:nvPr/>
          </p:nvSpPr>
          <p:spPr>
            <a:xfrm>
              <a:off x="3342550" y="4770975"/>
              <a:ext cx="75550" cy="75550"/>
            </a:xfrm>
            <a:custGeom>
              <a:avLst/>
              <a:gdLst/>
              <a:ahLst/>
              <a:cxnLst/>
              <a:rect l="l" t="t" r="r" b="b"/>
              <a:pathLst>
                <a:path w="3022" h="3022"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444" name="Google Shape;4444;p57"/>
            <p:cNvSpPr/>
            <p:nvPr/>
          </p:nvSpPr>
          <p:spPr>
            <a:xfrm>
              <a:off x="3540850" y="4770975"/>
              <a:ext cx="75575" cy="75550"/>
            </a:xfrm>
            <a:custGeom>
              <a:avLst/>
              <a:gdLst/>
              <a:ahLst/>
              <a:cxnLst/>
              <a:rect l="l" t="t" r="r" b="b"/>
              <a:pathLst>
                <a:path w="3023" h="3022" extrusionOk="0">
                  <a:moveTo>
                    <a:pt x="1511" y="0"/>
                  </a:moveTo>
                  <a:cubicBezTo>
                    <a:pt x="756" y="0"/>
                    <a:pt x="95" y="661"/>
                    <a:pt x="95" y="1511"/>
                  </a:cubicBezTo>
                  <a:cubicBezTo>
                    <a:pt x="1" y="2361"/>
                    <a:pt x="756"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445" name="Google Shape;4445;p57"/>
            <p:cNvSpPr/>
            <p:nvPr/>
          </p:nvSpPr>
          <p:spPr>
            <a:xfrm>
              <a:off x="3741525" y="4770975"/>
              <a:ext cx="73200" cy="75550"/>
            </a:xfrm>
            <a:custGeom>
              <a:avLst/>
              <a:gdLst/>
              <a:ahLst/>
              <a:cxnLst/>
              <a:rect l="l" t="t" r="r" b="b"/>
              <a:pathLst>
                <a:path w="2928" h="3022" extrusionOk="0">
                  <a:moveTo>
                    <a:pt x="1417" y="0"/>
                  </a:moveTo>
                  <a:cubicBezTo>
                    <a:pt x="661" y="0"/>
                    <a:pt x="0" y="661"/>
                    <a:pt x="0" y="1511"/>
                  </a:cubicBezTo>
                  <a:cubicBezTo>
                    <a:pt x="0" y="2361"/>
                    <a:pt x="661" y="3022"/>
                    <a:pt x="1511" y="3022"/>
                  </a:cubicBezTo>
                  <a:cubicBezTo>
                    <a:pt x="2267" y="3022"/>
                    <a:pt x="2928" y="2361"/>
                    <a:pt x="2928" y="1511"/>
                  </a:cubicBezTo>
                  <a:cubicBezTo>
                    <a:pt x="2928" y="661"/>
                    <a:pt x="2267"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446" name="Google Shape;4446;p57"/>
            <p:cNvSpPr/>
            <p:nvPr/>
          </p:nvSpPr>
          <p:spPr>
            <a:xfrm>
              <a:off x="1949625" y="4582100"/>
              <a:ext cx="75575" cy="75575"/>
            </a:xfrm>
            <a:custGeom>
              <a:avLst/>
              <a:gdLst/>
              <a:ahLst/>
              <a:cxnLst/>
              <a:rect l="l" t="t" r="r" b="b"/>
              <a:pathLst>
                <a:path w="3023" h="3023"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447" name="Google Shape;4447;p57"/>
            <p:cNvSpPr/>
            <p:nvPr/>
          </p:nvSpPr>
          <p:spPr>
            <a:xfrm>
              <a:off x="2147950" y="4582100"/>
              <a:ext cx="75575" cy="75575"/>
            </a:xfrm>
            <a:custGeom>
              <a:avLst/>
              <a:gdLst/>
              <a:ahLst/>
              <a:cxnLst/>
              <a:rect l="l" t="t" r="r" b="b"/>
              <a:pathLst>
                <a:path w="3023" h="3023"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448" name="Google Shape;4448;p57"/>
            <p:cNvSpPr/>
            <p:nvPr/>
          </p:nvSpPr>
          <p:spPr>
            <a:xfrm>
              <a:off x="2346250" y="4582100"/>
              <a:ext cx="75575" cy="75575"/>
            </a:xfrm>
            <a:custGeom>
              <a:avLst/>
              <a:gdLst/>
              <a:ahLst/>
              <a:cxnLst/>
              <a:rect l="l" t="t" r="r" b="b"/>
              <a:pathLst>
                <a:path w="3023" h="3023" extrusionOk="0">
                  <a:moveTo>
                    <a:pt x="1512" y="0"/>
                  </a:moveTo>
                  <a:cubicBezTo>
                    <a:pt x="756" y="0"/>
                    <a:pt x="95" y="661"/>
                    <a:pt x="95" y="1511"/>
                  </a:cubicBezTo>
                  <a:cubicBezTo>
                    <a:pt x="1" y="2361"/>
                    <a:pt x="756" y="3022"/>
                    <a:pt x="1512" y="3022"/>
                  </a:cubicBezTo>
                  <a:cubicBezTo>
                    <a:pt x="2362" y="3022"/>
                    <a:pt x="3023" y="2361"/>
                    <a:pt x="3023" y="1511"/>
                  </a:cubicBezTo>
                  <a:cubicBezTo>
                    <a:pt x="3023" y="661"/>
                    <a:pt x="2362" y="0"/>
                    <a:pt x="1512"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449" name="Google Shape;4449;p57"/>
            <p:cNvSpPr/>
            <p:nvPr/>
          </p:nvSpPr>
          <p:spPr>
            <a:xfrm>
              <a:off x="2546925" y="4582100"/>
              <a:ext cx="75575" cy="75575"/>
            </a:xfrm>
            <a:custGeom>
              <a:avLst/>
              <a:gdLst/>
              <a:ahLst/>
              <a:cxnLst/>
              <a:rect l="l" t="t" r="r" b="b"/>
              <a:pathLst>
                <a:path w="3023" h="3023" extrusionOk="0">
                  <a:moveTo>
                    <a:pt x="1512" y="0"/>
                  </a:moveTo>
                  <a:cubicBezTo>
                    <a:pt x="662" y="0"/>
                    <a:pt x="1" y="661"/>
                    <a:pt x="1" y="1511"/>
                  </a:cubicBezTo>
                  <a:cubicBezTo>
                    <a:pt x="1" y="2361"/>
                    <a:pt x="662" y="3022"/>
                    <a:pt x="1512" y="3022"/>
                  </a:cubicBezTo>
                  <a:cubicBezTo>
                    <a:pt x="2267" y="3022"/>
                    <a:pt x="3023" y="2361"/>
                    <a:pt x="3023" y="1511"/>
                  </a:cubicBezTo>
                  <a:cubicBezTo>
                    <a:pt x="3023" y="661"/>
                    <a:pt x="2362" y="0"/>
                    <a:pt x="1512"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450" name="Google Shape;4450;p57"/>
            <p:cNvSpPr/>
            <p:nvPr/>
          </p:nvSpPr>
          <p:spPr>
            <a:xfrm>
              <a:off x="2745250" y="4582100"/>
              <a:ext cx="75575" cy="75575"/>
            </a:xfrm>
            <a:custGeom>
              <a:avLst/>
              <a:gdLst/>
              <a:ahLst/>
              <a:cxnLst/>
              <a:rect l="l" t="t" r="r" b="b"/>
              <a:pathLst>
                <a:path w="3023" h="3023"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451" name="Google Shape;4451;p57"/>
            <p:cNvSpPr/>
            <p:nvPr/>
          </p:nvSpPr>
          <p:spPr>
            <a:xfrm>
              <a:off x="2945925" y="4582100"/>
              <a:ext cx="73200" cy="75575"/>
            </a:xfrm>
            <a:custGeom>
              <a:avLst/>
              <a:gdLst/>
              <a:ahLst/>
              <a:cxnLst/>
              <a:rect l="l" t="t" r="r" b="b"/>
              <a:pathLst>
                <a:path w="2928" h="3023" extrusionOk="0">
                  <a:moveTo>
                    <a:pt x="1417" y="0"/>
                  </a:moveTo>
                  <a:cubicBezTo>
                    <a:pt x="661" y="0"/>
                    <a:pt x="0" y="661"/>
                    <a:pt x="0" y="1511"/>
                  </a:cubicBezTo>
                  <a:cubicBezTo>
                    <a:pt x="0" y="2361"/>
                    <a:pt x="661" y="3022"/>
                    <a:pt x="1417" y="3022"/>
                  </a:cubicBezTo>
                  <a:cubicBezTo>
                    <a:pt x="2266" y="3022"/>
                    <a:pt x="2928" y="2361"/>
                    <a:pt x="2928" y="1511"/>
                  </a:cubicBezTo>
                  <a:cubicBezTo>
                    <a:pt x="2928" y="661"/>
                    <a:pt x="2266" y="0"/>
                    <a:pt x="1417"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452" name="Google Shape;4452;p57"/>
            <p:cNvSpPr/>
            <p:nvPr/>
          </p:nvSpPr>
          <p:spPr>
            <a:xfrm>
              <a:off x="3144225" y="4582100"/>
              <a:ext cx="73225" cy="75575"/>
            </a:xfrm>
            <a:custGeom>
              <a:avLst/>
              <a:gdLst/>
              <a:ahLst/>
              <a:cxnLst/>
              <a:rect l="l" t="t" r="r" b="b"/>
              <a:pathLst>
                <a:path w="2929" h="3023" extrusionOk="0">
                  <a:moveTo>
                    <a:pt x="1417" y="0"/>
                  </a:moveTo>
                  <a:cubicBezTo>
                    <a:pt x="662" y="0"/>
                    <a:pt x="1" y="661"/>
                    <a:pt x="1" y="1511"/>
                  </a:cubicBezTo>
                  <a:cubicBezTo>
                    <a:pt x="1" y="2361"/>
                    <a:pt x="662" y="3022"/>
                    <a:pt x="1511" y="3022"/>
                  </a:cubicBezTo>
                  <a:cubicBezTo>
                    <a:pt x="2267" y="3022"/>
                    <a:pt x="2928" y="2361"/>
                    <a:pt x="2928" y="1511"/>
                  </a:cubicBezTo>
                  <a:cubicBezTo>
                    <a:pt x="2928" y="661"/>
                    <a:pt x="2267"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453" name="Google Shape;4453;p57"/>
            <p:cNvSpPr/>
            <p:nvPr/>
          </p:nvSpPr>
          <p:spPr>
            <a:xfrm>
              <a:off x="3342550" y="4582100"/>
              <a:ext cx="75550" cy="75575"/>
            </a:xfrm>
            <a:custGeom>
              <a:avLst/>
              <a:gdLst/>
              <a:ahLst/>
              <a:cxnLst/>
              <a:rect l="l" t="t" r="r" b="b"/>
              <a:pathLst>
                <a:path w="3022" h="3023"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454" name="Google Shape;4454;p57"/>
            <p:cNvSpPr/>
            <p:nvPr/>
          </p:nvSpPr>
          <p:spPr>
            <a:xfrm>
              <a:off x="3540850" y="4582100"/>
              <a:ext cx="75575" cy="75575"/>
            </a:xfrm>
            <a:custGeom>
              <a:avLst/>
              <a:gdLst/>
              <a:ahLst/>
              <a:cxnLst/>
              <a:rect l="l" t="t" r="r" b="b"/>
              <a:pathLst>
                <a:path w="3023" h="3023" extrusionOk="0">
                  <a:moveTo>
                    <a:pt x="1511" y="0"/>
                  </a:moveTo>
                  <a:cubicBezTo>
                    <a:pt x="756" y="0"/>
                    <a:pt x="95" y="661"/>
                    <a:pt x="95" y="1511"/>
                  </a:cubicBezTo>
                  <a:cubicBezTo>
                    <a:pt x="1" y="2361"/>
                    <a:pt x="756"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455" name="Google Shape;4455;p57"/>
            <p:cNvSpPr/>
            <p:nvPr/>
          </p:nvSpPr>
          <p:spPr>
            <a:xfrm>
              <a:off x="3741525" y="4582100"/>
              <a:ext cx="73200" cy="75575"/>
            </a:xfrm>
            <a:custGeom>
              <a:avLst/>
              <a:gdLst/>
              <a:ahLst/>
              <a:cxnLst/>
              <a:rect l="l" t="t" r="r" b="b"/>
              <a:pathLst>
                <a:path w="2928" h="3023" extrusionOk="0">
                  <a:moveTo>
                    <a:pt x="1417" y="0"/>
                  </a:moveTo>
                  <a:cubicBezTo>
                    <a:pt x="661" y="0"/>
                    <a:pt x="0" y="661"/>
                    <a:pt x="0" y="1511"/>
                  </a:cubicBezTo>
                  <a:cubicBezTo>
                    <a:pt x="0" y="2361"/>
                    <a:pt x="661" y="3022"/>
                    <a:pt x="1511" y="3022"/>
                  </a:cubicBezTo>
                  <a:cubicBezTo>
                    <a:pt x="2267" y="3022"/>
                    <a:pt x="2928" y="2361"/>
                    <a:pt x="2928" y="1511"/>
                  </a:cubicBezTo>
                  <a:cubicBezTo>
                    <a:pt x="2928" y="661"/>
                    <a:pt x="2267"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456" name="Google Shape;4456;p57"/>
            <p:cNvSpPr/>
            <p:nvPr/>
          </p:nvSpPr>
          <p:spPr>
            <a:xfrm>
              <a:off x="1751325" y="4393225"/>
              <a:ext cx="73200" cy="75575"/>
            </a:xfrm>
            <a:custGeom>
              <a:avLst/>
              <a:gdLst/>
              <a:ahLst/>
              <a:cxnLst/>
              <a:rect l="l" t="t" r="r" b="b"/>
              <a:pathLst>
                <a:path w="2928" h="3023" extrusionOk="0">
                  <a:moveTo>
                    <a:pt x="1417" y="1"/>
                  </a:moveTo>
                  <a:cubicBezTo>
                    <a:pt x="661" y="1"/>
                    <a:pt x="0" y="662"/>
                    <a:pt x="0" y="1512"/>
                  </a:cubicBezTo>
                  <a:cubicBezTo>
                    <a:pt x="0" y="1606"/>
                    <a:pt x="0" y="1700"/>
                    <a:pt x="0" y="1795"/>
                  </a:cubicBezTo>
                  <a:cubicBezTo>
                    <a:pt x="378" y="2173"/>
                    <a:pt x="661" y="2456"/>
                    <a:pt x="945" y="2834"/>
                  </a:cubicBezTo>
                  <a:cubicBezTo>
                    <a:pt x="1134" y="2928"/>
                    <a:pt x="1322" y="3023"/>
                    <a:pt x="1511" y="3023"/>
                  </a:cubicBezTo>
                  <a:cubicBezTo>
                    <a:pt x="2267" y="3023"/>
                    <a:pt x="2928" y="2361"/>
                    <a:pt x="2928" y="1512"/>
                  </a:cubicBezTo>
                  <a:cubicBezTo>
                    <a:pt x="2928" y="662"/>
                    <a:pt x="2267"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457" name="Google Shape;4457;p57"/>
            <p:cNvSpPr/>
            <p:nvPr/>
          </p:nvSpPr>
          <p:spPr>
            <a:xfrm>
              <a:off x="1949625" y="4393225"/>
              <a:ext cx="75575" cy="75575"/>
            </a:xfrm>
            <a:custGeom>
              <a:avLst/>
              <a:gdLst/>
              <a:ahLst/>
              <a:cxnLst/>
              <a:rect l="l" t="t" r="r" b="b"/>
              <a:pathLst>
                <a:path w="3023" h="3023" extrusionOk="0">
                  <a:moveTo>
                    <a:pt x="1512" y="1"/>
                  </a:moveTo>
                  <a:cubicBezTo>
                    <a:pt x="662" y="1"/>
                    <a:pt x="1" y="662"/>
                    <a:pt x="1" y="1512"/>
                  </a:cubicBezTo>
                  <a:cubicBezTo>
                    <a:pt x="1" y="2361"/>
                    <a:pt x="662" y="3023"/>
                    <a:pt x="1512" y="3023"/>
                  </a:cubicBezTo>
                  <a:cubicBezTo>
                    <a:pt x="2362" y="3023"/>
                    <a:pt x="3023" y="2361"/>
                    <a:pt x="3023" y="1512"/>
                  </a:cubicBezTo>
                  <a:cubicBezTo>
                    <a:pt x="3023" y="662"/>
                    <a:pt x="2362" y="1"/>
                    <a:pt x="1512"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458" name="Google Shape;4458;p57"/>
            <p:cNvSpPr/>
            <p:nvPr/>
          </p:nvSpPr>
          <p:spPr>
            <a:xfrm>
              <a:off x="2147950" y="4393225"/>
              <a:ext cx="75575" cy="75575"/>
            </a:xfrm>
            <a:custGeom>
              <a:avLst/>
              <a:gdLst/>
              <a:ahLst/>
              <a:cxnLst/>
              <a:rect l="l" t="t" r="r" b="b"/>
              <a:pathLst>
                <a:path w="3023" h="3023" extrusionOk="0">
                  <a:moveTo>
                    <a:pt x="1511" y="1"/>
                  </a:moveTo>
                  <a:cubicBezTo>
                    <a:pt x="661" y="1"/>
                    <a:pt x="0" y="662"/>
                    <a:pt x="0" y="1512"/>
                  </a:cubicBezTo>
                  <a:cubicBezTo>
                    <a:pt x="0" y="2361"/>
                    <a:pt x="661" y="3023"/>
                    <a:pt x="1511" y="3023"/>
                  </a:cubicBezTo>
                  <a:cubicBezTo>
                    <a:pt x="2361" y="3023"/>
                    <a:pt x="3022" y="2361"/>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459" name="Google Shape;4459;p57"/>
            <p:cNvSpPr/>
            <p:nvPr/>
          </p:nvSpPr>
          <p:spPr>
            <a:xfrm>
              <a:off x="2346250" y="4393225"/>
              <a:ext cx="75575" cy="75575"/>
            </a:xfrm>
            <a:custGeom>
              <a:avLst/>
              <a:gdLst/>
              <a:ahLst/>
              <a:cxnLst/>
              <a:rect l="l" t="t" r="r" b="b"/>
              <a:pathLst>
                <a:path w="3023" h="3023" extrusionOk="0">
                  <a:moveTo>
                    <a:pt x="1512" y="1"/>
                  </a:moveTo>
                  <a:cubicBezTo>
                    <a:pt x="756" y="1"/>
                    <a:pt x="95" y="662"/>
                    <a:pt x="95" y="1512"/>
                  </a:cubicBezTo>
                  <a:cubicBezTo>
                    <a:pt x="1" y="2361"/>
                    <a:pt x="756" y="3023"/>
                    <a:pt x="1512" y="3023"/>
                  </a:cubicBezTo>
                  <a:cubicBezTo>
                    <a:pt x="2362" y="3023"/>
                    <a:pt x="3023" y="2361"/>
                    <a:pt x="3023" y="1512"/>
                  </a:cubicBezTo>
                  <a:cubicBezTo>
                    <a:pt x="3023" y="662"/>
                    <a:pt x="2362" y="1"/>
                    <a:pt x="1512"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460" name="Google Shape;4460;p57"/>
            <p:cNvSpPr/>
            <p:nvPr/>
          </p:nvSpPr>
          <p:spPr>
            <a:xfrm>
              <a:off x="2546925" y="4393225"/>
              <a:ext cx="75575" cy="75575"/>
            </a:xfrm>
            <a:custGeom>
              <a:avLst/>
              <a:gdLst/>
              <a:ahLst/>
              <a:cxnLst/>
              <a:rect l="l" t="t" r="r" b="b"/>
              <a:pathLst>
                <a:path w="3023" h="3023" extrusionOk="0">
                  <a:moveTo>
                    <a:pt x="1512" y="1"/>
                  </a:moveTo>
                  <a:cubicBezTo>
                    <a:pt x="662" y="1"/>
                    <a:pt x="1" y="662"/>
                    <a:pt x="1" y="1512"/>
                  </a:cubicBezTo>
                  <a:cubicBezTo>
                    <a:pt x="1" y="2361"/>
                    <a:pt x="662" y="3023"/>
                    <a:pt x="1512" y="3023"/>
                  </a:cubicBezTo>
                  <a:cubicBezTo>
                    <a:pt x="2267" y="3023"/>
                    <a:pt x="3023" y="2361"/>
                    <a:pt x="3023" y="1512"/>
                  </a:cubicBezTo>
                  <a:cubicBezTo>
                    <a:pt x="3023" y="662"/>
                    <a:pt x="2362" y="1"/>
                    <a:pt x="1512"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461" name="Google Shape;4461;p57"/>
            <p:cNvSpPr/>
            <p:nvPr/>
          </p:nvSpPr>
          <p:spPr>
            <a:xfrm>
              <a:off x="2745250" y="4393225"/>
              <a:ext cx="75575" cy="75575"/>
            </a:xfrm>
            <a:custGeom>
              <a:avLst/>
              <a:gdLst/>
              <a:ahLst/>
              <a:cxnLst/>
              <a:rect l="l" t="t" r="r" b="b"/>
              <a:pathLst>
                <a:path w="3023" h="3023" extrusionOk="0">
                  <a:moveTo>
                    <a:pt x="1511" y="1"/>
                  </a:moveTo>
                  <a:cubicBezTo>
                    <a:pt x="661" y="1"/>
                    <a:pt x="0" y="662"/>
                    <a:pt x="0" y="1512"/>
                  </a:cubicBezTo>
                  <a:cubicBezTo>
                    <a:pt x="0" y="2361"/>
                    <a:pt x="661" y="3023"/>
                    <a:pt x="1511" y="3023"/>
                  </a:cubicBezTo>
                  <a:cubicBezTo>
                    <a:pt x="2361" y="3023"/>
                    <a:pt x="3022" y="2361"/>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462" name="Google Shape;4462;p57"/>
            <p:cNvSpPr/>
            <p:nvPr/>
          </p:nvSpPr>
          <p:spPr>
            <a:xfrm>
              <a:off x="2945925" y="4393225"/>
              <a:ext cx="73200" cy="75575"/>
            </a:xfrm>
            <a:custGeom>
              <a:avLst/>
              <a:gdLst/>
              <a:ahLst/>
              <a:cxnLst/>
              <a:rect l="l" t="t" r="r" b="b"/>
              <a:pathLst>
                <a:path w="2928" h="3023" extrusionOk="0">
                  <a:moveTo>
                    <a:pt x="1417" y="1"/>
                  </a:moveTo>
                  <a:cubicBezTo>
                    <a:pt x="661" y="1"/>
                    <a:pt x="0" y="662"/>
                    <a:pt x="0" y="1512"/>
                  </a:cubicBezTo>
                  <a:cubicBezTo>
                    <a:pt x="0" y="2361"/>
                    <a:pt x="661" y="3023"/>
                    <a:pt x="1417" y="3023"/>
                  </a:cubicBezTo>
                  <a:cubicBezTo>
                    <a:pt x="2266" y="3023"/>
                    <a:pt x="2928" y="2361"/>
                    <a:pt x="2928" y="1512"/>
                  </a:cubicBezTo>
                  <a:cubicBezTo>
                    <a:pt x="2928" y="662"/>
                    <a:pt x="2266" y="1"/>
                    <a:pt x="1417"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463" name="Google Shape;4463;p57"/>
            <p:cNvSpPr/>
            <p:nvPr/>
          </p:nvSpPr>
          <p:spPr>
            <a:xfrm>
              <a:off x="3144225" y="4393225"/>
              <a:ext cx="73225" cy="75575"/>
            </a:xfrm>
            <a:custGeom>
              <a:avLst/>
              <a:gdLst/>
              <a:ahLst/>
              <a:cxnLst/>
              <a:rect l="l" t="t" r="r" b="b"/>
              <a:pathLst>
                <a:path w="2929" h="3023" extrusionOk="0">
                  <a:moveTo>
                    <a:pt x="1417" y="1"/>
                  </a:moveTo>
                  <a:cubicBezTo>
                    <a:pt x="662" y="1"/>
                    <a:pt x="1" y="662"/>
                    <a:pt x="1" y="1512"/>
                  </a:cubicBezTo>
                  <a:cubicBezTo>
                    <a:pt x="1" y="2361"/>
                    <a:pt x="662" y="3023"/>
                    <a:pt x="1511" y="3023"/>
                  </a:cubicBezTo>
                  <a:cubicBezTo>
                    <a:pt x="2267" y="3023"/>
                    <a:pt x="2928" y="2361"/>
                    <a:pt x="2928" y="1512"/>
                  </a:cubicBezTo>
                  <a:cubicBezTo>
                    <a:pt x="2928" y="662"/>
                    <a:pt x="2267"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464" name="Google Shape;4464;p57"/>
            <p:cNvSpPr/>
            <p:nvPr/>
          </p:nvSpPr>
          <p:spPr>
            <a:xfrm>
              <a:off x="3342550" y="4393225"/>
              <a:ext cx="75550" cy="75575"/>
            </a:xfrm>
            <a:custGeom>
              <a:avLst/>
              <a:gdLst/>
              <a:ahLst/>
              <a:cxnLst/>
              <a:rect l="l" t="t" r="r" b="b"/>
              <a:pathLst>
                <a:path w="3022" h="3023" extrusionOk="0">
                  <a:moveTo>
                    <a:pt x="1511" y="1"/>
                  </a:moveTo>
                  <a:cubicBezTo>
                    <a:pt x="661" y="1"/>
                    <a:pt x="0" y="662"/>
                    <a:pt x="0" y="1512"/>
                  </a:cubicBezTo>
                  <a:cubicBezTo>
                    <a:pt x="0" y="2361"/>
                    <a:pt x="661" y="3023"/>
                    <a:pt x="1511" y="3023"/>
                  </a:cubicBezTo>
                  <a:cubicBezTo>
                    <a:pt x="2361" y="3023"/>
                    <a:pt x="3022" y="2361"/>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465" name="Google Shape;4465;p57"/>
            <p:cNvSpPr/>
            <p:nvPr/>
          </p:nvSpPr>
          <p:spPr>
            <a:xfrm>
              <a:off x="3540850" y="4393225"/>
              <a:ext cx="75575" cy="75575"/>
            </a:xfrm>
            <a:custGeom>
              <a:avLst/>
              <a:gdLst/>
              <a:ahLst/>
              <a:cxnLst/>
              <a:rect l="l" t="t" r="r" b="b"/>
              <a:pathLst>
                <a:path w="3023" h="3023" extrusionOk="0">
                  <a:moveTo>
                    <a:pt x="1511" y="1"/>
                  </a:moveTo>
                  <a:cubicBezTo>
                    <a:pt x="756" y="1"/>
                    <a:pt x="95" y="662"/>
                    <a:pt x="95" y="1512"/>
                  </a:cubicBezTo>
                  <a:cubicBezTo>
                    <a:pt x="1" y="2361"/>
                    <a:pt x="756" y="3023"/>
                    <a:pt x="1511" y="3023"/>
                  </a:cubicBezTo>
                  <a:cubicBezTo>
                    <a:pt x="2361" y="3023"/>
                    <a:pt x="3022" y="2361"/>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466" name="Google Shape;4466;p57"/>
            <p:cNvSpPr/>
            <p:nvPr/>
          </p:nvSpPr>
          <p:spPr>
            <a:xfrm>
              <a:off x="3741525" y="4393225"/>
              <a:ext cx="73200" cy="75575"/>
            </a:xfrm>
            <a:custGeom>
              <a:avLst/>
              <a:gdLst/>
              <a:ahLst/>
              <a:cxnLst/>
              <a:rect l="l" t="t" r="r" b="b"/>
              <a:pathLst>
                <a:path w="2928" h="3023" extrusionOk="0">
                  <a:moveTo>
                    <a:pt x="1417" y="1"/>
                  </a:moveTo>
                  <a:cubicBezTo>
                    <a:pt x="661" y="1"/>
                    <a:pt x="0" y="662"/>
                    <a:pt x="0" y="1512"/>
                  </a:cubicBezTo>
                  <a:cubicBezTo>
                    <a:pt x="0" y="2361"/>
                    <a:pt x="661" y="3023"/>
                    <a:pt x="1511" y="3023"/>
                  </a:cubicBezTo>
                  <a:cubicBezTo>
                    <a:pt x="2267" y="3023"/>
                    <a:pt x="2928" y="2361"/>
                    <a:pt x="2928" y="1512"/>
                  </a:cubicBezTo>
                  <a:cubicBezTo>
                    <a:pt x="2928" y="662"/>
                    <a:pt x="2267"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467" name="Google Shape;4467;p57"/>
            <p:cNvSpPr/>
            <p:nvPr/>
          </p:nvSpPr>
          <p:spPr>
            <a:xfrm>
              <a:off x="1751325" y="4204350"/>
              <a:ext cx="73200" cy="73225"/>
            </a:xfrm>
            <a:custGeom>
              <a:avLst/>
              <a:gdLst/>
              <a:ahLst/>
              <a:cxnLst/>
              <a:rect l="l" t="t" r="r" b="b"/>
              <a:pathLst>
                <a:path w="2928" h="2929" extrusionOk="0">
                  <a:moveTo>
                    <a:pt x="1417" y="1"/>
                  </a:moveTo>
                  <a:cubicBezTo>
                    <a:pt x="661" y="1"/>
                    <a:pt x="0" y="662"/>
                    <a:pt x="0" y="1512"/>
                  </a:cubicBezTo>
                  <a:cubicBezTo>
                    <a:pt x="0" y="2267"/>
                    <a:pt x="661" y="2928"/>
                    <a:pt x="1511" y="2928"/>
                  </a:cubicBezTo>
                  <a:cubicBezTo>
                    <a:pt x="2267" y="2928"/>
                    <a:pt x="2928" y="2362"/>
                    <a:pt x="2928" y="1512"/>
                  </a:cubicBezTo>
                  <a:cubicBezTo>
                    <a:pt x="2928" y="662"/>
                    <a:pt x="2267"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468" name="Google Shape;4468;p57"/>
            <p:cNvSpPr/>
            <p:nvPr/>
          </p:nvSpPr>
          <p:spPr>
            <a:xfrm>
              <a:off x="1949625" y="4204350"/>
              <a:ext cx="75575" cy="73225"/>
            </a:xfrm>
            <a:custGeom>
              <a:avLst/>
              <a:gdLst/>
              <a:ahLst/>
              <a:cxnLst/>
              <a:rect l="l" t="t" r="r" b="b"/>
              <a:pathLst>
                <a:path w="3023" h="2929" extrusionOk="0">
                  <a:moveTo>
                    <a:pt x="1512" y="1"/>
                  </a:moveTo>
                  <a:cubicBezTo>
                    <a:pt x="662" y="1"/>
                    <a:pt x="1" y="662"/>
                    <a:pt x="1" y="1512"/>
                  </a:cubicBezTo>
                  <a:cubicBezTo>
                    <a:pt x="1" y="2267"/>
                    <a:pt x="662" y="2928"/>
                    <a:pt x="1512" y="2928"/>
                  </a:cubicBezTo>
                  <a:cubicBezTo>
                    <a:pt x="2362" y="2928"/>
                    <a:pt x="3023" y="2362"/>
                    <a:pt x="3023" y="1512"/>
                  </a:cubicBezTo>
                  <a:cubicBezTo>
                    <a:pt x="3023" y="662"/>
                    <a:pt x="2362" y="1"/>
                    <a:pt x="1512"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469" name="Google Shape;4469;p57"/>
            <p:cNvSpPr/>
            <p:nvPr/>
          </p:nvSpPr>
          <p:spPr>
            <a:xfrm>
              <a:off x="2147950" y="4204350"/>
              <a:ext cx="75575" cy="73225"/>
            </a:xfrm>
            <a:custGeom>
              <a:avLst/>
              <a:gdLst/>
              <a:ahLst/>
              <a:cxnLst/>
              <a:rect l="l" t="t" r="r" b="b"/>
              <a:pathLst>
                <a:path w="3023" h="2929" extrusionOk="0">
                  <a:moveTo>
                    <a:pt x="1511" y="1"/>
                  </a:moveTo>
                  <a:cubicBezTo>
                    <a:pt x="661" y="1"/>
                    <a:pt x="0" y="662"/>
                    <a:pt x="0" y="1512"/>
                  </a:cubicBezTo>
                  <a:cubicBezTo>
                    <a:pt x="0" y="2267"/>
                    <a:pt x="661" y="2928"/>
                    <a:pt x="1511" y="2928"/>
                  </a:cubicBezTo>
                  <a:cubicBezTo>
                    <a:pt x="2361" y="2928"/>
                    <a:pt x="3022" y="2362"/>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470" name="Google Shape;4470;p57"/>
            <p:cNvSpPr/>
            <p:nvPr/>
          </p:nvSpPr>
          <p:spPr>
            <a:xfrm>
              <a:off x="2346250" y="4204350"/>
              <a:ext cx="75575" cy="73225"/>
            </a:xfrm>
            <a:custGeom>
              <a:avLst/>
              <a:gdLst/>
              <a:ahLst/>
              <a:cxnLst/>
              <a:rect l="l" t="t" r="r" b="b"/>
              <a:pathLst>
                <a:path w="3023" h="2929" extrusionOk="0">
                  <a:moveTo>
                    <a:pt x="1512" y="1"/>
                  </a:moveTo>
                  <a:cubicBezTo>
                    <a:pt x="756" y="1"/>
                    <a:pt x="95" y="662"/>
                    <a:pt x="95" y="1512"/>
                  </a:cubicBezTo>
                  <a:cubicBezTo>
                    <a:pt x="1" y="2267"/>
                    <a:pt x="756" y="2928"/>
                    <a:pt x="1512" y="2928"/>
                  </a:cubicBezTo>
                  <a:cubicBezTo>
                    <a:pt x="2362" y="2928"/>
                    <a:pt x="3023" y="2362"/>
                    <a:pt x="3023" y="1512"/>
                  </a:cubicBezTo>
                  <a:cubicBezTo>
                    <a:pt x="3023" y="662"/>
                    <a:pt x="2362" y="1"/>
                    <a:pt x="1512"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471" name="Google Shape;4471;p57"/>
            <p:cNvSpPr/>
            <p:nvPr/>
          </p:nvSpPr>
          <p:spPr>
            <a:xfrm>
              <a:off x="2546925" y="4204350"/>
              <a:ext cx="75575" cy="73225"/>
            </a:xfrm>
            <a:custGeom>
              <a:avLst/>
              <a:gdLst/>
              <a:ahLst/>
              <a:cxnLst/>
              <a:rect l="l" t="t" r="r" b="b"/>
              <a:pathLst>
                <a:path w="3023" h="2929" extrusionOk="0">
                  <a:moveTo>
                    <a:pt x="1512" y="1"/>
                  </a:moveTo>
                  <a:cubicBezTo>
                    <a:pt x="662" y="1"/>
                    <a:pt x="1" y="662"/>
                    <a:pt x="1" y="1512"/>
                  </a:cubicBezTo>
                  <a:cubicBezTo>
                    <a:pt x="1" y="2267"/>
                    <a:pt x="662" y="2928"/>
                    <a:pt x="1512" y="2928"/>
                  </a:cubicBezTo>
                  <a:cubicBezTo>
                    <a:pt x="2267" y="2928"/>
                    <a:pt x="3023" y="2362"/>
                    <a:pt x="3023" y="1512"/>
                  </a:cubicBezTo>
                  <a:cubicBezTo>
                    <a:pt x="3023" y="662"/>
                    <a:pt x="2362" y="1"/>
                    <a:pt x="1512"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472" name="Google Shape;4472;p57"/>
            <p:cNvSpPr/>
            <p:nvPr/>
          </p:nvSpPr>
          <p:spPr>
            <a:xfrm>
              <a:off x="2745250" y="4204350"/>
              <a:ext cx="75575" cy="73225"/>
            </a:xfrm>
            <a:custGeom>
              <a:avLst/>
              <a:gdLst/>
              <a:ahLst/>
              <a:cxnLst/>
              <a:rect l="l" t="t" r="r" b="b"/>
              <a:pathLst>
                <a:path w="3023" h="2929" extrusionOk="0">
                  <a:moveTo>
                    <a:pt x="1511" y="1"/>
                  </a:moveTo>
                  <a:cubicBezTo>
                    <a:pt x="661" y="1"/>
                    <a:pt x="0" y="662"/>
                    <a:pt x="0" y="1512"/>
                  </a:cubicBezTo>
                  <a:cubicBezTo>
                    <a:pt x="0" y="2267"/>
                    <a:pt x="661" y="2928"/>
                    <a:pt x="1511" y="2928"/>
                  </a:cubicBezTo>
                  <a:cubicBezTo>
                    <a:pt x="2361" y="2928"/>
                    <a:pt x="3022" y="2362"/>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473" name="Google Shape;4473;p57"/>
            <p:cNvSpPr/>
            <p:nvPr/>
          </p:nvSpPr>
          <p:spPr>
            <a:xfrm>
              <a:off x="2945925" y="4204350"/>
              <a:ext cx="73200" cy="73225"/>
            </a:xfrm>
            <a:custGeom>
              <a:avLst/>
              <a:gdLst/>
              <a:ahLst/>
              <a:cxnLst/>
              <a:rect l="l" t="t" r="r" b="b"/>
              <a:pathLst>
                <a:path w="2928" h="2929" extrusionOk="0">
                  <a:moveTo>
                    <a:pt x="1417" y="1"/>
                  </a:moveTo>
                  <a:cubicBezTo>
                    <a:pt x="661" y="1"/>
                    <a:pt x="0" y="662"/>
                    <a:pt x="0" y="1512"/>
                  </a:cubicBezTo>
                  <a:cubicBezTo>
                    <a:pt x="0" y="2267"/>
                    <a:pt x="661" y="2928"/>
                    <a:pt x="1417" y="2928"/>
                  </a:cubicBezTo>
                  <a:cubicBezTo>
                    <a:pt x="2266" y="2928"/>
                    <a:pt x="2928" y="2362"/>
                    <a:pt x="2928" y="1512"/>
                  </a:cubicBezTo>
                  <a:cubicBezTo>
                    <a:pt x="2928" y="662"/>
                    <a:pt x="2266" y="1"/>
                    <a:pt x="1417"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474" name="Google Shape;4474;p57"/>
            <p:cNvSpPr/>
            <p:nvPr/>
          </p:nvSpPr>
          <p:spPr>
            <a:xfrm>
              <a:off x="3144225" y="4204350"/>
              <a:ext cx="73225" cy="73225"/>
            </a:xfrm>
            <a:custGeom>
              <a:avLst/>
              <a:gdLst/>
              <a:ahLst/>
              <a:cxnLst/>
              <a:rect l="l" t="t" r="r" b="b"/>
              <a:pathLst>
                <a:path w="2929" h="2929" extrusionOk="0">
                  <a:moveTo>
                    <a:pt x="1417" y="1"/>
                  </a:moveTo>
                  <a:cubicBezTo>
                    <a:pt x="662" y="1"/>
                    <a:pt x="1" y="662"/>
                    <a:pt x="1" y="1512"/>
                  </a:cubicBezTo>
                  <a:cubicBezTo>
                    <a:pt x="1" y="2267"/>
                    <a:pt x="662" y="2928"/>
                    <a:pt x="1511" y="2928"/>
                  </a:cubicBezTo>
                  <a:cubicBezTo>
                    <a:pt x="2267" y="2928"/>
                    <a:pt x="2928" y="2362"/>
                    <a:pt x="2928" y="1512"/>
                  </a:cubicBezTo>
                  <a:cubicBezTo>
                    <a:pt x="2928" y="662"/>
                    <a:pt x="2267"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475" name="Google Shape;4475;p57"/>
            <p:cNvSpPr/>
            <p:nvPr/>
          </p:nvSpPr>
          <p:spPr>
            <a:xfrm>
              <a:off x="3342550" y="4204350"/>
              <a:ext cx="75550" cy="73225"/>
            </a:xfrm>
            <a:custGeom>
              <a:avLst/>
              <a:gdLst/>
              <a:ahLst/>
              <a:cxnLst/>
              <a:rect l="l" t="t" r="r" b="b"/>
              <a:pathLst>
                <a:path w="3022" h="2929" extrusionOk="0">
                  <a:moveTo>
                    <a:pt x="1511" y="1"/>
                  </a:moveTo>
                  <a:cubicBezTo>
                    <a:pt x="661" y="1"/>
                    <a:pt x="0" y="662"/>
                    <a:pt x="0" y="1512"/>
                  </a:cubicBezTo>
                  <a:cubicBezTo>
                    <a:pt x="0" y="2267"/>
                    <a:pt x="661" y="2928"/>
                    <a:pt x="1511" y="2928"/>
                  </a:cubicBezTo>
                  <a:cubicBezTo>
                    <a:pt x="2361" y="2928"/>
                    <a:pt x="3022" y="2362"/>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476" name="Google Shape;4476;p57"/>
            <p:cNvSpPr/>
            <p:nvPr/>
          </p:nvSpPr>
          <p:spPr>
            <a:xfrm>
              <a:off x="3540850" y="4204350"/>
              <a:ext cx="75575" cy="73225"/>
            </a:xfrm>
            <a:custGeom>
              <a:avLst/>
              <a:gdLst/>
              <a:ahLst/>
              <a:cxnLst/>
              <a:rect l="l" t="t" r="r" b="b"/>
              <a:pathLst>
                <a:path w="3023" h="2929" extrusionOk="0">
                  <a:moveTo>
                    <a:pt x="1511" y="1"/>
                  </a:moveTo>
                  <a:cubicBezTo>
                    <a:pt x="756" y="1"/>
                    <a:pt x="95" y="662"/>
                    <a:pt x="95" y="1512"/>
                  </a:cubicBezTo>
                  <a:cubicBezTo>
                    <a:pt x="1" y="2267"/>
                    <a:pt x="756" y="2928"/>
                    <a:pt x="1511" y="2928"/>
                  </a:cubicBezTo>
                  <a:cubicBezTo>
                    <a:pt x="2361" y="2928"/>
                    <a:pt x="3022" y="2362"/>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477" name="Google Shape;4477;p57"/>
            <p:cNvSpPr/>
            <p:nvPr/>
          </p:nvSpPr>
          <p:spPr>
            <a:xfrm>
              <a:off x="3741525" y="4204350"/>
              <a:ext cx="73200" cy="73225"/>
            </a:xfrm>
            <a:custGeom>
              <a:avLst/>
              <a:gdLst/>
              <a:ahLst/>
              <a:cxnLst/>
              <a:rect l="l" t="t" r="r" b="b"/>
              <a:pathLst>
                <a:path w="2928" h="2929" extrusionOk="0">
                  <a:moveTo>
                    <a:pt x="1417" y="1"/>
                  </a:moveTo>
                  <a:cubicBezTo>
                    <a:pt x="661" y="1"/>
                    <a:pt x="0" y="662"/>
                    <a:pt x="0" y="1512"/>
                  </a:cubicBezTo>
                  <a:cubicBezTo>
                    <a:pt x="0" y="2267"/>
                    <a:pt x="661" y="2928"/>
                    <a:pt x="1511" y="2928"/>
                  </a:cubicBezTo>
                  <a:cubicBezTo>
                    <a:pt x="2267" y="2928"/>
                    <a:pt x="2928" y="2362"/>
                    <a:pt x="2928" y="1512"/>
                  </a:cubicBezTo>
                  <a:cubicBezTo>
                    <a:pt x="2928" y="662"/>
                    <a:pt x="2267"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478" name="Google Shape;4478;p57"/>
            <p:cNvSpPr/>
            <p:nvPr/>
          </p:nvSpPr>
          <p:spPr>
            <a:xfrm>
              <a:off x="1550650" y="4015500"/>
              <a:ext cx="75575" cy="75550"/>
            </a:xfrm>
            <a:custGeom>
              <a:avLst/>
              <a:gdLst/>
              <a:ahLst/>
              <a:cxnLst/>
              <a:rect l="l" t="t" r="r" b="b"/>
              <a:pathLst>
                <a:path w="3023" h="3022" extrusionOk="0">
                  <a:moveTo>
                    <a:pt x="1511" y="0"/>
                  </a:moveTo>
                  <a:cubicBezTo>
                    <a:pt x="756" y="0"/>
                    <a:pt x="95" y="661"/>
                    <a:pt x="95" y="1511"/>
                  </a:cubicBezTo>
                  <a:cubicBezTo>
                    <a:pt x="0" y="2361"/>
                    <a:pt x="756"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479" name="Google Shape;4479;p57"/>
            <p:cNvSpPr/>
            <p:nvPr/>
          </p:nvSpPr>
          <p:spPr>
            <a:xfrm>
              <a:off x="1751325" y="4015500"/>
              <a:ext cx="73200" cy="75550"/>
            </a:xfrm>
            <a:custGeom>
              <a:avLst/>
              <a:gdLst/>
              <a:ahLst/>
              <a:cxnLst/>
              <a:rect l="l" t="t" r="r" b="b"/>
              <a:pathLst>
                <a:path w="2928" h="3022" extrusionOk="0">
                  <a:moveTo>
                    <a:pt x="1417" y="0"/>
                  </a:moveTo>
                  <a:cubicBezTo>
                    <a:pt x="661" y="0"/>
                    <a:pt x="0" y="661"/>
                    <a:pt x="0" y="1511"/>
                  </a:cubicBezTo>
                  <a:cubicBezTo>
                    <a:pt x="0" y="2361"/>
                    <a:pt x="661" y="3022"/>
                    <a:pt x="1511" y="3022"/>
                  </a:cubicBezTo>
                  <a:cubicBezTo>
                    <a:pt x="2267" y="3022"/>
                    <a:pt x="2928" y="2361"/>
                    <a:pt x="2928" y="1511"/>
                  </a:cubicBezTo>
                  <a:cubicBezTo>
                    <a:pt x="2928" y="661"/>
                    <a:pt x="2267"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480" name="Google Shape;4480;p57"/>
            <p:cNvSpPr/>
            <p:nvPr/>
          </p:nvSpPr>
          <p:spPr>
            <a:xfrm>
              <a:off x="1949625" y="4015500"/>
              <a:ext cx="75575" cy="75550"/>
            </a:xfrm>
            <a:custGeom>
              <a:avLst/>
              <a:gdLst/>
              <a:ahLst/>
              <a:cxnLst/>
              <a:rect l="l" t="t" r="r" b="b"/>
              <a:pathLst>
                <a:path w="3023" h="3022"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481" name="Google Shape;4481;p57"/>
            <p:cNvSpPr/>
            <p:nvPr/>
          </p:nvSpPr>
          <p:spPr>
            <a:xfrm>
              <a:off x="2147950" y="4015500"/>
              <a:ext cx="75575" cy="75550"/>
            </a:xfrm>
            <a:custGeom>
              <a:avLst/>
              <a:gdLst/>
              <a:ahLst/>
              <a:cxnLst/>
              <a:rect l="l" t="t" r="r" b="b"/>
              <a:pathLst>
                <a:path w="3023" h="3022"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482" name="Google Shape;4482;p57"/>
            <p:cNvSpPr/>
            <p:nvPr/>
          </p:nvSpPr>
          <p:spPr>
            <a:xfrm>
              <a:off x="2346250" y="4015500"/>
              <a:ext cx="75575" cy="75550"/>
            </a:xfrm>
            <a:custGeom>
              <a:avLst/>
              <a:gdLst/>
              <a:ahLst/>
              <a:cxnLst/>
              <a:rect l="l" t="t" r="r" b="b"/>
              <a:pathLst>
                <a:path w="3023" h="3022" extrusionOk="0">
                  <a:moveTo>
                    <a:pt x="1512" y="0"/>
                  </a:moveTo>
                  <a:cubicBezTo>
                    <a:pt x="756" y="0"/>
                    <a:pt x="95" y="661"/>
                    <a:pt x="95" y="1511"/>
                  </a:cubicBezTo>
                  <a:cubicBezTo>
                    <a:pt x="1" y="2361"/>
                    <a:pt x="756" y="3022"/>
                    <a:pt x="1512" y="3022"/>
                  </a:cubicBezTo>
                  <a:cubicBezTo>
                    <a:pt x="2362" y="3022"/>
                    <a:pt x="3023" y="2361"/>
                    <a:pt x="3023" y="1511"/>
                  </a:cubicBezTo>
                  <a:cubicBezTo>
                    <a:pt x="3023" y="661"/>
                    <a:pt x="2362" y="0"/>
                    <a:pt x="1512"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483" name="Google Shape;4483;p57"/>
            <p:cNvSpPr/>
            <p:nvPr/>
          </p:nvSpPr>
          <p:spPr>
            <a:xfrm>
              <a:off x="2546925" y="4015500"/>
              <a:ext cx="75575" cy="75550"/>
            </a:xfrm>
            <a:custGeom>
              <a:avLst/>
              <a:gdLst/>
              <a:ahLst/>
              <a:cxnLst/>
              <a:rect l="l" t="t" r="r" b="b"/>
              <a:pathLst>
                <a:path w="3023" h="3022" extrusionOk="0">
                  <a:moveTo>
                    <a:pt x="1512" y="0"/>
                  </a:moveTo>
                  <a:cubicBezTo>
                    <a:pt x="662" y="0"/>
                    <a:pt x="1" y="661"/>
                    <a:pt x="1" y="1511"/>
                  </a:cubicBezTo>
                  <a:cubicBezTo>
                    <a:pt x="1" y="2361"/>
                    <a:pt x="662" y="3022"/>
                    <a:pt x="1512" y="3022"/>
                  </a:cubicBezTo>
                  <a:cubicBezTo>
                    <a:pt x="2267" y="3022"/>
                    <a:pt x="3023" y="2361"/>
                    <a:pt x="3023" y="1511"/>
                  </a:cubicBezTo>
                  <a:cubicBezTo>
                    <a:pt x="3023" y="661"/>
                    <a:pt x="2362" y="0"/>
                    <a:pt x="1512"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484" name="Google Shape;4484;p57"/>
            <p:cNvSpPr/>
            <p:nvPr/>
          </p:nvSpPr>
          <p:spPr>
            <a:xfrm>
              <a:off x="2745250" y="4015500"/>
              <a:ext cx="75575" cy="75550"/>
            </a:xfrm>
            <a:custGeom>
              <a:avLst/>
              <a:gdLst/>
              <a:ahLst/>
              <a:cxnLst/>
              <a:rect l="l" t="t" r="r" b="b"/>
              <a:pathLst>
                <a:path w="3023" h="3022"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485" name="Google Shape;4485;p57"/>
            <p:cNvSpPr/>
            <p:nvPr/>
          </p:nvSpPr>
          <p:spPr>
            <a:xfrm>
              <a:off x="2945925" y="4015500"/>
              <a:ext cx="73200" cy="75550"/>
            </a:xfrm>
            <a:custGeom>
              <a:avLst/>
              <a:gdLst/>
              <a:ahLst/>
              <a:cxnLst/>
              <a:rect l="l" t="t" r="r" b="b"/>
              <a:pathLst>
                <a:path w="2928" h="3022" extrusionOk="0">
                  <a:moveTo>
                    <a:pt x="1417" y="0"/>
                  </a:moveTo>
                  <a:cubicBezTo>
                    <a:pt x="661" y="0"/>
                    <a:pt x="0" y="661"/>
                    <a:pt x="0" y="1511"/>
                  </a:cubicBezTo>
                  <a:cubicBezTo>
                    <a:pt x="0" y="2361"/>
                    <a:pt x="661" y="3022"/>
                    <a:pt x="1417" y="3022"/>
                  </a:cubicBezTo>
                  <a:cubicBezTo>
                    <a:pt x="2266" y="3022"/>
                    <a:pt x="2928" y="2361"/>
                    <a:pt x="2928" y="1511"/>
                  </a:cubicBezTo>
                  <a:cubicBezTo>
                    <a:pt x="2928" y="661"/>
                    <a:pt x="2266" y="0"/>
                    <a:pt x="1417"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486" name="Google Shape;4486;p57"/>
            <p:cNvSpPr/>
            <p:nvPr/>
          </p:nvSpPr>
          <p:spPr>
            <a:xfrm>
              <a:off x="3144225" y="4015500"/>
              <a:ext cx="73225" cy="75550"/>
            </a:xfrm>
            <a:custGeom>
              <a:avLst/>
              <a:gdLst/>
              <a:ahLst/>
              <a:cxnLst/>
              <a:rect l="l" t="t" r="r" b="b"/>
              <a:pathLst>
                <a:path w="2929" h="3022" extrusionOk="0">
                  <a:moveTo>
                    <a:pt x="1417" y="0"/>
                  </a:moveTo>
                  <a:cubicBezTo>
                    <a:pt x="662" y="0"/>
                    <a:pt x="1" y="661"/>
                    <a:pt x="1" y="1511"/>
                  </a:cubicBezTo>
                  <a:cubicBezTo>
                    <a:pt x="1" y="2361"/>
                    <a:pt x="662" y="3022"/>
                    <a:pt x="1511" y="3022"/>
                  </a:cubicBezTo>
                  <a:cubicBezTo>
                    <a:pt x="2267" y="3022"/>
                    <a:pt x="2928" y="2361"/>
                    <a:pt x="2928" y="1511"/>
                  </a:cubicBezTo>
                  <a:cubicBezTo>
                    <a:pt x="2928" y="661"/>
                    <a:pt x="2267"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487" name="Google Shape;4487;p57"/>
            <p:cNvSpPr/>
            <p:nvPr/>
          </p:nvSpPr>
          <p:spPr>
            <a:xfrm>
              <a:off x="3342550" y="4015500"/>
              <a:ext cx="75550" cy="75550"/>
            </a:xfrm>
            <a:custGeom>
              <a:avLst/>
              <a:gdLst/>
              <a:ahLst/>
              <a:cxnLst/>
              <a:rect l="l" t="t" r="r" b="b"/>
              <a:pathLst>
                <a:path w="3022" h="3022"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488" name="Google Shape;4488;p57"/>
            <p:cNvSpPr/>
            <p:nvPr/>
          </p:nvSpPr>
          <p:spPr>
            <a:xfrm>
              <a:off x="3540850" y="4015500"/>
              <a:ext cx="75575" cy="75550"/>
            </a:xfrm>
            <a:custGeom>
              <a:avLst/>
              <a:gdLst/>
              <a:ahLst/>
              <a:cxnLst/>
              <a:rect l="l" t="t" r="r" b="b"/>
              <a:pathLst>
                <a:path w="3023" h="3022" extrusionOk="0">
                  <a:moveTo>
                    <a:pt x="1511" y="0"/>
                  </a:moveTo>
                  <a:cubicBezTo>
                    <a:pt x="756" y="0"/>
                    <a:pt x="95" y="661"/>
                    <a:pt x="95" y="1511"/>
                  </a:cubicBezTo>
                  <a:cubicBezTo>
                    <a:pt x="1" y="2361"/>
                    <a:pt x="756"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489" name="Google Shape;4489;p57"/>
            <p:cNvSpPr/>
            <p:nvPr/>
          </p:nvSpPr>
          <p:spPr>
            <a:xfrm>
              <a:off x="3741525" y="4015500"/>
              <a:ext cx="73200" cy="75550"/>
            </a:xfrm>
            <a:custGeom>
              <a:avLst/>
              <a:gdLst/>
              <a:ahLst/>
              <a:cxnLst/>
              <a:rect l="l" t="t" r="r" b="b"/>
              <a:pathLst>
                <a:path w="2928" h="3022" extrusionOk="0">
                  <a:moveTo>
                    <a:pt x="1417" y="0"/>
                  </a:moveTo>
                  <a:cubicBezTo>
                    <a:pt x="661" y="0"/>
                    <a:pt x="0" y="661"/>
                    <a:pt x="0" y="1511"/>
                  </a:cubicBezTo>
                  <a:cubicBezTo>
                    <a:pt x="0" y="2361"/>
                    <a:pt x="661" y="3022"/>
                    <a:pt x="1511" y="3022"/>
                  </a:cubicBezTo>
                  <a:cubicBezTo>
                    <a:pt x="2267" y="3022"/>
                    <a:pt x="2928" y="2361"/>
                    <a:pt x="2928" y="1511"/>
                  </a:cubicBezTo>
                  <a:cubicBezTo>
                    <a:pt x="2928" y="661"/>
                    <a:pt x="2267"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490" name="Google Shape;4490;p57"/>
            <p:cNvSpPr/>
            <p:nvPr/>
          </p:nvSpPr>
          <p:spPr>
            <a:xfrm>
              <a:off x="1550650" y="3826625"/>
              <a:ext cx="75575" cy="75575"/>
            </a:xfrm>
            <a:custGeom>
              <a:avLst/>
              <a:gdLst/>
              <a:ahLst/>
              <a:cxnLst/>
              <a:rect l="l" t="t" r="r" b="b"/>
              <a:pathLst>
                <a:path w="3023" h="3023" extrusionOk="0">
                  <a:moveTo>
                    <a:pt x="1511" y="0"/>
                  </a:moveTo>
                  <a:cubicBezTo>
                    <a:pt x="756" y="0"/>
                    <a:pt x="95" y="661"/>
                    <a:pt x="95" y="1511"/>
                  </a:cubicBezTo>
                  <a:cubicBezTo>
                    <a:pt x="0" y="2361"/>
                    <a:pt x="756"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491" name="Google Shape;4491;p57"/>
            <p:cNvSpPr/>
            <p:nvPr/>
          </p:nvSpPr>
          <p:spPr>
            <a:xfrm>
              <a:off x="1751325" y="3826625"/>
              <a:ext cx="73200" cy="75575"/>
            </a:xfrm>
            <a:custGeom>
              <a:avLst/>
              <a:gdLst/>
              <a:ahLst/>
              <a:cxnLst/>
              <a:rect l="l" t="t" r="r" b="b"/>
              <a:pathLst>
                <a:path w="2928" h="3023" extrusionOk="0">
                  <a:moveTo>
                    <a:pt x="1417" y="0"/>
                  </a:moveTo>
                  <a:cubicBezTo>
                    <a:pt x="661" y="0"/>
                    <a:pt x="0" y="661"/>
                    <a:pt x="0" y="1511"/>
                  </a:cubicBezTo>
                  <a:cubicBezTo>
                    <a:pt x="0" y="2361"/>
                    <a:pt x="661" y="3022"/>
                    <a:pt x="1511" y="3022"/>
                  </a:cubicBezTo>
                  <a:cubicBezTo>
                    <a:pt x="2267" y="3022"/>
                    <a:pt x="2928" y="2361"/>
                    <a:pt x="2928" y="1511"/>
                  </a:cubicBezTo>
                  <a:cubicBezTo>
                    <a:pt x="2928" y="661"/>
                    <a:pt x="2267"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492" name="Google Shape;4492;p57"/>
            <p:cNvSpPr/>
            <p:nvPr/>
          </p:nvSpPr>
          <p:spPr>
            <a:xfrm>
              <a:off x="1949625" y="3826625"/>
              <a:ext cx="75575" cy="75575"/>
            </a:xfrm>
            <a:custGeom>
              <a:avLst/>
              <a:gdLst/>
              <a:ahLst/>
              <a:cxnLst/>
              <a:rect l="l" t="t" r="r" b="b"/>
              <a:pathLst>
                <a:path w="3023" h="3023"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493" name="Google Shape;4493;p57"/>
            <p:cNvSpPr/>
            <p:nvPr/>
          </p:nvSpPr>
          <p:spPr>
            <a:xfrm>
              <a:off x="2147950" y="3826625"/>
              <a:ext cx="75575" cy="75575"/>
            </a:xfrm>
            <a:custGeom>
              <a:avLst/>
              <a:gdLst/>
              <a:ahLst/>
              <a:cxnLst/>
              <a:rect l="l" t="t" r="r" b="b"/>
              <a:pathLst>
                <a:path w="3023" h="3023"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494" name="Google Shape;4494;p57"/>
            <p:cNvSpPr/>
            <p:nvPr/>
          </p:nvSpPr>
          <p:spPr>
            <a:xfrm>
              <a:off x="2346250" y="3826625"/>
              <a:ext cx="75575" cy="75575"/>
            </a:xfrm>
            <a:custGeom>
              <a:avLst/>
              <a:gdLst/>
              <a:ahLst/>
              <a:cxnLst/>
              <a:rect l="l" t="t" r="r" b="b"/>
              <a:pathLst>
                <a:path w="3023" h="3023" extrusionOk="0">
                  <a:moveTo>
                    <a:pt x="1512" y="0"/>
                  </a:moveTo>
                  <a:cubicBezTo>
                    <a:pt x="756" y="0"/>
                    <a:pt x="95" y="661"/>
                    <a:pt x="95" y="1511"/>
                  </a:cubicBezTo>
                  <a:cubicBezTo>
                    <a:pt x="1" y="2361"/>
                    <a:pt x="756" y="3022"/>
                    <a:pt x="1512" y="3022"/>
                  </a:cubicBezTo>
                  <a:cubicBezTo>
                    <a:pt x="2362" y="3022"/>
                    <a:pt x="3023" y="2361"/>
                    <a:pt x="3023" y="1511"/>
                  </a:cubicBezTo>
                  <a:cubicBezTo>
                    <a:pt x="3023" y="661"/>
                    <a:pt x="2362" y="0"/>
                    <a:pt x="1512"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495" name="Google Shape;4495;p57"/>
            <p:cNvSpPr/>
            <p:nvPr/>
          </p:nvSpPr>
          <p:spPr>
            <a:xfrm>
              <a:off x="2546925" y="3826625"/>
              <a:ext cx="75575" cy="75575"/>
            </a:xfrm>
            <a:custGeom>
              <a:avLst/>
              <a:gdLst/>
              <a:ahLst/>
              <a:cxnLst/>
              <a:rect l="l" t="t" r="r" b="b"/>
              <a:pathLst>
                <a:path w="3023" h="3023" extrusionOk="0">
                  <a:moveTo>
                    <a:pt x="1512" y="0"/>
                  </a:moveTo>
                  <a:cubicBezTo>
                    <a:pt x="662" y="0"/>
                    <a:pt x="1" y="661"/>
                    <a:pt x="1" y="1511"/>
                  </a:cubicBezTo>
                  <a:cubicBezTo>
                    <a:pt x="1" y="2361"/>
                    <a:pt x="662" y="3022"/>
                    <a:pt x="1512" y="3022"/>
                  </a:cubicBezTo>
                  <a:cubicBezTo>
                    <a:pt x="2267" y="3022"/>
                    <a:pt x="3023" y="2361"/>
                    <a:pt x="3023" y="1511"/>
                  </a:cubicBezTo>
                  <a:cubicBezTo>
                    <a:pt x="3023" y="661"/>
                    <a:pt x="2362" y="0"/>
                    <a:pt x="1512"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496" name="Google Shape;4496;p57"/>
            <p:cNvSpPr/>
            <p:nvPr/>
          </p:nvSpPr>
          <p:spPr>
            <a:xfrm>
              <a:off x="2745250" y="3826625"/>
              <a:ext cx="75575" cy="75575"/>
            </a:xfrm>
            <a:custGeom>
              <a:avLst/>
              <a:gdLst/>
              <a:ahLst/>
              <a:cxnLst/>
              <a:rect l="l" t="t" r="r" b="b"/>
              <a:pathLst>
                <a:path w="3023" h="3023"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497" name="Google Shape;4497;p57"/>
            <p:cNvSpPr/>
            <p:nvPr/>
          </p:nvSpPr>
          <p:spPr>
            <a:xfrm>
              <a:off x="2945925" y="3826625"/>
              <a:ext cx="73200" cy="75575"/>
            </a:xfrm>
            <a:custGeom>
              <a:avLst/>
              <a:gdLst/>
              <a:ahLst/>
              <a:cxnLst/>
              <a:rect l="l" t="t" r="r" b="b"/>
              <a:pathLst>
                <a:path w="2928" h="3023" extrusionOk="0">
                  <a:moveTo>
                    <a:pt x="1417" y="0"/>
                  </a:moveTo>
                  <a:cubicBezTo>
                    <a:pt x="661" y="0"/>
                    <a:pt x="0" y="661"/>
                    <a:pt x="0" y="1511"/>
                  </a:cubicBezTo>
                  <a:cubicBezTo>
                    <a:pt x="0" y="2361"/>
                    <a:pt x="661" y="3022"/>
                    <a:pt x="1417" y="3022"/>
                  </a:cubicBezTo>
                  <a:cubicBezTo>
                    <a:pt x="2266" y="3022"/>
                    <a:pt x="2928" y="2361"/>
                    <a:pt x="2928" y="1511"/>
                  </a:cubicBezTo>
                  <a:cubicBezTo>
                    <a:pt x="2928" y="661"/>
                    <a:pt x="2266" y="0"/>
                    <a:pt x="1417"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498" name="Google Shape;4498;p57"/>
            <p:cNvSpPr/>
            <p:nvPr/>
          </p:nvSpPr>
          <p:spPr>
            <a:xfrm>
              <a:off x="3144225" y="3826625"/>
              <a:ext cx="73225" cy="75575"/>
            </a:xfrm>
            <a:custGeom>
              <a:avLst/>
              <a:gdLst/>
              <a:ahLst/>
              <a:cxnLst/>
              <a:rect l="l" t="t" r="r" b="b"/>
              <a:pathLst>
                <a:path w="2929" h="3023" extrusionOk="0">
                  <a:moveTo>
                    <a:pt x="1417" y="0"/>
                  </a:moveTo>
                  <a:cubicBezTo>
                    <a:pt x="662" y="0"/>
                    <a:pt x="1" y="661"/>
                    <a:pt x="1" y="1511"/>
                  </a:cubicBezTo>
                  <a:cubicBezTo>
                    <a:pt x="1" y="2361"/>
                    <a:pt x="662" y="3022"/>
                    <a:pt x="1511" y="3022"/>
                  </a:cubicBezTo>
                  <a:cubicBezTo>
                    <a:pt x="2267" y="3022"/>
                    <a:pt x="2928" y="2361"/>
                    <a:pt x="2928" y="1511"/>
                  </a:cubicBezTo>
                  <a:cubicBezTo>
                    <a:pt x="2928" y="661"/>
                    <a:pt x="2267"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499" name="Google Shape;4499;p57"/>
            <p:cNvSpPr/>
            <p:nvPr/>
          </p:nvSpPr>
          <p:spPr>
            <a:xfrm>
              <a:off x="3342550" y="3826625"/>
              <a:ext cx="75550" cy="75575"/>
            </a:xfrm>
            <a:custGeom>
              <a:avLst/>
              <a:gdLst/>
              <a:ahLst/>
              <a:cxnLst/>
              <a:rect l="l" t="t" r="r" b="b"/>
              <a:pathLst>
                <a:path w="3022" h="3023"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500" name="Google Shape;4500;p57"/>
            <p:cNvSpPr/>
            <p:nvPr/>
          </p:nvSpPr>
          <p:spPr>
            <a:xfrm>
              <a:off x="3540850" y="3826625"/>
              <a:ext cx="75575" cy="75575"/>
            </a:xfrm>
            <a:custGeom>
              <a:avLst/>
              <a:gdLst/>
              <a:ahLst/>
              <a:cxnLst/>
              <a:rect l="l" t="t" r="r" b="b"/>
              <a:pathLst>
                <a:path w="3023" h="3023" extrusionOk="0">
                  <a:moveTo>
                    <a:pt x="1511" y="0"/>
                  </a:moveTo>
                  <a:cubicBezTo>
                    <a:pt x="756" y="0"/>
                    <a:pt x="95" y="661"/>
                    <a:pt x="95" y="1511"/>
                  </a:cubicBezTo>
                  <a:cubicBezTo>
                    <a:pt x="1" y="2361"/>
                    <a:pt x="756"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501" name="Google Shape;4501;p57"/>
            <p:cNvSpPr/>
            <p:nvPr/>
          </p:nvSpPr>
          <p:spPr>
            <a:xfrm>
              <a:off x="3741525" y="3826625"/>
              <a:ext cx="73200" cy="75575"/>
            </a:xfrm>
            <a:custGeom>
              <a:avLst/>
              <a:gdLst/>
              <a:ahLst/>
              <a:cxnLst/>
              <a:rect l="l" t="t" r="r" b="b"/>
              <a:pathLst>
                <a:path w="2928" h="3023" extrusionOk="0">
                  <a:moveTo>
                    <a:pt x="1417" y="0"/>
                  </a:moveTo>
                  <a:cubicBezTo>
                    <a:pt x="661" y="0"/>
                    <a:pt x="0" y="661"/>
                    <a:pt x="0" y="1511"/>
                  </a:cubicBezTo>
                  <a:cubicBezTo>
                    <a:pt x="0" y="2361"/>
                    <a:pt x="661" y="3022"/>
                    <a:pt x="1511" y="3022"/>
                  </a:cubicBezTo>
                  <a:cubicBezTo>
                    <a:pt x="2267" y="3022"/>
                    <a:pt x="2928" y="2361"/>
                    <a:pt x="2928" y="1511"/>
                  </a:cubicBezTo>
                  <a:cubicBezTo>
                    <a:pt x="2928" y="661"/>
                    <a:pt x="2267"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502" name="Google Shape;4502;p57"/>
            <p:cNvSpPr/>
            <p:nvPr/>
          </p:nvSpPr>
          <p:spPr>
            <a:xfrm>
              <a:off x="1352325" y="3637750"/>
              <a:ext cx="75575" cy="75575"/>
            </a:xfrm>
            <a:custGeom>
              <a:avLst/>
              <a:gdLst/>
              <a:ahLst/>
              <a:cxnLst/>
              <a:rect l="l" t="t" r="r" b="b"/>
              <a:pathLst>
                <a:path w="3023" h="3023" extrusionOk="0">
                  <a:moveTo>
                    <a:pt x="1512" y="1"/>
                  </a:moveTo>
                  <a:cubicBezTo>
                    <a:pt x="662" y="1"/>
                    <a:pt x="1" y="662"/>
                    <a:pt x="1" y="1512"/>
                  </a:cubicBezTo>
                  <a:cubicBezTo>
                    <a:pt x="1" y="2361"/>
                    <a:pt x="662" y="3022"/>
                    <a:pt x="1512" y="3022"/>
                  </a:cubicBezTo>
                  <a:cubicBezTo>
                    <a:pt x="2362" y="3022"/>
                    <a:pt x="3023" y="2361"/>
                    <a:pt x="3023" y="1512"/>
                  </a:cubicBezTo>
                  <a:cubicBezTo>
                    <a:pt x="3023" y="662"/>
                    <a:pt x="2362" y="1"/>
                    <a:pt x="1512"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503" name="Google Shape;4503;p57"/>
            <p:cNvSpPr/>
            <p:nvPr/>
          </p:nvSpPr>
          <p:spPr>
            <a:xfrm>
              <a:off x="1550650" y="3637750"/>
              <a:ext cx="75575" cy="75575"/>
            </a:xfrm>
            <a:custGeom>
              <a:avLst/>
              <a:gdLst/>
              <a:ahLst/>
              <a:cxnLst/>
              <a:rect l="l" t="t" r="r" b="b"/>
              <a:pathLst>
                <a:path w="3023" h="3023" extrusionOk="0">
                  <a:moveTo>
                    <a:pt x="1511" y="1"/>
                  </a:moveTo>
                  <a:cubicBezTo>
                    <a:pt x="756" y="1"/>
                    <a:pt x="95" y="662"/>
                    <a:pt x="95" y="1512"/>
                  </a:cubicBezTo>
                  <a:cubicBezTo>
                    <a:pt x="0" y="2361"/>
                    <a:pt x="756" y="3022"/>
                    <a:pt x="1511" y="3022"/>
                  </a:cubicBezTo>
                  <a:cubicBezTo>
                    <a:pt x="2361" y="3022"/>
                    <a:pt x="3022" y="2361"/>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504" name="Google Shape;4504;p57"/>
            <p:cNvSpPr/>
            <p:nvPr/>
          </p:nvSpPr>
          <p:spPr>
            <a:xfrm>
              <a:off x="1751325" y="3637750"/>
              <a:ext cx="73200" cy="75575"/>
            </a:xfrm>
            <a:custGeom>
              <a:avLst/>
              <a:gdLst/>
              <a:ahLst/>
              <a:cxnLst/>
              <a:rect l="l" t="t" r="r" b="b"/>
              <a:pathLst>
                <a:path w="2928" h="3023" extrusionOk="0">
                  <a:moveTo>
                    <a:pt x="1417" y="1"/>
                  </a:moveTo>
                  <a:cubicBezTo>
                    <a:pt x="661" y="1"/>
                    <a:pt x="0" y="662"/>
                    <a:pt x="0" y="1512"/>
                  </a:cubicBezTo>
                  <a:cubicBezTo>
                    <a:pt x="0" y="2361"/>
                    <a:pt x="661" y="3022"/>
                    <a:pt x="1511" y="3022"/>
                  </a:cubicBezTo>
                  <a:cubicBezTo>
                    <a:pt x="2267" y="3022"/>
                    <a:pt x="2928" y="2361"/>
                    <a:pt x="2928" y="1512"/>
                  </a:cubicBezTo>
                  <a:cubicBezTo>
                    <a:pt x="2928" y="662"/>
                    <a:pt x="2267"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505" name="Google Shape;4505;p57"/>
            <p:cNvSpPr/>
            <p:nvPr/>
          </p:nvSpPr>
          <p:spPr>
            <a:xfrm>
              <a:off x="1949625" y="3637750"/>
              <a:ext cx="75575" cy="75575"/>
            </a:xfrm>
            <a:custGeom>
              <a:avLst/>
              <a:gdLst/>
              <a:ahLst/>
              <a:cxnLst/>
              <a:rect l="l" t="t" r="r" b="b"/>
              <a:pathLst>
                <a:path w="3023" h="3023" extrusionOk="0">
                  <a:moveTo>
                    <a:pt x="1512" y="1"/>
                  </a:moveTo>
                  <a:cubicBezTo>
                    <a:pt x="662" y="1"/>
                    <a:pt x="1" y="662"/>
                    <a:pt x="1" y="1512"/>
                  </a:cubicBezTo>
                  <a:cubicBezTo>
                    <a:pt x="1" y="2361"/>
                    <a:pt x="662" y="3022"/>
                    <a:pt x="1512" y="3022"/>
                  </a:cubicBezTo>
                  <a:cubicBezTo>
                    <a:pt x="2362" y="3022"/>
                    <a:pt x="3023" y="2361"/>
                    <a:pt x="3023" y="1512"/>
                  </a:cubicBezTo>
                  <a:cubicBezTo>
                    <a:pt x="3023" y="662"/>
                    <a:pt x="2362" y="1"/>
                    <a:pt x="1512"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506" name="Google Shape;4506;p57"/>
            <p:cNvSpPr/>
            <p:nvPr/>
          </p:nvSpPr>
          <p:spPr>
            <a:xfrm>
              <a:off x="2147950" y="3637750"/>
              <a:ext cx="75575" cy="75575"/>
            </a:xfrm>
            <a:custGeom>
              <a:avLst/>
              <a:gdLst/>
              <a:ahLst/>
              <a:cxnLst/>
              <a:rect l="l" t="t" r="r" b="b"/>
              <a:pathLst>
                <a:path w="3023" h="3023" extrusionOk="0">
                  <a:moveTo>
                    <a:pt x="1511" y="1"/>
                  </a:moveTo>
                  <a:cubicBezTo>
                    <a:pt x="661" y="1"/>
                    <a:pt x="0" y="662"/>
                    <a:pt x="0" y="1512"/>
                  </a:cubicBezTo>
                  <a:cubicBezTo>
                    <a:pt x="0" y="2361"/>
                    <a:pt x="661" y="3022"/>
                    <a:pt x="1511" y="3022"/>
                  </a:cubicBezTo>
                  <a:cubicBezTo>
                    <a:pt x="2361" y="3022"/>
                    <a:pt x="3022" y="2361"/>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507" name="Google Shape;4507;p57"/>
            <p:cNvSpPr/>
            <p:nvPr/>
          </p:nvSpPr>
          <p:spPr>
            <a:xfrm>
              <a:off x="2346250" y="3637750"/>
              <a:ext cx="75575" cy="75575"/>
            </a:xfrm>
            <a:custGeom>
              <a:avLst/>
              <a:gdLst/>
              <a:ahLst/>
              <a:cxnLst/>
              <a:rect l="l" t="t" r="r" b="b"/>
              <a:pathLst>
                <a:path w="3023" h="3023" extrusionOk="0">
                  <a:moveTo>
                    <a:pt x="1512" y="1"/>
                  </a:moveTo>
                  <a:cubicBezTo>
                    <a:pt x="756" y="1"/>
                    <a:pt x="95" y="662"/>
                    <a:pt x="95" y="1512"/>
                  </a:cubicBezTo>
                  <a:cubicBezTo>
                    <a:pt x="1" y="2361"/>
                    <a:pt x="756" y="3022"/>
                    <a:pt x="1512" y="3022"/>
                  </a:cubicBezTo>
                  <a:cubicBezTo>
                    <a:pt x="2362" y="3022"/>
                    <a:pt x="3023" y="2361"/>
                    <a:pt x="3023" y="1512"/>
                  </a:cubicBezTo>
                  <a:cubicBezTo>
                    <a:pt x="3023" y="662"/>
                    <a:pt x="2362" y="1"/>
                    <a:pt x="1512"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508" name="Google Shape;4508;p57"/>
            <p:cNvSpPr/>
            <p:nvPr/>
          </p:nvSpPr>
          <p:spPr>
            <a:xfrm>
              <a:off x="2546925" y="3637750"/>
              <a:ext cx="75575" cy="75575"/>
            </a:xfrm>
            <a:custGeom>
              <a:avLst/>
              <a:gdLst/>
              <a:ahLst/>
              <a:cxnLst/>
              <a:rect l="l" t="t" r="r" b="b"/>
              <a:pathLst>
                <a:path w="3023" h="3023" extrusionOk="0">
                  <a:moveTo>
                    <a:pt x="1512" y="1"/>
                  </a:moveTo>
                  <a:cubicBezTo>
                    <a:pt x="662" y="1"/>
                    <a:pt x="1" y="662"/>
                    <a:pt x="1" y="1512"/>
                  </a:cubicBezTo>
                  <a:cubicBezTo>
                    <a:pt x="1" y="2361"/>
                    <a:pt x="662" y="3022"/>
                    <a:pt x="1512" y="3022"/>
                  </a:cubicBezTo>
                  <a:cubicBezTo>
                    <a:pt x="2267" y="3022"/>
                    <a:pt x="3023" y="2361"/>
                    <a:pt x="3023" y="1512"/>
                  </a:cubicBezTo>
                  <a:cubicBezTo>
                    <a:pt x="3023" y="662"/>
                    <a:pt x="2362" y="1"/>
                    <a:pt x="1512"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509" name="Google Shape;4509;p57"/>
            <p:cNvSpPr/>
            <p:nvPr/>
          </p:nvSpPr>
          <p:spPr>
            <a:xfrm>
              <a:off x="2745250" y="3637750"/>
              <a:ext cx="75575" cy="75575"/>
            </a:xfrm>
            <a:custGeom>
              <a:avLst/>
              <a:gdLst/>
              <a:ahLst/>
              <a:cxnLst/>
              <a:rect l="l" t="t" r="r" b="b"/>
              <a:pathLst>
                <a:path w="3023" h="3023" extrusionOk="0">
                  <a:moveTo>
                    <a:pt x="1511" y="1"/>
                  </a:moveTo>
                  <a:cubicBezTo>
                    <a:pt x="661" y="1"/>
                    <a:pt x="0" y="662"/>
                    <a:pt x="0" y="1512"/>
                  </a:cubicBezTo>
                  <a:cubicBezTo>
                    <a:pt x="0" y="2361"/>
                    <a:pt x="661" y="3022"/>
                    <a:pt x="1511" y="3022"/>
                  </a:cubicBezTo>
                  <a:cubicBezTo>
                    <a:pt x="2361" y="3022"/>
                    <a:pt x="3022" y="2361"/>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510" name="Google Shape;4510;p57"/>
            <p:cNvSpPr/>
            <p:nvPr/>
          </p:nvSpPr>
          <p:spPr>
            <a:xfrm>
              <a:off x="2945925" y="3637750"/>
              <a:ext cx="73200" cy="75575"/>
            </a:xfrm>
            <a:custGeom>
              <a:avLst/>
              <a:gdLst/>
              <a:ahLst/>
              <a:cxnLst/>
              <a:rect l="l" t="t" r="r" b="b"/>
              <a:pathLst>
                <a:path w="2928" h="3023" extrusionOk="0">
                  <a:moveTo>
                    <a:pt x="1417" y="1"/>
                  </a:moveTo>
                  <a:cubicBezTo>
                    <a:pt x="661" y="1"/>
                    <a:pt x="0" y="662"/>
                    <a:pt x="0" y="1512"/>
                  </a:cubicBezTo>
                  <a:cubicBezTo>
                    <a:pt x="0" y="2361"/>
                    <a:pt x="661" y="3022"/>
                    <a:pt x="1417" y="3022"/>
                  </a:cubicBezTo>
                  <a:cubicBezTo>
                    <a:pt x="2266" y="3022"/>
                    <a:pt x="2928" y="2361"/>
                    <a:pt x="2928" y="1512"/>
                  </a:cubicBezTo>
                  <a:cubicBezTo>
                    <a:pt x="2928" y="662"/>
                    <a:pt x="2266" y="1"/>
                    <a:pt x="1417"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511" name="Google Shape;4511;p57"/>
            <p:cNvSpPr/>
            <p:nvPr/>
          </p:nvSpPr>
          <p:spPr>
            <a:xfrm>
              <a:off x="3144225" y="3637750"/>
              <a:ext cx="73225" cy="75575"/>
            </a:xfrm>
            <a:custGeom>
              <a:avLst/>
              <a:gdLst/>
              <a:ahLst/>
              <a:cxnLst/>
              <a:rect l="l" t="t" r="r" b="b"/>
              <a:pathLst>
                <a:path w="2929" h="3023" extrusionOk="0">
                  <a:moveTo>
                    <a:pt x="1417" y="1"/>
                  </a:moveTo>
                  <a:cubicBezTo>
                    <a:pt x="662" y="1"/>
                    <a:pt x="1" y="662"/>
                    <a:pt x="1" y="1512"/>
                  </a:cubicBezTo>
                  <a:cubicBezTo>
                    <a:pt x="1" y="2361"/>
                    <a:pt x="662" y="3022"/>
                    <a:pt x="1511" y="3022"/>
                  </a:cubicBezTo>
                  <a:cubicBezTo>
                    <a:pt x="2267" y="3022"/>
                    <a:pt x="2928" y="2361"/>
                    <a:pt x="2928" y="1512"/>
                  </a:cubicBezTo>
                  <a:cubicBezTo>
                    <a:pt x="2928" y="662"/>
                    <a:pt x="2267"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512" name="Google Shape;4512;p57"/>
            <p:cNvSpPr/>
            <p:nvPr/>
          </p:nvSpPr>
          <p:spPr>
            <a:xfrm>
              <a:off x="3342550" y="3637750"/>
              <a:ext cx="75550" cy="75575"/>
            </a:xfrm>
            <a:custGeom>
              <a:avLst/>
              <a:gdLst/>
              <a:ahLst/>
              <a:cxnLst/>
              <a:rect l="l" t="t" r="r" b="b"/>
              <a:pathLst>
                <a:path w="3022" h="3023" extrusionOk="0">
                  <a:moveTo>
                    <a:pt x="1511" y="1"/>
                  </a:moveTo>
                  <a:cubicBezTo>
                    <a:pt x="661" y="1"/>
                    <a:pt x="0" y="662"/>
                    <a:pt x="0" y="1512"/>
                  </a:cubicBezTo>
                  <a:cubicBezTo>
                    <a:pt x="0" y="2361"/>
                    <a:pt x="661" y="3022"/>
                    <a:pt x="1511" y="3022"/>
                  </a:cubicBezTo>
                  <a:cubicBezTo>
                    <a:pt x="2361" y="3022"/>
                    <a:pt x="3022" y="2361"/>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513" name="Google Shape;4513;p57"/>
            <p:cNvSpPr/>
            <p:nvPr/>
          </p:nvSpPr>
          <p:spPr>
            <a:xfrm>
              <a:off x="3540850" y="3637750"/>
              <a:ext cx="75575" cy="75575"/>
            </a:xfrm>
            <a:custGeom>
              <a:avLst/>
              <a:gdLst/>
              <a:ahLst/>
              <a:cxnLst/>
              <a:rect l="l" t="t" r="r" b="b"/>
              <a:pathLst>
                <a:path w="3023" h="3023" extrusionOk="0">
                  <a:moveTo>
                    <a:pt x="1511" y="1"/>
                  </a:moveTo>
                  <a:cubicBezTo>
                    <a:pt x="756" y="1"/>
                    <a:pt x="95" y="662"/>
                    <a:pt x="95" y="1512"/>
                  </a:cubicBezTo>
                  <a:cubicBezTo>
                    <a:pt x="1" y="2361"/>
                    <a:pt x="756" y="3022"/>
                    <a:pt x="1511" y="3022"/>
                  </a:cubicBezTo>
                  <a:cubicBezTo>
                    <a:pt x="2361" y="3022"/>
                    <a:pt x="3022" y="2361"/>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514" name="Google Shape;4514;p57"/>
            <p:cNvSpPr/>
            <p:nvPr/>
          </p:nvSpPr>
          <p:spPr>
            <a:xfrm>
              <a:off x="3741525" y="3637750"/>
              <a:ext cx="73200" cy="75575"/>
            </a:xfrm>
            <a:custGeom>
              <a:avLst/>
              <a:gdLst/>
              <a:ahLst/>
              <a:cxnLst/>
              <a:rect l="l" t="t" r="r" b="b"/>
              <a:pathLst>
                <a:path w="2928" h="3023" extrusionOk="0">
                  <a:moveTo>
                    <a:pt x="1417" y="1"/>
                  </a:moveTo>
                  <a:cubicBezTo>
                    <a:pt x="661" y="1"/>
                    <a:pt x="0" y="662"/>
                    <a:pt x="0" y="1512"/>
                  </a:cubicBezTo>
                  <a:cubicBezTo>
                    <a:pt x="0" y="2361"/>
                    <a:pt x="661" y="3022"/>
                    <a:pt x="1511" y="3022"/>
                  </a:cubicBezTo>
                  <a:cubicBezTo>
                    <a:pt x="2267" y="3022"/>
                    <a:pt x="2928" y="2361"/>
                    <a:pt x="2928" y="1512"/>
                  </a:cubicBezTo>
                  <a:cubicBezTo>
                    <a:pt x="2928" y="662"/>
                    <a:pt x="2267"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515" name="Google Shape;4515;p57"/>
            <p:cNvSpPr/>
            <p:nvPr/>
          </p:nvSpPr>
          <p:spPr>
            <a:xfrm>
              <a:off x="1352325" y="3448875"/>
              <a:ext cx="75575" cy="75575"/>
            </a:xfrm>
            <a:custGeom>
              <a:avLst/>
              <a:gdLst/>
              <a:ahLst/>
              <a:cxnLst/>
              <a:rect l="l" t="t" r="r" b="b"/>
              <a:pathLst>
                <a:path w="3023" h="3023" extrusionOk="0">
                  <a:moveTo>
                    <a:pt x="1512" y="1"/>
                  </a:moveTo>
                  <a:cubicBezTo>
                    <a:pt x="662" y="1"/>
                    <a:pt x="1" y="662"/>
                    <a:pt x="1" y="1512"/>
                  </a:cubicBezTo>
                  <a:cubicBezTo>
                    <a:pt x="1" y="2362"/>
                    <a:pt x="662" y="3023"/>
                    <a:pt x="1512" y="3023"/>
                  </a:cubicBezTo>
                  <a:cubicBezTo>
                    <a:pt x="2362" y="3023"/>
                    <a:pt x="3023" y="2362"/>
                    <a:pt x="3023" y="1512"/>
                  </a:cubicBezTo>
                  <a:cubicBezTo>
                    <a:pt x="3023" y="662"/>
                    <a:pt x="2362" y="1"/>
                    <a:pt x="1512"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516" name="Google Shape;4516;p57"/>
            <p:cNvSpPr/>
            <p:nvPr/>
          </p:nvSpPr>
          <p:spPr>
            <a:xfrm>
              <a:off x="1550650" y="3448875"/>
              <a:ext cx="75575" cy="75575"/>
            </a:xfrm>
            <a:custGeom>
              <a:avLst/>
              <a:gdLst/>
              <a:ahLst/>
              <a:cxnLst/>
              <a:rect l="l" t="t" r="r" b="b"/>
              <a:pathLst>
                <a:path w="3023" h="3023" extrusionOk="0">
                  <a:moveTo>
                    <a:pt x="1511" y="1"/>
                  </a:moveTo>
                  <a:cubicBezTo>
                    <a:pt x="756" y="1"/>
                    <a:pt x="95" y="662"/>
                    <a:pt x="95" y="1512"/>
                  </a:cubicBezTo>
                  <a:cubicBezTo>
                    <a:pt x="0" y="2362"/>
                    <a:pt x="756" y="3023"/>
                    <a:pt x="1511" y="3023"/>
                  </a:cubicBezTo>
                  <a:cubicBezTo>
                    <a:pt x="2361" y="3023"/>
                    <a:pt x="3022" y="2362"/>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517" name="Google Shape;4517;p57"/>
            <p:cNvSpPr/>
            <p:nvPr/>
          </p:nvSpPr>
          <p:spPr>
            <a:xfrm>
              <a:off x="1751325" y="3448875"/>
              <a:ext cx="73200" cy="75575"/>
            </a:xfrm>
            <a:custGeom>
              <a:avLst/>
              <a:gdLst/>
              <a:ahLst/>
              <a:cxnLst/>
              <a:rect l="l" t="t" r="r" b="b"/>
              <a:pathLst>
                <a:path w="2928" h="3023" extrusionOk="0">
                  <a:moveTo>
                    <a:pt x="1417" y="1"/>
                  </a:moveTo>
                  <a:cubicBezTo>
                    <a:pt x="661" y="1"/>
                    <a:pt x="0" y="662"/>
                    <a:pt x="0" y="1512"/>
                  </a:cubicBezTo>
                  <a:cubicBezTo>
                    <a:pt x="0" y="2362"/>
                    <a:pt x="661" y="3023"/>
                    <a:pt x="1511" y="3023"/>
                  </a:cubicBezTo>
                  <a:cubicBezTo>
                    <a:pt x="2267" y="3023"/>
                    <a:pt x="2928" y="2362"/>
                    <a:pt x="2928" y="1512"/>
                  </a:cubicBezTo>
                  <a:cubicBezTo>
                    <a:pt x="2928" y="662"/>
                    <a:pt x="2267"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518" name="Google Shape;4518;p57"/>
            <p:cNvSpPr/>
            <p:nvPr/>
          </p:nvSpPr>
          <p:spPr>
            <a:xfrm>
              <a:off x="1949625" y="3448875"/>
              <a:ext cx="75575" cy="75575"/>
            </a:xfrm>
            <a:custGeom>
              <a:avLst/>
              <a:gdLst/>
              <a:ahLst/>
              <a:cxnLst/>
              <a:rect l="l" t="t" r="r" b="b"/>
              <a:pathLst>
                <a:path w="3023" h="3023" extrusionOk="0">
                  <a:moveTo>
                    <a:pt x="1512" y="1"/>
                  </a:moveTo>
                  <a:cubicBezTo>
                    <a:pt x="662" y="1"/>
                    <a:pt x="1" y="662"/>
                    <a:pt x="1" y="1512"/>
                  </a:cubicBezTo>
                  <a:cubicBezTo>
                    <a:pt x="1" y="2362"/>
                    <a:pt x="662" y="3023"/>
                    <a:pt x="1512" y="3023"/>
                  </a:cubicBezTo>
                  <a:cubicBezTo>
                    <a:pt x="2362" y="3023"/>
                    <a:pt x="3023" y="2362"/>
                    <a:pt x="3023" y="1512"/>
                  </a:cubicBezTo>
                  <a:cubicBezTo>
                    <a:pt x="3023" y="662"/>
                    <a:pt x="2362" y="1"/>
                    <a:pt x="1512"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519" name="Google Shape;4519;p57"/>
            <p:cNvSpPr/>
            <p:nvPr/>
          </p:nvSpPr>
          <p:spPr>
            <a:xfrm>
              <a:off x="2147950" y="3448875"/>
              <a:ext cx="75575" cy="75575"/>
            </a:xfrm>
            <a:custGeom>
              <a:avLst/>
              <a:gdLst/>
              <a:ahLst/>
              <a:cxnLst/>
              <a:rect l="l" t="t" r="r" b="b"/>
              <a:pathLst>
                <a:path w="3023" h="3023" extrusionOk="0">
                  <a:moveTo>
                    <a:pt x="1511" y="1"/>
                  </a:moveTo>
                  <a:cubicBezTo>
                    <a:pt x="661" y="1"/>
                    <a:pt x="0" y="662"/>
                    <a:pt x="0" y="1512"/>
                  </a:cubicBezTo>
                  <a:cubicBezTo>
                    <a:pt x="0" y="2362"/>
                    <a:pt x="661" y="3023"/>
                    <a:pt x="1511" y="3023"/>
                  </a:cubicBezTo>
                  <a:cubicBezTo>
                    <a:pt x="2361" y="3023"/>
                    <a:pt x="3022" y="2362"/>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520" name="Google Shape;4520;p57"/>
            <p:cNvSpPr/>
            <p:nvPr/>
          </p:nvSpPr>
          <p:spPr>
            <a:xfrm>
              <a:off x="2346250" y="3448875"/>
              <a:ext cx="75575" cy="75575"/>
            </a:xfrm>
            <a:custGeom>
              <a:avLst/>
              <a:gdLst/>
              <a:ahLst/>
              <a:cxnLst/>
              <a:rect l="l" t="t" r="r" b="b"/>
              <a:pathLst>
                <a:path w="3023" h="3023" extrusionOk="0">
                  <a:moveTo>
                    <a:pt x="1512" y="1"/>
                  </a:moveTo>
                  <a:cubicBezTo>
                    <a:pt x="756" y="1"/>
                    <a:pt x="95" y="662"/>
                    <a:pt x="95" y="1512"/>
                  </a:cubicBezTo>
                  <a:cubicBezTo>
                    <a:pt x="1" y="2362"/>
                    <a:pt x="756" y="3023"/>
                    <a:pt x="1512" y="3023"/>
                  </a:cubicBezTo>
                  <a:cubicBezTo>
                    <a:pt x="2362" y="3023"/>
                    <a:pt x="3023" y="2362"/>
                    <a:pt x="3023" y="1512"/>
                  </a:cubicBezTo>
                  <a:cubicBezTo>
                    <a:pt x="3023" y="662"/>
                    <a:pt x="2362" y="1"/>
                    <a:pt x="1512"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521" name="Google Shape;4521;p57"/>
            <p:cNvSpPr/>
            <p:nvPr/>
          </p:nvSpPr>
          <p:spPr>
            <a:xfrm>
              <a:off x="2546925" y="3448875"/>
              <a:ext cx="75575" cy="75575"/>
            </a:xfrm>
            <a:custGeom>
              <a:avLst/>
              <a:gdLst/>
              <a:ahLst/>
              <a:cxnLst/>
              <a:rect l="l" t="t" r="r" b="b"/>
              <a:pathLst>
                <a:path w="3023" h="3023" extrusionOk="0">
                  <a:moveTo>
                    <a:pt x="1512" y="1"/>
                  </a:moveTo>
                  <a:cubicBezTo>
                    <a:pt x="662" y="1"/>
                    <a:pt x="1" y="662"/>
                    <a:pt x="1" y="1512"/>
                  </a:cubicBezTo>
                  <a:cubicBezTo>
                    <a:pt x="1" y="2362"/>
                    <a:pt x="662" y="3023"/>
                    <a:pt x="1512" y="3023"/>
                  </a:cubicBezTo>
                  <a:cubicBezTo>
                    <a:pt x="2267" y="3023"/>
                    <a:pt x="3023" y="2362"/>
                    <a:pt x="3023" y="1512"/>
                  </a:cubicBezTo>
                  <a:cubicBezTo>
                    <a:pt x="3023" y="662"/>
                    <a:pt x="2362" y="1"/>
                    <a:pt x="1512"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522" name="Google Shape;4522;p57"/>
            <p:cNvSpPr/>
            <p:nvPr/>
          </p:nvSpPr>
          <p:spPr>
            <a:xfrm>
              <a:off x="2745250" y="3448875"/>
              <a:ext cx="75575" cy="75575"/>
            </a:xfrm>
            <a:custGeom>
              <a:avLst/>
              <a:gdLst/>
              <a:ahLst/>
              <a:cxnLst/>
              <a:rect l="l" t="t" r="r" b="b"/>
              <a:pathLst>
                <a:path w="3023" h="3023" extrusionOk="0">
                  <a:moveTo>
                    <a:pt x="1511" y="1"/>
                  </a:moveTo>
                  <a:cubicBezTo>
                    <a:pt x="661" y="1"/>
                    <a:pt x="0" y="662"/>
                    <a:pt x="0" y="1512"/>
                  </a:cubicBezTo>
                  <a:cubicBezTo>
                    <a:pt x="0" y="2362"/>
                    <a:pt x="661" y="3023"/>
                    <a:pt x="1511" y="3023"/>
                  </a:cubicBezTo>
                  <a:cubicBezTo>
                    <a:pt x="2361" y="3023"/>
                    <a:pt x="3022" y="2362"/>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523" name="Google Shape;4523;p57"/>
            <p:cNvSpPr/>
            <p:nvPr/>
          </p:nvSpPr>
          <p:spPr>
            <a:xfrm>
              <a:off x="2945925" y="3448875"/>
              <a:ext cx="73200" cy="75575"/>
            </a:xfrm>
            <a:custGeom>
              <a:avLst/>
              <a:gdLst/>
              <a:ahLst/>
              <a:cxnLst/>
              <a:rect l="l" t="t" r="r" b="b"/>
              <a:pathLst>
                <a:path w="2928" h="3023" extrusionOk="0">
                  <a:moveTo>
                    <a:pt x="1417" y="1"/>
                  </a:moveTo>
                  <a:cubicBezTo>
                    <a:pt x="661" y="1"/>
                    <a:pt x="0" y="662"/>
                    <a:pt x="0" y="1512"/>
                  </a:cubicBezTo>
                  <a:cubicBezTo>
                    <a:pt x="0" y="2362"/>
                    <a:pt x="661" y="3023"/>
                    <a:pt x="1417" y="3023"/>
                  </a:cubicBezTo>
                  <a:cubicBezTo>
                    <a:pt x="2266" y="3023"/>
                    <a:pt x="2928" y="2362"/>
                    <a:pt x="2928" y="1512"/>
                  </a:cubicBezTo>
                  <a:cubicBezTo>
                    <a:pt x="2928" y="662"/>
                    <a:pt x="2266" y="1"/>
                    <a:pt x="1417"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524" name="Google Shape;4524;p57"/>
            <p:cNvSpPr/>
            <p:nvPr/>
          </p:nvSpPr>
          <p:spPr>
            <a:xfrm>
              <a:off x="3144225" y="3448875"/>
              <a:ext cx="73225" cy="75575"/>
            </a:xfrm>
            <a:custGeom>
              <a:avLst/>
              <a:gdLst/>
              <a:ahLst/>
              <a:cxnLst/>
              <a:rect l="l" t="t" r="r" b="b"/>
              <a:pathLst>
                <a:path w="2929" h="3023" extrusionOk="0">
                  <a:moveTo>
                    <a:pt x="1417" y="1"/>
                  </a:moveTo>
                  <a:cubicBezTo>
                    <a:pt x="662" y="1"/>
                    <a:pt x="1" y="662"/>
                    <a:pt x="1" y="1512"/>
                  </a:cubicBezTo>
                  <a:cubicBezTo>
                    <a:pt x="1" y="2362"/>
                    <a:pt x="662" y="3023"/>
                    <a:pt x="1511" y="3023"/>
                  </a:cubicBezTo>
                  <a:cubicBezTo>
                    <a:pt x="2267" y="3023"/>
                    <a:pt x="2928" y="2362"/>
                    <a:pt x="2928" y="1512"/>
                  </a:cubicBezTo>
                  <a:cubicBezTo>
                    <a:pt x="2928" y="662"/>
                    <a:pt x="2267"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525" name="Google Shape;4525;p57"/>
            <p:cNvSpPr/>
            <p:nvPr/>
          </p:nvSpPr>
          <p:spPr>
            <a:xfrm>
              <a:off x="3342550" y="3448875"/>
              <a:ext cx="75550" cy="75575"/>
            </a:xfrm>
            <a:custGeom>
              <a:avLst/>
              <a:gdLst/>
              <a:ahLst/>
              <a:cxnLst/>
              <a:rect l="l" t="t" r="r" b="b"/>
              <a:pathLst>
                <a:path w="3022" h="3023" extrusionOk="0">
                  <a:moveTo>
                    <a:pt x="1511" y="1"/>
                  </a:moveTo>
                  <a:cubicBezTo>
                    <a:pt x="661" y="1"/>
                    <a:pt x="0" y="662"/>
                    <a:pt x="0" y="1512"/>
                  </a:cubicBezTo>
                  <a:cubicBezTo>
                    <a:pt x="0" y="2362"/>
                    <a:pt x="661" y="3023"/>
                    <a:pt x="1511" y="3023"/>
                  </a:cubicBezTo>
                  <a:cubicBezTo>
                    <a:pt x="2361" y="3023"/>
                    <a:pt x="3022" y="2362"/>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526" name="Google Shape;4526;p57"/>
            <p:cNvSpPr/>
            <p:nvPr/>
          </p:nvSpPr>
          <p:spPr>
            <a:xfrm>
              <a:off x="3540850" y="3448875"/>
              <a:ext cx="75575" cy="75575"/>
            </a:xfrm>
            <a:custGeom>
              <a:avLst/>
              <a:gdLst/>
              <a:ahLst/>
              <a:cxnLst/>
              <a:rect l="l" t="t" r="r" b="b"/>
              <a:pathLst>
                <a:path w="3023" h="3023" extrusionOk="0">
                  <a:moveTo>
                    <a:pt x="1511" y="1"/>
                  </a:moveTo>
                  <a:cubicBezTo>
                    <a:pt x="756" y="1"/>
                    <a:pt x="95" y="662"/>
                    <a:pt x="95" y="1512"/>
                  </a:cubicBezTo>
                  <a:cubicBezTo>
                    <a:pt x="1" y="2362"/>
                    <a:pt x="756" y="3023"/>
                    <a:pt x="1511" y="3023"/>
                  </a:cubicBezTo>
                  <a:cubicBezTo>
                    <a:pt x="2361" y="3023"/>
                    <a:pt x="3022" y="2362"/>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527" name="Google Shape;4527;p57"/>
            <p:cNvSpPr/>
            <p:nvPr/>
          </p:nvSpPr>
          <p:spPr>
            <a:xfrm>
              <a:off x="3741525" y="3448875"/>
              <a:ext cx="73200" cy="75575"/>
            </a:xfrm>
            <a:custGeom>
              <a:avLst/>
              <a:gdLst/>
              <a:ahLst/>
              <a:cxnLst/>
              <a:rect l="l" t="t" r="r" b="b"/>
              <a:pathLst>
                <a:path w="2928" h="3023" extrusionOk="0">
                  <a:moveTo>
                    <a:pt x="1417" y="1"/>
                  </a:moveTo>
                  <a:cubicBezTo>
                    <a:pt x="661" y="1"/>
                    <a:pt x="0" y="662"/>
                    <a:pt x="0" y="1512"/>
                  </a:cubicBezTo>
                  <a:cubicBezTo>
                    <a:pt x="0" y="2362"/>
                    <a:pt x="661" y="3023"/>
                    <a:pt x="1511" y="3023"/>
                  </a:cubicBezTo>
                  <a:cubicBezTo>
                    <a:pt x="2267" y="3023"/>
                    <a:pt x="2928" y="2362"/>
                    <a:pt x="2928" y="1512"/>
                  </a:cubicBezTo>
                  <a:cubicBezTo>
                    <a:pt x="2928" y="662"/>
                    <a:pt x="2267"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528" name="Google Shape;4528;p57"/>
            <p:cNvSpPr/>
            <p:nvPr/>
          </p:nvSpPr>
          <p:spPr>
            <a:xfrm>
              <a:off x="1352325" y="3260025"/>
              <a:ext cx="75575" cy="75550"/>
            </a:xfrm>
            <a:custGeom>
              <a:avLst/>
              <a:gdLst/>
              <a:ahLst/>
              <a:cxnLst/>
              <a:rect l="l" t="t" r="r" b="b"/>
              <a:pathLst>
                <a:path w="3023" h="3022"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529" name="Google Shape;4529;p57"/>
            <p:cNvSpPr/>
            <p:nvPr/>
          </p:nvSpPr>
          <p:spPr>
            <a:xfrm>
              <a:off x="1550650" y="3260025"/>
              <a:ext cx="75575" cy="75550"/>
            </a:xfrm>
            <a:custGeom>
              <a:avLst/>
              <a:gdLst/>
              <a:ahLst/>
              <a:cxnLst/>
              <a:rect l="l" t="t" r="r" b="b"/>
              <a:pathLst>
                <a:path w="3023" h="3022" extrusionOk="0">
                  <a:moveTo>
                    <a:pt x="1511" y="0"/>
                  </a:moveTo>
                  <a:cubicBezTo>
                    <a:pt x="756" y="0"/>
                    <a:pt x="95" y="661"/>
                    <a:pt x="95" y="1511"/>
                  </a:cubicBezTo>
                  <a:cubicBezTo>
                    <a:pt x="0" y="2361"/>
                    <a:pt x="756"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530" name="Google Shape;4530;p57"/>
            <p:cNvSpPr/>
            <p:nvPr/>
          </p:nvSpPr>
          <p:spPr>
            <a:xfrm>
              <a:off x="1751325" y="3260025"/>
              <a:ext cx="73200" cy="75550"/>
            </a:xfrm>
            <a:custGeom>
              <a:avLst/>
              <a:gdLst/>
              <a:ahLst/>
              <a:cxnLst/>
              <a:rect l="l" t="t" r="r" b="b"/>
              <a:pathLst>
                <a:path w="2928" h="3022" extrusionOk="0">
                  <a:moveTo>
                    <a:pt x="1417" y="0"/>
                  </a:moveTo>
                  <a:cubicBezTo>
                    <a:pt x="661" y="0"/>
                    <a:pt x="0" y="661"/>
                    <a:pt x="0" y="1511"/>
                  </a:cubicBezTo>
                  <a:cubicBezTo>
                    <a:pt x="0" y="2361"/>
                    <a:pt x="661" y="3022"/>
                    <a:pt x="1511" y="3022"/>
                  </a:cubicBezTo>
                  <a:cubicBezTo>
                    <a:pt x="2267" y="3022"/>
                    <a:pt x="2928" y="2361"/>
                    <a:pt x="2928" y="1511"/>
                  </a:cubicBezTo>
                  <a:cubicBezTo>
                    <a:pt x="2928" y="661"/>
                    <a:pt x="2267"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531" name="Google Shape;4531;p57"/>
            <p:cNvSpPr/>
            <p:nvPr/>
          </p:nvSpPr>
          <p:spPr>
            <a:xfrm>
              <a:off x="1949625" y="3260025"/>
              <a:ext cx="75575" cy="75550"/>
            </a:xfrm>
            <a:custGeom>
              <a:avLst/>
              <a:gdLst/>
              <a:ahLst/>
              <a:cxnLst/>
              <a:rect l="l" t="t" r="r" b="b"/>
              <a:pathLst>
                <a:path w="3023" h="3022"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532" name="Google Shape;4532;p57"/>
            <p:cNvSpPr/>
            <p:nvPr/>
          </p:nvSpPr>
          <p:spPr>
            <a:xfrm>
              <a:off x="2147950" y="3260025"/>
              <a:ext cx="75575" cy="75550"/>
            </a:xfrm>
            <a:custGeom>
              <a:avLst/>
              <a:gdLst/>
              <a:ahLst/>
              <a:cxnLst/>
              <a:rect l="l" t="t" r="r" b="b"/>
              <a:pathLst>
                <a:path w="3023" h="3022"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533" name="Google Shape;4533;p57"/>
            <p:cNvSpPr/>
            <p:nvPr/>
          </p:nvSpPr>
          <p:spPr>
            <a:xfrm>
              <a:off x="2346250" y="3260025"/>
              <a:ext cx="75575" cy="75550"/>
            </a:xfrm>
            <a:custGeom>
              <a:avLst/>
              <a:gdLst/>
              <a:ahLst/>
              <a:cxnLst/>
              <a:rect l="l" t="t" r="r" b="b"/>
              <a:pathLst>
                <a:path w="3023" h="3022" extrusionOk="0">
                  <a:moveTo>
                    <a:pt x="1512" y="0"/>
                  </a:moveTo>
                  <a:cubicBezTo>
                    <a:pt x="756" y="0"/>
                    <a:pt x="95" y="661"/>
                    <a:pt x="95" y="1511"/>
                  </a:cubicBezTo>
                  <a:cubicBezTo>
                    <a:pt x="1" y="2361"/>
                    <a:pt x="756" y="3022"/>
                    <a:pt x="1512" y="3022"/>
                  </a:cubicBezTo>
                  <a:cubicBezTo>
                    <a:pt x="2362" y="3022"/>
                    <a:pt x="3023" y="2361"/>
                    <a:pt x="3023" y="1511"/>
                  </a:cubicBezTo>
                  <a:cubicBezTo>
                    <a:pt x="3023" y="661"/>
                    <a:pt x="2362" y="0"/>
                    <a:pt x="1512"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534" name="Google Shape;4534;p57"/>
            <p:cNvSpPr/>
            <p:nvPr/>
          </p:nvSpPr>
          <p:spPr>
            <a:xfrm>
              <a:off x="2546925" y="3260025"/>
              <a:ext cx="75575" cy="75550"/>
            </a:xfrm>
            <a:custGeom>
              <a:avLst/>
              <a:gdLst/>
              <a:ahLst/>
              <a:cxnLst/>
              <a:rect l="l" t="t" r="r" b="b"/>
              <a:pathLst>
                <a:path w="3023" h="3022" extrusionOk="0">
                  <a:moveTo>
                    <a:pt x="1512" y="0"/>
                  </a:moveTo>
                  <a:cubicBezTo>
                    <a:pt x="662" y="0"/>
                    <a:pt x="1" y="661"/>
                    <a:pt x="1" y="1511"/>
                  </a:cubicBezTo>
                  <a:cubicBezTo>
                    <a:pt x="1" y="2361"/>
                    <a:pt x="662" y="3022"/>
                    <a:pt x="1512" y="3022"/>
                  </a:cubicBezTo>
                  <a:cubicBezTo>
                    <a:pt x="2267" y="3022"/>
                    <a:pt x="3023" y="2361"/>
                    <a:pt x="3023" y="1511"/>
                  </a:cubicBezTo>
                  <a:cubicBezTo>
                    <a:pt x="3023" y="661"/>
                    <a:pt x="2362" y="0"/>
                    <a:pt x="1512"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535" name="Google Shape;4535;p57"/>
            <p:cNvSpPr/>
            <p:nvPr/>
          </p:nvSpPr>
          <p:spPr>
            <a:xfrm>
              <a:off x="2745250" y="3260025"/>
              <a:ext cx="75575" cy="75550"/>
            </a:xfrm>
            <a:custGeom>
              <a:avLst/>
              <a:gdLst/>
              <a:ahLst/>
              <a:cxnLst/>
              <a:rect l="l" t="t" r="r" b="b"/>
              <a:pathLst>
                <a:path w="3023" h="3022"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536" name="Google Shape;4536;p57"/>
            <p:cNvSpPr/>
            <p:nvPr/>
          </p:nvSpPr>
          <p:spPr>
            <a:xfrm>
              <a:off x="2945925" y="3260025"/>
              <a:ext cx="73200" cy="75550"/>
            </a:xfrm>
            <a:custGeom>
              <a:avLst/>
              <a:gdLst/>
              <a:ahLst/>
              <a:cxnLst/>
              <a:rect l="l" t="t" r="r" b="b"/>
              <a:pathLst>
                <a:path w="2928" h="3022" extrusionOk="0">
                  <a:moveTo>
                    <a:pt x="1417" y="0"/>
                  </a:moveTo>
                  <a:cubicBezTo>
                    <a:pt x="661" y="0"/>
                    <a:pt x="0" y="661"/>
                    <a:pt x="0" y="1511"/>
                  </a:cubicBezTo>
                  <a:cubicBezTo>
                    <a:pt x="0" y="2361"/>
                    <a:pt x="661" y="3022"/>
                    <a:pt x="1417" y="3022"/>
                  </a:cubicBezTo>
                  <a:cubicBezTo>
                    <a:pt x="2266" y="3022"/>
                    <a:pt x="2928" y="2361"/>
                    <a:pt x="2928" y="1511"/>
                  </a:cubicBezTo>
                  <a:cubicBezTo>
                    <a:pt x="2928" y="661"/>
                    <a:pt x="2266" y="0"/>
                    <a:pt x="1417"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537" name="Google Shape;4537;p57"/>
            <p:cNvSpPr/>
            <p:nvPr/>
          </p:nvSpPr>
          <p:spPr>
            <a:xfrm>
              <a:off x="3144225" y="3260025"/>
              <a:ext cx="73225" cy="75550"/>
            </a:xfrm>
            <a:custGeom>
              <a:avLst/>
              <a:gdLst/>
              <a:ahLst/>
              <a:cxnLst/>
              <a:rect l="l" t="t" r="r" b="b"/>
              <a:pathLst>
                <a:path w="2929" h="3022" extrusionOk="0">
                  <a:moveTo>
                    <a:pt x="1417" y="0"/>
                  </a:moveTo>
                  <a:cubicBezTo>
                    <a:pt x="662" y="0"/>
                    <a:pt x="1" y="661"/>
                    <a:pt x="1" y="1511"/>
                  </a:cubicBezTo>
                  <a:cubicBezTo>
                    <a:pt x="1" y="2361"/>
                    <a:pt x="662" y="3022"/>
                    <a:pt x="1511" y="3022"/>
                  </a:cubicBezTo>
                  <a:cubicBezTo>
                    <a:pt x="2267" y="3022"/>
                    <a:pt x="2928" y="2361"/>
                    <a:pt x="2928" y="1511"/>
                  </a:cubicBezTo>
                  <a:cubicBezTo>
                    <a:pt x="2928" y="661"/>
                    <a:pt x="2267"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538" name="Google Shape;4538;p57"/>
            <p:cNvSpPr/>
            <p:nvPr/>
          </p:nvSpPr>
          <p:spPr>
            <a:xfrm>
              <a:off x="3342550" y="3260025"/>
              <a:ext cx="75550" cy="75550"/>
            </a:xfrm>
            <a:custGeom>
              <a:avLst/>
              <a:gdLst/>
              <a:ahLst/>
              <a:cxnLst/>
              <a:rect l="l" t="t" r="r" b="b"/>
              <a:pathLst>
                <a:path w="3022" h="3022"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539" name="Google Shape;4539;p57"/>
            <p:cNvSpPr/>
            <p:nvPr/>
          </p:nvSpPr>
          <p:spPr>
            <a:xfrm>
              <a:off x="3540850" y="3260025"/>
              <a:ext cx="75575" cy="75550"/>
            </a:xfrm>
            <a:custGeom>
              <a:avLst/>
              <a:gdLst/>
              <a:ahLst/>
              <a:cxnLst/>
              <a:rect l="l" t="t" r="r" b="b"/>
              <a:pathLst>
                <a:path w="3023" h="3022" extrusionOk="0">
                  <a:moveTo>
                    <a:pt x="1511" y="0"/>
                  </a:moveTo>
                  <a:cubicBezTo>
                    <a:pt x="756" y="0"/>
                    <a:pt x="95" y="661"/>
                    <a:pt x="95" y="1511"/>
                  </a:cubicBezTo>
                  <a:cubicBezTo>
                    <a:pt x="1" y="2361"/>
                    <a:pt x="756"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540" name="Google Shape;4540;p57"/>
            <p:cNvSpPr/>
            <p:nvPr/>
          </p:nvSpPr>
          <p:spPr>
            <a:xfrm>
              <a:off x="3741525" y="3260025"/>
              <a:ext cx="73200" cy="75550"/>
            </a:xfrm>
            <a:custGeom>
              <a:avLst/>
              <a:gdLst/>
              <a:ahLst/>
              <a:cxnLst/>
              <a:rect l="l" t="t" r="r" b="b"/>
              <a:pathLst>
                <a:path w="2928" h="3022" extrusionOk="0">
                  <a:moveTo>
                    <a:pt x="1417" y="0"/>
                  </a:moveTo>
                  <a:cubicBezTo>
                    <a:pt x="661" y="0"/>
                    <a:pt x="0" y="661"/>
                    <a:pt x="0" y="1511"/>
                  </a:cubicBezTo>
                  <a:cubicBezTo>
                    <a:pt x="0" y="2361"/>
                    <a:pt x="661" y="3022"/>
                    <a:pt x="1511" y="3022"/>
                  </a:cubicBezTo>
                  <a:cubicBezTo>
                    <a:pt x="2267" y="3022"/>
                    <a:pt x="2928" y="2361"/>
                    <a:pt x="2928" y="1511"/>
                  </a:cubicBezTo>
                  <a:cubicBezTo>
                    <a:pt x="2928" y="661"/>
                    <a:pt x="2267"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541" name="Google Shape;4541;p57"/>
            <p:cNvSpPr/>
            <p:nvPr/>
          </p:nvSpPr>
          <p:spPr>
            <a:xfrm>
              <a:off x="1201250" y="3073500"/>
              <a:ext cx="25975" cy="68500"/>
            </a:xfrm>
            <a:custGeom>
              <a:avLst/>
              <a:gdLst/>
              <a:ahLst/>
              <a:cxnLst/>
              <a:rect l="l" t="t" r="r" b="b"/>
              <a:pathLst>
                <a:path w="1039" h="2740" extrusionOk="0">
                  <a:moveTo>
                    <a:pt x="0" y="1"/>
                  </a:moveTo>
                  <a:lnTo>
                    <a:pt x="0" y="1"/>
                  </a:lnTo>
                  <a:cubicBezTo>
                    <a:pt x="95" y="851"/>
                    <a:pt x="189" y="1795"/>
                    <a:pt x="283" y="2739"/>
                  </a:cubicBezTo>
                  <a:cubicBezTo>
                    <a:pt x="756" y="2456"/>
                    <a:pt x="1039" y="1984"/>
                    <a:pt x="1039" y="1417"/>
                  </a:cubicBezTo>
                  <a:cubicBezTo>
                    <a:pt x="1039" y="662"/>
                    <a:pt x="567" y="190"/>
                    <a:pt x="0"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542" name="Google Shape;4542;p57"/>
            <p:cNvSpPr/>
            <p:nvPr/>
          </p:nvSpPr>
          <p:spPr>
            <a:xfrm>
              <a:off x="1352325" y="3071150"/>
              <a:ext cx="75575" cy="75575"/>
            </a:xfrm>
            <a:custGeom>
              <a:avLst/>
              <a:gdLst/>
              <a:ahLst/>
              <a:cxnLst/>
              <a:rect l="l" t="t" r="r" b="b"/>
              <a:pathLst>
                <a:path w="3023" h="3023"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543" name="Google Shape;4543;p57"/>
            <p:cNvSpPr/>
            <p:nvPr/>
          </p:nvSpPr>
          <p:spPr>
            <a:xfrm>
              <a:off x="1550650" y="3071150"/>
              <a:ext cx="75575" cy="75575"/>
            </a:xfrm>
            <a:custGeom>
              <a:avLst/>
              <a:gdLst/>
              <a:ahLst/>
              <a:cxnLst/>
              <a:rect l="l" t="t" r="r" b="b"/>
              <a:pathLst>
                <a:path w="3023" h="3023" extrusionOk="0">
                  <a:moveTo>
                    <a:pt x="1511" y="0"/>
                  </a:moveTo>
                  <a:cubicBezTo>
                    <a:pt x="756" y="0"/>
                    <a:pt x="95" y="661"/>
                    <a:pt x="95" y="1511"/>
                  </a:cubicBezTo>
                  <a:cubicBezTo>
                    <a:pt x="0" y="2361"/>
                    <a:pt x="756"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544" name="Google Shape;4544;p57"/>
            <p:cNvSpPr/>
            <p:nvPr/>
          </p:nvSpPr>
          <p:spPr>
            <a:xfrm>
              <a:off x="1751325" y="3071150"/>
              <a:ext cx="73200" cy="75575"/>
            </a:xfrm>
            <a:custGeom>
              <a:avLst/>
              <a:gdLst/>
              <a:ahLst/>
              <a:cxnLst/>
              <a:rect l="l" t="t" r="r" b="b"/>
              <a:pathLst>
                <a:path w="2928" h="3023" extrusionOk="0">
                  <a:moveTo>
                    <a:pt x="1417" y="0"/>
                  </a:moveTo>
                  <a:cubicBezTo>
                    <a:pt x="661" y="0"/>
                    <a:pt x="0" y="661"/>
                    <a:pt x="0" y="1511"/>
                  </a:cubicBezTo>
                  <a:cubicBezTo>
                    <a:pt x="0" y="2361"/>
                    <a:pt x="661" y="3022"/>
                    <a:pt x="1511" y="3022"/>
                  </a:cubicBezTo>
                  <a:cubicBezTo>
                    <a:pt x="2267" y="3022"/>
                    <a:pt x="2928" y="2361"/>
                    <a:pt x="2928" y="1511"/>
                  </a:cubicBezTo>
                  <a:cubicBezTo>
                    <a:pt x="2928" y="661"/>
                    <a:pt x="2267"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545" name="Google Shape;4545;p57"/>
            <p:cNvSpPr/>
            <p:nvPr/>
          </p:nvSpPr>
          <p:spPr>
            <a:xfrm>
              <a:off x="1949625" y="3071150"/>
              <a:ext cx="75575" cy="75575"/>
            </a:xfrm>
            <a:custGeom>
              <a:avLst/>
              <a:gdLst/>
              <a:ahLst/>
              <a:cxnLst/>
              <a:rect l="l" t="t" r="r" b="b"/>
              <a:pathLst>
                <a:path w="3023" h="3023"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546" name="Google Shape;4546;p57"/>
            <p:cNvSpPr/>
            <p:nvPr/>
          </p:nvSpPr>
          <p:spPr>
            <a:xfrm>
              <a:off x="2147950" y="3071150"/>
              <a:ext cx="75575" cy="75575"/>
            </a:xfrm>
            <a:custGeom>
              <a:avLst/>
              <a:gdLst/>
              <a:ahLst/>
              <a:cxnLst/>
              <a:rect l="l" t="t" r="r" b="b"/>
              <a:pathLst>
                <a:path w="3023" h="3023"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547" name="Google Shape;4547;p57"/>
            <p:cNvSpPr/>
            <p:nvPr/>
          </p:nvSpPr>
          <p:spPr>
            <a:xfrm>
              <a:off x="2346250" y="3071150"/>
              <a:ext cx="75575" cy="75575"/>
            </a:xfrm>
            <a:custGeom>
              <a:avLst/>
              <a:gdLst/>
              <a:ahLst/>
              <a:cxnLst/>
              <a:rect l="l" t="t" r="r" b="b"/>
              <a:pathLst>
                <a:path w="3023" h="3023" extrusionOk="0">
                  <a:moveTo>
                    <a:pt x="1512" y="0"/>
                  </a:moveTo>
                  <a:cubicBezTo>
                    <a:pt x="756" y="0"/>
                    <a:pt x="95" y="661"/>
                    <a:pt x="95" y="1511"/>
                  </a:cubicBezTo>
                  <a:cubicBezTo>
                    <a:pt x="1" y="2361"/>
                    <a:pt x="756" y="3022"/>
                    <a:pt x="1512" y="3022"/>
                  </a:cubicBezTo>
                  <a:cubicBezTo>
                    <a:pt x="2362" y="3022"/>
                    <a:pt x="3023" y="2361"/>
                    <a:pt x="3023" y="1511"/>
                  </a:cubicBezTo>
                  <a:cubicBezTo>
                    <a:pt x="3023" y="661"/>
                    <a:pt x="2362" y="0"/>
                    <a:pt x="1512"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548" name="Google Shape;4548;p57"/>
            <p:cNvSpPr/>
            <p:nvPr/>
          </p:nvSpPr>
          <p:spPr>
            <a:xfrm>
              <a:off x="2546925" y="3071150"/>
              <a:ext cx="75575" cy="75575"/>
            </a:xfrm>
            <a:custGeom>
              <a:avLst/>
              <a:gdLst/>
              <a:ahLst/>
              <a:cxnLst/>
              <a:rect l="l" t="t" r="r" b="b"/>
              <a:pathLst>
                <a:path w="3023" h="3023" extrusionOk="0">
                  <a:moveTo>
                    <a:pt x="1512" y="0"/>
                  </a:moveTo>
                  <a:cubicBezTo>
                    <a:pt x="662" y="0"/>
                    <a:pt x="1" y="661"/>
                    <a:pt x="1" y="1511"/>
                  </a:cubicBezTo>
                  <a:cubicBezTo>
                    <a:pt x="1" y="2361"/>
                    <a:pt x="662" y="3022"/>
                    <a:pt x="1512" y="3022"/>
                  </a:cubicBezTo>
                  <a:cubicBezTo>
                    <a:pt x="2267" y="3022"/>
                    <a:pt x="3023" y="2361"/>
                    <a:pt x="3023" y="1511"/>
                  </a:cubicBezTo>
                  <a:cubicBezTo>
                    <a:pt x="3023" y="661"/>
                    <a:pt x="2362" y="0"/>
                    <a:pt x="1512"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549" name="Google Shape;4549;p57"/>
            <p:cNvSpPr/>
            <p:nvPr/>
          </p:nvSpPr>
          <p:spPr>
            <a:xfrm>
              <a:off x="2745250" y="3071150"/>
              <a:ext cx="75575" cy="75575"/>
            </a:xfrm>
            <a:custGeom>
              <a:avLst/>
              <a:gdLst/>
              <a:ahLst/>
              <a:cxnLst/>
              <a:rect l="l" t="t" r="r" b="b"/>
              <a:pathLst>
                <a:path w="3023" h="3023"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550" name="Google Shape;4550;p57"/>
            <p:cNvSpPr/>
            <p:nvPr/>
          </p:nvSpPr>
          <p:spPr>
            <a:xfrm>
              <a:off x="2945925" y="3071150"/>
              <a:ext cx="73200" cy="75575"/>
            </a:xfrm>
            <a:custGeom>
              <a:avLst/>
              <a:gdLst/>
              <a:ahLst/>
              <a:cxnLst/>
              <a:rect l="l" t="t" r="r" b="b"/>
              <a:pathLst>
                <a:path w="2928" h="3023" extrusionOk="0">
                  <a:moveTo>
                    <a:pt x="1417" y="0"/>
                  </a:moveTo>
                  <a:cubicBezTo>
                    <a:pt x="661" y="0"/>
                    <a:pt x="0" y="661"/>
                    <a:pt x="0" y="1511"/>
                  </a:cubicBezTo>
                  <a:cubicBezTo>
                    <a:pt x="0" y="2361"/>
                    <a:pt x="661" y="3022"/>
                    <a:pt x="1417" y="3022"/>
                  </a:cubicBezTo>
                  <a:cubicBezTo>
                    <a:pt x="2266" y="3022"/>
                    <a:pt x="2928" y="2361"/>
                    <a:pt x="2928" y="1511"/>
                  </a:cubicBezTo>
                  <a:cubicBezTo>
                    <a:pt x="2928" y="661"/>
                    <a:pt x="2266" y="0"/>
                    <a:pt x="1417"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551" name="Google Shape;4551;p57"/>
            <p:cNvSpPr/>
            <p:nvPr/>
          </p:nvSpPr>
          <p:spPr>
            <a:xfrm>
              <a:off x="3144225" y="3071150"/>
              <a:ext cx="73225" cy="75575"/>
            </a:xfrm>
            <a:custGeom>
              <a:avLst/>
              <a:gdLst/>
              <a:ahLst/>
              <a:cxnLst/>
              <a:rect l="l" t="t" r="r" b="b"/>
              <a:pathLst>
                <a:path w="2929" h="3023" extrusionOk="0">
                  <a:moveTo>
                    <a:pt x="1417" y="0"/>
                  </a:moveTo>
                  <a:cubicBezTo>
                    <a:pt x="662" y="0"/>
                    <a:pt x="1" y="661"/>
                    <a:pt x="1" y="1511"/>
                  </a:cubicBezTo>
                  <a:cubicBezTo>
                    <a:pt x="1" y="2361"/>
                    <a:pt x="662" y="3022"/>
                    <a:pt x="1511" y="3022"/>
                  </a:cubicBezTo>
                  <a:cubicBezTo>
                    <a:pt x="2267" y="3022"/>
                    <a:pt x="2928" y="2361"/>
                    <a:pt x="2928" y="1511"/>
                  </a:cubicBezTo>
                  <a:cubicBezTo>
                    <a:pt x="2928" y="661"/>
                    <a:pt x="2267"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552" name="Google Shape;4552;p57"/>
            <p:cNvSpPr/>
            <p:nvPr/>
          </p:nvSpPr>
          <p:spPr>
            <a:xfrm>
              <a:off x="3342550" y="3071150"/>
              <a:ext cx="75550" cy="75575"/>
            </a:xfrm>
            <a:custGeom>
              <a:avLst/>
              <a:gdLst/>
              <a:ahLst/>
              <a:cxnLst/>
              <a:rect l="l" t="t" r="r" b="b"/>
              <a:pathLst>
                <a:path w="3022" h="3023"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553" name="Google Shape;4553;p57"/>
            <p:cNvSpPr/>
            <p:nvPr/>
          </p:nvSpPr>
          <p:spPr>
            <a:xfrm>
              <a:off x="3540850" y="3071150"/>
              <a:ext cx="75575" cy="75575"/>
            </a:xfrm>
            <a:custGeom>
              <a:avLst/>
              <a:gdLst/>
              <a:ahLst/>
              <a:cxnLst/>
              <a:rect l="l" t="t" r="r" b="b"/>
              <a:pathLst>
                <a:path w="3023" h="3023" extrusionOk="0">
                  <a:moveTo>
                    <a:pt x="1511" y="0"/>
                  </a:moveTo>
                  <a:cubicBezTo>
                    <a:pt x="756" y="0"/>
                    <a:pt x="95" y="661"/>
                    <a:pt x="95" y="1511"/>
                  </a:cubicBezTo>
                  <a:cubicBezTo>
                    <a:pt x="1" y="2361"/>
                    <a:pt x="756"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554" name="Google Shape;4554;p57"/>
            <p:cNvSpPr/>
            <p:nvPr/>
          </p:nvSpPr>
          <p:spPr>
            <a:xfrm>
              <a:off x="3741525" y="3071150"/>
              <a:ext cx="73200" cy="75575"/>
            </a:xfrm>
            <a:custGeom>
              <a:avLst/>
              <a:gdLst/>
              <a:ahLst/>
              <a:cxnLst/>
              <a:rect l="l" t="t" r="r" b="b"/>
              <a:pathLst>
                <a:path w="2928" h="3023" extrusionOk="0">
                  <a:moveTo>
                    <a:pt x="1417" y="0"/>
                  </a:moveTo>
                  <a:cubicBezTo>
                    <a:pt x="661" y="0"/>
                    <a:pt x="0" y="661"/>
                    <a:pt x="0" y="1511"/>
                  </a:cubicBezTo>
                  <a:cubicBezTo>
                    <a:pt x="0" y="2361"/>
                    <a:pt x="661" y="3022"/>
                    <a:pt x="1511" y="3022"/>
                  </a:cubicBezTo>
                  <a:cubicBezTo>
                    <a:pt x="2267" y="3022"/>
                    <a:pt x="2928" y="2361"/>
                    <a:pt x="2928" y="1511"/>
                  </a:cubicBezTo>
                  <a:cubicBezTo>
                    <a:pt x="2928" y="661"/>
                    <a:pt x="2267"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555" name="Google Shape;4555;p57"/>
            <p:cNvSpPr/>
            <p:nvPr/>
          </p:nvSpPr>
          <p:spPr>
            <a:xfrm>
              <a:off x="1189450" y="2882275"/>
              <a:ext cx="37775" cy="73225"/>
            </a:xfrm>
            <a:custGeom>
              <a:avLst/>
              <a:gdLst/>
              <a:ahLst/>
              <a:cxnLst/>
              <a:rect l="l" t="t" r="r" b="b"/>
              <a:pathLst>
                <a:path w="1511" h="2929" extrusionOk="0">
                  <a:moveTo>
                    <a:pt x="0" y="1"/>
                  </a:moveTo>
                  <a:cubicBezTo>
                    <a:pt x="0" y="1039"/>
                    <a:pt x="94" y="1984"/>
                    <a:pt x="94" y="2928"/>
                  </a:cubicBezTo>
                  <a:cubicBezTo>
                    <a:pt x="944" y="2928"/>
                    <a:pt x="1511" y="2361"/>
                    <a:pt x="1511" y="1512"/>
                  </a:cubicBezTo>
                  <a:cubicBezTo>
                    <a:pt x="1511" y="662"/>
                    <a:pt x="850" y="1"/>
                    <a:pt x="94"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556" name="Google Shape;4556;p57"/>
            <p:cNvSpPr/>
            <p:nvPr/>
          </p:nvSpPr>
          <p:spPr>
            <a:xfrm>
              <a:off x="1352325" y="2882275"/>
              <a:ext cx="75575" cy="75575"/>
            </a:xfrm>
            <a:custGeom>
              <a:avLst/>
              <a:gdLst/>
              <a:ahLst/>
              <a:cxnLst/>
              <a:rect l="l" t="t" r="r" b="b"/>
              <a:pathLst>
                <a:path w="3023" h="3023" extrusionOk="0">
                  <a:moveTo>
                    <a:pt x="1512" y="1"/>
                  </a:moveTo>
                  <a:cubicBezTo>
                    <a:pt x="662" y="1"/>
                    <a:pt x="1" y="662"/>
                    <a:pt x="1" y="1512"/>
                  </a:cubicBezTo>
                  <a:cubicBezTo>
                    <a:pt x="1" y="2361"/>
                    <a:pt x="662" y="3022"/>
                    <a:pt x="1512" y="3022"/>
                  </a:cubicBezTo>
                  <a:cubicBezTo>
                    <a:pt x="2362" y="3022"/>
                    <a:pt x="3023" y="2361"/>
                    <a:pt x="3023" y="1512"/>
                  </a:cubicBezTo>
                  <a:cubicBezTo>
                    <a:pt x="3023" y="662"/>
                    <a:pt x="2362" y="1"/>
                    <a:pt x="1512"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557" name="Google Shape;4557;p57"/>
            <p:cNvSpPr/>
            <p:nvPr/>
          </p:nvSpPr>
          <p:spPr>
            <a:xfrm>
              <a:off x="1550650" y="2882275"/>
              <a:ext cx="75575" cy="75575"/>
            </a:xfrm>
            <a:custGeom>
              <a:avLst/>
              <a:gdLst/>
              <a:ahLst/>
              <a:cxnLst/>
              <a:rect l="l" t="t" r="r" b="b"/>
              <a:pathLst>
                <a:path w="3023" h="3023" extrusionOk="0">
                  <a:moveTo>
                    <a:pt x="1511" y="1"/>
                  </a:moveTo>
                  <a:cubicBezTo>
                    <a:pt x="756" y="1"/>
                    <a:pt x="95" y="662"/>
                    <a:pt x="95" y="1512"/>
                  </a:cubicBezTo>
                  <a:cubicBezTo>
                    <a:pt x="0" y="2361"/>
                    <a:pt x="756" y="3022"/>
                    <a:pt x="1511" y="3022"/>
                  </a:cubicBezTo>
                  <a:cubicBezTo>
                    <a:pt x="2361" y="3022"/>
                    <a:pt x="3022" y="2361"/>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558" name="Google Shape;4558;p57"/>
            <p:cNvSpPr/>
            <p:nvPr/>
          </p:nvSpPr>
          <p:spPr>
            <a:xfrm>
              <a:off x="1751325" y="2882275"/>
              <a:ext cx="73200" cy="75575"/>
            </a:xfrm>
            <a:custGeom>
              <a:avLst/>
              <a:gdLst/>
              <a:ahLst/>
              <a:cxnLst/>
              <a:rect l="l" t="t" r="r" b="b"/>
              <a:pathLst>
                <a:path w="2928" h="3023" extrusionOk="0">
                  <a:moveTo>
                    <a:pt x="1417" y="1"/>
                  </a:moveTo>
                  <a:cubicBezTo>
                    <a:pt x="661" y="1"/>
                    <a:pt x="0" y="662"/>
                    <a:pt x="0" y="1512"/>
                  </a:cubicBezTo>
                  <a:cubicBezTo>
                    <a:pt x="0" y="2361"/>
                    <a:pt x="661" y="3022"/>
                    <a:pt x="1511" y="3022"/>
                  </a:cubicBezTo>
                  <a:cubicBezTo>
                    <a:pt x="2267" y="3022"/>
                    <a:pt x="2928" y="2361"/>
                    <a:pt x="2928" y="1512"/>
                  </a:cubicBezTo>
                  <a:cubicBezTo>
                    <a:pt x="2928" y="662"/>
                    <a:pt x="2267"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559" name="Google Shape;4559;p57"/>
            <p:cNvSpPr/>
            <p:nvPr/>
          </p:nvSpPr>
          <p:spPr>
            <a:xfrm>
              <a:off x="1949625" y="2882275"/>
              <a:ext cx="75575" cy="75575"/>
            </a:xfrm>
            <a:custGeom>
              <a:avLst/>
              <a:gdLst/>
              <a:ahLst/>
              <a:cxnLst/>
              <a:rect l="l" t="t" r="r" b="b"/>
              <a:pathLst>
                <a:path w="3023" h="3023" extrusionOk="0">
                  <a:moveTo>
                    <a:pt x="1512" y="1"/>
                  </a:moveTo>
                  <a:cubicBezTo>
                    <a:pt x="662" y="1"/>
                    <a:pt x="1" y="662"/>
                    <a:pt x="1" y="1512"/>
                  </a:cubicBezTo>
                  <a:cubicBezTo>
                    <a:pt x="1" y="2361"/>
                    <a:pt x="662" y="3022"/>
                    <a:pt x="1512" y="3022"/>
                  </a:cubicBezTo>
                  <a:cubicBezTo>
                    <a:pt x="2362" y="3022"/>
                    <a:pt x="3023" y="2361"/>
                    <a:pt x="3023" y="1512"/>
                  </a:cubicBezTo>
                  <a:cubicBezTo>
                    <a:pt x="3023" y="662"/>
                    <a:pt x="2362" y="1"/>
                    <a:pt x="1512"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560" name="Google Shape;4560;p57"/>
            <p:cNvSpPr/>
            <p:nvPr/>
          </p:nvSpPr>
          <p:spPr>
            <a:xfrm>
              <a:off x="2147950" y="2882275"/>
              <a:ext cx="75575" cy="75575"/>
            </a:xfrm>
            <a:custGeom>
              <a:avLst/>
              <a:gdLst/>
              <a:ahLst/>
              <a:cxnLst/>
              <a:rect l="l" t="t" r="r" b="b"/>
              <a:pathLst>
                <a:path w="3023" h="3023" extrusionOk="0">
                  <a:moveTo>
                    <a:pt x="1511" y="1"/>
                  </a:moveTo>
                  <a:cubicBezTo>
                    <a:pt x="661" y="1"/>
                    <a:pt x="0" y="662"/>
                    <a:pt x="0" y="1512"/>
                  </a:cubicBezTo>
                  <a:cubicBezTo>
                    <a:pt x="0" y="2361"/>
                    <a:pt x="661" y="3022"/>
                    <a:pt x="1511" y="3022"/>
                  </a:cubicBezTo>
                  <a:cubicBezTo>
                    <a:pt x="2361" y="3022"/>
                    <a:pt x="3022" y="2361"/>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561" name="Google Shape;4561;p57"/>
            <p:cNvSpPr/>
            <p:nvPr/>
          </p:nvSpPr>
          <p:spPr>
            <a:xfrm>
              <a:off x="2346250" y="2882275"/>
              <a:ext cx="75575" cy="75575"/>
            </a:xfrm>
            <a:custGeom>
              <a:avLst/>
              <a:gdLst/>
              <a:ahLst/>
              <a:cxnLst/>
              <a:rect l="l" t="t" r="r" b="b"/>
              <a:pathLst>
                <a:path w="3023" h="3023" extrusionOk="0">
                  <a:moveTo>
                    <a:pt x="1512" y="1"/>
                  </a:moveTo>
                  <a:cubicBezTo>
                    <a:pt x="756" y="1"/>
                    <a:pt x="95" y="662"/>
                    <a:pt x="95" y="1512"/>
                  </a:cubicBezTo>
                  <a:cubicBezTo>
                    <a:pt x="1" y="2361"/>
                    <a:pt x="756" y="3022"/>
                    <a:pt x="1512" y="3022"/>
                  </a:cubicBezTo>
                  <a:cubicBezTo>
                    <a:pt x="2362" y="3022"/>
                    <a:pt x="3023" y="2361"/>
                    <a:pt x="3023" y="1512"/>
                  </a:cubicBezTo>
                  <a:cubicBezTo>
                    <a:pt x="3023" y="662"/>
                    <a:pt x="2362" y="1"/>
                    <a:pt x="1512"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562" name="Google Shape;4562;p57"/>
            <p:cNvSpPr/>
            <p:nvPr/>
          </p:nvSpPr>
          <p:spPr>
            <a:xfrm>
              <a:off x="2546925" y="2882275"/>
              <a:ext cx="75575" cy="75575"/>
            </a:xfrm>
            <a:custGeom>
              <a:avLst/>
              <a:gdLst/>
              <a:ahLst/>
              <a:cxnLst/>
              <a:rect l="l" t="t" r="r" b="b"/>
              <a:pathLst>
                <a:path w="3023" h="3023" extrusionOk="0">
                  <a:moveTo>
                    <a:pt x="1512" y="1"/>
                  </a:moveTo>
                  <a:cubicBezTo>
                    <a:pt x="662" y="1"/>
                    <a:pt x="1" y="662"/>
                    <a:pt x="1" y="1512"/>
                  </a:cubicBezTo>
                  <a:cubicBezTo>
                    <a:pt x="1" y="2361"/>
                    <a:pt x="662" y="3022"/>
                    <a:pt x="1512" y="3022"/>
                  </a:cubicBezTo>
                  <a:cubicBezTo>
                    <a:pt x="2267" y="3022"/>
                    <a:pt x="3023" y="2361"/>
                    <a:pt x="3023" y="1512"/>
                  </a:cubicBezTo>
                  <a:cubicBezTo>
                    <a:pt x="3023" y="662"/>
                    <a:pt x="2362" y="1"/>
                    <a:pt x="1512"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563" name="Google Shape;4563;p57"/>
            <p:cNvSpPr/>
            <p:nvPr/>
          </p:nvSpPr>
          <p:spPr>
            <a:xfrm>
              <a:off x="2745250" y="2882275"/>
              <a:ext cx="75575" cy="75575"/>
            </a:xfrm>
            <a:custGeom>
              <a:avLst/>
              <a:gdLst/>
              <a:ahLst/>
              <a:cxnLst/>
              <a:rect l="l" t="t" r="r" b="b"/>
              <a:pathLst>
                <a:path w="3023" h="3023" extrusionOk="0">
                  <a:moveTo>
                    <a:pt x="1511" y="1"/>
                  </a:moveTo>
                  <a:cubicBezTo>
                    <a:pt x="661" y="1"/>
                    <a:pt x="0" y="662"/>
                    <a:pt x="0" y="1512"/>
                  </a:cubicBezTo>
                  <a:cubicBezTo>
                    <a:pt x="0" y="2361"/>
                    <a:pt x="661" y="3022"/>
                    <a:pt x="1511" y="3022"/>
                  </a:cubicBezTo>
                  <a:cubicBezTo>
                    <a:pt x="2361" y="3022"/>
                    <a:pt x="3022" y="2361"/>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564" name="Google Shape;4564;p57"/>
            <p:cNvSpPr/>
            <p:nvPr/>
          </p:nvSpPr>
          <p:spPr>
            <a:xfrm>
              <a:off x="2945925" y="2882275"/>
              <a:ext cx="73200" cy="75575"/>
            </a:xfrm>
            <a:custGeom>
              <a:avLst/>
              <a:gdLst/>
              <a:ahLst/>
              <a:cxnLst/>
              <a:rect l="l" t="t" r="r" b="b"/>
              <a:pathLst>
                <a:path w="2928" h="3023" extrusionOk="0">
                  <a:moveTo>
                    <a:pt x="1417" y="1"/>
                  </a:moveTo>
                  <a:cubicBezTo>
                    <a:pt x="661" y="1"/>
                    <a:pt x="0" y="662"/>
                    <a:pt x="0" y="1512"/>
                  </a:cubicBezTo>
                  <a:cubicBezTo>
                    <a:pt x="0" y="2361"/>
                    <a:pt x="661" y="3022"/>
                    <a:pt x="1417" y="3022"/>
                  </a:cubicBezTo>
                  <a:cubicBezTo>
                    <a:pt x="2266" y="3022"/>
                    <a:pt x="2928" y="2361"/>
                    <a:pt x="2928" y="1512"/>
                  </a:cubicBezTo>
                  <a:cubicBezTo>
                    <a:pt x="2928" y="662"/>
                    <a:pt x="2266" y="1"/>
                    <a:pt x="1417"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565" name="Google Shape;4565;p57"/>
            <p:cNvSpPr/>
            <p:nvPr/>
          </p:nvSpPr>
          <p:spPr>
            <a:xfrm>
              <a:off x="3144225" y="2882275"/>
              <a:ext cx="73225" cy="75575"/>
            </a:xfrm>
            <a:custGeom>
              <a:avLst/>
              <a:gdLst/>
              <a:ahLst/>
              <a:cxnLst/>
              <a:rect l="l" t="t" r="r" b="b"/>
              <a:pathLst>
                <a:path w="2929" h="3023" extrusionOk="0">
                  <a:moveTo>
                    <a:pt x="1417" y="1"/>
                  </a:moveTo>
                  <a:cubicBezTo>
                    <a:pt x="662" y="1"/>
                    <a:pt x="1" y="662"/>
                    <a:pt x="1" y="1512"/>
                  </a:cubicBezTo>
                  <a:cubicBezTo>
                    <a:pt x="1" y="2361"/>
                    <a:pt x="662" y="3022"/>
                    <a:pt x="1511" y="3022"/>
                  </a:cubicBezTo>
                  <a:cubicBezTo>
                    <a:pt x="2267" y="3022"/>
                    <a:pt x="2928" y="2361"/>
                    <a:pt x="2928" y="1512"/>
                  </a:cubicBezTo>
                  <a:cubicBezTo>
                    <a:pt x="2928" y="662"/>
                    <a:pt x="2267"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566" name="Google Shape;4566;p57"/>
            <p:cNvSpPr/>
            <p:nvPr/>
          </p:nvSpPr>
          <p:spPr>
            <a:xfrm>
              <a:off x="3342550" y="2882275"/>
              <a:ext cx="75550" cy="75575"/>
            </a:xfrm>
            <a:custGeom>
              <a:avLst/>
              <a:gdLst/>
              <a:ahLst/>
              <a:cxnLst/>
              <a:rect l="l" t="t" r="r" b="b"/>
              <a:pathLst>
                <a:path w="3022" h="3023" extrusionOk="0">
                  <a:moveTo>
                    <a:pt x="1511" y="1"/>
                  </a:moveTo>
                  <a:cubicBezTo>
                    <a:pt x="661" y="1"/>
                    <a:pt x="0" y="662"/>
                    <a:pt x="0" y="1512"/>
                  </a:cubicBezTo>
                  <a:cubicBezTo>
                    <a:pt x="0" y="2361"/>
                    <a:pt x="661" y="3022"/>
                    <a:pt x="1511" y="3022"/>
                  </a:cubicBezTo>
                  <a:cubicBezTo>
                    <a:pt x="2361" y="3022"/>
                    <a:pt x="3022" y="2361"/>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567" name="Google Shape;4567;p57"/>
            <p:cNvSpPr/>
            <p:nvPr/>
          </p:nvSpPr>
          <p:spPr>
            <a:xfrm>
              <a:off x="3540850" y="2882275"/>
              <a:ext cx="75575" cy="75575"/>
            </a:xfrm>
            <a:custGeom>
              <a:avLst/>
              <a:gdLst/>
              <a:ahLst/>
              <a:cxnLst/>
              <a:rect l="l" t="t" r="r" b="b"/>
              <a:pathLst>
                <a:path w="3023" h="3023" extrusionOk="0">
                  <a:moveTo>
                    <a:pt x="1511" y="1"/>
                  </a:moveTo>
                  <a:cubicBezTo>
                    <a:pt x="756" y="1"/>
                    <a:pt x="95" y="662"/>
                    <a:pt x="95" y="1512"/>
                  </a:cubicBezTo>
                  <a:cubicBezTo>
                    <a:pt x="1" y="2361"/>
                    <a:pt x="756" y="3022"/>
                    <a:pt x="1511" y="3022"/>
                  </a:cubicBezTo>
                  <a:cubicBezTo>
                    <a:pt x="2361" y="3022"/>
                    <a:pt x="3022" y="2361"/>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568" name="Google Shape;4568;p57"/>
            <p:cNvSpPr/>
            <p:nvPr/>
          </p:nvSpPr>
          <p:spPr>
            <a:xfrm>
              <a:off x="3741525" y="2882275"/>
              <a:ext cx="73200" cy="75575"/>
            </a:xfrm>
            <a:custGeom>
              <a:avLst/>
              <a:gdLst/>
              <a:ahLst/>
              <a:cxnLst/>
              <a:rect l="l" t="t" r="r" b="b"/>
              <a:pathLst>
                <a:path w="2928" h="3023" extrusionOk="0">
                  <a:moveTo>
                    <a:pt x="1417" y="1"/>
                  </a:moveTo>
                  <a:cubicBezTo>
                    <a:pt x="661" y="1"/>
                    <a:pt x="0" y="662"/>
                    <a:pt x="0" y="1512"/>
                  </a:cubicBezTo>
                  <a:cubicBezTo>
                    <a:pt x="0" y="2361"/>
                    <a:pt x="661" y="3022"/>
                    <a:pt x="1511" y="3022"/>
                  </a:cubicBezTo>
                  <a:cubicBezTo>
                    <a:pt x="2267" y="3022"/>
                    <a:pt x="2928" y="2361"/>
                    <a:pt x="2928" y="1512"/>
                  </a:cubicBezTo>
                  <a:cubicBezTo>
                    <a:pt x="2928" y="662"/>
                    <a:pt x="2267"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569" name="Google Shape;4569;p57"/>
            <p:cNvSpPr/>
            <p:nvPr/>
          </p:nvSpPr>
          <p:spPr>
            <a:xfrm>
              <a:off x="4138150" y="5337575"/>
              <a:ext cx="75575" cy="49600"/>
            </a:xfrm>
            <a:custGeom>
              <a:avLst/>
              <a:gdLst/>
              <a:ahLst/>
              <a:cxnLst/>
              <a:rect l="l" t="t" r="r" b="b"/>
              <a:pathLst>
                <a:path w="3023" h="1984" extrusionOk="0">
                  <a:moveTo>
                    <a:pt x="1511" y="0"/>
                  </a:moveTo>
                  <a:cubicBezTo>
                    <a:pt x="661" y="0"/>
                    <a:pt x="0" y="661"/>
                    <a:pt x="0" y="1511"/>
                  </a:cubicBezTo>
                  <a:cubicBezTo>
                    <a:pt x="0" y="1700"/>
                    <a:pt x="95" y="1889"/>
                    <a:pt x="95" y="1983"/>
                  </a:cubicBezTo>
                  <a:cubicBezTo>
                    <a:pt x="1039" y="1889"/>
                    <a:pt x="1983" y="1700"/>
                    <a:pt x="2928" y="1606"/>
                  </a:cubicBezTo>
                  <a:cubicBezTo>
                    <a:pt x="2928" y="1511"/>
                    <a:pt x="3022" y="151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570" name="Google Shape;4570;p57"/>
            <p:cNvSpPr/>
            <p:nvPr/>
          </p:nvSpPr>
          <p:spPr>
            <a:xfrm>
              <a:off x="3939825" y="5337575"/>
              <a:ext cx="73225" cy="70850"/>
            </a:xfrm>
            <a:custGeom>
              <a:avLst/>
              <a:gdLst/>
              <a:ahLst/>
              <a:cxnLst/>
              <a:rect l="l" t="t" r="r" b="b"/>
              <a:pathLst>
                <a:path w="2929" h="2834" extrusionOk="0">
                  <a:moveTo>
                    <a:pt x="1512" y="0"/>
                  </a:moveTo>
                  <a:cubicBezTo>
                    <a:pt x="662" y="0"/>
                    <a:pt x="1" y="661"/>
                    <a:pt x="1" y="1511"/>
                  </a:cubicBezTo>
                  <a:cubicBezTo>
                    <a:pt x="1" y="2078"/>
                    <a:pt x="284" y="2550"/>
                    <a:pt x="756" y="2833"/>
                  </a:cubicBezTo>
                  <a:cubicBezTo>
                    <a:pt x="1323" y="2739"/>
                    <a:pt x="1795" y="2739"/>
                    <a:pt x="2362" y="2645"/>
                  </a:cubicBezTo>
                  <a:cubicBezTo>
                    <a:pt x="2739" y="2361"/>
                    <a:pt x="2928" y="1983"/>
                    <a:pt x="2928" y="1511"/>
                  </a:cubicBezTo>
                  <a:cubicBezTo>
                    <a:pt x="2928" y="661"/>
                    <a:pt x="2267" y="0"/>
                    <a:pt x="1512"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571" name="Google Shape;4571;p57"/>
            <p:cNvSpPr/>
            <p:nvPr/>
          </p:nvSpPr>
          <p:spPr>
            <a:xfrm>
              <a:off x="4735450" y="5148700"/>
              <a:ext cx="75575" cy="73225"/>
            </a:xfrm>
            <a:custGeom>
              <a:avLst/>
              <a:gdLst/>
              <a:ahLst/>
              <a:cxnLst/>
              <a:rect l="l" t="t" r="r" b="b"/>
              <a:pathLst>
                <a:path w="3023" h="2929" extrusionOk="0">
                  <a:moveTo>
                    <a:pt x="1511" y="1"/>
                  </a:moveTo>
                  <a:cubicBezTo>
                    <a:pt x="661" y="1"/>
                    <a:pt x="0" y="662"/>
                    <a:pt x="0" y="1512"/>
                  </a:cubicBezTo>
                  <a:cubicBezTo>
                    <a:pt x="0" y="2173"/>
                    <a:pt x="378" y="2645"/>
                    <a:pt x="1039" y="2928"/>
                  </a:cubicBezTo>
                  <a:cubicBezTo>
                    <a:pt x="1606" y="2645"/>
                    <a:pt x="2267" y="2361"/>
                    <a:pt x="2833" y="2078"/>
                  </a:cubicBezTo>
                  <a:cubicBezTo>
                    <a:pt x="2928" y="1889"/>
                    <a:pt x="3022" y="1700"/>
                    <a:pt x="3022" y="1512"/>
                  </a:cubicBezTo>
                  <a:cubicBezTo>
                    <a:pt x="3022" y="662"/>
                    <a:pt x="2267"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572" name="Google Shape;4572;p57"/>
            <p:cNvSpPr/>
            <p:nvPr/>
          </p:nvSpPr>
          <p:spPr>
            <a:xfrm>
              <a:off x="4537125" y="5148700"/>
              <a:ext cx="73225" cy="75575"/>
            </a:xfrm>
            <a:custGeom>
              <a:avLst/>
              <a:gdLst/>
              <a:ahLst/>
              <a:cxnLst/>
              <a:rect l="l" t="t" r="r" b="b"/>
              <a:pathLst>
                <a:path w="2929" h="3023" extrusionOk="0">
                  <a:moveTo>
                    <a:pt x="1417" y="1"/>
                  </a:moveTo>
                  <a:cubicBezTo>
                    <a:pt x="662" y="1"/>
                    <a:pt x="1" y="662"/>
                    <a:pt x="1" y="1512"/>
                  </a:cubicBezTo>
                  <a:cubicBezTo>
                    <a:pt x="1" y="2361"/>
                    <a:pt x="662" y="3023"/>
                    <a:pt x="1417" y="3023"/>
                  </a:cubicBezTo>
                  <a:cubicBezTo>
                    <a:pt x="2267" y="3023"/>
                    <a:pt x="2928" y="2361"/>
                    <a:pt x="2928" y="1512"/>
                  </a:cubicBezTo>
                  <a:cubicBezTo>
                    <a:pt x="2928" y="662"/>
                    <a:pt x="2267" y="1"/>
                    <a:pt x="1512"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573" name="Google Shape;4573;p57"/>
            <p:cNvSpPr/>
            <p:nvPr/>
          </p:nvSpPr>
          <p:spPr>
            <a:xfrm>
              <a:off x="4336450" y="5148700"/>
              <a:ext cx="75575" cy="75575"/>
            </a:xfrm>
            <a:custGeom>
              <a:avLst/>
              <a:gdLst/>
              <a:ahLst/>
              <a:cxnLst/>
              <a:rect l="l" t="t" r="r" b="b"/>
              <a:pathLst>
                <a:path w="3023" h="3023" extrusionOk="0">
                  <a:moveTo>
                    <a:pt x="1512" y="1"/>
                  </a:moveTo>
                  <a:cubicBezTo>
                    <a:pt x="662" y="1"/>
                    <a:pt x="1" y="662"/>
                    <a:pt x="1" y="1512"/>
                  </a:cubicBezTo>
                  <a:cubicBezTo>
                    <a:pt x="1" y="2361"/>
                    <a:pt x="662" y="3023"/>
                    <a:pt x="1512" y="3023"/>
                  </a:cubicBezTo>
                  <a:cubicBezTo>
                    <a:pt x="2362" y="3023"/>
                    <a:pt x="3023" y="2361"/>
                    <a:pt x="3023" y="1512"/>
                  </a:cubicBezTo>
                  <a:cubicBezTo>
                    <a:pt x="3023" y="662"/>
                    <a:pt x="2362" y="1"/>
                    <a:pt x="1512"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574" name="Google Shape;4574;p57"/>
            <p:cNvSpPr/>
            <p:nvPr/>
          </p:nvSpPr>
          <p:spPr>
            <a:xfrm>
              <a:off x="4138150" y="5148700"/>
              <a:ext cx="75575" cy="75575"/>
            </a:xfrm>
            <a:custGeom>
              <a:avLst/>
              <a:gdLst/>
              <a:ahLst/>
              <a:cxnLst/>
              <a:rect l="l" t="t" r="r" b="b"/>
              <a:pathLst>
                <a:path w="3023" h="3023" extrusionOk="0">
                  <a:moveTo>
                    <a:pt x="1511" y="1"/>
                  </a:moveTo>
                  <a:cubicBezTo>
                    <a:pt x="661" y="1"/>
                    <a:pt x="0" y="662"/>
                    <a:pt x="0" y="1512"/>
                  </a:cubicBezTo>
                  <a:cubicBezTo>
                    <a:pt x="0" y="2361"/>
                    <a:pt x="661" y="3023"/>
                    <a:pt x="1511" y="3023"/>
                  </a:cubicBezTo>
                  <a:cubicBezTo>
                    <a:pt x="2361" y="3023"/>
                    <a:pt x="3022" y="2361"/>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575" name="Google Shape;4575;p57"/>
            <p:cNvSpPr/>
            <p:nvPr/>
          </p:nvSpPr>
          <p:spPr>
            <a:xfrm>
              <a:off x="3939825" y="5148700"/>
              <a:ext cx="73225" cy="75575"/>
            </a:xfrm>
            <a:custGeom>
              <a:avLst/>
              <a:gdLst/>
              <a:ahLst/>
              <a:cxnLst/>
              <a:rect l="l" t="t" r="r" b="b"/>
              <a:pathLst>
                <a:path w="2929" h="3023" extrusionOk="0">
                  <a:moveTo>
                    <a:pt x="1512" y="1"/>
                  </a:moveTo>
                  <a:cubicBezTo>
                    <a:pt x="662" y="1"/>
                    <a:pt x="1" y="662"/>
                    <a:pt x="1" y="1512"/>
                  </a:cubicBezTo>
                  <a:cubicBezTo>
                    <a:pt x="1" y="2361"/>
                    <a:pt x="662" y="3023"/>
                    <a:pt x="1512" y="3023"/>
                  </a:cubicBezTo>
                  <a:cubicBezTo>
                    <a:pt x="2267" y="3023"/>
                    <a:pt x="2928" y="2361"/>
                    <a:pt x="2928" y="1512"/>
                  </a:cubicBezTo>
                  <a:cubicBezTo>
                    <a:pt x="2928" y="662"/>
                    <a:pt x="2267" y="1"/>
                    <a:pt x="1512"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576" name="Google Shape;4576;p57"/>
            <p:cNvSpPr/>
            <p:nvPr/>
          </p:nvSpPr>
          <p:spPr>
            <a:xfrm>
              <a:off x="5134425" y="4959825"/>
              <a:ext cx="70850" cy="63775"/>
            </a:xfrm>
            <a:custGeom>
              <a:avLst/>
              <a:gdLst/>
              <a:ahLst/>
              <a:cxnLst/>
              <a:rect l="l" t="t" r="r" b="b"/>
              <a:pathLst>
                <a:path w="2834" h="2551" extrusionOk="0">
                  <a:moveTo>
                    <a:pt x="1417" y="1"/>
                  </a:moveTo>
                  <a:cubicBezTo>
                    <a:pt x="662" y="1"/>
                    <a:pt x="1" y="662"/>
                    <a:pt x="1" y="1512"/>
                  </a:cubicBezTo>
                  <a:cubicBezTo>
                    <a:pt x="1" y="1890"/>
                    <a:pt x="189" y="2267"/>
                    <a:pt x="378" y="2551"/>
                  </a:cubicBezTo>
                  <a:cubicBezTo>
                    <a:pt x="1228" y="2078"/>
                    <a:pt x="2078" y="1512"/>
                    <a:pt x="2834" y="1040"/>
                  </a:cubicBezTo>
                  <a:cubicBezTo>
                    <a:pt x="2645" y="379"/>
                    <a:pt x="2078" y="1"/>
                    <a:pt x="1512"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577" name="Google Shape;4577;p57"/>
            <p:cNvSpPr/>
            <p:nvPr/>
          </p:nvSpPr>
          <p:spPr>
            <a:xfrm>
              <a:off x="4933750" y="4959825"/>
              <a:ext cx="75575" cy="75575"/>
            </a:xfrm>
            <a:custGeom>
              <a:avLst/>
              <a:gdLst/>
              <a:ahLst/>
              <a:cxnLst/>
              <a:rect l="l" t="t" r="r" b="b"/>
              <a:pathLst>
                <a:path w="3023" h="3023" extrusionOk="0">
                  <a:moveTo>
                    <a:pt x="1512" y="1"/>
                  </a:moveTo>
                  <a:cubicBezTo>
                    <a:pt x="662" y="1"/>
                    <a:pt x="1" y="662"/>
                    <a:pt x="1" y="1512"/>
                  </a:cubicBezTo>
                  <a:cubicBezTo>
                    <a:pt x="1" y="2362"/>
                    <a:pt x="662" y="3023"/>
                    <a:pt x="1512" y="3023"/>
                  </a:cubicBezTo>
                  <a:cubicBezTo>
                    <a:pt x="2362" y="3023"/>
                    <a:pt x="3023" y="2362"/>
                    <a:pt x="3023" y="1512"/>
                  </a:cubicBezTo>
                  <a:cubicBezTo>
                    <a:pt x="3023" y="662"/>
                    <a:pt x="2362" y="1"/>
                    <a:pt x="1512"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578" name="Google Shape;4578;p57"/>
            <p:cNvSpPr/>
            <p:nvPr/>
          </p:nvSpPr>
          <p:spPr>
            <a:xfrm>
              <a:off x="4735450" y="4959825"/>
              <a:ext cx="75575" cy="75575"/>
            </a:xfrm>
            <a:custGeom>
              <a:avLst/>
              <a:gdLst/>
              <a:ahLst/>
              <a:cxnLst/>
              <a:rect l="l" t="t" r="r" b="b"/>
              <a:pathLst>
                <a:path w="3023" h="3023" extrusionOk="0">
                  <a:moveTo>
                    <a:pt x="1511" y="1"/>
                  </a:moveTo>
                  <a:cubicBezTo>
                    <a:pt x="661" y="1"/>
                    <a:pt x="0" y="662"/>
                    <a:pt x="0" y="1512"/>
                  </a:cubicBezTo>
                  <a:cubicBezTo>
                    <a:pt x="0" y="2362"/>
                    <a:pt x="661" y="3023"/>
                    <a:pt x="1511" y="3023"/>
                  </a:cubicBezTo>
                  <a:cubicBezTo>
                    <a:pt x="2361" y="3023"/>
                    <a:pt x="3022" y="2362"/>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579" name="Google Shape;4579;p57"/>
            <p:cNvSpPr/>
            <p:nvPr/>
          </p:nvSpPr>
          <p:spPr>
            <a:xfrm>
              <a:off x="4537125" y="4959825"/>
              <a:ext cx="73225" cy="75575"/>
            </a:xfrm>
            <a:custGeom>
              <a:avLst/>
              <a:gdLst/>
              <a:ahLst/>
              <a:cxnLst/>
              <a:rect l="l" t="t" r="r" b="b"/>
              <a:pathLst>
                <a:path w="2929" h="3023" extrusionOk="0">
                  <a:moveTo>
                    <a:pt x="1417" y="1"/>
                  </a:moveTo>
                  <a:cubicBezTo>
                    <a:pt x="662" y="1"/>
                    <a:pt x="1" y="662"/>
                    <a:pt x="1" y="1512"/>
                  </a:cubicBezTo>
                  <a:cubicBezTo>
                    <a:pt x="1" y="2362"/>
                    <a:pt x="662" y="3023"/>
                    <a:pt x="1417" y="3023"/>
                  </a:cubicBezTo>
                  <a:cubicBezTo>
                    <a:pt x="2267" y="3023"/>
                    <a:pt x="2928" y="2362"/>
                    <a:pt x="2928" y="1512"/>
                  </a:cubicBezTo>
                  <a:cubicBezTo>
                    <a:pt x="2928" y="662"/>
                    <a:pt x="2267" y="1"/>
                    <a:pt x="1512"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580" name="Google Shape;4580;p57"/>
            <p:cNvSpPr/>
            <p:nvPr/>
          </p:nvSpPr>
          <p:spPr>
            <a:xfrm>
              <a:off x="4336450" y="4959825"/>
              <a:ext cx="75575" cy="75575"/>
            </a:xfrm>
            <a:custGeom>
              <a:avLst/>
              <a:gdLst/>
              <a:ahLst/>
              <a:cxnLst/>
              <a:rect l="l" t="t" r="r" b="b"/>
              <a:pathLst>
                <a:path w="3023" h="3023" extrusionOk="0">
                  <a:moveTo>
                    <a:pt x="1512" y="1"/>
                  </a:moveTo>
                  <a:cubicBezTo>
                    <a:pt x="662" y="1"/>
                    <a:pt x="1" y="662"/>
                    <a:pt x="1" y="1512"/>
                  </a:cubicBezTo>
                  <a:cubicBezTo>
                    <a:pt x="1" y="2362"/>
                    <a:pt x="662" y="3023"/>
                    <a:pt x="1512" y="3023"/>
                  </a:cubicBezTo>
                  <a:cubicBezTo>
                    <a:pt x="2362" y="3023"/>
                    <a:pt x="3023" y="2362"/>
                    <a:pt x="3023" y="1512"/>
                  </a:cubicBezTo>
                  <a:cubicBezTo>
                    <a:pt x="3023" y="662"/>
                    <a:pt x="2362" y="1"/>
                    <a:pt x="1512"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581" name="Google Shape;4581;p57"/>
            <p:cNvSpPr/>
            <p:nvPr/>
          </p:nvSpPr>
          <p:spPr>
            <a:xfrm>
              <a:off x="4138150" y="4959825"/>
              <a:ext cx="75575" cy="75575"/>
            </a:xfrm>
            <a:custGeom>
              <a:avLst/>
              <a:gdLst/>
              <a:ahLst/>
              <a:cxnLst/>
              <a:rect l="l" t="t" r="r" b="b"/>
              <a:pathLst>
                <a:path w="3023" h="3023" extrusionOk="0">
                  <a:moveTo>
                    <a:pt x="1511" y="1"/>
                  </a:moveTo>
                  <a:cubicBezTo>
                    <a:pt x="661" y="1"/>
                    <a:pt x="0" y="662"/>
                    <a:pt x="0" y="1512"/>
                  </a:cubicBezTo>
                  <a:cubicBezTo>
                    <a:pt x="0" y="2362"/>
                    <a:pt x="661" y="3023"/>
                    <a:pt x="1511" y="3023"/>
                  </a:cubicBezTo>
                  <a:cubicBezTo>
                    <a:pt x="2361" y="3023"/>
                    <a:pt x="3022" y="2362"/>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582" name="Google Shape;4582;p57"/>
            <p:cNvSpPr/>
            <p:nvPr/>
          </p:nvSpPr>
          <p:spPr>
            <a:xfrm>
              <a:off x="3939825" y="4959825"/>
              <a:ext cx="73225" cy="75575"/>
            </a:xfrm>
            <a:custGeom>
              <a:avLst/>
              <a:gdLst/>
              <a:ahLst/>
              <a:cxnLst/>
              <a:rect l="l" t="t" r="r" b="b"/>
              <a:pathLst>
                <a:path w="2929" h="3023" extrusionOk="0">
                  <a:moveTo>
                    <a:pt x="1512" y="1"/>
                  </a:moveTo>
                  <a:cubicBezTo>
                    <a:pt x="662" y="1"/>
                    <a:pt x="1" y="662"/>
                    <a:pt x="1" y="1512"/>
                  </a:cubicBezTo>
                  <a:cubicBezTo>
                    <a:pt x="1" y="2362"/>
                    <a:pt x="662" y="3023"/>
                    <a:pt x="1512" y="3023"/>
                  </a:cubicBezTo>
                  <a:cubicBezTo>
                    <a:pt x="2267" y="3023"/>
                    <a:pt x="2928" y="2362"/>
                    <a:pt x="2928" y="1512"/>
                  </a:cubicBezTo>
                  <a:cubicBezTo>
                    <a:pt x="2928" y="662"/>
                    <a:pt x="2267" y="1"/>
                    <a:pt x="1512"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583" name="Google Shape;4583;p57"/>
            <p:cNvSpPr/>
            <p:nvPr/>
          </p:nvSpPr>
          <p:spPr>
            <a:xfrm>
              <a:off x="5332750" y="4770975"/>
              <a:ext cx="75550" cy="75550"/>
            </a:xfrm>
            <a:custGeom>
              <a:avLst/>
              <a:gdLst/>
              <a:ahLst/>
              <a:cxnLst/>
              <a:rect l="l" t="t" r="r" b="b"/>
              <a:pathLst>
                <a:path w="3022" h="3022" extrusionOk="0">
                  <a:moveTo>
                    <a:pt x="1511" y="0"/>
                  </a:moveTo>
                  <a:cubicBezTo>
                    <a:pt x="661" y="0"/>
                    <a:pt x="0" y="661"/>
                    <a:pt x="0" y="1511"/>
                  </a:cubicBezTo>
                  <a:cubicBezTo>
                    <a:pt x="0" y="2361"/>
                    <a:pt x="661" y="3022"/>
                    <a:pt x="1511" y="3022"/>
                  </a:cubicBezTo>
                  <a:cubicBezTo>
                    <a:pt x="2267" y="3022"/>
                    <a:pt x="3022" y="2361"/>
                    <a:pt x="2928" y="1511"/>
                  </a:cubicBezTo>
                  <a:cubicBezTo>
                    <a:pt x="2928" y="661"/>
                    <a:pt x="2267"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584" name="Google Shape;4584;p57"/>
            <p:cNvSpPr/>
            <p:nvPr/>
          </p:nvSpPr>
          <p:spPr>
            <a:xfrm>
              <a:off x="5134425" y="4770975"/>
              <a:ext cx="73225" cy="75550"/>
            </a:xfrm>
            <a:custGeom>
              <a:avLst/>
              <a:gdLst/>
              <a:ahLst/>
              <a:cxnLst/>
              <a:rect l="l" t="t" r="r" b="b"/>
              <a:pathLst>
                <a:path w="2929" h="3022" extrusionOk="0">
                  <a:moveTo>
                    <a:pt x="1417" y="0"/>
                  </a:moveTo>
                  <a:cubicBezTo>
                    <a:pt x="662" y="0"/>
                    <a:pt x="1" y="661"/>
                    <a:pt x="1" y="1511"/>
                  </a:cubicBezTo>
                  <a:cubicBezTo>
                    <a:pt x="1" y="2361"/>
                    <a:pt x="662" y="3022"/>
                    <a:pt x="1417" y="3022"/>
                  </a:cubicBezTo>
                  <a:cubicBezTo>
                    <a:pt x="2267" y="3022"/>
                    <a:pt x="2928" y="2361"/>
                    <a:pt x="2928" y="1511"/>
                  </a:cubicBezTo>
                  <a:cubicBezTo>
                    <a:pt x="2928" y="661"/>
                    <a:pt x="2267" y="0"/>
                    <a:pt x="1417"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585" name="Google Shape;4585;p57"/>
            <p:cNvSpPr/>
            <p:nvPr/>
          </p:nvSpPr>
          <p:spPr>
            <a:xfrm>
              <a:off x="4933750" y="4770975"/>
              <a:ext cx="75575" cy="75550"/>
            </a:xfrm>
            <a:custGeom>
              <a:avLst/>
              <a:gdLst/>
              <a:ahLst/>
              <a:cxnLst/>
              <a:rect l="l" t="t" r="r" b="b"/>
              <a:pathLst>
                <a:path w="3023" h="3022"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586" name="Google Shape;4586;p57"/>
            <p:cNvSpPr/>
            <p:nvPr/>
          </p:nvSpPr>
          <p:spPr>
            <a:xfrm>
              <a:off x="4735450" y="4770975"/>
              <a:ext cx="75575" cy="75550"/>
            </a:xfrm>
            <a:custGeom>
              <a:avLst/>
              <a:gdLst/>
              <a:ahLst/>
              <a:cxnLst/>
              <a:rect l="l" t="t" r="r" b="b"/>
              <a:pathLst>
                <a:path w="3023" h="3022"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587" name="Google Shape;4587;p57"/>
            <p:cNvSpPr/>
            <p:nvPr/>
          </p:nvSpPr>
          <p:spPr>
            <a:xfrm>
              <a:off x="4537125" y="4770975"/>
              <a:ext cx="73225" cy="75550"/>
            </a:xfrm>
            <a:custGeom>
              <a:avLst/>
              <a:gdLst/>
              <a:ahLst/>
              <a:cxnLst/>
              <a:rect l="l" t="t" r="r" b="b"/>
              <a:pathLst>
                <a:path w="2929" h="3022" extrusionOk="0">
                  <a:moveTo>
                    <a:pt x="1417" y="0"/>
                  </a:moveTo>
                  <a:cubicBezTo>
                    <a:pt x="662" y="0"/>
                    <a:pt x="1" y="661"/>
                    <a:pt x="1" y="1511"/>
                  </a:cubicBezTo>
                  <a:cubicBezTo>
                    <a:pt x="1" y="2361"/>
                    <a:pt x="662" y="3022"/>
                    <a:pt x="1417" y="3022"/>
                  </a:cubicBezTo>
                  <a:cubicBezTo>
                    <a:pt x="2267" y="3022"/>
                    <a:pt x="2928" y="2361"/>
                    <a:pt x="2928" y="1511"/>
                  </a:cubicBezTo>
                  <a:cubicBezTo>
                    <a:pt x="2928" y="661"/>
                    <a:pt x="2267" y="0"/>
                    <a:pt x="1512"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588" name="Google Shape;4588;p57"/>
            <p:cNvSpPr/>
            <p:nvPr/>
          </p:nvSpPr>
          <p:spPr>
            <a:xfrm>
              <a:off x="4336450" y="4770975"/>
              <a:ext cx="75575" cy="75550"/>
            </a:xfrm>
            <a:custGeom>
              <a:avLst/>
              <a:gdLst/>
              <a:ahLst/>
              <a:cxnLst/>
              <a:rect l="l" t="t" r="r" b="b"/>
              <a:pathLst>
                <a:path w="3023" h="3022"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589" name="Google Shape;4589;p57"/>
            <p:cNvSpPr/>
            <p:nvPr/>
          </p:nvSpPr>
          <p:spPr>
            <a:xfrm>
              <a:off x="4138150" y="4770975"/>
              <a:ext cx="75575" cy="75550"/>
            </a:xfrm>
            <a:custGeom>
              <a:avLst/>
              <a:gdLst/>
              <a:ahLst/>
              <a:cxnLst/>
              <a:rect l="l" t="t" r="r" b="b"/>
              <a:pathLst>
                <a:path w="3023" h="3022"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590" name="Google Shape;4590;p57"/>
            <p:cNvSpPr/>
            <p:nvPr/>
          </p:nvSpPr>
          <p:spPr>
            <a:xfrm>
              <a:off x="3939825" y="4770975"/>
              <a:ext cx="73225" cy="75550"/>
            </a:xfrm>
            <a:custGeom>
              <a:avLst/>
              <a:gdLst/>
              <a:ahLst/>
              <a:cxnLst/>
              <a:rect l="l" t="t" r="r" b="b"/>
              <a:pathLst>
                <a:path w="2929" h="3022" extrusionOk="0">
                  <a:moveTo>
                    <a:pt x="1512" y="0"/>
                  </a:moveTo>
                  <a:cubicBezTo>
                    <a:pt x="662" y="0"/>
                    <a:pt x="1" y="661"/>
                    <a:pt x="1" y="1511"/>
                  </a:cubicBezTo>
                  <a:cubicBezTo>
                    <a:pt x="1" y="2361"/>
                    <a:pt x="662" y="3022"/>
                    <a:pt x="1512" y="3022"/>
                  </a:cubicBezTo>
                  <a:cubicBezTo>
                    <a:pt x="2267" y="3022"/>
                    <a:pt x="2928" y="2361"/>
                    <a:pt x="2928" y="1511"/>
                  </a:cubicBezTo>
                  <a:cubicBezTo>
                    <a:pt x="2928" y="661"/>
                    <a:pt x="2267" y="0"/>
                    <a:pt x="1512"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591" name="Google Shape;4591;p57"/>
            <p:cNvSpPr/>
            <p:nvPr/>
          </p:nvSpPr>
          <p:spPr>
            <a:xfrm>
              <a:off x="5531050" y="4582100"/>
              <a:ext cx="75575" cy="75575"/>
            </a:xfrm>
            <a:custGeom>
              <a:avLst/>
              <a:gdLst/>
              <a:ahLst/>
              <a:cxnLst/>
              <a:rect l="l" t="t" r="r" b="b"/>
              <a:pathLst>
                <a:path w="3023" h="3023" extrusionOk="0">
                  <a:moveTo>
                    <a:pt x="1512" y="0"/>
                  </a:moveTo>
                  <a:cubicBezTo>
                    <a:pt x="662" y="0"/>
                    <a:pt x="1" y="661"/>
                    <a:pt x="1" y="1511"/>
                  </a:cubicBezTo>
                  <a:cubicBezTo>
                    <a:pt x="1" y="2361"/>
                    <a:pt x="662" y="3022"/>
                    <a:pt x="1512" y="3022"/>
                  </a:cubicBezTo>
                  <a:cubicBezTo>
                    <a:pt x="2361" y="3022"/>
                    <a:pt x="3022" y="2361"/>
                    <a:pt x="3022" y="1511"/>
                  </a:cubicBezTo>
                  <a:cubicBezTo>
                    <a:pt x="3022" y="661"/>
                    <a:pt x="2361" y="0"/>
                    <a:pt x="1512"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592" name="Google Shape;4592;p57"/>
            <p:cNvSpPr/>
            <p:nvPr/>
          </p:nvSpPr>
          <p:spPr>
            <a:xfrm>
              <a:off x="5332750" y="4582100"/>
              <a:ext cx="75550" cy="75575"/>
            </a:xfrm>
            <a:custGeom>
              <a:avLst/>
              <a:gdLst/>
              <a:ahLst/>
              <a:cxnLst/>
              <a:rect l="l" t="t" r="r" b="b"/>
              <a:pathLst>
                <a:path w="3022" h="3023" extrusionOk="0">
                  <a:moveTo>
                    <a:pt x="1511" y="0"/>
                  </a:moveTo>
                  <a:cubicBezTo>
                    <a:pt x="661" y="0"/>
                    <a:pt x="0" y="661"/>
                    <a:pt x="0" y="1511"/>
                  </a:cubicBezTo>
                  <a:cubicBezTo>
                    <a:pt x="0" y="2361"/>
                    <a:pt x="661" y="3022"/>
                    <a:pt x="1511" y="3022"/>
                  </a:cubicBezTo>
                  <a:cubicBezTo>
                    <a:pt x="2267" y="3022"/>
                    <a:pt x="3022" y="2361"/>
                    <a:pt x="2928" y="1511"/>
                  </a:cubicBezTo>
                  <a:cubicBezTo>
                    <a:pt x="2928" y="661"/>
                    <a:pt x="2267"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593" name="Google Shape;4593;p57"/>
            <p:cNvSpPr/>
            <p:nvPr/>
          </p:nvSpPr>
          <p:spPr>
            <a:xfrm>
              <a:off x="5134425" y="4582100"/>
              <a:ext cx="73225" cy="75575"/>
            </a:xfrm>
            <a:custGeom>
              <a:avLst/>
              <a:gdLst/>
              <a:ahLst/>
              <a:cxnLst/>
              <a:rect l="l" t="t" r="r" b="b"/>
              <a:pathLst>
                <a:path w="2929" h="3023" extrusionOk="0">
                  <a:moveTo>
                    <a:pt x="1417" y="0"/>
                  </a:moveTo>
                  <a:cubicBezTo>
                    <a:pt x="662" y="0"/>
                    <a:pt x="1" y="661"/>
                    <a:pt x="1" y="1511"/>
                  </a:cubicBezTo>
                  <a:cubicBezTo>
                    <a:pt x="1" y="2361"/>
                    <a:pt x="662" y="3022"/>
                    <a:pt x="1417" y="3022"/>
                  </a:cubicBezTo>
                  <a:cubicBezTo>
                    <a:pt x="2267" y="3022"/>
                    <a:pt x="2928" y="2361"/>
                    <a:pt x="2928" y="1511"/>
                  </a:cubicBezTo>
                  <a:cubicBezTo>
                    <a:pt x="2928" y="661"/>
                    <a:pt x="2267" y="0"/>
                    <a:pt x="1417"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594" name="Google Shape;4594;p57"/>
            <p:cNvSpPr/>
            <p:nvPr/>
          </p:nvSpPr>
          <p:spPr>
            <a:xfrm>
              <a:off x="4933750" y="4582100"/>
              <a:ext cx="75575" cy="75575"/>
            </a:xfrm>
            <a:custGeom>
              <a:avLst/>
              <a:gdLst/>
              <a:ahLst/>
              <a:cxnLst/>
              <a:rect l="l" t="t" r="r" b="b"/>
              <a:pathLst>
                <a:path w="3023" h="3023"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595" name="Google Shape;4595;p57"/>
            <p:cNvSpPr/>
            <p:nvPr/>
          </p:nvSpPr>
          <p:spPr>
            <a:xfrm>
              <a:off x="4735450" y="4582100"/>
              <a:ext cx="75575" cy="75575"/>
            </a:xfrm>
            <a:custGeom>
              <a:avLst/>
              <a:gdLst/>
              <a:ahLst/>
              <a:cxnLst/>
              <a:rect l="l" t="t" r="r" b="b"/>
              <a:pathLst>
                <a:path w="3023" h="3023"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596" name="Google Shape;4596;p57"/>
            <p:cNvSpPr/>
            <p:nvPr/>
          </p:nvSpPr>
          <p:spPr>
            <a:xfrm>
              <a:off x="4537125" y="4582100"/>
              <a:ext cx="73225" cy="75575"/>
            </a:xfrm>
            <a:custGeom>
              <a:avLst/>
              <a:gdLst/>
              <a:ahLst/>
              <a:cxnLst/>
              <a:rect l="l" t="t" r="r" b="b"/>
              <a:pathLst>
                <a:path w="2929" h="3023" extrusionOk="0">
                  <a:moveTo>
                    <a:pt x="1417" y="0"/>
                  </a:moveTo>
                  <a:cubicBezTo>
                    <a:pt x="662" y="0"/>
                    <a:pt x="1" y="661"/>
                    <a:pt x="1" y="1511"/>
                  </a:cubicBezTo>
                  <a:cubicBezTo>
                    <a:pt x="1" y="2361"/>
                    <a:pt x="662" y="3022"/>
                    <a:pt x="1417" y="3022"/>
                  </a:cubicBezTo>
                  <a:cubicBezTo>
                    <a:pt x="2267" y="3022"/>
                    <a:pt x="2928" y="2361"/>
                    <a:pt x="2928" y="1511"/>
                  </a:cubicBezTo>
                  <a:cubicBezTo>
                    <a:pt x="2928" y="661"/>
                    <a:pt x="2267" y="0"/>
                    <a:pt x="1512"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597" name="Google Shape;4597;p57"/>
            <p:cNvSpPr/>
            <p:nvPr/>
          </p:nvSpPr>
          <p:spPr>
            <a:xfrm>
              <a:off x="4336450" y="4582100"/>
              <a:ext cx="75575" cy="75575"/>
            </a:xfrm>
            <a:custGeom>
              <a:avLst/>
              <a:gdLst/>
              <a:ahLst/>
              <a:cxnLst/>
              <a:rect l="l" t="t" r="r" b="b"/>
              <a:pathLst>
                <a:path w="3023" h="3023"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598" name="Google Shape;4598;p57"/>
            <p:cNvSpPr/>
            <p:nvPr/>
          </p:nvSpPr>
          <p:spPr>
            <a:xfrm>
              <a:off x="4138150" y="4582100"/>
              <a:ext cx="75575" cy="75575"/>
            </a:xfrm>
            <a:custGeom>
              <a:avLst/>
              <a:gdLst/>
              <a:ahLst/>
              <a:cxnLst/>
              <a:rect l="l" t="t" r="r" b="b"/>
              <a:pathLst>
                <a:path w="3023" h="3023"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599" name="Google Shape;4599;p57"/>
            <p:cNvSpPr/>
            <p:nvPr/>
          </p:nvSpPr>
          <p:spPr>
            <a:xfrm>
              <a:off x="3939825" y="4582100"/>
              <a:ext cx="73225" cy="75575"/>
            </a:xfrm>
            <a:custGeom>
              <a:avLst/>
              <a:gdLst/>
              <a:ahLst/>
              <a:cxnLst/>
              <a:rect l="l" t="t" r="r" b="b"/>
              <a:pathLst>
                <a:path w="2929" h="3023" extrusionOk="0">
                  <a:moveTo>
                    <a:pt x="1512" y="0"/>
                  </a:moveTo>
                  <a:cubicBezTo>
                    <a:pt x="662" y="0"/>
                    <a:pt x="1" y="661"/>
                    <a:pt x="1" y="1511"/>
                  </a:cubicBezTo>
                  <a:cubicBezTo>
                    <a:pt x="1" y="2361"/>
                    <a:pt x="662" y="3022"/>
                    <a:pt x="1512" y="3022"/>
                  </a:cubicBezTo>
                  <a:cubicBezTo>
                    <a:pt x="2267" y="3022"/>
                    <a:pt x="2928" y="2361"/>
                    <a:pt x="2928" y="1511"/>
                  </a:cubicBezTo>
                  <a:cubicBezTo>
                    <a:pt x="2928" y="661"/>
                    <a:pt x="2267" y="0"/>
                    <a:pt x="1512"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600" name="Google Shape;4600;p57"/>
            <p:cNvSpPr/>
            <p:nvPr/>
          </p:nvSpPr>
          <p:spPr>
            <a:xfrm>
              <a:off x="5731725" y="4393225"/>
              <a:ext cx="73200" cy="75575"/>
            </a:xfrm>
            <a:custGeom>
              <a:avLst/>
              <a:gdLst/>
              <a:ahLst/>
              <a:cxnLst/>
              <a:rect l="l" t="t" r="r" b="b"/>
              <a:pathLst>
                <a:path w="2928" h="3023" extrusionOk="0">
                  <a:moveTo>
                    <a:pt x="1417" y="1"/>
                  </a:moveTo>
                  <a:cubicBezTo>
                    <a:pt x="662" y="1"/>
                    <a:pt x="0" y="662"/>
                    <a:pt x="0" y="1512"/>
                  </a:cubicBezTo>
                  <a:cubicBezTo>
                    <a:pt x="0" y="2361"/>
                    <a:pt x="662" y="3023"/>
                    <a:pt x="1417" y="3023"/>
                  </a:cubicBezTo>
                  <a:cubicBezTo>
                    <a:pt x="1606" y="3023"/>
                    <a:pt x="1795" y="2928"/>
                    <a:pt x="1984" y="2834"/>
                  </a:cubicBezTo>
                  <a:cubicBezTo>
                    <a:pt x="2267" y="2456"/>
                    <a:pt x="2550" y="2173"/>
                    <a:pt x="2928" y="1795"/>
                  </a:cubicBezTo>
                  <a:cubicBezTo>
                    <a:pt x="2928" y="1700"/>
                    <a:pt x="2928" y="1606"/>
                    <a:pt x="2928" y="1512"/>
                  </a:cubicBezTo>
                  <a:cubicBezTo>
                    <a:pt x="2928" y="662"/>
                    <a:pt x="2267" y="1"/>
                    <a:pt x="1417"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601" name="Google Shape;4601;p57"/>
            <p:cNvSpPr/>
            <p:nvPr/>
          </p:nvSpPr>
          <p:spPr>
            <a:xfrm>
              <a:off x="5531050" y="4393225"/>
              <a:ext cx="75575" cy="75575"/>
            </a:xfrm>
            <a:custGeom>
              <a:avLst/>
              <a:gdLst/>
              <a:ahLst/>
              <a:cxnLst/>
              <a:rect l="l" t="t" r="r" b="b"/>
              <a:pathLst>
                <a:path w="3023" h="3023" extrusionOk="0">
                  <a:moveTo>
                    <a:pt x="1512" y="1"/>
                  </a:moveTo>
                  <a:cubicBezTo>
                    <a:pt x="662" y="1"/>
                    <a:pt x="1" y="662"/>
                    <a:pt x="1" y="1512"/>
                  </a:cubicBezTo>
                  <a:cubicBezTo>
                    <a:pt x="1" y="2361"/>
                    <a:pt x="662" y="3023"/>
                    <a:pt x="1512" y="3023"/>
                  </a:cubicBezTo>
                  <a:cubicBezTo>
                    <a:pt x="2361" y="3023"/>
                    <a:pt x="3022" y="2361"/>
                    <a:pt x="3022" y="1512"/>
                  </a:cubicBezTo>
                  <a:cubicBezTo>
                    <a:pt x="3022" y="662"/>
                    <a:pt x="2361" y="1"/>
                    <a:pt x="1512"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602" name="Google Shape;4602;p57"/>
            <p:cNvSpPr/>
            <p:nvPr/>
          </p:nvSpPr>
          <p:spPr>
            <a:xfrm>
              <a:off x="5332750" y="4393225"/>
              <a:ext cx="75550" cy="75575"/>
            </a:xfrm>
            <a:custGeom>
              <a:avLst/>
              <a:gdLst/>
              <a:ahLst/>
              <a:cxnLst/>
              <a:rect l="l" t="t" r="r" b="b"/>
              <a:pathLst>
                <a:path w="3022" h="3023" extrusionOk="0">
                  <a:moveTo>
                    <a:pt x="1511" y="1"/>
                  </a:moveTo>
                  <a:cubicBezTo>
                    <a:pt x="661" y="1"/>
                    <a:pt x="0" y="662"/>
                    <a:pt x="0" y="1512"/>
                  </a:cubicBezTo>
                  <a:cubicBezTo>
                    <a:pt x="0" y="2361"/>
                    <a:pt x="661" y="3023"/>
                    <a:pt x="1511" y="3023"/>
                  </a:cubicBezTo>
                  <a:cubicBezTo>
                    <a:pt x="2267" y="3023"/>
                    <a:pt x="3022" y="2361"/>
                    <a:pt x="2928" y="1512"/>
                  </a:cubicBezTo>
                  <a:cubicBezTo>
                    <a:pt x="2928" y="662"/>
                    <a:pt x="2267"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603" name="Google Shape;4603;p57"/>
            <p:cNvSpPr/>
            <p:nvPr/>
          </p:nvSpPr>
          <p:spPr>
            <a:xfrm>
              <a:off x="5134425" y="4393225"/>
              <a:ext cx="73225" cy="75575"/>
            </a:xfrm>
            <a:custGeom>
              <a:avLst/>
              <a:gdLst/>
              <a:ahLst/>
              <a:cxnLst/>
              <a:rect l="l" t="t" r="r" b="b"/>
              <a:pathLst>
                <a:path w="2929" h="3023" extrusionOk="0">
                  <a:moveTo>
                    <a:pt x="1417" y="1"/>
                  </a:moveTo>
                  <a:cubicBezTo>
                    <a:pt x="662" y="1"/>
                    <a:pt x="1" y="662"/>
                    <a:pt x="1" y="1512"/>
                  </a:cubicBezTo>
                  <a:cubicBezTo>
                    <a:pt x="1" y="2361"/>
                    <a:pt x="662" y="3023"/>
                    <a:pt x="1417" y="3023"/>
                  </a:cubicBezTo>
                  <a:cubicBezTo>
                    <a:pt x="2267" y="3023"/>
                    <a:pt x="2928" y="2361"/>
                    <a:pt x="2928" y="1512"/>
                  </a:cubicBezTo>
                  <a:cubicBezTo>
                    <a:pt x="2928" y="662"/>
                    <a:pt x="2267" y="1"/>
                    <a:pt x="1417"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604" name="Google Shape;4604;p57"/>
            <p:cNvSpPr/>
            <p:nvPr/>
          </p:nvSpPr>
          <p:spPr>
            <a:xfrm>
              <a:off x="4933750" y="4393225"/>
              <a:ext cx="75575" cy="75575"/>
            </a:xfrm>
            <a:custGeom>
              <a:avLst/>
              <a:gdLst/>
              <a:ahLst/>
              <a:cxnLst/>
              <a:rect l="l" t="t" r="r" b="b"/>
              <a:pathLst>
                <a:path w="3023" h="3023" extrusionOk="0">
                  <a:moveTo>
                    <a:pt x="1512" y="1"/>
                  </a:moveTo>
                  <a:cubicBezTo>
                    <a:pt x="662" y="1"/>
                    <a:pt x="1" y="662"/>
                    <a:pt x="1" y="1512"/>
                  </a:cubicBezTo>
                  <a:cubicBezTo>
                    <a:pt x="1" y="2361"/>
                    <a:pt x="662" y="3023"/>
                    <a:pt x="1512" y="3023"/>
                  </a:cubicBezTo>
                  <a:cubicBezTo>
                    <a:pt x="2362" y="3023"/>
                    <a:pt x="3023" y="2361"/>
                    <a:pt x="3023" y="1512"/>
                  </a:cubicBezTo>
                  <a:cubicBezTo>
                    <a:pt x="3023" y="662"/>
                    <a:pt x="2362" y="1"/>
                    <a:pt x="1512"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605" name="Google Shape;4605;p57"/>
            <p:cNvSpPr/>
            <p:nvPr/>
          </p:nvSpPr>
          <p:spPr>
            <a:xfrm>
              <a:off x="4735450" y="4393225"/>
              <a:ext cx="75575" cy="75575"/>
            </a:xfrm>
            <a:custGeom>
              <a:avLst/>
              <a:gdLst/>
              <a:ahLst/>
              <a:cxnLst/>
              <a:rect l="l" t="t" r="r" b="b"/>
              <a:pathLst>
                <a:path w="3023" h="3023" extrusionOk="0">
                  <a:moveTo>
                    <a:pt x="1511" y="1"/>
                  </a:moveTo>
                  <a:cubicBezTo>
                    <a:pt x="661" y="1"/>
                    <a:pt x="0" y="662"/>
                    <a:pt x="0" y="1512"/>
                  </a:cubicBezTo>
                  <a:cubicBezTo>
                    <a:pt x="0" y="2361"/>
                    <a:pt x="661" y="3023"/>
                    <a:pt x="1511" y="3023"/>
                  </a:cubicBezTo>
                  <a:cubicBezTo>
                    <a:pt x="2361" y="3023"/>
                    <a:pt x="3022" y="2361"/>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606" name="Google Shape;4606;p57"/>
            <p:cNvSpPr/>
            <p:nvPr/>
          </p:nvSpPr>
          <p:spPr>
            <a:xfrm>
              <a:off x="4537125" y="4393225"/>
              <a:ext cx="73225" cy="75575"/>
            </a:xfrm>
            <a:custGeom>
              <a:avLst/>
              <a:gdLst/>
              <a:ahLst/>
              <a:cxnLst/>
              <a:rect l="l" t="t" r="r" b="b"/>
              <a:pathLst>
                <a:path w="2929" h="3023" extrusionOk="0">
                  <a:moveTo>
                    <a:pt x="1417" y="1"/>
                  </a:moveTo>
                  <a:cubicBezTo>
                    <a:pt x="662" y="1"/>
                    <a:pt x="1" y="662"/>
                    <a:pt x="1" y="1512"/>
                  </a:cubicBezTo>
                  <a:cubicBezTo>
                    <a:pt x="1" y="2361"/>
                    <a:pt x="662" y="3023"/>
                    <a:pt x="1417" y="3023"/>
                  </a:cubicBezTo>
                  <a:cubicBezTo>
                    <a:pt x="2267" y="3023"/>
                    <a:pt x="2928" y="2361"/>
                    <a:pt x="2928" y="1512"/>
                  </a:cubicBezTo>
                  <a:cubicBezTo>
                    <a:pt x="2928" y="662"/>
                    <a:pt x="2267" y="1"/>
                    <a:pt x="1512"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607" name="Google Shape;4607;p57"/>
            <p:cNvSpPr/>
            <p:nvPr/>
          </p:nvSpPr>
          <p:spPr>
            <a:xfrm>
              <a:off x="4336450" y="4393225"/>
              <a:ext cx="75575" cy="75575"/>
            </a:xfrm>
            <a:custGeom>
              <a:avLst/>
              <a:gdLst/>
              <a:ahLst/>
              <a:cxnLst/>
              <a:rect l="l" t="t" r="r" b="b"/>
              <a:pathLst>
                <a:path w="3023" h="3023" extrusionOk="0">
                  <a:moveTo>
                    <a:pt x="1512" y="1"/>
                  </a:moveTo>
                  <a:cubicBezTo>
                    <a:pt x="662" y="1"/>
                    <a:pt x="1" y="662"/>
                    <a:pt x="1" y="1512"/>
                  </a:cubicBezTo>
                  <a:cubicBezTo>
                    <a:pt x="1" y="2361"/>
                    <a:pt x="662" y="3023"/>
                    <a:pt x="1512" y="3023"/>
                  </a:cubicBezTo>
                  <a:cubicBezTo>
                    <a:pt x="2362" y="3023"/>
                    <a:pt x="3023" y="2361"/>
                    <a:pt x="3023" y="1512"/>
                  </a:cubicBezTo>
                  <a:cubicBezTo>
                    <a:pt x="3023" y="662"/>
                    <a:pt x="2362" y="1"/>
                    <a:pt x="1512"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608" name="Google Shape;4608;p57"/>
            <p:cNvSpPr/>
            <p:nvPr/>
          </p:nvSpPr>
          <p:spPr>
            <a:xfrm>
              <a:off x="4138150" y="4393225"/>
              <a:ext cx="75575" cy="75575"/>
            </a:xfrm>
            <a:custGeom>
              <a:avLst/>
              <a:gdLst/>
              <a:ahLst/>
              <a:cxnLst/>
              <a:rect l="l" t="t" r="r" b="b"/>
              <a:pathLst>
                <a:path w="3023" h="3023" extrusionOk="0">
                  <a:moveTo>
                    <a:pt x="1511" y="1"/>
                  </a:moveTo>
                  <a:cubicBezTo>
                    <a:pt x="661" y="1"/>
                    <a:pt x="0" y="662"/>
                    <a:pt x="0" y="1512"/>
                  </a:cubicBezTo>
                  <a:cubicBezTo>
                    <a:pt x="0" y="2361"/>
                    <a:pt x="661" y="3023"/>
                    <a:pt x="1511" y="3023"/>
                  </a:cubicBezTo>
                  <a:cubicBezTo>
                    <a:pt x="2361" y="3023"/>
                    <a:pt x="3022" y="2361"/>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609" name="Google Shape;4609;p57"/>
            <p:cNvSpPr/>
            <p:nvPr/>
          </p:nvSpPr>
          <p:spPr>
            <a:xfrm>
              <a:off x="3939825" y="4393225"/>
              <a:ext cx="73225" cy="75575"/>
            </a:xfrm>
            <a:custGeom>
              <a:avLst/>
              <a:gdLst/>
              <a:ahLst/>
              <a:cxnLst/>
              <a:rect l="l" t="t" r="r" b="b"/>
              <a:pathLst>
                <a:path w="2929" h="3023" extrusionOk="0">
                  <a:moveTo>
                    <a:pt x="1512" y="1"/>
                  </a:moveTo>
                  <a:cubicBezTo>
                    <a:pt x="662" y="1"/>
                    <a:pt x="1" y="662"/>
                    <a:pt x="1" y="1512"/>
                  </a:cubicBezTo>
                  <a:cubicBezTo>
                    <a:pt x="1" y="2361"/>
                    <a:pt x="662" y="3023"/>
                    <a:pt x="1512" y="3023"/>
                  </a:cubicBezTo>
                  <a:cubicBezTo>
                    <a:pt x="2267" y="3023"/>
                    <a:pt x="2928" y="2361"/>
                    <a:pt x="2928" y="1512"/>
                  </a:cubicBezTo>
                  <a:cubicBezTo>
                    <a:pt x="2928" y="662"/>
                    <a:pt x="2267" y="1"/>
                    <a:pt x="1512"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610" name="Google Shape;4610;p57"/>
            <p:cNvSpPr/>
            <p:nvPr/>
          </p:nvSpPr>
          <p:spPr>
            <a:xfrm>
              <a:off x="5731725" y="4204350"/>
              <a:ext cx="73200" cy="73225"/>
            </a:xfrm>
            <a:custGeom>
              <a:avLst/>
              <a:gdLst/>
              <a:ahLst/>
              <a:cxnLst/>
              <a:rect l="l" t="t" r="r" b="b"/>
              <a:pathLst>
                <a:path w="2928" h="2929" extrusionOk="0">
                  <a:moveTo>
                    <a:pt x="1417" y="1"/>
                  </a:moveTo>
                  <a:cubicBezTo>
                    <a:pt x="662" y="1"/>
                    <a:pt x="0" y="662"/>
                    <a:pt x="0" y="1512"/>
                  </a:cubicBezTo>
                  <a:cubicBezTo>
                    <a:pt x="0" y="2267"/>
                    <a:pt x="662" y="2928"/>
                    <a:pt x="1417" y="2928"/>
                  </a:cubicBezTo>
                  <a:cubicBezTo>
                    <a:pt x="2267" y="2928"/>
                    <a:pt x="2928" y="2267"/>
                    <a:pt x="2928" y="1512"/>
                  </a:cubicBezTo>
                  <a:cubicBezTo>
                    <a:pt x="2928" y="662"/>
                    <a:pt x="2267" y="1"/>
                    <a:pt x="1417"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611" name="Google Shape;4611;p57"/>
            <p:cNvSpPr/>
            <p:nvPr/>
          </p:nvSpPr>
          <p:spPr>
            <a:xfrm>
              <a:off x="5531050" y="4204350"/>
              <a:ext cx="75575" cy="73225"/>
            </a:xfrm>
            <a:custGeom>
              <a:avLst/>
              <a:gdLst/>
              <a:ahLst/>
              <a:cxnLst/>
              <a:rect l="l" t="t" r="r" b="b"/>
              <a:pathLst>
                <a:path w="3023" h="2929" extrusionOk="0">
                  <a:moveTo>
                    <a:pt x="1512" y="1"/>
                  </a:moveTo>
                  <a:cubicBezTo>
                    <a:pt x="662" y="1"/>
                    <a:pt x="1" y="662"/>
                    <a:pt x="1" y="1512"/>
                  </a:cubicBezTo>
                  <a:cubicBezTo>
                    <a:pt x="1" y="2267"/>
                    <a:pt x="662" y="2928"/>
                    <a:pt x="1512" y="2928"/>
                  </a:cubicBezTo>
                  <a:cubicBezTo>
                    <a:pt x="2361" y="2928"/>
                    <a:pt x="3022" y="2267"/>
                    <a:pt x="3022" y="1512"/>
                  </a:cubicBezTo>
                  <a:cubicBezTo>
                    <a:pt x="3022" y="662"/>
                    <a:pt x="2361" y="1"/>
                    <a:pt x="1512"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612" name="Google Shape;4612;p57"/>
            <p:cNvSpPr/>
            <p:nvPr/>
          </p:nvSpPr>
          <p:spPr>
            <a:xfrm>
              <a:off x="5332750" y="4204350"/>
              <a:ext cx="75550" cy="73225"/>
            </a:xfrm>
            <a:custGeom>
              <a:avLst/>
              <a:gdLst/>
              <a:ahLst/>
              <a:cxnLst/>
              <a:rect l="l" t="t" r="r" b="b"/>
              <a:pathLst>
                <a:path w="3022" h="2929" extrusionOk="0">
                  <a:moveTo>
                    <a:pt x="1511" y="1"/>
                  </a:moveTo>
                  <a:cubicBezTo>
                    <a:pt x="661" y="1"/>
                    <a:pt x="0" y="662"/>
                    <a:pt x="0" y="1512"/>
                  </a:cubicBezTo>
                  <a:cubicBezTo>
                    <a:pt x="0" y="2267"/>
                    <a:pt x="661" y="2928"/>
                    <a:pt x="1511" y="2928"/>
                  </a:cubicBezTo>
                  <a:cubicBezTo>
                    <a:pt x="2267" y="2928"/>
                    <a:pt x="3022" y="2267"/>
                    <a:pt x="2928" y="1512"/>
                  </a:cubicBezTo>
                  <a:cubicBezTo>
                    <a:pt x="2928" y="662"/>
                    <a:pt x="2267"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613" name="Google Shape;4613;p57"/>
            <p:cNvSpPr/>
            <p:nvPr/>
          </p:nvSpPr>
          <p:spPr>
            <a:xfrm>
              <a:off x="5134425" y="4204350"/>
              <a:ext cx="73225" cy="73225"/>
            </a:xfrm>
            <a:custGeom>
              <a:avLst/>
              <a:gdLst/>
              <a:ahLst/>
              <a:cxnLst/>
              <a:rect l="l" t="t" r="r" b="b"/>
              <a:pathLst>
                <a:path w="2929" h="2929" extrusionOk="0">
                  <a:moveTo>
                    <a:pt x="1417" y="1"/>
                  </a:moveTo>
                  <a:cubicBezTo>
                    <a:pt x="662" y="1"/>
                    <a:pt x="1" y="662"/>
                    <a:pt x="1" y="1512"/>
                  </a:cubicBezTo>
                  <a:cubicBezTo>
                    <a:pt x="1" y="2267"/>
                    <a:pt x="662" y="2928"/>
                    <a:pt x="1417" y="2928"/>
                  </a:cubicBezTo>
                  <a:cubicBezTo>
                    <a:pt x="2267" y="2928"/>
                    <a:pt x="2928" y="2267"/>
                    <a:pt x="2928" y="1512"/>
                  </a:cubicBezTo>
                  <a:cubicBezTo>
                    <a:pt x="2928" y="662"/>
                    <a:pt x="2267" y="1"/>
                    <a:pt x="1417"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614" name="Google Shape;4614;p57"/>
            <p:cNvSpPr/>
            <p:nvPr/>
          </p:nvSpPr>
          <p:spPr>
            <a:xfrm>
              <a:off x="4933750" y="4204350"/>
              <a:ext cx="75575" cy="73225"/>
            </a:xfrm>
            <a:custGeom>
              <a:avLst/>
              <a:gdLst/>
              <a:ahLst/>
              <a:cxnLst/>
              <a:rect l="l" t="t" r="r" b="b"/>
              <a:pathLst>
                <a:path w="3023" h="2929" extrusionOk="0">
                  <a:moveTo>
                    <a:pt x="1512" y="1"/>
                  </a:moveTo>
                  <a:cubicBezTo>
                    <a:pt x="662" y="1"/>
                    <a:pt x="1" y="662"/>
                    <a:pt x="1" y="1512"/>
                  </a:cubicBezTo>
                  <a:cubicBezTo>
                    <a:pt x="1" y="2267"/>
                    <a:pt x="662" y="2928"/>
                    <a:pt x="1512" y="2928"/>
                  </a:cubicBezTo>
                  <a:cubicBezTo>
                    <a:pt x="2362" y="2928"/>
                    <a:pt x="3023" y="2267"/>
                    <a:pt x="3023" y="1512"/>
                  </a:cubicBezTo>
                  <a:cubicBezTo>
                    <a:pt x="3023" y="662"/>
                    <a:pt x="2362" y="1"/>
                    <a:pt x="1512"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615" name="Google Shape;4615;p57"/>
            <p:cNvSpPr/>
            <p:nvPr/>
          </p:nvSpPr>
          <p:spPr>
            <a:xfrm>
              <a:off x="4735450" y="4204350"/>
              <a:ext cx="75575" cy="73225"/>
            </a:xfrm>
            <a:custGeom>
              <a:avLst/>
              <a:gdLst/>
              <a:ahLst/>
              <a:cxnLst/>
              <a:rect l="l" t="t" r="r" b="b"/>
              <a:pathLst>
                <a:path w="3023" h="2929" extrusionOk="0">
                  <a:moveTo>
                    <a:pt x="1511" y="1"/>
                  </a:moveTo>
                  <a:cubicBezTo>
                    <a:pt x="661" y="1"/>
                    <a:pt x="0" y="662"/>
                    <a:pt x="0" y="1512"/>
                  </a:cubicBezTo>
                  <a:cubicBezTo>
                    <a:pt x="0" y="2267"/>
                    <a:pt x="661" y="2928"/>
                    <a:pt x="1511" y="2928"/>
                  </a:cubicBezTo>
                  <a:cubicBezTo>
                    <a:pt x="2361" y="2928"/>
                    <a:pt x="3022" y="2267"/>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616" name="Google Shape;4616;p57"/>
            <p:cNvSpPr/>
            <p:nvPr/>
          </p:nvSpPr>
          <p:spPr>
            <a:xfrm>
              <a:off x="4537125" y="4204350"/>
              <a:ext cx="73225" cy="73225"/>
            </a:xfrm>
            <a:custGeom>
              <a:avLst/>
              <a:gdLst/>
              <a:ahLst/>
              <a:cxnLst/>
              <a:rect l="l" t="t" r="r" b="b"/>
              <a:pathLst>
                <a:path w="2929" h="2929" extrusionOk="0">
                  <a:moveTo>
                    <a:pt x="1417" y="1"/>
                  </a:moveTo>
                  <a:cubicBezTo>
                    <a:pt x="662" y="1"/>
                    <a:pt x="1" y="662"/>
                    <a:pt x="1" y="1512"/>
                  </a:cubicBezTo>
                  <a:cubicBezTo>
                    <a:pt x="1" y="2267"/>
                    <a:pt x="662" y="2928"/>
                    <a:pt x="1417" y="2928"/>
                  </a:cubicBezTo>
                  <a:cubicBezTo>
                    <a:pt x="2267" y="2928"/>
                    <a:pt x="2928" y="2267"/>
                    <a:pt x="2928" y="1512"/>
                  </a:cubicBezTo>
                  <a:cubicBezTo>
                    <a:pt x="2928" y="662"/>
                    <a:pt x="2267" y="1"/>
                    <a:pt x="1512"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617" name="Google Shape;4617;p57"/>
            <p:cNvSpPr/>
            <p:nvPr/>
          </p:nvSpPr>
          <p:spPr>
            <a:xfrm>
              <a:off x="4336450" y="4204350"/>
              <a:ext cx="75575" cy="73225"/>
            </a:xfrm>
            <a:custGeom>
              <a:avLst/>
              <a:gdLst/>
              <a:ahLst/>
              <a:cxnLst/>
              <a:rect l="l" t="t" r="r" b="b"/>
              <a:pathLst>
                <a:path w="3023" h="2929" extrusionOk="0">
                  <a:moveTo>
                    <a:pt x="1512" y="1"/>
                  </a:moveTo>
                  <a:cubicBezTo>
                    <a:pt x="662" y="1"/>
                    <a:pt x="1" y="662"/>
                    <a:pt x="1" y="1512"/>
                  </a:cubicBezTo>
                  <a:cubicBezTo>
                    <a:pt x="1" y="2267"/>
                    <a:pt x="662" y="2928"/>
                    <a:pt x="1512" y="2928"/>
                  </a:cubicBezTo>
                  <a:cubicBezTo>
                    <a:pt x="2362" y="2928"/>
                    <a:pt x="3023" y="2267"/>
                    <a:pt x="3023" y="1512"/>
                  </a:cubicBezTo>
                  <a:cubicBezTo>
                    <a:pt x="3023" y="662"/>
                    <a:pt x="2362" y="1"/>
                    <a:pt x="1512"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618" name="Google Shape;4618;p57"/>
            <p:cNvSpPr/>
            <p:nvPr/>
          </p:nvSpPr>
          <p:spPr>
            <a:xfrm>
              <a:off x="4138150" y="4204350"/>
              <a:ext cx="75575" cy="73225"/>
            </a:xfrm>
            <a:custGeom>
              <a:avLst/>
              <a:gdLst/>
              <a:ahLst/>
              <a:cxnLst/>
              <a:rect l="l" t="t" r="r" b="b"/>
              <a:pathLst>
                <a:path w="3023" h="2929" extrusionOk="0">
                  <a:moveTo>
                    <a:pt x="1511" y="1"/>
                  </a:moveTo>
                  <a:cubicBezTo>
                    <a:pt x="661" y="1"/>
                    <a:pt x="0" y="662"/>
                    <a:pt x="0" y="1512"/>
                  </a:cubicBezTo>
                  <a:cubicBezTo>
                    <a:pt x="0" y="2267"/>
                    <a:pt x="661" y="2928"/>
                    <a:pt x="1511" y="2928"/>
                  </a:cubicBezTo>
                  <a:cubicBezTo>
                    <a:pt x="2361" y="2928"/>
                    <a:pt x="3022" y="2267"/>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619" name="Google Shape;4619;p57"/>
            <p:cNvSpPr/>
            <p:nvPr/>
          </p:nvSpPr>
          <p:spPr>
            <a:xfrm>
              <a:off x="3939825" y="4204350"/>
              <a:ext cx="73225" cy="73225"/>
            </a:xfrm>
            <a:custGeom>
              <a:avLst/>
              <a:gdLst/>
              <a:ahLst/>
              <a:cxnLst/>
              <a:rect l="l" t="t" r="r" b="b"/>
              <a:pathLst>
                <a:path w="2929" h="2929" extrusionOk="0">
                  <a:moveTo>
                    <a:pt x="1512" y="1"/>
                  </a:moveTo>
                  <a:cubicBezTo>
                    <a:pt x="662" y="1"/>
                    <a:pt x="1" y="662"/>
                    <a:pt x="1" y="1512"/>
                  </a:cubicBezTo>
                  <a:cubicBezTo>
                    <a:pt x="1" y="2267"/>
                    <a:pt x="662" y="2928"/>
                    <a:pt x="1512" y="2928"/>
                  </a:cubicBezTo>
                  <a:cubicBezTo>
                    <a:pt x="2267" y="2928"/>
                    <a:pt x="2928" y="2267"/>
                    <a:pt x="2928" y="1512"/>
                  </a:cubicBezTo>
                  <a:cubicBezTo>
                    <a:pt x="2928" y="662"/>
                    <a:pt x="2267" y="1"/>
                    <a:pt x="1512"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620" name="Google Shape;4620;p57"/>
            <p:cNvSpPr/>
            <p:nvPr/>
          </p:nvSpPr>
          <p:spPr>
            <a:xfrm>
              <a:off x="5930025" y="4015500"/>
              <a:ext cx="73225" cy="75550"/>
            </a:xfrm>
            <a:custGeom>
              <a:avLst/>
              <a:gdLst/>
              <a:ahLst/>
              <a:cxnLst/>
              <a:rect l="l" t="t" r="r" b="b"/>
              <a:pathLst>
                <a:path w="2929" h="3022" extrusionOk="0">
                  <a:moveTo>
                    <a:pt x="1512" y="0"/>
                  </a:moveTo>
                  <a:cubicBezTo>
                    <a:pt x="662" y="0"/>
                    <a:pt x="1" y="661"/>
                    <a:pt x="1" y="1511"/>
                  </a:cubicBezTo>
                  <a:cubicBezTo>
                    <a:pt x="1" y="2361"/>
                    <a:pt x="662" y="3022"/>
                    <a:pt x="1512" y="3022"/>
                  </a:cubicBezTo>
                  <a:cubicBezTo>
                    <a:pt x="2267" y="3022"/>
                    <a:pt x="2928" y="2361"/>
                    <a:pt x="2928" y="1511"/>
                  </a:cubicBezTo>
                  <a:cubicBezTo>
                    <a:pt x="2928" y="661"/>
                    <a:pt x="2267" y="0"/>
                    <a:pt x="1512"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621" name="Google Shape;4621;p57"/>
            <p:cNvSpPr/>
            <p:nvPr/>
          </p:nvSpPr>
          <p:spPr>
            <a:xfrm>
              <a:off x="5731725" y="4015500"/>
              <a:ext cx="73200" cy="75550"/>
            </a:xfrm>
            <a:custGeom>
              <a:avLst/>
              <a:gdLst/>
              <a:ahLst/>
              <a:cxnLst/>
              <a:rect l="l" t="t" r="r" b="b"/>
              <a:pathLst>
                <a:path w="2928" h="3022" extrusionOk="0">
                  <a:moveTo>
                    <a:pt x="1417" y="0"/>
                  </a:moveTo>
                  <a:cubicBezTo>
                    <a:pt x="662" y="0"/>
                    <a:pt x="0" y="661"/>
                    <a:pt x="0" y="1511"/>
                  </a:cubicBezTo>
                  <a:cubicBezTo>
                    <a:pt x="0" y="2361"/>
                    <a:pt x="662" y="3022"/>
                    <a:pt x="1417" y="3022"/>
                  </a:cubicBezTo>
                  <a:cubicBezTo>
                    <a:pt x="2267" y="3022"/>
                    <a:pt x="2928" y="2361"/>
                    <a:pt x="2928" y="1511"/>
                  </a:cubicBezTo>
                  <a:cubicBezTo>
                    <a:pt x="2928" y="661"/>
                    <a:pt x="2267" y="0"/>
                    <a:pt x="1417"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622" name="Google Shape;4622;p57"/>
            <p:cNvSpPr/>
            <p:nvPr/>
          </p:nvSpPr>
          <p:spPr>
            <a:xfrm>
              <a:off x="5531050" y="4015500"/>
              <a:ext cx="75575" cy="75550"/>
            </a:xfrm>
            <a:custGeom>
              <a:avLst/>
              <a:gdLst/>
              <a:ahLst/>
              <a:cxnLst/>
              <a:rect l="l" t="t" r="r" b="b"/>
              <a:pathLst>
                <a:path w="3023" h="3022" extrusionOk="0">
                  <a:moveTo>
                    <a:pt x="1512" y="0"/>
                  </a:moveTo>
                  <a:cubicBezTo>
                    <a:pt x="662" y="0"/>
                    <a:pt x="1" y="661"/>
                    <a:pt x="1" y="1511"/>
                  </a:cubicBezTo>
                  <a:cubicBezTo>
                    <a:pt x="1" y="2361"/>
                    <a:pt x="662" y="3022"/>
                    <a:pt x="1512" y="3022"/>
                  </a:cubicBezTo>
                  <a:cubicBezTo>
                    <a:pt x="2361" y="3022"/>
                    <a:pt x="3022" y="2361"/>
                    <a:pt x="3022" y="1511"/>
                  </a:cubicBezTo>
                  <a:cubicBezTo>
                    <a:pt x="3022" y="661"/>
                    <a:pt x="2361" y="0"/>
                    <a:pt x="1512"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623" name="Google Shape;4623;p57"/>
            <p:cNvSpPr/>
            <p:nvPr/>
          </p:nvSpPr>
          <p:spPr>
            <a:xfrm>
              <a:off x="5332750" y="4015500"/>
              <a:ext cx="75550" cy="75550"/>
            </a:xfrm>
            <a:custGeom>
              <a:avLst/>
              <a:gdLst/>
              <a:ahLst/>
              <a:cxnLst/>
              <a:rect l="l" t="t" r="r" b="b"/>
              <a:pathLst>
                <a:path w="3022" h="3022" extrusionOk="0">
                  <a:moveTo>
                    <a:pt x="1511" y="0"/>
                  </a:moveTo>
                  <a:cubicBezTo>
                    <a:pt x="661" y="0"/>
                    <a:pt x="0" y="661"/>
                    <a:pt x="0" y="1511"/>
                  </a:cubicBezTo>
                  <a:cubicBezTo>
                    <a:pt x="0" y="2361"/>
                    <a:pt x="661" y="3022"/>
                    <a:pt x="1511" y="3022"/>
                  </a:cubicBezTo>
                  <a:cubicBezTo>
                    <a:pt x="2267" y="3022"/>
                    <a:pt x="3022" y="2361"/>
                    <a:pt x="2928" y="1511"/>
                  </a:cubicBezTo>
                  <a:cubicBezTo>
                    <a:pt x="2928" y="661"/>
                    <a:pt x="2267"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624" name="Google Shape;4624;p57"/>
            <p:cNvSpPr/>
            <p:nvPr/>
          </p:nvSpPr>
          <p:spPr>
            <a:xfrm>
              <a:off x="5134425" y="4015500"/>
              <a:ext cx="73225" cy="75550"/>
            </a:xfrm>
            <a:custGeom>
              <a:avLst/>
              <a:gdLst/>
              <a:ahLst/>
              <a:cxnLst/>
              <a:rect l="l" t="t" r="r" b="b"/>
              <a:pathLst>
                <a:path w="2929" h="3022" extrusionOk="0">
                  <a:moveTo>
                    <a:pt x="1417" y="0"/>
                  </a:moveTo>
                  <a:cubicBezTo>
                    <a:pt x="662" y="0"/>
                    <a:pt x="1" y="661"/>
                    <a:pt x="1" y="1511"/>
                  </a:cubicBezTo>
                  <a:cubicBezTo>
                    <a:pt x="1" y="2361"/>
                    <a:pt x="662" y="3022"/>
                    <a:pt x="1417" y="3022"/>
                  </a:cubicBezTo>
                  <a:cubicBezTo>
                    <a:pt x="2267" y="3022"/>
                    <a:pt x="2928" y="2361"/>
                    <a:pt x="2928" y="1511"/>
                  </a:cubicBezTo>
                  <a:cubicBezTo>
                    <a:pt x="2928" y="661"/>
                    <a:pt x="2267" y="0"/>
                    <a:pt x="1417"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625" name="Google Shape;4625;p57"/>
            <p:cNvSpPr/>
            <p:nvPr/>
          </p:nvSpPr>
          <p:spPr>
            <a:xfrm>
              <a:off x="4933750" y="4015500"/>
              <a:ext cx="75575" cy="75550"/>
            </a:xfrm>
            <a:custGeom>
              <a:avLst/>
              <a:gdLst/>
              <a:ahLst/>
              <a:cxnLst/>
              <a:rect l="l" t="t" r="r" b="b"/>
              <a:pathLst>
                <a:path w="3023" h="3022"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626" name="Google Shape;4626;p57"/>
            <p:cNvSpPr/>
            <p:nvPr/>
          </p:nvSpPr>
          <p:spPr>
            <a:xfrm>
              <a:off x="4735450" y="4015500"/>
              <a:ext cx="75575" cy="75550"/>
            </a:xfrm>
            <a:custGeom>
              <a:avLst/>
              <a:gdLst/>
              <a:ahLst/>
              <a:cxnLst/>
              <a:rect l="l" t="t" r="r" b="b"/>
              <a:pathLst>
                <a:path w="3023" h="3022"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627" name="Google Shape;4627;p57"/>
            <p:cNvSpPr/>
            <p:nvPr/>
          </p:nvSpPr>
          <p:spPr>
            <a:xfrm>
              <a:off x="4537125" y="4015500"/>
              <a:ext cx="73225" cy="75550"/>
            </a:xfrm>
            <a:custGeom>
              <a:avLst/>
              <a:gdLst/>
              <a:ahLst/>
              <a:cxnLst/>
              <a:rect l="l" t="t" r="r" b="b"/>
              <a:pathLst>
                <a:path w="2929" h="3022" extrusionOk="0">
                  <a:moveTo>
                    <a:pt x="1417" y="0"/>
                  </a:moveTo>
                  <a:cubicBezTo>
                    <a:pt x="662" y="0"/>
                    <a:pt x="1" y="661"/>
                    <a:pt x="1" y="1511"/>
                  </a:cubicBezTo>
                  <a:cubicBezTo>
                    <a:pt x="1" y="2361"/>
                    <a:pt x="662" y="3022"/>
                    <a:pt x="1417" y="3022"/>
                  </a:cubicBezTo>
                  <a:cubicBezTo>
                    <a:pt x="2267" y="3022"/>
                    <a:pt x="2928" y="2361"/>
                    <a:pt x="2928" y="1511"/>
                  </a:cubicBezTo>
                  <a:cubicBezTo>
                    <a:pt x="2928" y="661"/>
                    <a:pt x="2267" y="0"/>
                    <a:pt x="1512"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628" name="Google Shape;4628;p57"/>
            <p:cNvSpPr/>
            <p:nvPr/>
          </p:nvSpPr>
          <p:spPr>
            <a:xfrm>
              <a:off x="4336450" y="4015500"/>
              <a:ext cx="75575" cy="75550"/>
            </a:xfrm>
            <a:custGeom>
              <a:avLst/>
              <a:gdLst/>
              <a:ahLst/>
              <a:cxnLst/>
              <a:rect l="l" t="t" r="r" b="b"/>
              <a:pathLst>
                <a:path w="3023" h="3022"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629" name="Google Shape;4629;p57"/>
            <p:cNvSpPr/>
            <p:nvPr/>
          </p:nvSpPr>
          <p:spPr>
            <a:xfrm>
              <a:off x="4138150" y="4015500"/>
              <a:ext cx="75575" cy="75550"/>
            </a:xfrm>
            <a:custGeom>
              <a:avLst/>
              <a:gdLst/>
              <a:ahLst/>
              <a:cxnLst/>
              <a:rect l="l" t="t" r="r" b="b"/>
              <a:pathLst>
                <a:path w="3023" h="3022"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630" name="Google Shape;4630;p57"/>
            <p:cNvSpPr/>
            <p:nvPr/>
          </p:nvSpPr>
          <p:spPr>
            <a:xfrm>
              <a:off x="3939825" y="4015500"/>
              <a:ext cx="73225" cy="75550"/>
            </a:xfrm>
            <a:custGeom>
              <a:avLst/>
              <a:gdLst/>
              <a:ahLst/>
              <a:cxnLst/>
              <a:rect l="l" t="t" r="r" b="b"/>
              <a:pathLst>
                <a:path w="2929" h="3022" extrusionOk="0">
                  <a:moveTo>
                    <a:pt x="1512" y="0"/>
                  </a:moveTo>
                  <a:cubicBezTo>
                    <a:pt x="662" y="0"/>
                    <a:pt x="1" y="661"/>
                    <a:pt x="1" y="1511"/>
                  </a:cubicBezTo>
                  <a:cubicBezTo>
                    <a:pt x="1" y="2361"/>
                    <a:pt x="662" y="3022"/>
                    <a:pt x="1512" y="3022"/>
                  </a:cubicBezTo>
                  <a:cubicBezTo>
                    <a:pt x="2267" y="3022"/>
                    <a:pt x="2928" y="2361"/>
                    <a:pt x="2928" y="1511"/>
                  </a:cubicBezTo>
                  <a:cubicBezTo>
                    <a:pt x="2928" y="661"/>
                    <a:pt x="2267" y="0"/>
                    <a:pt x="1512"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631" name="Google Shape;4631;p57"/>
            <p:cNvSpPr/>
            <p:nvPr/>
          </p:nvSpPr>
          <p:spPr>
            <a:xfrm>
              <a:off x="5930025" y="3826625"/>
              <a:ext cx="73225" cy="75575"/>
            </a:xfrm>
            <a:custGeom>
              <a:avLst/>
              <a:gdLst/>
              <a:ahLst/>
              <a:cxnLst/>
              <a:rect l="l" t="t" r="r" b="b"/>
              <a:pathLst>
                <a:path w="2929" h="3023" extrusionOk="0">
                  <a:moveTo>
                    <a:pt x="1512" y="0"/>
                  </a:moveTo>
                  <a:cubicBezTo>
                    <a:pt x="662" y="0"/>
                    <a:pt x="1" y="661"/>
                    <a:pt x="1" y="1511"/>
                  </a:cubicBezTo>
                  <a:cubicBezTo>
                    <a:pt x="1" y="2361"/>
                    <a:pt x="662" y="3022"/>
                    <a:pt x="1512" y="3022"/>
                  </a:cubicBezTo>
                  <a:cubicBezTo>
                    <a:pt x="2267" y="3022"/>
                    <a:pt x="2928" y="2361"/>
                    <a:pt x="2928" y="1511"/>
                  </a:cubicBezTo>
                  <a:cubicBezTo>
                    <a:pt x="2928" y="661"/>
                    <a:pt x="2267" y="0"/>
                    <a:pt x="1512"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632" name="Google Shape;4632;p57"/>
            <p:cNvSpPr/>
            <p:nvPr/>
          </p:nvSpPr>
          <p:spPr>
            <a:xfrm>
              <a:off x="5731725" y="3826625"/>
              <a:ext cx="73200" cy="75575"/>
            </a:xfrm>
            <a:custGeom>
              <a:avLst/>
              <a:gdLst/>
              <a:ahLst/>
              <a:cxnLst/>
              <a:rect l="l" t="t" r="r" b="b"/>
              <a:pathLst>
                <a:path w="2928" h="3023" extrusionOk="0">
                  <a:moveTo>
                    <a:pt x="1417" y="0"/>
                  </a:moveTo>
                  <a:cubicBezTo>
                    <a:pt x="662" y="0"/>
                    <a:pt x="0" y="661"/>
                    <a:pt x="0" y="1511"/>
                  </a:cubicBezTo>
                  <a:cubicBezTo>
                    <a:pt x="0" y="2361"/>
                    <a:pt x="662" y="3022"/>
                    <a:pt x="1417" y="3022"/>
                  </a:cubicBezTo>
                  <a:cubicBezTo>
                    <a:pt x="2267" y="3022"/>
                    <a:pt x="2928" y="2361"/>
                    <a:pt x="2928" y="1511"/>
                  </a:cubicBezTo>
                  <a:cubicBezTo>
                    <a:pt x="2928" y="661"/>
                    <a:pt x="2267" y="0"/>
                    <a:pt x="1417"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633" name="Google Shape;4633;p57"/>
            <p:cNvSpPr/>
            <p:nvPr/>
          </p:nvSpPr>
          <p:spPr>
            <a:xfrm>
              <a:off x="5531050" y="3826625"/>
              <a:ext cx="75575" cy="75575"/>
            </a:xfrm>
            <a:custGeom>
              <a:avLst/>
              <a:gdLst/>
              <a:ahLst/>
              <a:cxnLst/>
              <a:rect l="l" t="t" r="r" b="b"/>
              <a:pathLst>
                <a:path w="3023" h="3023" extrusionOk="0">
                  <a:moveTo>
                    <a:pt x="1512" y="0"/>
                  </a:moveTo>
                  <a:cubicBezTo>
                    <a:pt x="662" y="0"/>
                    <a:pt x="1" y="661"/>
                    <a:pt x="1" y="1511"/>
                  </a:cubicBezTo>
                  <a:cubicBezTo>
                    <a:pt x="1" y="2361"/>
                    <a:pt x="662" y="3022"/>
                    <a:pt x="1512" y="3022"/>
                  </a:cubicBezTo>
                  <a:cubicBezTo>
                    <a:pt x="2361" y="3022"/>
                    <a:pt x="3022" y="2361"/>
                    <a:pt x="3022" y="1511"/>
                  </a:cubicBezTo>
                  <a:cubicBezTo>
                    <a:pt x="3022" y="661"/>
                    <a:pt x="2361" y="0"/>
                    <a:pt x="1512"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634" name="Google Shape;4634;p57"/>
            <p:cNvSpPr/>
            <p:nvPr/>
          </p:nvSpPr>
          <p:spPr>
            <a:xfrm>
              <a:off x="5332750" y="3826625"/>
              <a:ext cx="75550" cy="75575"/>
            </a:xfrm>
            <a:custGeom>
              <a:avLst/>
              <a:gdLst/>
              <a:ahLst/>
              <a:cxnLst/>
              <a:rect l="l" t="t" r="r" b="b"/>
              <a:pathLst>
                <a:path w="3022" h="3023" extrusionOk="0">
                  <a:moveTo>
                    <a:pt x="1511" y="0"/>
                  </a:moveTo>
                  <a:cubicBezTo>
                    <a:pt x="661" y="0"/>
                    <a:pt x="0" y="661"/>
                    <a:pt x="0" y="1511"/>
                  </a:cubicBezTo>
                  <a:cubicBezTo>
                    <a:pt x="0" y="2361"/>
                    <a:pt x="661" y="3022"/>
                    <a:pt x="1511" y="3022"/>
                  </a:cubicBezTo>
                  <a:cubicBezTo>
                    <a:pt x="2267" y="3022"/>
                    <a:pt x="3022" y="2361"/>
                    <a:pt x="2928" y="1511"/>
                  </a:cubicBezTo>
                  <a:cubicBezTo>
                    <a:pt x="2928" y="661"/>
                    <a:pt x="2267"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635" name="Google Shape;4635;p57"/>
            <p:cNvSpPr/>
            <p:nvPr/>
          </p:nvSpPr>
          <p:spPr>
            <a:xfrm>
              <a:off x="5134425" y="3826625"/>
              <a:ext cx="73225" cy="75575"/>
            </a:xfrm>
            <a:custGeom>
              <a:avLst/>
              <a:gdLst/>
              <a:ahLst/>
              <a:cxnLst/>
              <a:rect l="l" t="t" r="r" b="b"/>
              <a:pathLst>
                <a:path w="2929" h="3023" extrusionOk="0">
                  <a:moveTo>
                    <a:pt x="1417" y="0"/>
                  </a:moveTo>
                  <a:cubicBezTo>
                    <a:pt x="662" y="0"/>
                    <a:pt x="1" y="661"/>
                    <a:pt x="1" y="1511"/>
                  </a:cubicBezTo>
                  <a:cubicBezTo>
                    <a:pt x="1" y="2361"/>
                    <a:pt x="662" y="3022"/>
                    <a:pt x="1417" y="3022"/>
                  </a:cubicBezTo>
                  <a:cubicBezTo>
                    <a:pt x="2267" y="3022"/>
                    <a:pt x="2928" y="2361"/>
                    <a:pt x="2928" y="1511"/>
                  </a:cubicBezTo>
                  <a:cubicBezTo>
                    <a:pt x="2928" y="661"/>
                    <a:pt x="2267" y="0"/>
                    <a:pt x="1417"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636" name="Google Shape;4636;p57"/>
            <p:cNvSpPr/>
            <p:nvPr/>
          </p:nvSpPr>
          <p:spPr>
            <a:xfrm>
              <a:off x="4933750" y="3826625"/>
              <a:ext cx="75575" cy="75575"/>
            </a:xfrm>
            <a:custGeom>
              <a:avLst/>
              <a:gdLst/>
              <a:ahLst/>
              <a:cxnLst/>
              <a:rect l="l" t="t" r="r" b="b"/>
              <a:pathLst>
                <a:path w="3023" h="3023"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637" name="Google Shape;4637;p57"/>
            <p:cNvSpPr/>
            <p:nvPr/>
          </p:nvSpPr>
          <p:spPr>
            <a:xfrm>
              <a:off x="4735450" y="3826625"/>
              <a:ext cx="75575" cy="75575"/>
            </a:xfrm>
            <a:custGeom>
              <a:avLst/>
              <a:gdLst/>
              <a:ahLst/>
              <a:cxnLst/>
              <a:rect l="l" t="t" r="r" b="b"/>
              <a:pathLst>
                <a:path w="3023" h="3023"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638" name="Google Shape;4638;p57"/>
            <p:cNvSpPr/>
            <p:nvPr/>
          </p:nvSpPr>
          <p:spPr>
            <a:xfrm>
              <a:off x="4537125" y="3826625"/>
              <a:ext cx="73225" cy="75575"/>
            </a:xfrm>
            <a:custGeom>
              <a:avLst/>
              <a:gdLst/>
              <a:ahLst/>
              <a:cxnLst/>
              <a:rect l="l" t="t" r="r" b="b"/>
              <a:pathLst>
                <a:path w="2929" h="3023" extrusionOk="0">
                  <a:moveTo>
                    <a:pt x="1417" y="0"/>
                  </a:moveTo>
                  <a:cubicBezTo>
                    <a:pt x="662" y="0"/>
                    <a:pt x="1" y="661"/>
                    <a:pt x="1" y="1511"/>
                  </a:cubicBezTo>
                  <a:cubicBezTo>
                    <a:pt x="1" y="2361"/>
                    <a:pt x="662" y="3022"/>
                    <a:pt x="1417" y="3022"/>
                  </a:cubicBezTo>
                  <a:cubicBezTo>
                    <a:pt x="2267" y="3022"/>
                    <a:pt x="2928" y="2361"/>
                    <a:pt x="2928" y="1511"/>
                  </a:cubicBezTo>
                  <a:cubicBezTo>
                    <a:pt x="2928" y="661"/>
                    <a:pt x="2267" y="0"/>
                    <a:pt x="1512"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639" name="Google Shape;4639;p57"/>
            <p:cNvSpPr/>
            <p:nvPr/>
          </p:nvSpPr>
          <p:spPr>
            <a:xfrm>
              <a:off x="4336450" y="3826625"/>
              <a:ext cx="75575" cy="75575"/>
            </a:xfrm>
            <a:custGeom>
              <a:avLst/>
              <a:gdLst/>
              <a:ahLst/>
              <a:cxnLst/>
              <a:rect l="l" t="t" r="r" b="b"/>
              <a:pathLst>
                <a:path w="3023" h="3023"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640" name="Google Shape;4640;p57"/>
            <p:cNvSpPr/>
            <p:nvPr/>
          </p:nvSpPr>
          <p:spPr>
            <a:xfrm>
              <a:off x="4138150" y="3826625"/>
              <a:ext cx="75575" cy="75575"/>
            </a:xfrm>
            <a:custGeom>
              <a:avLst/>
              <a:gdLst/>
              <a:ahLst/>
              <a:cxnLst/>
              <a:rect l="l" t="t" r="r" b="b"/>
              <a:pathLst>
                <a:path w="3023" h="3023"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641" name="Google Shape;4641;p57"/>
            <p:cNvSpPr/>
            <p:nvPr/>
          </p:nvSpPr>
          <p:spPr>
            <a:xfrm>
              <a:off x="3939825" y="3826625"/>
              <a:ext cx="73225" cy="75575"/>
            </a:xfrm>
            <a:custGeom>
              <a:avLst/>
              <a:gdLst/>
              <a:ahLst/>
              <a:cxnLst/>
              <a:rect l="l" t="t" r="r" b="b"/>
              <a:pathLst>
                <a:path w="2929" h="3023" extrusionOk="0">
                  <a:moveTo>
                    <a:pt x="1512" y="0"/>
                  </a:moveTo>
                  <a:cubicBezTo>
                    <a:pt x="662" y="0"/>
                    <a:pt x="1" y="661"/>
                    <a:pt x="1" y="1511"/>
                  </a:cubicBezTo>
                  <a:cubicBezTo>
                    <a:pt x="1" y="2361"/>
                    <a:pt x="662" y="3022"/>
                    <a:pt x="1512" y="3022"/>
                  </a:cubicBezTo>
                  <a:cubicBezTo>
                    <a:pt x="2267" y="3022"/>
                    <a:pt x="2928" y="2361"/>
                    <a:pt x="2928" y="1511"/>
                  </a:cubicBezTo>
                  <a:cubicBezTo>
                    <a:pt x="2928" y="661"/>
                    <a:pt x="2267" y="0"/>
                    <a:pt x="1512"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642" name="Google Shape;4642;p57"/>
            <p:cNvSpPr/>
            <p:nvPr/>
          </p:nvSpPr>
          <p:spPr>
            <a:xfrm>
              <a:off x="6128350" y="3637750"/>
              <a:ext cx="75575" cy="75575"/>
            </a:xfrm>
            <a:custGeom>
              <a:avLst/>
              <a:gdLst/>
              <a:ahLst/>
              <a:cxnLst/>
              <a:rect l="l" t="t" r="r" b="b"/>
              <a:pathLst>
                <a:path w="3023" h="3023" extrusionOk="0">
                  <a:moveTo>
                    <a:pt x="1511" y="1"/>
                  </a:moveTo>
                  <a:cubicBezTo>
                    <a:pt x="661" y="1"/>
                    <a:pt x="0" y="662"/>
                    <a:pt x="0" y="1512"/>
                  </a:cubicBezTo>
                  <a:cubicBezTo>
                    <a:pt x="0" y="2361"/>
                    <a:pt x="661" y="3022"/>
                    <a:pt x="1511" y="3022"/>
                  </a:cubicBezTo>
                  <a:cubicBezTo>
                    <a:pt x="2361" y="3022"/>
                    <a:pt x="3022" y="2361"/>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643" name="Google Shape;4643;p57"/>
            <p:cNvSpPr/>
            <p:nvPr/>
          </p:nvSpPr>
          <p:spPr>
            <a:xfrm>
              <a:off x="5930025" y="3637750"/>
              <a:ext cx="73225" cy="75575"/>
            </a:xfrm>
            <a:custGeom>
              <a:avLst/>
              <a:gdLst/>
              <a:ahLst/>
              <a:cxnLst/>
              <a:rect l="l" t="t" r="r" b="b"/>
              <a:pathLst>
                <a:path w="2929" h="3023" extrusionOk="0">
                  <a:moveTo>
                    <a:pt x="1512" y="1"/>
                  </a:moveTo>
                  <a:cubicBezTo>
                    <a:pt x="662" y="1"/>
                    <a:pt x="1" y="662"/>
                    <a:pt x="1" y="1512"/>
                  </a:cubicBezTo>
                  <a:cubicBezTo>
                    <a:pt x="1" y="2361"/>
                    <a:pt x="662" y="3022"/>
                    <a:pt x="1512" y="3022"/>
                  </a:cubicBezTo>
                  <a:cubicBezTo>
                    <a:pt x="2267" y="3022"/>
                    <a:pt x="2928" y="2361"/>
                    <a:pt x="2928" y="1512"/>
                  </a:cubicBezTo>
                  <a:cubicBezTo>
                    <a:pt x="2928" y="662"/>
                    <a:pt x="2267" y="1"/>
                    <a:pt x="1512"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644" name="Google Shape;4644;p57"/>
            <p:cNvSpPr/>
            <p:nvPr/>
          </p:nvSpPr>
          <p:spPr>
            <a:xfrm>
              <a:off x="5731725" y="3637750"/>
              <a:ext cx="73200" cy="75575"/>
            </a:xfrm>
            <a:custGeom>
              <a:avLst/>
              <a:gdLst/>
              <a:ahLst/>
              <a:cxnLst/>
              <a:rect l="l" t="t" r="r" b="b"/>
              <a:pathLst>
                <a:path w="2928" h="3023" extrusionOk="0">
                  <a:moveTo>
                    <a:pt x="1417" y="1"/>
                  </a:moveTo>
                  <a:cubicBezTo>
                    <a:pt x="662" y="1"/>
                    <a:pt x="0" y="662"/>
                    <a:pt x="0" y="1512"/>
                  </a:cubicBezTo>
                  <a:cubicBezTo>
                    <a:pt x="0" y="2361"/>
                    <a:pt x="662" y="3022"/>
                    <a:pt x="1417" y="3022"/>
                  </a:cubicBezTo>
                  <a:cubicBezTo>
                    <a:pt x="2267" y="3022"/>
                    <a:pt x="2928" y="2361"/>
                    <a:pt x="2928" y="1512"/>
                  </a:cubicBezTo>
                  <a:cubicBezTo>
                    <a:pt x="2928" y="662"/>
                    <a:pt x="2267" y="1"/>
                    <a:pt x="1417"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645" name="Google Shape;4645;p57"/>
            <p:cNvSpPr/>
            <p:nvPr/>
          </p:nvSpPr>
          <p:spPr>
            <a:xfrm>
              <a:off x="5531050" y="3637750"/>
              <a:ext cx="75575" cy="75575"/>
            </a:xfrm>
            <a:custGeom>
              <a:avLst/>
              <a:gdLst/>
              <a:ahLst/>
              <a:cxnLst/>
              <a:rect l="l" t="t" r="r" b="b"/>
              <a:pathLst>
                <a:path w="3023" h="3023" extrusionOk="0">
                  <a:moveTo>
                    <a:pt x="1512" y="1"/>
                  </a:moveTo>
                  <a:cubicBezTo>
                    <a:pt x="662" y="1"/>
                    <a:pt x="1" y="662"/>
                    <a:pt x="1" y="1512"/>
                  </a:cubicBezTo>
                  <a:cubicBezTo>
                    <a:pt x="1" y="2361"/>
                    <a:pt x="662" y="3022"/>
                    <a:pt x="1512" y="3022"/>
                  </a:cubicBezTo>
                  <a:cubicBezTo>
                    <a:pt x="2361" y="3022"/>
                    <a:pt x="3022" y="2361"/>
                    <a:pt x="3022" y="1512"/>
                  </a:cubicBezTo>
                  <a:cubicBezTo>
                    <a:pt x="3022" y="662"/>
                    <a:pt x="2361" y="1"/>
                    <a:pt x="1512"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646" name="Google Shape;4646;p57"/>
            <p:cNvSpPr/>
            <p:nvPr/>
          </p:nvSpPr>
          <p:spPr>
            <a:xfrm>
              <a:off x="5332750" y="3637750"/>
              <a:ext cx="75550" cy="75575"/>
            </a:xfrm>
            <a:custGeom>
              <a:avLst/>
              <a:gdLst/>
              <a:ahLst/>
              <a:cxnLst/>
              <a:rect l="l" t="t" r="r" b="b"/>
              <a:pathLst>
                <a:path w="3022" h="3023" extrusionOk="0">
                  <a:moveTo>
                    <a:pt x="1511" y="1"/>
                  </a:moveTo>
                  <a:cubicBezTo>
                    <a:pt x="661" y="1"/>
                    <a:pt x="0" y="662"/>
                    <a:pt x="0" y="1512"/>
                  </a:cubicBezTo>
                  <a:cubicBezTo>
                    <a:pt x="0" y="2361"/>
                    <a:pt x="661" y="3022"/>
                    <a:pt x="1511" y="3022"/>
                  </a:cubicBezTo>
                  <a:cubicBezTo>
                    <a:pt x="2267" y="3022"/>
                    <a:pt x="3022" y="2361"/>
                    <a:pt x="2928" y="1512"/>
                  </a:cubicBezTo>
                  <a:cubicBezTo>
                    <a:pt x="2928" y="662"/>
                    <a:pt x="2267"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647" name="Google Shape;4647;p57"/>
            <p:cNvSpPr/>
            <p:nvPr/>
          </p:nvSpPr>
          <p:spPr>
            <a:xfrm>
              <a:off x="5134425" y="3637750"/>
              <a:ext cx="73225" cy="75575"/>
            </a:xfrm>
            <a:custGeom>
              <a:avLst/>
              <a:gdLst/>
              <a:ahLst/>
              <a:cxnLst/>
              <a:rect l="l" t="t" r="r" b="b"/>
              <a:pathLst>
                <a:path w="2929" h="3023" extrusionOk="0">
                  <a:moveTo>
                    <a:pt x="1417" y="1"/>
                  </a:moveTo>
                  <a:cubicBezTo>
                    <a:pt x="662" y="1"/>
                    <a:pt x="1" y="662"/>
                    <a:pt x="1" y="1512"/>
                  </a:cubicBezTo>
                  <a:cubicBezTo>
                    <a:pt x="1" y="2361"/>
                    <a:pt x="662" y="3022"/>
                    <a:pt x="1417" y="3022"/>
                  </a:cubicBezTo>
                  <a:cubicBezTo>
                    <a:pt x="2267" y="3022"/>
                    <a:pt x="2928" y="2361"/>
                    <a:pt x="2928" y="1512"/>
                  </a:cubicBezTo>
                  <a:cubicBezTo>
                    <a:pt x="2928" y="662"/>
                    <a:pt x="2267" y="1"/>
                    <a:pt x="1417"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648" name="Google Shape;4648;p57"/>
            <p:cNvSpPr/>
            <p:nvPr/>
          </p:nvSpPr>
          <p:spPr>
            <a:xfrm>
              <a:off x="4933750" y="3637750"/>
              <a:ext cx="75575" cy="75575"/>
            </a:xfrm>
            <a:custGeom>
              <a:avLst/>
              <a:gdLst/>
              <a:ahLst/>
              <a:cxnLst/>
              <a:rect l="l" t="t" r="r" b="b"/>
              <a:pathLst>
                <a:path w="3023" h="3023" extrusionOk="0">
                  <a:moveTo>
                    <a:pt x="1512" y="1"/>
                  </a:moveTo>
                  <a:cubicBezTo>
                    <a:pt x="662" y="1"/>
                    <a:pt x="1" y="662"/>
                    <a:pt x="1" y="1512"/>
                  </a:cubicBezTo>
                  <a:cubicBezTo>
                    <a:pt x="1" y="2361"/>
                    <a:pt x="662" y="3022"/>
                    <a:pt x="1512" y="3022"/>
                  </a:cubicBezTo>
                  <a:cubicBezTo>
                    <a:pt x="2362" y="3022"/>
                    <a:pt x="3023" y="2361"/>
                    <a:pt x="3023" y="1512"/>
                  </a:cubicBezTo>
                  <a:cubicBezTo>
                    <a:pt x="3023" y="662"/>
                    <a:pt x="2362" y="1"/>
                    <a:pt x="1512"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649" name="Google Shape;4649;p57"/>
            <p:cNvSpPr/>
            <p:nvPr/>
          </p:nvSpPr>
          <p:spPr>
            <a:xfrm>
              <a:off x="4735450" y="3637750"/>
              <a:ext cx="75575" cy="75575"/>
            </a:xfrm>
            <a:custGeom>
              <a:avLst/>
              <a:gdLst/>
              <a:ahLst/>
              <a:cxnLst/>
              <a:rect l="l" t="t" r="r" b="b"/>
              <a:pathLst>
                <a:path w="3023" h="3023" extrusionOk="0">
                  <a:moveTo>
                    <a:pt x="1511" y="1"/>
                  </a:moveTo>
                  <a:cubicBezTo>
                    <a:pt x="661" y="1"/>
                    <a:pt x="0" y="662"/>
                    <a:pt x="0" y="1512"/>
                  </a:cubicBezTo>
                  <a:cubicBezTo>
                    <a:pt x="0" y="2361"/>
                    <a:pt x="661" y="3022"/>
                    <a:pt x="1511" y="3022"/>
                  </a:cubicBezTo>
                  <a:cubicBezTo>
                    <a:pt x="2361" y="3022"/>
                    <a:pt x="3022" y="2361"/>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650" name="Google Shape;4650;p57"/>
            <p:cNvSpPr/>
            <p:nvPr/>
          </p:nvSpPr>
          <p:spPr>
            <a:xfrm>
              <a:off x="4537125" y="3637750"/>
              <a:ext cx="73225" cy="75575"/>
            </a:xfrm>
            <a:custGeom>
              <a:avLst/>
              <a:gdLst/>
              <a:ahLst/>
              <a:cxnLst/>
              <a:rect l="l" t="t" r="r" b="b"/>
              <a:pathLst>
                <a:path w="2929" h="3023" extrusionOk="0">
                  <a:moveTo>
                    <a:pt x="1417" y="1"/>
                  </a:moveTo>
                  <a:cubicBezTo>
                    <a:pt x="662" y="1"/>
                    <a:pt x="1" y="662"/>
                    <a:pt x="1" y="1512"/>
                  </a:cubicBezTo>
                  <a:cubicBezTo>
                    <a:pt x="1" y="2361"/>
                    <a:pt x="662" y="3022"/>
                    <a:pt x="1417" y="3022"/>
                  </a:cubicBezTo>
                  <a:cubicBezTo>
                    <a:pt x="2267" y="3022"/>
                    <a:pt x="2928" y="2361"/>
                    <a:pt x="2928" y="1512"/>
                  </a:cubicBezTo>
                  <a:cubicBezTo>
                    <a:pt x="2928" y="662"/>
                    <a:pt x="2267" y="1"/>
                    <a:pt x="1512"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651" name="Google Shape;4651;p57"/>
            <p:cNvSpPr/>
            <p:nvPr/>
          </p:nvSpPr>
          <p:spPr>
            <a:xfrm>
              <a:off x="4336450" y="3637750"/>
              <a:ext cx="75575" cy="75575"/>
            </a:xfrm>
            <a:custGeom>
              <a:avLst/>
              <a:gdLst/>
              <a:ahLst/>
              <a:cxnLst/>
              <a:rect l="l" t="t" r="r" b="b"/>
              <a:pathLst>
                <a:path w="3023" h="3023" extrusionOk="0">
                  <a:moveTo>
                    <a:pt x="1512" y="1"/>
                  </a:moveTo>
                  <a:cubicBezTo>
                    <a:pt x="662" y="1"/>
                    <a:pt x="1" y="662"/>
                    <a:pt x="1" y="1512"/>
                  </a:cubicBezTo>
                  <a:cubicBezTo>
                    <a:pt x="1" y="2361"/>
                    <a:pt x="662" y="3022"/>
                    <a:pt x="1512" y="3022"/>
                  </a:cubicBezTo>
                  <a:cubicBezTo>
                    <a:pt x="2362" y="3022"/>
                    <a:pt x="3023" y="2361"/>
                    <a:pt x="3023" y="1512"/>
                  </a:cubicBezTo>
                  <a:cubicBezTo>
                    <a:pt x="3023" y="662"/>
                    <a:pt x="2362" y="1"/>
                    <a:pt x="1512"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652" name="Google Shape;4652;p57"/>
            <p:cNvSpPr/>
            <p:nvPr/>
          </p:nvSpPr>
          <p:spPr>
            <a:xfrm>
              <a:off x="4138150" y="3637750"/>
              <a:ext cx="75575" cy="75575"/>
            </a:xfrm>
            <a:custGeom>
              <a:avLst/>
              <a:gdLst/>
              <a:ahLst/>
              <a:cxnLst/>
              <a:rect l="l" t="t" r="r" b="b"/>
              <a:pathLst>
                <a:path w="3023" h="3023" extrusionOk="0">
                  <a:moveTo>
                    <a:pt x="1511" y="1"/>
                  </a:moveTo>
                  <a:cubicBezTo>
                    <a:pt x="661" y="1"/>
                    <a:pt x="0" y="662"/>
                    <a:pt x="0" y="1512"/>
                  </a:cubicBezTo>
                  <a:cubicBezTo>
                    <a:pt x="0" y="2361"/>
                    <a:pt x="661" y="3022"/>
                    <a:pt x="1511" y="3022"/>
                  </a:cubicBezTo>
                  <a:cubicBezTo>
                    <a:pt x="2361" y="3022"/>
                    <a:pt x="3022" y="2361"/>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653" name="Google Shape;4653;p57"/>
            <p:cNvSpPr/>
            <p:nvPr/>
          </p:nvSpPr>
          <p:spPr>
            <a:xfrm>
              <a:off x="3939825" y="3637750"/>
              <a:ext cx="73225" cy="75575"/>
            </a:xfrm>
            <a:custGeom>
              <a:avLst/>
              <a:gdLst/>
              <a:ahLst/>
              <a:cxnLst/>
              <a:rect l="l" t="t" r="r" b="b"/>
              <a:pathLst>
                <a:path w="2929" h="3023" extrusionOk="0">
                  <a:moveTo>
                    <a:pt x="1512" y="1"/>
                  </a:moveTo>
                  <a:cubicBezTo>
                    <a:pt x="662" y="1"/>
                    <a:pt x="1" y="662"/>
                    <a:pt x="1" y="1512"/>
                  </a:cubicBezTo>
                  <a:cubicBezTo>
                    <a:pt x="1" y="2361"/>
                    <a:pt x="662" y="3022"/>
                    <a:pt x="1512" y="3022"/>
                  </a:cubicBezTo>
                  <a:cubicBezTo>
                    <a:pt x="2267" y="3022"/>
                    <a:pt x="2928" y="2361"/>
                    <a:pt x="2928" y="1512"/>
                  </a:cubicBezTo>
                  <a:cubicBezTo>
                    <a:pt x="2928" y="662"/>
                    <a:pt x="2267" y="1"/>
                    <a:pt x="1512"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654" name="Google Shape;4654;p57"/>
            <p:cNvSpPr/>
            <p:nvPr/>
          </p:nvSpPr>
          <p:spPr>
            <a:xfrm>
              <a:off x="6128350" y="3448875"/>
              <a:ext cx="75575" cy="75575"/>
            </a:xfrm>
            <a:custGeom>
              <a:avLst/>
              <a:gdLst/>
              <a:ahLst/>
              <a:cxnLst/>
              <a:rect l="l" t="t" r="r" b="b"/>
              <a:pathLst>
                <a:path w="3023" h="3023" extrusionOk="0">
                  <a:moveTo>
                    <a:pt x="1511" y="1"/>
                  </a:moveTo>
                  <a:cubicBezTo>
                    <a:pt x="661" y="1"/>
                    <a:pt x="0" y="662"/>
                    <a:pt x="0" y="1512"/>
                  </a:cubicBezTo>
                  <a:cubicBezTo>
                    <a:pt x="0" y="2362"/>
                    <a:pt x="661" y="3023"/>
                    <a:pt x="1511" y="3023"/>
                  </a:cubicBezTo>
                  <a:cubicBezTo>
                    <a:pt x="2361" y="3023"/>
                    <a:pt x="3022" y="2362"/>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655" name="Google Shape;4655;p57"/>
            <p:cNvSpPr/>
            <p:nvPr/>
          </p:nvSpPr>
          <p:spPr>
            <a:xfrm>
              <a:off x="5930025" y="3448875"/>
              <a:ext cx="73225" cy="75575"/>
            </a:xfrm>
            <a:custGeom>
              <a:avLst/>
              <a:gdLst/>
              <a:ahLst/>
              <a:cxnLst/>
              <a:rect l="l" t="t" r="r" b="b"/>
              <a:pathLst>
                <a:path w="2929" h="3023" extrusionOk="0">
                  <a:moveTo>
                    <a:pt x="1512" y="1"/>
                  </a:moveTo>
                  <a:cubicBezTo>
                    <a:pt x="662" y="1"/>
                    <a:pt x="1" y="662"/>
                    <a:pt x="1" y="1512"/>
                  </a:cubicBezTo>
                  <a:cubicBezTo>
                    <a:pt x="1" y="2362"/>
                    <a:pt x="662" y="3023"/>
                    <a:pt x="1512" y="3023"/>
                  </a:cubicBezTo>
                  <a:cubicBezTo>
                    <a:pt x="2267" y="3023"/>
                    <a:pt x="2928" y="2362"/>
                    <a:pt x="2928" y="1512"/>
                  </a:cubicBezTo>
                  <a:cubicBezTo>
                    <a:pt x="2928" y="662"/>
                    <a:pt x="2267" y="1"/>
                    <a:pt x="1512"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656" name="Google Shape;4656;p57"/>
            <p:cNvSpPr/>
            <p:nvPr/>
          </p:nvSpPr>
          <p:spPr>
            <a:xfrm>
              <a:off x="5731725" y="3448875"/>
              <a:ext cx="73200" cy="75575"/>
            </a:xfrm>
            <a:custGeom>
              <a:avLst/>
              <a:gdLst/>
              <a:ahLst/>
              <a:cxnLst/>
              <a:rect l="l" t="t" r="r" b="b"/>
              <a:pathLst>
                <a:path w="2928" h="3023" extrusionOk="0">
                  <a:moveTo>
                    <a:pt x="1417" y="1"/>
                  </a:moveTo>
                  <a:cubicBezTo>
                    <a:pt x="662" y="1"/>
                    <a:pt x="0" y="662"/>
                    <a:pt x="0" y="1512"/>
                  </a:cubicBezTo>
                  <a:cubicBezTo>
                    <a:pt x="0" y="2362"/>
                    <a:pt x="662" y="3023"/>
                    <a:pt x="1417" y="3023"/>
                  </a:cubicBezTo>
                  <a:cubicBezTo>
                    <a:pt x="2267" y="3023"/>
                    <a:pt x="2928" y="2362"/>
                    <a:pt x="2928" y="1512"/>
                  </a:cubicBezTo>
                  <a:cubicBezTo>
                    <a:pt x="2928" y="662"/>
                    <a:pt x="2267" y="1"/>
                    <a:pt x="1417"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657" name="Google Shape;4657;p57"/>
            <p:cNvSpPr/>
            <p:nvPr/>
          </p:nvSpPr>
          <p:spPr>
            <a:xfrm>
              <a:off x="5531050" y="3448875"/>
              <a:ext cx="75575" cy="75575"/>
            </a:xfrm>
            <a:custGeom>
              <a:avLst/>
              <a:gdLst/>
              <a:ahLst/>
              <a:cxnLst/>
              <a:rect l="l" t="t" r="r" b="b"/>
              <a:pathLst>
                <a:path w="3023" h="3023" extrusionOk="0">
                  <a:moveTo>
                    <a:pt x="1512" y="1"/>
                  </a:moveTo>
                  <a:cubicBezTo>
                    <a:pt x="662" y="1"/>
                    <a:pt x="1" y="662"/>
                    <a:pt x="1" y="1512"/>
                  </a:cubicBezTo>
                  <a:cubicBezTo>
                    <a:pt x="1" y="2362"/>
                    <a:pt x="662" y="3023"/>
                    <a:pt x="1512" y="3023"/>
                  </a:cubicBezTo>
                  <a:cubicBezTo>
                    <a:pt x="2361" y="3023"/>
                    <a:pt x="3022" y="2362"/>
                    <a:pt x="3022" y="1512"/>
                  </a:cubicBezTo>
                  <a:cubicBezTo>
                    <a:pt x="3022" y="662"/>
                    <a:pt x="2361" y="1"/>
                    <a:pt x="1512"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658" name="Google Shape;4658;p57"/>
            <p:cNvSpPr/>
            <p:nvPr/>
          </p:nvSpPr>
          <p:spPr>
            <a:xfrm>
              <a:off x="5332750" y="3448875"/>
              <a:ext cx="75550" cy="75575"/>
            </a:xfrm>
            <a:custGeom>
              <a:avLst/>
              <a:gdLst/>
              <a:ahLst/>
              <a:cxnLst/>
              <a:rect l="l" t="t" r="r" b="b"/>
              <a:pathLst>
                <a:path w="3022" h="3023" extrusionOk="0">
                  <a:moveTo>
                    <a:pt x="1511" y="1"/>
                  </a:moveTo>
                  <a:cubicBezTo>
                    <a:pt x="661" y="1"/>
                    <a:pt x="0" y="662"/>
                    <a:pt x="0" y="1512"/>
                  </a:cubicBezTo>
                  <a:cubicBezTo>
                    <a:pt x="0" y="2362"/>
                    <a:pt x="661" y="3023"/>
                    <a:pt x="1511" y="3023"/>
                  </a:cubicBezTo>
                  <a:cubicBezTo>
                    <a:pt x="2267" y="3023"/>
                    <a:pt x="3022" y="2362"/>
                    <a:pt x="2928" y="1512"/>
                  </a:cubicBezTo>
                  <a:cubicBezTo>
                    <a:pt x="2928" y="662"/>
                    <a:pt x="2267"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659" name="Google Shape;4659;p57"/>
            <p:cNvSpPr/>
            <p:nvPr/>
          </p:nvSpPr>
          <p:spPr>
            <a:xfrm>
              <a:off x="5134425" y="3448875"/>
              <a:ext cx="73225" cy="75575"/>
            </a:xfrm>
            <a:custGeom>
              <a:avLst/>
              <a:gdLst/>
              <a:ahLst/>
              <a:cxnLst/>
              <a:rect l="l" t="t" r="r" b="b"/>
              <a:pathLst>
                <a:path w="2929" h="3023" extrusionOk="0">
                  <a:moveTo>
                    <a:pt x="1417" y="1"/>
                  </a:moveTo>
                  <a:cubicBezTo>
                    <a:pt x="662" y="1"/>
                    <a:pt x="1" y="662"/>
                    <a:pt x="1" y="1512"/>
                  </a:cubicBezTo>
                  <a:cubicBezTo>
                    <a:pt x="1" y="2362"/>
                    <a:pt x="662" y="3023"/>
                    <a:pt x="1417" y="3023"/>
                  </a:cubicBezTo>
                  <a:cubicBezTo>
                    <a:pt x="2267" y="3023"/>
                    <a:pt x="2928" y="2362"/>
                    <a:pt x="2928" y="1512"/>
                  </a:cubicBezTo>
                  <a:cubicBezTo>
                    <a:pt x="2928" y="662"/>
                    <a:pt x="2267" y="1"/>
                    <a:pt x="1417"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660" name="Google Shape;4660;p57"/>
            <p:cNvSpPr/>
            <p:nvPr/>
          </p:nvSpPr>
          <p:spPr>
            <a:xfrm>
              <a:off x="4933750" y="3448875"/>
              <a:ext cx="75575" cy="75575"/>
            </a:xfrm>
            <a:custGeom>
              <a:avLst/>
              <a:gdLst/>
              <a:ahLst/>
              <a:cxnLst/>
              <a:rect l="l" t="t" r="r" b="b"/>
              <a:pathLst>
                <a:path w="3023" h="3023" extrusionOk="0">
                  <a:moveTo>
                    <a:pt x="1512" y="1"/>
                  </a:moveTo>
                  <a:cubicBezTo>
                    <a:pt x="662" y="1"/>
                    <a:pt x="1" y="662"/>
                    <a:pt x="1" y="1512"/>
                  </a:cubicBezTo>
                  <a:cubicBezTo>
                    <a:pt x="1" y="2362"/>
                    <a:pt x="662" y="3023"/>
                    <a:pt x="1512" y="3023"/>
                  </a:cubicBezTo>
                  <a:cubicBezTo>
                    <a:pt x="2362" y="3023"/>
                    <a:pt x="3023" y="2362"/>
                    <a:pt x="3023" y="1512"/>
                  </a:cubicBezTo>
                  <a:cubicBezTo>
                    <a:pt x="3023" y="662"/>
                    <a:pt x="2362" y="1"/>
                    <a:pt x="1512"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661" name="Google Shape;4661;p57"/>
            <p:cNvSpPr/>
            <p:nvPr/>
          </p:nvSpPr>
          <p:spPr>
            <a:xfrm>
              <a:off x="4735450" y="3448875"/>
              <a:ext cx="75575" cy="75575"/>
            </a:xfrm>
            <a:custGeom>
              <a:avLst/>
              <a:gdLst/>
              <a:ahLst/>
              <a:cxnLst/>
              <a:rect l="l" t="t" r="r" b="b"/>
              <a:pathLst>
                <a:path w="3023" h="3023" extrusionOk="0">
                  <a:moveTo>
                    <a:pt x="1511" y="1"/>
                  </a:moveTo>
                  <a:cubicBezTo>
                    <a:pt x="661" y="1"/>
                    <a:pt x="0" y="662"/>
                    <a:pt x="0" y="1512"/>
                  </a:cubicBezTo>
                  <a:cubicBezTo>
                    <a:pt x="0" y="2362"/>
                    <a:pt x="661" y="3023"/>
                    <a:pt x="1511" y="3023"/>
                  </a:cubicBezTo>
                  <a:cubicBezTo>
                    <a:pt x="2361" y="3023"/>
                    <a:pt x="3022" y="2362"/>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662" name="Google Shape;4662;p57"/>
            <p:cNvSpPr/>
            <p:nvPr/>
          </p:nvSpPr>
          <p:spPr>
            <a:xfrm>
              <a:off x="4537125" y="3448875"/>
              <a:ext cx="73225" cy="75575"/>
            </a:xfrm>
            <a:custGeom>
              <a:avLst/>
              <a:gdLst/>
              <a:ahLst/>
              <a:cxnLst/>
              <a:rect l="l" t="t" r="r" b="b"/>
              <a:pathLst>
                <a:path w="2929" h="3023" extrusionOk="0">
                  <a:moveTo>
                    <a:pt x="1417" y="1"/>
                  </a:moveTo>
                  <a:cubicBezTo>
                    <a:pt x="662" y="1"/>
                    <a:pt x="1" y="662"/>
                    <a:pt x="1" y="1512"/>
                  </a:cubicBezTo>
                  <a:cubicBezTo>
                    <a:pt x="1" y="2362"/>
                    <a:pt x="662" y="3023"/>
                    <a:pt x="1417" y="3023"/>
                  </a:cubicBezTo>
                  <a:cubicBezTo>
                    <a:pt x="2267" y="3023"/>
                    <a:pt x="2928" y="2362"/>
                    <a:pt x="2928" y="1512"/>
                  </a:cubicBezTo>
                  <a:cubicBezTo>
                    <a:pt x="2928" y="662"/>
                    <a:pt x="2267" y="1"/>
                    <a:pt x="1512"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663" name="Google Shape;4663;p57"/>
            <p:cNvSpPr/>
            <p:nvPr/>
          </p:nvSpPr>
          <p:spPr>
            <a:xfrm>
              <a:off x="4336450" y="3448875"/>
              <a:ext cx="75575" cy="75575"/>
            </a:xfrm>
            <a:custGeom>
              <a:avLst/>
              <a:gdLst/>
              <a:ahLst/>
              <a:cxnLst/>
              <a:rect l="l" t="t" r="r" b="b"/>
              <a:pathLst>
                <a:path w="3023" h="3023" extrusionOk="0">
                  <a:moveTo>
                    <a:pt x="1512" y="1"/>
                  </a:moveTo>
                  <a:cubicBezTo>
                    <a:pt x="662" y="1"/>
                    <a:pt x="1" y="662"/>
                    <a:pt x="1" y="1512"/>
                  </a:cubicBezTo>
                  <a:cubicBezTo>
                    <a:pt x="1" y="2362"/>
                    <a:pt x="662" y="3023"/>
                    <a:pt x="1512" y="3023"/>
                  </a:cubicBezTo>
                  <a:cubicBezTo>
                    <a:pt x="2362" y="3023"/>
                    <a:pt x="3023" y="2362"/>
                    <a:pt x="3023" y="1512"/>
                  </a:cubicBezTo>
                  <a:cubicBezTo>
                    <a:pt x="3023" y="662"/>
                    <a:pt x="2362" y="1"/>
                    <a:pt x="1512"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664" name="Google Shape;4664;p57"/>
            <p:cNvSpPr/>
            <p:nvPr/>
          </p:nvSpPr>
          <p:spPr>
            <a:xfrm>
              <a:off x="4138150" y="3448875"/>
              <a:ext cx="75575" cy="75575"/>
            </a:xfrm>
            <a:custGeom>
              <a:avLst/>
              <a:gdLst/>
              <a:ahLst/>
              <a:cxnLst/>
              <a:rect l="l" t="t" r="r" b="b"/>
              <a:pathLst>
                <a:path w="3023" h="3023" extrusionOk="0">
                  <a:moveTo>
                    <a:pt x="1511" y="1"/>
                  </a:moveTo>
                  <a:cubicBezTo>
                    <a:pt x="661" y="1"/>
                    <a:pt x="0" y="662"/>
                    <a:pt x="0" y="1512"/>
                  </a:cubicBezTo>
                  <a:cubicBezTo>
                    <a:pt x="0" y="2362"/>
                    <a:pt x="661" y="3023"/>
                    <a:pt x="1511" y="3023"/>
                  </a:cubicBezTo>
                  <a:cubicBezTo>
                    <a:pt x="2361" y="3023"/>
                    <a:pt x="3022" y="2362"/>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665" name="Google Shape;4665;p57"/>
            <p:cNvSpPr/>
            <p:nvPr/>
          </p:nvSpPr>
          <p:spPr>
            <a:xfrm>
              <a:off x="3939825" y="3448875"/>
              <a:ext cx="73225" cy="75575"/>
            </a:xfrm>
            <a:custGeom>
              <a:avLst/>
              <a:gdLst/>
              <a:ahLst/>
              <a:cxnLst/>
              <a:rect l="l" t="t" r="r" b="b"/>
              <a:pathLst>
                <a:path w="2929" h="3023" extrusionOk="0">
                  <a:moveTo>
                    <a:pt x="1512" y="1"/>
                  </a:moveTo>
                  <a:cubicBezTo>
                    <a:pt x="662" y="1"/>
                    <a:pt x="1" y="662"/>
                    <a:pt x="1" y="1512"/>
                  </a:cubicBezTo>
                  <a:cubicBezTo>
                    <a:pt x="1" y="2362"/>
                    <a:pt x="662" y="3023"/>
                    <a:pt x="1512" y="3023"/>
                  </a:cubicBezTo>
                  <a:cubicBezTo>
                    <a:pt x="2267" y="3023"/>
                    <a:pt x="2928" y="2362"/>
                    <a:pt x="2928" y="1512"/>
                  </a:cubicBezTo>
                  <a:cubicBezTo>
                    <a:pt x="2928" y="662"/>
                    <a:pt x="2267" y="1"/>
                    <a:pt x="1512"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666" name="Google Shape;4666;p57"/>
            <p:cNvSpPr/>
            <p:nvPr/>
          </p:nvSpPr>
          <p:spPr>
            <a:xfrm>
              <a:off x="6128350" y="3260025"/>
              <a:ext cx="75575" cy="75550"/>
            </a:xfrm>
            <a:custGeom>
              <a:avLst/>
              <a:gdLst/>
              <a:ahLst/>
              <a:cxnLst/>
              <a:rect l="l" t="t" r="r" b="b"/>
              <a:pathLst>
                <a:path w="3023" h="3022"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667" name="Google Shape;4667;p57"/>
            <p:cNvSpPr/>
            <p:nvPr/>
          </p:nvSpPr>
          <p:spPr>
            <a:xfrm>
              <a:off x="5930025" y="3260025"/>
              <a:ext cx="73225" cy="75550"/>
            </a:xfrm>
            <a:custGeom>
              <a:avLst/>
              <a:gdLst/>
              <a:ahLst/>
              <a:cxnLst/>
              <a:rect l="l" t="t" r="r" b="b"/>
              <a:pathLst>
                <a:path w="2929" h="3022" extrusionOk="0">
                  <a:moveTo>
                    <a:pt x="1512" y="0"/>
                  </a:moveTo>
                  <a:cubicBezTo>
                    <a:pt x="662" y="0"/>
                    <a:pt x="1" y="661"/>
                    <a:pt x="1" y="1511"/>
                  </a:cubicBezTo>
                  <a:cubicBezTo>
                    <a:pt x="1" y="2361"/>
                    <a:pt x="662" y="3022"/>
                    <a:pt x="1512" y="3022"/>
                  </a:cubicBezTo>
                  <a:cubicBezTo>
                    <a:pt x="2267" y="3022"/>
                    <a:pt x="2928" y="2361"/>
                    <a:pt x="2928" y="1511"/>
                  </a:cubicBezTo>
                  <a:cubicBezTo>
                    <a:pt x="2928" y="661"/>
                    <a:pt x="2267" y="0"/>
                    <a:pt x="1512"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668" name="Google Shape;4668;p57"/>
            <p:cNvSpPr/>
            <p:nvPr/>
          </p:nvSpPr>
          <p:spPr>
            <a:xfrm>
              <a:off x="5731725" y="3260025"/>
              <a:ext cx="73200" cy="75550"/>
            </a:xfrm>
            <a:custGeom>
              <a:avLst/>
              <a:gdLst/>
              <a:ahLst/>
              <a:cxnLst/>
              <a:rect l="l" t="t" r="r" b="b"/>
              <a:pathLst>
                <a:path w="2928" h="3022" extrusionOk="0">
                  <a:moveTo>
                    <a:pt x="1417" y="0"/>
                  </a:moveTo>
                  <a:cubicBezTo>
                    <a:pt x="662" y="0"/>
                    <a:pt x="0" y="661"/>
                    <a:pt x="0" y="1511"/>
                  </a:cubicBezTo>
                  <a:cubicBezTo>
                    <a:pt x="0" y="2361"/>
                    <a:pt x="662" y="3022"/>
                    <a:pt x="1417" y="3022"/>
                  </a:cubicBezTo>
                  <a:cubicBezTo>
                    <a:pt x="2267" y="3022"/>
                    <a:pt x="2928" y="2361"/>
                    <a:pt x="2928" y="1511"/>
                  </a:cubicBezTo>
                  <a:cubicBezTo>
                    <a:pt x="2928" y="661"/>
                    <a:pt x="2267" y="0"/>
                    <a:pt x="1417"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669" name="Google Shape;4669;p57"/>
            <p:cNvSpPr/>
            <p:nvPr/>
          </p:nvSpPr>
          <p:spPr>
            <a:xfrm>
              <a:off x="5531050" y="3260025"/>
              <a:ext cx="75575" cy="75550"/>
            </a:xfrm>
            <a:custGeom>
              <a:avLst/>
              <a:gdLst/>
              <a:ahLst/>
              <a:cxnLst/>
              <a:rect l="l" t="t" r="r" b="b"/>
              <a:pathLst>
                <a:path w="3023" h="3022" extrusionOk="0">
                  <a:moveTo>
                    <a:pt x="1512" y="0"/>
                  </a:moveTo>
                  <a:cubicBezTo>
                    <a:pt x="662" y="0"/>
                    <a:pt x="1" y="661"/>
                    <a:pt x="1" y="1511"/>
                  </a:cubicBezTo>
                  <a:cubicBezTo>
                    <a:pt x="1" y="2361"/>
                    <a:pt x="662" y="3022"/>
                    <a:pt x="1512" y="3022"/>
                  </a:cubicBezTo>
                  <a:cubicBezTo>
                    <a:pt x="2361" y="3022"/>
                    <a:pt x="3022" y="2361"/>
                    <a:pt x="3022" y="1511"/>
                  </a:cubicBezTo>
                  <a:cubicBezTo>
                    <a:pt x="3022" y="661"/>
                    <a:pt x="2361" y="0"/>
                    <a:pt x="1512"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670" name="Google Shape;4670;p57"/>
            <p:cNvSpPr/>
            <p:nvPr/>
          </p:nvSpPr>
          <p:spPr>
            <a:xfrm>
              <a:off x="5332750" y="3260025"/>
              <a:ext cx="75550" cy="75550"/>
            </a:xfrm>
            <a:custGeom>
              <a:avLst/>
              <a:gdLst/>
              <a:ahLst/>
              <a:cxnLst/>
              <a:rect l="l" t="t" r="r" b="b"/>
              <a:pathLst>
                <a:path w="3022" h="3022" extrusionOk="0">
                  <a:moveTo>
                    <a:pt x="1511" y="0"/>
                  </a:moveTo>
                  <a:cubicBezTo>
                    <a:pt x="661" y="0"/>
                    <a:pt x="0" y="661"/>
                    <a:pt x="0" y="1511"/>
                  </a:cubicBezTo>
                  <a:cubicBezTo>
                    <a:pt x="0" y="2361"/>
                    <a:pt x="661" y="3022"/>
                    <a:pt x="1511" y="3022"/>
                  </a:cubicBezTo>
                  <a:cubicBezTo>
                    <a:pt x="2267" y="3022"/>
                    <a:pt x="3022" y="2361"/>
                    <a:pt x="2928" y="1511"/>
                  </a:cubicBezTo>
                  <a:cubicBezTo>
                    <a:pt x="2928" y="661"/>
                    <a:pt x="2267"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671" name="Google Shape;4671;p57"/>
            <p:cNvSpPr/>
            <p:nvPr/>
          </p:nvSpPr>
          <p:spPr>
            <a:xfrm>
              <a:off x="5134425" y="3260025"/>
              <a:ext cx="73225" cy="75550"/>
            </a:xfrm>
            <a:custGeom>
              <a:avLst/>
              <a:gdLst/>
              <a:ahLst/>
              <a:cxnLst/>
              <a:rect l="l" t="t" r="r" b="b"/>
              <a:pathLst>
                <a:path w="2929" h="3022" extrusionOk="0">
                  <a:moveTo>
                    <a:pt x="1417" y="0"/>
                  </a:moveTo>
                  <a:cubicBezTo>
                    <a:pt x="662" y="0"/>
                    <a:pt x="1" y="661"/>
                    <a:pt x="1" y="1511"/>
                  </a:cubicBezTo>
                  <a:cubicBezTo>
                    <a:pt x="1" y="2361"/>
                    <a:pt x="662" y="3022"/>
                    <a:pt x="1417" y="3022"/>
                  </a:cubicBezTo>
                  <a:cubicBezTo>
                    <a:pt x="2267" y="3022"/>
                    <a:pt x="2928" y="2361"/>
                    <a:pt x="2928" y="1511"/>
                  </a:cubicBezTo>
                  <a:cubicBezTo>
                    <a:pt x="2928" y="661"/>
                    <a:pt x="2267" y="0"/>
                    <a:pt x="1417"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672" name="Google Shape;4672;p57"/>
            <p:cNvSpPr/>
            <p:nvPr/>
          </p:nvSpPr>
          <p:spPr>
            <a:xfrm>
              <a:off x="4933750" y="3260025"/>
              <a:ext cx="75575" cy="75550"/>
            </a:xfrm>
            <a:custGeom>
              <a:avLst/>
              <a:gdLst/>
              <a:ahLst/>
              <a:cxnLst/>
              <a:rect l="l" t="t" r="r" b="b"/>
              <a:pathLst>
                <a:path w="3023" h="3022"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673" name="Google Shape;4673;p57"/>
            <p:cNvSpPr/>
            <p:nvPr/>
          </p:nvSpPr>
          <p:spPr>
            <a:xfrm>
              <a:off x="4735450" y="3260025"/>
              <a:ext cx="75575" cy="75550"/>
            </a:xfrm>
            <a:custGeom>
              <a:avLst/>
              <a:gdLst/>
              <a:ahLst/>
              <a:cxnLst/>
              <a:rect l="l" t="t" r="r" b="b"/>
              <a:pathLst>
                <a:path w="3023" h="3022"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674" name="Google Shape;4674;p57"/>
            <p:cNvSpPr/>
            <p:nvPr/>
          </p:nvSpPr>
          <p:spPr>
            <a:xfrm>
              <a:off x="4537125" y="3260025"/>
              <a:ext cx="73225" cy="75550"/>
            </a:xfrm>
            <a:custGeom>
              <a:avLst/>
              <a:gdLst/>
              <a:ahLst/>
              <a:cxnLst/>
              <a:rect l="l" t="t" r="r" b="b"/>
              <a:pathLst>
                <a:path w="2929" h="3022" extrusionOk="0">
                  <a:moveTo>
                    <a:pt x="1417" y="0"/>
                  </a:moveTo>
                  <a:cubicBezTo>
                    <a:pt x="662" y="0"/>
                    <a:pt x="1" y="661"/>
                    <a:pt x="1" y="1511"/>
                  </a:cubicBezTo>
                  <a:cubicBezTo>
                    <a:pt x="1" y="2361"/>
                    <a:pt x="662" y="3022"/>
                    <a:pt x="1417" y="3022"/>
                  </a:cubicBezTo>
                  <a:cubicBezTo>
                    <a:pt x="2267" y="3022"/>
                    <a:pt x="2928" y="2361"/>
                    <a:pt x="2928" y="1511"/>
                  </a:cubicBezTo>
                  <a:cubicBezTo>
                    <a:pt x="2928" y="661"/>
                    <a:pt x="2267" y="0"/>
                    <a:pt x="1512"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675" name="Google Shape;4675;p57"/>
            <p:cNvSpPr/>
            <p:nvPr/>
          </p:nvSpPr>
          <p:spPr>
            <a:xfrm>
              <a:off x="4336450" y="3260025"/>
              <a:ext cx="75575" cy="75550"/>
            </a:xfrm>
            <a:custGeom>
              <a:avLst/>
              <a:gdLst/>
              <a:ahLst/>
              <a:cxnLst/>
              <a:rect l="l" t="t" r="r" b="b"/>
              <a:pathLst>
                <a:path w="3023" h="3022"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676" name="Google Shape;4676;p57"/>
            <p:cNvSpPr/>
            <p:nvPr/>
          </p:nvSpPr>
          <p:spPr>
            <a:xfrm>
              <a:off x="4138150" y="3260025"/>
              <a:ext cx="75575" cy="75550"/>
            </a:xfrm>
            <a:custGeom>
              <a:avLst/>
              <a:gdLst/>
              <a:ahLst/>
              <a:cxnLst/>
              <a:rect l="l" t="t" r="r" b="b"/>
              <a:pathLst>
                <a:path w="3023" h="3022"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677" name="Google Shape;4677;p57"/>
            <p:cNvSpPr/>
            <p:nvPr/>
          </p:nvSpPr>
          <p:spPr>
            <a:xfrm>
              <a:off x="3939825" y="3260025"/>
              <a:ext cx="73225" cy="75550"/>
            </a:xfrm>
            <a:custGeom>
              <a:avLst/>
              <a:gdLst/>
              <a:ahLst/>
              <a:cxnLst/>
              <a:rect l="l" t="t" r="r" b="b"/>
              <a:pathLst>
                <a:path w="2929" h="3022" extrusionOk="0">
                  <a:moveTo>
                    <a:pt x="1512" y="0"/>
                  </a:moveTo>
                  <a:cubicBezTo>
                    <a:pt x="662" y="0"/>
                    <a:pt x="1" y="661"/>
                    <a:pt x="1" y="1511"/>
                  </a:cubicBezTo>
                  <a:cubicBezTo>
                    <a:pt x="1" y="2361"/>
                    <a:pt x="662" y="3022"/>
                    <a:pt x="1512" y="3022"/>
                  </a:cubicBezTo>
                  <a:cubicBezTo>
                    <a:pt x="2267" y="3022"/>
                    <a:pt x="2928" y="2361"/>
                    <a:pt x="2928" y="1511"/>
                  </a:cubicBezTo>
                  <a:cubicBezTo>
                    <a:pt x="2928" y="661"/>
                    <a:pt x="2267" y="0"/>
                    <a:pt x="1512"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678" name="Google Shape;4678;p57"/>
            <p:cNvSpPr/>
            <p:nvPr/>
          </p:nvSpPr>
          <p:spPr>
            <a:xfrm>
              <a:off x="6326650" y="3073500"/>
              <a:ext cx="28375" cy="68500"/>
            </a:xfrm>
            <a:custGeom>
              <a:avLst/>
              <a:gdLst/>
              <a:ahLst/>
              <a:cxnLst/>
              <a:rect l="l" t="t" r="r" b="b"/>
              <a:pathLst>
                <a:path w="1135" h="2740" extrusionOk="0">
                  <a:moveTo>
                    <a:pt x="1134" y="1"/>
                  </a:moveTo>
                  <a:lnTo>
                    <a:pt x="1134" y="1"/>
                  </a:lnTo>
                  <a:cubicBezTo>
                    <a:pt x="473" y="190"/>
                    <a:pt x="1" y="662"/>
                    <a:pt x="1" y="1417"/>
                  </a:cubicBezTo>
                  <a:cubicBezTo>
                    <a:pt x="1" y="1984"/>
                    <a:pt x="379" y="2456"/>
                    <a:pt x="851" y="2739"/>
                  </a:cubicBezTo>
                  <a:cubicBezTo>
                    <a:pt x="945" y="1795"/>
                    <a:pt x="1040" y="851"/>
                    <a:pt x="1134"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679" name="Google Shape;4679;p57"/>
            <p:cNvSpPr/>
            <p:nvPr/>
          </p:nvSpPr>
          <p:spPr>
            <a:xfrm>
              <a:off x="6128350" y="3071150"/>
              <a:ext cx="75575" cy="75575"/>
            </a:xfrm>
            <a:custGeom>
              <a:avLst/>
              <a:gdLst/>
              <a:ahLst/>
              <a:cxnLst/>
              <a:rect l="l" t="t" r="r" b="b"/>
              <a:pathLst>
                <a:path w="3023" h="3023"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680" name="Google Shape;4680;p57"/>
            <p:cNvSpPr/>
            <p:nvPr/>
          </p:nvSpPr>
          <p:spPr>
            <a:xfrm>
              <a:off x="5930025" y="3071150"/>
              <a:ext cx="73225" cy="75575"/>
            </a:xfrm>
            <a:custGeom>
              <a:avLst/>
              <a:gdLst/>
              <a:ahLst/>
              <a:cxnLst/>
              <a:rect l="l" t="t" r="r" b="b"/>
              <a:pathLst>
                <a:path w="2929" h="3023" extrusionOk="0">
                  <a:moveTo>
                    <a:pt x="1512" y="0"/>
                  </a:moveTo>
                  <a:cubicBezTo>
                    <a:pt x="662" y="0"/>
                    <a:pt x="1" y="661"/>
                    <a:pt x="1" y="1511"/>
                  </a:cubicBezTo>
                  <a:cubicBezTo>
                    <a:pt x="1" y="2361"/>
                    <a:pt x="662" y="3022"/>
                    <a:pt x="1512" y="3022"/>
                  </a:cubicBezTo>
                  <a:cubicBezTo>
                    <a:pt x="2267" y="3022"/>
                    <a:pt x="2928" y="2361"/>
                    <a:pt x="2928" y="1511"/>
                  </a:cubicBezTo>
                  <a:cubicBezTo>
                    <a:pt x="2928" y="661"/>
                    <a:pt x="2267" y="0"/>
                    <a:pt x="1512"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681" name="Google Shape;4681;p57"/>
            <p:cNvSpPr/>
            <p:nvPr/>
          </p:nvSpPr>
          <p:spPr>
            <a:xfrm>
              <a:off x="5731725" y="3071150"/>
              <a:ext cx="73200" cy="75575"/>
            </a:xfrm>
            <a:custGeom>
              <a:avLst/>
              <a:gdLst/>
              <a:ahLst/>
              <a:cxnLst/>
              <a:rect l="l" t="t" r="r" b="b"/>
              <a:pathLst>
                <a:path w="2928" h="3023" extrusionOk="0">
                  <a:moveTo>
                    <a:pt x="1417" y="0"/>
                  </a:moveTo>
                  <a:cubicBezTo>
                    <a:pt x="662" y="0"/>
                    <a:pt x="0" y="661"/>
                    <a:pt x="0" y="1511"/>
                  </a:cubicBezTo>
                  <a:cubicBezTo>
                    <a:pt x="0" y="2361"/>
                    <a:pt x="662" y="3022"/>
                    <a:pt x="1417" y="3022"/>
                  </a:cubicBezTo>
                  <a:cubicBezTo>
                    <a:pt x="2267" y="3022"/>
                    <a:pt x="2928" y="2361"/>
                    <a:pt x="2928" y="1511"/>
                  </a:cubicBezTo>
                  <a:cubicBezTo>
                    <a:pt x="2928" y="661"/>
                    <a:pt x="2267" y="0"/>
                    <a:pt x="1417"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682" name="Google Shape;4682;p57"/>
            <p:cNvSpPr/>
            <p:nvPr/>
          </p:nvSpPr>
          <p:spPr>
            <a:xfrm>
              <a:off x="5531050" y="3071150"/>
              <a:ext cx="75575" cy="75575"/>
            </a:xfrm>
            <a:custGeom>
              <a:avLst/>
              <a:gdLst/>
              <a:ahLst/>
              <a:cxnLst/>
              <a:rect l="l" t="t" r="r" b="b"/>
              <a:pathLst>
                <a:path w="3023" h="3023" extrusionOk="0">
                  <a:moveTo>
                    <a:pt x="1512" y="0"/>
                  </a:moveTo>
                  <a:cubicBezTo>
                    <a:pt x="662" y="0"/>
                    <a:pt x="1" y="661"/>
                    <a:pt x="1" y="1511"/>
                  </a:cubicBezTo>
                  <a:cubicBezTo>
                    <a:pt x="1" y="2361"/>
                    <a:pt x="662" y="3022"/>
                    <a:pt x="1512" y="3022"/>
                  </a:cubicBezTo>
                  <a:cubicBezTo>
                    <a:pt x="2361" y="3022"/>
                    <a:pt x="3022" y="2361"/>
                    <a:pt x="3022" y="1511"/>
                  </a:cubicBezTo>
                  <a:cubicBezTo>
                    <a:pt x="3022" y="661"/>
                    <a:pt x="2361" y="0"/>
                    <a:pt x="1512"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683" name="Google Shape;4683;p57"/>
            <p:cNvSpPr/>
            <p:nvPr/>
          </p:nvSpPr>
          <p:spPr>
            <a:xfrm>
              <a:off x="5332750" y="3071150"/>
              <a:ext cx="75550" cy="75575"/>
            </a:xfrm>
            <a:custGeom>
              <a:avLst/>
              <a:gdLst/>
              <a:ahLst/>
              <a:cxnLst/>
              <a:rect l="l" t="t" r="r" b="b"/>
              <a:pathLst>
                <a:path w="3022" h="3023" extrusionOk="0">
                  <a:moveTo>
                    <a:pt x="1511" y="0"/>
                  </a:moveTo>
                  <a:cubicBezTo>
                    <a:pt x="661" y="0"/>
                    <a:pt x="0" y="661"/>
                    <a:pt x="0" y="1511"/>
                  </a:cubicBezTo>
                  <a:cubicBezTo>
                    <a:pt x="0" y="2361"/>
                    <a:pt x="661" y="3022"/>
                    <a:pt x="1511" y="3022"/>
                  </a:cubicBezTo>
                  <a:cubicBezTo>
                    <a:pt x="2267" y="3022"/>
                    <a:pt x="3022" y="2361"/>
                    <a:pt x="2928" y="1511"/>
                  </a:cubicBezTo>
                  <a:cubicBezTo>
                    <a:pt x="2928" y="661"/>
                    <a:pt x="2267"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684" name="Google Shape;4684;p57"/>
            <p:cNvSpPr/>
            <p:nvPr/>
          </p:nvSpPr>
          <p:spPr>
            <a:xfrm>
              <a:off x="5134425" y="3071150"/>
              <a:ext cx="73225" cy="75575"/>
            </a:xfrm>
            <a:custGeom>
              <a:avLst/>
              <a:gdLst/>
              <a:ahLst/>
              <a:cxnLst/>
              <a:rect l="l" t="t" r="r" b="b"/>
              <a:pathLst>
                <a:path w="2929" h="3023" extrusionOk="0">
                  <a:moveTo>
                    <a:pt x="1417" y="0"/>
                  </a:moveTo>
                  <a:cubicBezTo>
                    <a:pt x="662" y="0"/>
                    <a:pt x="1" y="661"/>
                    <a:pt x="1" y="1511"/>
                  </a:cubicBezTo>
                  <a:cubicBezTo>
                    <a:pt x="1" y="2361"/>
                    <a:pt x="662" y="3022"/>
                    <a:pt x="1417" y="3022"/>
                  </a:cubicBezTo>
                  <a:cubicBezTo>
                    <a:pt x="2267" y="3022"/>
                    <a:pt x="2928" y="2361"/>
                    <a:pt x="2928" y="1511"/>
                  </a:cubicBezTo>
                  <a:cubicBezTo>
                    <a:pt x="2928" y="661"/>
                    <a:pt x="2267" y="0"/>
                    <a:pt x="1417"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685" name="Google Shape;4685;p57"/>
            <p:cNvSpPr/>
            <p:nvPr/>
          </p:nvSpPr>
          <p:spPr>
            <a:xfrm>
              <a:off x="4933750" y="3071150"/>
              <a:ext cx="75575" cy="75575"/>
            </a:xfrm>
            <a:custGeom>
              <a:avLst/>
              <a:gdLst/>
              <a:ahLst/>
              <a:cxnLst/>
              <a:rect l="l" t="t" r="r" b="b"/>
              <a:pathLst>
                <a:path w="3023" h="3023"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686" name="Google Shape;4686;p57"/>
            <p:cNvSpPr/>
            <p:nvPr/>
          </p:nvSpPr>
          <p:spPr>
            <a:xfrm>
              <a:off x="4735450" y="3071150"/>
              <a:ext cx="75575" cy="75575"/>
            </a:xfrm>
            <a:custGeom>
              <a:avLst/>
              <a:gdLst/>
              <a:ahLst/>
              <a:cxnLst/>
              <a:rect l="l" t="t" r="r" b="b"/>
              <a:pathLst>
                <a:path w="3023" h="3023"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687" name="Google Shape;4687;p57"/>
            <p:cNvSpPr/>
            <p:nvPr/>
          </p:nvSpPr>
          <p:spPr>
            <a:xfrm>
              <a:off x="4537125" y="3071150"/>
              <a:ext cx="73225" cy="75575"/>
            </a:xfrm>
            <a:custGeom>
              <a:avLst/>
              <a:gdLst/>
              <a:ahLst/>
              <a:cxnLst/>
              <a:rect l="l" t="t" r="r" b="b"/>
              <a:pathLst>
                <a:path w="2929" h="3023" extrusionOk="0">
                  <a:moveTo>
                    <a:pt x="1417" y="0"/>
                  </a:moveTo>
                  <a:cubicBezTo>
                    <a:pt x="662" y="0"/>
                    <a:pt x="1" y="661"/>
                    <a:pt x="1" y="1511"/>
                  </a:cubicBezTo>
                  <a:cubicBezTo>
                    <a:pt x="1" y="2361"/>
                    <a:pt x="662" y="3022"/>
                    <a:pt x="1417" y="3022"/>
                  </a:cubicBezTo>
                  <a:cubicBezTo>
                    <a:pt x="2267" y="3022"/>
                    <a:pt x="2928" y="2361"/>
                    <a:pt x="2928" y="1511"/>
                  </a:cubicBezTo>
                  <a:cubicBezTo>
                    <a:pt x="2928" y="661"/>
                    <a:pt x="2267" y="0"/>
                    <a:pt x="1512"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688" name="Google Shape;4688;p57"/>
            <p:cNvSpPr/>
            <p:nvPr/>
          </p:nvSpPr>
          <p:spPr>
            <a:xfrm>
              <a:off x="4336450" y="3071150"/>
              <a:ext cx="75575" cy="75575"/>
            </a:xfrm>
            <a:custGeom>
              <a:avLst/>
              <a:gdLst/>
              <a:ahLst/>
              <a:cxnLst/>
              <a:rect l="l" t="t" r="r" b="b"/>
              <a:pathLst>
                <a:path w="3023" h="3023"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689" name="Google Shape;4689;p57"/>
            <p:cNvSpPr/>
            <p:nvPr/>
          </p:nvSpPr>
          <p:spPr>
            <a:xfrm>
              <a:off x="4138150" y="3071150"/>
              <a:ext cx="75575" cy="75575"/>
            </a:xfrm>
            <a:custGeom>
              <a:avLst/>
              <a:gdLst/>
              <a:ahLst/>
              <a:cxnLst/>
              <a:rect l="l" t="t" r="r" b="b"/>
              <a:pathLst>
                <a:path w="3023" h="3023"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690" name="Google Shape;4690;p57"/>
            <p:cNvSpPr/>
            <p:nvPr/>
          </p:nvSpPr>
          <p:spPr>
            <a:xfrm>
              <a:off x="3939825" y="3071150"/>
              <a:ext cx="73225" cy="75575"/>
            </a:xfrm>
            <a:custGeom>
              <a:avLst/>
              <a:gdLst/>
              <a:ahLst/>
              <a:cxnLst/>
              <a:rect l="l" t="t" r="r" b="b"/>
              <a:pathLst>
                <a:path w="2929" h="3023" extrusionOk="0">
                  <a:moveTo>
                    <a:pt x="1512" y="0"/>
                  </a:moveTo>
                  <a:cubicBezTo>
                    <a:pt x="662" y="0"/>
                    <a:pt x="1" y="661"/>
                    <a:pt x="1" y="1511"/>
                  </a:cubicBezTo>
                  <a:cubicBezTo>
                    <a:pt x="1" y="2361"/>
                    <a:pt x="662" y="3022"/>
                    <a:pt x="1512" y="3022"/>
                  </a:cubicBezTo>
                  <a:cubicBezTo>
                    <a:pt x="2267" y="3022"/>
                    <a:pt x="2928" y="2361"/>
                    <a:pt x="2928" y="1511"/>
                  </a:cubicBezTo>
                  <a:cubicBezTo>
                    <a:pt x="2928" y="661"/>
                    <a:pt x="2267" y="0"/>
                    <a:pt x="1512"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691" name="Google Shape;4691;p57"/>
            <p:cNvSpPr/>
            <p:nvPr/>
          </p:nvSpPr>
          <p:spPr>
            <a:xfrm>
              <a:off x="6326650" y="2882275"/>
              <a:ext cx="40175" cy="73225"/>
            </a:xfrm>
            <a:custGeom>
              <a:avLst/>
              <a:gdLst/>
              <a:ahLst/>
              <a:cxnLst/>
              <a:rect l="l" t="t" r="r" b="b"/>
              <a:pathLst>
                <a:path w="1607" h="2929" extrusionOk="0">
                  <a:moveTo>
                    <a:pt x="1512" y="1"/>
                  </a:moveTo>
                  <a:cubicBezTo>
                    <a:pt x="662" y="1"/>
                    <a:pt x="1" y="662"/>
                    <a:pt x="1" y="1512"/>
                  </a:cubicBezTo>
                  <a:cubicBezTo>
                    <a:pt x="1" y="2361"/>
                    <a:pt x="662" y="2928"/>
                    <a:pt x="1512" y="2928"/>
                  </a:cubicBezTo>
                  <a:cubicBezTo>
                    <a:pt x="1512" y="1984"/>
                    <a:pt x="1606" y="1039"/>
                    <a:pt x="1606"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692" name="Google Shape;4692;p57"/>
            <p:cNvSpPr/>
            <p:nvPr/>
          </p:nvSpPr>
          <p:spPr>
            <a:xfrm>
              <a:off x="6128350" y="2882275"/>
              <a:ext cx="75575" cy="75575"/>
            </a:xfrm>
            <a:custGeom>
              <a:avLst/>
              <a:gdLst/>
              <a:ahLst/>
              <a:cxnLst/>
              <a:rect l="l" t="t" r="r" b="b"/>
              <a:pathLst>
                <a:path w="3023" h="3023" extrusionOk="0">
                  <a:moveTo>
                    <a:pt x="1511" y="1"/>
                  </a:moveTo>
                  <a:cubicBezTo>
                    <a:pt x="661" y="1"/>
                    <a:pt x="0" y="662"/>
                    <a:pt x="0" y="1512"/>
                  </a:cubicBezTo>
                  <a:cubicBezTo>
                    <a:pt x="0" y="2361"/>
                    <a:pt x="661" y="3022"/>
                    <a:pt x="1511" y="3022"/>
                  </a:cubicBezTo>
                  <a:cubicBezTo>
                    <a:pt x="2361" y="3022"/>
                    <a:pt x="3022" y="2361"/>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693" name="Google Shape;4693;p57"/>
            <p:cNvSpPr/>
            <p:nvPr/>
          </p:nvSpPr>
          <p:spPr>
            <a:xfrm>
              <a:off x="5930025" y="2882275"/>
              <a:ext cx="73225" cy="75575"/>
            </a:xfrm>
            <a:custGeom>
              <a:avLst/>
              <a:gdLst/>
              <a:ahLst/>
              <a:cxnLst/>
              <a:rect l="l" t="t" r="r" b="b"/>
              <a:pathLst>
                <a:path w="2929" h="3023" extrusionOk="0">
                  <a:moveTo>
                    <a:pt x="1512" y="1"/>
                  </a:moveTo>
                  <a:cubicBezTo>
                    <a:pt x="662" y="1"/>
                    <a:pt x="1" y="662"/>
                    <a:pt x="1" y="1512"/>
                  </a:cubicBezTo>
                  <a:cubicBezTo>
                    <a:pt x="1" y="2361"/>
                    <a:pt x="662" y="3022"/>
                    <a:pt x="1512" y="3022"/>
                  </a:cubicBezTo>
                  <a:cubicBezTo>
                    <a:pt x="2267" y="3022"/>
                    <a:pt x="2928" y="2361"/>
                    <a:pt x="2928" y="1512"/>
                  </a:cubicBezTo>
                  <a:cubicBezTo>
                    <a:pt x="2928" y="662"/>
                    <a:pt x="2267" y="1"/>
                    <a:pt x="1512"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694" name="Google Shape;4694;p57"/>
            <p:cNvSpPr/>
            <p:nvPr/>
          </p:nvSpPr>
          <p:spPr>
            <a:xfrm>
              <a:off x="5731725" y="2882275"/>
              <a:ext cx="73200" cy="75575"/>
            </a:xfrm>
            <a:custGeom>
              <a:avLst/>
              <a:gdLst/>
              <a:ahLst/>
              <a:cxnLst/>
              <a:rect l="l" t="t" r="r" b="b"/>
              <a:pathLst>
                <a:path w="2928" h="3023" extrusionOk="0">
                  <a:moveTo>
                    <a:pt x="1417" y="1"/>
                  </a:moveTo>
                  <a:cubicBezTo>
                    <a:pt x="662" y="1"/>
                    <a:pt x="0" y="662"/>
                    <a:pt x="0" y="1512"/>
                  </a:cubicBezTo>
                  <a:cubicBezTo>
                    <a:pt x="0" y="2361"/>
                    <a:pt x="662" y="3022"/>
                    <a:pt x="1417" y="3022"/>
                  </a:cubicBezTo>
                  <a:cubicBezTo>
                    <a:pt x="2267" y="3022"/>
                    <a:pt x="2928" y="2361"/>
                    <a:pt x="2928" y="1512"/>
                  </a:cubicBezTo>
                  <a:cubicBezTo>
                    <a:pt x="2928" y="662"/>
                    <a:pt x="2267" y="1"/>
                    <a:pt x="1417"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695" name="Google Shape;4695;p57"/>
            <p:cNvSpPr/>
            <p:nvPr/>
          </p:nvSpPr>
          <p:spPr>
            <a:xfrm>
              <a:off x="5531050" y="2882275"/>
              <a:ext cx="75575" cy="75575"/>
            </a:xfrm>
            <a:custGeom>
              <a:avLst/>
              <a:gdLst/>
              <a:ahLst/>
              <a:cxnLst/>
              <a:rect l="l" t="t" r="r" b="b"/>
              <a:pathLst>
                <a:path w="3023" h="3023" extrusionOk="0">
                  <a:moveTo>
                    <a:pt x="1512" y="1"/>
                  </a:moveTo>
                  <a:cubicBezTo>
                    <a:pt x="662" y="1"/>
                    <a:pt x="1" y="662"/>
                    <a:pt x="1" y="1512"/>
                  </a:cubicBezTo>
                  <a:cubicBezTo>
                    <a:pt x="1" y="2361"/>
                    <a:pt x="662" y="3022"/>
                    <a:pt x="1512" y="3022"/>
                  </a:cubicBezTo>
                  <a:cubicBezTo>
                    <a:pt x="2361" y="3022"/>
                    <a:pt x="3022" y="2361"/>
                    <a:pt x="3022" y="1512"/>
                  </a:cubicBezTo>
                  <a:cubicBezTo>
                    <a:pt x="3022" y="662"/>
                    <a:pt x="2361" y="1"/>
                    <a:pt x="1512"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696" name="Google Shape;4696;p57"/>
            <p:cNvSpPr/>
            <p:nvPr/>
          </p:nvSpPr>
          <p:spPr>
            <a:xfrm>
              <a:off x="5332750" y="2882275"/>
              <a:ext cx="75550" cy="75575"/>
            </a:xfrm>
            <a:custGeom>
              <a:avLst/>
              <a:gdLst/>
              <a:ahLst/>
              <a:cxnLst/>
              <a:rect l="l" t="t" r="r" b="b"/>
              <a:pathLst>
                <a:path w="3022" h="3023" extrusionOk="0">
                  <a:moveTo>
                    <a:pt x="1511" y="1"/>
                  </a:moveTo>
                  <a:cubicBezTo>
                    <a:pt x="661" y="1"/>
                    <a:pt x="0" y="662"/>
                    <a:pt x="0" y="1512"/>
                  </a:cubicBezTo>
                  <a:cubicBezTo>
                    <a:pt x="0" y="2361"/>
                    <a:pt x="661" y="3022"/>
                    <a:pt x="1511" y="3022"/>
                  </a:cubicBezTo>
                  <a:cubicBezTo>
                    <a:pt x="2267" y="3022"/>
                    <a:pt x="3022" y="2361"/>
                    <a:pt x="2928" y="1512"/>
                  </a:cubicBezTo>
                  <a:cubicBezTo>
                    <a:pt x="2928" y="662"/>
                    <a:pt x="2267"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697" name="Google Shape;4697;p57"/>
            <p:cNvSpPr/>
            <p:nvPr/>
          </p:nvSpPr>
          <p:spPr>
            <a:xfrm>
              <a:off x="5134425" y="2882275"/>
              <a:ext cx="73225" cy="75575"/>
            </a:xfrm>
            <a:custGeom>
              <a:avLst/>
              <a:gdLst/>
              <a:ahLst/>
              <a:cxnLst/>
              <a:rect l="l" t="t" r="r" b="b"/>
              <a:pathLst>
                <a:path w="2929" h="3023" extrusionOk="0">
                  <a:moveTo>
                    <a:pt x="1417" y="1"/>
                  </a:moveTo>
                  <a:cubicBezTo>
                    <a:pt x="662" y="1"/>
                    <a:pt x="1" y="662"/>
                    <a:pt x="1" y="1512"/>
                  </a:cubicBezTo>
                  <a:cubicBezTo>
                    <a:pt x="1" y="2361"/>
                    <a:pt x="662" y="3022"/>
                    <a:pt x="1417" y="3022"/>
                  </a:cubicBezTo>
                  <a:cubicBezTo>
                    <a:pt x="2267" y="3022"/>
                    <a:pt x="2928" y="2361"/>
                    <a:pt x="2928" y="1512"/>
                  </a:cubicBezTo>
                  <a:cubicBezTo>
                    <a:pt x="2928" y="662"/>
                    <a:pt x="2267" y="1"/>
                    <a:pt x="1417"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698" name="Google Shape;4698;p57"/>
            <p:cNvSpPr/>
            <p:nvPr/>
          </p:nvSpPr>
          <p:spPr>
            <a:xfrm>
              <a:off x="4933750" y="2882275"/>
              <a:ext cx="75575" cy="75575"/>
            </a:xfrm>
            <a:custGeom>
              <a:avLst/>
              <a:gdLst/>
              <a:ahLst/>
              <a:cxnLst/>
              <a:rect l="l" t="t" r="r" b="b"/>
              <a:pathLst>
                <a:path w="3023" h="3023" extrusionOk="0">
                  <a:moveTo>
                    <a:pt x="1512" y="1"/>
                  </a:moveTo>
                  <a:cubicBezTo>
                    <a:pt x="662" y="1"/>
                    <a:pt x="1" y="662"/>
                    <a:pt x="1" y="1512"/>
                  </a:cubicBezTo>
                  <a:cubicBezTo>
                    <a:pt x="1" y="2361"/>
                    <a:pt x="662" y="3022"/>
                    <a:pt x="1512" y="3022"/>
                  </a:cubicBezTo>
                  <a:cubicBezTo>
                    <a:pt x="2362" y="3022"/>
                    <a:pt x="3023" y="2361"/>
                    <a:pt x="3023" y="1512"/>
                  </a:cubicBezTo>
                  <a:cubicBezTo>
                    <a:pt x="3023" y="662"/>
                    <a:pt x="2362" y="1"/>
                    <a:pt x="1512"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699" name="Google Shape;4699;p57"/>
            <p:cNvSpPr/>
            <p:nvPr/>
          </p:nvSpPr>
          <p:spPr>
            <a:xfrm>
              <a:off x="4735450" y="2882275"/>
              <a:ext cx="75575" cy="75575"/>
            </a:xfrm>
            <a:custGeom>
              <a:avLst/>
              <a:gdLst/>
              <a:ahLst/>
              <a:cxnLst/>
              <a:rect l="l" t="t" r="r" b="b"/>
              <a:pathLst>
                <a:path w="3023" h="3023" extrusionOk="0">
                  <a:moveTo>
                    <a:pt x="1511" y="1"/>
                  </a:moveTo>
                  <a:cubicBezTo>
                    <a:pt x="661" y="1"/>
                    <a:pt x="0" y="662"/>
                    <a:pt x="0" y="1512"/>
                  </a:cubicBezTo>
                  <a:cubicBezTo>
                    <a:pt x="0" y="2361"/>
                    <a:pt x="661" y="3022"/>
                    <a:pt x="1511" y="3022"/>
                  </a:cubicBezTo>
                  <a:cubicBezTo>
                    <a:pt x="2361" y="3022"/>
                    <a:pt x="3022" y="2361"/>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700" name="Google Shape;4700;p57"/>
            <p:cNvSpPr/>
            <p:nvPr/>
          </p:nvSpPr>
          <p:spPr>
            <a:xfrm>
              <a:off x="4537125" y="2882275"/>
              <a:ext cx="73225" cy="75575"/>
            </a:xfrm>
            <a:custGeom>
              <a:avLst/>
              <a:gdLst/>
              <a:ahLst/>
              <a:cxnLst/>
              <a:rect l="l" t="t" r="r" b="b"/>
              <a:pathLst>
                <a:path w="2929" h="3023" extrusionOk="0">
                  <a:moveTo>
                    <a:pt x="1417" y="1"/>
                  </a:moveTo>
                  <a:cubicBezTo>
                    <a:pt x="662" y="1"/>
                    <a:pt x="1" y="662"/>
                    <a:pt x="1" y="1512"/>
                  </a:cubicBezTo>
                  <a:cubicBezTo>
                    <a:pt x="1" y="2361"/>
                    <a:pt x="662" y="3022"/>
                    <a:pt x="1417" y="3022"/>
                  </a:cubicBezTo>
                  <a:cubicBezTo>
                    <a:pt x="2267" y="3022"/>
                    <a:pt x="2928" y="2361"/>
                    <a:pt x="2928" y="1512"/>
                  </a:cubicBezTo>
                  <a:cubicBezTo>
                    <a:pt x="2928" y="662"/>
                    <a:pt x="2267" y="1"/>
                    <a:pt x="1512"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701" name="Google Shape;4701;p57"/>
            <p:cNvSpPr/>
            <p:nvPr/>
          </p:nvSpPr>
          <p:spPr>
            <a:xfrm>
              <a:off x="4336450" y="2882275"/>
              <a:ext cx="75575" cy="75575"/>
            </a:xfrm>
            <a:custGeom>
              <a:avLst/>
              <a:gdLst/>
              <a:ahLst/>
              <a:cxnLst/>
              <a:rect l="l" t="t" r="r" b="b"/>
              <a:pathLst>
                <a:path w="3023" h="3023" extrusionOk="0">
                  <a:moveTo>
                    <a:pt x="1512" y="1"/>
                  </a:moveTo>
                  <a:cubicBezTo>
                    <a:pt x="662" y="1"/>
                    <a:pt x="1" y="662"/>
                    <a:pt x="1" y="1512"/>
                  </a:cubicBezTo>
                  <a:cubicBezTo>
                    <a:pt x="1" y="2361"/>
                    <a:pt x="662" y="3022"/>
                    <a:pt x="1512" y="3022"/>
                  </a:cubicBezTo>
                  <a:cubicBezTo>
                    <a:pt x="2362" y="3022"/>
                    <a:pt x="3023" y="2361"/>
                    <a:pt x="3023" y="1512"/>
                  </a:cubicBezTo>
                  <a:cubicBezTo>
                    <a:pt x="3023" y="662"/>
                    <a:pt x="2362" y="1"/>
                    <a:pt x="1512"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702" name="Google Shape;4702;p57"/>
            <p:cNvSpPr/>
            <p:nvPr/>
          </p:nvSpPr>
          <p:spPr>
            <a:xfrm>
              <a:off x="4138150" y="2882275"/>
              <a:ext cx="75575" cy="75575"/>
            </a:xfrm>
            <a:custGeom>
              <a:avLst/>
              <a:gdLst/>
              <a:ahLst/>
              <a:cxnLst/>
              <a:rect l="l" t="t" r="r" b="b"/>
              <a:pathLst>
                <a:path w="3023" h="3023" extrusionOk="0">
                  <a:moveTo>
                    <a:pt x="1511" y="1"/>
                  </a:moveTo>
                  <a:cubicBezTo>
                    <a:pt x="661" y="1"/>
                    <a:pt x="0" y="662"/>
                    <a:pt x="0" y="1512"/>
                  </a:cubicBezTo>
                  <a:cubicBezTo>
                    <a:pt x="0" y="2361"/>
                    <a:pt x="661" y="3022"/>
                    <a:pt x="1511" y="3022"/>
                  </a:cubicBezTo>
                  <a:cubicBezTo>
                    <a:pt x="2361" y="3022"/>
                    <a:pt x="3022" y="2361"/>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703" name="Google Shape;4703;p57"/>
            <p:cNvSpPr/>
            <p:nvPr/>
          </p:nvSpPr>
          <p:spPr>
            <a:xfrm>
              <a:off x="3939825" y="2882275"/>
              <a:ext cx="73225" cy="75575"/>
            </a:xfrm>
            <a:custGeom>
              <a:avLst/>
              <a:gdLst/>
              <a:ahLst/>
              <a:cxnLst/>
              <a:rect l="l" t="t" r="r" b="b"/>
              <a:pathLst>
                <a:path w="2929" h="3023" extrusionOk="0">
                  <a:moveTo>
                    <a:pt x="1512" y="1"/>
                  </a:moveTo>
                  <a:cubicBezTo>
                    <a:pt x="662" y="1"/>
                    <a:pt x="1" y="662"/>
                    <a:pt x="1" y="1512"/>
                  </a:cubicBezTo>
                  <a:cubicBezTo>
                    <a:pt x="1" y="2361"/>
                    <a:pt x="662" y="3022"/>
                    <a:pt x="1512" y="3022"/>
                  </a:cubicBezTo>
                  <a:cubicBezTo>
                    <a:pt x="2267" y="3022"/>
                    <a:pt x="2928" y="2361"/>
                    <a:pt x="2928" y="1512"/>
                  </a:cubicBezTo>
                  <a:cubicBezTo>
                    <a:pt x="2928" y="662"/>
                    <a:pt x="2267" y="1"/>
                    <a:pt x="1512"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704" name="Google Shape;4704;p57"/>
            <p:cNvSpPr/>
            <p:nvPr/>
          </p:nvSpPr>
          <p:spPr>
            <a:xfrm>
              <a:off x="4138150" y="261725"/>
              <a:ext cx="75575" cy="51950"/>
            </a:xfrm>
            <a:custGeom>
              <a:avLst/>
              <a:gdLst/>
              <a:ahLst/>
              <a:cxnLst/>
              <a:rect l="l" t="t" r="r" b="b"/>
              <a:pathLst>
                <a:path w="3023" h="2078" extrusionOk="0">
                  <a:moveTo>
                    <a:pt x="95" y="0"/>
                  </a:moveTo>
                  <a:cubicBezTo>
                    <a:pt x="95" y="189"/>
                    <a:pt x="0" y="378"/>
                    <a:pt x="0" y="567"/>
                  </a:cubicBezTo>
                  <a:cubicBezTo>
                    <a:pt x="0" y="1417"/>
                    <a:pt x="661" y="2078"/>
                    <a:pt x="1511" y="2078"/>
                  </a:cubicBezTo>
                  <a:cubicBezTo>
                    <a:pt x="2361" y="2078"/>
                    <a:pt x="3022" y="1417"/>
                    <a:pt x="3022" y="567"/>
                  </a:cubicBezTo>
                  <a:cubicBezTo>
                    <a:pt x="3022" y="473"/>
                    <a:pt x="2928" y="473"/>
                    <a:pt x="2928" y="473"/>
                  </a:cubicBezTo>
                  <a:cubicBezTo>
                    <a:pt x="1983" y="284"/>
                    <a:pt x="1039" y="189"/>
                    <a:pt x="95"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705" name="Google Shape;4705;p57"/>
            <p:cNvSpPr/>
            <p:nvPr/>
          </p:nvSpPr>
          <p:spPr>
            <a:xfrm>
              <a:off x="3939825" y="242825"/>
              <a:ext cx="73225" cy="70850"/>
            </a:xfrm>
            <a:custGeom>
              <a:avLst/>
              <a:gdLst/>
              <a:ahLst/>
              <a:cxnLst/>
              <a:rect l="l" t="t" r="r" b="b"/>
              <a:pathLst>
                <a:path w="2929" h="2834" extrusionOk="0">
                  <a:moveTo>
                    <a:pt x="756" y="1"/>
                  </a:moveTo>
                  <a:cubicBezTo>
                    <a:pt x="284" y="284"/>
                    <a:pt x="1" y="756"/>
                    <a:pt x="1" y="1323"/>
                  </a:cubicBezTo>
                  <a:cubicBezTo>
                    <a:pt x="1" y="2173"/>
                    <a:pt x="662" y="2834"/>
                    <a:pt x="1512" y="2834"/>
                  </a:cubicBezTo>
                  <a:cubicBezTo>
                    <a:pt x="2267" y="2834"/>
                    <a:pt x="2928" y="2173"/>
                    <a:pt x="2928" y="1323"/>
                  </a:cubicBezTo>
                  <a:cubicBezTo>
                    <a:pt x="2928" y="756"/>
                    <a:pt x="2739" y="379"/>
                    <a:pt x="2362" y="95"/>
                  </a:cubicBezTo>
                  <a:cubicBezTo>
                    <a:pt x="1795" y="95"/>
                    <a:pt x="1323" y="1"/>
                    <a:pt x="756"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706" name="Google Shape;4706;p57"/>
            <p:cNvSpPr/>
            <p:nvPr/>
          </p:nvSpPr>
          <p:spPr>
            <a:xfrm>
              <a:off x="4735450" y="429350"/>
              <a:ext cx="75575" cy="73200"/>
            </a:xfrm>
            <a:custGeom>
              <a:avLst/>
              <a:gdLst/>
              <a:ahLst/>
              <a:cxnLst/>
              <a:rect l="l" t="t" r="r" b="b"/>
              <a:pathLst>
                <a:path w="3023" h="2928" extrusionOk="0">
                  <a:moveTo>
                    <a:pt x="1039" y="0"/>
                  </a:moveTo>
                  <a:cubicBezTo>
                    <a:pt x="378" y="189"/>
                    <a:pt x="0" y="756"/>
                    <a:pt x="0" y="1417"/>
                  </a:cubicBezTo>
                  <a:cubicBezTo>
                    <a:pt x="0" y="2267"/>
                    <a:pt x="661" y="2928"/>
                    <a:pt x="1511" y="2928"/>
                  </a:cubicBezTo>
                  <a:lnTo>
                    <a:pt x="1511" y="2833"/>
                  </a:lnTo>
                  <a:cubicBezTo>
                    <a:pt x="2267" y="2833"/>
                    <a:pt x="3022" y="2267"/>
                    <a:pt x="3022" y="1417"/>
                  </a:cubicBezTo>
                  <a:cubicBezTo>
                    <a:pt x="3022" y="1133"/>
                    <a:pt x="2928" y="945"/>
                    <a:pt x="2833" y="756"/>
                  </a:cubicBezTo>
                  <a:cubicBezTo>
                    <a:pt x="2267" y="567"/>
                    <a:pt x="1606" y="283"/>
                    <a:pt x="1039"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707" name="Google Shape;4707;p57"/>
            <p:cNvSpPr/>
            <p:nvPr/>
          </p:nvSpPr>
          <p:spPr>
            <a:xfrm>
              <a:off x="4537125" y="426975"/>
              <a:ext cx="73225" cy="75575"/>
            </a:xfrm>
            <a:custGeom>
              <a:avLst/>
              <a:gdLst/>
              <a:ahLst/>
              <a:cxnLst/>
              <a:rect l="l" t="t" r="r" b="b"/>
              <a:pathLst>
                <a:path w="2929" h="3023" extrusionOk="0">
                  <a:moveTo>
                    <a:pt x="1417" y="1"/>
                  </a:moveTo>
                  <a:cubicBezTo>
                    <a:pt x="662" y="1"/>
                    <a:pt x="1" y="662"/>
                    <a:pt x="1" y="1512"/>
                  </a:cubicBezTo>
                  <a:cubicBezTo>
                    <a:pt x="1" y="2362"/>
                    <a:pt x="662" y="3023"/>
                    <a:pt x="1417" y="3023"/>
                  </a:cubicBezTo>
                  <a:lnTo>
                    <a:pt x="1512" y="3023"/>
                  </a:lnTo>
                  <a:cubicBezTo>
                    <a:pt x="2267" y="3023"/>
                    <a:pt x="2928" y="2362"/>
                    <a:pt x="2928" y="1512"/>
                  </a:cubicBezTo>
                  <a:cubicBezTo>
                    <a:pt x="2928" y="662"/>
                    <a:pt x="2267" y="1"/>
                    <a:pt x="1417"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708" name="Google Shape;4708;p57"/>
            <p:cNvSpPr/>
            <p:nvPr/>
          </p:nvSpPr>
          <p:spPr>
            <a:xfrm>
              <a:off x="4336450" y="426975"/>
              <a:ext cx="75575" cy="75575"/>
            </a:xfrm>
            <a:custGeom>
              <a:avLst/>
              <a:gdLst/>
              <a:ahLst/>
              <a:cxnLst/>
              <a:rect l="l" t="t" r="r" b="b"/>
              <a:pathLst>
                <a:path w="3023" h="3023" extrusionOk="0">
                  <a:moveTo>
                    <a:pt x="1512" y="1"/>
                  </a:moveTo>
                  <a:cubicBezTo>
                    <a:pt x="662" y="1"/>
                    <a:pt x="1" y="662"/>
                    <a:pt x="1" y="1512"/>
                  </a:cubicBezTo>
                  <a:cubicBezTo>
                    <a:pt x="1" y="2362"/>
                    <a:pt x="662" y="3023"/>
                    <a:pt x="1512" y="3023"/>
                  </a:cubicBezTo>
                  <a:cubicBezTo>
                    <a:pt x="2362" y="3023"/>
                    <a:pt x="3023" y="2362"/>
                    <a:pt x="3023" y="1512"/>
                  </a:cubicBezTo>
                  <a:cubicBezTo>
                    <a:pt x="3023" y="662"/>
                    <a:pt x="2362" y="1"/>
                    <a:pt x="1512"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709" name="Google Shape;4709;p57"/>
            <p:cNvSpPr/>
            <p:nvPr/>
          </p:nvSpPr>
          <p:spPr>
            <a:xfrm>
              <a:off x="4138150" y="426975"/>
              <a:ext cx="75575" cy="75575"/>
            </a:xfrm>
            <a:custGeom>
              <a:avLst/>
              <a:gdLst/>
              <a:ahLst/>
              <a:cxnLst/>
              <a:rect l="l" t="t" r="r" b="b"/>
              <a:pathLst>
                <a:path w="3023" h="3023" extrusionOk="0">
                  <a:moveTo>
                    <a:pt x="1511" y="1"/>
                  </a:moveTo>
                  <a:cubicBezTo>
                    <a:pt x="661" y="1"/>
                    <a:pt x="0" y="662"/>
                    <a:pt x="0" y="1512"/>
                  </a:cubicBezTo>
                  <a:cubicBezTo>
                    <a:pt x="0" y="2362"/>
                    <a:pt x="661" y="3023"/>
                    <a:pt x="1511" y="3023"/>
                  </a:cubicBezTo>
                  <a:cubicBezTo>
                    <a:pt x="2361" y="3023"/>
                    <a:pt x="3022" y="2362"/>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710" name="Google Shape;4710;p57"/>
            <p:cNvSpPr/>
            <p:nvPr/>
          </p:nvSpPr>
          <p:spPr>
            <a:xfrm>
              <a:off x="3939825" y="426975"/>
              <a:ext cx="73225" cy="75575"/>
            </a:xfrm>
            <a:custGeom>
              <a:avLst/>
              <a:gdLst/>
              <a:ahLst/>
              <a:cxnLst/>
              <a:rect l="l" t="t" r="r" b="b"/>
              <a:pathLst>
                <a:path w="2929" h="3023" extrusionOk="0">
                  <a:moveTo>
                    <a:pt x="1512" y="1"/>
                  </a:moveTo>
                  <a:cubicBezTo>
                    <a:pt x="662" y="1"/>
                    <a:pt x="1" y="662"/>
                    <a:pt x="1" y="1512"/>
                  </a:cubicBezTo>
                  <a:cubicBezTo>
                    <a:pt x="1" y="2362"/>
                    <a:pt x="662" y="3023"/>
                    <a:pt x="1512" y="3023"/>
                  </a:cubicBezTo>
                  <a:cubicBezTo>
                    <a:pt x="2267" y="3023"/>
                    <a:pt x="2928" y="2362"/>
                    <a:pt x="2928" y="1512"/>
                  </a:cubicBezTo>
                  <a:cubicBezTo>
                    <a:pt x="2928" y="662"/>
                    <a:pt x="2267" y="1"/>
                    <a:pt x="1512"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711" name="Google Shape;4711;p57"/>
            <p:cNvSpPr/>
            <p:nvPr/>
          </p:nvSpPr>
          <p:spPr>
            <a:xfrm>
              <a:off x="5134425" y="627650"/>
              <a:ext cx="70850" cy="63775"/>
            </a:xfrm>
            <a:custGeom>
              <a:avLst/>
              <a:gdLst/>
              <a:ahLst/>
              <a:cxnLst/>
              <a:rect l="l" t="t" r="r" b="b"/>
              <a:pathLst>
                <a:path w="2834" h="2551" extrusionOk="0">
                  <a:moveTo>
                    <a:pt x="378" y="1"/>
                  </a:moveTo>
                  <a:cubicBezTo>
                    <a:pt x="189" y="190"/>
                    <a:pt x="1" y="567"/>
                    <a:pt x="1" y="1039"/>
                  </a:cubicBezTo>
                  <a:cubicBezTo>
                    <a:pt x="1" y="1889"/>
                    <a:pt x="662" y="2550"/>
                    <a:pt x="1417" y="2550"/>
                  </a:cubicBezTo>
                  <a:lnTo>
                    <a:pt x="1512" y="2550"/>
                  </a:lnTo>
                  <a:cubicBezTo>
                    <a:pt x="2078" y="2550"/>
                    <a:pt x="2645" y="2078"/>
                    <a:pt x="2834" y="1512"/>
                  </a:cubicBezTo>
                  <a:cubicBezTo>
                    <a:pt x="2078" y="945"/>
                    <a:pt x="1228" y="473"/>
                    <a:pt x="378"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712" name="Google Shape;4712;p57"/>
            <p:cNvSpPr/>
            <p:nvPr/>
          </p:nvSpPr>
          <p:spPr>
            <a:xfrm>
              <a:off x="4933750" y="615850"/>
              <a:ext cx="75575" cy="75575"/>
            </a:xfrm>
            <a:custGeom>
              <a:avLst/>
              <a:gdLst/>
              <a:ahLst/>
              <a:cxnLst/>
              <a:rect l="l" t="t" r="r" b="b"/>
              <a:pathLst>
                <a:path w="3023" h="3023" extrusionOk="0">
                  <a:moveTo>
                    <a:pt x="1512" y="1"/>
                  </a:moveTo>
                  <a:cubicBezTo>
                    <a:pt x="662" y="1"/>
                    <a:pt x="1" y="662"/>
                    <a:pt x="1" y="1511"/>
                  </a:cubicBezTo>
                  <a:cubicBezTo>
                    <a:pt x="1" y="2361"/>
                    <a:pt x="662" y="3022"/>
                    <a:pt x="1512" y="3022"/>
                  </a:cubicBezTo>
                  <a:cubicBezTo>
                    <a:pt x="2362" y="3022"/>
                    <a:pt x="3023" y="2361"/>
                    <a:pt x="3023" y="1511"/>
                  </a:cubicBezTo>
                  <a:cubicBezTo>
                    <a:pt x="3023" y="662"/>
                    <a:pt x="2362" y="1"/>
                    <a:pt x="1512"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713" name="Google Shape;4713;p57"/>
            <p:cNvSpPr/>
            <p:nvPr/>
          </p:nvSpPr>
          <p:spPr>
            <a:xfrm>
              <a:off x="4735450" y="615850"/>
              <a:ext cx="75575" cy="75575"/>
            </a:xfrm>
            <a:custGeom>
              <a:avLst/>
              <a:gdLst/>
              <a:ahLst/>
              <a:cxnLst/>
              <a:rect l="l" t="t" r="r" b="b"/>
              <a:pathLst>
                <a:path w="3023" h="3023" extrusionOk="0">
                  <a:moveTo>
                    <a:pt x="1511" y="1"/>
                  </a:moveTo>
                  <a:cubicBezTo>
                    <a:pt x="661" y="1"/>
                    <a:pt x="0" y="662"/>
                    <a:pt x="0" y="1511"/>
                  </a:cubicBezTo>
                  <a:cubicBezTo>
                    <a:pt x="0" y="2361"/>
                    <a:pt x="661" y="3022"/>
                    <a:pt x="1511" y="3022"/>
                  </a:cubicBezTo>
                  <a:cubicBezTo>
                    <a:pt x="2361" y="3022"/>
                    <a:pt x="3022" y="2361"/>
                    <a:pt x="3022" y="1511"/>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714" name="Google Shape;4714;p57"/>
            <p:cNvSpPr/>
            <p:nvPr/>
          </p:nvSpPr>
          <p:spPr>
            <a:xfrm>
              <a:off x="4537125" y="615850"/>
              <a:ext cx="73225" cy="75575"/>
            </a:xfrm>
            <a:custGeom>
              <a:avLst/>
              <a:gdLst/>
              <a:ahLst/>
              <a:cxnLst/>
              <a:rect l="l" t="t" r="r" b="b"/>
              <a:pathLst>
                <a:path w="2929" h="3023" extrusionOk="0">
                  <a:moveTo>
                    <a:pt x="1417" y="1"/>
                  </a:moveTo>
                  <a:cubicBezTo>
                    <a:pt x="662" y="1"/>
                    <a:pt x="1" y="662"/>
                    <a:pt x="1" y="1511"/>
                  </a:cubicBezTo>
                  <a:cubicBezTo>
                    <a:pt x="1" y="2361"/>
                    <a:pt x="662" y="3022"/>
                    <a:pt x="1417" y="3022"/>
                  </a:cubicBezTo>
                  <a:lnTo>
                    <a:pt x="1512" y="3022"/>
                  </a:lnTo>
                  <a:cubicBezTo>
                    <a:pt x="2267" y="3022"/>
                    <a:pt x="2928" y="2361"/>
                    <a:pt x="2928" y="1511"/>
                  </a:cubicBezTo>
                  <a:cubicBezTo>
                    <a:pt x="2928" y="662"/>
                    <a:pt x="2267" y="1"/>
                    <a:pt x="1417"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715" name="Google Shape;4715;p57"/>
            <p:cNvSpPr/>
            <p:nvPr/>
          </p:nvSpPr>
          <p:spPr>
            <a:xfrm>
              <a:off x="4336450" y="615850"/>
              <a:ext cx="75575" cy="75575"/>
            </a:xfrm>
            <a:custGeom>
              <a:avLst/>
              <a:gdLst/>
              <a:ahLst/>
              <a:cxnLst/>
              <a:rect l="l" t="t" r="r" b="b"/>
              <a:pathLst>
                <a:path w="3023" h="3023" extrusionOk="0">
                  <a:moveTo>
                    <a:pt x="1512" y="1"/>
                  </a:moveTo>
                  <a:cubicBezTo>
                    <a:pt x="662" y="1"/>
                    <a:pt x="1" y="662"/>
                    <a:pt x="1" y="1511"/>
                  </a:cubicBezTo>
                  <a:cubicBezTo>
                    <a:pt x="1" y="2361"/>
                    <a:pt x="662" y="3022"/>
                    <a:pt x="1512" y="3022"/>
                  </a:cubicBezTo>
                  <a:cubicBezTo>
                    <a:pt x="2362" y="3022"/>
                    <a:pt x="3023" y="2361"/>
                    <a:pt x="3023" y="1511"/>
                  </a:cubicBezTo>
                  <a:cubicBezTo>
                    <a:pt x="3023" y="662"/>
                    <a:pt x="2362" y="1"/>
                    <a:pt x="1512"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716" name="Google Shape;4716;p57"/>
            <p:cNvSpPr/>
            <p:nvPr/>
          </p:nvSpPr>
          <p:spPr>
            <a:xfrm>
              <a:off x="4138150" y="615850"/>
              <a:ext cx="75575" cy="75575"/>
            </a:xfrm>
            <a:custGeom>
              <a:avLst/>
              <a:gdLst/>
              <a:ahLst/>
              <a:cxnLst/>
              <a:rect l="l" t="t" r="r" b="b"/>
              <a:pathLst>
                <a:path w="3023" h="3023" extrusionOk="0">
                  <a:moveTo>
                    <a:pt x="1511" y="1"/>
                  </a:moveTo>
                  <a:cubicBezTo>
                    <a:pt x="661" y="1"/>
                    <a:pt x="0" y="662"/>
                    <a:pt x="0" y="1511"/>
                  </a:cubicBezTo>
                  <a:cubicBezTo>
                    <a:pt x="0" y="2361"/>
                    <a:pt x="661" y="3022"/>
                    <a:pt x="1511" y="3022"/>
                  </a:cubicBezTo>
                  <a:cubicBezTo>
                    <a:pt x="2361" y="3022"/>
                    <a:pt x="3022" y="2361"/>
                    <a:pt x="3022" y="1511"/>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717" name="Google Shape;4717;p57"/>
            <p:cNvSpPr/>
            <p:nvPr/>
          </p:nvSpPr>
          <p:spPr>
            <a:xfrm>
              <a:off x="3939825" y="615850"/>
              <a:ext cx="73225" cy="75575"/>
            </a:xfrm>
            <a:custGeom>
              <a:avLst/>
              <a:gdLst/>
              <a:ahLst/>
              <a:cxnLst/>
              <a:rect l="l" t="t" r="r" b="b"/>
              <a:pathLst>
                <a:path w="2929" h="3023" extrusionOk="0">
                  <a:moveTo>
                    <a:pt x="1512" y="1"/>
                  </a:moveTo>
                  <a:cubicBezTo>
                    <a:pt x="662" y="1"/>
                    <a:pt x="1" y="662"/>
                    <a:pt x="1" y="1511"/>
                  </a:cubicBezTo>
                  <a:cubicBezTo>
                    <a:pt x="1" y="2361"/>
                    <a:pt x="662" y="3022"/>
                    <a:pt x="1512" y="3022"/>
                  </a:cubicBezTo>
                  <a:cubicBezTo>
                    <a:pt x="2267" y="3022"/>
                    <a:pt x="2928" y="2361"/>
                    <a:pt x="2928" y="1511"/>
                  </a:cubicBezTo>
                  <a:cubicBezTo>
                    <a:pt x="2928" y="662"/>
                    <a:pt x="2267" y="1"/>
                    <a:pt x="1512"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718" name="Google Shape;4718;p57"/>
            <p:cNvSpPr/>
            <p:nvPr/>
          </p:nvSpPr>
          <p:spPr>
            <a:xfrm>
              <a:off x="5332750" y="804725"/>
              <a:ext cx="75550" cy="75575"/>
            </a:xfrm>
            <a:custGeom>
              <a:avLst/>
              <a:gdLst/>
              <a:ahLst/>
              <a:cxnLst/>
              <a:rect l="l" t="t" r="r" b="b"/>
              <a:pathLst>
                <a:path w="3022" h="3023" extrusionOk="0">
                  <a:moveTo>
                    <a:pt x="1511" y="0"/>
                  </a:moveTo>
                  <a:cubicBezTo>
                    <a:pt x="661" y="0"/>
                    <a:pt x="0" y="661"/>
                    <a:pt x="0" y="1511"/>
                  </a:cubicBezTo>
                  <a:cubicBezTo>
                    <a:pt x="0" y="2361"/>
                    <a:pt x="661" y="3022"/>
                    <a:pt x="1511" y="3022"/>
                  </a:cubicBezTo>
                  <a:cubicBezTo>
                    <a:pt x="2267" y="3022"/>
                    <a:pt x="2928" y="2361"/>
                    <a:pt x="2928" y="1511"/>
                  </a:cubicBezTo>
                  <a:cubicBezTo>
                    <a:pt x="3022" y="661"/>
                    <a:pt x="2267"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719" name="Google Shape;4719;p57"/>
            <p:cNvSpPr/>
            <p:nvPr/>
          </p:nvSpPr>
          <p:spPr>
            <a:xfrm>
              <a:off x="5134425" y="804725"/>
              <a:ext cx="73225" cy="75575"/>
            </a:xfrm>
            <a:custGeom>
              <a:avLst/>
              <a:gdLst/>
              <a:ahLst/>
              <a:cxnLst/>
              <a:rect l="l" t="t" r="r" b="b"/>
              <a:pathLst>
                <a:path w="2929" h="3023" extrusionOk="0">
                  <a:moveTo>
                    <a:pt x="1417" y="0"/>
                  </a:moveTo>
                  <a:cubicBezTo>
                    <a:pt x="662" y="0"/>
                    <a:pt x="1" y="661"/>
                    <a:pt x="1" y="1511"/>
                  </a:cubicBezTo>
                  <a:cubicBezTo>
                    <a:pt x="1" y="2361"/>
                    <a:pt x="662" y="3022"/>
                    <a:pt x="1417" y="3022"/>
                  </a:cubicBezTo>
                  <a:cubicBezTo>
                    <a:pt x="2267" y="3022"/>
                    <a:pt x="2928" y="2361"/>
                    <a:pt x="2928" y="1511"/>
                  </a:cubicBezTo>
                  <a:cubicBezTo>
                    <a:pt x="2928" y="661"/>
                    <a:pt x="2267" y="0"/>
                    <a:pt x="1417"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720" name="Google Shape;4720;p57"/>
            <p:cNvSpPr/>
            <p:nvPr/>
          </p:nvSpPr>
          <p:spPr>
            <a:xfrm>
              <a:off x="4933750" y="804725"/>
              <a:ext cx="75575" cy="75575"/>
            </a:xfrm>
            <a:custGeom>
              <a:avLst/>
              <a:gdLst/>
              <a:ahLst/>
              <a:cxnLst/>
              <a:rect l="l" t="t" r="r" b="b"/>
              <a:pathLst>
                <a:path w="3023" h="3023"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721" name="Google Shape;4721;p57"/>
            <p:cNvSpPr/>
            <p:nvPr/>
          </p:nvSpPr>
          <p:spPr>
            <a:xfrm>
              <a:off x="4735450" y="804725"/>
              <a:ext cx="75575" cy="75575"/>
            </a:xfrm>
            <a:custGeom>
              <a:avLst/>
              <a:gdLst/>
              <a:ahLst/>
              <a:cxnLst/>
              <a:rect l="l" t="t" r="r" b="b"/>
              <a:pathLst>
                <a:path w="3023" h="3023"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722" name="Google Shape;4722;p57"/>
            <p:cNvSpPr/>
            <p:nvPr/>
          </p:nvSpPr>
          <p:spPr>
            <a:xfrm>
              <a:off x="4537125" y="804725"/>
              <a:ext cx="73225" cy="75575"/>
            </a:xfrm>
            <a:custGeom>
              <a:avLst/>
              <a:gdLst/>
              <a:ahLst/>
              <a:cxnLst/>
              <a:rect l="l" t="t" r="r" b="b"/>
              <a:pathLst>
                <a:path w="2929" h="3023" extrusionOk="0">
                  <a:moveTo>
                    <a:pt x="1417" y="0"/>
                  </a:moveTo>
                  <a:cubicBezTo>
                    <a:pt x="662" y="0"/>
                    <a:pt x="1" y="661"/>
                    <a:pt x="1" y="1511"/>
                  </a:cubicBezTo>
                  <a:cubicBezTo>
                    <a:pt x="1" y="2361"/>
                    <a:pt x="662" y="3022"/>
                    <a:pt x="1417" y="3022"/>
                  </a:cubicBezTo>
                  <a:lnTo>
                    <a:pt x="1512" y="3022"/>
                  </a:lnTo>
                  <a:cubicBezTo>
                    <a:pt x="2267" y="3022"/>
                    <a:pt x="2928" y="2361"/>
                    <a:pt x="2928" y="1511"/>
                  </a:cubicBezTo>
                  <a:cubicBezTo>
                    <a:pt x="2928" y="661"/>
                    <a:pt x="2267" y="0"/>
                    <a:pt x="1417"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723" name="Google Shape;4723;p57"/>
            <p:cNvSpPr/>
            <p:nvPr/>
          </p:nvSpPr>
          <p:spPr>
            <a:xfrm>
              <a:off x="4336450" y="804725"/>
              <a:ext cx="75575" cy="75575"/>
            </a:xfrm>
            <a:custGeom>
              <a:avLst/>
              <a:gdLst/>
              <a:ahLst/>
              <a:cxnLst/>
              <a:rect l="l" t="t" r="r" b="b"/>
              <a:pathLst>
                <a:path w="3023" h="3023"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724" name="Google Shape;4724;p57"/>
            <p:cNvSpPr/>
            <p:nvPr/>
          </p:nvSpPr>
          <p:spPr>
            <a:xfrm>
              <a:off x="4138150" y="804725"/>
              <a:ext cx="75575" cy="75575"/>
            </a:xfrm>
            <a:custGeom>
              <a:avLst/>
              <a:gdLst/>
              <a:ahLst/>
              <a:cxnLst/>
              <a:rect l="l" t="t" r="r" b="b"/>
              <a:pathLst>
                <a:path w="3023" h="3023"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725" name="Google Shape;4725;p57"/>
            <p:cNvSpPr/>
            <p:nvPr/>
          </p:nvSpPr>
          <p:spPr>
            <a:xfrm>
              <a:off x="3939825" y="804725"/>
              <a:ext cx="73225" cy="75575"/>
            </a:xfrm>
            <a:custGeom>
              <a:avLst/>
              <a:gdLst/>
              <a:ahLst/>
              <a:cxnLst/>
              <a:rect l="l" t="t" r="r" b="b"/>
              <a:pathLst>
                <a:path w="2929" h="3023" extrusionOk="0">
                  <a:moveTo>
                    <a:pt x="1512" y="0"/>
                  </a:moveTo>
                  <a:cubicBezTo>
                    <a:pt x="662" y="0"/>
                    <a:pt x="1" y="661"/>
                    <a:pt x="1" y="1511"/>
                  </a:cubicBezTo>
                  <a:cubicBezTo>
                    <a:pt x="1" y="2361"/>
                    <a:pt x="662" y="3022"/>
                    <a:pt x="1512" y="3022"/>
                  </a:cubicBezTo>
                  <a:cubicBezTo>
                    <a:pt x="2267" y="3022"/>
                    <a:pt x="2928" y="2361"/>
                    <a:pt x="2928" y="1511"/>
                  </a:cubicBezTo>
                  <a:cubicBezTo>
                    <a:pt x="2928" y="661"/>
                    <a:pt x="2267" y="0"/>
                    <a:pt x="1512"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726" name="Google Shape;4726;p57"/>
            <p:cNvSpPr/>
            <p:nvPr/>
          </p:nvSpPr>
          <p:spPr>
            <a:xfrm>
              <a:off x="5531050" y="993600"/>
              <a:ext cx="75575" cy="75550"/>
            </a:xfrm>
            <a:custGeom>
              <a:avLst/>
              <a:gdLst/>
              <a:ahLst/>
              <a:cxnLst/>
              <a:rect l="l" t="t" r="r" b="b"/>
              <a:pathLst>
                <a:path w="3023" h="3022" extrusionOk="0">
                  <a:moveTo>
                    <a:pt x="1512" y="0"/>
                  </a:moveTo>
                  <a:cubicBezTo>
                    <a:pt x="662" y="0"/>
                    <a:pt x="1" y="661"/>
                    <a:pt x="1" y="1511"/>
                  </a:cubicBezTo>
                  <a:cubicBezTo>
                    <a:pt x="1" y="2361"/>
                    <a:pt x="662" y="3022"/>
                    <a:pt x="1512" y="3022"/>
                  </a:cubicBezTo>
                  <a:cubicBezTo>
                    <a:pt x="2361" y="3022"/>
                    <a:pt x="3022" y="2361"/>
                    <a:pt x="3022" y="1511"/>
                  </a:cubicBezTo>
                  <a:cubicBezTo>
                    <a:pt x="3022" y="661"/>
                    <a:pt x="2361" y="0"/>
                    <a:pt x="1512"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727" name="Google Shape;4727;p57"/>
            <p:cNvSpPr/>
            <p:nvPr/>
          </p:nvSpPr>
          <p:spPr>
            <a:xfrm>
              <a:off x="5332750" y="993600"/>
              <a:ext cx="75550" cy="75550"/>
            </a:xfrm>
            <a:custGeom>
              <a:avLst/>
              <a:gdLst/>
              <a:ahLst/>
              <a:cxnLst/>
              <a:rect l="l" t="t" r="r" b="b"/>
              <a:pathLst>
                <a:path w="3022" h="3022" extrusionOk="0">
                  <a:moveTo>
                    <a:pt x="1511" y="0"/>
                  </a:moveTo>
                  <a:cubicBezTo>
                    <a:pt x="661" y="0"/>
                    <a:pt x="0" y="661"/>
                    <a:pt x="0" y="1511"/>
                  </a:cubicBezTo>
                  <a:cubicBezTo>
                    <a:pt x="0" y="2361"/>
                    <a:pt x="661" y="3022"/>
                    <a:pt x="1511" y="3022"/>
                  </a:cubicBezTo>
                  <a:cubicBezTo>
                    <a:pt x="2267" y="3022"/>
                    <a:pt x="2928" y="2361"/>
                    <a:pt x="2928" y="1511"/>
                  </a:cubicBezTo>
                  <a:cubicBezTo>
                    <a:pt x="3022" y="661"/>
                    <a:pt x="2267"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728" name="Google Shape;4728;p57"/>
            <p:cNvSpPr/>
            <p:nvPr/>
          </p:nvSpPr>
          <p:spPr>
            <a:xfrm>
              <a:off x="5134425" y="993600"/>
              <a:ext cx="73225" cy="75550"/>
            </a:xfrm>
            <a:custGeom>
              <a:avLst/>
              <a:gdLst/>
              <a:ahLst/>
              <a:cxnLst/>
              <a:rect l="l" t="t" r="r" b="b"/>
              <a:pathLst>
                <a:path w="2929" h="3022" extrusionOk="0">
                  <a:moveTo>
                    <a:pt x="1417" y="0"/>
                  </a:moveTo>
                  <a:cubicBezTo>
                    <a:pt x="662" y="0"/>
                    <a:pt x="1" y="661"/>
                    <a:pt x="1" y="1511"/>
                  </a:cubicBezTo>
                  <a:cubicBezTo>
                    <a:pt x="1" y="2361"/>
                    <a:pt x="662" y="3022"/>
                    <a:pt x="1417" y="3022"/>
                  </a:cubicBezTo>
                  <a:cubicBezTo>
                    <a:pt x="2267" y="3022"/>
                    <a:pt x="2928" y="2361"/>
                    <a:pt x="2928" y="1511"/>
                  </a:cubicBezTo>
                  <a:cubicBezTo>
                    <a:pt x="2928" y="661"/>
                    <a:pt x="2267" y="0"/>
                    <a:pt x="1417"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729" name="Google Shape;4729;p57"/>
            <p:cNvSpPr/>
            <p:nvPr/>
          </p:nvSpPr>
          <p:spPr>
            <a:xfrm>
              <a:off x="4933750" y="993600"/>
              <a:ext cx="75575" cy="75550"/>
            </a:xfrm>
            <a:custGeom>
              <a:avLst/>
              <a:gdLst/>
              <a:ahLst/>
              <a:cxnLst/>
              <a:rect l="l" t="t" r="r" b="b"/>
              <a:pathLst>
                <a:path w="3023" h="3022"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730" name="Google Shape;4730;p57"/>
            <p:cNvSpPr/>
            <p:nvPr/>
          </p:nvSpPr>
          <p:spPr>
            <a:xfrm>
              <a:off x="4735450" y="993600"/>
              <a:ext cx="75575" cy="75550"/>
            </a:xfrm>
            <a:custGeom>
              <a:avLst/>
              <a:gdLst/>
              <a:ahLst/>
              <a:cxnLst/>
              <a:rect l="l" t="t" r="r" b="b"/>
              <a:pathLst>
                <a:path w="3023" h="3022"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731" name="Google Shape;4731;p57"/>
            <p:cNvSpPr/>
            <p:nvPr/>
          </p:nvSpPr>
          <p:spPr>
            <a:xfrm>
              <a:off x="4537125" y="993600"/>
              <a:ext cx="73225" cy="75550"/>
            </a:xfrm>
            <a:custGeom>
              <a:avLst/>
              <a:gdLst/>
              <a:ahLst/>
              <a:cxnLst/>
              <a:rect l="l" t="t" r="r" b="b"/>
              <a:pathLst>
                <a:path w="2929" h="3022" extrusionOk="0">
                  <a:moveTo>
                    <a:pt x="1417" y="0"/>
                  </a:moveTo>
                  <a:cubicBezTo>
                    <a:pt x="662" y="0"/>
                    <a:pt x="1" y="661"/>
                    <a:pt x="1" y="1511"/>
                  </a:cubicBezTo>
                  <a:cubicBezTo>
                    <a:pt x="1" y="2361"/>
                    <a:pt x="662" y="3022"/>
                    <a:pt x="1417" y="3022"/>
                  </a:cubicBezTo>
                  <a:lnTo>
                    <a:pt x="1512" y="3022"/>
                  </a:lnTo>
                  <a:cubicBezTo>
                    <a:pt x="2267" y="3022"/>
                    <a:pt x="2928" y="2361"/>
                    <a:pt x="2928" y="1511"/>
                  </a:cubicBezTo>
                  <a:cubicBezTo>
                    <a:pt x="2928" y="661"/>
                    <a:pt x="2267" y="0"/>
                    <a:pt x="1417"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732" name="Google Shape;4732;p57"/>
            <p:cNvSpPr/>
            <p:nvPr/>
          </p:nvSpPr>
          <p:spPr>
            <a:xfrm>
              <a:off x="4336450" y="993600"/>
              <a:ext cx="75575" cy="75550"/>
            </a:xfrm>
            <a:custGeom>
              <a:avLst/>
              <a:gdLst/>
              <a:ahLst/>
              <a:cxnLst/>
              <a:rect l="l" t="t" r="r" b="b"/>
              <a:pathLst>
                <a:path w="3023" h="3022"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733" name="Google Shape;4733;p57"/>
            <p:cNvSpPr/>
            <p:nvPr/>
          </p:nvSpPr>
          <p:spPr>
            <a:xfrm>
              <a:off x="4138150" y="993600"/>
              <a:ext cx="75575" cy="75550"/>
            </a:xfrm>
            <a:custGeom>
              <a:avLst/>
              <a:gdLst/>
              <a:ahLst/>
              <a:cxnLst/>
              <a:rect l="l" t="t" r="r" b="b"/>
              <a:pathLst>
                <a:path w="3023" h="3022"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734" name="Google Shape;4734;p57"/>
            <p:cNvSpPr/>
            <p:nvPr/>
          </p:nvSpPr>
          <p:spPr>
            <a:xfrm>
              <a:off x="3939825" y="993600"/>
              <a:ext cx="73225" cy="75550"/>
            </a:xfrm>
            <a:custGeom>
              <a:avLst/>
              <a:gdLst/>
              <a:ahLst/>
              <a:cxnLst/>
              <a:rect l="l" t="t" r="r" b="b"/>
              <a:pathLst>
                <a:path w="2929" h="3022" extrusionOk="0">
                  <a:moveTo>
                    <a:pt x="1512" y="0"/>
                  </a:moveTo>
                  <a:cubicBezTo>
                    <a:pt x="662" y="0"/>
                    <a:pt x="1" y="661"/>
                    <a:pt x="1" y="1511"/>
                  </a:cubicBezTo>
                  <a:cubicBezTo>
                    <a:pt x="1" y="2361"/>
                    <a:pt x="662" y="3022"/>
                    <a:pt x="1512" y="3022"/>
                  </a:cubicBezTo>
                  <a:cubicBezTo>
                    <a:pt x="2267" y="3022"/>
                    <a:pt x="2928" y="2361"/>
                    <a:pt x="2928" y="1511"/>
                  </a:cubicBezTo>
                  <a:cubicBezTo>
                    <a:pt x="2928" y="661"/>
                    <a:pt x="2267" y="0"/>
                    <a:pt x="1512"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735" name="Google Shape;4735;p57"/>
            <p:cNvSpPr/>
            <p:nvPr/>
          </p:nvSpPr>
          <p:spPr>
            <a:xfrm>
              <a:off x="5731725" y="1182450"/>
              <a:ext cx="73200" cy="75575"/>
            </a:xfrm>
            <a:custGeom>
              <a:avLst/>
              <a:gdLst/>
              <a:ahLst/>
              <a:cxnLst/>
              <a:rect l="l" t="t" r="r" b="b"/>
              <a:pathLst>
                <a:path w="2928" h="3023" extrusionOk="0">
                  <a:moveTo>
                    <a:pt x="1417" y="1"/>
                  </a:moveTo>
                  <a:cubicBezTo>
                    <a:pt x="662" y="1"/>
                    <a:pt x="0" y="662"/>
                    <a:pt x="0" y="1512"/>
                  </a:cubicBezTo>
                  <a:cubicBezTo>
                    <a:pt x="0" y="2362"/>
                    <a:pt x="662" y="3023"/>
                    <a:pt x="1417" y="3023"/>
                  </a:cubicBezTo>
                  <a:cubicBezTo>
                    <a:pt x="2267" y="3023"/>
                    <a:pt x="2928" y="2362"/>
                    <a:pt x="2928" y="1512"/>
                  </a:cubicBezTo>
                  <a:cubicBezTo>
                    <a:pt x="2928" y="1417"/>
                    <a:pt x="2928" y="1323"/>
                    <a:pt x="2928" y="1228"/>
                  </a:cubicBezTo>
                  <a:cubicBezTo>
                    <a:pt x="2550" y="851"/>
                    <a:pt x="2267" y="473"/>
                    <a:pt x="1984" y="95"/>
                  </a:cubicBezTo>
                  <a:cubicBezTo>
                    <a:pt x="1795" y="95"/>
                    <a:pt x="1606" y="1"/>
                    <a:pt x="1417"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736" name="Google Shape;4736;p57"/>
            <p:cNvSpPr/>
            <p:nvPr/>
          </p:nvSpPr>
          <p:spPr>
            <a:xfrm>
              <a:off x="5531050" y="1182450"/>
              <a:ext cx="75575" cy="73225"/>
            </a:xfrm>
            <a:custGeom>
              <a:avLst/>
              <a:gdLst/>
              <a:ahLst/>
              <a:cxnLst/>
              <a:rect l="l" t="t" r="r" b="b"/>
              <a:pathLst>
                <a:path w="3023" h="2929" extrusionOk="0">
                  <a:moveTo>
                    <a:pt x="1512" y="1"/>
                  </a:moveTo>
                  <a:cubicBezTo>
                    <a:pt x="662" y="1"/>
                    <a:pt x="1" y="662"/>
                    <a:pt x="1" y="1512"/>
                  </a:cubicBezTo>
                  <a:cubicBezTo>
                    <a:pt x="1" y="2267"/>
                    <a:pt x="662" y="2928"/>
                    <a:pt x="1512" y="2928"/>
                  </a:cubicBezTo>
                  <a:cubicBezTo>
                    <a:pt x="2361" y="2928"/>
                    <a:pt x="3022" y="2362"/>
                    <a:pt x="3022" y="1512"/>
                  </a:cubicBezTo>
                  <a:cubicBezTo>
                    <a:pt x="3022" y="662"/>
                    <a:pt x="2361" y="1"/>
                    <a:pt x="1512"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737" name="Google Shape;4737;p57"/>
            <p:cNvSpPr/>
            <p:nvPr/>
          </p:nvSpPr>
          <p:spPr>
            <a:xfrm>
              <a:off x="5332750" y="1182450"/>
              <a:ext cx="75550" cy="73225"/>
            </a:xfrm>
            <a:custGeom>
              <a:avLst/>
              <a:gdLst/>
              <a:ahLst/>
              <a:cxnLst/>
              <a:rect l="l" t="t" r="r" b="b"/>
              <a:pathLst>
                <a:path w="3022" h="2929" extrusionOk="0">
                  <a:moveTo>
                    <a:pt x="1511" y="1"/>
                  </a:moveTo>
                  <a:cubicBezTo>
                    <a:pt x="661" y="1"/>
                    <a:pt x="0" y="662"/>
                    <a:pt x="0" y="1512"/>
                  </a:cubicBezTo>
                  <a:cubicBezTo>
                    <a:pt x="0" y="2267"/>
                    <a:pt x="661" y="2928"/>
                    <a:pt x="1511" y="2928"/>
                  </a:cubicBezTo>
                  <a:cubicBezTo>
                    <a:pt x="2267" y="2928"/>
                    <a:pt x="2928" y="2362"/>
                    <a:pt x="2928" y="1512"/>
                  </a:cubicBezTo>
                  <a:cubicBezTo>
                    <a:pt x="3022" y="662"/>
                    <a:pt x="2267"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738" name="Google Shape;4738;p57"/>
            <p:cNvSpPr/>
            <p:nvPr/>
          </p:nvSpPr>
          <p:spPr>
            <a:xfrm>
              <a:off x="5134425" y="1182450"/>
              <a:ext cx="73225" cy="73225"/>
            </a:xfrm>
            <a:custGeom>
              <a:avLst/>
              <a:gdLst/>
              <a:ahLst/>
              <a:cxnLst/>
              <a:rect l="l" t="t" r="r" b="b"/>
              <a:pathLst>
                <a:path w="2929" h="2929" extrusionOk="0">
                  <a:moveTo>
                    <a:pt x="1417" y="1"/>
                  </a:moveTo>
                  <a:cubicBezTo>
                    <a:pt x="662" y="1"/>
                    <a:pt x="1" y="662"/>
                    <a:pt x="1" y="1512"/>
                  </a:cubicBezTo>
                  <a:cubicBezTo>
                    <a:pt x="1" y="2267"/>
                    <a:pt x="662" y="2928"/>
                    <a:pt x="1417" y="2928"/>
                  </a:cubicBezTo>
                  <a:cubicBezTo>
                    <a:pt x="2267" y="2928"/>
                    <a:pt x="2928" y="2362"/>
                    <a:pt x="2928" y="1512"/>
                  </a:cubicBezTo>
                  <a:cubicBezTo>
                    <a:pt x="2928" y="662"/>
                    <a:pt x="2267" y="1"/>
                    <a:pt x="1417"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739" name="Google Shape;4739;p57"/>
            <p:cNvSpPr/>
            <p:nvPr/>
          </p:nvSpPr>
          <p:spPr>
            <a:xfrm>
              <a:off x="4933750" y="1182450"/>
              <a:ext cx="75575" cy="73225"/>
            </a:xfrm>
            <a:custGeom>
              <a:avLst/>
              <a:gdLst/>
              <a:ahLst/>
              <a:cxnLst/>
              <a:rect l="l" t="t" r="r" b="b"/>
              <a:pathLst>
                <a:path w="3023" h="2929" extrusionOk="0">
                  <a:moveTo>
                    <a:pt x="1512" y="1"/>
                  </a:moveTo>
                  <a:cubicBezTo>
                    <a:pt x="662" y="1"/>
                    <a:pt x="1" y="662"/>
                    <a:pt x="1" y="1512"/>
                  </a:cubicBezTo>
                  <a:cubicBezTo>
                    <a:pt x="1" y="2267"/>
                    <a:pt x="662" y="2928"/>
                    <a:pt x="1512" y="2928"/>
                  </a:cubicBezTo>
                  <a:cubicBezTo>
                    <a:pt x="2362" y="2928"/>
                    <a:pt x="3023" y="2362"/>
                    <a:pt x="3023" y="1512"/>
                  </a:cubicBezTo>
                  <a:cubicBezTo>
                    <a:pt x="3023" y="662"/>
                    <a:pt x="2362" y="1"/>
                    <a:pt x="1512"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740" name="Google Shape;4740;p57"/>
            <p:cNvSpPr/>
            <p:nvPr/>
          </p:nvSpPr>
          <p:spPr>
            <a:xfrm>
              <a:off x="4735450" y="1182450"/>
              <a:ext cx="75575" cy="73225"/>
            </a:xfrm>
            <a:custGeom>
              <a:avLst/>
              <a:gdLst/>
              <a:ahLst/>
              <a:cxnLst/>
              <a:rect l="l" t="t" r="r" b="b"/>
              <a:pathLst>
                <a:path w="3023" h="2929" extrusionOk="0">
                  <a:moveTo>
                    <a:pt x="1511" y="1"/>
                  </a:moveTo>
                  <a:cubicBezTo>
                    <a:pt x="661" y="1"/>
                    <a:pt x="0" y="662"/>
                    <a:pt x="0" y="1512"/>
                  </a:cubicBezTo>
                  <a:cubicBezTo>
                    <a:pt x="0" y="2267"/>
                    <a:pt x="661" y="2928"/>
                    <a:pt x="1511" y="2928"/>
                  </a:cubicBezTo>
                  <a:cubicBezTo>
                    <a:pt x="2361" y="2928"/>
                    <a:pt x="3022" y="2362"/>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741" name="Google Shape;4741;p57"/>
            <p:cNvSpPr/>
            <p:nvPr/>
          </p:nvSpPr>
          <p:spPr>
            <a:xfrm>
              <a:off x="4537125" y="1182450"/>
              <a:ext cx="73225" cy="73225"/>
            </a:xfrm>
            <a:custGeom>
              <a:avLst/>
              <a:gdLst/>
              <a:ahLst/>
              <a:cxnLst/>
              <a:rect l="l" t="t" r="r" b="b"/>
              <a:pathLst>
                <a:path w="2929" h="2929" extrusionOk="0">
                  <a:moveTo>
                    <a:pt x="1417" y="1"/>
                  </a:moveTo>
                  <a:cubicBezTo>
                    <a:pt x="662" y="1"/>
                    <a:pt x="1" y="662"/>
                    <a:pt x="1" y="1512"/>
                  </a:cubicBezTo>
                  <a:cubicBezTo>
                    <a:pt x="1" y="2267"/>
                    <a:pt x="662" y="2928"/>
                    <a:pt x="1417" y="2928"/>
                  </a:cubicBezTo>
                  <a:lnTo>
                    <a:pt x="1512" y="2928"/>
                  </a:lnTo>
                  <a:cubicBezTo>
                    <a:pt x="2267" y="2928"/>
                    <a:pt x="2928" y="2362"/>
                    <a:pt x="2928" y="1512"/>
                  </a:cubicBezTo>
                  <a:cubicBezTo>
                    <a:pt x="2928" y="662"/>
                    <a:pt x="2267" y="1"/>
                    <a:pt x="1417"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742" name="Google Shape;4742;p57"/>
            <p:cNvSpPr/>
            <p:nvPr/>
          </p:nvSpPr>
          <p:spPr>
            <a:xfrm>
              <a:off x="4336450" y="1182450"/>
              <a:ext cx="75575" cy="73225"/>
            </a:xfrm>
            <a:custGeom>
              <a:avLst/>
              <a:gdLst/>
              <a:ahLst/>
              <a:cxnLst/>
              <a:rect l="l" t="t" r="r" b="b"/>
              <a:pathLst>
                <a:path w="3023" h="2929" extrusionOk="0">
                  <a:moveTo>
                    <a:pt x="1512" y="1"/>
                  </a:moveTo>
                  <a:cubicBezTo>
                    <a:pt x="662" y="1"/>
                    <a:pt x="1" y="662"/>
                    <a:pt x="1" y="1512"/>
                  </a:cubicBezTo>
                  <a:cubicBezTo>
                    <a:pt x="1" y="2267"/>
                    <a:pt x="662" y="2928"/>
                    <a:pt x="1512" y="2928"/>
                  </a:cubicBezTo>
                  <a:cubicBezTo>
                    <a:pt x="2362" y="2928"/>
                    <a:pt x="3023" y="2362"/>
                    <a:pt x="3023" y="1512"/>
                  </a:cubicBezTo>
                  <a:cubicBezTo>
                    <a:pt x="3023" y="662"/>
                    <a:pt x="2362" y="1"/>
                    <a:pt x="1512"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743" name="Google Shape;4743;p57"/>
            <p:cNvSpPr/>
            <p:nvPr/>
          </p:nvSpPr>
          <p:spPr>
            <a:xfrm>
              <a:off x="4138150" y="1182450"/>
              <a:ext cx="75575" cy="73225"/>
            </a:xfrm>
            <a:custGeom>
              <a:avLst/>
              <a:gdLst/>
              <a:ahLst/>
              <a:cxnLst/>
              <a:rect l="l" t="t" r="r" b="b"/>
              <a:pathLst>
                <a:path w="3023" h="2929" extrusionOk="0">
                  <a:moveTo>
                    <a:pt x="1511" y="1"/>
                  </a:moveTo>
                  <a:cubicBezTo>
                    <a:pt x="661" y="1"/>
                    <a:pt x="0" y="662"/>
                    <a:pt x="0" y="1512"/>
                  </a:cubicBezTo>
                  <a:cubicBezTo>
                    <a:pt x="0" y="2267"/>
                    <a:pt x="661" y="2928"/>
                    <a:pt x="1511" y="2928"/>
                  </a:cubicBezTo>
                  <a:cubicBezTo>
                    <a:pt x="2361" y="2928"/>
                    <a:pt x="3022" y="2362"/>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744" name="Google Shape;4744;p57"/>
            <p:cNvSpPr/>
            <p:nvPr/>
          </p:nvSpPr>
          <p:spPr>
            <a:xfrm>
              <a:off x="3939825" y="1182450"/>
              <a:ext cx="73225" cy="73225"/>
            </a:xfrm>
            <a:custGeom>
              <a:avLst/>
              <a:gdLst/>
              <a:ahLst/>
              <a:cxnLst/>
              <a:rect l="l" t="t" r="r" b="b"/>
              <a:pathLst>
                <a:path w="2929" h="2929" extrusionOk="0">
                  <a:moveTo>
                    <a:pt x="1512" y="1"/>
                  </a:moveTo>
                  <a:cubicBezTo>
                    <a:pt x="662" y="1"/>
                    <a:pt x="1" y="662"/>
                    <a:pt x="1" y="1512"/>
                  </a:cubicBezTo>
                  <a:cubicBezTo>
                    <a:pt x="1" y="2267"/>
                    <a:pt x="662" y="2928"/>
                    <a:pt x="1512" y="2928"/>
                  </a:cubicBezTo>
                  <a:cubicBezTo>
                    <a:pt x="2267" y="2928"/>
                    <a:pt x="2928" y="2362"/>
                    <a:pt x="2928" y="1512"/>
                  </a:cubicBezTo>
                  <a:cubicBezTo>
                    <a:pt x="2928" y="662"/>
                    <a:pt x="2267" y="1"/>
                    <a:pt x="1512"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745" name="Google Shape;4745;p57"/>
            <p:cNvSpPr/>
            <p:nvPr/>
          </p:nvSpPr>
          <p:spPr>
            <a:xfrm>
              <a:off x="5731725" y="1371325"/>
              <a:ext cx="73200" cy="73200"/>
            </a:xfrm>
            <a:custGeom>
              <a:avLst/>
              <a:gdLst/>
              <a:ahLst/>
              <a:cxnLst/>
              <a:rect l="l" t="t" r="r" b="b"/>
              <a:pathLst>
                <a:path w="2928" h="2928" extrusionOk="0">
                  <a:moveTo>
                    <a:pt x="1417" y="1"/>
                  </a:moveTo>
                  <a:cubicBezTo>
                    <a:pt x="662" y="1"/>
                    <a:pt x="0" y="662"/>
                    <a:pt x="0" y="1511"/>
                  </a:cubicBezTo>
                  <a:cubicBezTo>
                    <a:pt x="0" y="2267"/>
                    <a:pt x="662" y="2928"/>
                    <a:pt x="1417" y="2928"/>
                  </a:cubicBezTo>
                  <a:cubicBezTo>
                    <a:pt x="2267" y="2928"/>
                    <a:pt x="2928" y="2361"/>
                    <a:pt x="2928" y="1511"/>
                  </a:cubicBezTo>
                  <a:cubicBezTo>
                    <a:pt x="2928" y="662"/>
                    <a:pt x="2267" y="1"/>
                    <a:pt x="1417"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746" name="Google Shape;4746;p57"/>
            <p:cNvSpPr/>
            <p:nvPr/>
          </p:nvSpPr>
          <p:spPr>
            <a:xfrm>
              <a:off x="5531050" y="1371325"/>
              <a:ext cx="75575" cy="73200"/>
            </a:xfrm>
            <a:custGeom>
              <a:avLst/>
              <a:gdLst/>
              <a:ahLst/>
              <a:cxnLst/>
              <a:rect l="l" t="t" r="r" b="b"/>
              <a:pathLst>
                <a:path w="3023" h="2928" extrusionOk="0">
                  <a:moveTo>
                    <a:pt x="1512" y="1"/>
                  </a:moveTo>
                  <a:cubicBezTo>
                    <a:pt x="662" y="1"/>
                    <a:pt x="1" y="662"/>
                    <a:pt x="1" y="1511"/>
                  </a:cubicBezTo>
                  <a:cubicBezTo>
                    <a:pt x="1" y="2267"/>
                    <a:pt x="662" y="2928"/>
                    <a:pt x="1512" y="2928"/>
                  </a:cubicBezTo>
                  <a:cubicBezTo>
                    <a:pt x="2361" y="2928"/>
                    <a:pt x="3022" y="2361"/>
                    <a:pt x="3022" y="1511"/>
                  </a:cubicBezTo>
                  <a:cubicBezTo>
                    <a:pt x="3022" y="662"/>
                    <a:pt x="2361" y="1"/>
                    <a:pt x="1512"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747" name="Google Shape;4747;p57"/>
            <p:cNvSpPr/>
            <p:nvPr/>
          </p:nvSpPr>
          <p:spPr>
            <a:xfrm>
              <a:off x="5332750" y="1371325"/>
              <a:ext cx="75550" cy="73200"/>
            </a:xfrm>
            <a:custGeom>
              <a:avLst/>
              <a:gdLst/>
              <a:ahLst/>
              <a:cxnLst/>
              <a:rect l="l" t="t" r="r" b="b"/>
              <a:pathLst>
                <a:path w="3022" h="2928" extrusionOk="0">
                  <a:moveTo>
                    <a:pt x="1511" y="1"/>
                  </a:moveTo>
                  <a:cubicBezTo>
                    <a:pt x="661" y="1"/>
                    <a:pt x="0" y="662"/>
                    <a:pt x="0" y="1511"/>
                  </a:cubicBezTo>
                  <a:cubicBezTo>
                    <a:pt x="0" y="2267"/>
                    <a:pt x="661" y="2928"/>
                    <a:pt x="1511" y="2928"/>
                  </a:cubicBezTo>
                  <a:cubicBezTo>
                    <a:pt x="2267" y="2928"/>
                    <a:pt x="2928" y="2361"/>
                    <a:pt x="2928" y="1511"/>
                  </a:cubicBezTo>
                  <a:cubicBezTo>
                    <a:pt x="3022" y="662"/>
                    <a:pt x="2267"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748" name="Google Shape;4748;p57"/>
            <p:cNvSpPr/>
            <p:nvPr/>
          </p:nvSpPr>
          <p:spPr>
            <a:xfrm>
              <a:off x="5134425" y="1371325"/>
              <a:ext cx="73225" cy="73200"/>
            </a:xfrm>
            <a:custGeom>
              <a:avLst/>
              <a:gdLst/>
              <a:ahLst/>
              <a:cxnLst/>
              <a:rect l="l" t="t" r="r" b="b"/>
              <a:pathLst>
                <a:path w="2929" h="2928" extrusionOk="0">
                  <a:moveTo>
                    <a:pt x="1417" y="1"/>
                  </a:moveTo>
                  <a:cubicBezTo>
                    <a:pt x="662" y="1"/>
                    <a:pt x="1" y="662"/>
                    <a:pt x="1" y="1511"/>
                  </a:cubicBezTo>
                  <a:cubicBezTo>
                    <a:pt x="1" y="2267"/>
                    <a:pt x="662" y="2928"/>
                    <a:pt x="1417" y="2928"/>
                  </a:cubicBezTo>
                  <a:cubicBezTo>
                    <a:pt x="2267" y="2928"/>
                    <a:pt x="2928" y="2361"/>
                    <a:pt x="2928" y="1511"/>
                  </a:cubicBezTo>
                  <a:cubicBezTo>
                    <a:pt x="2928" y="662"/>
                    <a:pt x="2267" y="1"/>
                    <a:pt x="1417"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749" name="Google Shape;4749;p57"/>
            <p:cNvSpPr/>
            <p:nvPr/>
          </p:nvSpPr>
          <p:spPr>
            <a:xfrm>
              <a:off x="4933750" y="1371325"/>
              <a:ext cx="75575" cy="73200"/>
            </a:xfrm>
            <a:custGeom>
              <a:avLst/>
              <a:gdLst/>
              <a:ahLst/>
              <a:cxnLst/>
              <a:rect l="l" t="t" r="r" b="b"/>
              <a:pathLst>
                <a:path w="3023" h="2928" extrusionOk="0">
                  <a:moveTo>
                    <a:pt x="1512" y="1"/>
                  </a:moveTo>
                  <a:cubicBezTo>
                    <a:pt x="662" y="1"/>
                    <a:pt x="1" y="662"/>
                    <a:pt x="1" y="1511"/>
                  </a:cubicBezTo>
                  <a:cubicBezTo>
                    <a:pt x="1" y="2267"/>
                    <a:pt x="662" y="2928"/>
                    <a:pt x="1512" y="2928"/>
                  </a:cubicBezTo>
                  <a:cubicBezTo>
                    <a:pt x="2362" y="2928"/>
                    <a:pt x="3023" y="2361"/>
                    <a:pt x="3023" y="1511"/>
                  </a:cubicBezTo>
                  <a:cubicBezTo>
                    <a:pt x="3023" y="662"/>
                    <a:pt x="2362" y="1"/>
                    <a:pt x="1512"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750" name="Google Shape;4750;p57"/>
            <p:cNvSpPr/>
            <p:nvPr/>
          </p:nvSpPr>
          <p:spPr>
            <a:xfrm>
              <a:off x="4735450" y="1371325"/>
              <a:ext cx="75575" cy="73200"/>
            </a:xfrm>
            <a:custGeom>
              <a:avLst/>
              <a:gdLst/>
              <a:ahLst/>
              <a:cxnLst/>
              <a:rect l="l" t="t" r="r" b="b"/>
              <a:pathLst>
                <a:path w="3023" h="2928" extrusionOk="0">
                  <a:moveTo>
                    <a:pt x="1511" y="1"/>
                  </a:moveTo>
                  <a:cubicBezTo>
                    <a:pt x="661" y="1"/>
                    <a:pt x="0" y="662"/>
                    <a:pt x="0" y="1511"/>
                  </a:cubicBezTo>
                  <a:cubicBezTo>
                    <a:pt x="0" y="2267"/>
                    <a:pt x="661" y="2928"/>
                    <a:pt x="1511" y="2928"/>
                  </a:cubicBezTo>
                  <a:cubicBezTo>
                    <a:pt x="2361" y="2928"/>
                    <a:pt x="3022" y="2361"/>
                    <a:pt x="3022" y="1511"/>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751" name="Google Shape;4751;p57"/>
            <p:cNvSpPr/>
            <p:nvPr/>
          </p:nvSpPr>
          <p:spPr>
            <a:xfrm>
              <a:off x="4537125" y="1371325"/>
              <a:ext cx="73225" cy="73200"/>
            </a:xfrm>
            <a:custGeom>
              <a:avLst/>
              <a:gdLst/>
              <a:ahLst/>
              <a:cxnLst/>
              <a:rect l="l" t="t" r="r" b="b"/>
              <a:pathLst>
                <a:path w="2929" h="2928" extrusionOk="0">
                  <a:moveTo>
                    <a:pt x="1417" y="1"/>
                  </a:moveTo>
                  <a:cubicBezTo>
                    <a:pt x="662" y="1"/>
                    <a:pt x="1" y="662"/>
                    <a:pt x="1" y="1511"/>
                  </a:cubicBezTo>
                  <a:cubicBezTo>
                    <a:pt x="1" y="2267"/>
                    <a:pt x="662" y="2928"/>
                    <a:pt x="1417" y="2928"/>
                  </a:cubicBezTo>
                  <a:lnTo>
                    <a:pt x="1512" y="2928"/>
                  </a:lnTo>
                  <a:cubicBezTo>
                    <a:pt x="2267" y="2928"/>
                    <a:pt x="2928" y="2361"/>
                    <a:pt x="2928" y="1511"/>
                  </a:cubicBezTo>
                  <a:cubicBezTo>
                    <a:pt x="2928" y="662"/>
                    <a:pt x="2267" y="1"/>
                    <a:pt x="1417"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752" name="Google Shape;4752;p57"/>
            <p:cNvSpPr/>
            <p:nvPr/>
          </p:nvSpPr>
          <p:spPr>
            <a:xfrm>
              <a:off x="4336450" y="1371325"/>
              <a:ext cx="75575" cy="73200"/>
            </a:xfrm>
            <a:custGeom>
              <a:avLst/>
              <a:gdLst/>
              <a:ahLst/>
              <a:cxnLst/>
              <a:rect l="l" t="t" r="r" b="b"/>
              <a:pathLst>
                <a:path w="3023" h="2928" extrusionOk="0">
                  <a:moveTo>
                    <a:pt x="1512" y="1"/>
                  </a:moveTo>
                  <a:cubicBezTo>
                    <a:pt x="662" y="1"/>
                    <a:pt x="1" y="662"/>
                    <a:pt x="1" y="1511"/>
                  </a:cubicBezTo>
                  <a:cubicBezTo>
                    <a:pt x="1" y="2267"/>
                    <a:pt x="662" y="2928"/>
                    <a:pt x="1512" y="2928"/>
                  </a:cubicBezTo>
                  <a:cubicBezTo>
                    <a:pt x="2362" y="2928"/>
                    <a:pt x="3023" y="2361"/>
                    <a:pt x="3023" y="1511"/>
                  </a:cubicBezTo>
                  <a:cubicBezTo>
                    <a:pt x="3023" y="662"/>
                    <a:pt x="2362" y="1"/>
                    <a:pt x="1512"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753" name="Google Shape;4753;p57"/>
            <p:cNvSpPr/>
            <p:nvPr/>
          </p:nvSpPr>
          <p:spPr>
            <a:xfrm>
              <a:off x="4138150" y="1371325"/>
              <a:ext cx="75575" cy="73200"/>
            </a:xfrm>
            <a:custGeom>
              <a:avLst/>
              <a:gdLst/>
              <a:ahLst/>
              <a:cxnLst/>
              <a:rect l="l" t="t" r="r" b="b"/>
              <a:pathLst>
                <a:path w="3023" h="2928" extrusionOk="0">
                  <a:moveTo>
                    <a:pt x="1511" y="1"/>
                  </a:moveTo>
                  <a:cubicBezTo>
                    <a:pt x="661" y="1"/>
                    <a:pt x="0" y="662"/>
                    <a:pt x="0" y="1511"/>
                  </a:cubicBezTo>
                  <a:cubicBezTo>
                    <a:pt x="0" y="2267"/>
                    <a:pt x="661" y="2928"/>
                    <a:pt x="1511" y="2928"/>
                  </a:cubicBezTo>
                  <a:cubicBezTo>
                    <a:pt x="2361" y="2928"/>
                    <a:pt x="3022" y="2361"/>
                    <a:pt x="3022" y="1511"/>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754" name="Google Shape;4754;p57"/>
            <p:cNvSpPr/>
            <p:nvPr/>
          </p:nvSpPr>
          <p:spPr>
            <a:xfrm>
              <a:off x="3939825" y="1371325"/>
              <a:ext cx="73225" cy="73200"/>
            </a:xfrm>
            <a:custGeom>
              <a:avLst/>
              <a:gdLst/>
              <a:ahLst/>
              <a:cxnLst/>
              <a:rect l="l" t="t" r="r" b="b"/>
              <a:pathLst>
                <a:path w="2929" h="2928" extrusionOk="0">
                  <a:moveTo>
                    <a:pt x="1512" y="1"/>
                  </a:moveTo>
                  <a:cubicBezTo>
                    <a:pt x="662" y="1"/>
                    <a:pt x="1" y="662"/>
                    <a:pt x="1" y="1511"/>
                  </a:cubicBezTo>
                  <a:cubicBezTo>
                    <a:pt x="1" y="2267"/>
                    <a:pt x="662" y="2928"/>
                    <a:pt x="1512" y="2928"/>
                  </a:cubicBezTo>
                  <a:cubicBezTo>
                    <a:pt x="2267" y="2928"/>
                    <a:pt x="2928" y="2361"/>
                    <a:pt x="2928" y="1511"/>
                  </a:cubicBezTo>
                  <a:cubicBezTo>
                    <a:pt x="2928" y="662"/>
                    <a:pt x="2267" y="1"/>
                    <a:pt x="1512"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755" name="Google Shape;4755;p57"/>
            <p:cNvSpPr/>
            <p:nvPr/>
          </p:nvSpPr>
          <p:spPr>
            <a:xfrm>
              <a:off x="5930025" y="1560200"/>
              <a:ext cx="73225" cy="73200"/>
            </a:xfrm>
            <a:custGeom>
              <a:avLst/>
              <a:gdLst/>
              <a:ahLst/>
              <a:cxnLst/>
              <a:rect l="l" t="t" r="r" b="b"/>
              <a:pathLst>
                <a:path w="2929" h="2928" extrusionOk="0">
                  <a:moveTo>
                    <a:pt x="1512" y="0"/>
                  </a:moveTo>
                  <a:cubicBezTo>
                    <a:pt x="662" y="0"/>
                    <a:pt x="1" y="661"/>
                    <a:pt x="1" y="1511"/>
                  </a:cubicBezTo>
                  <a:cubicBezTo>
                    <a:pt x="1" y="2267"/>
                    <a:pt x="662" y="2928"/>
                    <a:pt x="1512" y="2928"/>
                  </a:cubicBezTo>
                  <a:cubicBezTo>
                    <a:pt x="2267" y="2928"/>
                    <a:pt x="2928" y="2361"/>
                    <a:pt x="2928" y="1511"/>
                  </a:cubicBezTo>
                  <a:cubicBezTo>
                    <a:pt x="2928" y="661"/>
                    <a:pt x="2267" y="0"/>
                    <a:pt x="1512"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756" name="Google Shape;4756;p57"/>
            <p:cNvSpPr/>
            <p:nvPr/>
          </p:nvSpPr>
          <p:spPr>
            <a:xfrm>
              <a:off x="5731725" y="1560200"/>
              <a:ext cx="73200" cy="73200"/>
            </a:xfrm>
            <a:custGeom>
              <a:avLst/>
              <a:gdLst/>
              <a:ahLst/>
              <a:cxnLst/>
              <a:rect l="l" t="t" r="r" b="b"/>
              <a:pathLst>
                <a:path w="2928" h="2928" extrusionOk="0">
                  <a:moveTo>
                    <a:pt x="1417" y="0"/>
                  </a:moveTo>
                  <a:cubicBezTo>
                    <a:pt x="662" y="0"/>
                    <a:pt x="0" y="661"/>
                    <a:pt x="0" y="1511"/>
                  </a:cubicBezTo>
                  <a:cubicBezTo>
                    <a:pt x="0" y="2267"/>
                    <a:pt x="662" y="2928"/>
                    <a:pt x="1417" y="2928"/>
                  </a:cubicBezTo>
                  <a:cubicBezTo>
                    <a:pt x="2267" y="2928"/>
                    <a:pt x="2928" y="2361"/>
                    <a:pt x="2928" y="1511"/>
                  </a:cubicBezTo>
                  <a:cubicBezTo>
                    <a:pt x="2928" y="661"/>
                    <a:pt x="2267" y="0"/>
                    <a:pt x="1417"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757" name="Google Shape;4757;p57"/>
            <p:cNvSpPr/>
            <p:nvPr/>
          </p:nvSpPr>
          <p:spPr>
            <a:xfrm>
              <a:off x="5531050" y="1560200"/>
              <a:ext cx="75575" cy="73200"/>
            </a:xfrm>
            <a:custGeom>
              <a:avLst/>
              <a:gdLst/>
              <a:ahLst/>
              <a:cxnLst/>
              <a:rect l="l" t="t" r="r" b="b"/>
              <a:pathLst>
                <a:path w="3023" h="2928" extrusionOk="0">
                  <a:moveTo>
                    <a:pt x="1512" y="0"/>
                  </a:moveTo>
                  <a:cubicBezTo>
                    <a:pt x="662" y="0"/>
                    <a:pt x="1" y="661"/>
                    <a:pt x="1" y="1511"/>
                  </a:cubicBezTo>
                  <a:cubicBezTo>
                    <a:pt x="1" y="2267"/>
                    <a:pt x="662" y="2928"/>
                    <a:pt x="1512" y="2928"/>
                  </a:cubicBezTo>
                  <a:cubicBezTo>
                    <a:pt x="2361" y="2928"/>
                    <a:pt x="3022" y="2361"/>
                    <a:pt x="3022" y="1511"/>
                  </a:cubicBezTo>
                  <a:cubicBezTo>
                    <a:pt x="3022" y="661"/>
                    <a:pt x="2361" y="0"/>
                    <a:pt x="1512"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758" name="Google Shape;4758;p57"/>
            <p:cNvSpPr/>
            <p:nvPr/>
          </p:nvSpPr>
          <p:spPr>
            <a:xfrm>
              <a:off x="5332750" y="1560200"/>
              <a:ext cx="75550" cy="73200"/>
            </a:xfrm>
            <a:custGeom>
              <a:avLst/>
              <a:gdLst/>
              <a:ahLst/>
              <a:cxnLst/>
              <a:rect l="l" t="t" r="r" b="b"/>
              <a:pathLst>
                <a:path w="3022" h="2928" extrusionOk="0">
                  <a:moveTo>
                    <a:pt x="1511" y="0"/>
                  </a:moveTo>
                  <a:cubicBezTo>
                    <a:pt x="661" y="0"/>
                    <a:pt x="0" y="661"/>
                    <a:pt x="0" y="1511"/>
                  </a:cubicBezTo>
                  <a:cubicBezTo>
                    <a:pt x="0" y="2267"/>
                    <a:pt x="661" y="2928"/>
                    <a:pt x="1511" y="2928"/>
                  </a:cubicBezTo>
                  <a:cubicBezTo>
                    <a:pt x="2267" y="2928"/>
                    <a:pt x="2928" y="2361"/>
                    <a:pt x="2928" y="1511"/>
                  </a:cubicBezTo>
                  <a:cubicBezTo>
                    <a:pt x="3022" y="661"/>
                    <a:pt x="2267"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759" name="Google Shape;4759;p57"/>
            <p:cNvSpPr/>
            <p:nvPr/>
          </p:nvSpPr>
          <p:spPr>
            <a:xfrm>
              <a:off x="5134425" y="1560200"/>
              <a:ext cx="73225" cy="73200"/>
            </a:xfrm>
            <a:custGeom>
              <a:avLst/>
              <a:gdLst/>
              <a:ahLst/>
              <a:cxnLst/>
              <a:rect l="l" t="t" r="r" b="b"/>
              <a:pathLst>
                <a:path w="2929" h="2928" extrusionOk="0">
                  <a:moveTo>
                    <a:pt x="1417" y="0"/>
                  </a:moveTo>
                  <a:cubicBezTo>
                    <a:pt x="662" y="0"/>
                    <a:pt x="1" y="661"/>
                    <a:pt x="1" y="1511"/>
                  </a:cubicBezTo>
                  <a:cubicBezTo>
                    <a:pt x="1" y="2267"/>
                    <a:pt x="662" y="2928"/>
                    <a:pt x="1417" y="2928"/>
                  </a:cubicBezTo>
                  <a:cubicBezTo>
                    <a:pt x="2267" y="2928"/>
                    <a:pt x="2928" y="2361"/>
                    <a:pt x="2928" y="1511"/>
                  </a:cubicBezTo>
                  <a:cubicBezTo>
                    <a:pt x="2928" y="661"/>
                    <a:pt x="2267" y="0"/>
                    <a:pt x="1417"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760" name="Google Shape;4760;p57"/>
            <p:cNvSpPr/>
            <p:nvPr/>
          </p:nvSpPr>
          <p:spPr>
            <a:xfrm>
              <a:off x="4933750" y="1560200"/>
              <a:ext cx="75575" cy="73200"/>
            </a:xfrm>
            <a:custGeom>
              <a:avLst/>
              <a:gdLst/>
              <a:ahLst/>
              <a:cxnLst/>
              <a:rect l="l" t="t" r="r" b="b"/>
              <a:pathLst>
                <a:path w="3023" h="2928" extrusionOk="0">
                  <a:moveTo>
                    <a:pt x="1512" y="0"/>
                  </a:moveTo>
                  <a:cubicBezTo>
                    <a:pt x="662" y="0"/>
                    <a:pt x="1" y="661"/>
                    <a:pt x="1" y="1511"/>
                  </a:cubicBezTo>
                  <a:cubicBezTo>
                    <a:pt x="1" y="2267"/>
                    <a:pt x="662" y="2928"/>
                    <a:pt x="1512" y="2928"/>
                  </a:cubicBezTo>
                  <a:cubicBezTo>
                    <a:pt x="2362" y="2928"/>
                    <a:pt x="3023" y="2361"/>
                    <a:pt x="3023" y="1511"/>
                  </a:cubicBezTo>
                  <a:cubicBezTo>
                    <a:pt x="3023" y="661"/>
                    <a:pt x="2362" y="0"/>
                    <a:pt x="1512"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761" name="Google Shape;4761;p57"/>
            <p:cNvSpPr/>
            <p:nvPr/>
          </p:nvSpPr>
          <p:spPr>
            <a:xfrm>
              <a:off x="4735450" y="1560200"/>
              <a:ext cx="75575" cy="73200"/>
            </a:xfrm>
            <a:custGeom>
              <a:avLst/>
              <a:gdLst/>
              <a:ahLst/>
              <a:cxnLst/>
              <a:rect l="l" t="t" r="r" b="b"/>
              <a:pathLst>
                <a:path w="3023" h="2928" extrusionOk="0">
                  <a:moveTo>
                    <a:pt x="1511" y="0"/>
                  </a:moveTo>
                  <a:cubicBezTo>
                    <a:pt x="661" y="0"/>
                    <a:pt x="0" y="661"/>
                    <a:pt x="0" y="1511"/>
                  </a:cubicBezTo>
                  <a:cubicBezTo>
                    <a:pt x="0" y="2267"/>
                    <a:pt x="661" y="2928"/>
                    <a:pt x="1511" y="2928"/>
                  </a:cubicBezTo>
                  <a:cubicBezTo>
                    <a:pt x="2361" y="2928"/>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762" name="Google Shape;4762;p57"/>
            <p:cNvSpPr/>
            <p:nvPr/>
          </p:nvSpPr>
          <p:spPr>
            <a:xfrm>
              <a:off x="4537125" y="1560200"/>
              <a:ext cx="73225" cy="73200"/>
            </a:xfrm>
            <a:custGeom>
              <a:avLst/>
              <a:gdLst/>
              <a:ahLst/>
              <a:cxnLst/>
              <a:rect l="l" t="t" r="r" b="b"/>
              <a:pathLst>
                <a:path w="2929" h="2928" extrusionOk="0">
                  <a:moveTo>
                    <a:pt x="1417" y="0"/>
                  </a:moveTo>
                  <a:cubicBezTo>
                    <a:pt x="662" y="0"/>
                    <a:pt x="1" y="661"/>
                    <a:pt x="1" y="1511"/>
                  </a:cubicBezTo>
                  <a:cubicBezTo>
                    <a:pt x="1" y="2267"/>
                    <a:pt x="662" y="2928"/>
                    <a:pt x="1417" y="2928"/>
                  </a:cubicBezTo>
                  <a:lnTo>
                    <a:pt x="1512" y="2928"/>
                  </a:lnTo>
                  <a:cubicBezTo>
                    <a:pt x="2267" y="2928"/>
                    <a:pt x="2928" y="2361"/>
                    <a:pt x="2928" y="1511"/>
                  </a:cubicBezTo>
                  <a:cubicBezTo>
                    <a:pt x="2928" y="661"/>
                    <a:pt x="2267" y="0"/>
                    <a:pt x="1417"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763" name="Google Shape;4763;p57"/>
            <p:cNvSpPr/>
            <p:nvPr/>
          </p:nvSpPr>
          <p:spPr>
            <a:xfrm>
              <a:off x="4336450" y="1560200"/>
              <a:ext cx="75575" cy="73200"/>
            </a:xfrm>
            <a:custGeom>
              <a:avLst/>
              <a:gdLst/>
              <a:ahLst/>
              <a:cxnLst/>
              <a:rect l="l" t="t" r="r" b="b"/>
              <a:pathLst>
                <a:path w="3023" h="2928" extrusionOk="0">
                  <a:moveTo>
                    <a:pt x="1512" y="0"/>
                  </a:moveTo>
                  <a:cubicBezTo>
                    <a:pt x="662" y="0"/>
                    <a:pt x="1" y="661"/>
                    <a:pt x="1" y="1511"/>
                  </a:cubicBezTo>
                  <a:cubicBezTo>
                    <a:pt x="1" y="2267"/>
                    <a:pt x="662" y="2928"/>
                    <a:pt x="1512" y="2928"/>
                  </a:cubicBezTo>
                  <a:cubicBezTo>
                    <a:pt x="2362" y="2928"/>
                    <a:pt x="3023" y="2361"/>
                    <a:pt x="3023" y="1511"/>
                  </a:cubicBezTo>
                  <a:cubicBezTo>
                    <a:pt x="3023" y="661"/>
                    <a:pt x="2362" y="0"/>
                    <a:pt x="1512"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764" name="Google Shape;4764;p57"/>
            <p:cNvSpPr/>
            <p:nvPr/>
          </p:nvSpPr>
          <p:spPr>
            <a:xfrm>
              <a:off x="4138150" y="1560200"/>
              <a:ext cx="75575" cy="73200"/>
            </a:xfrm>
            <a:custGeom>
              <a:avLst/>
              <a:gdLst/>
              <a:ahLst/>
              <a:cxnLst/>
              <a:rect l="l" t="t" r="r" b="b"/>
              <a:pathLst>
                <a:path w="3023" h="2928" extrusionOk="0">
                  <a:moveTo>
                    <a:pt x="1511" y="0"/>
                  </a:moveTo>
                  <a:cubicBezTo>
                    <a:pt x="661" y="0"/>
                    <a:pt x="0" y="661"/>
                    <a:pt x="0" y="1511"/>
                  </a:cubicBezTo>
                  <a:cubicBezTo>
                    <a:pt x="0" y="2267"/>
                    <a:pt x="661" y="2928"/>
                    <a:pt x="1511" y="2928"/>
                  </a:cubicBezTo>
                  <a:cubicBezTo>
                    <a:pt x="2361" y="2928"/>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765" name="Google Shape;4765;p57"/>
            <p:cNvSpPr/>
            <p:nvPr/>
          </p:nvSpPr>
          <p:spPr>
            <a:xfrm>
              <a:off x="3939825" y="1560200"/>
              <a:ext cx="73225" cy="73200"/>
            </a:xfrm>
            <a:custGeom>
              <a:avLst/>
              <a:gdLst/>
              <a:ahLst/>
              <a:cxnLst/>
              <a:rect l="l" t="t" r="r" b="b"/>
              <a:pathLst>
                <a:path w="2929" h="2928" extrusionOk="0">
                  <a:moveTo>
                    <a:pt x="1512" y="0"/>
                  </a:moveTo>
                  <a:cubicBezTo>
                    <a:pt x="662" y="0"/>
                    <a:pt x="1" y="661"/>
                    <a:pt x="1" y="1511"/>
                  </a:cubicBezTo>
                  <a:cubicBezTo>
                    <a:pt x="1" y="2267"/>
                    <a:pt x="662" y="2928"/>
                    <a:pt x="1512" y="2928"/>
                  </a:cubicBezTo>
                  <a:cubicBezTo>
                    <a:pt x="2267" y="2928"/>
                    <a:pt x="2928" y="2361"/>
                    <a:pt x="2928" y="1511"/>
                  </a:cubicBezTo>
                  <a:cubicBezTo>
                    <a:pt x="2928" y="661"/>
                    <a:pt x="2267" y="0"/>
                    <a:pt x="1512"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766" name="Google Shape;4766;p57"/>
            <p:cNvSpPr/>
            <p:nvPr/>
          </p:nvSpPr>
          <p:spPr>
            <a:xfrm>
              <a:off x="5930025" y="1749075"/>
              <a:ext cx="73225" cy="75550"/>
            </a:xfrm>
            <a:custGeom>
              <a:avLst/>
              <a:gdLst/>
              <a:ahLst/>
              <a:cxnLst/>
              <a:rect l="l" t="t" r="r" b="b"/>
              <a:pathLst>
                <a:path w="2929" h="3022" extrusionOk="0">
                  <a:moveTo>
                    <a:pt x="1512" y="0"/>
                  </a:moveTo>
                  <a:cubicBezTo>
                    <a:pt x="662" y="0"/>
                    <a:pt x="1" y="661"/>
                    <a:pt x="1" y="1511"/>
                  </a:cubicBezTo>
                  <a:cubicBezTo>
                    <a:pt x="1" y="2361"/>
                    <a:pt x="662" y="3022"/>
                    <a:pt x="1512" y="3022"/>
                  </a:cubicBezTo>
                  <a:cubicBezTo>
                    <a:pt x="2267" y="3022"/>
                    <a:pt x="2928" y="2361"/>
                    <a:pt x="2928" y="1511"/>
                  </a:cubicBezTo>
                  <a:cubicBezTo>
                    <a:pt x="2928" y="661"/>
                    <a:pt x="2267" y="0"/>
                    <a:pt x="1512"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767" name="Google Shape;4767;p57"/>
            <p:cNvSpPr/>
            <p:nvPr/>
          </p:nvSpPr>
          <p:spPr>
            <a:xfrm>
              <a:off x="5731725" y="1749075"/>
              <a:ext cx="73200" cy="75550"/>
            </a:xfrm>
            <a:custGeom>
              <a:avLst/>
              <a:gdLst/>
              <a:ahLst/>
              <a:cxnLst/>
              <a:rect l="l" t="t" r="r" b="b"/>
              <a:pathLst>
                <a:path w="2928" h="3022" extrusionOk="0">
                  <a:moveTo>
                    <a:pt x="1417" y="0"/>
                  </a:moveTo>
                  <a:cubicBezTo>
                    <a:pt x="662" y="0"/>
                    <a:pt x="0" y="661"/>
                    <a:pt x="0" y="1511"/>
                  </a:cubicBezTo>
                  <a:cubicBezTo>
                    <a:pt x="0" y="2361"/>
                    <a:pt x="662" y="3022"/>
                    <a:pt x="1417" y="3022"/>
                  </a:cubicBezTo>
                  <a:cubicBezTo>
                    <a:pt x="2267" y="3022"/>
                    <a:pt x="2928" y="2361"/>
                    <a:pt x="2928" y="1511"/>
                  </a:cubicBezTo>
                  <a:cubicBezTo>
                    <a:pt x="2928" y="661"/>
                    <a:pt x="2267" y="0"/>
                    <a:pt x="1417"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768" name="Google Shape;4768;p57"/>
            <p:cNvSpPr/>
            <p:nvPr/>
          </p:nvSpPr>
          <p:spPr>
            <a:xfrm>
              <a:off x="5531050" y="1749075"/>
              <a:ext cx="75575" cy="75550"/>
            </a:xfrm>
            <a:custGeom>
              <a:avLst/>
              <a:gdLst/>
              <a:ahLst/>
              <a:cxnLst/>
              <a:rect l="l" t="t" r="r" b="b"/>
              <a:pathLst>
                <a:path w="3023" h="3022" extrusionOk="0">
                  <a:moveTo>
                    <a:pt x="1512" y="0"/>
                  </a:moveTo>
                  <a:cubicBezTo>
                    <a:pt x="662" y="0"/>
                    <a:pt x="1" y="661"/>
                    <a:pt x="1" y="1511"/>
                  </a:cubicBezTo>
                  <a:cubicBezTo>
                    <a:pt x="1" y="2361"/>
                    <a:pt x="662" y="3022"/>
                    <a:pt x="1512" y="3022"/>
                  </a:cubicBezTo>
                  <a:cubicBezTo>
                    <a:pt x="2361" y="3022"/>
                    <a:pt x="3022" y="2361"/>
                    <a:pt x="3022" y="1511"/>
                  </a:cubicBezTo>
                  <a:cubicBezTo>
                    <a:pt x="3022" y="661"/>
                    <a:pt x="2361" y="0"/>
                    <a:pt x="1512"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769" name="Google Shape;4769;p57"/>
            <p:cNvSpPr/>
            <p:nvPr/>
          </p:nvSpPr>
          <p:spPr>
            <a:xfrm>
              <a:off x="5332750" y="1749075"/>
              <a:ext cx="75550" cy="75550"/>
            </a:xfrm>
            <a:custGeom>
              <a:avLst/>
              <a:gdLst/>
              <a:ahLst/>
              <a:cxnLst/>
              <a:rect l="l" t="t" r="r" b="b"/>
              <a:pathLst>
                <a:path w="3022" h="3022" extrusionOk="0">
                  <a:moveTo>
                    <a:pt x="1511" y="0"/>
                  </a:moveTo>
                  <a:cubicBezTo>
                    <a:pt x="661" y="0"/>
                    <a:pt x="0" y="661"/>
                    <a:pt x="0" y="1511"/>
                  </a:cubicBezTo>
                  <a:cubicBezTo>
                    <a:pt x="0" y="2361"/>
                    <a:pt x="661" y="3022"/>
                    <a:pt x="1511" y="3022"/>
                  </a:cubicBezTo>
                  <a:cubicBezTo>
                    <a:pt x="2267" y="3022"/>
                    <a:pt x="2928" y="2361"/>
                    <a:pt x="2928" y="1511"/>
                  </a:cubicBezTo>
                  <a:cubicBezTo>
                    <a:pt x="3022" y="661"/>
                    <a:pt x="2267"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770" name="Google Shape;4770;p57"/>
            <p:cNvSpPr/>
            <p:nvPr/>
          </p:nvSpPr>
          <p:spPr>
            <a:xfrm>
              <a:off x="5134425" y="1749075"/>
              <a:ext cx="73225" cy="75550"/>
            </a:xfrm>
            <a:custGeom>
              <a:avLst/>
              <a:gdLst/>
              <a:ahLst/>
              <a:cxnLst/>
              <a:rect l="l" t="t" r="r" b="b"/>
              <a:pathLst>
                <a:path w="2929" h="3022" extrusionOk="0">
                  <a:moveTo>
                    <a:pt x="1417" y="0"/>
                  </a:moveTo>
                  <a:cubicBezTo>
                    <a:pt x="662" y="0"/>
                    <a:pt x="1" y="661"/>
                    <a:pt x="1" y="1511"/>
                  </a:cubicBezTo>
                  <a:cubicBezTo>
                    <a:pt x="1" y="2361"/>
                    <a:pt x="662" y="3022"/>
                    <a:pt x="1417" y="3022"/>
                  </a:cubicBezTo>
                  <a:cubicBezTo>
                    <a:pt x="2267" y="3022"/>
                    <a:pt x="2928" y="2361"/>
                    <a:pt x="2928" y="1511"/>
                  </a:cubicBezTo>
                  <a:cubicBezTo>
                    <a:pt x="2928" y="661"/>
                    <a:pt x="2267" y="0"/>
                    <a:pt x="1417"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771" name="Google Shape;4771;p57"/>
            <p:cNvSpPr/>
            <p:nvPr/>
          </p:nvSpPr>
          <p:spPr>
            <a:xfrm>
              <a:off x="4933750" y="1749075"/>
              <a:ext cx="75575" cy="75550"/>
            </a:xfrm>
            <a:custGeom>
              <a:avLst/>
              <a:gdLst/>
              <a:ahLst/>
              <a:cxnLst/>
              <a:rect l="l" t="t" r="r" b="b"/>
              <a:pathLst>
                <a:path w="3023" h="3022"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772" name="Google Shape;4772;p57"/>
            <p:cNvSpPr/>
            <p:nvPr/>
          </p:nvSpPr>
          <p:spPr>
            <a:xfrm>
              <a:off x="4735450" y="1749075"/>
              <a:ext cx="75575" cy="75550"/>
            </a:xfrm>
            <a:custGeom>
              <a:avLst/>
              <a:gdLst/>
              <a:ahLst/>
              <a:cxnLst/>
              <a:rect l="l" t="t" r="r" b="b"/>
              <a:pathLst>
                <a:path w="3023" h="3022"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773" name="Google Shape;4773;p57"/>
            <p:cNvSpPr/>
            <p:nvPr/>
          </p:nvSpPr>
          <p:spPr>
            <a:xfrm>
              <a:off x="4537125" y="1749075"/>
              <a:ext cx="73225" cy="75550"/>
            </a:xfrm>
            <a:custGeom>
              <a:avLst/>
              <a:gdLst/>
              <a:ahLst/>
              <a:cxnLst/>
              <a:rect l="l" t="t" r="r" b="b"/>
              <a:pathLst>
                <a:path w="2929" h="3022" extrusionOk="0">
                  <a:moveTo>
                    <a:pt x="1417" y="0"/>
                  </a:moveTo>
                  <a:cubicBezTo>
                    <a:pt x="662" y="0"/>
                    <a:pt x="1" y="661"/>
                    <a:pt x="1" y="1511"/>
                  </a:cubicBezTo>
                  <a:cubicBezTo>
                    <a:pt x="1" y="2361"/>
                    <a:pt x="662" y="3022"/>
                    <a:pt x="1417" y="3022"/>
                  </a:cubicBezTo>
                  <a:lnTo>
                    <a:pt x="1512" y="3022"/>
                  </a:lnTo>
                  <a:cubicBezTo>
                    <a:pt x="2267" y="3022"/>
                    <a:pt x="2928" y="2361"/>
                    <a:pt x="2928" y="1511"/>
                  </a:cubicBezTo>
                  <a:cubicBezTo>
                    <a:pt x="2928" y="661"/>
                    <a:pt x="2267" y="0"/>
                    <a:pt x="1417"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774" name="Google Shape;4774;p57"/>
            <p:cNvSpPr/>
            <p:nvPr/>
          </p:nvSpPr>
          <p:spPr>
            <a:xfrm>
              <a:off x="4336450" y="1749075"/>
              <a:ext cx="75575" cy="75550"/>
            </a:xfrm>
            <a:custGeom>
              <a:avLst/>
              <a:gdLst/>
              <a:ahLst/>
              <a:cxnLst/>
              <a:rect l="l" t="t" r="r" b="b"/>
              <a:pathLst>
                <a:path w="3023" h="3022"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775" name="Google Shape;4775;p57"/>
            <p:cNvSpPr/>
            <p:nvPr/>
          </p:nvSpPr>
          <p:spPr>
            <a:xfrm>
              <a:off x="4138150" y="1749075"/>
              <a:ext cx="75575" cy="75550"/>
            </a:xfrm>
            <a:custGeom>
              <a:avLst/>
              <a:gdLst/>
              <a:ahLst/>
              <a:cxnLst/>
              <a:rect l="l" t="t" r="r" b="b"/>
              <a:pathLst>
                <a:path w="3023" h="3022"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776" name="Google Shape;4776;p57"/>
            <p:cNvSpPr/>
            <p:nvPr/>
          </p:nvSpPr>
          <p:spPr>
            <a:xfrm>
              <a:off x="3939825" y="1749075"/>
              <a:ext cx="73225" cy="75550"/>
            </a:xfrm>
            <a:custGeom>
              <a:avLst/>
              <a:gdLst/>
              <a:ahLst/>
              <a:cxnLst/>
              <a:rect l="l" t="t" r="r" b="b"/>
              <a:pathLst>
                <a:path w="2929" h="3022" extrusionOk="0">
                  <a:moveTo>
                    <a:pt x="1512" y="0"/>
                  </a:moveTo>
                  <a:cubicBezTo>
                    <a:pt x="662" y="0"/>
                    <a:pt x="1" y="661"/>
                    <a:pt x="1" y="1511"/>
                  </a:cubicBezTo>
                  <a:cubicBezTo>
                    <a:pt x="1" y="2361"/>
                    <a:pt x="662" y="3022"/>
                    <a:pt x="1512" y="3022"/>
                  </a:cubicBezTo>
                  <a:cubicBezTo>
                    <a:pt x="2267" y="3022"/>
                    <a:pt x="2928" y="2361"/>
                    <a:pt x="2928" y="1511"/>
                  </a:cubicBezTo>
                  <a:cubicBezTo>
                    <a:pt x="2928" y="661"/>
                    <a:pt x="2267" y="0"/>
                    <a:pt x="1512"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777" name="Google Shape;4777;p57"/>
            <p:cNvSpPr/>
            <p:nvPr/>
          </p:nvSpPr>
          <p:spPr>
            <a:xfrm>
              <a:off x="6128350" y="1937925"/>
              <a:ext cx="75575" cy="75575"/>
            </a:xfrm>
            <a:custGeom>
              <a:avLst/>
              <a:gdLst/>
              <a:ahLst/>
              <a:cxnLst/>
              <a:rect l="l" t="t" r="r" b="b"/>
              <a:pathLst>
                <a:path w="3023" h="3023" extrusionOk="0">
                  <a:moveTo>
                    <a:pt x="1511" y="1"/>
                  </a:moveTo>
                  <a:cubicBezTo>
                    <a:pt x="661" y="1"/>
                    <a:pt x="0" y="662"/>
                    <a:pt x="0" y="1512"/>
                  </a:cubicBezTo>
                  <a:cubicBezTo>
                    <a:pt x="0" y="2267"/>
                    <a:pt x="661" y="3023"/>
                    <a:pt x="1511" y="3023"/>
                  </a:cubicBezTo>
                  <a:cubicBezTo>
                    <a:pt x="2361" y="3023"/>
                    <a:pt x="3022" y="2362"/>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778" name="Google Shape;4778;p57"/>
            <p:cNvSpPr/>
            <p:nvPr/>
          </p:nvSpPr>
          <p:spPr>
            <a:xfrm>
              <a:off x="5930025" y="1937925"/>
              <a:ext cx="73225" cy="75575"/>
            </a:xfrm>
            <a:custGeom>
              <a:avLst/>
              <a:gdLst/>
              <a:ahLst/>
              <a:cxnLst/>
              <a:rect l="l" t="t" r="r" b="b"/>
              <a:pathLst>
                <a:path w="2929" h="3023" extrusionOk="0">
                  <a:moveTo>
                    <a:pt x="1512" y="1"/>
                  </a:moveTo>
                  <a:cubicBezTo>
                    <a:pt x="662" y="1"/>
                    <a:pt x="1" y="662"/>
                    <a:pt x="1" y="1512"/>
                  </a:cubicBezTo>
                  <a:cubicBezTo>
                    <a:pt x="1" y="2267"/>
                    <a:pt x="662" y="3023"/>
                    <a:pt x="1512" y="3023"/>
                  </a:cubicBezTo>
                  <a:cubicBezTo>
                    <a:pt x="2267" y="3023"/>
                    <a:pt x="2928" y="2362"/>
                    <a:pt x="2928" y="1512"/>
                  </a:cubicBezTo>
                  <a:cubicBezTo>
                    <a:pt x="2928" y="662"/>
                    <a:pt x="2267" y="1"/>
                    <a:pt x="1512"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779" name="Google Shape;4779;p57"/>
            <p:cNvSpPr/>
            <p:nvPr/>
          </p:nvSpPr>
          <p:spPr>
            <a:xfrm>
              <a:off x="5731725" y="1937925"/>
              <a:ext cx="73200" cy="75575"/>
            </a:xfrm>
            <a:custGeom>
              <a:avLst/>
              <a:gdLst/>
              <a:ahLst/>
              <a:cxnLst/>
              <a:rect l="l" t="t" r="r" b="b"/>
              <a:pathLst>
                <a:path w="2928" h="3023" extrusionOk="0">
                  <a:moveTo>
                    <a:pt x="1417" y="1"/>
                  </a:moveTo>
                  <a:cubicBezTo>
                    <a:pt x="662" y="1"/>
                    <a:pt x="0" y="662"/>
                    <a:pt x="0" y="1512"/>
                  </a:cubicBezTo>
                  <a:cubicBezTo>
                    <a:pt x="0" y="2267"/>
                    <a:pt x="662" y="3023"/>
                    <a:pt x="1417" y="3023"/>
                  </a:cubicBezTo>
                  <a:cubicBezTo>
                    <a:pt x="2267" y="3023"/>
                    <a:pt x="2928" y="2362"/>
                    <a:pt x="2928" y="1512"/>
                  </a:cubicBezTo>
                  <a:cubicBezTo>
                    <a:pt x="2928" y="662"/>
                    <a:pt x="2267" y="1"/>
                    <a:pt x="1417"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780" name="Google Shape;4780;p57"/>
            <p:cNvSpPr/>
            <p:nvPr/>
          </p:nvSpPr>
          <p:spPr>
            <a:xfrm>
              <a:off x="5531050" y="1937925"/>
              <a:ext cx="75575" cy="75575"/>
            </a:xfrm>
            <a:custGeom>
              <a:avLst/>
              <a:gdLst/>
              <a:ahLst/>
              <a:cxnLst/>
              <a:rect l="l" t="t" r="r" b="b"/>
              <a:pathLst>
                <a:path w="3023" h="3023" extrusionOk="0">
                  <a:moveTo>
                    <a:pt x="1512" y="1"/>
                  </a:moveTo>
                  <a:cubicBezTo>
                    <a:pt x="662" y="1"/>
                    <a:pt x="1" y="662"/>
                    <a:pt x="1" y="1512"/>
                  </a:cubicBezTo>
                  <a:cubicBezTo>
                    <a:pt x="1" y="2267"/>
                    <a:pt x="662" y="3023"/>
                    <a:pt x="1512" y="3023"/>
                  </a:cubicBezTo>
                  <a:cubicBezTo>
                    <a:pt x="2361" y="3023"/>
                    <a:pt x="3022" y="2362"/>
                    <a:pt x="3022" y="1512"/>
                  </a:cubicBezTo>
                  <a:cubicBezTo>
                    <a:pt x="3022" y="662"/>
                    <a:pt x="2361" y="1"/>
                    <a:pt x="1512"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781" name="Google Shape;4781;p57"/>
            <p:cNvSpPr/>
            <p:nvPr/>
          </p:nvSpPr>
          <p:spPr>
            <a:xfrm>
              <a:off x="5332750" y="1937925"/>
              <a:ext cx="75550" cy="75575"/>
            </a:xfrm>
            <a:custGeom>
              <a:avLst/>
              <a:gdLst/>
              <a:ahLst/>
              <a:cxnLst/>
              <a:rect l="l" t="t" r="r" b="b"/>
              <a:pathLst>
                <a:path w="3022" h="3023" extrusionOk="0">
                  <a:moveTo>
                    <a:pt x="1511" y="1"/>
                  </a:moveTo>
                  <a:cubicBezTo>
                    <a:pt x="661" y="1"/>
                    <a:pt x="0" y="662"/>
                    <a:pt x="0" y="1512"/>
                  </a:cubicBezTo>
                  <a:cubicBezTo>
                    <a:pt x="0" y="2267"/>
                    <a:pt x="661" y="3023"/>
                    <a:pt x="1511" y="3023"/>
                  </a:cubicBezTo>
                  <a:cubicBezTo>
                    <a:pt x="2267" y="3023"/>
                    <a:pt x="2928" y="2362"/>
                    <a:pt x="2928" y="1512"/>
                  </a:cubicBezTo>
                  <a:cubicBezTo>
                    <a:pt x="3022" y="662"/>
                    <a:pt x="2267"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782" name="Google Shape;4782;p57"/>
            <p:cNvSpPr/>
            <p:nvPr/>
          </p:nvSpPr>
          <p:spPr>
            <a:xfrm>
              <a:off x="5134425" y="1937925"/>
              <a:ext cx="73225" cy="75575"/>
            </a:xfrm>
            <a:custGeom>
              <a:avLst/>
              <a:gdLst/>
              <a:ahLst/>
              <a:cxnLst/>
              <a:rect l="l" t="t" r="r" b="b"/>
              <a:pathLst>
                <a:path w="2929" h="3023" extrusionOk="0">
                  <a:moveTo>
                    <a:pt x="1417" y="1"/>
                  </a:moveTo>
                  <a:cubicBezTo>
                    <a:pt x="662" y="1"/>
                    <a:pt x="1" y="662"/>
                    <a:pt x="1" y="1512"/>
                  </a:cubicBezTo>
                  <a:cubicBezTo>
                    <a:pt x="1" y="2267"/>
                    <a:pt x="662" y="3023"/>
                    <a:pt x="1417" y="3023"/>
                  </a:cubicBezTo>
                  <a:cubicBezTo>
                    <a:pt x="2267" y="3023"/>
                    <a:pt x="2928" y="2362"/>
                    <a:pt x="2928" y="1512"/>
                  </a:cubicBezTo>
                  <a:cubicBezTo>
                    <a:pt x="2928" y="662"/>
                    <a:pt x="2267" y="1"/>
                    <a:pt x="1417"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783" name="Google Shape;4783;p57"/>
            <p:cNvSpPr/>
            <p:nvPr/>
          </p:nvSpPr>
          <p:spPr>
            <a:xfrm>
              <a:off x="4933750" y="1937925"/>
              <a:ext cx="75575" cy="75575"/>
            </a:xfrm>
            <a:custGeom>
              <a:avLst/>
              <a:gdLst/>
              <a:ahLst/>
              <a:cxnLst/>
              <a:rect l="l" t="t" r="r" b="b"/>
              <a:pathLst>
                <a:path w="3023" h="3023" extrusionOk="0">
                  <a:moveTo>
                    <a:pt x="1512" y="1"/>
                  </a:moveTo>
                  <a:cubicBezTo>
                    <a:pt x="662" y="1"/>
                    <a:pt x="1" y="662"/>
                    <a:pt x="1" y="1512"/>
                  </a:cubicBezTo>
                  <a:cubicBezTo>
                    <a:pt x="1" y="2267"/>
                    <a:pt x="662" y="3023"/>
                    <a:pt x="1512" y="3023"/>
                  </a:cubicBezTo>
                  <a:cubicBezTo>
                    <a:pt x="2362" y="3023"/>
                    <a:pt x="3023" y="2362"/>
                    <a:pt x="3023" y="1512"/>
                  </a:cubicBezTo>
                  <a:cubicBezTo>
                    <a:pt x="3023" y="662"/>
                    <a:pt x="2362" y="1"/>
                    <a:pt x="1512"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784" name="Google Shape;4784;p57"/>
            <p:cNvSpPr/>
            <p:nvPr/>
          </p:nvSpPr>
          <p:spPr>
            <a:xfrm>
              <a:off x="4735450" y="1937925"/>
              <a:ext cx="75575" cy="75575"/>
            </a:xfrm>
            <a:custGeom>
              <a:avLst/>
              <a:gdLst/>
              <a:ahLst/>
              <a:cxnLst/>
              <a:rect l="l" t="t" r="r" b="b"/>
              <a:pathLst>
                <a:path w="3023" h="3023" extrusionOk="0">
                  <a:moveTo>
                    <a:pt x="1511" y="1"/>
                  </a:moveTo>
                  <a:cubicBezTo>
                    <a:pt x="661" y="1"/>
                    <a:pt x="0" y="662"/>
                    <a:pt x="0" y="1512"/>
                  </a:cubicBezTo>
                  <a:cubicBezTo>
                    <a:pt x="0" y="2267"/>
                    <a:pt x="661" y="3023"/>
                    <a:pt x="1511" y="3023"/>
                  </a:cubicBezTo>
                  <a:cubicBezTo>
                    <a:pt x="2361" y="3023"/>
                    <a:pt x="3022" y="2362"/>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785" name="Google Shape;4785;p57"/>
            <p:cNvSpPr/>
            <p:nvPr/>
          </p:nvSpPr>
          <p:spPr>
            <a:xfrm>
              <a:off x="4537125" y="1937925"/>
              <a:ext cx="73225" cy="75575"/>
            </a:xfrm>
            <a:custGeom>
              <a:avLst/>
              <a:gdLst/>
              <a:ahLst/>
              <a:cxnLst/>
              <a:rect l="l" t="t" r="r" b="b"/>
              <a:pathLst>
                <a:path w="2929" h="3023" extrusionOk="0">
                  <a:moveTo>
                    <a:pt x="1417" y="1"/>
                  </a:moveTo>
                  <a:cubicBezTo>
                    <a:pt x="662" y="1"/>
                    <a:pt x="1" y="662"/>
                    <a:pt x="1" y="1512"/>
                  </a:cubicBezTo>
                  <a:cubicBezTo>
                    <a:pt x="1" y="2267"/>
                    <a:pt x="662" y="3023"/>
                    <a:pt x="1417" y="3023"/>
                  </a:cubicBezTo>
                  <a:lnTo>
                    <a:pt x="1512" y="3023"/>
                  </a:lnTo>
                  <a:cubicBezTo>
                    <a:pt x="2267" y="3023"/>
                    <a:pt x="2928" y="2362"/>
                    <a:pt x="2928" y="1512"/>
                  </a:cubicBezTo>
                  <a:cubicBezTo>
                    <a:pt x="2928" y="662"/>
                    <a:pt x="2267" y="1"/>
                    <a:pt x="1417"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786" name="Google Shape;4786;p57"/>
            <p:cNvSpPr/>
            <p:nvPr/>
          </p:nvSpPr>
          <p:spPr>
            <a:xfrm>
              <a:off x="4336450" y="1937925"/>
              <a:ext cx="75575" cy="75575"/>
            </a:xfrm>
            <a:custGeom>
              <a:avLst/>
              <a:gdLst/>
              <a:ahLst/>
              <a:cxnLst/>
              <a:rect l="l" t="t" r="r" b="b"/>
              <a:pathLst>
                <a:path w="3023" h="3023" extrusionOk="0">
                  <a:moveTo>
                    <a:pt x="1512" y="1"/>
                  </a:moveTo>
                  <a:cubicBezTo>
                    <a:pt x="662" y="1"/>
                    <a:pt x="1" y="662"/>
                    <a:pt x="1" y="1512"/>
                  </a:cubicBezTo>
                  <a:cubicBezTo>
                    <a:pt x="1" y="2267"/>
                    <a:pt x="662" y="3023"/>
                    <a:pt x="1512" y="3023"/>
                  </a:cubicBezTo>
                  <a:cubicBezTo>
                    <a:pt x="2362" y="3023"/>
                    <a:pt x="3023" y="2362"/>
                    <a:pt x="3023" y="1512"/>
                  </a:cubicBezTo>
                  <a:cubicBezTo>
                    <a:pt x="3023" y="662"/>
                    <a:pt x="2362" y="1"/>
                    <a:pt x="1512"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787" name="Google Shape;4787;p57"/>
            <p:cNvSpPr/>
            <p:nvPr/>
          </p:nvSpPr>
          <p:spPr>
            <a:xfrm>
              <a:off x="4138150" y="1937925"/>
              <a:ext cx="75575" cy="75575"/>
            </a:xfrm>
            <a:custGeom>
              <a:avLst/>
              <a:gdLst/>
              <a:ahLst/>
              <a:cxnLst/>
              <a:rect l="l" t="t" r="r" b="b"/>
              <a:pathLst>
                <a:path w="3023" h="3023" extrusionOk="0">
                  <a:moveTo>
                    <a:pt x="1511" y="1"/>
                  </a:moveTo>
                  <a:cubicBezTo>
                    <a:pt x="661" y="1"/>
                    <a:pt x="0" y="662"/>
                    <a:pt x="0" y="1512"/>
                  </a:cubicBezTo>
                  <a:cubicBezTo>
                    <a:pt x="0" y="2267"/>
                    <a:pt x="661" y="3023"/>
                    <a:pt x="1511" y="3023"/>
                  </a:cubicBezTo>
                  <a:cubicBezTo>
                    <a:pt x="2361" y="3023"/>
                    <a:pt x="3022" y="2362"/>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788" name="Google Shape;4788;p57"/>
            <p:cNvSpPr/>
            <p:nvPr/>
          </p:nvSpPr>
          <p:spPr>
            <a:xfrm>
              <a:off x="3939825" y="1937925"/>
              <a:ext cx="73225" cy="75575"/>
            </a:xfrm>
            <a:custGeom>
              <a:avLst/>
              <a:gdLst/>
              <a:ahLst/>
              <a:cxnLst/>
              <a:rect l="l" t="t" r="r" b="b"/>
              <a:pathLst>
                <a:path w="2929" h="3023" extrusionOk="0">
                  <a:moveTo>
                    <a:pt x="1512" y="1"/>
                  </a:moveTo>
                  <a:cubicBezTo>
                    <a:pt x="662" y="1"/>
                    <a:pt x="1" y="662"/>
                    <a:pt x="1" y="1512"/>
                  </a:cubicBezTo>
                  <a:cubicBezTo>
                    <a:pt x="1" y="2267"/>
                    <a:pt x="662" y="3023"/>
                    <a:pt x="1512" y="3023"/>
                  </a:cubicBezTo>
                  <a:cubicBezTo>
                    <a:pt x="2267" y="3023"/>
                    <a:pt x="2928" y="2362"/>
                    <a:pt x="2928" y="1512"/>
                  </a:cubicBezTo>
                  <a:cubicBezTo>
                    <a:pt x="2928" y="662"/>
                    <a:pt x="2267" y="1"/>
                    <a:pt x="1512"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789" name="Google Shape;4789;p57"/>
            <p:cNvSpPr/>
            <p:nvPr/>
          </p:nvSpPr>
          <p:spPr>
            <a:xfrm>
              <a:off x="6128350" y="2126800"/>
              <a:ext cx="75575" cy="75575"/>
            </a:xfrm>
            <a:custGeom>
              <a:avLst/>
              <a:gdLst/>
              <a:ahLst/>
              <a:cxnLst/>
              <a:rect l="l" t="t" r="r" b="b"/>
              <a:pathLst>
                <a:path w="3023" h="3023" extrusionOk="0">
                  <a:moveTo>
                    <a:pt x="1511" y="1"/>
                  </a:moveTo>
                  <a:cubicBezTo>
                    <a:pt x="661" y="1"/>
                    <a:pt x="0" y="662"/>
                    <a:pt x="0" y="1511"/>
                  </a:cubicBezTo>
                  <a:cubicBezTo>
                    <a:pt x="0" y="2361"/>
                    <a:pt x="661" y="3022"/>
                    <a:pt x="1511" y="3022"/>
                  </a:cubicBezTo>
                  <a:cubicBezTo>
                    <a:pt x="2361" y="3022"/>
                    <a:pt x="3022" y="2361"/>
                    <a:pt x="3022" y="1511"/>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790" name="Google Shape;4790;p57"/>
            <p:cNvSpPr/>
            <p:nvPr/>
          </p:nvSpPr>
          <p:spPr>
            <a:xfrm>
              <a:off x="5930025" y="2126800"/>
              <a:ext cx="73225" cy="75575"/>
            </a:xfrm>
            <a:custGeom>
              <a:avLst/>
              <a:gdLst/>
              <a:ahLst/>
              <a:cxnLst/>
              <a:rect l="l" t="t" r="r" b="b"/>
              <a:pathLst>
                <a:path w="2929" h="3023" extrusionOk="0">
                  <a:moveTo>
                    <a:pt x="1512" y="1"/>
                  </a:moveTo>
                  <a:cubicBezTo>
                    <a:pt x="662" y="1"/>
                    <a:pt x="1" y="662"/>
                    <a:pt x="1" y="1511"/>
                  </a:cubicBezTo>
                  <a:cubicBezTo>
                    <a:pt x="1" y="2361"/>
                    <a:pt x="662" y="3022"/>
                    <a:pt x="1512" y="3022"/>
                  </a:cubicBezTo>
                  <a:cubicBezTo>
                    <a:pt x="2267" y="3022"/>
                    <a:pt x="2928" y="2361"/>
                    <a:pt x="2928" y="1511"/>
                  </a:cubicBezTo>
                  <a:cubicBezTo>
                    <a:pt x="2928" y="662"/>
                    <a:pt x="2267" y="1"/>
                    <a:pt x="1512"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791" name="Google Shape;4791;p57"/>
            <p:cNvSpPr/>
            <p:nvPr/>
          </p:nvSpPr>
          <p:spPr>
            <a:xfrm>
              <a:off x="5731725" y="2126800"/>
              <a:ext cx="73200" cy="75575"/>
            </a:xfrm>
            <a:custGeom>
              <a:avLst/>
              <a:gdLst/>
              <a:ahLst/>
              <a:cxnLst/>
              <a:rect l="l" t="t" r="r" b="b"/>
              <a:pathLst>
                <a:path w="2928" h="3023" extrusionOk="0">
                  <a:moveTo>
                    <a:pt x="1417" y="1"/>
                  </a:moveTo>
                  <a:cubicBezTo>
                    <a:pt x="662" y="1"/>
                    <a:pt x="0" y="662"/>
                    <a:pt x="0" y="1511"/>
                  </a:cubicBezTo>
                  <a:cubicBezTo>
                    <a:pt x="0" y="2361"/>
                    <a:pt x="662" y="3022"/>
                    <a:pt x="1417" y="3022"/>
                  </a:cubicBezTo>
                  <a:cubicBezTo>
                    <a:pt x="2267" y="3022"/>
                    <a:pt x="2928" y="2361"/>
                    <a:pt x="2928" y="1511"/>
                  </a:cubicBezTo>
                  <a:cubicBezTo>
                    <a:pt x="2928" y="662"/>
                    <a:pt x="2267" y="1"/>
                    <a:pt x="1417"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792" name="Google Shape;4792;p57"/>
            <p:cNvSpPr/>
            <p:nvPr/>
          </p:nvSpPr>
          <p:spPr>
            <a:xfrm>
              <a:off x="5531050" y="2126800"/>
              <a:ext cx="75575" cy="75575"/>
            </a:xfrm>
            <a:custGeom>
              <a:avLst/>
              <a:gdLst/>
              <a:ahLst/>
              <a:cxnLst/>
              <a:rect l="l" t="t" r="r" b="b"/>
              <a:pathLst>
                <a:path w="3023" h="3023" extrusionOk="0">
                  <a:moveTo>
                    <a:pt x="1512" y="1"/>
                  </a:moveTo>
                  <a:cubicBezTo>
                    <a:pt x="662" y="1"/>
                    <a:pt x="1" y="662"/>
                    <a:pt x="1" y="1511"/>
                  </a:cubicBezTo>
                  <a:cubicBezTo>
                    <a:pt x="1" y="2361"/>
                    <a:pt x="662" y="3022"/>
                    <a:pt x="1512" y="3022"/>
                  </a:cubicBezTo>
                  <a:cubicBezTo>
                    <a:pt x="2361" y="3022"/>
                    <a:pt x="3022" y="2361"/>
                    <a:pt x="3022" y="1511"/>
                  </a:cubicBezTo>
                  <a:cubicBezTo>
                    <a:pt x="3022" y="662"/>
                    <a:pt x="2361" y="1"/>
                    <a:pt x="1512"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793" name="Google Shape;4793;p57"/>
            <p:cNvSpPr/>
            <p:nvPr/>
          </p:nvSpPr>
          <p:spPr>
            <a:xfrm>
              <a:off x="5332750" y="2126800"/>
              <a:ext cx="75550" cy="75575"/>
            </a:xfrm>
            <a:custGeom>
              <a:avLst/>
              <a:gdLst/>
              <a:ahLst/>
              <a:cxnLst/>
              <a:rect l="l" t="t" r="r" b="b"/>
              <a:pathLst>
                <a:path w="3022" h="3023" extrusionOk="0">
                  <a:moveTo>
                    <a:pt x="1511" y="1"/>
                  </a:moveTo>
                  <a:cubicBezTo>
                    <a:pt x="661" y="1"/>
                    <a:pt x="0" y="662"/>
                    <a:pt x="0" y="1511"/>
                  </a:cubicBezTo>
                  <a:cubicBezTo>
                    <a:pt x="0" y="2361"/>
                    <a:pt x="661" y="3022"/>
                    <a:pt x="1511" y="3022"/>
                  </a:cubicBezTo>
                  <a:cubicBezTo>
                    <a:pt x="2267" y="3022"/>
                    <a:pt x="2928" y="2361"/>
                    <a:pt x="2928" y="1511"/>
                  </a:cubicBezTo>
                  <a:cubicBezTo>
                    <a:pt x="3022" y="662"/>
                    <a:pt x="2267"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794" name="Google Shape;4794;p57"/>
            <p:cNvSpPr/>
            <p:nvPr/>
          </p:nvSpPr>
          <p:spPr>
            <a:xfrm>
              <a:off x="5134425" y="2126800"/>
              <a:ext cx="73225" cy="75575"/>
            </a:xfrm>
            <a:custGeom>
              <a:avLst/>
              <a:gdLst/>
              <a:ahLst/>
              <a:cxnLst/>
              <a:rect l="l" t="t" r="r" b="b"/>
              <a:pathLst>
                <a:path w="2929" h="3023" extrusionOk="0">
                  <a:moveTo>
                    <a:pt x="1417" y="1"/>
                  </a:moveTo>
                  <a:cubicBezTo>
                    <a:pt x="662" y="1"/>
                    <a:pt x="1" y="662"/>
                    <a:pt x="1" y="1511"/>
                  </a:cubicBezTo>
                  <a:cubicBezTo>
                    <a:pt x="1" y="2361"/>
                    <a:pt x="662" y="3022"/>
                    <a:pt x="1417" y="3022"/>
                  </a:cubicBezTo>
                  <a:cubicBezTo>
                    <a:pt x="2267" y="3022"/>
                    <a:pt x="2928" y="2361"/>
                    <a:pt x="2928" y="1511"/>
                  </a:cubicBezTo>
                  <a:cubicBezTo>
                    <a:pt x="2928" y="662"/>
                    <a:pt x="2267" y="1"/>
                    <a:pt x="1417"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795" name="Google Shape;4795;p57"/>
            <p:cNvSpPr/>
            <p:nvPr/>
          </p:nvSpPr>
          <p:spPr>
            <a:xfrm>
              <a:off x="4933750" y="2126800"/>
              <a:ext cx="75575" cy="75575"/>
            </a:xfrm>
            <a:custGeom>
              <a:avLst/>
              <a:gdLst/>
              <a:ahLst/>
              <a:cxnLst/>
              <a:rect l="l" t="t" r="r" b="b"/>
              <a:pathLst>
                <a:path w="3023" h="3023" extrusionOk="0">
                  <a:moveTo>
                    <a:pt x="1512" y="1"/>
                  </a:moveTo>
                  <a:cubicBezTo>
                    <a:pt x="662" y="1"/>
                    <a:pt x="1" y="662"/>
                    <a:pt x="1" y="1511"/>
                  </a:cubicBezTo>
                  <a:cubicBezTo>
                    <a:pt x="1" y="2361"/>
                    <a:pt x="662" y="3022"/>
                    <a:pt x="1512" y="3022"/>
                  </a:cubicBezTo>
                  <a:cubicBezTo>
                    <a:pt x="2362" y="3022"/>
                    <a:pt x="3023" y="2361"/>
                    <a:pt x="3023" y="1511"/>
                  </a:cubicBezTo>
                  <a:cubicBezTo>
                    <a:pt x="3023" y="662"/>
                    <a:pt x="2362" y="1"/>
                    <a:pt x="1512"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796" name="Google Shape;4796;p57"/>
            <p:cNvSpPr/>
            <p:nvPr/>
          </p:nvSpPr>
          <p:spPr>
            <a:xfrm>
              <a:off x="4735450" y="2126800"/>
              <a:ext cx="75575" cy="75575"/>
            </a:xfrm>
            <a:custGeom>
              <a:avLst/>
              <a:gdLst/>
              <a:ahLst/>
              <a:cxnLst/>
              <a:rect l="l" t="t" r="r" b="b"/>
              <a:pathLst>
                <a:path w="3023" h="3023" extrusionOk="0">
                  <a:moveTo>
                    <a:pt x="1511" y="1"/>
                  </a:moveTo>
                  <a:cubicBezTo>
                    <a:pt x="661" y="1"/>
                    <a:pt x="0" y="662"/>
                    <a:pt x="0" y="1511"/>
                  </a:cubicBezTo>
                  <a:cubicBezTo>
                    <a:pt x="0" y="2361"/>
                    <a:pt x="661" y="3022"/>
                    <a:pt x="1511" y="3022"/>
                  </a:cubicBezTo>
                  <a:cubicBezTo>
                    <a:pt x="2361" y="3022"/>
                    <a:pt x="3022" y="2361"/>
                    <a:pt x="3022" y="1511"/>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797" name="Google Shape;4797;p57"/>
            <p:cNvSpPr/>
            <p:nvPr/>
          </p:nvSpPr>
          <p:spPr>
            <a:xfrm>
              <a:off x="4537125" y="2126800"/>
              <a:ext cx="73225" cy="75575"/>
            </a:xfrm>
            <a:custGeom>
              <a:avLst/>
              <a:gdLst/>
              <a:ahLst/>
              <a:cxnLst/>
              <a:rect l="l" t="t" r="r" b="b"/>
              <a:pathLst>
                <a:path w="2929" h="3023" extrusionOk="0">
                  <a:moveTo>
                    <a:pt x="1417" y="1"/>
                  </a:moveTo>
                  <a:cubicBezTo>
                    <a:pt x="662" y="1"/>
                    <a:pt x="1" y="662"/>
                    <a:pt x="1" y="1511"/>
                  </a:cubicBezTo>
                  <a:cubicBezTo>
                    <a:pt x="1" y="2361"/>
                    <a:pt x="662" y="3022"/>
                    <a:pt x="1417" y="3022"/>
                  </a:cubicBezTo>
                  <a:lnTo>
                    <a:pt x="1512" y="3022"/>
                  </a:lnTo>
                  <a:cubicBezTo>
                    <a:pt x="2267" y="3022"/>
                    <a:pt x="2928" y="2361"/>
                    <a:pt x="2928" y="1511"/>
                  </a:cubicBezTo>
                  <a:cubicBezTo>
                    <a:pt x="2928" y="662"/>
                    <a:pt x="2267" y="1"/>
                    <a:pt x="1417"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798" name="Google Shape;4798;p57"/>
            <p:cNvSpPr/>
            <p:nvPr/>
          </p:nvSpPr>
          <p:spPr>
            <a:xfrm>
              <a:off x="4336450" y="2126800"/>
              <a:ext cx="75575" cy="75575"/>
            </a:xfrm>
            <a:custGeom>
              <a:avLst/>
              <a:gdLst/>
              <a:ahLst/>
              <a:cxnLst/>
              <a:rect l="l" t="t" r="r" b="b"/>
              <a:pathLst>
                <a:path w="3023" h="3023" extrusionOk="0">
                  <a:moveTo>
                    <a:pt x="1512" y="1"/>
                  </a:moveTo>
                  <a:cubicBezTo>
                    <a:pt x="662" y="1"/>
                    <a:pt x="1" y="662"/>
                    <a:pt x="1" y="1511"/>
                  </a:cubicBezTo>
                  <a:cubicBezTo>
                    <a:pt x="1" y="2361"/>
                    <a:pt x="662" y="3022"/>
                    <a:pt x="1512" y="3022"/>
                  </a:cubicBezTo>
                  <a:cubicBezTo>
                    <a:pt x="2362" y="3022"/>
                    <a:pt x="3023" y="2361"/>
                    <a:pt x="3023" y="1511"/>
                  </a:cubicBezTo>
                  <a:cubicBezTo>
                    <a:pt x="3023" y="662"/>
                    <a:pt x="2362" y="1"/>
                    <a:pt x="1512"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799" name="Google Shape;4799;p57"/>
            <p:cNvSpPr/>
            <p:nvPr/>
          </p:nvSpPr>
          <p:spPr>
            <a:xfrm>
              <a:off x="4138150" y="2126800"/>
              <a:ext cx="75575" cy="75575"/>
            </a:xfrm>
            <a:custGeom>
              <a:avLst/>
              <a:gdLst/>
              <a:ahLst/>
              <a:cxnLst/>
              <a:rect l="l" t="t" r="r" b="b"/>
              <a:pathLst>
                <a:path w="3023" h="3023" extrusionOk="0">
                  <a:moveTo>
                    <a:pt x="1511" y="1"/>
                  </a:moveTo>
                  <a:cubicBezTo>
                    <a:pt x="661" y="1"/>
                    <a:pt x="0" y="662"/>
                    <a:pt x="0" y="1511"/>
                  </a:cubicBezTo>
                  <a:cubicBezTo>
                    <a:pt x="0" y="2361"/>
                    <a:pt x="661" y="3022"/>
                    <a:pt x="1511" y="3022"/>
                  </a:cubicBezTo>
                  <a:cubicBezTo>
                    <a:pt x="2361" y="3022"/>
                    <a:pt x="3022" y="2361"/>
                    <a:pt x="3022" y="1511"/>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800" name="Google Shape;4800;p57"/>
            <p:cNvSpPr/>
            <p:nvPr/>
          </p:nvSpPr>
          <p:spPr>
            <a:xfrm>
              <a:off x="3939825" y="2126800"/>
              <a:ext cx="73225" cy="75575"/>
            </a:xfrm>
            <a:custGeom>
              <a:avLst/>
              <a:gdLst/>
              <a:ahLst/>
              <a:cxnLst/>
              <a:rect l="l" t="t" r="r" b="b"/>
              <a:pathLst>
                <a:path w="2929" h="3023" extrusionOk="0">
                  <a:moveTo>
                    <a:pt x="1512" y="1"/>
                  </a:moveTo>
                  <a:cubicBezTo>
                    <a:pt x="662" y="1"/>
                    <a:pt x="1" y="662"/>
                    <a:pt x="1" y="1511"/>
                  </a:cubicBezTo>
                  <a:cubicBezTo>
                    <a:pt x="1" y="2361"/>
                    <a:pt x="662" y="3022"/>
                    <a:pt x="1512" y="3022"/>
                  </a:cubicBezTo>
                  <a:cubicBezTo>
                    <a:pt x="2267" y="3022"/>
                    <a:pt x="2928" y="2361"/>
                    <a:pt x="2928" y="1511"/>
                  </a:cubicBezTo>
                  <a:cubicBezTo>
                    <a:pt x="2928" y="662"/>
                    <a:pt x="2267" y="1"/>
                    <a:pt x="1512"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801" name="Google Shape;4801;p57"/>
            <p:cNvSpPr/>
            <p:nvPr/>
          </p:nvSpPr>
          <p:spPr>
            <a:xfrm>
              <a:off x="6128350" y="2315675"/>
              <a:ext cx="75575" cy="75575"/>
            </a:xfrm>
            <a:custGeom>
              <a:avLst/>
              <a:gdLst/>
              <a:ahLst/>
              <a:cxnLst/>
              <a:rect l="l" t="t" r="r" b="b"/>
              <a:pathLst>
                <a:path w="3023" h="3023"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802" name="Google Shape;4802;p57"/>
            <p:cNvSpPr/>
            <p:nvPr/>
          </p:nvSpPr>
          <p:spPr>
            <a:xfrm>
              <a:off x="5930025" y="2315675"/>
              <a:ext cx="73225" cy="75575"/>
            </a:xfrm>
            <a:custGeom>
              <a:avLst/>
              <a:gdLst/>
              <a:ahLst/>
              <a:cxnLst/>
              <a:rect l="l" t="t" r="r" b="b"/>
              <a:pathLst>
                <a:path w="2929" h="3023" extrusionOk="0">
                  <a:moveTo>
                    <a:pt x="1512" y="0"/>
                  </a:moveTo>
                  <a:cubicBezTo>
                    <a:pt x="662" y="0"/>
                    <a:pt x="1" y="661"/>
                    <a:pt x="1" y="1511"/>
                  </a:cubicBezTo>
                  <a:cubicBezTo>
                    <a:pt x="1" y="2361"/>
                    <a:pt x="662" y="3022"/>
                    <a:pt x="1512" y="3022"/>
                  </a:cubicBezTo>
                  <a:cubicBezTo>
                    <a:pt x="2267" y="3022"/>
                    <a:pt x="2928" y="2361"/>
                    <a:pt x="2928" y="1511"/>
                  </a:cubicBezTo>
                  <a:cubicBezTo>
                    <a:pt x="2928" y="661"/>
                    <a:pt x="2267" y="0"/>
                    <a:pt x="1512"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803" name="Google Shape;4803;p57"/>
            <p:cNvSpPr/>
            <p:nvPr/>
          </p:nvSpPr>
          <p:spPr>
            <a:xfrm>
              <a:off x="5731725" y="2315675"/>
              <a:ext cx="73200" cy="75575"/>
            </a:xfrm>
            <a:custGeom>
              <a:avLst/>
              <a:gdLst/>
              <a:ahLst/>
              <a:cxnLst/>
              <a:rect l="l" t="t" r="r" b="b"/>
              <a:pathLst>
                <a:path w="2928" h="3023" extrusionOk="0">
                  <a:moveTo>
                    <a:pt x="1417" y="0"/>
                  </a:moveTo>
                  <a:cubicBezTo>
                    <a:pt x="662" y="0"/>
                    <a:pt x="0" y="661"/>
                    <a:pt x="0" y="1511"/>
                  </a:cubicBezTo>
                  <a:cubicBezTo>
                    <a:pt x="0" y="2361"/>
                    <a:pt x="662" y="3022"/>
                    <a:pt x="1417" y="3022"/>
                  </a:cubicBezTo>
                  <a:cubicBezTo>
                    <a:pt x="2267" y="3022"/>
                    <a:pt x="2928" y="2361"/>
                    <a:pt x="2928" y="1511"/>
                  </a:cubicBezTo>
                  <a:cubicBezTo>
                    <a:pt x="2928" y="661"/>
                    <a:pt x="2267" y="0"/>
                    <a:pt x="1417"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804" name="Google Shape;4804;p57"/>
            <p:cNvSpPr/>
            <p:nvPr/>
          </p:nvSpPr>
          <p:spPr>
            <a:xfrm>
              <a:off x="5531050" y="2315675"/>
              <a:ext cx="75575" cy="75575"/>
            </a:xfrm>
            <a:custGeom>
              <a:avLst/>
              <a:gdLst/>
              <a:ahLst/>
              <a:cxnLst/>
              <a:rect l="l" t="t" r="r" b="b"/>
              <a:pathLst>
                <a:path w="3023" h="3023" extrusionOk="0">
                  <a:moveTo>
                    <a:pt x="1512" y="0"/>
                  </a:moveTo>
                  <a:cubicBezTo>
                    <a:pt x="662" y="0"/>
                    <a:pt x="1" y="661"/>
                    <a:pt x="1" y="1511"/>
                  </a:cubicBezTo>
                  <a:cubicBezTo>
                    <a:pt x="1" y="2361"/>
                    <a:pt x="662" y="3022"/>
                    <a:pt x="1512" y="3022"/>
                  </a:cubicBezTo>
                  <a:cubicBezTo>
                    <a:pt x="2361" y="3022"/>
                    <a:pt x="3022" y="2361"/>
                    <a:pt x="3022" y="1511"/>
                  </a:cubicBezTo>
                  <a:cubicBezTo>
                    <a:pt x="3022" y="661"/>
                    <a:pt x="2361" y="0"/>
                    <a:pt x="1512"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805" name="Google Shape;4805;p57"/>
            <p:cNvSpPr/>
            <p:nvPr/>
          </p:nvSpPr>
          <p:spPr>
            <a:xfrm>
              <a:off x="5332750" y="2315675"/>
              <a:ext cx="75550" cy="75575"/>
            </a:xfrm>
            <a:custGeom>
              <a:avLst/>
              <a:gdLst/>
              <a:ahLst/>
              <a:cxnLst/>
              <a:rect l="l" t="t" r="r" b="b"/>
              <a:pathLst>
                <a:path w="3022" h="3023" extrusionOk="0">
                  <a:moveTo>
                    <a:pt x="1511" y="0"/>
                  </a:moveTo>
                  <a:cubicBezTo>
                    <a:pt x="661" y="0"/>
                    <a:pt x="0" y="661"/>
                    <a:pt x="0" y="1511"/>
                  </a:cubicBezTo>
                  <a:cubicBezTo>
                    <a:pt x="0" y="2361"/>
                    <a:pt x="661" y="3022"/>
                    <a:pt x="1511" y="3022"/>
                  </a:cubicBezTo>
                  <a:cubicBezTo>
                    <a:pt x="2267" y="3022"/>
                    <a:pt x="2928" y="2361"/>
                    <a:pt x="2928" y="1511"/>
                  </a:cubicBezTo>
                  <a:cubicBezTo>
                    <a:pt x="3022" y="661"/>
                    <a:pt x="2267"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806" name="Google Shape;4806;p57"/>
            <p:cNvSpPr/>
            <p:nvPr/>
          </p:nvSpPr>
          <p:spPr>
            <a:xfrm>
              <a:off x="5134425" y="2315675"/>
              <a:ext cx="73225" cy="75575"/>
            </a:xfrm>
            <a:custGeom>
              <a:avLst/>
              <a:gdLst/>
              <a:ahLst/>
              <a:cxnLst/>
              <a:rect l="l" t="t" r="r" b="b"/>
              <a:pathLst>
                <a:path w="2929" h="3023" extrusionOk="0">
                  <a:moveTo>
                    <a:pt x="1417" y="0"/>
                  </a:moveTo>
                  <a:cubicBezTo>
                    <a:pt x="662" y="0"/>
                    <a:pt x="1" y="661"/>
                    <a:pt x="1" y="1511"/>
                  </a:cubicBezTo>
                  <a:cubicBezTo>
                    <a:pt x="1" y="2361"/>
                    <a:pt x="662" y="3022"/>
                    <a:pt x="1417" y="3022"/>
                  </a:cubicBezTo>
                  <a:cubicBezTo>
                    <a:pt x="2267" y="3022"/>
                    <a:pt x="2928" y="2361"/>
                    <a:pt x="2928" y="1511"/>
                  </a:cubicBezTo>
                  <a:cubicBezTo>
                    <a:pt x="2928" y="661"/>
                    <a:pt x="2267" y="0"/>
                    <a:pt x="1417"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807" name="Google Shape;4807;p57"/>
            <p:cNvSpPr/>
            <p:nvPr/>
          </p:nvSpPr>
          <p:spPr>
            <a:xfrm>
              <a:off x="4933750" y="2315675"/>
              <a:ext cx="75575" cy="75575"/>
            </a:xfrm>
            <a:custGeom>
              <a:avLst/>
              <a:gdLst/>
              <a:ahLst/>
              <a:cxnLst/>
              <a:rect l="l" t="t" r="r" b="b"/>
              <a:pathLst>
                <a:path w="3023" h="3023"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808" name="Google Shape;4808;p57"/>
            <p:cNvSpPr/>
            <p:nvPr/>
          </p:nvSpPr>
          <p:spPr>
            <a:xfrm>
              <a:off x="4735450" y="2315675"/>
              <a:ext cx="75575" cy="75575"/>
            </a:xfrm>
            <a:custGeom>
              <a:avLst/>
              <a:gdLst/>
              <a:ahLst/>
              <a:cxnLst/>
              <a:rect l="l" t="t" r="r" b="b"/>
              <a:pathLst>
                <a:path w="3023" h="3023"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809" name="Google Shape;4809;p57"/>
            <p:cNvSpPr/>
            <p:nvPr/>
          </p:nvSpPr>
          <p:spPr>
            <a:xfrm>
              <a:off x="4537125" y="2315675"/>
              <a:ext cx="73225" cy="75575"/>
            </a:xfrm>
            <a:custGeom>
              <a:avLst/>
              <a:gdLst/>
              <a:ahLst/>
              <a:cxnLst/>
              <a:rect l="l" t="t" r="r" b="b"/>
              <a:pathLst>
                <a:path w="2929" h="3023" extrusionOk="0">
                  <a:moveTo>
                    <a:pt x="1417" y="0"/>
                  </a:moveTo>
                  <a:cubicBezTo>
                    <a:pt x="662" y="0"/>
                    <a:pt x="1" y="661"/>
                    <a:pt x="1" y="1511"/>
                  </a:cubicBezTo>
                  <a:cubicBezTo>
                    <a:pt x="1" y="2361"/>
                    <a:pt x="662" y="3022"/>
                    <a:pt x="1417" y="3022"/>
                  </a:cubicBezTo>
                  <a:lnTo>
                    <a:pt x="1512" y="3022"/>
                  </a:lnTo>
                  <a:cubicBezTo>
                    <a:pt x="2267" y="3022"/>
                    <a:pt x="2928" y="2361"/>
                    <a:pt x="2928" y="1511"/>
                  </a:cubicBezTo>
                  <a:cubicBezTo>
                    <a:pt x="2928" y="661"/>
                    <a:pt x="2267" y="0"/>
                    <a:pt x="1417"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810" name="Google Shape;4810;p57"/>
            <p:cNvSpPr/>
            <p:nvPr/>
          </p:nvSpPr>
          <p:spPr>
            <a:xfrm>
              <a:off x="4336450" y="2315675"/>
              <a:ext cx="75575" cy="75575"/>
            </a:xfrm>
            <a:custGeom>
              <a:avLst/>
              <a:gdLst/>
              <a:ahLst/>
              <a:cxnLst/>
              <a:rect l="l" t="t" r="r" b="b"/>
              <a:pathLst>
                <a:path w="3023" h="3023"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811" name="Google Shape;4811;p57"/>
            <p:cNvSpPr/>
            <p:nvPr/>
          </p:nvSpPr>
          <p:spPr>
            <a:xfrm>
              <a:off x="4138150" y="2315675"/>
              <a:ext cx="75575" cy="75575"/>
            </a:xfrm>
            <a:custGeom>
              <a:avLst/>
              <a:gdLst/>
              <a:ahLst/>
              <a:cxnLst/>
              <a:rect l="l" t="t" r="r" b="b"/>
              <a:pathLst>
                <a:path w="3023" h="3023"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812" name="Google Shape;4812;p57"/>
            <p:cNvSpPr/>
            <p:nvPr/>
          </p:nvSpPr>
          <p:spPr>
            <a:xfrm>
              <a:off x="3939825" y="2315675"/>
              <a:ext cx="73225" cy="75575"/>
            </a:xfrm>
            <a:custGeom>
              <a:avLst/>
              <a:gdLst/>
              <a:ahLst/>
              <a:cxnLst/>
              <a:rect l="l" t="t" r="r" b="b"/>
              <a:pathLst>
                <a:path w="2929" h="3023" extrusionOk="0">
                  <a:moveTo>
                    <a:pt x="1512" y="0"/>
                  </a:moveTo>
                  <a:cubicBezTo>
                    <a:pt x="662" y="0"/>
                    <a:pt x="1" y="661"/>
                    <a:pt x="1" y="1511"/>
                  </a:cubicBezTo>
                  <a:cubicBezTo>
                    <a:pt x="1" y="2361"/>
                    <a:pt x="662" y="3022"/>
                    <a:pt x="1512" y="3022"/>
                  </a:cubicBezTo>
                  <a:cubicBezTo>
                    <a:pt x="2267" y="3022"/>
                    <a:pt x="2928" y="2361"/>
                    <a:pt x="2928" y="1511"/>
                  </a:cubicBezTo>
                  <a:cubicBezTo>
                    <a:pt x="2928" y="661"/>
                    <a:pt x="2267" y="0"/>
                    <a:pt x="1512"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813" name="Google Shape;4813;p57"/>
            <p:cNvSpPr/>
            <p:nvPr/>
          </p:nvSpPr>
          <p:spPr>
            <a:xfrm>
              <a:off x="6326650" y="2509250"/>
              <a:ext cx="28375" cy="68500"/>
            </a:xfrm>
            <a:custGeom>
              <a:avLst/>
              <a:gdLst/>
              <a:ahLst/>
              <a:cxnLst/>
              <a:rect l="l" t="t" r="r" b="b"/>
              <a:pathLst>
                <a:path w="1135" h="2740" extrusionOk="0">
                  <a:moveTo>
                    <a:pt x="851" y="1"/>
                  </a:moveTo>
                  <a:cubicBezTo>
                    <a:pt x="379" y="284"/>
                    <a:pt x="1" y="756"/>
                    <a:pt x="1" y="1323"/>
                  </a:cubicBezTo>
                  <a:cubicBezTo>
                    <a:pt x="1" y="1984"/>
                    <a:pt x="473" y="2551"/>
                    <a:pt x="1134" y="2740"/>
                  </a:cubicBezTo>
                  <a:cubicBezTo>
                    <a:pt x="1040" y="1795"/>
                    <a:pt x="945" y="945"/>
                    <a:pt x="85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814" name="Google Shape;4814;p57"/>
            <p:cNvSpPr/>
            <p:nvPr/>
          </p:nvSpPr>
          <p:spPr>
            <a:xfrm>
              <a:off x="6128350" y="2504550"/>
              <a:ext cx="75575" cy="75550"/>
            </a:xfrm>
            <a:custGeom>
              <a:avLst/>
              <a:gdLst/>
              <a:ahLst/>
              <a:cxnLst/>
              <a:rect l="l" t="t" r="r" b="b"/>
              <a:pathLst>
                <a:path w="3023" h="3022"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815" name="Google Shape;4815;p57"/>
            <p:cNvSpPr/>
            <p:nvPr/>
          </p:nvSpPr>
          <p:spPr>
            <a:xfrm>
              <a:off x="5930025" y="2504550"/>
              <a:ext cx="73225" cy="75550"/>
            </a:xfrm>
            <a:custGeom>
              <a:avLst/>
              <a:gdLst/>
              <a:ahLst/>
              <a:cxnLst/>
              <a:rect l="l" t="t" r="r" b="b"/>
              <a:pathLst>
                <a:path w="2929" h="3022" extrusionOk="0">
                  <a:moveTo>
                    <a:pt x="1512" y="0"/>
                  </a:moveTo>
                  <a:cubicBezTo>
                    <a:pt x="662" y="0"/>
                    <a:pt x="1" y="661"/>
                    <a:pt x="1" y="1511"/>
                  </a:cubicBezTo>
                  <a:cubicBezTo>
                    <a:pt x="1" y="2361"/>
                    <a:pt x="662" y="3022"/>
                    <a:pt x="1512" y="3022"/>
                  </a:cubicBezTo>
                  <a:cubicBezTo>
                    <a:pt x="2267" y="3022"/>
                    <a:pt x="2928" y="2361"/>
                    <a:pt x="2928" y="1511"/>
                  </a:cubicBezTo>
                  <a:cubicBezTo>
                    <a:pt x="2928" y="661"/>
                    <a:pt x="2267" y="0"/>
                    <a:pt x="1512"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816" name="Google Shape;4816;p57"/>
            <p:cNvSpPr/>
            <p:nvPr/>
          </p:nvSpPr>
          <p:spPr>
            <a:xfrm>
              <a:off x="5731725" y="2504550"/>
              <a:ext cx="73200" cy="75550"/>
            </a:xfrm>
            <a:custGeom>
              <a:avLst/>
              <a:gdLst/>
              <a:ahLst/>
              <a:cxnLst/>
              <a:rect l="l" t="t" r="r" b="b"/>
              <a:pathLst>
                <a:path w="2928" h="3022" extrusionOk="0">
                  <a:moveTo>
                    <a:pt x="1417" y="0"/>
                  </a:moveTo>
                  <a:cubicBezTo>
                    <a:pt x="662" y="0"/>
                    <a:pt x="0" y="661"/>
                    <a:pt x="0" y="1511"/>
                  </a:cubicBezTo>
                  <a:cubicBezTo>
                    <a:pt x="0" y="2361"/>
                    <a:pt x="662" y="3022"/>
                    <a:pt x="1417" y="3022"/>
                  </a:cubicBezTo>
                  <a:cubicBezTo>
                    <a:pt x="2267" y="3022"/>
                    <a:pt x="2928" y="2361"/>
                    <a:pt x="2928" y="1511"/>
                  </a:cubicBezTo>
                  <a:cubicBezTo>
                    <a:pt x="2928" y="661"/>
                    <a:pt x="2267" y="0"/>
                    <a:pt x="1417"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817" name="Google Shape;4817;p57"/>
            <p:cNvSpPr/>
            <p:nvPr/>
          </p:nvSpPr>
          <p:spPr>
            <a:xfrm>
              <a:off x="5531050" y="2504550"/>
              <a:ext cx="75575" cy="75550"/>
            </a:xfrm>
            <a:custGeom>
              <a:avLst/>
              <a:gdLst/>
              <a:ahLst/>
              <a:cxnLst/>
              <a:rect l="l" t="t" r="r" b="b"/>
              <a:pathLst>
                <a:path w="3023" h="3022" extrusionOk="0">
                  <a:moveTo>
                    <a:pt x="1512" y="0"/>
                  </a:moveTo>
                  <a:cubicBezTo>
                    <a:pt x="662" y="0"/>
                    <a:pt x="1" y="661"/>
                    <a:pt x="1" y="1511"/>
                  </a:cubicBezTo>
                  <a:cubicBezTo>
                    <a:pt x="1" y="2361"/>
                    <a:pt x="662" y="3022"/>
                    <a:pt x="1512" y="3022"/>
                  </a:cubicBezTo>
                  <a:cubicBezTo>
                    <a:pt x="2361" y="3022"/>
                    <a:pt x="3022" y="2361"/>
                    <a:pt x="3022" y="1511"/>
                  </a:cubicBezTo>
                  <a:cubicBezTo>
                    <a:pt x="3022" y="661"/>
                    <a:pt x="2361" y="0"/>
                    <a:pt x="1512"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818" name="Google Shape;4818;p57"/>
            <p:cNvSpPr/>
            <p:nvPr/>
          </p:nvSpPr>
          <p:spPr>
            <a:xfrm>
              <a:off x="5332750" y="2504550"/>
              <a:ext cx="75550" cy="75550"/>
            </a:xfrm>
            <a:custGeom>
              <a:avLst/>
              <a:gdLst/>
              <a:ahLst/>
              <a:cxnLst/>
              <a:rect l="l" t="t" r="r" b="b"/>
              <a:pathLst>
                <a:path w="3022" h="3022" extrusionOk="0">
                  <a:moveTo>
                    <a:pt x="1511" y="0"/>
                  </a:moveTo>
                  <a:cubicBezTo>
                    <a:pt x="661" y="0"/>
                    <a:pt x="0" y="661"/>
                    <a:pt x="0" y="1511"/>
                  </a:cubicBezTo>
                  <a:cubicBezTo>
                    <a:pt x="0" y="2361"/>
                    <a:pt x="661" y="3022"/>
                    <a:pt x="1511" y="3022"/>
                  </a:cubicBezTo>
                  <a:cubicBezTo>
                    <a:pt x="2267" y="3022"/>
                    <a:pt x="2928" y="2361"/>
                    <a:pt x="2928" y="1511"/>
                  </a:cubicBezTo>
                  <a:cubicBezTo>
                    <a:pt x="3022" y="661"/>
                    <a:pt x="2267"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819" name="Google Shape;4819;p57"/>
            <p:cNvSpPr/>
            <p:nvPr/>
          </p:nvSpPr>
          <p:spPr>
            <a:xfrm>
              <a:off x="5134425" y="2504550"/>
              <a:ext cx="73225" cy="75550"/>
            </a:xfrm>
            <a:custGeom>
              <a:avLst/>
              <a:gdLst/>
              <a:ahLst/>
              <a:cxnLst/>
              <a:rect l="l" t="t" r="r" b="b"/>
              <a:pathLst>
                <a:path w="2929" h="3022" extrusionOk="0">
                  <a:moveTo>
                    <a:pt x="1417" y="0"/>
                  </a:moveTo>
                  <a:cubicBezTo>
                    <a:pt x="662" y="0"/>
                    <a:pt x="1" y="661"/>
                    <a:pt x="1" y="1511"/>
                  </a:cubicBezTo>
                  <a:cubicBezTo>
                    <a:pt x="1" y="2361"/>
                    <a:pt x="662" y="3022"/>
                    <a:pt x="1417" y="3022"/>
                  </a:cubicBezTo>
                  <a:cubicBezTo>
                    <a:pt x="2267" y="3022"/>
                    <a:pt x="2928" y="2361"/>
                    <a:pt x="2928" y="1511"/>
                  </a:cubicBezTo>
                  <a:cubicBezTo>
                    <a:pt x="2928" y="661"/>
                    <a:pt x="2267" y="0"/>
                    <a:pt x="1417"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820" name="Google Shape;4820;p57"/>
            <p:cNvSpPr/>
            <p:nvPr/>
          </p:nvSpPr>
          <p:spPr>
            <a:xfrm>
              <a:off x="4933750" y="2504550"/>
              <a:ext cx="75575" cy="75550"/>
            </a:xfrm>
            <a:custGeom>
              <a:avLst/>
              <a:gdLst/>
              <a:ahLst/>
              <a:cxnLst/>
              <a:rect l="l" t="t" r="r" b="b"/>
              <a:pathLst>
                <a:path w="3023" h="3022"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821" name="Google Shape;4821;p57"/>
            <p:cNvSpPr/>
            <p:nvPr/>
          </p:nvSpPr>
          <p:spPr>
            <a:xfrm>
              <a:off x="4735450" y="2504550"/>
              <a:ext cx="75575" cy="75550"/>
            </a:xfrm>
            <a:custGeom>
              <a:avLst/>
              <a:gdLst/>
              <a:ahLst/>
              <a:cxnLst/>
              <a:rect l="l" t="t" r="r" b="b"/>
              <a:pathLst>
                <a:path w="3023" h="3022"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822" name="Google Shape;4822;p57"/>
            <p:cNvSpPr/>
            <p:nvPr/>
          </p:nvSpPr>
          <p:spPr>
            <a:xfrm>
              <a:off x="4537125" y="2504550"/>
              <a:ext cx="73225" cy="75550"/>
            </a:xfrm>
            <a:custGeom>
              <a:avLst/>
              <a:gdLst/>
              <a:ahLst/>
              <a:cxnLst/>
              <a:rect l="l" t="t" r="r" b="b"/>
              <a:pathLst>
                <a:path w="2929" h="3022" extrusionOk="0">
                  <a:moveTo>
                    <a:pt x="1417" y="0"/>
                  </a:moveTo>
                  <a:cubicBezTo>
                    <a:pt x="662" y="0"/>
                    <a:pt x="1" y="661"/>
                    <a:pt x="1" y="1511"/>
                  </a:cubicBezTo>
                  <a:cubicBezTo>
                    <a:pt x="1" y="2361"/>
                    <a:pt x="662" y="3022"/>
                    <a:pt x="1417" y="3022"/>
                  </a:cubicBezTo>
                  <a:lnTo>
                    <a:pt x="1512" y="3022"/>
                  </a:lnTo>
                  <a:cubicBezTo>
                    <a:pt x="2267" y="3022"/>
                    <a:pt x="2928" y="2361"/>
                    <a:pt x="2928" y="1511"/>
                  </a:cubicBezTo>
                  <a:cubicBezTo>
                    <a:pt x="2928" y="661"/>
                    <a:pt x="2267" y="0"/>
                    <a:pt x="1417"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823" name="Google Shape;4823;p57"/>
            <p:cNvSpPr/>
            <p:nvPr/>
          </p:nvSpPr>
          <p:spPr>
            <a:xfrm>
              <a:off x="4336450" y="2504550"/>
              <a:ext cx="75575" cy="75550"/>
            </a:xfrm>
            <a:custGeom>
              <a:avLst/>
              <a:gdLst/>
              <a:ahLst/>
              <a:cxnLst/>
              <a:rect l="l" t="t" r="r" b="b"/>
              <a:pathLst>
                <a:path w="3023" h="3022"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824" name="Google Shape;4824;p57"/>
            <p:cNvSpPr/>
            <p:nvPr/>
          </p:nvSpPr>
          <p:spPr>
            <a:xfrm>
              <a:off x="4138150" y="2504550"/>
              <a:ext cx="75575" cy="75550"/>
            </a:xfrm>
            <a:custGeom>
              <a:avLst/>
              <a:gdLst/>
              <a:ahLst/>
              <a:cxnLst/>
              <a:rect l="l" t="t" r="r" b="b"/>
              <a:pathLst>
                <a:path w="3023" h="3022"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825" name="Google Shape;4825;p57"/>
            <p:cNvSpPr/>
            <p:nvPr/>
          </p:nvSpPr>
          <p:spPr>
            <a:xfrm>
              <a:off x="3939825" y="2504550"/>
              <a:ext cx="73225" cy="75550"/>
            </a:xfrm>
            <a:custGeom>
              <a:avLst/>
              <a:gdLst/>
              <a:ahLst/>
              <a:cxnLst/>
              <a:rect l="l" t="t" r="r" b="b"/>
              <a:pathLst>
                <a:path w="2929" h="3022" extrusionOk="0">
                  <a:moveTo>
                    <a:pt x="1512" y="0"/>
                  </a:moveTo>
                  <a:cubicBezTo>
                    <a:pt x="662" y="0"/>
                    <a:pt x="1" y="661"/>
                    <a:pt x="1" y="1511"/>
                  </a:cubicBezTo>
                  <a:cubicBezTo>
                    <a:pt x="1" y="2361"/>
                    <a:pt x="662" y="3022"/>
                    <a:pt x="1512" y="3022"/>
                  </a:cubicBezTo>
                  <a:cubicBezTo>
                    <a:pt x="2267" y="3022"/>
                    <a:pt x="2928" y="2361"/>
                    <a:pt x="2928" y="1511"/>
                  </a:cubicBezTo>
                  <a:cubicBezTo>
                    <a:pt x="2928" y="661"/>
                    <a:pt x="2267" y="0"/>
                    <a:pt x="1512" y="0"/>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826" name="Google Shape;4826;p57"/>
            <p:cNvSpPr/>
            <p:nvPr/>
          </p:nvSpPr>
          <p:spPr>
            <a:xfrm>
              <a:off x="6326650" y="2693400"/>
              <a:ext cx="40175" cy="75575"/>
            </a:xfrm>
            <a:custGeom>
              <a:avLst/>
              <a:gdLst/>
              <a:ahLst/>
              <a:cxnLst/>
              <a:rect l="l" t="t" r="r" b="b"/>
              <a:pathLst>
                <a:path w="1607" h="3023" extrusionOk="0">
                  <a:moveTo>
                    <a:pt x="1512" y="1"/>
                  </a:moveTo>
                  <a:cubicBezTo>
                    <a:pt x="662" y="1"/>
                    <a:pt x="1" y="662"/>
                    <a:pt x="1" y="1512"/>
                  </a:cubicBezTo>
                  <a:cubicBezTo>
                    <a:pt x="1" y="2362"/>
                    <a:pt x="662" y="3023"/>
                    <a:pt x="1512" y="3023"/>
                  </a:cubicBezTo>
                  <a:lnTo>
                    <a:pt x="1512" y="2928"/>
                  </a:lnTo>
                  <a:lnTo>
                    <a:pt x="1606" y="2928"/>
                  </a:lnTo>
                  <a:cubicBezTo>
                    <a:pt x="1606" y="1984"/>
                    <a:pt x="1512" y="1040"/>
                    <a:pt x="1512"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827" name="Google Shape;4827;p57"/>
            <p:cNvSpPr/>
            <p:nvPr/>
          </p:nvSpPr>
          <p:spPr>
            <a:xfrm>
              <a:off x="6128350" y="2693400"/>
              <a:ext cx="75575" cy="75575"/>
            </a:xfrm>
            <a:custGeom>
              <a:avLst/>
              <a:gdLst/>
              <a:ahLst/>
              <a:cxnLst/>
              <a:rect l="l" t="t" r="r" b="b"/>
              <a:pathLst>
                <a:path w="3023" h="3023" extrusionOk="0">
                  <a:moveTo>
                    <a:pt x="1511" y="1"/>
                  </a:moveTo>
                  <a:cubicBezTo>
                    <a:pt x="661" y="1"/>
                    <a:pt x="0" y="662"/>
                    <a:pt x="0" y="1512"/>
                  </a:cubicBezTo>
                  <a:cubicBezTo>
                    <a:pt x="0" y="2362"/>
                    <a:pt x="661" y="3023"/>
                    <a:pt x="1511" y="3023"/>
                  </a:cubicBezTo>
                  <a:cubicBezTo>
                    <a:pt x="2361" y="3023"/>
                    <a:pt x="3022" y="2362"/>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828" name="Google Shape;4828;p57"/>
            <p:cNvSpPr/>
            <p:nvPr/>
          </p:nvSpPr>
          <p:spPr>
            <a:xfrm>
              <a:off x="5930025" y="2693400"/>
              <a:ext cx="73225" cy="75575"/>
            </a:xfrm>
            <a:custGeom>
              <a:avLst/>
              <a:gdLst/>
              <a:ahLst/>
              <a:cxnLst/>
              <a:rect l="l" t="t" r="r" b="b"/>
              <a:pathLst>
                <a:path w="2929" h="3023" extrusionOk="0">
                  <a:moveTo>
                    <a:pt x="1512" y="1"/>
                  </a:moveTo>
                  <a:cubicBezTo>
                    <a:pt x="662" y="1"/>
                    <a:pt x="1" y="662"/>
                    <a:pt x="1" y="1512"/>
                  </a:cubicBezTo>
                  <a:cubicBezTo>
                    <a:pt x="1" y="2362"/>
                    <a:pt x="662" y="3023"/>
                    <a:pt x="1512" y="3023"/>
                  </a:cubicBezTo>
                  <a:cubicBezTo>
                    <a:pt x="2267" y="3023"/>
                    <a:pt x="2928" y="2362"/>
                    <a:pt x="2928" y="1512"/>
                  </a:cubicBezTo>
                  <a:cubicBezTo>
                    <a:pt x="2928" y="662"/>
                    <a:pt x="2267" y="1"/>
                    <a:pt x="1512"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829" name="Google Shape;4829;p57"/>
            <p:cNvSpPr/>
            <p:nvPr/>
          </p:nvSpPr>
          <p:spPr>
            <a:xfrm>
              <a:off x="5731725" y="2693400"/>
              <a:ext cx="73200" cy="75575"/>
            </a:xfrm>
            <a:custGeom>
              <a:avLst/>
              <a:gdLst/>
              <a:ahLst/>
              <a:cxnLst/>
              <a:rect l="l" t="t" r="r" b="b"/>
              <a:pathLst>
                <a:path w="2928" h="3023" extrusionOk="0">
                  <a:moveTo>
                    <a:pt x="1417" y="1"/>
                  </a:moveTo>
                  <a:cubicBezTo>
                    <a:pt x="662" y="1"/>
                    <a:pt x="0" y="662"/>
                    <a:pt x="0" y="1512"/>
                  </a:cubicBezTo>
                  <a:cubicBezTo>
                    <a:pt x="0" y="2362"/>
                    <a:pt x="662" y="3023"/>
                    <a:pt x="1417" y="3023"/>
                  </a:cubicBezTo>
                  <a:cubicBezTo>
                    <a:pt x="2267" y="3023"/>
                    <a:pt x="2928" y="2362"/>
                    <a:pt x="2928" y="1512"/>
                  </a:cubicBezTo>
                  <a:cubicBezTo>
                    <a:pt x="2928" y="662"/>
                    <a:pt x="2267" y="1"/>
                    <a:pt x="1417"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830" name="Google Shape;4830;p57"/>
            <p:cNvSpPr/>
            <p:nvPr/>
          </p:nvSpPr>
          <p:spPr>
            <a:xfrm>
              <a:off x="5531050" y="2693400"/>
              <a:ext cx="75575" cy="75575"/>
            </a:xfrm>
            <a:custGeom>
              <a:avLst/>
              <a:gdLst/>
              <a:ahLst/>
              <a:cxnLst/>
              <a:rect l="l" t="t" r="r" b="b"/>
              <a:pathLst>
                <a:path w="3023" h="3023" extrusionOk="0">
                  <a:moveTo>
                    <a:pt x="1512" y="1"/>
                  </a:moveTo>
                  <a:cubicBezTo>
                    <a:pt x="662" y="1"/>
                    <a:pt x="1" y="662"/>
                    <a:pt x="1" y="1512"/>
                  </a:cubicBezTo>
                  <a:cubicBezTo>
                    <a:pt x="1" y="2362"/>
                    <a:pt x="662" y="3023"/>
                    <a:pt x="1512" y="3023"/>
                  </a:cubicBezTo>
                  <a:cubicBezTo>
                    <a:pt x="2361" y="3023"/>
                    <a:pt x="3022" y="2362"/>
                    <a:pt x="3022" y="1512"/>
                  </a:cubicBezTo>
                  <a:cubicBezTo>
                    <a:pt x="3022" y="662"/>
                    <a:pt x="2361" y="1"/>
                    <a:pt x="1512"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831" name="Google Shape;4831;p57"/>
            <p:cNvSpPr/>
            <p:nvPr/>
          </p:nvSpPr>
          <p:spPr>
            <a:xfrm>
              <a:off x="5332750" y="2693400"/>
              <a:ext cx="75550" cy="75575"/>
            </a:xfrm>
            <a:custGeom>
              <a:avLst/>
              <a:gdLst/>
              <a:ahLst/>
              <a:cxnLst/>
              <a:rect l="l" t="t" r="r" b="b"/>
              <a:pathLst>
                <a:path w="3022" h="3023" extrusionOk="0">
                  <a:moveTo>
                    <a:pt x="1511" y="1"/>
                  </a:moveTo>
                  <a:cubicBezTo>
                    <a:pt x="661" y="1"/>
                    <a:pt x="0" y="662"/>
                    <a:pt x="0" y="1512"/>
                  </a:cubicBezTo>
                  <a:cubicBezTo>
                    <a:pt x="0" y="2362"/>
                    <a:pt x="661" y="3023"/>
                    <a:pt x="1511" y="3023"/>
                  </a:cubicBezTo>
                  <a:cubicBezTo>
                    <a:pt x="2267" y="3023"/>
                    <a:pt x="2928" y="2362"/>
                    <a:pt x="2928" y="1512"/>
                  </a:cubicBezTo>
                  <a:cubicBezTo>
                    <a:pt x="3022" y="662"/>
                    <a:pt x="2267"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832" name="Google Shape;4832;p57"/>
            <p:cNvSpPr/>
            <p:nvPr/>
          </p:nvSpPr>
          <p:spPr>
            <a:xfrm>
              <a:off x="5134425" y="2693400"/>
              <a:ext cx="73225" cy="75575"/>
            </a:xfrm>
            <a:custGeom>
              <a:avLst/>
              <a:gdLst/>
              <a:ahLst/>
              <a:cxnLst/>
              <a:rect l="l" t="t" r="r" b="b"/>
              <a:pathLst>
                <a:path w="2929" h="3023" extrusionOk="0">
                  <a:moveTo>
                    <a:pt x="1417" y="1"/>
                  </a:moveTo>
                  <a:cubicBezTo>
                    <a:pt x="662" y="1"/>
                    <a:pt x="1" y="662"/>
                    <a:pt x="1" y="1512"/>
                  </a:cubicBezTo>
                  <a:cubicBezTo>
                    <a:pt x="1" y="2362"/>
                    <a:pt x="662" y="3023"/>
                    <a:pt x="1417" y="3023"/>
                  </a:cubicBezTo>
                  <a:cubicBezTo>
                    <a:pt x="2267" y="3023"/>
                    <a:pt x="2928" y="2362"/>
                    <a:pt x="2928" y="1512"/>
                  </a:cubicBezTo>
                  <a:cubicBezTo>
                    <a:pt x="2928" y="662"/>
                    <a:pt x="2267" y="1"/>
                    <a:pt x="1417"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833" name="Google Shape;4833;p57"/>
            <p:cNvSpPr/>
            <p:nvPr/>
          </p:nvSpPr>
          <p:spPr>
            <a:xfrm>
              <a:off x="4933750" y="2693400"/>
              <a:ext cx="75575" cy="75575"/>
            </a:xfrm>
            <a:custGeom>
              <a:avLst/>
              <a:gdLst/>
              <a:ahLst/>
              <a:cxnLst/>
              <a:rect l="l" t="t" r="r" b="b"/>
              <a:pathLst>
                <a:path w="3023" h="3023" extrusionOk="0">
                  <a:moveTo>
                    <a:pt x="1512" y="1"/>
                  </a:moveTo>
                  <a:cubicBezTo>
                    <a:pt x="662" y="1"/>
                    <a:pt x="1" y="662"/>
                    <a:pt x="1" y="1512"/>
                  </a:cubicBezTo>
                  <a:cubicBezTo>
                    <a:pt x="1" y="2362"/>
                    <a:pt x="662" y="3023"/>
                    <a:pt x="1512" y="3023"/>
                  </a:cubicBezTo>
                  <a:cubicBezTo>
                    <a:pt x="2362" y="3023"/>
                    <a:pt x="3023" y="2362"/>
                    <a:pt x="3023" y="1512"/>
                  </a:cubicBezTo>
                  <a:cubicBezTo>
                    <a:pt x="3023" y="662"/>
                    <a:pt x="2362" y="1"/>
                    <a:pt x="1512"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834" name="Google Shape;4834;p57"/>
            <p:cNvSpPr/>
            <p:nvPr/>
          </p:nvSpPr>
          <p:spPr>
            <a:xfrm>
              <a:off x="4735450" y="2693400"/>
              <a:ext cx="75575" cy="75575"/>
            </a:xfrm>
            <a:custGeom>
              <a:avLst/>
              <a:gdLst/>
              <a:ahLst/>
              <a:cxnLst/>
              <a:rect l="l" t="t" r="r" b="b"/>
              <a:pathLst>
                <a:path w="3023" h="3023" extrusionOk="0">
                  <a:moveTo>
                    <a:pt x="1511" y="1"/>
                  </a:moveTo>
                  <a:cubicBezTo>
                    <a:pt x="661" y="1"/>
                    <a:pt x="0" y="662"/>
                    <a:pt x="0" y="1512"/>
                  </a:cubicBezTo>
                  <a:cubicBezTo>
                    <a:pt x="0" y="2362"/>
                    <a:pt x="661" y="3023"/>
                    <a:pt x="1511" y="3023"/>
                  </a:cubicBezTo>
                  <a:cubicBezTo>
                    <a:pt x="2361" y="3023"/>
                    <a:pt x="3022" y="2362"/>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835" name="Google Shape;4835;p57"/>
            <p:cNvSpPr/>
            <p:nvPr/>
          </p:nvSpPr>
          <p:spPr>
            <a:xfrm>
              <a:off x="4537125" y="2693400"/>
              <a:ext cx="73225" cy="75575"/>
            </a:xfrm>
            <a:custGeom>
              <a:avLst/>
              <a:gdLst/>
              <a:ahLst/>
              <a:cxnLst/>
              <a:rect l="l" t="t" r="r" b="b"/>
              <a:pathLst>
                <a:path w="2929" h="3023" extrusionOk="0">
                  <a:moveTo>
                    <a:pt x="1417" y="1"/>
                  </a:moveTo>
                  <a:cubicBezTo>
                    <a:pt x="662" y="1"/>
                    <a:pt x="1" y="662"/>
                    <a:pt x="1" y="1512"/>
                  </a:cubicBezTo>
                  <a:cubicBezTo>
                    <a:pt x="1" y="2362"/>
                    <a:pt x="662" y="3023"/>
                    <a:pt x="1417" y="3023"/>
                  </a:cubicBezTo>
                  <a:lnTo>
                    <a:pt x="1512" y="3023"/>
                  </a:lnTo>
                  <a:cubicBezTo>
                    <a:pt x="2267" y="3023"/>
                    <a:pt x="2928" y="2362"/>
                    <a:pt x="2928" y="1512"/>
                  </a:cubicBezTo>
                  <a:cubicBezTo>
                    <a:pt x="2928" y="662"/>
                    <a:pt x="2267" y="1"/>
                    <a:pt x="1417"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836" name="Google Shape;4836;p57"/>
            <p:cNvSpPr/>
            <p:nvPr/>
          </p:nvSpPr>
          <p:spPr>
            <a:xfrm>
              <a:off x="4336450" y="2693400"/>
              <a:ext cx="75575" cy="75575"/>
            </a:xfrm>
            <a:custGeom>
              <a:avLst/>
              <a:gdLst/>
              <a:ahLst/>
              <a:cxnLst/>
              <a:rect l="l" t="t" r="r" b="b"/>
              <a:pathLst>
                <a:path w="3023" h="3023" extrusionOk="0">
                  <a:moveTo>
                    <a:pt x="1512" y="1"/>
                  </a:moveTo>
                  <a:cubicBezTo>
                    <a:pt x="662" y="1"/>
                    <a:pt x="1" y="662"/>
                    <a:pt x="1" y="1512"/>
                  </a:cubicBezTo>
                  <a:cubicBezTo>
                    <a:pt x="1" y="2362"/>
                    <a:pt x="662" y="3023"/>
                    <a:pt x="1512" y="3023"/>
                  </a:cubicBezTo>
                  <a:cubicBezTo>
                    <a:pt x="2362" y="3023"/>
                    <a:pt x="3023" y="2362"/>
                    <a:pt x="3023" y="1512"/>
                  </a:cubicBezTo>
                  <a:cubicBezTo>
                    <a:pt x="3023" y="662"/>
                    <a:pt x="2362" y="1"/>
                    <a:pt x="1512"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837" name="Google Shape;4837;p57"/>
            <p:cNvSpPr/>
            <p:nvPr/>
          </p:nvSpPr>
          <p:spPr>
            <a:xfrm>
              <a:off x="4138150" y="2693400"/>
              <a:ext cx="75575" cy="75575"/>
            </a:xfrm>
            <a:custGeom>
              <a:avLst/>
              <a:gdLst/>
              <a:ahLst/>
              <a:cxnLst/>
              <a:rect l="l" t="t" r="r" b="b"/>
              <a:pathLst>
                <a:path w="3023" h="3023" extrusionOk="0">
                  <a:moveTo>
                    <a:pt x="1511" y="1"/>
                  </a:moveTo>
                  <a:cubicBezTo>
                    <a:pt x="661" y="1"/>
                    <a:pt x="0" y="662"/>
                    <a:pt x="0" y="1512"/>
                  </a:cubicBezTo>
                  <a:cubicBezTo>
                    <a:pt x="0" y="2362"/>
                    <a:pt x="661" y="3023"/>
                    <a:pt x="1511" y="3023"/>
                  </a:cubicBezTo>
                  <a:cubicBezTo>
                    <a:pt x="2361" y="3023"/>
                    <a:pt x="3022" y="2362"/>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838" name="Google Shape;4838;p57"/>
            <p:cNvSpPr/>
            <p:nvPr/>
          </p:nvSpPr>
          <p:spPr>
            <a:xfrm>
              <a:off x="3939825" y="2693400"/>
              <a:ext cx="73225" cy="75575"/>
            </a:xfrm>
            <a:custGeom>
              <a:avLst/>
              <a:gdLst/>
              <a:ahLst/>
              <a:cxnLst/>
              <a:rect l="l" t="t" r="r" b="b"/>
              <a:pathLst>
                <a:path w="2929" h="3023" extrusionOk="0">
                  <a:moveTo>
                    <a:pt x="1512" y="1"/>
                  </a:moveTo>
                  <a:cubicBezTo>
                    <a:pt x="662" y="1"/>
                    <a:pt x="1" y="662"/>
                    <a:pt x="1" y="1512"/>
                  </a:cubicBezTo>
                  <a:cubicBezTo>
                    <a:pt x="1" y="2362"/>
                    <a:pt x="662" y="3023"/>
                    <a:pt x="1512" y="3023"/>
                  </a:cubicBezTo>
                  <a:cubicBezTo>
                    <a:pt x="2267" y="3023"/>
                    <a:pt x="2928" y="2362"/>
                    <a:pt x="2928" y="1512"/>
                  </a:cubicBezTo>
                  <a:cubicBezTo>
                    <a:pt x="2928" y="662"/>
                    <a:pt x="2267" y="1"/>
                    <a:pt x="1512" y="1"/>
                  </a:cubicBezTo>
                  <a:close/>
                </a:path>
              </a:pathLst>
            </a:custGeom>
            <a:solidFill>
              <a:srgbClr val="DB16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4839" name="Google Shape;4839;p57"/>
          <p:cNvSpPr/>
          <p:nvPr/>
        </p:nvSpPr>
        <p:spPr>
          <a:xfrm>
            <a:off x="324500" y="4426700"/>
            <a:ext cx="8499900" cy="585900"/>
          </a:xfrm>
          <a:prstGeom prst="rect">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4840" name="Google Shape;4840;p57"/>
          <p:cNvPicPr preferRelativeResize="0"/>
          <p:nvPr/>
        </p:nvPicPr>
        <p:blipFill rotWithShape="1">
          <a:blip r:embed="rId5">
            <a:alphaModFix/>
          </a:blip>
          <a:srcRect/>
          <a:stretch/>
        </p:blipFill>
        <p:spPr>
          <a:xfrm>
            <a:off x="455004" y="401901"/>
            <a:ext cx="908399" cy="259033"/>
          </a:xfrm>
          <a:prstGeom prst="rect">
            <a:avLst/>
          </a:prstGeom>
          <a:noFill/>
          <a:ln>
            <a:noFill/>
          </a:ln>
        </p:spPr>
      </p:pic>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4841"/>
        <p:cNvGrpSpPr/>
        <p:nvPr/>
      </p:nvGrpSpPr>
      <p:grpSpPr>
        <a:xfrm>
          <a:off x="0" y="0"/>
          <a:ext cx="0" cy="0"/>
          <a:chOff x="0" y="0"/>
          <a:chExt cx="0" cy="0"/>
        </a:xfrm>
      </p:grpSpPr>
      <p:sp>
        <p:nvSpPr>
          <p:cNvPr id="4842" name="Google Shape;4842;p58"/>
          <p:cNvSpPr txBox="1">
            <a:spLocks noGrp="1"/>
          </p:cNvSpPr>
          <p:nvPr>
            <p:ph type="sldNum" idx="12"/>
          </p:nvPr>
        </p:nvSpPr>
        <p:spPr>
          <a:xfrm>
            <a:off x="8702350" y="4780525"/>
            <a:ext cx="318900" cy="272700"/>
          </a:xfrm>
          <a:prstGeom prst="rect">
            <a:avLst/>
          </a:prstGeom>
          <a:noFill/>
          <a:ln>
            <a:noFill/>
          </a:ln>
        </p:spPr>
        <p:txBody>
          <a:bodyPr spcFirstLastPara="1" wrap="square" lIns="91425" tIns="91425" rIns="91425" bIns="91425" anchor="ctr" anchorCtr="0">
            <a:normAutofit lnSpcReduction="20000"/>
          </a:bodyPr>
          <a:lstStyle>
            <a:lvl1pPr marL="0" marR="0" lvl="0"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1pPr>
            <a:lvl2pPr marL="0" marR="0" lvl="1"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2pPr>
            <a:lvl3pPr marL="0" marR="0" lvl="2"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3pPr>
            <a:lvl4pPr marL="0" marR="0" lvl="3"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4pPr>
            <a:lvl5pPr marL="0" marR="0" lvl="4"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5pPr>
            <a:lvl6pPr marL="0" marR="0" lvl="5"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6pPr>
            <a:lvl7pPr marL="0" marR="0" lvl="6"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7pPr>
            <a:lvl8pPr marL="0" marR="0" lvl="7"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8pPr>
            <a:lvl9pPr marL="0" marR="0" lvl="8"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9pPr>
          </a:lstStyle>
          <a:p>
            <a:pPr marL="0" lvl="0" indent="0" algn="r" rtl="0">
              <a:spcBef>
                <a:spcPts val="0"/>
              </a:spcBef>
              <a:spcAft>
                <a:spcPts val="0"/>
              </a:spcAft>
              <a:buNone/>
            </a:pPr>
            <a:fld id="{00000000-1234-1234-1234-123412341234}" type="slidenum">
              <a:rPr lang="en"/>
              <a:t>‹#›</a:t>
            </a:fld>
            <a:endParaRPr/>
          </a:p>
        </p:txBody>
      </p:sp>
      <p:grpSp>
        <p:nvGrpSpPr>
          <p:cNvPr id="4843" name="Google Shape;4843;p58"/>
          <p:cNvGrpSpPr/>
          <p:nvPr/>
        </p:nvGrpSpPr>
        <p:grpSpPr>
          <a:xfrm>
            <a:off x="8041173" y="4778596"/>
            <a:ext cx="598277" cy="170409"/>
            <a:chOff x="238125" y="1822850"/>
            <a:chExt cx="7080200" cy="2016675"/>
          </a:xfrm>
        </p:grpSpPr>
        <p:sp>
          <p:nvSpPr>
            <p:cNvPr id="4844" name="Google Shape;4844;p58"/>
            <p:cNvSpPr/>
            <p:nvPr/>
          </p:nvSpPr>
          <p:spPr>
            <a:xfrm>
              <a:off x="238125" y="1822875"/>
              <a:ext cx="2435325" cy="2016650"/>
            </a:xfrm>
            <a:custGeom>
              <a:avLst/>
              <a:gdLst/>
              <a:ahLst/>
              <a:cxnLst/>
              <a:rect l="l" t="t" r="r" b="b"/>
              <a:pathLst>
                <a:path w="97413" h="80666" extrusionOk="0">
                  <a:moveTo>
                    <a:pt x="0" y="0"/>
                  </a:moveTo>
                  <a:lnTo>
                    <a:pt x="0" y="51030"/>
                  </a:lnTo>
                  <a:cubicBezTo>
                    <a:pt x="0" y="71547"/>
                    <a:pt x="12012" y="80666"/>
                    <a:pt x="27444" y="80666"/>
                  </a:cubicBezTo>
                  <a:cubicBezTo>
                    <a:pt x="36738" y="80666"/>
                    <a:pt x="44103" y="77071"/>
                    <a:pt x="48750" y="70144"/>
                  </a:cubicBezTo>
                  <a:cubicBezTo>
                    <a:pt x="53310" y="77071"/>
                    <a:pt x="60675" y="80666"/>
                    <a:pt x="69969" y="80666"/>
                  </a:cubicBezTo>
                  <a:cubicBezTo>
                    <a:pt x="85488" y="80666"/>
                    <a:pt x="97413" y="71547"/>
                    <a:pt x="97413" y="51030"/>
                  </a:cubicBezTo>
                  <a:lnTo>
                    <a:pt x="97413" y="0"/>
                  </a:lnTo>
                  <a:lnTo>
                    <a:pt x="78386" y="0"/>
                  </a:lnTo>
                  <a:lnTo>
                    <a:pt x="78386" y="51030"/>
                  </a:lnTo>
                  <a:cubicBezTo>
                    <a:pt x="78386" y="59886"/>
                    <a:pt x="73914" y="63130"/>
                    <a:pt x="68303" y="63130"/>
                  </a:cubicBezTo>
                  <a:cubicBezTo>
                    <a:pt x="62691" y="63130"/>
                    <a:pt x="58220" y="59886"/>
                    <a:pt x="58220" y="51030"/>
                  </a:cubicBezTo>
                  <a:lnTo>
                    <a:pt x="58220" y="0"/>
                  </a:lnTo>
                  <a:lnTo>
                    <a:pt x="39193" y="0"/>
                  </a:lnTo>
                  <a:lnTo>
                    <a:pt x="39193" y="51030"/>
                  </a:lnTo>
                  <a:cubicBezTo>
                    <a:pt x="39193" y="59886"/>
                    <a:pt x="34897" y="63130"/>
                    <a:pt x="29110" y="63130"/>
                  </a:cubicBezTo>
                  <a:cubicBezTo>
                    <a:pt x="23323" y="63130"/>
                    <a:pt x="19027" y="59886"/>
                    <a:pt x="19027" y="51030"/>
                  </a:cubicBezTo>
                  <a:lnTo>
                    <a:pt x="19027" y="0"/>
                  </a:lnTo>
                  <a:close/>
                </a:path>
              </a:pathLst>
            </a:custGeom>
            <a:solidFill>
              <a:srgbClr val="CE1F39"/>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845" name="Google Shape;4845;p58"/>
            <p:cNvSpPr/>
            <p:nvPr/>
          </p:nvSpPr>
          <p:spPr>
            <a:xfrm>
              <a:off x="2870725" y="1822850"/>
              <a:ext cx="2018850" cy="2016675"/>
            </a:xfrm>
            <a:custGeom>
              <a:avLst/>
              <a:gdLst/>
              <a:ahLst/>
              <a:cxnLst/>
              <a:rect l="l" t="t" r="r" b="b"/>
              <a:pathLst>
                <a:path w="80754" h="80667" extrusionOk="0">
                  <a:moveTo>
                    <a:pt x="40333" y="18151"/>
                  </a:moveTo>
                  <a:cubicBezTo>
                    <a:pt x="49276" y="18151"/>
                    <a:pt x="57080" y="23499"/>
                    <a:pt x="60587" y="31215"/>
                  </a:cubicBezTo>
                  <a:lnTo>
                    <a:pt x="20166" y="31390"/>
                  </a:lnTo>
                  <a:cubicBezTo>
                    <a:pt x="23586" y="23587"/>
                    <a:pt x="31302" y="18238"/>
                    <a:pt x="40333" y="18151"/>
                  </a:cubicBezTo>
                  <a:close/>
                  <a:moveTo>
                    <a:pt x="40407" y="1"/>
                  </a:moveTo>
                  <a:cubicBezTo>
                    <a:pt x="40353" y="1"/>
                    <a:pt x="40299" y="1"/>
                    <a:pt x="40245" y="1"/>
                  </a:cubicBezTo>
                  <a:cubicBezTo>
                    <a:pt x="17974" y="89"/>
                    <a:pt x="0" y="18238"/>
                    <a:pt x="88" y="40509"/>
                  </a:cubicBezTo>
                  <a:cubicBezTo>
                    <a:pt x="88" y="62726"/>
                    <a:pt x="18237" y="80667"/>
                    <a:pt x="40347" y="80667"/>
                  </a:cubicBezTo>
                  <a:cubicBezTo>
                    <a:pt x="40401" y="80667"/>
                    <a:pt x="40454" y="80667"/>
                    <a:pt x="40508" y="80667"/>
                  </a:cubicBezTo>
                  <a:cubicBezTo>
                    <a:pt x="56992" y="80667"/>
                    <a:pt x="71021" y="70759"/>
                    <a:pt x="77334" y="56642"/>
                  </a:cubicBezTo>
                  <a:lnTo>
                    <a:pt x="77334" y="56642"/>
                  </a:lnTo>
                  <a:lnTo>
                    <a:pt x="55326" y="56730"/>
                  </a:lnTo>
                  <a:cubicBezTo>
                    <a:pt x="51381" y="60237"/>
                    <a:pt x="46208" y="62517"/>
                    <a:pt x="40508" y="62517"/>
                  </a:cubicBezTo>
                  <a:cubicBezTo>
                    <a:pt x="30513" y="62517"/>
                    <a:pt x="22008" y="55941"/>
                    <a:pt x="19202" y="46910"/>
                  </a:cubicBezTo>
                  <a:lnTo>
                    <a:pt x="80227" y="46647"/>
                  </a:lnTo>
                  <a:cubicBezTo>
                    <a:pt x="80578" y="44542"/>
                    <a:pt x="80754" y="42438"/>
                    <a:pt x="80754" y="40246"/>
                  </a:cubicBezTo>
                  <a:cubicBezTo>
                    <a:pt x="80666" y="18029"/>
                    <a:pt x="62604" y="1"/>
                    <a:pt x="40407" y="1"/>
                  </a:cubicBezTo>
                  <a:close/>
                </a:path>
              </a:pathLst>
            </a:custGeom>
            <a:solidFill>
              <a:srgbClr val="CE1F39"/>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846" name="Google Shape;4846;p58"/>
            <p:cNvSpPr/>
            <p:nvPr/>
          </p:nvSpPr>
          <p:spPr>
            <a:xfrm>
              <a:off x="4707625" y="1822875"/>
              <a:ext cx="2113100" cy="2016650"/>
            </a:xfrm>
            <a:custGeom>
              <a:avLst/>
              <a:gdLst/>
              <a:ahLst/>
              <a:cxnLst/>
              <a:rect l="l" t="t" r="r" b="b"/>
              <a:pathLst>
                <a:path w="84524" h="80666" extrusionOk="0">
                  <a:moveTo>
                    <a:pt x="22446" y="4209"/>
                  </a:moveTo>
                  <a:lnTo>
                    <a:pt x="47084" y="40333"/>
                  </a:lnTo>
                  <a:lnTo>
                    <a:pt x="22446" y="76457"/>
                  </a:lnTo>
                  <a:lnTo>
                    <a:pt x="7979" y="76457"/>
                  </a:lnTo>
                  <a:lnTo>
                    <a:pt x="32617" y="40333"/>
                  </a:lnTo>
                  <a:lnTo>
                    <a:pt x="7979" y="4209"/>
                  </a:lnTo>
                  <a:close/>
                  <a:moveTo>
                    <a:pt x="0" y="0"/>
                  </a:moveTo>
                  <a:lnTo>
                    <a:pt x="27532" y="40333"/>
                  </a:lnTo>
                  <a:lnTo>
                    <a:pt x="0" y="80666"/>
                  </a:lnTo>
                  <a:lnTo>
                    <a:pt x="24638" y="80666"/>
                  </a:lnTo>
                  <a:lnTo>
                    <a:pt x="42262" y="54888"/>
                  </a:lnTo>
                  <a:lnTo>
                    <a:pt x="59886" y="80666"/>
                  </a:lnTo>
                  <a:lnTo>
                    <a:pt x="84524" y="80666"/>
                  </a:lnTo>
                  <a:lnTo>
                    <a:pt x="56992" y="40333"/>
                  </a:lnTo>
                  <a:lnTo>
                    <a:pt x="84524" y="0"/>
                  </a:lnTo>
                  <a:lnTo>
                    <a:pt x="59886" y="0"/>
                  </a:lnTo>
                  <a:lnTo>
                    <a:pt x="42262" y="25866"/>
                  </a:lnTo>
                  <a:lnTo>
                    <a:pt x="24638" y="0"/>
                  </a:lnTo>
                  <a:close/>
                </a:path>
              </a:pathLst>
            </a:custGeom>
            <a:solidFill>
              <a:srgbClr val="CE1F39"/>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847" name="Google Shape;4847;p58"/>
            <p:cNvSpPr/>
            <p:nvPr/>
          </p:nvSpPr>
          <p:spPr>
            <a:xfrm>
              <a:off x="5106550" y="2033300"/>
              <a:ext cx="651050" cy="1595800"/>
            </a:xfrm>
            <a:custGeom>
              <a:avLst/>
              <a:gdLst/>
              <a:ahLst/>
              <a:cxnLst/>
              <a:rect l="l" t="t" r="r" b="b"/>
              <a:pathLst>
                <a:path w="26042" h="63832" extrusionOk="0">
                  <a:moveTo>
                    <a:pt x="1" y="0"/>
                  </a:moveTo>
                  <a:lnTo>
                    <a:pt x="21746" y="31916"/>
                  </a:lnTo>
                  <a:lnTo>
                    <a:pt x="1" y="63831"/>
                  </a:lnTo>
                  <a:lnTo>
                    <a:pt x="4297" y="63831"/>
                  </a:lnTo>
                  <a:lnTo>
                    <a:pt x="26042" y="31916"/>
                  </a:lnTo>
                  <a:lnTo>
                    <a:pt x="4297" y="0"/>
                  </a:lnTo>
                  <a:close/>
                </a:path>
              </a:pathLst>
            </a:custGeom>
            <a:solidFill>
              <a:srgbClr val="CE1F39"/>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848" name="Google Shape;4848;p58"/>
            <p:cNvSpPr/>
            <p:nvPr/>
          </p:nvSpPr>
          <p:spPr>
            <a:xfrm>
              <a:off x="5764150" y="2831175"/>
              <a:ext cx="247725" cy="725575"/>
            </a:xfrm>
            <a:custGeom>
              <a:avLst/>
              <a:gdLst/>
              <a:ahLst/>
              <a:cxnLst/>
              <a:rect l="l" t="t" r="r" b="b"/>
              <a:pathLst>
                <a:path w="9909" h="29023" extrusionOk="0">
                  <a:moveTo>
                    <a:pt x="9909" y="1"/>
                  </a:moveTo>
                  <a:lnTo>
                    <a:pt x="1" y="14556"/>
                  </a:lnTo>
                  <a:lnTo>
                    <a:pt x="9909" y="29023"/>
                  </a:lnTo>
                  <a:lnTo>
                    <a:pt x="9909" y="1"/>
                  </a:lnTo>
                  <a:close/>
                </a:path>
              </a:pathLst>
            </a:custGeom>
            <a:solidFill>
              <a:srgbClr val="9C182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849" name="Google Shape;4849;p58"/>
            <p:cNvSpPr/>
            <p:nvPr/>
          </p:nvSpPr>
          <p:spPr>
            <a:xfrm>
              <a:off x="6842625" y="1822875"/>
              <a:ext cx="197300" cy="236750"/>
            </a:xfrm>
            <a:custGeom>
              <a:avLst/>
              <a:gdLst/>
              <a:ahLst/>
              <a:cxnLst/>
              <a:rect l="l" t="t" r="r" b="b"/>
              <a:pathLst>
                <a:path w="7892" h="9470" extrusionOk="0">
                  <a:moveTo>
                    <a:pt x="1" y="0"/>
                  </a:moveTo>
                  <a:lnTo>
                    <a:pt x="1" y="1754"/>
                  </a:lnTo>
                  <a:lnTo>
                    <a:pt x="2719" y="1754"/>
                  </a:lnTo>
                  <a:lnTo>
                    <a:pt x="2719" y="9469"/>
                  </a:lnTo>
                  <a:lnTo>
                    <a:pt x="5086" y="9469"/>
                  </a:lnTo>
                  <a:lnTo>
                    <a:pt x="5086" y="1754"/>
                  </a:lnTo>
                  <a:lnTo>
                    <a:pt x="7892" y="1754"/>
                  </a:lnTo>
                  <a:lnTo>
                    <a:pt x="7892" y="0"/>
                  </a:lnTo>
                  <a:close/>
                </a:path>
              </a:pathLst>
            </a:custGeom>
            <a:solidFill>
              <a:srgbClr val="CE0E2D"/>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850" name="Google Shape;4850;p58"/>
            <p:cNvSpPr/>
            <p:nvPr/>
          </p:nvSpPr>
          <p:spPr>
            <a:xfrm>
              <a:off x="7064025" y="1822875"/>
              <a:ext cx="254300" cy="236750"/>
            </a:xfrm>
            <a:custGeom>
              <a:avLst/>
              <a:gdLst/>
              <a:ahLst/>
              <a:cxnLst/>
              <a:rect l="l" t="t" r="r" b="b"/>
              <a:pathLst>
                <a:path w="10172" h="9470" extrusionOk="0">
                  <a:moveTo>
                    <a:pt x="0" y="0"/>
                  </a:moveTo>
                  <a:lnTo>
                    <a:pt x="0" y="9469"/>
                  </a:lnTo>
                  <a:lnTo>
                    <a:pt x="2280" y="9469"/>
                  </a:lnTo>
                  <a:lnTo>
                    <a:pt x="2280" y="7277"/>
                  </a:lnTo>
                  <a:lnTo>
                    <a:pt x="2017" y="2718"/>
                  </a:lnTo>
                  <a:lnTo>
                    <a:pt x="4297" y="9469"/>
                  </a:lnTo>
                  <a:lnTo>
                    <a:pt x="5875" y="9469"/>
                  </a:lnTo>
                  <a:lnTo>
                    <a:pt x="8155" y="2718"/>
                  </a:lnTo>
                  <a:lnTo>
                    <a:pt x="7892" y="7277"/>
                  </a:lnTo>
                  <a:lnTo>
                    <a:pt x="7892" y="9469"/>
                  </a:lnTo>
                  <a:lnTo>
                    <a:pt x="10171" y="9469"/>
                  </a:lnTo>
                  <a:lnTo>
                    <a:pt x="10171" y="0"/>
                  </a:lnTo>
                  <a:lnTo>
                    <a:pt x="7190" y="0"/>
                  </a:lnTo>
                  <a:lnTo>
                    <a:pt x="5086" y="6576"/>
                  </a:lnTo>
                  <a:lnTo>
                    <a:pt x="2982" y="0"/>
                  </a:lnTo>
                  <a:close/>
                </a:path>
              </a:pathLst>
            </a:custGeom>
            <a:solidFill>
              <a:srgbClr val="CE0E2D"/>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4851" name="Google Shape;4851;p58"/>
          <p:cNvSpPr txBox="1">
            <a:spLocks noGrp="1"/>
          </p:cNvSpPr>
          <p:nvPr>
            <p:ph type="title"/>
          </p:nvPr>
        </p:nvSpPr>
        <p:spPr>
          <a:xfrm>
            <a:off x="365800" y="507175"/>
            <a:ext cx="8407500" cy="637500"/>
          </a:xfrm>
          <a:prstGeom prst="rect">
            <a:avLst/>
          </a:prstGeom>
          <a:noFill/>
          <a:ln>
            <a:noFill/>
          </a:ln>
        </p:spPr>
        <p:txBody>
          <a:bodyPr spcFirstLastPara="1" wrap="square" lIns="91425" tIns="91425" rIns="91425" bIns="91425" anchor="t" anchorCtr="0">
            <a:normAutofit/>
          </a:bodyPr>
          <a:lstStyle>
            <a:lvl1pPr lvl="0" algn="l" rtl="0">
              <a:lnSpc>
                <a:spcPct val="115000"/>
              </a:lnSpc>
              <a:spcBef>
                <a:spcPts val="0"/>
              </a:spcBef>
              <a:spcAft>
                <a:spcPts val="0"/>
              </a:spcAft>
              <a:buSzPts val="2800"/>
              <a:buNone/>
              <a:defRPr sz="2800"/>
            </a:lvl1pPr>
            <a:lvl2pPr lvl="1" algn="l" rtl="0">
              <a:lnSpc>
                <a:spcPct val="100000"/>
              </a:lnSpc>
              <a:spcBef>
                <a:spcPts val="0"/>
              </a:spcBef>
              <a:spcAft>
                <a:spcPts val="0"/>
              </a:spcAft>
              <a:buSzPts val="2800"/>
              <a:buNone/>
              <a:defRPr/>
            </a:lvl2pPr>
            <a:lvl3pPr lvl="2" algn="l" rtl="0">
              <a:lnSpc>
                <a:spcPct val="100000"/>
              </a:lnSpc>
              <a:spcBef>
                <a:spcPts val="0"/>
              </a:spcBef>
              <a:spcAft>
                <a:spcPts val="0"/>
              </a:spcAft>
              <a:buSzPts val="2800"/>
              <a:buNone/>
              <a:defRPr/>
            </a:lvl3pPr>
            <a:lvl4pPr lvl="3" algn="l" rtl="0">
              <a:lnSpc>
                <a:spcPct val="100000"/>
              </a:lnSpc>
              <a:spcBef>
                <a:spcPts val="0"/>
              </a:spcBef>
              <a:spcAft>
                <a:spcPts val="0"/>
              </a:spcAft>
              <a:buSzPts val="2800"/>
              <a:buNone/>
              <a:defRPr/>
            </a:lvl4pPr>
            <a:lvl5pPr lvl="4" algn="l" rtl="0">
              <a:lnSpc>
                <a:spcPct val="100000"/>
              </a:lnSpc>
              <a:spcBef>
                <a:spcPts val="0"/>
              </a:spcBef>
              <a:spcAft>
                <a:spcPts val="0"/>
              </a:spcAft>
              <a:buSzPts val="2800"/>
              <a:buNone/>
              <a:defRPr/>
            </a:lvl5pPr>
            <a:lvl6pPr lvl="5" algn="l" rtl="0">
              <a:lnSpc>
                <a:spcPct val="100000"/>
              </a:lnSpc>
              <a:spcBef>
                <a:spcPts val="0"/>
              </a:spcBef>
              <a:spcAft>
                <a:spcPts val="0"/>
              </a:spcAft>
              <a:buSzPts val="2800"/>
              <a:buNone/>
              <a:defRPr/>
            </a:lvl6pPr>
            <a:lvl7pPr lvl="6" algn="l" rtl="0">
              <a:lnSpc>
                <a:spcPct val="100000"/>
              </a:lnSpc>
              <a:spcBef>
                <a:spcPts val="0"/>
              </a:spcBef>
              <a:spcAft>
                <a:spcPts val="0"/>
              </a:spcAft>
              <a:buSzPts val="2800"/>
              <a:buNone/>
              <a:defRPr/>
            </a:lvl7pPr>
            <a:lvl8pPr lvl="7" algn="l" rtl="0">
              <a:lnSpc>
                <a:spcPct val="100000"/>
              </a:lnSpc>
              <a:spcBef>
                <a:spcPts val="0"/>
              </a:spcBef>
              <a:spcAft>
                <a:spcPts val="0"/>
              </a:spcAft>
              <a:buSzPts val="2800"/>
              <a:buNone/>
              <a:defRPr/>
            </a:lvl8pPr>
            <a:lvl9pPr lvl="8" algn="l" rtl="0">
              <a:lnSpc>
                <a:spcPct val="100000"/>
              </a:lnSpc>
              <a:spcBef>
                <a:spcPts val="0"/>
              </a:spcBef>
              <a:spcAft>
                <a:spcPts val="0"/>
              </a:spcAft>
              <a:buSzPts val="2800"/>
              <a:buNone/>
              <a:defRPr/>
            </a:lvl9pPr>
          </a:lstStyle>
          <a:p>
            <a:endParaRPr/>
          </a:p>
        </p:txBody>
      </p:sp>
      <p:sp>
        <p:nvSpPr>
          <p:cNvPr id="4852" name="Google Shape;4852;p58"/>
          <p:cNvSpPr txBox="1">
            <a:spLocks noGrp="1"/>
          </p:cNvSpPr>
          <p:nvPr>
            <p:ph type="subTitle" idx="1"/>
          </p:nvPr>
        </p:nvSpPr>
        <p:spPr>
          <a:xfrm>
            <a:off x="375508" y="166466"/>
            <a:ext cx="4029000" cy="316800"/>
          </a:xfrm>
          <a:prstGeom prst="rect">
            <a:avLst/>
          </a:prstGeom>
          <a:noFill/>
          <a:ln>
            <a:noFill/>
          </a:ln>
        </p:spPr>
        <p:txBody>
          <a:bodyPr spcFirstLastPara="1" wrap="square" lIns="91425" tIns="91425" rIns="91425" bIns="91425" anchor="ctr" anchorCtr="0">
            <a:normAutofit/>
          </a:bodyPr>
          <a:lstStyle>
            <a:lvl1pPr lvl="0" algn="l" rtl="0">
              <a:lnSpc>
                <a:spcPct val="115000"/>
              </a:lnSpc>
              <a:spcBef>
                <a:spcPts val="0"/>
              </a:spcBef>
              <a:spcAft>
                <a:spcPts val="0"/>
              </a:spcAft>
              <a:buClr>
                <a:schemeClr val="dk2"/>
              </a:buClr>
              <a:buSzPts val="1000"/>
              <a:buFont typeface="Inter Medium"/>
              <a:buNone/>
              <a:defRPr sz="1000">
                <a:solidFill>
                  <a:schemeClr val="dk2"/>
                </a:solidFill>
                <a:latin typeface="Inter Medium"/>
                <a:ea typeface="Inter Medium"/>
                <a:cs typeface="Inter Medium"/>
                <a:sym typeface="Inter Medium"/>
              </a:defRPr>
            </a:lvl1pPr>
            <a:lvl2pPr lvl="1" algn="l" rtl="0">
              <a:lnSpc>
                <a:spcPct val="115000"/>
              </a:lnSpc>
              <a:spcBef>
                <a:spcPts val="0"/>
              </a:spcBef>
              <a:spcAft>
                <a:spcPts val="0"/>
              </a:spcAft>
              <a:buSzPts val="1200"/>
              <a:buNone/>
              <a:defRPr sz="1200"/>
            </a:lvl2pPr>
            <a:lvl3pPr lvl="2" algn="l" rtl="0">
              <a:lnSpc>
                <a:spcPct val="115000"/>
              </a:lnSpc>
              <a:spcBef>
                <a:spcPts val="0"/>
              </a:spcBef>
              <a:spcAft>
                <a:spcPts val="0"/>
              </a:spcAft>
              <a:buSzPts val="1200"/>
              <a:buNone/>
              <a:defRPr sz="1200"/>
            </a:lvl3pPr>
            <a:lvl4pPr lvl="3" algn="l" rtl="0">
              <a:lnSpc>
                <a:spcPct val="115000"/>
              </a:lnSpc>
              <a:spcBef>
                <a:spcPts val="0"/>
              </a:spcBef>
              <a:spcAft>
                <a:spcPts val="0"/>
              </a:spcAft>
              <a:buSzPts val="1200"/>
              <a:buNone/>
              <a:defRPr sz="1200"/>
            </a:lvl4pPr>
            <a:lvl5pPr lvl="4" algn="l" rtl="0">
              <a:lnSpc>
                <a:spcPct val="115000"/>
              </a:lnSpc>
              <a:spcBef>
                <a:spcPts val="0"/>
              </a:spcBef>
              <a:spcAft>
                <a:spcPts val="0"/>
              </a:spcAft>
              <a:buSzPts val="1200"/>
              <a:buNone/>
              <a:defRPr sz="1200"/>
            </a:lvl5pPr>
            <a:lvl6pPr lvl="5" algn="l" rtl="0">
              <a:lnSpc>
                <a:spcPct val="115000"/>
              </a:lnSpc>
              <a:spcBef>
                <a:spcPts val="0"/>
              </a:spcBef>
              <a:spcAft>
                <a:spcPts val="0"/>
              </a:spcAft>
              <a:buSzPts val="1200"/>
              <a:buNone/>
              <a:defRPr sz="1200"/>
            </a:lvl6pPr>
            <a:lvl7pPr lvl="6" algn="l" rtl="0">
              <a:lnSpc>
                <a:spcPct val="115000"/>
              </a:lnSpc>
              <a:spcBef>
                <a:spcPts val="0"/>
              </a:spcBef>
              <a:spcAft>
                <a:spcPts val="0"/>
              </a:spcAft>
              <a:buSzPts val="1200"/>
              <a:buNone/>
              <a:defRPr sz="1200"/>
            </a:lvl7pPr>
            <a:lvl8pPr lvl="7" algn="l" rtl="0">
              <a:lnSpc>
                <a:spcPct val="115000"/>
              </a:lnSpc>
              <a:spcBef>
                <a:spcPts val="0"/>
              </a:spcBef>
              <a:spcAft>
                <a:spcPts val="0"/>
              </a:spcAft>
              <a:buSzPts val="1200"/>
              <a:buNone/>
              <a:defRPr sz="1200"/>
            </a:lvl8pPr>
            <a:lvl9pPr lvl="8" algn="l" rtl="0">
              <a:lnSpc>
                <a:spcPct val="115000"/>
              </a:lnSpc>
              <a:spcBef>
                <a:spcPts val="0"/>
              </a:spcBef>
              <a:spcAft>
                <a:spcPts val="0"/>
              </a:spcAft>
              <a:buSzPts val="1200"/>
              <a:buNone/>
              <a:defRPr sz="1200"/>
            </a:lvl9pPr>
          </a:lstStyle>
          <a:p>
            <a:endParaRPr/>
          </a:p>
        </p:txBody>
      </p:sp>
      <p:sp>
        <p:nvSpPr>
          <p:cNvPr id="4853" name="Google Shape;4853;p58"/>
          <p:cNvSpPr/>
          <p:nvPr/>
        </p:nvSpPr>
        <p:spPr>
          <a:xfrm>
            <a:off x="278209" y="272369"/>
            <a:ext cx="87600" cy="122700"/>
          </a:xfrm>
          <a:prstGeom prst="chevron">
            <a:avLst>
              <a:gd name="adj" fmla="val 55512"/>
            </a:avLst>
          </a:pr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854" name="Google Shape;4854;p58"/>
          <p:cNvSpPr txBox="1">
            <a:spLocks noGrp="1"/>
          </p:cNvSpPr>
          <p:nvPr>
            <p:ph type="body" idx="2"/>
          </p:nvPr>
        </p:nvSpPr>
        <p:spPr>
          <a:xfrm>
            <a:off x="244350" y="1256775"/>
            <a:ext cx="8661600" cy="3309300"/>
          </a:xfrm>
          <a:prstGeom prst="rect">
            <a:avLst/>
          </a:prstGeom>
          <a:noFill/>
          <a:ln>
            <a:noFill/>
          </a:ln>
        </p:spPr>
        <p:txBody>
          <a:bodyPr spcFirstLastPara="1" wrap="square" lIns="91425" tIns="91425" rIns="91425" bIns="91425" anchor="t" anchorCtr="0">
            <a:normAutofit/>
          </a:bodyPr>
          <a:lstStyle>
            <a:lvl1pPr marL="457200" lvl="0" indent="-330200" algn="l" rtl="0">
              <a:lnSpc>
                <a:spcPct val="115000"/>
              </a:lnSpc>
              <a:spcBef>
                <a:spcPts val="0"/>
              </a:spcBef>
              <a:spcAft>
                <a:spcPts val="0"/>
              </a:spcAft>
              <a:buClr>
                <a:schemeClr val="accent1"/>
              </a:buClr>
              <a:buSzPts val="1600"/>
              <a:buFont typeface="Inter"/>
              <a:buChar char="●"/>
              <a:defRPr>
                <a:solidFill>
                  <a:schemeClr val="dk1"/>
                </a:solidFill>
                <a:latin typeface="Inter"/>
                <a:ea typeface="Inter"/>
                <a:cs typeface="Inter"/>
                <a:sym typeface="Inter"/>
              </a:defRPr>
            </a:lvl1pPr>
            <a:lvl2pPr marL="914400" lvl="1" indent="-317500" algn="l" rtl="0">
              <a:lnSpc>
                <a:spcPct val="115000"/>
              </a:lnSpc>
              <a:spcBef>
                <a:spcPts val="0"/>
              </a:spcBef>
              <a:spcAft>
                <a:spcPts val="0"/>
              </a:spcAft>
              <a:buClr>
                <a:schemeClr val="dk1"/>
              </a:buClr>
              <a:buSzPts val="1400"/>
              <a:buFont typeface="Inter"/>
              <a:buChar char="○"/>
              <a:defRPr>
                <a:solidFill>
                  <a:schemeClr val="dk1"/>
                </a:solidFill>
                <a:latin typeface="Inter"/>
                <a:ea typeface="Inter"/>
                <a:cs typeface="Inter"/>
                <a:sym typeface="Inter"/>
              </a:defRPr>
            </a:lvl2pPr>
            <a:lvl3pPr marL="1371600" lvl="2" indent="-304800" algn="l" rtl="0">
              <a:lnSpc>
                <a:spcPct val="115000"/>
              </a:lnSpc>
              <a:spcBef>
                <a:spcPts val="0"/>
              </a:spcBef>
              <a:spcAft>
                <a:spcPts val="0"/>
              </a:spcAft>
              <a:buClr>
                <a:schemeClr val="dk2"/>
              </a:buClr>
              <a:buSzPts val="1200"/>
              <a:buFont typeface="Inter"/>
              <a:buChar char="■"/>
              <a:defRPr sz="1200">
                <a:solidFill>
                  <a:schemeClr val="dk1"/>
                </a:solidFill>
                <a:latin typeface="Inter"/>
                <a:ea typeface="Inter"/>
                <a:cs typeface="Inter"/>
                <a:sym typeface="Inter"/>
              </a:defRPr>
            </a:lvl3pPr>
            <a:lvl4pPr marL="1828800" lvl="3" indent="-304800" algn="l" rtl="0">
              <a:lnSpc>
                <a:spcPct val="115000"/>
              </a:lnSpc>
              <a:spcBef>
                <a:spcPts val="0"/>
              </a:spcBef>
              <a:spcAft>
                <a:spcPts val="0"/>
              </a:spcAft>
              <a:buClr>
                <a:schemeClr val="dk2"/>
              </a:buClr>
              <a:buSzPts val="1200"/>
              <a:buFont typeface="Inter"/>
              <a:buChar char="●"/>
              <a:defRPr sz="1200">
                <a:solidFill>
                  <a:schemeClr val="dk1"/>
                </a:solidFill>
                <a:latin typeface="Inter"/>
                <a:ea typeface="Inter"/>
                <a:cs typeface="Inter"/>
                <a:sym typeface="Inter"/>
              </a:defRPr>
            </a:lvl4pPr>
            <a:lvl5pPr marL="2286000" lvl="4" indent="-292100" algn="l" rtl="0">
              <a:lnSpc>
                <a:spcPct val="115000"/>
              </a:lnSpc>
              <a:spcBef>
                <a:spcPts val="0"/>
              </a:spcBef>
              <a:spcAft>
                <a:spcPts val="0"/>
              </a:spcAft>
              <a:buClr>
                <a:schemeClr val="dk2"/>
              </a:buClr>
              <a:buSzPts val="1000"/>
              <a:buFont typeface="Inter"/>
              <a:buChar char="○"/>
              <a:defRPr sz="1000">
                <a:solidFill>
                  <a:schemeClr val="dk1"/>
                </a:solidFill>
                <a:latin typeface="Inter"/>
                <a:ea typeface="Inter"/>
                <a:cs typeface="Inter"/>
                <a:sym typeface="Inter"/>
              </a:defRPr>
            </a:lvl5pPr>
            <a:lvl6pPr marL="2743200" lvl="5" indent="-292100" algn="l" rtl="0">
              <a:lnSpc>
                <a:spcPct val="115000"/>
              </a:lnSpc>
              <a:spcBef>
                <a:spcPts val="0"/>
              </a:spcBef>
              <a:spcAft>
                <a:spcPts val="0"/>
              </a:spcAft>
              <a:buClr>
                <a:schemeClr val="dk2"/>
              </a:buClr>
              <a:buSzPts val="1000"/>
              <a:buFont typeface="Inter"/>
              <a:buChar char="■"/>
              <a:defRPr sz="1000">
                <a:solidFill>
                  <a:schemeClr val="dk1"/>
                </a:solidFill>
                <a:latin typeface="Inter"/>
                <a:ea typeface="Inter"/>
                <a:cs typeface="Inter"/>
                <a:sym typeface="Inter"/>
              </a:defRPr>
            </a:lvl6pPr>
            <a:lvl7pPr marL="3200400" lvl="6" indent="-292100" algn="l" rtl="0">
              <a:lnSpc>
                <a:spcPct val="115000"/>
              </a:lnSpc>
              <a:spcBef>
                <a:spcPts val="0"/>
              </a:spcBef>
              <a:spcAft>
                <a:spcPts val="0"/>
              </a:spcAft>
              <a:buClr>
                <a:schemeClr val="dk2"/>
              </a:buClr>
              <a:buSzPts val="1000"/>
              <a:buFont typeface="Inter"/>
              <a:buChar char="●"/>
              <a:defRPr sz="1000">
                <a:solidFill>
                  <a:schemeClr val="dk1"/>
                </a:solidFill>
                <a:latin typeface="Inter"/>
                <a:ea typeface="Inter"/>
                <a:cs typeface="Inter"/>
                <a:sym typeface="Inter"/>
              </a:defRPr>
            </a:lvl7pPr>
            <a:lvl8pPr marL="3657600" lvl="7" indent="-285750" algn="l" rtl="0">
              <a:lnSpc>
                <a:spcPct val="115000"/>
              </a:lnSpc>
              <a:spcBef>
                <a:spcPts val="0"/>
              </a:spcBef>
              <a:spcAft>
                <a:spcPts val="0"/>
              </a:spcAft>
              <a:buClr>
                <a:schemeClr val="dk2"/>
              </a:buClr>
              <a:buSzPts val="900"/>
              <a:buFont typeface="Inter"/>
              <a:buChar char="○"/>
              <a:defRPr sz="900">
                <a:solidFill>
                  <a:schemeClr val="dk1"/>
                </a:solidFill>
                <a:latin typeface="Inter"/>
                <a:ea typeface="Inter"/>
                <a:cs typeface="Inter"/>
                <a:sym typeface="Inter"/>
              </a:defRPr>
            </a:lvl8pPr>
            <a:lvl9pPr marL="4114800" lvl="8" indent="-285750" algn="l" rtl="0">
              <a:lnSpc>
                <a:spcPct val="115000"/>
              </a:lnSpc>
              <a:spcBef>
                <a:spcPts val="0"/>
              </a:spcBef>
              <a:spcAft>
                <a:spcPts val="0"/>
              </a:spcAft>
              <a:buClr>
                <a:schemeClr val="dk2"/>
              </a:buClr>
              <a:buSzPts val="900"/>
              <a:buFont typeface="Inter"/>
              <a:buChar char="■"/>
              <a:defRPr sz="900">
                <a:solidFill>
                  <a:schemeClr val="dk1"/>
                </a:solidFill>
                <a:latin typeface="Inter"/>
                <a:ea typeface="Inter"/>
                <a:cs typeface="Inter"/>
                <a:sym typeface="Inter"/>
              </a:defRPr>
            </a:lvl9pPr>
          </a:lstStyle>
          <a:p>
            <a:endParaRPr/>
          </a:p>
        </p:txBody>
      </p:sp>
      <p:sp>
        <p:nvSpPr>
          <p:cNvPr id="4855" name="Google Shape;4855;p58"/>
          <p:cNvSpPr txBox="1"/>
          <p:nvPr/>
        </p:nvSpPr>
        <p:spPr>
          <a:xfrm>
            <a:off x="244350" y="4765500"/>
            <a:ext cx="1315500" cy="2925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700"/>
              <a:buFont typeface="Arial"/>
              <a:buNone/>
            </a:pPr>
            <a:r>
              <a:rPr lang="en" sz="700" b="0" i="0" u="none" strike="noStrike" cap="none">
                <a:solidFill>
                  <a:schemeClr val="dk2"/>
                </a:solidFill>
                <a:latin typeface="Inter Medium"/>
                <a:ea typeface="Inter Medium"/>
                <a:cs typeface="Inter Medium"/>
                <a:sym typeface="Inter Medium"/>
              </a:rPr>
              <a:t>Proprietary &amp; Confidential</a:t>
            </a:r>
            <a:endParaRPr sz="700" b="0" i="0" u="none" strike="noStrike" cap="none">
              <a:solidFill>
                <a:schemeClr val="dk2"/>
              </a:solidFill>
              <a:latin typeface="Inter Medium"/>
              <a:ea typeface="Inter Medium"/>
              <a:cs typeface="Inter Medium"/>
              <a:sym typeface="Inter Medium"/>
            </a:endParaRP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matchingName="Title and body split w/chevrons">
  <p:cSld name="TITLE_AND_BODY_1_1">
    <p:bg>
      <p:bgPr>
        <a:solidFill>
          <a:schemeClr val="dk1"/>
        </a:solidFill>
        <a:effectLst/>
      </p:bgPr>
    </p:bg>
    <p:spTree>
      <p:nvGrpSpPr>
        <p:cNvPr id="1" name="Shape 4856"/>
        <p:cNvGrpSpPr/>
        <p:nvPr/>
      </p:nvGrpSpPr>
      <p:grpSpPr>
        <a:xfrm>
          <a:off x="0" y="0"/>
          <a:ext cx="0" cy="0"/>
          <a:chOff x="0" y="0"/>
          <a:chExt cx="0" cy="0"/>
        </a:xfrm>
      </p:grpSpPr>
      <p:grpSp>
        <p:nvGrpSpPr>
          <p:cNvPr id="4857" name="Google Shape;4857;p59"/>
          <p:cNvGrpSpPr/>
          <p:nvPr/>
        </p:nvGrpSpPr>
        <p:grpSpPr>
          <a:xfrm>
            <a:off x="2726703" y="6"/>
            <a:ext cx="3697033" cy="5143642"/>
            <a:chOff x="1926275" y="238125"/>
            <a:chExt cx="3765950" cy="5239525"/>
          </a:xfrm>
        </p:grpSpPr>
        <p:sp>
          <p:nvSpPr>
            <p:cNvPr id="4858" name="Google Shape;4858;p59"/>
            <p:cNvSpPr/>
            <p:nvPr/>
          </p:nvSpPr>
          <p:spPr>
            <a:xfrm>
              <a:off x="3567675" y="2842675"/>
              <a:ext cx="2124550" cy="2634975"/>
            </a:xfrm>
            <a:custGeom>
              <a:avLst/>
              <a:gdLst/>
              <a:ahLst/>
              <a:cxnLst/>
              <a:rect l="l" t="t" r="r" b="b"/>
              <a:pathLst>
                <a:path w="84982" h="105399" extrusionOk="0">
                  <a:moveTo>
                    <a:pt x="84070" y="1"/>
                  </a:moveTo>
                  <a:lnTo>
                    <a:pt x="1" y="105398"/>
                  </a:lnTo>
                  <a:lnTo>
                    <a:pt x="1854" y="105398"/>
                  </a:lnTo>
                  <a:lnTo>
                    <a:pt x="54872" y="38890"/>
                  </a:lnTo>
                  <a:lnTo>
                    <a:pt x="84981" y="1155"/>
                  </a:lnTo>
                  <a:lnTo>
                    <a:pt x="84070" y="1"/>
                  </a:lnTo>
                  <a:close/>
                </a:path>
              </a:pathLst>
            </a:custGeom>
            <a:solidFill>
              <a:srgbClr val="515F6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859" name="Google Shape;4859;p59"/>
            <p:cNvSpPr/>
            <p:nvPr/>
          </p:nvSpPr>
          <p:spPr>
            <a:xfrm>
              <a:off x="3471225" y="2781900"/>
              <a:ext cx="2173150" cy="2695750"/>
            </a:xfrm>
            <a:custGeom>
              <a:avLst/>
              <a:gdLst/>
              <a:ahLst/>
              <a:cxnLst/>
              <a:rect l="l" t="t" r="r" b="b"/>
              <a:pathLst>
                <a:path w="86926" h="107830" extrusionOk="0">
                  <a:moveTo>
                    <a:pt x="85983" y="1"/>
                  </a:moveTo>
                  <a:lnTo>
                    <a:pt x="0" y="107829"/>
                  </a:lnTo>
                  <a:lnTo>
                    <a:pt x="1823" y="107829"/>
                  </a:lnTo>
                  <a:lnTo>
                    <a:pt x="86925" y="1155"/>
                  </a:lnTo>
                  <a:lnTo>
                    <a:pt x="85983" y="1"/>
                  </a:lnTo>
                  <a:close/>
                </a:path>
              </a:pathLst>
            </a:custGeom>
            <a:solidFill>
              <a:srgbClr val="515F6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860" name="Google Shape;4860;p59"/>
            <p:cNvSpPr/>
            <p:nvPr/>
          </p:nvSpPr>
          <p:spPr>
            <a:xfrm>
              <a:off x="3374000" y="2721150"/>
              <a:ext cx="2221750" cy="2756500"/>
            </a:xfrm>
            <a:custGeom>
              <a:avLst/>
              <a:gdLst/>
              <a:ahLst/>
              <a:cxnLst/>
              <a:rect l="l" t="t" r="r" b="b"/>
              <a:pathLst>
                <a:path w="88870" h="110260" extrusionOk="0">
                  <a:moveTo>
                    <a:pt x="87958" y="0"/>
                  </a:moveTo>
                  <a:lnTo>
                    <a:pt x="0" y="110259"/>
                  </a:lnTo>
                  <a:lnTo>
                    <a:pt x="1854" y="110259"/>
                  </a:lnTo>
                  <a:lnTo>
                    <a:pt x="88870" y="1155"/>
                  </a:lnTo>
                  <a:lnTo>
                    <a:pt x="87958" y="0"/>
                  </a:lnTo>
                  <a:close/>
                </a:path>
              </a:pathLst>
            </a:custGeom>
            <a:solidFill>
              <a:srgbClr val="515F6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861" name="Google Shape;4861;p59"/>
            <p:cNvSpPr/>
            <p:nvPr/>
          </p:nvSpPr>
          <p:spPr>
            <a:xfrm>
              <a:off x="3278300" y="2661150"/>
              <a:ext cx="2269600" cy="2816500"/>
            </a:xfrm>
            <a:custGeom>
              <a:avLst/>
              <a:gdLst/>
              <a:ahLst/>
              <a:cxnLst/>
              <a:rect l="l" t="t" r="r" b="b"/>
              <a:pathLst>
                <a:path w="90784" h="112660" extrusionOk="0">
                  <a:moveTo>
                    <a:pt x="89872" y="0"/>
                  </a:moveTo>
                  <a:lnTo>
                    <a:pt x="0" y="112659"/>
                  </a:lnTo>
                  <a:lnTo>
                    <a:pt x="1853" y="112659"/>
                  </a:lnTo>
                  <a:lnTo>
                    <a:pt x="90784" y="1155"/>
                  </a:lnTo>
                  <a:lnTo>
                    <a:pt x="89872" y="0"/>
                  </a:lnTo>
                  <a:close/>
                </a:path>
              </a:pathLst>
            </a:custGeom>
            <a:solidFill>
              <a:srgbClr val="515F6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862" name="Google Shape;4862;p59"/>
            <p:cNvSpPr/>
            <p:nvPr/>
          </p:nvSpPr>
          <p:spPr>
            <a:xfrm>
              <a:off x="3181825" y="2600375"/>
              <a:ext cx="2317475" cy="2877275"/>
            </a:xfrm>
            <a:custGeom>
              <a:avLst/>
              <a:gdLst/>
              <a:ahLst/>
              <a:cxnLst/>
              <a:rect l="l" t="t" r="r" b="b"/>
              <a:pathLst>
                <a:path w="92699" h="115091" extrusionOk="0">
                  <a:moveTo>
                    <a:pt x="91787" y="0"/>
                  </a:moveTo>
                  <a:lnTo>
                    <a:pt x="1" y="115090"/>
                  </a:lnTo>
                  <a:lnTo>
                    <a:pt x="1854" y="115090"/>
                  </a:lnTo>
                  <a:lnTo>
                    <a:pt x="92698" y="1155"/>
                  </a:lnTo>
                  <a:lnTo>
                    <a:pt x="91787" y="0"/>
                  </a:lnTo>
                  <a:close/>
                </a:path>
              </a:pathLst>
            </a:custGeom>
            <a:solidFill>
              <a:srgbClr val="515F6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863" name="Google Shape;4863;p59"/>
            <p:cNvSpPr/>
            <p:nvPr/>
          </p:nvSpPr>
          <p:spPr>
            <a:xfrm>
              <a:off x="3084600" y="2539600"/>
              <a:ext cx="2366825" cy="2938050"/>
            </a:xfrm>
            <a:custGeom>
              <a:avLst/>
              <a:gdLst/>
              <a:ahLst/>
              <a:cxnLst/>
              <a:rect l="l" t="t" r="r" b="b"/>
              <a:pathLst>
                <a:path w="94673" h="117522" extrusionOk="0">
                  <a:moveTo>
                    <a:pt x="93761" y="1"/>
                  </a:moveTo>
                  <a:lnTo>
                    <a:pt x="1" y="117521"/>
                  </a:lnTo>
                  <a:lnTo>
                    <a:pt x="1854" y="117521"/>
                  </a:lnTo>
                  <a:lnTo>
                    <a:pt x="94673" y="1155"/>
                  </a:lnTo>
                  <a:lnTo>
                    <a:pt x="93761" y="1"/>
                  </a:lnTo>
                  <a:close/>
                </a:path>
              </a:pathLst>
            </a:custGeom>
            <a:solidFill>
              <a:srgbClr val="515F6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864" name="Google Shape;4864;p59"/>
            <p:cNvSpPr/>
            <p:nvPr/>
          </p:nvSpPr>
          <p:spPr>
            <a:xfrm>
              <a:off x="2988125" y="2478850"/>
              <a:ext cx="2414700" cy="2998800"/>
            </a:xfrm>
            <a:custGeom>
              <a:avLst/>
              <a:gdLst/>
              <a:ahLst/>
              <a:cxnLst/>
              <a:rect l="l" t="t" r="r" b="b"/>
              <a:pathLst>
                <a:path w="96588" h="119952" extrusionOk="0">
                  <a:moveTo>
                    <a:pt x="95676" y="0"/>
                  </a:moveTo>
                  <a:lnTo>
                    <a:pt x="1" y="119951"/>
                  </a:lnTo>
                  <a:lnTo>
                    <a:pt x="1854" y="119951"/>
                  </a:lnTo>
                  <a:lnTo>
                    <a:pt x="96587" y="1155"/>
                  </a:lnTo>
                  <a:lnTo>
                    <a:pt x="95676" y="0"/>
                  </a:lnTo>
                  <a:close/>
                </a:path>
              </a:pathLst>
            </a:custGeom>
            <a:solidFill>
              <a:srgbClr val="515F6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865" name="Google Shape;4865;p59"/>
            <p:cNvSpPr/>
            <p:nvPr/>
          </p:nvSpPr>
          <p:spPr>
            <a:xfrm>
              <a:off x="2892425" y="2418825"/>
              <a:ext cx="2462550" cy="3058825"/>
            </a:xfrm>
            <a:custGeom>
              <a:avLst/>
              <a:gdLst/>
              <a:ahLst/>
              <a:cxnLst/>
              <a:rect l="l" t="t" r="r" b="b"/>
              <a:pathLst>
                <a:path w="98502" h="122353" extrusionOk="0">
                  <a:moveTo>
                    <a:pt x="97590" y="1"/>
                  </a:moveTo>
                  <a:lnTo>
                    <a:pt x="1" y="122352"/>
                  </a:lnTo>
                  <a:lnTo>
                    <a:pt x="1854" y="122352"/>
                  </a:lnTo>
                  <a:lnTo>
                    <a:pt x="98501" y="1155"/>
                  </a:lnTo>
                  <a:lnTo>
                    <a:pt x="97590" y="1"/>
                  </a:lnTo>
                  <a:close/>
                </a:path>
              </a:pathLst>
            </a:custGeom>
            <a:solidFill>
              <a:srgbClr val="515F6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866" name="Google Shape;4866;p59"/>
            <p:cNvSpPr/>
            <p:nvPr/>
          </p:nvSpPr>
          <p:spPr>
            <a:xfrm>
              <a:off x="2795975" y="2358075"/>
              <a:ext cx="2511150" cy="3119575"/>
            </a:xfrm>
            <a:custGeom>
              <a:avLst/>
              <a:gdLst/>
              <a:ahLst/>
              <a:cxnLst/>
              <a:rect l="l" t="t" r="r" b="b"/>
              <a:pathLst>
                <a:path w="100446" h="124783" extrusionOk="0">
                  <a:moveTo>
                    <a:pt x="99503" y="0"/>
                  </a:moveTo>
                  <a:lnTo>
                    <a:pt x="0" y="124782"/>
                  </a:lnTo>
                  <a:lnTo>
                    <a:pt x="1823" y="124782"/>
                  </a:lnTo>
                  <a:lnTo>
                    <a:pt x="100445" y="1155"/>
                  </a:lnTo>
                  <a:lnTo>
                    <a:pt x="99503" y="0"/>
                  </a:lnTo>
                  <a:close/>
                </a:path>
              </a:pathLst>
            </a:custGeom>
            <a:solidFill>
              <a:srgbClr val="515F6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867" name="Google Shape;4867;p59"/>
            <p:cNvSpPr/>
            <p:nvPr/>
          </p:nvSpPr>
          <p:spPr>
            <a:xfrm>
              <a:off x="2698750" y="2297300"/>
              <a:ext cx="2559750" cy="3180350"/>
            </a:xfrm>
            <a:custGeom>
              <a:avLst/>
              <a:gdLst/>
              <a:ahLst/>
              <a:cxnLst/>
              <a:rect l="l" t="t" r="r" b="b"/>
              <a:pathLst>
                <a:path w="102390" h="127214" extrusionOk="0">
                  <a:moveTo>
                    <a:pt x="101478" y="1"/>
                  </a:moveTo>
                  <a:lnTo>
                    <a:pt x="0" y="127213"/>
                  </a:lnTo>
                  <a:lnTo>
                    <a:pt x="1854" y="127213"/>
                  </a:lnTo>
                  <a:lnTo>
                    <a:pt x="102390" y="1155"/>
                  </a:lnTo>
                  <a:lnTo>
                    <a:pt x="101478" y="1"/>
                  </a:lnTo>
                  <a:close/>
                </a:path>
              </a:pathLst>
            </a:custGeom>
            <a:solidFill>
              <a:srgbClr val="515F6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868" name="Google Shape;4868;p59"/>
            <p:cNvSpPr/>
            <p:nvPr/>
          </p:nvSpPr>
          <p:spPr>
            <a:xfrm>
              <a:off x="2602275" y="2236550"/>
              <a:ext cx="2608375" cy="3241100"/>
            </a:xfrm>
            <a:custGeom>
              <a:avLst/>
              <a:gdLst/>
              <a:ahLst/>
              <a:cxnLst/>
              <a:rect l="l" t="t" r="r" b="b"/>
              <a:pathLst>
                <a:path w="104335" h="129644" extrusionOk="0">
                  <a:moveTo>
                    <a:pt x="103393" y="0"/>
                  </a:moveTo>
                  <a:lnTo>
                    <a:pt x="1" y="129643"/>
                  </a:lnTo>
                  <a:lnTo>
                    <a:pt x="1854" y="129643"/>
                  </a:lnTo>
                  <a:lnTo>
                    <a:pt x="104335" y="1155"/>
                  </a:lnTo>
                  <a:lnTo>
                    <a:pt x="103393" y="0"/>
                  </a:lnTo>
                  <a:close/>
                </a:path>
              </a:pathLst>
            </a:custGeom>
            <a:solidFill>
              <a:srgbClr val="515F6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869" name="Google Shape;4869;p59"/>
            <p:cNvSpPr/>
            <p:nvPr/>
          </p:nvSpPr>
          <p:spPr>
            <a:xfrm>
              <a:off x="2506575" y="2175775"/>
              <a:ext cx="2656225" cy="3301875"/>
            </a:xfrm>
            <a:custGeom>
              <a:avLst/>
              <a:gdLst/>
              <a:ahLst/>
              <a:cxnLst/>
              <a:rect l="l" t="t" r="r" b="b"/>
              <a:pathLst>
                <a:path w="106249" h="132075" extrusionOk="0">
                  <a:moveTo>
                    <a:pt x="105307" y="0"/>
                  </a:moveTo>
                  <a:lnTo>
                    <a:pt x="0" y="132074"/>
                  </a:lnTo>
                  <a:lnTo>
                    <a:pt x="1823" y="132074"/>
                  </a:lnTo>
                  <a:lnTo>
                    <a:pt x="106249" y="1185"/>
                  </a:lnTo>
                  <a:lnTo>
                    <a:pt x="105307" y="0"/>
                  </a:lnTo>
                  <a:close/>
                </a:path>
              </a:pathLst>
            </a:custGeom>
            <a:solidFill>
              <a:srgbClr val="515F6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870" name="Google Shape;4870;p59"/>
            <p:cNvSpPr/>
            <p:nvPr/>
          </p:nvSpPr>
          <p:spPr>
            <a:xfrm>
              <a:off x="2409350" y="2115775"/>
              <a:ext cx="2704850" cy="3361875"/>
            </a:xfrm>
            <a:custGeom>
              <a:avLst/>
              <a:gdLst/>
              <a:ahLst/>
              <a:cxnLst/>
              <a:rect l="l" t="t" r="r" b="b"/>
              <a:pathLst>
                <a:path w="108194" h="134475" extrusionOk="0">
                  <a:moveTo>
                    <a:pt x="107282" y="0"/>
                  </a:moveTo>
                  <a:lnTo>
                    <a:pt x="0" y="134474"/>
                  </a:lnTo>
                  <a:lnTo>
                    <a:pt x="1854" y="134474"/>
                  </a:lnTo>
                  <a:lnTo>
                    <a:pt x="108193" y="1155"/>
                  </a:lnTo>
                  <a:lnTo>
                    <a:pt x="107282" y="0"/>
                  </a:lnTo>
                  <a:close/>
                </a:path>
              </a:pathLst>
            </a:custGeom>
            <a:solidFill>
              <a:srgbClr val="515F6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871" name="Google Shape;4871;p59"/>
            <p:cNvSpPr/>
            <p:nvPr/>
          </p:nvSpPr>
          <p:spPr>
            <a:xfrm>
              <a:off x="2312875" y="2055000"/>
              <a:ext cx="2752700" cy="3422650"/>
            </a:xfrm>
            <a:custGeom>
              <a:avLst/>
              <a:gdLst/>
              <a:ahLst/>
              <a:cxnLst/>
              <a:rect l="l" t="t" r="r" b="b"/>
              <a:pathLst>
                <a:path w="110108" h="136906" extrusionOk="0">
                  <a:moveTo>
                    <a:pt x="109196" y="1"/>
                  </a:moveTo>
                  <a:lnTo>
                    <a:pt x="1" y="136905"/>
                  </a:lnTo>
                  <a:lnTo>
                    <a:pt x="1854" y="136905"/>
                  </a:lnTo>
                  <a:lnTo>
                    <a:pt x="110108" y="1155"/>
                  </a:lnTo>
                  <a:lnTo>
                    <a:pt x="109196" y="1"/>
                  </a:lnTo>
                  <a:close/>
                </a:path>
              </a:pathLst>
            </a:custGeom>
            <a:solidFill>
              <a:srgbClr val="515F6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872" name="Google Shape;4872;p59"/>
            <p:cNvSpPr/>
            <p:nvPr/>
          </p:nvSpPr>
          <p:spPr>
            <a:xfrm>
              <a:off x="2216425" y="1994225"/>
              <a:ext cx="2801300" cy="3483425"/>
            </a:xfrm>
            <a:custGeom>
              <a:avLst/>
              <a:gdLst/>
              <a:ahLst/>
              <a:cxnLst/>
              <a:rect l="l" t="t" r="r" b="b"/>
              <a:pathLst>
                <a:path w="112052" h="139337" extrusionOk="0">
                  <a:moveTo>
                    <a:pt x="111140" y="1"/>
                  </a:moveTo>
                  <a:lnTo>
                    <a:pt x="0" y="139336"/>
                  </a:lnTo>
                  <a:lnTo>
                    <a:pt x="1854" y="139336"/>
                  </a:lnTo>
                  <a:lnTo>
                    <a:pt x="112051" y="1156"/>
                  </a:lnTo>
                  <a:lnTo>
                    <a:pt x="111140" y="1"/>
                  </a:lnTo>
                  <a:close/>
                </a:path>
              </a:pathLst>
            </a:custGeom>
            <a:solidFill>
              <a:srgbClr val="515F6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873" name="Google Shape;4873;p59"/>
            <p:cNvSpPr/>
            <p:nvPr/>
          </p:nvSpPr>
          <p:spPr>
            <a:xfrm>
              <a:off x="2119950" y="1933475"/>
              <a:ext cx="2849925" cy="3544175"/>
            </a:xfrm>
            <a:custGeom>
              <a:avLst/>
              <a:gdLst/>
              <a:ahLst/>
              <a:cxnLst/>
              <a:rect l="l" t="t" r="r" b="b"/>
              <a:pathLst>
                <a:path w="113997" h="141767" extrusionOk="0">
                  <a:moveTo>
                    <a:pt x="113085" y="0"/>
                  </a:moveTo>
                  <a:lnTo>
                    <a:pt x="1" y="141766"/>
                  </a:lnTo>
                  <a:lnTo>
                    <a:pt x="1854" y="141766"/>
                  </a:lnTo>
                  <a:lnTo>
                    <a:pt x="113996" y="1185"/>
                  </a:lnTo>
                  <a:lnTo>
                    <a:pt x="113085" y="0"/>
                  </a:lnTo>
                  <a:close/>
                </a:path>
              </a:pathLst>
            </a:custGeom>
            <a:solidFill>
              <a:srgbClr val="515F6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874" name="Google Shape;4874;p59"/>
            <p:cNvSpPr/>
            <p:nvPr/>
          </p:nvSpPr>
          <p:spPr>
            <a:xfrm>
              <a:off x="2023475" y="1872700"/>
              <a:ext cx="2897775" cy="3604950"/>
            </a:xfrm>
            <a:custGeom>
              <a:avLst/>
              <a:gdLst/>
              <a:ahLst/>
              <a:cxnLst/>
              <a:rect l="l" t="t" r="r" b="b"/>
              <a:pathLst>
                <a:path w="115911" h="144198" extrusionOk="0">
                  <a:moveTo>
                    <a:pt x="114999" y="1"/>
                  </a:moveTo>
                  <a:lnTo>
                    <a:pt x="1" y="144197"/>
                  </a:lnTo>
                  <a:lnTo>
                    <a:pt x="1854" y="144197"/>
                  </a:lnTo>
                  <a:lnTo>
                    <a:pt x="115911" y="1186"/>
                  </a:lnTo>
                  <a:lnTo>
                    <a:pt x="114999" y="1"/>
                  </a:lnTo>
                  <a:close/>
                </a:path>
              </a:pathLst>
            </a:custGeom>
            <a:solidFill>
              <a:srgbClr val="515F6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875" name="Google Shape;4875;p59"/>
            <p:cNvSpPr/>
            <p:nvPr/>
          </p:nvSpPr>
          <p:spPr>
            <a:xfrm>
              <a:off x="1926275" y="1811950"/>
              <a:ext cx="2946375" cy="3665700"/>
            </a:xfrm>
            <a:custGeom>
              <a:avLst/>
              <a:gdLst/>
              <a:ahLst/>
              <a:cxnLst/>
              <a:rect l="l" t="t" r="r" b="b"/>
              <a:pathLst>
                <a:path w="117855" h="146628" extrusionOk="0">
                  <a:moveTo>
                    <a:pt x="116943" y="0"/>
                  </a:moveTo>
                  <a:lnTo>
                    <a:pt x="83765" y="41594"/>
                  </a:lnTo>
                  <a:lnTo>
                    <a:pt x="34089" y="103879"/>
                  </a:lnTo>
                  <a:lnTo>
                    <a:pt x="0" y="146627"/>
                  </a:lnTo>
                  <a:lnTo>
                    <a:pt x="1853" y="146627"/>
                  </a:lnTo>
                  <a:lnTo>
                    <a:pt x="117854" y="1155"/>
                  </a:lnTo>
                  <a:lnTo>
                    <a:pt x="116943" y="0"/>
                  </a:lnTo>
                  <a:close/>
                </a:path>
              </a:pathLst>
            </a:custGeom>
            <a:solidFill>
              <a:srgbClr val="515F6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876" name="Google Shape;4876;p59"/>
            <p:cNvSpPr/>
            <p:nvPr/>
          </p:nvSpPr>
          <p:spPr>
            <a:xfrm>
              <a:off x="3971775" y="1751175"/>
              <a:ext cx="853025" cy="1068750"/>
            </a:xfrm>
            <a:custGeom>
              <a:avLst/>
              <a:gdLst/>
              <a:ahLst/>
              <a:cxnLst/>
              <a:rect l="l" t="t" r="r" b="b"/>
              <a:pathLst>
                <a:path w="34121" h="42750" extrusionOk="0">
                  <a:moveTo>
                    <a:pt x="33178" y="0"/>
                  </a:moveTo>
                  <a:lnTo>
                    <a:pt x="1" y="41625"/>
                  </a:lnTo>
                  <a:lnTo>
                    <a:pt x="942" y="42749"/>
                  </a:lnTo>
                  <a:lnTo>
                    <a:pt x="34120" y="1155"/>
                  </a:lnTo>
                  <a:lnTo>
                    <a:pt x="33178" y="0"/>
                  </a:lnTo>
                  <a:close/>
                </a:path>
              </a:pathLst>
            </a:custGeom>
            <a:solidFill>
              <a:srgbClr val="515F6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877" name="Google Shape;4877;p59"/>
            <p:cNvSpPr/>
            <p:nvPr/>
          </p:nvSpPr>
          <p:spPr>
            <a:xfrm>
              <a:off x="3923925" y="1691175"/>
              <a:ext cx="853025" cy="1068725"/>
            </a:xfrm>
            <a:custGeom>
              <a:avLst/>
              <a:gdLst/>
              <a:ahLst/>
              <a:cxnLst/>
              <a:rect l="l" t="t" r="r" b="b"/>
              <a:pathLst>
                <a:path w="34121" h="42749" extrusionOk="0">
                  <a:moveTo>
                    <a:pt x="33178" y="0"/>
                  </a:moveTo>
                  <a:lnTo>
                    <a:pt x="0" y="41594"/>
                  </a:lnTo>
                  <a:lnTo>
                    <a:pt x="912" y="42749"/>
                  </a:lnTo>
                  <a:lnTo>
                    <a:pt x="34120" y="1155"/>
                  </a:lnTo>
                  <a:lnTo>
                    <a:pt x="33178" y="0"/>
                  </a:lnTo>
                  <a:close/>
                </a:path>
              </a:pathLst>
            </a:custGeom>
            <a:solidFill>
              <a:srgbClr val="515F6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878" name="Google Shape;4878;p59"/>
            <p:cNvSpPr/>
            <p:nvPr/>
          </p:nvSpPr>
          <p:spPr>
            <a:xfrm>
              <a:off x="3875300" y="1630400"/>
              <a:ext cx="853025" cy="1069500"/>
            </a:xfrm>
            <a:custGeom>
              <a:avLst/>
              <a:gdLst/>
              <a:ahLst/>
              <a:cxnLst/>
              <a:rect l="l" t="t" r="r" b="b"/>
              <a:pathLst>
                <a:path w="34121" h="42780" extrusionOk="0">
                  <a:moveTo>
                    <a:pt x="33209" y="1"/>
                  </a:moveTo>
                  <a:lnTo>
                    <a:pt x="1" y="41625"/>
                  </a:lnTo>
                  <a:lnTo>
                    <a:pt x="943" y="42780"/>
                  </a:lnTo>
                  <a:lnTo>
                    <a:pt x="34121" y="1155"/>
                  </a:lnTo>
                  <a:lnTo>
                    <a:pt x="33209" y="1"/>
                  </a:lnTo>
                  <a:close/>
                </a:path>
              </a:pathLst>
            </a:custGeom>
            <a:solidFill>
              <a:srgbClr val="515F6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879" name="Google Shape;4879;p59"/>
            <p:cNvSpPr/>
            <p:nvPr/>
          </p:nvSpPr>
          <p:spPr>
            <a:xfrm>
              <a:off x="3827450" y="1569650"/>
              <a:ext cx="853025" cy="1069475"/>
            </a:xfrm>
            <a:custGeom>
              <a:avLst/>
              <a:gdLst/>
              <a:ahLst/>
              <a:cxnLst/>
              <a:rect l="l" t="t" r="r" b="b"/>
              <a:pathLst>
                <a:path w="34121" h="42779" extrusionOk="0">
                  <a:moveTo>
                    <a:pt x="33179" y="0"/>
                  </a:moveTo>
                  <a:lnTo>
                    <a:pt x="1" y="41624"/>
                  </a:lnTo>
                  <a:lnTo>
                    <a:pt x="912" y="42779"/>
                  </a:lnTo>
                  <a:lnTo>
                    <a:pt x="34121" y="1155"/>
                  </a:lnTo>
                  <a:lnTo>
                    <a:pt x="33179" y="0"/>
                  </a:lnTo>
                  <a:close/>
                </a:path>
              </a:pathLst>
            </a:custGeom>
            <a:solidFill>
              <a:srgbClr val="515F6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880" name="Google Shape;4880;p59"/>
            <p:cNvSpPr/>
            <p:nvPr/>
          </p:nvSpPr>
          <p:spPr>
            <a:xfrm>
              <a:off x="3778850" y="1508875"/>
              <a:ext cx="853025" cy="1069500"/>
            </a:xfrm>
            <a:custGeom>
              <a:avLst/>
              <a:gdLst/>
              <a:ahLst/>
              <a:cxnLst/>
              <a:rect l="l" t="t" r="r" b="b"/>
              <a:pathLst>
                <a:path w="34121" h="42780" extrusionOk="0">
                  <a:moveTo>
                    <a:pt x="33209" y="0"/>
                  </a:moveTo>
                  <a:lnTo>
                    <a:pt x="0" y="41625"/>
                  </a:lnTo>
                  <a:lnTo>
                    <a:pt x="912" y="42779"/>
                  </a:lnTo>
                  <a:lnTo>
                    <a:pt x="34120" y="1155"/>
                  </a:lnTo>
                  <a:lnTo>
                    <a:pt x="33209" y="0"/>
                  </a:lnTo>
                  <a:close/>
                </a:path>
              </a:pathLst>
            </a:custGeom>
            <a:solidFill>
              <a:srgbClr val="515F6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881" name="Google Shape;4881;p59"/>
            <p:cNvSpPr/>
            <p:nvPr/>
          </p:nvSpPr>
          <p:spPr>
            <a:xfrm>
              <a:off x="3731000" y="1448875"/>
              <a:ext cx="853000" cy="1069500"/>
            </a:xfrm>
            <a:custGeom>
              <a:avLst/>
              <a:gdLst/>
              <a:ahLst/>
              <a:cxnLst/>
              <a:rect l="l" t="t" r="r" b="b"/>
              <a:pathLst>
                <a:path w="34120" h="42780" extrusionOk="0">
                  <a:moveTo>
                    <a:pt x="33208" y="0"/>
                  </a:moveTo>
                  <a:lnTo>
                    <a:pt x="0" y="41625"/>
                  </a:lnTo>
                  <a:lnTo>
                    <a:pt x="912" y="42779"/>
                  </a:lnTo>
                  <a:lnTo>
                    <a:pt x="34120" y="1155"/>
                  </a:lnTo>
                  <a:lnTo>
                    <a:pt x="33208" y="0"/>
                  </a:lnTo>
                  <a:close/>
                </a:path>
              </a:pathLst>
            </a:custGeom>
            <a:solidFill>
              <a:srgbClr val="515F6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882" name="Google Shape;4882;p59"/>
            <p:cNvSpPr/>
            <p:nvPr/>
          </p:nvSpPr>
          <p:spPr>
            <a:xfrm>
              <a:off x="3682375" y="1388100"/>
              <a:ext cx="853025" cy="1069500"/>
            </a:xfrm>
            <a:custGeom>
              <a:avLst/>
              <a:gdLst/>
              <a:ahLst/>
              <a:cxnLst/>
              <a:rect l="l" t="t" r="r" b="b"/>
              <a:pathLst>
                <a:path w="34121" h="42780" extrusionOk="0">
                  <a:moveTo>
                    <a:pt x="33209" y="1"/>
                  </a:moveTo>
                  <a:lnTo>
                    <a:pt x="1" y="41625"/>
                  </a:lnTo>
                  <a:lnTo>
                    <a:pt x="912" y="42779"/>
                  </a:lnTo>
                  <a:lnTo>
                    <a:pt x="34120" y="1155"/>
                  </a:lnTo>
                  <a:lnTo>
                    <a:pt x="33209" y="1"/>
                  </a:lnTo>
                  <a:close/>
                </a:path>
              </a:pathLst>
            </a:custGeom>
            <a:solidFill>
              <a:srgbClr val="515F6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883" name="Google Shape;4883;p59"/>
            <p:cNvSpPr/>
            <p:nvPr/>
          </p:nvSpPr>
          <p:spPr>
            <a:xfrm>
              <a:off x="3633775" y="1327325"/>
              <a:ext cx="853775" cy="1070275"/>
            </a:xfrm>
            <a:custGeom>
              <a:avLst/>
              <a:gdLst/>
              <a:ahLst/>
              <a:cxnLst/>
              <a:rect l="l" t="t" r="r" b="b"/>
              <a:pathLst>
                <a:path w="34151" h="42811" extrusionOk="0">
                  <a:moveTo>
                    <a:pt x="33239" y="1"/>
                  </a:moveTo>
                  <a:lnTo>
                    <a:pt x="0" y="41656"/>
                  </a:lnTo>
                  <a:lnTo>
                    <a:pt x="942" y="42810"/>
                  </a:lnTo>
                  <a:lnTo>
                    <a:pt x="34150" y="1155"/>
                  </a:lnTo>
                  <a:lnTo>
                    <a:pt x="33239" y="1"/>
                  </a:lnTo>
                  <a:close/>
                </a:path>
              </a:pathLst>
            </a:custGeom>
            <a:solidFill>
              <a:srgbClr val="515F6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884" name="Google Shape;4884;p59"/>
            <p:cNvSpPr/>
            <p:nvPr/>
          </p:nvSpPr>
          <p:spPr>
            <a:xfrm>
              <a:off x="3585925" y="1266575"/>
              <a:ext cx="853000" cy="1070250"/>
            </a:xfrm>
            <a:custGeom>
              <a:avLst/>
              <a:gdLst/>
              <a:ahLst/>
              <a:cxnLst/>
              <a:rect l="l" t="t" r="r" b="b"/>
              <a:pathLst>
                <a:path w="34120" h="42810" extrusionOk="0">
                  <a:moveTo>
                    <a:pt x="33208" y="0"/>
                  </a:moveTo>
                  <a:lnTo>
                    <a:pt x="0" y="41655"/>
                  </a:lnTo>
                  <a:lnTo>
                    <a:pt x="912" y="42810"/>
                  </a:lnTo>
                  <a:lnTo>
                    <a:pt x="34120" y="1155"/>
                  </a:lnTo>
                  <a:lnTo>
                    <a:pt x="33208" y="0"/>
                  </a:lnTo>
                  <a:close/>
                </a:path>
              </a:pathLst>
            </a:custGeom>
            <a:solidFill>
              <a:srgbClr val="515F6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885" name="Google Shape;4885;p59"/>
            <p:cNvSpPr/>
            <p:nvPr/>
          </p:nvSpPr>
          <p:spPr>
            <a:xfrm>
              <a:off x="3537300" y="1206575"/>
              <a:ext cx="853775" cy="1070250"/>
            </a:xfrm>
            <a:custGeom>
              <a:avLst/>
              <a:gdLst/>
              <a:ahLst/>
              <a:cxnLst/>
              <a:rect l="l" t="t" r="r" b="b"/>
              <a:pathLst>
                <a:path w="34151" h="42810" extrusionOk="0">
                  <a:moveTo>
                    <a:pt x="33239" y="0"/>
                  </a:moveTo>
                  <a:lnTo>
                    <a:pt x="1" y="41655"/>
                  </a:lnTo>
                  <a:lnTo>
                    <a:pt x="942" y="42809"/>
                  </a:lnTo>
                  <a:lnTo>
                    <a:pt x="34151" y="1155"/>
                  </a:lnTo>
                  <a:lnTo>
                    <a:pt x="33239" y="0"/>
                  </a:lnTo>
                  <a:close/>
                </a:path>
              </a:pathLst>
            </a:custGeom>
            <a:solidFill>
              <a:srgbClr val="515F6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886" name="Google Shape;4886;p59"/>
            <p:cNvSpPr/>
            <p:nvPr/>
          </p:nvSpPr>
          <p:spPr>
            <a:xfrm>
              <a:off x="3489450" y="1145800"/>
              <a:ext cx="853775" cy="1070250"/>
            </a:xfrm>
            <a:custGeom>
              <a:avLst/>
              <a:gdLst/>
              <a:ahLst/>
              <a:cxnLst/>
              <a:rect l="l" t="t" r="r" b="b"/>
              <a:pathLst>
                <a:path w="34151" h="42810" extrusionOk="0">
                  <a:moveTo>
                    <a:pt x="33209" y="0"/>
                  </a:moveTo>
                  <a:lnTo>
                    <a:pt x="1" y="41655"/>
                  </a:lnTo>
                  <a:lnTo>
                    <a:pt x="912" y="42810"/>
                  </a:lnTo>
                  <a:lnTo>
                    <a:pt x="34151" y="1155"/>
                  </a:lnTo>
                  <a:lnTo>
                    <a:pt x="33209" y="0"/>
                  </a:lnTo>
                  <a:close/>
                </a:path>
              </a:pathLst>
            </a:custGeom>
            <a:solidFill>
              <a:srgbClr val="515F6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887" name="Google Shape;4887;p59"/>
            <p:cNvSpPr/>
            <p:nvPr/>
          </p:nvSpPr>
          <p:spPr>
            <a:xfrm>
              <a:off x="3440850" y="1085025"/>
              <a:ext cx="853775" cy="1070275"/>
            </a:xfrm>
            <a:custGeom>
              <a:avLst/>
              <a:gdLst/>
              <a:ahLst/>
              <a:cxnLst/>
              <a:rect l="l" t="t" r="r" b="b"/>
              <a:pathLst>
                <a:path w="34151" h="42811" extrusionOk="0">
                  <a:moveTo>
                    <a:pt x="33239" y="1"/>
                  </a:moveTo>
                  <a:lnTo>
                    <a:pt x="0" y="41656"/>
                  </a:lnTo>
                  <a:lnTo>
                    <a:pt x="912" y="42810"/>
                  </a:lnTo>
                  <a:lnTo>
                    <a:pt x="34150" y="1155"/>
                  </a:lnTo>
                  <a:lnTo>
                    <a:pt x="33239" y="1"/>
                  </a:lnTo>
                  <a:close/>
                </a:path>
              </a:pathLst>
            </a:custGeom>
            <a:solidFill>
              <a:srgbClr val="515F6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888" name="Google Shape;4888;p59"/>
            <p:cNvSpPr/>
            <p:nvPr/>
          </p:nvSpPr>
          <p:spPr>
            <a:xfrm>
              <a:off x="3392225" y="1024275"/>
              <a:ext cx="854550" cy="1071000"/>
            </a:xfrm>
            <a:custGeom>
              <a:avLst/>
              <a:gdLst/>
              <a:ahLst/>
              <a:cxnLst/>
              <a:rect l="l" t="t" r="r" b="b"/>
              <a:pathLst>
                <a:path w="34182" h="42840" extrusionOk="0">
                  <a:moveTo>
                    <a:pt x="33239" y="0"/>
                  </a:moveTo>
                  <a:lnTo>
                    <a:pt x="1" y="41685"/>
                  </a:lnTo>
                  <a:lnTo>
                    <a:pt x="942" y="42840"/>
                  </a:lnTo>
                  <a:lnTo>
                    <a:pt x="34181" y="1155"/>
                  </a:lnTo>
                  <a:lnTo>
                    <a:pt x="33239" y="0"/>
                  </a:lnTo>
                  <a:close/>
                </a:path>
              </a:pathLst>
            </a:custGeom>
            <a:solidFill>
              <a:srgbClr val="515F6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889" name="Google Shape;4889;p59"/>
            <p:cNvSpPr/>
            <p:nvPr/>
          </p:nvSpPr>
          <p:spPr>
            <a:xfrm>
              <a:off x="3344375" y="964250"/>
              <a:ext cx="854525" cy="1071025"/>
            </a:xfrm>
            <a:custGeom>
              <a:avLst/>
              <a:gdLst/>
              <a:ahLst/>
              <a:cxnLst/>
              <a:rect l="l" t="t" r="r" b="b"/>
              <a:pathLst>
                <a:path w="34181" h="42841" extrusionOk="0">
                  <a:moveTo>
                    <a:pt x="33239" y="1"/>
                  </a:moveTo>
                  <a:lnTo>
                    <a:pt x="0" y="41686"/>
                  </a:lnTo>
                  <a:lnTo>
                    <a:pt x="912" y="42841"/>
                  </a:lnTo>
                  <a:lnTo>
                    <a:pt x="34181" y="1155"/>
                  </a:lnTo>
                  <a:lnTo>
                    <a:pt x="33239" y="1"/>
                  </a:lnTo>
                  <a:close/>
                </a:path>
              </a:pathLst>
            </a:custGeom>
            <a:solidFill>
              <a:srgbClr val="515F6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890" name="Google Shape;4890;p59"/>
            <p:cNvSpPr/>
            <p:nvPr/>
          </p:nvSpPr>
          <p:spPr>
            <a:xfrm>
              <a:off x="3295750" y="903500"/>
              <a:ext cx="854550" cy="1071025"/>
            </a:xfrm>
            <a:custGeom>
              <a:avLst/>
              <a:gdLst/>
              <a:ahLst/>
              <a:cxnLst/>
              <a:rect l="l" t="t" r="r" b="b"/>
              <a:pathLst>
                <a:path w="34182" h="42841" extrusionOk="0">
                  <a:moveTo>
                    <a:pt x="33270" y="0"/>
                  </a:moveTo>
                  <a:lnTo>
                    <a:pt x="1" y="41685"/>
                  </a:lnTo>
                  <a:lnTo>
                    <a:pt x="943" y="42840"/>
                  </a:lnTo>
                  <a:lnTo>
                    <a:pt x="34181" y="1155"/>
                  </a:lnTo>
                  <a:lnTo>
                    <a:pt x="33270" y="0"/>
                  </a:lnTo>
                  <a:close/>
                </a:path>
              </a:pathLst>
            </a:custGeom>
            <a:solidFill>
              <a:srgbClr val="515F6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891" name="Google Shape;4891;p59"/>
            <p:cNvSpPr/>
            <p:nvPr/>
          </p:nvSpPr>
          <p:spPr>
            <a:xfrm>
              <a:off x="3247150" y="841975"/>
              <a:ext cx="854525" cy="1071775"/>
            </a:xfrm>
            <a:custGeom>
              <a:avLst/>
              <a:gdLst/>
              <a:ahLst/>
              <a:cxnLst/>
              <a:rect l="l" t="t" r="r" b="b"/>
              <a:pathLst>
                <a:path w="34181" h="42871" extrusionOk="0">
                  <a:moveTo>
                    <a:pt x="33269" y="0"/>
                  </a:moveTo>
                  <a:lnTo>
                    <a:pt x="0" y="41716"/>
                  </a:lnTo>
                  <a:lnTo>
                    <a:pt x="942" y="42870"/>
                  </a:lnTo>
                  <a:lnTo>
                    <a:pt x="34181" y="1155"/>
                  </a:lnTo>
                  <a:lnTo>
                    <a:pt x="33269" y="0"/>
                  </a:lnTo>
                  <a:close/>
                </a:path>
              </a:pathLst>
            </a:custGeom>
            <a:solidFill>
              <a:srgbClr val="515F6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892" name="Google Shape;4892;p59"/>
            <p:cNvSpPr/>
            <p:nvPr/>
          </p:nvSpPr>
          <p:spPr>
            <a:xfrm>
              <a:off x="3198525" y="781200"/>
              <a:ext cx="854550" cy="1071775"/>
            </a:xfrm>
            <a:custGeom>
              <a:avLst/>
              <a:gdLst/>
              <a:ahLst/>
              <a:cxnLst/>
              <a:rect l="l" t="t" r="r" b="b"/>
              <a:pathLst>
                <a:path w="34182" h="42871" extrusionOk="0">
                  <a:moveTo>
                    <a:pt x="33270" y="1"/>
                  </a:moveTo>
                  <a:lnTo>
                    <a:pt x="1" y="41716"/>
                  </a:lnTo>
                  <a:lnTo>
                    <a:pt x="943" y="42871"/>
                  </a:lnTo>
                  <a:lnTo>
                    <a:pt x="34181" y="1155"/>
                  </a:lnTo>
                  <a:lnTo>
                    <a:pt x="33270" y="1"/>
                  </a:lnTo>
                  <a:close/>
                </a:path>
              </a:pathLst>
            </a:custGeom>
            <a:solidFill>
              <a:srgbClr val="515F6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893" name="Google Shape;4893;p59"/>
            <p:cNvSpPr/>
            <p:nvPr/>
          </p:nvSpPr>
          <p:spPr>
            <a:xfrm>
              <a:off x="3150675" y="721200"/>
              <a:ext cx="854550" cy="1071775"/>
            </a:xfrm>
            <a:custGeom>
              <a:avLst/>
              <a:gdLst/>
              <a:ahLst/>
              <a:cxnLst/>
              <a:rect l="l" t="t" r="r" b="b"/>
              <a:pathLst>
                <a:path w="34182" h="42871" extrusionOk="0">
                  <a:moveTo>
                    <a:pt x="33270" y="0"/>
                  </a:moveTo>
                  <a:lnTo>
                    <a:pt x="1" y="41716"/>
                  </a:lnTo>
                  <a:lnTo>
                    <a:pt x="943" y="42871"/>
                  </a:lnTo>
                  <a:lnTo>
                    <a:pt x="34181" y="1155"/>
                  </a:lnTo>
                  <a:lnTo>
                    <a:pt x="33270" y="0"/>
                  </a:lnTo>
                  <a:close/>
                </a:path>
              </a:pathLst>
            </a:custGeom>
            <a:solidFill>
              <a:srgbClr val="515F6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894" name="Google Shape;4894;p59"/>
            <p:cNvSpPr/>
            <p:nvPr/>
          </p:nvSpPr>
          <p:spPr>
            <a:xfrm>
              <a:off x="3102075" y="660425"/>
              <a:ext cx="855300" cy="1071775"/>
            </a:xfrm>
            <a:custGeom>
              <a:avLst/>
              <a:gdLst/>
              <a:ahLst/>
              <a:cxnLst/>
              <a:rect l="l" t="t" r="r" b="b"/>
              <a:pathLst>
                <a:path w="34212" h="42871" extrusionOk="0">
                  <a:moveTo>
                    <a:pt x="33300" y="1"/>
                  </a:moveTo>
                  <a:lnTo>
                    <a:pt x="0" y="41716"/>
                  </a:lnTo>
                  <a:lnTo>
                    <a:pt x="942" y="42871"/>
                  </a:lnTo>
                  <a:lnTo>
                    <a:pt x="34211" y="1155"/>
                  </a:lnTo>
                  <a:lnTo>
                    <a:pt x="33300" y="1"/>
                  </a:lnTo>
                  <a:close/>
                </a:path>
              </a:pathLst>
            </a:custGeom>
            <a:solidFill>
              <a:srgbClr val="515F6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895" name="Google Shape;4895;p59"/>
            <p:cNvSpPr/>
            <p:nvPr/>
          </p:nvSpPr>
          <p:spPr>
            <a:xfrm>
              <a:off x="3054225" y="599675"/>
              <a:ext cx="854525" cy="1071775"/>
            </a:xfrm>
            <a:custGeom>
              <a:avLst/>
              <a:gdLst/>
              <a:ahLst/>
              <a:cxnLst/>
              <a:rect l="l" t="t" r="r" b="b"/>
              <a:pathLst>
                <a:path w="34181" h="42871" extrusionOk="0">
                  <a:moveTo>
                    <a:pt x="33269" y="0"/>
                  </a:moveTo>
                  <a:lnTo>
                    <a:pt x="0" y="41716"/>
                  </a:lnTo>
                  <a:lnTo>
                    <a:pt x="912" y="42870"/>
                  </a:lnTo>
                  <a:lnTo>
                    <a:pt x="34181" y="1155"/>
                  </a:lnTo>
                  <a:lnTo>
                    <a:pt x="33269" y="0"/>
                  </a:lnTo>
                  <a:close/>
                </a:path>
              </a:pathLst>
            </a:custGeom>
            <a:solidFill>
              <a:srgbClr val="515F6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896" name="Google Shape;4896;p59"/>
            <p:cNvSpPr/>
            <p:nvPr/>
          </p:nvSpPr>
          <p:spPr>
            <a:xfrm>
              <a:off x="3005600" y="538900"/>
              <a:ext cx="855300" cy="1072550"/>
            </a:xfrm>
            <a:custGeom>
              <a:avLst/>
              <a:gdLst/>
              <a:ahLst/>
              <a:cxnLst/>
              <a:rect l="l" t="t" r="r" b="b"/>
              <a:pathLst>
                <a:path w="34212" h="42902" extrusionOk="0">
                  <a:moveTo>
                    <a:pt x="33270" y="1"/>
                  </a:moveTo>
                  <a:lnTo>
                    <a:pt x="1" y="41747"/>
                  </a:lnTo>
                  <a:lnTo>
                    <a:pt x="912" y="42901"/>
                  </a:lnTo>
                  <a:lnTo>
                    <a:pt x="34212" y="1155"/>
                  </a:lnTo>
                  <a:lnTo>
                    <a:pt x="33270" y="1"/>
                  </a:lnTo>
                  <a:close/>
                </a:path>
              </a:pathLst>
            </a:custGeom>
            <a:solidFill>
              <a:srgbClr val="515F6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897" name="Google Shape;4897;p59"/>
            <p:cNvSpPr/>
            <p:nvPr/>
          </p:nvSpPr>
          <p:spPr>
            <a:xfrm>
              <a:off x="2957750" y="478900"/>
              <a:ext cx="855300" cy="1071775"/>
            </a:xfrm>
            <a:custGeom>
              <a:avLst/>
              <a:gdLst/>
              <a:ahLst/>
              <a:cxnLst/>
              <a:rect l="l" t="t" r="r" b="b"/>
              <a:pathLst>
                <a:path w="34212" h="42871" extrusionOk="0">
                  <a:moveTo>
                    <a:pt x="33270" y="0"/>
                  </a:moveTo>
                  <a:lnTo>
                    <a:pt x="1" y="41716"/>
                  </a:lnTo>
                  <a:lnTo>
                    <a:pt x="912" y="42870"/>
                  </a:lnTo>
                  <a:lnTo>
                    <a:pt x="34212" y="1155"/>
                  </a:lnTo>
                  <a:lnTo>
                    <a:pt x="33270" y="0"/>
                  </a:lnTo>
                  <a:close/>
                </a:path>
              </a:pathLst>
            </a:custGeom>
            <a:solidFill>
              <a:srgbClr val="515F6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898" name="Google Shape;4898;p59"/>
            <p:cNvSpPr/>
            <p:nvPr/>
          </p:nvSpPr>
          <p:spPr>
            <a:xfrm>
              <a:off x="2909150" y="418125"/>
              <a:ext cx="855300" cy="1072550"/>
            </a:xfrm>
            <a:custGeom>
              <a:avLst/>
              <a:gdLst/>
              <a:ahLst/>
              <a:cxnLst/>
              <a:rect l="l" t="t" r="r" b="b"/>
              <a:pathLst>
                <a:path w="34212" h="42902" extrusionOk="0">
                  <a:moveTo>
                    <a:pt x="33300" y="1"/>
                  </a:moveTo>
                  <a:lnTo>
                    <a:pt x="0" y="41747"/>
                  </a:lnTo>
                  <a:lnTo>
                    <a:pt x="912" y="42901"/>
                  </a:lnTo>
                  <a:lnTo>
                    <a:pt x="34211" y="1155"/>
                  </a:lnTo>
                  <a:lnTo>
                    <a:pt x="33300" y="1"/>
                  </a:lnTo>
                  <a:close/>
                </a:path>
              </a:pathLst>
            </a:custGeom>
            <a:solidFill>
              <a:srgbClr val="515F6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899" name="Google Shape;4899;p59"/>
            <p:cNvSpPr/>
            <p:nvPr/>
          </p:nvSpPr>
          <p:spPr>
            <a:xfrm>
              <a:off x="2860525" y="357375"/>
              <a:ext cx="856050" cy="1072525"/>
            </a:xfrm>
            <a:custGeom>
              <a:avLst/>
              <a:gdLst/>
              <a:ahLst/>
              <a:cxnLst/>
              <a:rect l="l" t="t" r="r" b="b"/>
              <a:pathLst>
                <a:path w="34242" h="42901" extrusionOk="0">
                  <a:moveTo>
                    <a:pt x="33300" y="0"/>
                  </a:moveTo>
                  <a:lnTo>
                    <a:pt x="1" y="41746"/>
                  </a:lnTo>
                  <a:lnTo>
                    <a:pt x="943" y="42901"/>
                  </a:lnTo>
                  <a:lnTo>
                    <a:pt x="34242" y="1155"/>
                  </a:lnTo>
                  <a:lnTo>
                    <a:pt x="33300" y="0"/>
                  </a:lnTo>
                  <a:close/>
                </a:path>
              </a:pathLst>
            </a:custGeom>
            <a:solidFill>
              <a:srgbClr val="515F6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900" name="Google Shape;4900;p59"/>
            <p:cNvSpPr/>
            <p:nvPr/>
          </p:nvSpPr>
          <p:spPr>
            <a:xfrm>
              <a:off x="2812675" y="296600"/>
              <a:ext cx="855300" cy="1072525"/>
            </a:xfrm>
            <a:custGeom>
              <a:avLst/>
              <a:gdLst/>
              <a:ahLst/>
              <a:cxnLst/>
              <a:rect l="l" t="t" r="r" b="b"/>
              <a:pathLst>
                <a:path w="34212" h="42901" extrusionOk="0">
                  <a:moveTo>
                    <a:pt x="33300" y="0"/>
                  </a:moveTo>
                  <a:lnTo>
                    <a:pt x="1" y="41746"/>
                  </a:lnTo>
                  <a:lnTo>
                    <a:pt x="912" y="42901"/>
                  </a:lnTo>
                  <a:lnTo>
                    <a:pt x="34211" y="1155"/>
                  </a:lnTo>
                  <a:lnTo>
                    <a:pt x="33300" y="0"/>
                  </a:lnTo>
                  <a:close/>
                </a:path>
              </a:pathLst>
            </a:custGeom>
            <a:solidFill>
              <a:srgbClr val="515F6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901" name="Google Shape;4901;p59"/>
            <p:cNvSpPr/>
            <p:nvPr/>
          </p:nvSpPr>
          <p:spPr>
            <a:xfrm>
              <a:off x="2764075" y="238125"/>
              <a:ext cx="856050" cy="1071000"/>
            </a:xfrm>
            <a:custGeom>
              <a:avLst/>
              <a:gdLst/>
              <a:ahLst/>
              <a:cxnLst/>
              <a:rect l="l" t="t" r="r" b="b"/>
              <a:pathLst>
                <a:path w="34242" h="42840" extrusionOk="0">
                  <a:moveTo>
                    <a:pt x="33269" y="0"/>
                  </a:moveTo>
                  <a:lnTo>
                    <a:pt x="0" y="41685"/>
                  </a:lnTo>
                  <a:lnTo>
                    <a:pt x="942" y="42840"/>
                  </a:lnTo>
                  <a:lnTo>
                    <a:pt x="34241" y="1094"/>
                  </a:lnTo>
                  <a:lnTo>
                    <a:pt x="33360" y="0"/>
                  </a:lnTo>
                  <a:close/>
                </a:path>
              </a:pathLst>
            </a:custGeom>
            <a:solidFill>
              <a:srgbClr val="515F6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902" name="Google Shape;4902;p59"/>
            <p:cNvSpPr/>
            <p:nvPr/>
          </p:nvSpPr>
          <p:spPr>
            <a:xfrm>
              <a:off x="2716200" y="238125"/>
              <a:ext cx="828725" cy="1010250"/>
            </a:xfrm>
            <a:custGeom>
              <a:avLst/>
              <a:gdLst/>
              <a:ahLst/>
              <a:cxnLst/>
              <a:rect l="l" t="t" r="r" b="b"/>
              <a:pathLst>
                <a:path w="33149" h="40410" extrusionOk="0">
                  <a:moveTo>
                    <a:pt x="31325" y="0"/>
                  </a:moveTo>
                  <a:lnTo>
                    <a:pt x="1" y="39255"/>
                  </a:lnTo>
                  <a:lnTo>
                    <a:pt x="912" y="40409"/>
                  </a:lnTo>
                  <a:lnTo>
                    <a:pt x="33148" y="0"/>
                  </a:lnTo>
                  <a:close/>
                </a:path>
              </a:pathLst>
            </a:custGeom>
            <a:solidFill>
              <a:srgbClr val="515F6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903" name="Google Shape;4903;p59"/>
            <p:cNvSpPr/>
            <p:nvPr/>
          </p:nvSpPr>
          <p:spPr>
            <a:xfrm>
              <a:off x="2667600" y="238125"/>
              <a:ext cx="780850" cy="950225"/>
            </a:xfrm>
            <a:custGeom>
              <a:avLst/>
              <a:gdLst/>
              <a:ahLst/>
              <a:cxnLst/>
              <a:rect l="l" t="t" r="r" b="b"/>
              <a:pathLst>
                <a:path w="31234" h="38009" extrusionOk="0">
                  <a:moveTo>
                    <a:pt x="29381" y="0"/>
                  </a:moveTo>
                  <a:lnTo>
                    <a:pt x="0" y="36854"/>
                  </a:lnTo>
                  <a:lnTo>
                    <a:pt x="912" y="38009"/>
                  </a:lnTo>
                  <a:lnTo>
                    <a:pt x="31234" y="0"/>
                  </a:lnTo>
                  <a:close/>
                </a:path>
              </a:pathLst>
            </a:custGeom>
            <a:solidFill>
              <a:srgbClr val="515F6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904" name="Google Shape;4904;p59"/>
            <p:cNvSpPr/>
            <p:nvPr/>
          </p:nvSpPr>
          <p:spPr>
            <a:xfrm>
              <a:off x="2618975" y="238125"/>
              <a:ext cx="733025" cy="889475"/>
            </a:xfrm>
            <a:custGeom>
              <a:avLst/>
              <a:gdLst/>
              <a:ahLst/>
              <a:cxnLst/>
              <a:rect l="l" t="t" r="r" b="b"/>
              <a:pathLst>
                <a:path w="29321" h="35579" extrusionOk="0">
                  <a:moveTo>
                    <a:pt x="27467" y="0"/>
                  </a:moveTo>
                  <a:lnTo>
                    <a:pt x="1" y="34424"/>
                  </a:lnTo>
                  <a:lnTo>
                    <a:pt x="943" y="35578"/>
                  </a:lnTo>
                  <a:lnTo>
                    <a:pt x="29320" y="0"/>
                  </a:lnTo>
                  <a:close/>
                </a:path>
              </a:pathLst>
            </a:custGeom>
            <a:solidFill>
              <a:srgbClr val="515F6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905" name="Google Shape;4905;p59"/>
            <p:cNvSpPr/>
            <p:nvPr/>
          </p:nvSpPr>
          <p:spPr>
            <a:xfrm>
              <a:off x="2571125" y="238125"/>
              <a:ext cx="684400" cy="829450"/>
            </a:xfrm>
            <a:custGeom>
              <a:avLst/>
              <a:gdLst/>
              <a:ahLst/>
              <a:cxnLst/>
              <a:rect l="l" t="t" r="r" b="b"/>
              <a:pathLst>
                <a:path w="27376" h="33178" extrusionOk="0">
                  <a:moveTo>
                    <a:pt x="25553" y="0"/>
                  </a:moveTo>
                  <a:lnTo>
                    <a:pt x="1" y="32023"/>
                  </a:lnTo>
                  <a:lnTo>
                    <a:pt x="943" y="33178"/>
                  </a:lnTo>
                  <a:lnTo>
                    <a:pt x="27376" y="0"/>
                  </a:lnTo>
                  <a:close/>
                </a:path>
              </a:pathLst>
            </a:custGeom>
            <a:solidFill>
              <a:srgbClr val="515F6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906" name="Google Shape;4906;p59"/>
            <p:cNvSpPr/>
            <p:nvPr/>
          </p:nvSpPr>
          <p:spPr>
            <a:xfrm>
              <a:off x="2522525" y="238125"/>
              <a:ext cx="636550" cy="768700"/>
            </a:xfrm>
            <a:custGeom>
              <a:avLst/>
              <a:gdLst/>
              <a:ahLst/>
              <a:cxnLst/>
              <a:rect l="l" t="t" r="r" b="b"/>
              <a:pathLst>
                <a:path w="25462" h="30748" extrusionOk="0">
                  <a:moveTo>
                    <a:pt x="23608" y="0"/>
                  </a:moveTo>
                  <a:lnTo>
                    <a:pt x="0" y="29593"/>
                  </a:lnTo>
                  <a:lnTo>
                    <a:pt x="942" y="30747"/>
                  </a:lnTo>
                  <a:lnTo>
                    <a:pt x="25461" y="0"/>
                  </a:lnTo>
                  <a:close/>
                </a:path>
              </a:pathLst>
            </a:custGeom>
            <a:solidFill>
              <a:srgbClr val="515F6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907" name="Google Shape;4907;p59"/>
            <p:cNvSpPr/>
            <p:nvPr/>
          </p:nvSpPr>
          <p:spPr>
            <a:xfrm>
              <a:off x="2473900" y="238125"/>
              <a:ext cx="587950" cy="707925"/>
            </a:xfrm>
            <a:custGeom>
              <a:avLst/>
              <a:gdLst/>
              <a:ahLst/>
              <a:cxnLst/>
              <a:rect l="l" t="t" r="r" b="b"/>
              <a:pathLst>
                <a:path w="23518" h="28317" extrusionOk="0">
                  <a:moveTo>
                    <a:pt x="21664" y="0"/>
                  </a:moveTo>
                  <a:lnTo>
                    <a:pt x="1" y="27162"/>
                  </a:lnTo>
                  <a:lnTo>
                    <a:pt x="943" y="28317"/>
                  </a:lnTo>
                  <a:lnTo>
                    <a:pt x="23517" y="0"/>
                  </a:lnTo>
                  <a:close/>
                </a:path>
              </a:pathLst>
            </a:custGeom>
            <a:solidFill>
              <a:srgbClr val="515F6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908" name="Google Shape;4908;p59"/>
            <p:cNvSpPr/>
            <p:nvPr/>
          </p:nvSpPr>
          <p:spPr>
            <a:xfrm>
              <a:off x="2426050" y="238125"/>
              <a:ext cx="539325" cy="647175"/>
            </a:xfrm>
            <a:custGeom>
              <a:avLst/>
              <a:gdLst/>
              <a:ahLst/>
              <a:cxnLst/>
              <a:rect l="l" t="t" r="r" b="b"/>
              <a:pathLst>
                <a:path w="21573" h="25887" extrusionOk="0">
                  <a:moveTo>
                    <a:pt x="19719" y="0"/>
                  </a:moveTo>
                  <a:lnTo>
                    <a:pt x="1" y="24732"/>
                  </a:lnTo>
                  <a:lnTo>
                    <a:pt x="912" y="25886"/>
                  </a:lnTo>
                  <a:lnTo>
                    <a:pt x="21572" y="0"/>
                  </a:lnTo>
                  <a:close/>
                </a:path>
              </a:pathLst>
            </a:custGeom>
            <a:solidFill>
              <a:srgbClr val="515F6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909" name="Google Shape;4909;p59"/>
            <p:cNvSpPr/>
            <p:nvPr/>
          </p:nvSpPr>
          <p:spPr>
            <a:xfrm>
              <a:off x="2377450" y="238125"/>
              <a:ext cx="491450" cy="587150"/>
            </a:xfrm>
            <a:custGeom>
              <a:avLst/>
              <a:gdLst/>
              <a:ahLst/>
              <a:cxnLst/>
              <a:rect l="l" t="t" r="r" b="b"/>
              <a:pathLst>
                <a:path w="19658" h="23486" extrusionOk="0">
                  <a:moveTo>
                    <a:pt x="17835" y="0"/>
                  </a:moveTo>
                  <a:lnTo>
                    <a:pt x="0" y="22331"/>
                  </a:lnTo>
                  <a:lnTo>
                    <a:pt x="942" y="23486"/>
                  </a:lnTo>
                  <a:lnTo>
                    <a:pt x="19658" y="0"/>
                  </a:lnTo>
                  <a:close/>
                </a:path>
              </a:pathLst>
            </a:custGeom>
            <a:solidFill>
              <a:srgbClr val="515F6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910" name="Google Shape;4910;p59"/>
            <p:cNvSpPr/>
            <p:nvPr/>
          </p:nvSpPr>
          <p:spPr>
            <a:xfrm>
              <a:off x="2329600" y="238125"/>
              <a:ext cx="442850" cy="526400"/>
            </a:xfrm>
            <a:custGeom>
              <a:avLst/>
              <a:gdLst/>
              <a:ahLst/>
              <a:cxnLst/>
              <a:rect l="l" t="t" r="r" b="b"/>
              <a:pathLst>
                <a:path w="17714" h="21056" extrusionOk="0">
                  <a:moveTo>
                    <a:pt x="15860" y="0"/>
                  </a:moveTo>
                  <a:lnTo>
                    <a:pt x="0" y="19901"/>
                  </a:lnTo>
                  <a:lnTo>
                    <a:pt x="912" y="21055"/>
                  </a:lnTo>
                  <a:lnTo>
                    <a:pt x="17713" y="0"/>
                  </a:lnTo>
                  <a:close/>
                </a:path>
              </a:pathLst>
            </a:custGeom>
            <a:solidFill>
              <a:srgbClr val="515F6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911" name="Google Shape;4911;p59"/>
            <p:cNvSpPr/>
            <p:nvPr/>
          </p:nvSpPr>
          <p:spPr>
            <a:xfrm>
              <a:off x="2280975" y="238125"/>
              <a:ext cx="395000" cy="466400"/>
            </a:xfrm>
            <a:custGeom>
              <a:avLst/>
              <a:gdLst/>
              <a:ahLst/>
              <a:cxnLst/>
              <a:rect l="l" t="t" r="r" b="b"/>
              <a:pathLst>
                <a:path w="15800" h="18656" extrusionOk="0">
                  <a:moveTo>
                    <a:pt x="13946" y="0"/>
                  </a:moveTo>
                  <a:lnTo>
                    <a:pt x="1" y="17500"/>
                  </a:lnTo>
                  <a:lnTo>
                    <a:pt x="912" y="18655"/>
                  </a:lnTo>
                  <a:lnTo>
                    <a:pt x="15800" y="0"/>
                  </a:lnTo>
                  <a:close/>
                </a:path>
              </a:pathLst>
            </a:custGeom>
            <a:solidFill>
              <a:srgbClr val="515F6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912" name="Google Shape;4912;p59"/>
            <p:cNvSpPr/>
            <p:nvPr/>
          </p:nvSpPr>
          <p:spPr>
            <a:xfrm>
              <a:off x="2232375" y="238125"/>
              <a:ext cx="346375" cy="405625"/>
            </a:xfrm>
            <a:custGeom>
              <a:avLst/>
              <a:gdLst/>
              <a:ahLst/>
              <a:cxnLst/>
              <a:rect l="l" t="t" r="r" b="b"/>
              <a:pathLst>
                <a:path w="13855" h="16225" extrusionOk="0">
                  <a:moveTo>
                    <a:pt x="12032" y="0"/>
                  </a:moveTo>
                  <a:lnTo>
                    <a:pt x="0" y="15070"/>
                  </a:lnTo>
                  <a:lnTo>
                    <a:pt x="942" y="16224"/>
                  </a:lnTo>
                  <a:lnTo>
                    <a:pt x="13855" y="0"/>
                  </a:lnTo>
                  <a:close/>
                </a:path>
              </a:pathLst>
            </a:custGeom>
            <a:solidFill>
              <a:srgbClr val="515F6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913" name="Google Shape;4913;p59"/>
            <p:cNvSpPr/>
            <p:nvPr/>
          </p:nvSpPr>
          <p:spPr>
            <a:xfrm>
              <a:off x="2184525" y="238125"/>
              <a:ext cx="298525" cy="345625"/>
            </a:xfrm>
            <a:custGeom>
              <a:avLst/>
              <a:gdLst/>
              <a:ahLst/>
              <a:cxnLst/>
              <a:rect l="l" t="t" r="r" b="b"/>
              <a:pathLst>
                <a:path w="11941" h="13825" extrusionOk="0">
                  <a:moveTo>
                    <a:pt x="10087" y="0"/>
                  </a:moveTo>
                  <a:lnTo>
                    <a:pt x="0" y="12670"/>
                  </a:lnTo>
                  <a:lnTo>
                    <a:pt x="912" y="13824"/>
                  </a:lnTo>
                  <a:lnTo>
                    <a:pt x="11940" y="0"/>
                  </a:lnTo>
                  <a:close/>
                </a:path>
              </a:pathLst>
            </a:custGeom>
            <a:solidFill>
              <a:srgbClr val="515F6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914" name="Google Shape;4914;p59"/>
            <p:cNvSpPr/>
            <p:nvPr/>
          </p:nvSpPr>
          <p:spPr>
            <a:xfrm>
              <a:off x="2135900" y="238125"/>
              <a:ext cx="250675" cy="284850"/>
            </a:xfrm>
            <a:custGeom>
              <a:avLst/>
              <a:gdLst/>
              <a:ahLst/>
              <a:cxnLst/>
              <a:rect l="l" t="t" r="r" b="b"/>
              <a:pathLst>
                <a:path w="10027" h="11394" extrusionOk="0">
                  <a:moveTo>
                    <a:pt x="8174" y="0"/>
                  </a:moveTo>
                  <a:lnTo>
                    <a:pt x="1" y="10239"/>
                  </a:lnTo>
                  <a:lnTo>
                    <a:pt x="942" y="11394"/>
                  </a:lnTo>
                  <a:lnTo>
                    <a:pt x="10027" y="0"/>
                  </a:lnTo>
                  <a:close/>
                </a:path>
              </a:pathLst>
            </a:custGeom>
            <a:solidFill>
              <a:srgbClr val="515F6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915" name="Google Shape;4915;p59"/>
            <p:cNvSpPr/>
            <p:nvPr/>
          </p:nvSpPr>
          <p:spPr>
            <a:xfrm>
              <a:off x="2088050" y="238125"/>
              <a:ext cx="202075" cy="224075"/>
            </a:xfrm>
            <a:custGeom>
              <a:avLst/>
              <a:gdLst/>
              <a:ahLst/>
              <a:cxnLst/>
              <a:rect l="l" t="t" r="r" b="b"/>
              <a:pathLst>
                <a:path w="8083" h="8963" extrusionOk="0">
                  <a:moveTo>
                    <a:pt x="6229" y="0"/>
                  </a:moveTo>
                  <a:lnTo>
                    <a:pt x="1" y="7808"/>
                  </a:lnTo>
                  <a:lnTo>
                    <a:pt x="912" y="8963"/>
                  </a:lnTo>
                  <a:lnTo>
                    <a:pt x="8082" y="0"/>
                  </a:lnTo>
                  <a:close/>
                </a:path>
              </a:pathLst>
            </a:custGeom>
            <a:solidFill>
              <a:srgbClr val="515F6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916" name="Google Shape;4916;p59"/>
            <p:cNvSpPr/>
            <p:nvPr/>
          </p:nvSpPr>
          <p:spPr>
            <a:xfrm>
              <a:off x="2039450" y="238125"/>
              <a:ext cx="153450" cy="164075"/>
            </a:xfrm>
            <a:custGeom>
              <a:avLst/>
              <a:gdLst/>
              <a:ahLst/>
              <a:cxnLst/>
              <a:rect l="l" t="t" r="r" b="b"/>
              <a:pathLst>
                <a:path w="6138" h="6563" extrusionOk="0">
                  <a:moveTo>
                    <a:pt x="4314" y="0"/>
                  </a:moveTo>
                  <a:lnTo>
                    <a:pt x="0" y="5408"/>
                  </a:lnTo>
                  <a:lnTo>
                    <a:pt x="912" y="6563"/>
                  </a:lnTo>
                  <a:lnTo>
                    <a:pt x="6137" y="0"/>
                  </a:lnTo>
                  <a:close/>
                </a:path>
              </a:pathLst>
            </a:custGeom>
            <a:solidFill>
              <a:srgbClr val="515F6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917" name="Google Shape;4917;p59"/>
            <p:cNvSpPr/>
            <p:nvPr/>
          </p:nvSpPr>
          <p:spPr>
            <a:xfrm>
              <a:off x="1991575" y="238125"/>
              <a:ext cx="105625" cy="104075"/>
            </a:xfrm>
            <a:custGeom>
              <a:avLst/>
              <a:gdLst/>
              <a:ahLst/>
              <a:cxnLst/>
              <a:rect l="l" t="t" r="r" b="b"/>
              <a:pathLst>
                <a:path w="4225" h="4163" extrusionOk="0">
                  <a:moveTo>
                    <a:pt x="2371" y="0"/>
                  </a:moveTo>
                  <a:lnTo>
                    <a:pt x="1" y="3008"/>
                  </a:lnTo>
                  <a:lnTo>
                    <a:pt x="912" y="4162"/>
                  </a:lnTo>
                  <a:lnTo>
                    <a:pt x="4224" y="0"/>
                  </a:lnTo>
                  <a:close/>
                </a:path>
              </a:pathLst>
            </a:custGeom>
            <a:solidFill>
              <a:srgbClr val="515F6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4918" name="Google Shape;4918;p59"/>
          <p:cNvSpPr/>
          <p:nvPr/>
        </p:nvSpPr>
        <p:spPr>
          <a:xfrm>
            <a:off x="0" y="0"/>
            <a:ext cx="4793700" cy="5143500"/>
          </a:xfrm>
          <a:prstGeom prst="rect">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4919" name="Google Shape;4919;p59"/>
          <p:cNvGrpSpPr/>
          <p:nvPr/>
        </p:nvGrpSpPr>
        <p:grpSpPr>
          <a:xfrm>
            <a:off x="2686262" y="2"/>
            <a:ext cx="2103910" cy="5143716"/>
            <a:chOff x="2726150" y="238125"/>
            <a:chExt cx="2142475" cy="5238000"/>
          </a:xfrm>
        </p:grpSpPr>
        <p:sp>
          <p:nvSpPr>
            <p:cNvPr id="4920" name="Google Shape;4920;p59"/>
            <p:cNvSpPr/>
            <p:nvPr/>
          </p:nvSpPr>
          <p:spPr>
            <a:xfrm>
              <a:off x="2726150" y="238125"/>
              <a:ext cx="2142475" cy="5238000"/>
            </a:xfrm>
            <a:custGeom>
              <a:avLst/>
              <a:gdLst/>
              <a:ahLst/>
              <a:cxnLst/>
              <a:rect l="l" t="t" r="r" b="b"/>
              <a:pathLst>
                <a:path w="85699" h="209520" extrusionOk="0">
                  <a:moveTo>
                    <a:pt x="214" y="0"/>
                  </a:moveTo>
                  <a:lnTo>
                    <a:pt x="83740" y="104515"/>
                  </a:lnTo>
                  <a:lnTo>
                    <a:pt x="0" y="209519"/>
                  </a:lnTo>
                  <a:lnTo>
                    <a:pt x="1958" y="209519"/>
                  </a:lnTo>
                  <a:lnTo>
                    <a:pt x="85331" y="105004"/>
                  </a:lnTo>
                  <a:lnTo>
                    <a:pt x="85698" y="104515"/>
                  </a:lnTo>
                  <a:lnTo>
                    <a:pt x="2172" y="0"/>
                  </a:lnTo>
                  <a:close/>
                </a:path>
              </a:pathLst>
            </a:custGeom>
            <a:solidFill>
              <a:srgbClr val="E2F0F9">
                <a:alpha val="5765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921" name="Google Shape;4921;p59"/>
            <p:cNvSpPr/>
            <p:nvPr/>
          </p:nvSpPr>
          <p:spPr>
            <a:xfrm>
              <a:off x="4425725" y="4920775"/>
              <a:ext cx="442900" cy="555350"/>
            </a:xfrm>
            <a:custGeom>
              <a:avLst/>
              <a:gdLst/>
              <a:ahLst/>
              <a:cxnLst/>
              <a:rect l="l" t="t" r="r" b="b"/>
              <a:pathLst>
                <a:path w="17716" h="22214" extrusionOk="0">
                  <a:moveTo>
                    <a:pt x="17715" y="1"/>
                  </a:moveTo>
                  <a:lnTo>
                    <a:pt x="0" y="22213"/>
                  </a:lnTo>
                  <a:lnTo>
                    <a:pt x="1959" y="22213"/>
                  </a:lnTo>
                  <a:lnTo>
                    <a:pt x="17715" y="2449"/>
                  </a:lnTo>
                  <a:lnTo>
                    <a:pt x="17715" y="1"/>
                  </a:lnTo>
                  <a:close/>
                </a:path>
              </a:pathLst>
            </a:custGeom>
            <a:solidFill>
              <a:srgbClr val="E2F0F9">
                <a:alpha val="5765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922" name="Google Shape;4922;p59"/>
            <p:cNvSpPr/>
            <p:nvPr/>
          </p:nvSpPr>
          <p:spPr>
            <a:xfrm>
              <a:off x="4409650" y="238125"/>
              <a:ext cx="458975" cy="576750"/>
            </a:xfrm>
            <a:custGeom>
              <a:avLst/>
              <a:gdLst/>
              <a:ahLst/>
              <a:cxnLst/>
              <a:rect l="l" t="t" r="r" b="b"/>
              <a:pathLst>
                <a:path w="18359" h="23070" extrusionOk="0">
                  <a:moveTo>
                    <a:pt x="1" y="0"/>
                  </a:moveTo>
                  <a:lnTo>
                    <a:pt x="18358" y="23069"/>
                  </a:lnTo>
                  <a:lnTo>
                    <a:pt x="18358" y="20622"/>
                  </a:lnTo>
                  <a:lnTo>
                    <a:pt x="1959" y="0"/>
                  </a:lnTo>
                  <a:close/>
                </a:path>
              </a:pathLst>
            </a:custGeom>
            <a:solidFill>
              <a:srgbClr val="E2F0F9">
                <a:alpha val="5765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4923" name="Google Shape;4923;p59"/>
          <p:cNvSpPr txBox="1">
            <a:spLocks noGrp="1"/>
          </p:cNvSpPr>
          <p:nvPr>
            <p:ph type="title"/>
          </p:nvPr>
        </p:nvSpPr>
        <p:spPr>
          <a:xfrm>
            <a:off x="311700" y="569150"/>
            <a:ext cx="4029000" cy="1047000"/>
          </a:xfrm>
          <a:prstGeom prst="rect">
            <a:avLst/>
          </a:prstGeom>
          <a:noFill/>
          <a:ln>
            <a:noFill/>
          </a:ln>
        </p:spPr>
        <p:txBody>
          <a:bodyPr spcFirstLastPara="1" wrap="square" lIns="91425" tIns="91425" rIns="91425" bIns="91425" anchor="t" anchorCtr="0">
            <a:normAutofit/>
          </a:bodyPr>
          <a:lstStyle>
            <a:lvl1pPr lvl="0" algn="l" rtl="0">
              <a:lnSpc>
                <a:spcPct val="100000"/>
              </a:lnSpc>
              <a:spcBef>
                <a:spcPts val="0"/>
              </a:spcBef>
              <a:spcAft>
                <a:spcPts val="0"/>
              </a:spcAft>
              <a:buSzPts val="2800"/>
              <a:buNone/>
              <a:defRPr sz="2800"/>
            </a:lvl1pPr>
            <a:lvl2pPr lvl="1" algn="l" rtl="0">
              <a:lnSpc>
                <a:spcPct val="100000"/>
              </a:lnSpc>
              <a:spcBef>
                <a:spcPts val="0"/>
              </a:spcBef>
              <a:spcAft>
                <a:spcPts val="0"/>
              </a:spcAft>
              <a:buSzPts val="2800"/>
              <a:buNone/>
              <a:defRPr/>
            </a:lvl2pPr>
            <a:lvl3pPr lvl="2" algn="l" rtl="0">
              <a:lnSpc>
                <a:spcPct val="100000"/>
              </a:lnSpc>
              <a:spcBef>
                <a:spcPts val="0"/>
              </a:spcBef>
              <a:spcAft>
                <a:spcPts val="0"/>
              </a:spcAft>
              <a:buSzPts val="2800"/>
              <a:buNone/>
              <a:defRPr/>
            </a:lvl3pPr>
            <a:lvl4pPr lvl="3" algn="l" rtl="0">
              <a:lnSpc>
                <a:spcPct val="100000"/>
              </a:lnSpc>
              <a:spcBef>
                <a:spcPts val="0"/>
              </a:spcBef>
              <a:spcAft>
                <a:spcPts val="0"/>
              </a:spcAft>
              <a:buSzPts val="2800"/>
              <a:buNone/>
              <a:defRPr/>
            </a:lvl4pPr>
            <a:lvl5pPr lvl="4" algn="l" rtl="0">
              <a:lnSpc>
                <a:spcPct val="100000"/>
              </a:lnSpc>
              <a:spcBef>
                <a:spcPts val="0"/>
              </a:spcBef>
              <a:spcAft>
                <a:spcPts val="0"/>
              </a:spcAft>
              <a:buSzPts val="2800"/>
              <a:buNone/>
              <a:defRPr/>
            </a:lvl5pPr>
            <a:lvl6pPr lvl="5" algn="l" rtl="0">
              <a:lnSpc>
                <a:spcPct val="100000"/>
              </a:lnSpc>
              <a:spcBef>
                <a:spcPts val="0"/>
              </a:spcBef>
              <a:spcAft>
                <a:spcPts val="0"/>
              </a:spcAft>
              <a:buSzPts val="2800"/>
              <a:buNone/>
              <a:defRPr/>
            </a:lvl6pPr>
            <a:lvl7pPr lvl="6" algn="l" rtl="0">
              <a:lnSpc>
                <a:spcPct val="100000"/>
              </a:lnSpc>
              <a:spcBef>
                <a:spcPts val="0"/>
              </a:spcBef>
              <a:spcAft>
                <a:spcPts val="0"/>
              </a:spcAft>
              <a:buSzPts val="2800"/>
              <a:buNone/>
              <a:defRPr/>
            </a:lvl7pPr>
            <a:lvl8pPr lvl="7" algn="l" rtl="0">
              <a:lnSpc>
                <a:spcPct val="100000"/>
              </a:lnSpc>
              <a:spcBef>
                <a:spcPts val="0"/>
              </a:spcBef>
              <a:spcAft>
                <a:spcPts val="0"/>
              </a:spcAft>
              <a:buSzPts val="2800"/>
              <a:buNone/>
              <a:defRPr/>
            </a:lvl8pPr>
            <a:lvl9pPr lvl="8" algn="l" rtl="0">
              <a:lnSpc>
                <a:spcPct val="100000"/>
              </a:lnSpc>
              <a:spcBef>
                <a:spcPts val="0"/>
              </a:spcBef>
              <a:spcAft>
                <a:spcPts val="0"/>
              </a:spcAft>
              <a:buSzPts val="2800"/>
              <a:buNone/>
              <a:defRPr/>
            </a:lvl9pPr>
          </a:lstStyle>
          <a:p>
            <a:endParaRPr/>
          </a:p>
        </p:txBody>
      </p:sp>
      <p:sp>
        <p:nvSpPr>
          <p:cNvPr id="4924" name="Google Shape;4924;p59"/>
          <p:cNvSpPr txBox="1">
            <a:spLocks noGrp="1"/>
          </p:cNvSpPr>
          <p:nvPr>
            <p:ph type="body" idx="1"/>
          </p:nvPr>
        </p:nvSpPr>
        <p:spPr>
          <a:xfrm>
            <a:off x="311700" y="1819425"/>
            <a:ext cx="4029000" cy="2760000"/>
          </a:xfrm>
          <a:prstGeom prst="rect">
            <a:avLst/>
          </a:prstGeom>
          <a:noFill/>
          <a:ln>
            <a:noFill/>
          </a:ln>
        </p:spPr>
        <p:txBody>
          <a:bodyPr spcFirstLastPara="1" wrap="square" lIns="91425" tIns="91425" rIns="91425" bIns="91425" anchor="t" anchorCtr="0">
            <a:normAutofit/>
          </a:bodyPr>
          <a:lstStyle>
            <a:lvl1pPr marL="457200" lvl="0" indent="-330200" algn="l" rtl="0">
              <a:lnSpc>
                <a:spcPct val="115000"/>
              </a:lnSpc>
              <a:spcBef>
                <a:spcPts val="0"/>
              </a:spcBef>
              <a:spcAft>
                <a:spcPts val="0"/>
              </a:spcAft>
              <a:buSzPts val="1600"/>
              <a:buChar char="●"/>
              <a:defRPr/>
            </a:lvl1pPr>
            <a:lvl2pPr marL="914400" lvl="1" indent="-317500" algn="l" rtl="0">
              <a:lnSpc>
                <a:spcPct val="115000"/>
              </a:lnSpc>
              <a:spcBef>
                <a:spcPts val="0"/>
              </a:spcBef>
              <a:spcAft>
                <a:spcPts val="0"/>
              </a:spcAft>
              <a:buSzPts val="1400"/>
              <a:buChar char="○"/>
              <a:defRPr/>
            </a:lvl2pPr>
            <a:lvl3pPr marL="1371600" lvl="2" indent="-304800" algn="l" rtl="0">
              <a:lnSpc>
                <a:spcPct val="115000"/>
              </a:lnSpc>
              <a:spcBef>
                <a:spcPts val="0"/>
              </a:spcBef>
              <a:spcAft>
                <a:spcPts val="0"/>
              </a:spcAft>
              <a:buSzPts val="1200"/>
              <a:buChar char="■"/>
              <a:defRPr/>
            </a:lvl3pPr>
            <a:lvl4pPr marL="1828800" lvl="3" indent="-304800" algn="l" rtl="0">
              <a:lnSpc>
                <a:spcPct val="115000"/>
              </a:lnSpc>
              <a:spcBef>
                <a:spcPts val="0"/>
              </a:spcBef>
              <a:spcAft>
                <a:spcPts val="0"/>
              </a:spcAft>
              <a:buSzPts val="1200"/>
              <a:buChar char="●"/>
              <a:defRPr/>
            </a:lvl4pPr>
            <a:lvl5pPr marL="2286000" lvl="4" indent="-292100" algn="l" rtl="0">
              <a:lnSpc>
                <a:spcPct val="115000"/>
              </a:lnSpc>
              <a:spcBef>
                <a:spcPts val="0"/>
              </a:spcBef>
              <a:spcAft>
                <a:spcPts val="0"/>
              </a:spcAft>
              <a:buSzPts val="1000"/>
              <a:buChar char="○"/>
              <a:defRPr/>
            </a:lvl5pPr>
            <a:lvl6pPr marL="2743200" lvl="5" indent="-292100" algn="l" rtl="0">
              <a:lnSpc>
                <a:spcPct val="115000"/>
              </a:lnSpc>
              <a:spcBef>
                <a:spcPts val="0"/>
              </a:spcBef>
              <a:spcAft>
                <a:spcPts val="0"/>
              </a:spcAft>
              <a:buSzPts val="1000"/>
              <a:buChar char="■"/>
              <a:defRPr/>
            </a:lvl6pPr>
            <a:lvl7pPr marL="3200400" lvl="6" indent="-292100" algn="l" rtl="0">
              <a:lnSpc>
                <a:spcPct val="115000"/>
              </a:lnSpc>
              <a:spcBef>
                <a:spcPts val="0"/>
              </a:spcBef>
              <a:spcAft>
                <a:spcPts val="0"/>
              </a:spcAft>
              <a:buSzPts val="1000"/>
              <a:buChar char="●"/>
              <a:defRPr/>
            </a:lvl7pPr>
            <a:lvl8pPr marL="3657600" lvl="7" indent="-285750" algn="l" rtl="0">
              <a:lnSpc>
                <a:spcPct val="115000"/>
              </a:lnSpc>
              <a:spcBef>
                <a:spcPts val="0"/>
              </a:spcBef>
              <a:spcAft>
                <a:spcPts val="0"/>
              </a:spcAft>
              <a:buSzPts val="900"/>
              <a:buChar char="○"/>
              <a:defRPr/>
            </a:lvl8pPr>
            <a:lvl9pPr marL="4114800" lvl="8" indent="-285750" algn="l" rtl="0">
              <a:lnSpc>
                <a:spcPct val="115000"/>
              </a:lnSpc>
              <a:spcBef>
                <a:spcPts val="0"/>
              </a:spcBef>
              <a:spcAft>
                <a:spcPts val="0"/>
              </a:spcAft>
              <a:buSzPts val="900"/>
              <a:buChar char="■"/>
              <a:defRPr/>
            </a:lvl9pPr>
          </a:lstStyle>
          <a:p>
            <a:endParaRPr/>
          </a:p>
        </p:txBody>
      </p:sp>
      <p:sp>
        <p:nvSpPr>
          <p:cNvPr id="4925" name="Google Shape;4925;p59"/>
          <p:cNvSpPr txBox="1">
            <a:spLocks noGrp="1"/>
          </p:cNvSpPr>
          <p:nvPr>
            <p:ph type="sldNum" idx="12"/>
          </p:nvPr>
        </p:nvSpPr>
        <p:spPr>
          <a:xfrm>
            <a:off x="8702350" y="4780525"/>
            <a:ext cx="318900" cy="272700"/>
          </a:xfrm>
          <a:prstGeom prst="rect">
            <a:avLst/>
          </a:prstGeom>
          <a:noFill/>
          <a:ln>
            <a:noFill/>
          </a:ln>
        </p:spPr>
        <p:txBody>
          <a:bodyPr spcFirstLastPara="1" wrap="square" lIns="91425" tIns="91425" rIns="91425" bIns="91425" anchor="ctr" anchorCtr="0">
            <a:normAutofit lnSpcReduction="20000"/>
          </a:bodyPr>
          <a:lstStyle>
            <a:lvl1pPr marL="0" marR="0" lvl="0"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1pPr>
            <a:lvl2pPr marL="0" marR="0" lvl="1"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2pPr>
            <a:lvl3pPr marL="0" marR="0" lvl="2"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3pPr>
            <a:lvl4pPr marL="0" marR="0" lvl="3"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4pPr>
            <a:lvl5pPr marL="0" marR="0" lvl="4"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5pPr>
            <a:lvl6pPr marL="0" marR="0" lvl="5"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6pPr>
            <a:lvl7pPr marL="0" marR="0" lvl="6"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7pPr>
            <a:lvl8pPr marL="0" marR="0" lvl="7"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8pPr>
            <a:lvl9pPr marL="0" marR="0" lvl="8"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9pPr>
          </a:lstStyle>
          <a:p>
            <a:pPr marL="0" lvl="0" indent="0" algn="r" rtl="0">
              <a:spcBef>
                <a:spcPts val="0"/>
              </a:spcBef>
              <a:spcAft>
                <a:spcPts val="0"/>
              </a:spcAft>
              <a:buNone/>
            </a:pPr>
            <a:fld id="{00000000-1234-1234-1234-123412341234}" type="slidenum">
              <a:rPr lang="en"/>
              <a:t>‹#›</a:t>
            </a:fld>
            <a:endParaRPr/>
          </a:p>
        </p:txBody>
      </p:sp>
      <p:sp>
        <p:nvSpPr>
          <p:cNvPr id="4926" name="Google Shape;4926;p59"/>
          <p:cNvSpPr/>
          <p:nvPr/>
        </p:nvSpPr>
        <p:spPr>
          <a:xfrm>
            <a:off x="434925" y="280400"/>
            <a:ext cx="109800" cy="153600"/>
          </a:xfrm>
          <a:prstGeom prst="chevron">
            <a:avLst>
              <a:gd name="adj" fmla="val 55512"/>
            </a:avLst>
          </a:pr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927" name="Google Shape;4927;p59"/>
          <p:cNvSpPr txBox="1">
            <a:spLocks noGrp="1"/>
          </p:cNvSpPr>
          <p:nvPr>
            <p:ph type="subTitle" idx="2"/>
          </p:nvPr>
        </p:nvSpPr>
        <p:spPr>
          <a:xfrm>
            <a:off x="581025" y="209023"/>
            <a:ext cx="4029000" cy="316800"/>
          </a:xfrm>
          <a:prstGeom prst="rect">
            <a:avLst/>
          </a:prstGeom>
          <a:noFill/>
          <a:ln>
            <a:noFill/>
          </a:ln>
        </p:spPr>
        <p:txBody>
          <a:bodyPr spcFirstLastPara="1" wrap="square" lIns="91425" tIns="91425" rIns="91425" bIns="91425" anchor="ctr" anchorCtr="0">
            <a:normAutofit/>
          </a:bodyPr>
          <a:lstStyle>
            <a:lvl1pPr lvl="0" algn="l" rtl="0">
              <a:lnSpc>
                <a:spcPct val="115000"/>
              </a:lnSpc>
              <a:spcBef>
                <a:spcPts val="0"/>
              </a:spcBef>
              <a:spcAft>
                <a:spcPts val="0"/>
              </a:spcAft>
              <a:buClr>
                <a:schemeClr val="dk2"/>
              </a:buClr>
              <a:buSzPts val="1000"/>
              <a:buFont typeface="Inter Medium"/>
              <a:buNone/>
              <a:defRPr sz="1000">
                <a:solidFill>
                  <a:schemeClr val="dk2"/>
                </a:solidFill>
                <a:latin typeface="Inter Medium"/>
                <a:ea typeface="Inter Medium"/>
                <a:cs typeface="Inter Medium"/>
                <a:sym typeface="Inter Medium"/>
              </a:defRPr>
            </a:lvl1pPr>
            <a:lvl2pPr lvl="1" algn="l" rtl="0">
              <a:lnSpc>
                <a:spcPct val="115000"/>
              </a:lnSpc>
              <a:spcBef>
                <a:spcPts val="0"/>
              </a:spcBef>
              <a:spcAft>
                <a:spcPts val="0"/>
              </a:spcAft>
              <a:buSzPts val="1000"/>
              <a:buFont typeface="Inter Medium"/>
              <a:buNone/>
              <a:defRPr sz="1000">
                <a:latin typeface="Inter Medium"/>
                <a:ea typeface="Inter Medium"/>
                <a:cs typeface="Inter Medium"/>
                <a:sym typeface="Inter Medium"/>
              </a:defRPr>
            </a:lvl2pPr>
            <a:lvl3pPr lvl="2" algn="l" rtl="0">
              <a:lnSpc>
                <a:spcPct val="115000"/>
              </a:lnSpc>
              <a:spcBef>
                <a:spcPts val="0"/>
              </a:spcBef>
              <a:spcAft>
                <a:spcPts val="0"/>
              </a:spcAft>
              <a:buSzPts val="1000"/>
              <a:buFont typeface="Inter Medium"/>
              <a:buNone/>
              <a:defRPr sz="1000">
                <a:latin typeface="Inter Medium"/>
                <a:ea typeface="Inter Medium"/>
                <a:cs typeface="Inter Medium"/>
                <a:sym typeface="Inter Medium"/>
              </a:defRPr>
            </a:lvl3pPr>
            <a:lvl4pPr lvl="3" algn="l" rtl="0">
              <a:lnSpc>
                <a:spcPct val="115000"/>
              </a:lnSpc>
              <a:spcBef>
                <a:spcPts val="0"/>
              </a:spcBef>
              <a:spcAft>
                <a:spcPts val="0"/>
              </a:spcAft>
              <a:buSzPts val="1000"/>
              <a:buFont typeface="Inter Medium"/>
              <a:buNone/>
              <a:defRPr sz="1000">
                <a:latin typeface="Inter Medium"/>
                <a:ea typeface="Inter Medium"/>
                <a:cs typeface="Inter Medium"/>
                <a:sym typeface="Inter Medium"/>
              </a:defRPr>
            </a:lvl4pPr>
            <a:lvl5pPr lvl="4" algn="l" rtl="0">
              <a:lnSpc>
                <a:spcPct val="115000"/>
              </a:lnSpc>
              <a:spcBef>
                <a:spcPts val="0"/>
              </a:spcBef>
              <a:spcAft>
                <a:spcPts val="0"/>
              </a:spcAft>
              <a:buSzPts val="1000"/>
              <a:buFont typeface="Inter Medium"/>
              <a:buNone/>
              <a:defRPr>
                <a:latin typeface="Inter Medium"/>
                <a:ea typeface="Inter Medium"/>
                <a:cs typeface="Inter Medium"/>
                <a:sym typeface="Inter Medium"/>
              </a:defRPr>
            </a:lvl5pPr>
            <a:lvl6pPr lvl="5" algn="l" rtl="0">
              <a:lnSpc>
                <a:spcPct val="115000"/>
              </a:lnSpc>
              <a:spcBef>
                <a:spcPts val="0"/>
              </a:spcBef>
              <a:spcAft>
                <a:spcPts val="0"/>
              </a:spcAft>
              <a:buSzPts val="1000"/>
              <a:buFont typeface="Inter Medium"/>
              <a:buNone/>
              <a:defRPr>
                <a:latin typeface="Inter Medium"/>
                <a:ea typeface="Inter Medium"/>
                <a:cs typeface="Inter Medium"/>
                <a:sym typeface="Inter Medium"/>
              </a:defRPr>
            </a:lvl6pPr>
            <a:lvl7pPr lvl="6" algn="l" rtl="0">
              <a:lnSpc>
                <a:spcPct val="115000"/>
              </a:lnSpc>
              <a:spcBef>
                <a:spcPts val="0"/>
              </a:spcBef>
              <a:spcAft>
                <a:spcPts val="0"/>
              </a:spcAft>
              <a:buSzPts val="1000"/>
              <a:buFont typeface="Inter Medium"/>
              <a:buNone/>
              <a:defRPr>
                <a:latin typeface="Inter Medium"/>
                <a:ea typeface="Inter Medium"/>
                <a:cs typeface="Inter Medium"/>
                <a:sym typeface="Inter Medium"/>
              </a:defRPr>
            </a:lvl7pPr>
            <a:lvl8pPr lvl="7" algn="l" rtl="0">
              <a:lnSpc>
                <a:spcPct val="115000"/>
              </a:lnSpc>
              <a:spcBef>
                <a:spcPts val="0"/>
              </a:spcBef>
              <a:spcAft>
                <a:spcPts val="0"/>
              </a:spcAft>
              <a:buSzPts val="1000"/>
              <a:buFont typeface="Inter Medium"/>
              <a:buNone/>
              <a:defRPr sz="1000">
                <a:latin typeface="Inter Medium"/>
                <a:ea typeface="Inter Medium"/>
                <a:cs typeface="Inter Medium"/>
                <a:sym typeface="Inter Medium"/>
              </a:defRPr>
            </a:lvl8pPr>
            <a:lvl9pPr lvl="8" algn="l" rtl="0">
              <a:lnSpc>
                <a:spcPct val="115000"/>
              </a:lnSpc>
              <a:spcBef>
                <a:spcPts val="0"/>
              </a:spcBef>
              <a:spcAft>
                <a:spcPts val="0"/>
              </a:spcAft>
              <a:buSzPts val="1000"/>
              <a:buFont typeface="Inter Medium"/>
              <a:buNone/>
              <a:defRPr sz="1000">
                <a:latin typeface="Inter Medium"/>
                <a:ea typeface="Inter Medium"/>
                <a:cs typeface="Inter Medium"/>
                <a:sym typeface="Inter Medium"/>
              </a:defRPr>
            </a:lvl9pPr>
          </a:lstStyle>
          <a:p>
            <a:endParaRPr/>
          </a:p>
        </p:txBody>
      </p:sp>
      <p:sp>
        <p:nvSpPr>
          <p:cNvPr id="4928" name="Google Shape;4928;p59"/>
          <p:cNvSpPr txBox="1"/>
          <p:nvPr/>
        </p:nvSpPr>
        <p:spPr>
          <a:xfrm>
            <a:off x="244350" y="4765500"/>
            <a:ext cx="1315500" cy="2925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700"/>
              <a:buFont typeface="Arial"/>
              <a:buNone/>
            </a:pPr>
            <a:r>
              <a:rPr lang="en" sz="700" b="0" i="0" u="none" strike="noStrike" cap="none">
                <a:solidFill>
                  <a:schemeClr val="dk2"/>
                </a:solidFill>
                <a:latin typeface="Inter Medium"/>
                <a:ea typeface="Inter Medium"/>
                <a:cs typeface="Inter Medium"/>
                <a:sym typeface="Inter Medium"/>
              </a:rPr>
              <a:t>Proprietary &amp; Confidential</a:t>
            </a:r>
            <a:endParaRPr sz="700" b="0" i="0" u="none" strike="noStrike" cap="none">
              <a:solidFill>
                <a:schemeClr val="dk2"/>
              </a:solidFill>
              <a:latin typeface="Inter Medium"/>
              <a:ea typeface="Inter Medium"/>
              <a:cs typeface="Inter Medium"/>
              <a:sym typeface="Inter Medium"/>
            </a:endParaRPr>
          </a:p>
        </p:txBody>
      </p:sp>
      <p:pic>
        <p:nvPicPr>
          <p:cNvPr id="4929" name="Google Shape;4929;p59"/>
          <p:cNvPicPr preferRelativeResize="0"/>
          <p:nvPr/>
        </p:nvPicPr>
        <p:blipFill rotWithShape="1">
          <a:blip r:embed="rId2">
            <a:alphaModFix/>
          </a:blip>
          <a:srcRect/>
          <a:stretch/>
        </p:blipFill>
        <p:spPr>
          <a:xfrm>
            <a:off x="8041517" y="4778600"/>
            <a:ext cx="597594" cy="170400"/>
          </a:xfrm>
          <a:prstGeom prst="rect">
            <a:avLst/>
          </a:prstGeom>
          <a:noFill/>
          <a:ln>
            <a:noFill/>
          </a:ln>
        </p:spPr>
      </p:pic>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matchingName="Title and body split w/wireframe chevron">
  <p:cSld name="TITLE_AND_BODY_1_1_1">
    <p:bg>
      <p:bgPr>
        <a:solidFill>
          <a:schemeClr val="dk1"/>
        </a:solidFill>
        <a:effectLst/>
      </p:bgPr>
    </p:bg>
    <p:spTree>
      <p:nvGrpSpPr>
        <p:cNvPr id="1" name="Shape 4930"/>
        <p:cNvGrpSpPr/>
        <p:nvPr/>
      </p:nvGrpSpPr>
      <p:grpSpPr>
        <a:xfrm>
          <a:off x="0" y="0"/>
          <a:ext cx="0" cy="0"/>
          <a:chOff x="0" y="0"/>
          <a:chExt cx="0" cy="0"/>
        </a:xfrm>
      </p:grpSpPr>
      <p:sp>
        <p:nvSpPr>
          <p:cNvPr id="4931" name="Google Shape;4931;p60"/>
          <p:cNvSpPr/>
          <p:nvPr/>
        </p:nvSpPr>
        <p:spPr>
          <a:xfrm>
            <a:off x="0" y="0"/>
            <a:ext cx="4793700" cy="5143500"/>
          </a:xfrm>
          <a:prstGeom prst="rect">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4932" name="Google Shape;4932;p60"/>
          <p:cNvGrpSpPr/>
          <p:nvPr/>
        </p:nvGrpSpPr>
        <p:grpSpPr>
          <a:xfrm>
            <a:off x="2686262" y="2"/>
            <a:ext cx="2103910" cy="5143716"/>
            <a:chOff x="2726150" y="238125"/>
            <a:chExt cx="2142475" cy="5238000"/>
          </a:xfrm>
        </p:grpSpPr>
        <p:sp>
          <p:nvSpPr>
            <p:cNvPr id="4933" name="Google Shape;4933;p60"/>
            <p:cNvSpPr/>
            <p:nvPr/>
          </p:nvSpPr>
          <p:spPr>
            <a:xfrm>
              <a:off x="2726150" y="238125"/>
              <a:ext cx="2142475" cy="5238000"/>
            </a:xfrm>
            <a:custGeom>
              <a:avLst/>
              <a:gdLst/>
              <a:ahLst/>
              <a:cxnLst/>
              <a:rect l="l" t="t" r="r" b="b"/>
              <a:pathLst>
                <a:path w="85699" h="209520" extrusionOk="0">
                  <a:moveTo>
                    <a:pt x="214" y="0"/>
                  </a:moveTo>
                  <a:lnTo>
                    <a:pt x="83740" y="104515"/>
                  </a:lnTo>
                  <a:lnTo>
                    <a:pt x="0" y="209519"/>
                  </a:lnTo>
                  <a:lnTo>
                    <a:pt x="1958" y="209519"/>
                  </a:lnTo>
                  <a:lnTo>
                    <a:pt x="85331" y="105004"/>
                  </a:lnTo>
                  <a:lnTo>
                    <a:pt x="85698" y="104515"/>
                  </a:lnTo>
                  <a:lnTo>
                    <a:pt x="2172" y="0"/>
                  </a:lnTo>
                  <a:close/>
                </a:path>
              </a:pathLst>
            </a:custGeom>
            <a:solidFill>
              <a:srgbClr val="E2F0F9">
                <a:alpha val="5765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934" name="Google Shape;4934;p60"/>
            <p:cNvSpPr/>
            <p:nvPr/>
          </p:nvSpPr>
          <p:spPr>
            <a:xfrm>
              <a:off x="4425725" y="4920775"/>
              <a:ext cx="442900" cy="555350"/>
            </a:xfrm>
            <a:custGeom>
              <a:avLst/>
              <a:gdLst/>
              <a:ahLst/>
              <a:cxnLst/>
              <a:rect l="l" t="t" r="r" b="b"/>
              <a:pathLst>
                <a:path w="17716" h="22214" extrusionOk="0">
                  <a:moveTo>
                    <a:pt x="17715" y="1"/>
                  </a:moveTo>
                  <a:lnTo>
                    <a:pt x="0" y="22213"/>
                  </a:lnTo>
                  <a:lnTo>
                    <a:pt x="1959" y="22213"/>
                  </a:lnTo>
                  <a:lnTo>
                    <a:pt x="17715" y="2449"/>
                  </a:lnTo>
                  <a:lnTo>
                    <a:pt x="17715" y="1"/>
                  </a:lnTo>
                  <a:close/>
                </a:path>
              </a:pathLst>
            </a:custGeom>
            <a:solidFill>
              <a:srgbClr val="E2F0F9">
                <a:alpha val="5765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935" name="Google Shape;4935;p60"/>
            <p:cNvSpPr/>
            <p:nvPr/>
          </p:nvSpPr>
          <p:spPr>
            <a:xfrm>
              <a:off x="4409650" y="238125"/>
              <a:ext cx="458975" cy="576750"/>
            </a:xfrm>
            <a:custGeom>
              <a:avLst/>
              <a:gdLst/>
              <a:ahLst/>
              <a:cxnLst/>
              <a:rect l="l" t="t" r="r" b="b"/>
              <a:pathLst>
                <a:path w="18359" h="23070" extrusionOk="0">
                  <a:moveTo>
                    <a:pt x="1" y="0"/>
                  </a:moveTo>
                  <a:lnTo>
                    <a:pt x="18358" y="23069"/>
                  </a:lnTo>
                  <a:lnTo>
                    <a:pt x="18358" y="20622"/>
                  </a:lnTo>
                  <a:lnTo>
                    <a:pt x="1959" y="0"/>
                  </a:lnTo>
                  <a:close/>
                </a:path>
              </a:pathLst>
            </a:custGeom>
            <a:solidFill>
              <a:srgbClr val="E2F0F9">
                <a:alpha val="5765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4936" name="Google Shape;4936;p60"/>
          <p:cNvSpPr txBox="1">
            <a:spLocks noGrp="1"/>
          </p:cNvSpPr>
          <p:nvPr>
            <p:ph type="title"/>
          </p:nvPr>
        </p:nvSpPr>
        <p:spPr>
          <a:xfrm>
            <a:off x="311700" y="569150"/>
            <a:ext cx="4029000" cy="1047000"/>
          </a:xfrm>
          <a:prstGeom prst="rect">
            <a:avLst/>
          </a:prstGeom>
          <a:noFill/>
          <a:ln>
            <a:noFill/>
          </a:ln>
        </p:spPr>
        <p:txBody>
          <a:bodyPr spcFirstLastPara="1" wrap="square" lIns="91425" tIns="91425" rIns="91425" bIns="91425" anchor="t" anchorCtr="0">
            <a:normAutofit/>
          </a:bodyPr>
          <a:lstStyle>
            <a:lvl1pPr lvl="0" algn="l" rtl="0">
              <a:lnSpc>
                <a:spcPct val="100000"/>
              </a:lnSpc>
              <a:spcBef>
                <a:spcPts val="0"/>
              </a:spcBef>
              <a:spcAft>
                <a:spcPts val="0"/>
              </a:spcAft>
              <a:buSzPts val="2800"/>
              <a:buNone/>
              <a:defRPr sz="2800"/>
            </a:lvl1pPr>
            <a:lvl2pPr lvl="1" algn="l" rtl="0">
              <a:lnSpc>
                <a:spcPct val="100000"/>
              </a:lnSpc>
              <a:spcBef>
                <a:spcPts val="0"/>
              </a:spcBef>
              <a:spcAft>
                <a:spcPts val="0"/>
              </a:spcAft>
              <a:buSzPts val="2800"/>
              <a:buNone/>
              <a:defRPr/>
            </a:lvl2pPr>
            <a:lvl3pPr lvl="2" algn="l" rtl="0">
              <a:lnSpc>
                <a:spcPct val="100000"/>
              </a:lnSpc>
              <a:spcBef>
                <a:spcPts val="0"/>
              </a:spcBef>
              <a:spcAft>
                <a:spcPts val="0"/>
              </a:spcAft>
              <a:buSzPts val="2800"/>
              <a:buNone/>
              <a:defRPr/>
            </a:lvl3pPr>
            <a:lvl4pPr lvl="3" algn="l" rtl="0">
              <a:lnSpc>
                <a:spcPct val="100000"/>
              </a:lnSpc>
              <a:spcBef>
                <a:spcPts val="0"/>
              </a:spcBef>
              <a:spcAft>
                <a:spcPts val="0"/>
              </a:spcAft>
              <a:buSzPts val="2800"/>
              <a:buNone/>
              <a:defRPr/>
            </a:lvl4pPr>
            <a:lvl5pPr lvl="4" algn="l" rtl="0">
              <a:lnSpc>
                <a:spcPct val="100000"/>
              </a:lnSpc>
              <a:spcBef>
                <a:spcPts val="0"/>
              </a:spcBef>
              <a:spcAft>
                <a:spcPts val="0"/>
              </a:spcAft>
              <a:buSzPts val="2800"/>
              <a:buNone/>
              <a:defRPr/>
            </a:lvl5pPr>
            <a:lvl6pPr lvl="5" algn="l" rtl="0">
              <a:lnSpc>
                <a:spcPct val="100000"/>
              </a:lnSpc>
              <a:spcBef>
                <a:spcPts val="0"/>
              </a:spcBef>
              <a:spcAft>
                <a:spcPts val="0"/>
              </a:spcAft>
              <a:buSzPts val="2800"/>
              <a:buNone/>
              <a:defRPr/>
            </a:lvl6pPr>
            <a:lvl7pPr lvl="6" algn="l" rtl="0">
              <a:lnSpc>
                <a:spcPct val="100000"/>
              </a:lnSpc>
              <a:spcBef>
                <a:spcPts val="0"/>
              </a:spcBef>
              <a:spcAft>
                <a:spcPts val="0"/>
              </a:spcAft>
              <a:buSzPts val="2800"/>
              <a:buNone/>
              <a:defRPr/>
            </a:lvl7pPr>
            <a:lvl8pPr lvl="7" algn="l" rtl="0">
              <a:lnSpc>
                <a:spcPct val="100000"/>
              </a:lnSpc>
              <a:spcBef>
                <a:spcPts val="0"/>
              </a:spcBef>
              <a:spcAft>
                <a:spcPts val="0"/>
              </a:spcAft>
              <a:buSzPts val="2800"/>
              <a:buNone/>
              <a:defRPr/>
            </a:lvl8pPr>
            <a:lvl9pPr lvl="8" algn="l" rtl="0">
              <a:lnSpc>
                <a:spcPct val="100000"/>
              </a:lnSpc>
              <a:spcBef>
                <a:spcPts val="0"/>
              </a:spcBef>
              <a:spcAft>
                <a:spcPts val="0"/>
              </a:spcAft>
              <a:buSzPts val="2800"/>
              <a:buNone/>
              <a:defRPr/>
            </a:lvl9pPr>
          </a:lstStyle>
          <a:p>
            <a:endParaRPr/>
          </a:p>
        </p:txBody>
      </p:sp>
      <p:sp>
        <p:nvSpPr>
          <p:cNvPr id="4937" name="Google Shape;4937;p60"/>
          <p:cNvSpPr txBox="1">
            <a:spLocks noGrp="1"/>
          </p:cNvSpPr>
          <p:nvPr>
            <p:ph type="body" idx="1"/>
          </p:nvPr>
        </p:nvSpPr>
        <p:spPr>
          <a:xfrm>
            <a:off x="311700" y="1819425"/>
            <a:ext cx="4029000" cy="2760000"/>
          </a:xfrm>
          <a:prstGeom prst="rect">
            <a:avLst/>
          </a:prstGeom>
          <a:noFill/>
          <a:ln>
            <a:noFill/>
          </a:ln>
        </p:spPr>
        <p:txBody>
          <a:bodyPr spcFirstLastPara="1" wrap="square" lIns="91425" tIns="91425" rIns="91425" bIns="91425" anchor="t" anchorCtr="0">
            <a:normAutofit/>
          </a:bodyPr>
          <a:lstStyle>
            <a:lvl1pPr marL="457200" lvl="0" indent="-330200" algn="l" rtl="0">
              <a:lnSpc>
                <a:spcPct val="115000"/>
              </a:lnSpc>
              <a:spcBef>
                <a:spcPts val="0"/>
              </a:spcBef>
              <a:spcAft>
                <a:spcPts val="0"/>
              </a:spcAft>
              <a:buSzPts val="1600"/>
              <a:buChar char="●"/>
              <a:defRPr/>
            </a:lvl1pPr>
            <a:lvl2pPr marL="914400" lvl="1" indent="-317500" algn="l" rtl="0">
              <a:lnSpc>
                <a:spcPct val="115000"/>
              </a:lnSpc>
              <a:spcBef>
                <a:spcPts val="0"/>
              </a:spcBef>
              <a:spcAft>
                <a:spcPts val="0"/>
              </a:spcAft>
              <a:buSzPts val="1400"/>
              <a:buChar char="○"/>
              <a:defRPr/>
            </a:lvl2pPr>
            <a:lvl3pPr marL="1371600" lvl="2" indent="-304800" algn="l" rtl="0">
              <a:lnSpc>
                <a:spcPct val="115000"/>
              </a:lnSpc>
              <a:spcBef>
                <a:spcPts val="0"/>
              </a:spcBef>
              <a:spcAft>
                <a:spcPts val="0"/>
              </a:spcAft>
              <a:buSzPts val="1200"/>
              <a:buChar char="■"/>
              <a:defRPr/>
            </a:lvl3pPr>
            <a:lvl4pPr marL="1828800" lvl="3" indent="-304800" algn="l" rtl="0">
              <a:lnSpc>
                <a:spcPct val="115000"/>
              </a:lnSpc>
              <a:spcBef>
                <a:spcPts val="0"/>
              </a:spcBef>
              <a:spcAft>
                <a:spcPts val="0"/>
              </a:spcAft>
              <a:buSzPts val="1200"/>
              <a:buChar char="●"/>
              <a:defRPr/>
            </a:lvl4pPr>
            <a:lvl5pPr marL="2286000" lvl="4" indent="-292100" algn="l" rtl="0">
              <a:lnSpc>
                <a:spcPct val="115000"/>
              </a:lnSpc>
              <a:spcBef>
                <a:spcPts val="0"/>
              </a:spcBef>
              <a:spcAft>
                <a:spcPts val="0"/>
              </a:spcAft>
              <a:buSzPts val="1000"/>
              <a:buChar char="○"/>
              <a:defRPr/>
            </a:lvl5pPr>
            <a:lvl6pPr marL="2743200" lvl="5" indent="-292100" algn="l" rtl="0">
              <a:lnSpc>
                <a:spcPct val="115000"/>
              </a:lnSpc>
              <a:spcBef>
                <a:spcPts val="0"/>
              </a:spcBef>
              <a:spcAft>
                <a:spcPts val="0"/>
              </a:spcAft>
              <a:buSzPts val="1000"/>
              <a:buChar char="■"/>
              <a:defRPr/>
            </a:lvl6pPr>
            <a:lvl7pPr marL="3200400" lvl="6" indent="-292100" algn="l" rtl="0">
              <a:lnSpc>
                <a:spcPct val="115000"/>
              </a:lnSpc>
              <a:spcBef>
                <a:spcPts val="0"/>
              </a:spcBef>
              <a:spcAft>
                <a:spcPts val="0"/>
              </a:spcAft>
              <a:buSzPts val="1000"/>
              <a:buChar char="●"/>
              <a:defRPr/>
            </a:lvl7pPr>
            <a:lvl8pPr marL="3657600" lvl="7" indent="-285750" algn="l" rtl="0">
              <a:lnSpc>
                <a:spcPct val="115000"/>
              </a:lnSpc>
              <a:spcBef>
                <a:spcPts val="0"/>
              </a:spcBef>
              <a:spcAft>
                <a:spcPts val="0"/>
              </a:spcAft>
              <a:buSzPts val="900"/>
              <a:buChar char="○"/>
              <a:defRPr/>
            </a:lvl8pPr>
            <a:lvl9pPr marL="4114800" lvl="8" indent="-285750" algn="l" rtl="0">
              <a:lnSpc>
                <a:spcPct val="115000"/>
              </a:lnSpc>
              <a:spcBef>
                <a:spcPts val="0"/>
              </a:spcBef>
              <a:spcAft>
                <a:spcPts val="0"/>
              </a:spcAft>
              <a:buSzPts val="900"/>
              <a:buChar char="■"/>
              <a:defRPr/>
            </a:lvl9pPr>
          </a:lstStyle>
          <a:p>
            <a:endParaRPr/>
          </a:p>
        </p:txBody>
      </p:sp>
      <p:sp>
        <p:nvSpPr>
          <p:cNvPr id="4938" name="Google Shape;4938;p60"/>
          <p:cNvSpPr txBox="1">
            <a:spLocks noGrp="1"/>
          </p:cNvSpPr>
          <p:nvPr>
            <p:ph type="sldNum" idx="12"/>
          </p:nvPr>
        </p:nvSpPr>
        <p:spPr>
          <a:xfrm>
            <a:off x="8702350" y="4780525"/>
            <a:ext cx="318900" cy="272700"/>
          </a:xfrm>
          <a:prstGeom prst="rect">
            <a:avLst/>
          </a:prstGeom>
          <a:noFill/>
          <a:ln>
            <a:noFill/>
          </a:ln>
        </p:spPr>
        <p:txBody>
          <a:bodyPr spcFirstLastPara="1" wrap="square" lIns="91425" tIns="91425" rIns="91425" bIns="91425" anchor="ctr" anchorCtr="0">
            <a:normAutofit lnSpcReduction="20000"/>
          </a:bodyPr>
          <a:lstStyle>
            <a:lvl1pPr marL="0" marR="0" lvl="0"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1pPr>
            <a:lvl2pPr marL="0" marR="0" lvl="1"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2pPr>
            <a:lvl3pPr marL="0" marR="0" lvl="2"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3pPr>
            <a:lvl4pPr marL="0" marR="0" lvl="3"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4pPr>
            <a:lvl5pPr marL="0" marR="0" lvl="4"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5pPr>
            <a:lvl6pPr marL="0" marR="0" lvl="5"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6pPr>
            <a:lvl7pPr marL="0" marR="0" lvl="6"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7pPr>
            <a:lvl8pPr marL="0" marR="0" lvl="7"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8pPr>
            <a:lvl9pPr marL="0" marR="0" lvl="8"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9pPr>
          </a:lstStyle>
          <a:p>
            <a:pPr marL="0" lvl="0" indent="0" algn="r" rtl="0">
              <a:spcBef>
                <a:spcPts val="0"/>
              </a:spcBef>
              <a:spcAft>
                <a:spcPts val="0"/>
              </a:spcAft>
              <a:buNone/>
            </a:pPr>
            <a:fld id="{00000000-1234-1234-1234-123412341234}" type="slidenum">
              <a:rPr lang="en"/>
              <a:t>‹#›</a:t>
            </a:fld>
            <a:endParaRPr/>
          </a:p>
        </p:txBody>
      </p:sp>
      <p:sp>
        <p:nvSpPr>
          <p:cNvPr id="4939" name="Google Shape;4939;p60"/>
          <p:cNvSpPr/>
          <p:nvPr/>
        </p:nvSpPr>
        <p:spPr>
          <a:xfrm>
            <a:off x="434925" y="280400"/>
            <a:ext cx="109800" cy="153600"/>
          </a:xfrm>
          <a:prstGeom prst="chevron">
            <a:avLst>
              <a:gd name="adj" fmla="val 55512"/>
            </a:avLst>
          </a:pr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940" name="Google Shape;4940;p60"/>
          <p:cNvSpPr txBox="1">
            <a:spLocks noGrp="1"/>
          </p:cNvSpPr>
          <p:nvPr>
            <p:ph type="subTitle" idx="2"/>
          </p:nvPr>
        </p:nvSpPr>
        <p:spPr>
          <a:xfrm>
            <a:off x="581025" y="193025"/>
            <a:ext cx="4029000" cy="316800"/>
          </a:xfrm>
          <a:prstGeom prst="rect">
            <a:avLst/>
          </a:prstGeom>
          <a:noFill/>
          <a:ln>
            <a:noFill/>
          </a:ln>
        </p:spPr>
        <p:txBody>
          <a:bodyPr spcFirstLastPara="1" wrap="square" lIns="91425" tIns="91425" rIns="91425" bIns="91425" anchor="ctr" anchorCtr="0">
            <a:normAutofit/>
          </a:bodyPr>
          <a:lstStyle>
            <a:lvl1pPr lvl="0" algn="l" rtl="0">
              <a:lnSpc>
                <a:spcPct val="115000"/>
              </a:lnSpc>
              <a:spcBef>
                <a:spcPts val="0"/>
              </a:spcBef>
              <a:spcAft>
                <a:spcPts val="0"/>
              </a:spcAft>
              <a:buClr>
                <a:schemeClr val="dk2"/>
              </a:buClr>
              <a:buSzPts val="1000"/>
              <a:buFont typeface="Inter Medium"/>
              <a:buNone/>
              <a:defRPr sz="1000">
                <a:solidFill>
                  <a:schemeClr val="dk2"/>
                </a:solidFill>
                <a:latin typeface="Inter Medium"/>
                <a:ea typeface="Inter Medium"/>
                <a:cs typeface="Inter Medium"/>
                <a:sym typeface="Inter Medium"/>
              </a:defRPr>
            </a:lvl1pPr>
            <a:lvl2pPr lvl="1" algn="l" rtl="0">
              <a:lnSpc>
                <a:spcPct val="115000"/>
              </a:lnSpc>
              <a:spcBef>
                <a:spcPts val="0"/>
              </a:spcBef>
              <a:spcAft>
                <a:spcPts val="0"/>
              </a:spcAft>
              <a:buSzPts val="1200"/>
              <a:buNone/>
              <a:defRPr sz="1200"/>
            </a:lvl2pPr>
            <a:lvl3pPr lvl="2" algn="l" rtl="0">
              <a:lnSpc>
                <a:spcPct val="115000"/>
              </a:lnSpc>
              <a:spcBef>
                <a:spcPts val="0"/>
              </a:spcBef>
              <a:spcAft>
                <a:spcPts val="0"/>
              </a:spcAft>
              <a:buSzPts val="1200"/>
              <a:buNone/>
              <a:defRPr sz="1200"/>
            </a:lvl3pPr>
            <a:lvl4pPr lvl="3" algn="l" rtl="0">
              <a:lnSpc>
                <a:spcPct val="115000"/>
              </a:lnSpc>
              <a:spcBef>
                <a:spcPts val="0"/>
              </a:spcBef>
              <a:spcAft>
                <a:spcPts val="0"/>
              </a:spcAft>
              <a:buSzPts val="1200"/>
              <a:buNone/>
              <a:defRPr sz="1200"/>
            </a:lvl4pPr>
            <a:lvl5pPr lvl="4" algn="l" rtl="0">
              <a:lnSpc>
                <a:spcPct val="115000"/>
              </a:lnSpc>
              <a:spcBef>
                <a:spcPts val="0"/>
              </a:spcBef>
              <a:spcAft>
                <a:spcPts val="0"/>
              </a:spcAft>
              <a:buSzPts val="1200"/>
              <a:buNone/>
              <a:defRPr sz="1200"/>
            </a:lvl5pPr>
            <a:lvl6pPr lvl="5" algn="l" rtl="0">
              <a:lnSpc>
                <a:spcPct val="115000"/>
              </a:lnSpc>
              <a:spcBef>
                <a:spcPts val="0"/>
              </a:spcBef>
              <a:spcAft>
                <a:spcPts val="0"/>
              </a:spcAft>
              <a:buSzPts val="1200"/>
              <a:buNone/>
              <a:defRPr sz="1200"/>
            </a:lvl6pPr>
            <a:lvl7pPr lvl="6" algn="l" rtl="0">
              <a:lnSpc>
                <a:spcPct val="115000"/>
              </a:lnSpc>
              <a:spcBef>
                <a:spcPts val="0"/>
              </a:spcBef>
              <a:spcAft>
                <a:spcPts val="0"/>
              </a:spcAft>
              <a:buSzPts val="1200"/>
              <a:buNone/>
              <a:defRPr sz="1200"/>
            </a:lvl7pPr>
            <a:lvl8pPr lvl="7" algn="l" rtl="0">
              <a:lnSpc>
                <a:spcPct val="115000"/>
              </a:lnSpc>
              <a:spcBef>
                <a:spcPts val="0"/>
              </a:spcBef>
              <a:spcAft>
                <a:spcPts val="0"/>
              </a:spcAft>
              <a:buSzPts val="1200"/>
              <a:buNone/>
              <a:defRPr sz="1200"/>
            </a:lvl8pPr>
            <a:lvl9pPr lvl="8" algn="l" rtl="0">
              <a:lnSpc>
                <a:spcPct val="115000"/>
              </a:lnSpc>
              <a:spcBef>
                <a:spcPts val="0"/>
              </a:spcBef>
              <a:spcAft>
                <a:spcPts val="0"/>
              </a:spcAft>
              <a:buSzPts val="1200"/>
              <a:buNone/>
              <a:defRPr sz="1200"/>
            </a:lvl9pPr>
          </a:lstStyle>
          <a:p>
            <a:endParaRPr/>
          </a:p>
        </p:txBody>
      </p:sp>
      <p:sp>
        <p:nvSpPr>
          <p:cNvPr id="4941" name="Google Shape;4941;p60"/>
          <p:cNvSpPr/>
          <p:nvPr/>
        </p:nvSpPr>
        <p:spPr>
          <a:xfrm>
            <a:off x="4790172" y="507328"/>
            <a:ext cx="1673311" cy="4153303"/>
          </a:xfrm>
          <a:custGeom>
            <a:avLst/>
            <a:gdLst/>
            <a:ahLst/>
            <a:cxnLst/>
            <a:rect l="l" t="t" r="r" b="b"/>
            <a:pathLst>
              <a:path w="82745" h="207821" extrusionOk="0">
                <a:moveTo>
                  <a:pt x="0" y="0"/>
                </a:moveTo>
                <a:lnTo>
                  <a:pt x="0" y="3008"/>
                </a:lnTo>
                <a:lnTo>
                  <a:pt x="80339" y="104061"/>
                </a:lnTo>
                <a:lnTo>
                  <a:pt x="0" y="204813"/>
                </a:lnTo>
                <a:lnTo>
                  <a:pt x="0" y="207821"/>
                </a:lnTo>
                <a:lnTo>
                  <a:pt x="82745" y="104061"/>
                </a:lnTo>
                <a:lnTo>
                  <a:pt x="0" y="0"/>
                </a:lnTo>
                <a:close/>
              </a:path>
            </a:pathLst>
          </a:custGeom>
          <a:solidFill>
            <a:srgbClr val="515F6B">
              <a:alpha val="6470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4942" name="Google Shape;4942;p60"/>
          <p:cNvPicPr preferRelativeResize="0"/>
          <p:nvPr/>
        </p:nvPicPr>
        <p:blipFill rotWithShape="1">
          <a:blip r:embed="rId2">
            <a:alphaModFix/>
          </a:blip>
          <a:srcRect/>
          <a:stretch/>
        </p:blipFill>
        <p:spPr>
          <a:xfrm>
            <a:off x="8041517" y="4778600"/>
            <a:ext cx="597594" cy="170400"/>
          </a:xfrm>
          <a:prstGeom prst="rect">
            <a:avLst/>
          </a:prstGeom>
          <a:noFill/>
          <a:ln>
            <a:noFill/>
          </a:ln>
        </p:spPr>
      </p:pic>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4943"/>
        <p:cNvGrpSpPr/>
        <p:nvPr/>
      </p:nvGrpSpPr>
      <p:grpSpPr>
        <a:xfrm>
          <a:off x="0" y="0"/>
          <a:ext cx="0" cy="0"/>
          <a:chOff x="0" y="0"/>
          <a:chExt cx="0" cy="0"/>
        </a:xfrm>
      </p:grpSpPr>
      <p:sp>
        <p:nvSpPr>
          <p:cNvPr id="4944" name="Google Shape;4944;p61"/>
          <p:cNvSpPr txBox="1">
            <a:spLocks noGrp="1"/>
          </p:cNvSpPr>
          <p:nvPr>
            <p:ph type="title"/>
          </p:nvPr>
        </p:nvSpPr>
        <p:spPr>
          <a:xfrm>
            <a:off x="244353" y="200600"/>
            <a:ext cx="8661600" cy="572700"/>
          </a:xfrm>
          <a:prstGeom prst="rect">
            <a:avLst/>
          </a:prstGeom>
          <a:noFill/>
          <a:ln>
            <a:noFill/>
          </a:ln>
        </p:spPr>
        <p:txBody>
          <a:bodyPr spcFirstLastPara="1" wrap="square" lIns="91425" tIns="91425" rIns="91425" bIns="91425" anchor="t" anchorCtr="0">
            <a:normAutofit/>
          </a:bodyPr>
          <a:lstStyle>
            <a:lvl1pPr lvl="0" algn="l" rtl="0">
              <a:lnSpc>
                <a:spcPct val="100000"/>
              </a:lnSpc>
              <a:spcBef>
                <a:spcPts val="0"/>
              </a:spcBef>
              <a:spcAft>
                <a:spcPts val="0"/>
              </a:spcAft>
              <a:buSzPts val="2400"/>
              <a:buNone/>
              <a:defRPr/>
            </a:lvl1pPr>
            <a:lvl2pPr lvl="1" algn="l" rtl="0">
              <a:lnSpc>
                <a:spcPct val="100000"/>
              </a:lnSpc>
              <a:spcBef>
                <a:spcPts val="0"/>
              </a:spcBef>
              <a:spcAft>
                <a:spcPts val="0"/>
              </a:spcAft>
              <a:buSzPts val="2800"/>
              <a:buNone/>
              <a:defRPr/>
            </a:lvl2pPr>
            <a:lvl3pPr lvl="2" algn="l" rtl="0">
              <a:lnSpc>
                <a:spcPct val="100000"/>
              </a:lnSpc>
              <a:spcBef>
                <a:spcPts val="0"/>
              </a:spcBef>
              <a:spcAft>
                <a:spcPts val="0"/>
              </a:spcAft>
              <a:buSzPts val="2800"/>
              <a:buNone/>
              <a:defRPr/>
            </a:lvl3pPr>
            <a:lvl4pPr lvl="3" algn="l" rtl="0">
              <a:lnSpc>
                <a:spcPct val="100000"/>
              </a:lnSpc>
              <a:spcBef>
                <a:spcPts val="0"/>
              </a:spcBef>
              <a:spcAft>
                <a:spcPts val="0"/>
              </a:spcAft>
              <a:buSzPts val="2800"/>
              <a:buNone/>
              <a:defRPr/>
            </a:lvl4pPr>
            <a:lvl5pPr lvl="4" algn="l" rtl="0">
              <a:lnSpc>
                <a:spcPct val="100000"/>
              </a:lnSpc>
              <a:spcBef>
                <a:spcPts val="0"/>
              </a:spcBef>
              <a:spcAft>
                <a:spcPts val="0"/>
              </a:spcAft>
              <a:buSzPts val="2800"/>
              <a:buNone/>
              <a:defRPr/>
            </a:lvl5pPr>
            <a:lvl6pPr lvl="5" algn="l" rtl="0">
              <a:lnSpc>
                <a:spcPct val="100000"/>
              </a:lnSpc>
              <a:spcBef>
                <a:spcPts val="0"/>
              </a:spcBef>
              <a:spcAft>
                <a:spcPts val="0"/>
              </a:spcAft>
              <a:buSzPts val="2800"/>
              <a:buNone/>
              <a:defRPr/>
            </a:lvl6pPr>
            <a:lvl7pPr lvl="6" algn="l" rtl="0">
              <a:lnSpc>
                <a:spcPct val="100000"/>
              </a:lnSpc>
              <a:spcBef>
                <a:spcPts val="0"/>
              </a:spcBef>
              <a:spcAft>
                <a:spcPts val="0"/>
              </a:spcAft>
              <a:buSzPts val="2800"/>
              <a:buNone/>
              <a:defRPr/>
            </a:lvl7pPr>
            <a:lvl8pPr lvl="7" algn="l" rtl="0">
              <a:lnSpc>
                <a:spcPct val="100000"/>
              </a:lnSpc>
              <a:spcBef>
                <a:spcPts val="0"/>
              </a:spcBef>
              <a:spcAft>
                <a:spcPts val="0"/>
              </a:spcAft>
              <a:buSzPts val="2800"/>
              <a:buNone/>
              <a:defRPr/>
            </a:lvl8pPr>
            <a:lvl9pPr lvl="8" algn="l" rtl="0">
              <a:lnSpc>
                <a:spcPct val="100000"/>
              </a:lnSpc>
              <a:spcBef>
                <a:spcPts val="0"/>
              </a:spcBef>
              <a:spcAft>
                <a:spcPts val="0"/>
              </a:spcAft>
              <a:buSzPts val="2800"/>
              <a:buNone/>
              <a:defRPr/>
            </a:lvl9pPr>
          </a:lstStyle>
          <a:p>
            <a:endParaRPr/>
          </a:p>
        </p:txBody>
      </p:sp>
      <p:sp>
        <p:nvSpPr>
          <p:cNvPr id="4945" name="Google Shape;4945;p61"/>
          <p:cNvSpPr txBox="1">
            <a:spLocks noGrp="1"/>
          </p:cNvSpPr>
          <p:nvPr>
            <p:ph type="body" idx="1"/>
          </p:nvPr>
        </p:nvSpPr>
        <p:spPr>
          <a:xfrm>
            <a:off x="311700" y="1152475"/>
            <a:ext cx="3999900" cy="3416400"/>
          </a:xfrm>
          <a:prstGeom prst="rect">
            <a:avLst/>
          </a:prstGeom>
          <a:noFill/>
          <a:ln>
            <a:noFill/>
          </a:ln>
        </p:spPr>
        <p:txBody>
          <a:bodyPr spcFirstLastPara="1" wrap="square" lIns="91425" tIns="91425" rIns="91425" bIns="91425" anchor="t" anchorCtr="0">
            <a:normAutofit/>
          </a:bodyPr>
          <a:lstStyle>
            <a:lvl1pPr marL="457200" lvl="0" indent="-317500" algn="l" rtl="0">
              <a:lnSpc>
                <a:spcPct val="115000"/>
              </a:lnSpc>
              <a:spcBef>
                <a:spcPts val="0"/>
              </a:spcBef>
              <a:spcAft>
                <a:spcPts val="0"/>
              </a:spcAft>
              <a:buSzPts val="1400"/>
              <a:buChar char="●"/>
              <a:defRPr sz="1400"/>
            </a:lvl1pPr>
            <a:lvl2pPr marL="914400" lvl="1" indent="-292100" algn="l" rtl="0">
              <a:lnSpc>
                <a:spcPct val="115000"/>
              </a:lnSpc>
              <a:spcBef>
                <a:spcPts val="0"/>
              </a:spcBef>
              <a:spcAft>
                <a:spcPts val="0"/>
              </a:spcAft>
              <a:buSzPts val="1000"/>
              <a:buChar char="○"/>
              <a:defRPr sz="1000"/>
            </a:lvl2pPr>
            <a:lvl3pPr marL="1371600" lvl="2" indent="-292100" algn="l" rtl="0">
              <a:lnSpc>
                <a:spcPct val="115000"/>
              </a:lnSpc>
              <a:spcBef>
                <a:spcPts val="0"/>
              </a:spcBef>
              <a:spcAft>
                <a:spcPts val="0"/>
              </a:spcAft>
              <a:buSzPts val="1000"/>
              <a:buChar char="■"/>
              <a:defRPr sz="1000"/>
            </a:lvl3pPr>
            <a:lvl4pPr marL="1828800" lvl="3" indent="-292100" algn="l" rtl="0">
              <a:lnSpc>
                <a:spcPct val="115000"/>
              </a:lnSpc>
              <a:spcBef>
                <a:spcPts val="0"/>
              </a:spcBef>
              <a:spcAft>
                <a:spcPts val="0"/>
              </a:spcAft>
              <a:buSzPts val="1000"/>
              <a:buChar char="●"/>
              <a:defRPr sz="1000"/>
            </a:lvl4pPr>
            <a:lvl5pPr marL="2286000" lvl="4" indent="-292100" algn="l" rtl="0">
              <a:lnSpc>
                <a:spcPct val="115000"/>
              </a:lnSpc>
              <a:spcBef>
                <a:spcPts val="0"/>
              </a:spcBef>
              <a:spcAft>
                <a:spcPts val="0"/>
              </a:spcAft>
              <a:buSzPts val="1000"/>
              <a:buChar char="○"/>
              <a:defRPr/>
            </a:lvl5pPr>
            <a:lvl6pPr marL="2743200" lvl="5" indent="-279400" algn="l" rtl="0">
              <a:lnSpc>
                <a:spcPct val="115000"/>
              </a:lnSpc>
              <a:spcBef>
                <a:spcPts val="0"/>
              </a:spcBef>
              <a:spcAft>
                <a:spcPts val="0"/>
              </a:spcAft>
              <a:buSzPts val="800"/>
              <a:buChar char="■"/>
              <a:defRPr sz="800"/>
            </a:lvl6pPr>
            <a:lvl7pPr marL="3200400" lvl="6" indent="-279400" algn="l" rtl="0">
              <a:lnSpc>
                <a:spcPct val="115000"/>
              </a:lnSpc>
              <a:spcBef>
                <a:spcPts val="0"/>
              </a:spcBef>
              <a:spcAft>
                <a:spcPts val="0"/>
              </a:spcAft>
              <a:buSzPts val="800"/>
              <a:buChar char="●"/>
              <a:defRPr sz="800"/>
            </a:lvl7pPr>
            <a:lvl8pPr marL="3657600" lvl="7" indent="-279400" algn="l" rtl="0">
              <a:lnSpc>
                <a:spcPct val="115000"/>
              </a:lnSpc>
              <a:spcBef>
                <a:spcPts val="0"/>
              </a:spcBef>
              <a:spcAft>
                <a:spcPts val="0"/>
              </a:spcAft>
              <a:buSzPts val="800"/>
              <a:buChar char="○"/>
              <a:defRPr sz="800"/>
            </a:lvl8pPr>
            <a:lvl9pPr marL="4114800" lvl="8" indent="-279400" algn="l" rtl="0">
              <a:lnSpc>
                <a:spcPct val="115000"/>
              </a:lnSpc>
              <a:spcBef>
                <a:spcPts val="0"/>
              </a:spcBef>
              <a:spcAft>
                <a:spcPts val="0"/>
              </a:spcAft>
              <a:buSzPts val="800"/>
              <a:buChar char="■"/>
              <a:defRPr sz="800"/>
            </a:lvl9pPr>
          </a:lstStyle>
          <a:p>
            <a:endParaRPr/>
          </a:p>
        </p:txBody>
      </p:sp>
      <p:sp>
        <p:nvSpPr>
          <p:cNvPr id="4946" name="Google Shape;4946;p61"/>
          <p:cNvSpPr txBox="1">
            <a:spLocks noGrp="1"/>
          </p:cNvSpPr>
          <p:nvPr>
            <p:ph type="body" idx="2"/>
          </p:nvPr>
        </p:nvSpPr>
        <p:spPr>
          <a:xfrm>
            <a:off x="4832400" y="1152475"/>
            <a:ext cx="3999900" cy="3416400"/>
          </a:xfrm>
          <a:prstGeom prst="rect">
            <a:avLst/>
          </a:prstGeom>
          <a:noFill/>
          <a:ln>
            <a:noFill/>
          </a:ln>
        </p:spPr>
        <p:txBody>
          <a:bodyPr spcFirstLastPara="1" wrap="square" lIns="91425" tIns="91425" rIns="91425" bIns="91425" anchor="t" anchorCtr="0">
            <a:normAutofit/>
          </a:bodyPr>
          <a:lstStyle>
            <a:lvl1pPr marL="457200" lvl="0" indent="-317500" algn="l" rtl="0">
              <a:lnSpc>
                <a:spcPct val="115000"/>
              </a:lnSpc>
              <a:spcBef>
                <a:spcPts val="0"/>
              </a:spcBef>
              <a:spcAft>
                <a:spcPts val="0"/>
              </a:spcAft>
              <a:buSzPts val="1400"/>
              <a:buChar char="●"/>
              <a:defRPr sz="1400"/>
            </a:lvl1pPr>
            <a:lvl2pPr marL="914400" lvl="1" indent="-292100" algn="l" rtl="0">
              <a:lnSpc>
                <a:spcPct val="115000"/>
              </a:lnSpc>
              <a:spcBef>
                <a:spcPts val="0"/>
              </a:spcBef>
              <a:spcAft>
                <a:spcPts val="0"/>
              </a:spcAft>
              <a:buSzPts val="1000"/>
              <a:buChar char="○"/>
              <a:defRPr sz="1000"/>
            </a:lvl2pPr>
            <a:lvl3pPr marL="1371600" lvl="2" indent="-292100" algn="l" rtl="0">
              <a:lnSpc>
                <a:spcPct val="115000"/>
              </a:lnSpc>
              <a:spcBef>
                <a:spcPts val="0"/>
              </a:spcBef>
              <a:spcAft>
                <a:spcPts val="0"/>
              </a:spcAft>
              <a:buSzPts val="1000"/>
              <a:buChar char="■"/>
              <a:defRPr sz="1000"/>
            </a:lvl3pPr>
            <a:lvl4pPr marL="1828800" lvl="3" indent="-292100" algn="l" rtl="0">
              <a:lnSpc>
                <a:spcPct val="115000"/>
              </a:lnSpc>
              <a:spcBef>
                <a:spcPts val="0"/>
              </a:spcBef>
              <a:spcAft>
                <a:spcPts val="0"/>
              </a:spcAft>
              <a:buSzPts val="1000"/>
              <a:buChar char="●"/>
              <a:defRPr sz="1000"/>
            </a:lvl4pPr>
            <a:lvl5pPr marL="2286000" lvl="4" indent="-292100" algn="l" rtl="0">
              <a:lnSpc>
                <a:spcPct val="115000"/>
              </a:lnSpc>
              <a:spcBef>
                <a:spcPts val="0"/>
              </a:spcBef>
              <a:spcAft>
                <a:spcPts val="0"/>
              </a:spcAft>
              <a:buSzPts val="1000"/>
              <a:buChar char="○"/>
              <a:defRPr/>
            </a:lvl5pPr>
            <a:lvl6pPr marL="2743200" lvl="5" indent="-279400" algn="l" rtl="0">
              <a:lnSpc>
                <a:spcPct val="115000"/>
              </a:lnSpc>
              <a:spcBef>
                <a:spcPts val="0"/>
              </a:spcBef>
              <a:spcAft>
                <a:spcPts val="0"/>
              </a:spcAft>
              <a:buSzPts val="800"/>
              <a:buChar char="■"/>
              <a:defRPr sz="800"/>
            </a:lvl6pPr>
            <a:lvl7pPr marL="3200400" lvl="6" indent="-279400" algn="l" rtl="0">
              <a:lnSpc>
                <a:spcPct val="115000"/>
              </a:lnSpc>
              <a:spcBef>
                <a:spcPts val="0"/>
              </a:spcBef>
              <a:spcAft>
                <a:spcPts val="0"/>
              </a:spcAft>
              <a:buSzPts val="800"/>
              <a:buChar char="●"/>
              <a:defRPr sz="800"/>
            </a:lvl7pPr>
            <a:lvl8pPr marL="3657600" lvl="7" indent="-279400" algn="l" rtl="0">
              <a:lnSpc>
                <a:spcPct val="115000"/>
              </a:lnSpc>
              <a:spcBef>
                <a:spcPts val="0"/>
              </a:spcBef>
              <a:spcAft>
                <a:spcPts val="0"/>
              </a:spcAft>
              <a:buSzPts val="800"/>
              <a:buChar char="○"/>
              <a:defRPr sz="800"/>
            </a:lvl8pPr>
            <a:lvl9pPr marL="4114800" lvl="8" indent="-279400" algn="l" rtl="0">
              <a:lnSpc>
                <a:spcPct val="115000"/>
              </a:lnSpc>
              <a:spcBef>
                <a:spcPts val="0"/>
              </a:spcBef>
              <a:spcAft>
                <a:spcPts val="0"/>
              </a:spcAft>
              <a:buSzPts val="800"/>
              <a:buChar char="■"/>
              <a:defRPr sz="800"/>
            </a:lvl9pPr>
          </a:lstStyle>
          <a:p>
            <a:endParaRPr/>
          </a:p>
        </p:txBody>
      </p:sp>
      <p:sp>
        <p:nvSpPr>
          <p:cNvPr id="4947" name="Google Shape;4947;p61"/>
          <p:cNvSpPr txBox="1">
            <a:spLocks noGrp="1"/>
          </p:cNvSpPr>
          <p:nvPr>
            <p:ph type="sldNum" idx="12"/>
          </p:nvPr>
        </p:nvSpPr>
        <p:spPr>
          <a:xfrm>
            <a:off x="8702350" y="4780525"/>
            <a:ext cx="318900" cy="272700"/>
          </a:xfrm>
          <a:prstGeom prst="rect">
            <a:avLst/>
          </a:prstGeom>
          <a:noFill/>
          <a:ln>
            <a:noFill/>
          </a:ln>
        </p:spPr>
        <p:txBody>
          <a:bodyPr spcFirstLastPara="1" wrap="square" lIns="91425" tIns="91425" rIns="91425" bIns="91425" anchor="ctr" anchorCtr="0">
            <a:normAutofit lnSpcReduction="20000"/>
          </a:bodyPr>
          <a:lstStyle>
            <a:lvl1pPr marL="0" marR="0" lvl="0"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1pPr>
            <a:lvl2pPr marL="0" marR="0" lvl="1"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2pPr>
            <a:lvl3pPr marL="0" marR="0" lvl="2"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3pPr>
            <a:lvl4pPr marL="0" marR="0" lvl="3"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4pPr>
            <a:lvl5pPr marL="0" marR="0" lvl="4"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5pPr>
            <a:lvl6pPr marL="0" marR="0" lvl="5"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6pPr>
            <a:lvl7pPr marL="0" marR="0" lvl="6"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7pPr>
            <a:lvl8pPr marL="0" marR="0" lvl="7"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8pPr>
            <a:lvl9pPr marL="0" marR="0" lvl="8"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9pPr>
          </a:lstStyle>
          <a:p>
            <a:pPr marL="0" lvl="0" indent="0" algn="r" rtl="0">
              <a:spcBef>
                <a:spcPts val="0"/>
              </a:spcBef>
              <a:spcAft>
                <a:spcPts val="0"/>
              </a:spcAft>
              <a:buNone/>
            </a:pPr>
            <a:fld id="{00000000-1234-1234-1234-123412341234}" type="slidenum">
              <a:rPr lang="en"/>
              <a:t>‹#›</a:t>
            </a:fld>
            <a:endParaRPr/>
          </a:p>
        </p:txBody>
      </p:sp>
      <p:grpSp>
        <p:nvGrpSpPr>
          <p:cNvPr id="4948" name="Google Shape;4948;p61"/>
          <p:cNvGrpSpPr/>
          <p:nvPr/>
        </p:nvGrpSpPr>
        <p:grpSpPr>
          <a:xfrm>
            <a:off x="8041173" y="4778596"/>
            <a:ext cx="598277" cy="170409"/>
            <a:chOff x="238125" y="1822850"/>
            <a:chExt cx="7080200" cy="2016675"/>
          </a:xfrm>
        </p:grpSpPr>
        <p:sp>
          <p:nvSpPr>
            <p:cNvPr id="4949" name="Google Shape;4949;p61"/>
            <p:cNvSpPr/>
            <p:nvPr/>
          </p:nvSpPr>
          <p:spPr>
            <a:xfrm>
              <a:off x="238125" y="1822875"/>
              <a:ext cx="2435325" cy="2016650"/>
            </a:xfrm>
            <a:custGeom>
              <a:avLst/>
              <a:gdLst/>
              <a:ahLst/>
              <a:cxnLst/>
              <a:rect l="l" t="t" r="r" b="b"/>
              <a:pathLst>
                <a:path w="97413" h="80666" extrusionOk="0">
                  <a:moveTo>
                    <a:pt x="0" y="0"/>
                  </a:moveTo>
                  <a:lnTo>
                    <a:pt x="0" y="51030"/>
                  </a:lnTo>
                  <a:cubicBezTo>
                    <a:pt x="0" y="71547"/>
                    <a:pt x="12012" y="80666"/>
                    <a:pt x="27444" y="80666"/>
                  </a:cubicBezTo>
                  <a:cubicBezTo>
                    <a:pt x="36738" y="80666"/>
                    <a:pt x="44103" y="77071"/>
                    <a:pt x="48750" y="70144"/>
                  </a:cubicBezTo>
                  <a:cubicBezTo>
                    <a:pt x="53310" y="77071"/>
                    <a:pt x="60675" y="80666"/>
                    <a:pt x="69969" y="80666"/>
                  </a:cubicBezTo>
                  <a:cubicBezTo>
                    <a:pt x="85488" y="80666"/>
                    <a:pt x="97413" y="71547"/>
                    <a:pt x="97413" y="51030"/>
                  </a:cubicBezTo>
                  <a:lnTo>
                    <a:pt x="97413" y="0"/>
                  </a:lnTo>
                  <a:lnTo>
                    <a:pt x="78386" y="0"/>
                  </a:lnTo>
                  <a:lnTo>
                    <a:pt x="78386" y="51030"/>
                  </a:lnTo>
                  <a:cubicBezTo>
                    <a:pt x="78386" y="59886"/>
                    <a:pt x="73914" y="63130"/>
                    <a:pt x="68303" y="63130"/>
                  </a:cubicBezTo>
                  <a:cubicBezTo>
                    <a:pt x="62691" y="63130"/>
                    <a:pt x="58220" y="59886"/>
                    <a:pt x="58220" y="51030"/>
                  </a:cubicBezTo>
                  <a:lnTo>
                    <a:pt x="58220" y="0"/>
                  </a:lnTo>
                  <a:lnTo>
                    <a:pt x="39193" y="0"/>
                  </a:lnTo>
                  <a:lnTo>
                    <a:pt x="39193" y="51030"/>
                  </a:lnTo>
                  <a:cubicBezTo>
                    <a:pt x="39193" y="59886"/>
                    <a:pt x="34897" y="63130"/>
                    <a:pt x="29110" y="63130"/>
                  </a:cubicBezTo>
                  <a:cubicBezTo>
                    <a:pt x="23323" y="63130"/>
                    <a:pt x="19027" y="59886"/>
                    <a:pt x="19027" y="51030"/>
                  </a:cubicBezTo>
                  <a:lnTo>
                    <a:pt x="19027" y="0"/>
                  </a:lnTo>
                  <a:close/>
                </a:path>
              </a:pathLst>
            </a:custGeom>
            <a:solidFill>
              <a:srgbClr val="CE1F39"/>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950" name="Google Shape;4950;p61"/>
            <p:cNvSpPr/>
            <p:nvPr/>
          </p:nvSpPr>
          <p:spPr>
            <a:xfrm>
              <a:off x="2870725" y="1822850"/>
              <a:ext cx="2018850" cy="2016675"/>
            </a:xfrm>
            <a:custGeom>
              <a:avLst/>
              <a:gdLst/>
              <a:ahLst/>
              <a:cxnLst/>
              <a:rect l="l" t="t" r="r" b="b"/>
              <a:pathLst>
                <a:path w="80754" h="80667" extrusionOk="0">
                  <a:moveTo>
                    <a:pt x="40333" y="18151"/>
                  </a:moveTo>
                  <a:cubicBezTo>
                    <a:pt x="49276" y="18151"/>
                    <a:pt x="57080" y="23499"/>
                    <a:pt x="60587" y="31215"/>
                  </a:cubicBezTo>
                  <a:lnTo>
                    <a:pt x="20166" y="31390"/>
                  </a:lnTo>
                  <a:cubicBezTo>
                    <a:pt x="23586" y="23587"/>
                    <a:pt x="31302" y="18238"/>
                    <a:pt x="40333" y="18151"/>
                  </a:cubicBezTo>
                  <a:close/>
                  <a:moveTo>
                    <a:pt x="40407" y="1"/>
                  </a:moveTo>
                  <a:cubicBezTo>
                    <a:pt x="40353" y="1"/>
                    <a:pt x="40299" y="1"/>
                    <a:pt x="40245" y="1"/>
                  </a:cubicBezTo>
                  <a:cubicBezTo>
                    <a:pt x="17974" y="89"/>
                    <a:pt x="0" y="18238"/>
                    <a:pt x="88" y="40509"/>
                  </a:cubicBezTo>
                  <a:cubicBezTo>
                    <a:pt x="88" y="62726"/>
                    <a:pt x="18237" y="80667"/>
                    <a:pt x="40347" y="80667"/>
                  </a:cubicBezTo>
                  <a:cubicBezTo>
                    <a:pt x="40401" y="80667"/>
                    <a:pt x="40454" y="80667"/>
                    <a:pt x="40508" y="80667"/>
                  </a:cubicBezTo>
                  <a:cubicBezTo>
                    <a:pt x="56992" y="80667"/>
                    <a:pt x="71021" y="70759"/>
                    <a:pt x="77334" y="56642"/>
                  </a:cubicBezTo>
                  <a:lnTo>
                    <a:pt x="77334" y="56642"/>
                  </a:lnTo>
                  <a:lnTo>
                    <a:pt x="55326" y="56730"/>
                  </a:lnTo>
                  <a:cubicBezTo>
                    <a:pt x="51381" y="60237"/>
                    <a:pt x="46208" y="62517"/>
                    <a:pt x="40508" y="62517"/>
                  </a:cubicBezTo>
                  <a:cubicBezTo>
                    <a:pt x="30513" y="62517"/>
                    <a:pt x="22008" y="55941"/>
                    <a:pt x="19202" y="46910"/>
                  </a:cubicBezTo>
                  <a:lnTo>
                    <a:pt x="80227" y="46647"/>
                  </a:lnTo>
                  <a:cubicBezTo>
                    <a:pt x="80578" y="44542"/>
                    <a:pt x="80754" y="42438"/>
                    <a:pt x="80754" y="40246"/>
                  </a:cubicBezTo>
                  <a:cubicBezTo>
                    <a:pt x="80666" y="18029"/>
                    <a:pt x="62604" y="1"/>
                    <a:pt x="40407" y="1"/>
                  </a:cubicBezTo>
                  <a:close/>
                </a:path>
              </a:pathLst>
            </a:custGeom>
            <a:solidFill>
              <a:srgbClr val="CE1F39"/>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951" name="Google Shape;4951;p61"/>
            <p:cNvSpPr/>
            <p:nvPr/>
          </p:nvSpPr>
          <p:spPr>
            <a:xfrm>
              <a:off x="4707625" y="1822875"/>
              <a:ext cx="2113100" cy="2016650"/>
            </a:xfrm>
            <a:custGeom>
              <a:avLst/>
              <a:gdLst/>
              <a:ahLst/>
              <a:cxnLst/>
              <a:rect l="l" t="t" r="r" b="b"/>
              <a:pathLst>
                <a:path w="84524" h="80666" extrusionOk="0">
                  <a:moveTo>
                    <a:pt x="22446" y="4209"/>
                  </a:moveTo>
                  <a:lnTo>
                    <a:pt x="47084" y="40333"/>
                  </a:lnTo>
                  <a:lnTo>
                    <a:pt x="22446" y="76457"/>
                  </a:lnTo>
                  <a:lnTo>
                    <a:pt x="7979" y="76457"/>
                  </a:lnTo>
                  <a:lnTo>
                    <a:pt x="32617" y="40333"/>
                  </a:lnTo>
                  <a:lnTo>
                    <a:pt x="7979" y="4209"/>
                  </a:lnTo>
                  <a:close/>
                  <a:moveTo>
                    <a:pt x="0" y="0"/>
                  </a:moveTo>
                  <a:lnTo>
                    <a:pt x="27532" y="40333"/>
                  </a:lnTo>
                  <a:lnTo>
                    <a:pt x="0" y="80666"/>
                  </a:lnTo>
                  <a:lnTo>
                    <a:pt x="24638" y="80666"/>
                  </a:lnTo>
                  <a:lnTo>
                    <a:pt x="42262" y="54888"/>
                  </a:lnTo>
                  <a:lnTo>
                    <a:pt x="59886" y="80666"/>
                  </a:lnTo>
                  <a:lnTo>
                    <a:pt x="84524" y="80666"/>
                  </a:lnTo>
                  <a:lnTo>
                    <a:pt x="56992" y="40333"/>
                  </a:lnTo>
                  <a:lnTo>
                    <a:pt x="84524" y="0"/>
                  </a:lnTo>
                  <a:lnTo>
                    <a:pt x="59886" y="0"/>
                  </a:lnTo>
                  <a:lnTo>
                    <a:pt x="42262" y="25866"/>
                  </a:lnTo>
                  <a:lnTo>
                    <a:pt x="24638" y="0"/>
                  </a:lnTo>
                  <a:close/>
                </a:path>
              </a:pathLst>
            </a:custGeom>
            <a:solidFill>
              <a:srgbClr val="CE1F39"/>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952" name="Google Shape;4952;p61"/>
            <p:cNvSpPr/>
            <p:nvPr/>
          </p:nvSpPr>
          <p:spPr>
            <a:xfrm>
              <a:off x="5106550" y="2033300"/>
              <a:ext cx="651050" cy="1595800"/>
            </a:xfrm>
            <a:custGeom>
              <a:avLst/>
              <a:gdLst/>
              <a:ahLst/>
              <a:cxnLst/>
              <a:rect l="l" t="t" r="r" b="b"/>
              <a:pathLst>
                <a:path w="26042" h="63832" extrusionOk="0">
                  <a:moveTo>
                    <a:pt x="1" y="0"/>
                  </a:moveTo>
                  <a:lnTo>
                    <a:pt x="21746" y="31916"/>
                  </a:lnTo>
                  <a:lnTo>
                    <a:pt x="1" y="63831"/>
                  </a:lnTo>
                  <a:lnTo>
                    <a:pt x="4297" y="63831"/>
                  </a:lnTo>
                  <a:lnTo>
                    <a:pt x="26042" y="31916"/>
                  </a:lnTo>
                  <a:lnTo>
                    <a:pt x="4297" y="0"/>
                  </a:lnTo>
                  <a:close/>
                </a:path>
              </a:pathLst>
            </a:custGeom>
            <a:solidFill>
              <a:srgbClr val="CE1F39"/>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953" name="Google Shape;4953;p61"/>
            <p:cNvSpPr/>
            <p:nvPr/>
          </p:nvSpPr>
          <p:spPr>
            <a:xfrm>
              <a:off x="5764150" y="2831175"/>
              <a:ext cx="247725" cy="725575"/>
            </a:xfrm>
            <a:custGeom>
              <a:avLst/>
              <a:gdLst/>
              <a:ahLst/>
              <a:cxnLst/>
              <a:rect l="l" t="t" r="r" b="b"/>
              <a:pathLst>
                <a:path w="9909" h="29023" extrusionOk="0">
                  <a:moveTo>
                    <a:pt x="9909" y="1"/>
                  </a:moveTo>
                  <a:lnTo>
                    <a:pt x="1" y="14556"/>
                  </a:lnTo>
                  <a:lnTo>
                    <a:pt x="9909" y="29023"/>
                  </a:lnTo>
                  <a:lnTo>
                    <a:pt x="9909" y="1"/>
                  </a:lnTo>
                  <a:close/>
                </a:path>
              </a:pathLst>
            </a:custGeom>
            <a:solidFill>
              <a:srgbClr val="9C182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954" name="Google Shape;4954;p61"/>
            <p:cNvSpPr/>
            <p:nvPr/>
          </p:nvSpPr>
          <p:spPr>
            <a:xfrm>
              <a:off x="6842625" y="1822875"/>
              <a:ext cx="197300" cy="236750"/>
            </a:xfrm>
            <a:custGeom>
              <a:avLst/>
              <a:gdLst/>
              <a:ahLst/>
              <a:cxnLst/>
              <a:rect l="l" t="t" r="r" b="b"/>
              <a:pathLst>
                <a:path w="7892" h="9470" extrusionOk="0">
                  <a:moveTo>
                    <a:pt x="1" y="0"/>
                  </a:moveTo>
                  <a:lnTo>
                    <a:pt x="1" y="1754"/>
                  </a:lnTo>
                  <a:lnTo>
                    <a:pt x="2719" y="1754"/>
                  </a:lnTo>
                  <a:lnTo>
                    <a:pt x="2719" y="9469"/>
                  </a:lnTo>
                  <a:lnTo>
                    <a:pt x="5086" y="9469"/>
                  </a:lnTo>
                  <a:lnTo>
                    <a:pt x="5086" y="1754"/>
                  </a:lnTo>
                  <a:lnTo>
                    <a:pt x="7892" y="1754"/>
                  </a:lnTo>
                  <a:lnTo>
                    <a:pt x="7892" y="0"/>
                  </a:lnTo>
                  <a:close/>
                </a:path>
              </a:pathLst>
            </a:custGeom>
            <a:solidFill>
              <a:srgbClr val="CE0E2D"/>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955" name="Google Shape;4955;p61"/>
            <p:cNvSpPr/>
            <p:nvPr/>
          </p:nvSpPr>
          <p:spPr>
            <a:xfrm>
              <a:off x="7064025" y="1822875"/>
              <a:ext cx="254300" cy="236750"/>
            </a:xfrm>
            <a:custGeom>
              <a:avLst/>
              <a:gdLst/>
              <a:ahLst/>
              <a:cxnLst/>
              <a:rect l="l" t="t" r="r" b="b"/>
              <a:pathLst>
                <a:path w="10172" h="9470" extrusionOk="0">
                  <a:moveTo>
                    <a:pt x="0" y="0"/>
                  </a:moveTo>
                  <a:lnTo>
                    <a:pt x="0" y="9469"/>
                  </a:lnTo>
                  <a:lnTo>
                    <a:pt x="2280" y="9469"/>
                  </a:lnTo>
                  <a:lnTo>
                    <a:pt x="2280" y="7277"/>
                  </a:lnTo>
                  <a:lnTo>
                    <a:pt x="2017" y="2718"/>
                  </a:lnTo>
                  <a:lnTo>
                    <a:pt x="4297" y="9469"/>
                  </a:lnTo>
                  <a:lnTo>
                    <a:pt x="5875" y="9469"/>
                  </a:lnTo>
                  <a:lnTo>
                    <a:pt x="8155" y="2718"/>
                  </a:lnTo>
                  <a:lnTo>
                    <a:pt x="7892" y="7277"/>
                  </a:lnTo>
                  <a:lnTo>
                    <a:pt x="7892" y="9469"/>
                  </a:lnTo>
                  <a:lnTo>
                    <a:pt x="10171" y="9469"/>
                  </a:lnTo>
                  <a:lnTo>
                    <a:pt x="10171" y="0"/>
                  </a:lnTo>
                  <a:lnTo>
                    <a:pt x="7190" y="0"/>
                  </a:lnTo>
                  <a:lnTo>
                    <a:pt x="5086" y="6576"/>
                  </a:lnTo>
                  <a:lnTo>
                    <a:pt x="2982" y="0"/>
                  </a:lnTo>
                  <a:close/>
                </a:path>
              </a:pathLst>
            </a:custGeom>
            <a:solidFill>
              <a:srgbClr val="CE0E2D"/>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4956" name="Google Shape;4956;p61"/>
          <p:cNvSpPr txBox="1"/>
          <p:nvPr/>
        </p:nvSpPr>
        <p:spPr>
          <a:xfrm>
            <a:off x="244350" y="4765500"/>
            <a:ext cx="1315500" cy="2925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700"/>
              <a:buFont typeface="Arial"/>
              <a:buNone/>
            </a:pPr>
            <a:r>
              <a:rPr lang="en" sz="700" b="0" i="0" u="none" strike="noStrike" cap="none">
                <a:solidFill>
                  <a:schemeClr val="dk2"/>
                </a:solidFill>
                <a:latin typeface="Inter Medium"/>
                <a:ea typeface="Inter Medium"/>
                <a:cs typeface="Inter Medium"/>
                <a:sym typeface="Inter Medium"/>
              </a:rPr>
              <a:t>Proprietary &amp; Confidential</a:t>
            </a:r>
            <a:endParaRPr sz="700" b="0" i="0" u="none" strike="noStrike" cap="none">
              <a:solidFill>
                <a:schemeClr val="dk2"/>
              </a:solidFill>
              <a:latin typeface="Inter Medium"/>
              <a:ea typeface="Inter Medium"/>
              <a:cs typeface="Inter Medium"/>
              <a:sym typeface="Inter Medium"/>
            </a:endParaRP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matchingName="Title only w/sidebar">
  <p:cSld name="TITLE_ONLY_1">
    <p:spTree>
      <p:nvGrpSpPr>
        <p:cNvPr id="1" name="Shape 4957"/>
        <p:cNvGrpSpPr/>
        <p:nvPr/>
      </p:nvGrpSpPr>
      <p:grpSpPr>
        <a:xfrm>
          <a:off x="0" y="0"/>
          <a:ext cx="0" cy="0"/>
          <a:chOff x="0" y="0"/>
          <a:chExt cx="0" cy="0"/>
        </a:xfrm>
      </p:grpSpPr>
      <p:sp>
        <p:nvSpPr>
          <p:cNvPr id="4958" name="Google Shape;4958;p62"/>
          <p:cNvSpPr/>
          <p:nvPr/>
        </p:nvSpPr>
        <p:spPr>
          <a:xfrm>
            <a:off x="0" y="0"/>
            <a:ext cx="6399000" cy="5143500"/>
          </a:xfrm>
          <a:prstGeom prst="rect">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959" name="Google Shape;4959;p62"/>
          <p:cNvSpPr txBox="1">
            <a:spLocks noGrp="1"/>
          </p:cNvSpPr>
          <p:nvPr>
            <p:ph type="title"/>
          </p:nvPr>
        </p:nvSpPr>
        <p:spPr>
          <a:xfrm>
            <a:off x="244353" y="200600"/>
            <a:ext cx="8661600" cy="572700"/>
          </a:xfrm>
          <a:prstGeom prst="rect">
            <a:avLst/>
          </a:prstGeom>
          <a:noFill/>
          <a:ln>
            <a:noFill/>
          </a:ln>
        </p:spPr>
        <p:txBody>
          <a:bodyPr spcFirstLastPara="1" wrap="square" lIns="91425" tIns="91425" rIns="91425" bIns="91425" anchor="t" anchorCtr="0">
            <a:normAutofit/>
          </a:bodyPr>
          <a:lstStyle>
            <a:lvl1pPr lvl="0" algn="l" rtl="0">
              <a:lnSpc>
                <a:spcPct val="100000"/>
              </a:lnSpc>
              <a:spcBef>
                <a:spcPts val="0"/>
              </a:spcBef>
              <a:spcAft>
                <a:spcPts val="0"/>
              </a:spcAft>
              <a:buSzPts val="2400"/>
              <a:buNone/>
              <a:defRPr/>
            </a:lvl1pPr>
            <a:lvl2pPr lvl="1" algn="l" rtl="0">
              <a:lnSpc>
                <a:spcPct val="100000"/>
              </a:lnSpc>
              <a:spcBef>
                <a:spcPts val="0"/>
              </a:spcBef>
              <a:spcAft>
                <a:spcPts val="0"/>
              </a:spcAft>
              <a:buSzPts val="2800"/>
              <a:buNone/>
              <a:defRPr/>
            </a:lvl2pPr>
            <a:lvl3pPr lvl="2" algn="l" rtl="0">
              <a:lnSpc>
                <a:spcPct val="100000"/>
              </a:lnSpc>
              <a:spcBef>
                <a:spcPts val="0"/>
              </a:spcBef>
              <a:spcAft>
                <a:spcPts val="0"/>
              </a:spcAft>
              <a:buSzPts val="2800"/>
              <a:buNone/>
              <a:defRPr/>
            </a:lvl3pPr>
            <a:lvl4pPr lvl="3" algn="l" rtl="0">
              <a:lnSpc>
                <a:spcPct val="100000"/>
              </a:lnSpc>
              <a:spcBef>
                <a:spcPts val="0"/>
              </a:spcBef>
              <a:spcAft>
                <a:spcPts val="0"/>
              </a:spcAft>
              <a:buSzPts val="2800"/>
              <a:buNone/>
              <a:defRPr/>
            </a:lvl4pPr>
            <a:lvl5pPr lvl="4" algn="l" rtl="0">
              <a:lnSpc>
                <a:spcPct val="100000"/>
              </a:lnSpc>
              <a:spcBef>
                <a:spcPts val="0"/>
              </a:spcBef>
              <a:spcAft>
                <a:spcPts val="0"/>
              </a:spcAft>
              <a:buSzPts val="2800"/>
              <a:buNone/>
              <a:defRPr/>
            </a:lvl5pPr>
            <a:lvl6pPr lvl="5" algn="l" rtl="0">
              <a:lnSpc>
                <a:spcPct val="100000"/>
              </a:lnSpc>
              <a:spcBef>
                <a:spcPts val="0"/>
              </a:spcBef>
              <a:spcAft>
                <a:spcPts val="0"/>
              </a:spcAft>
              <a:buSzPts val="2800"/>
              <a:buNone/>
              <a:defRPr/>
            </a:lvl6pPr>
            <a:lvl7pPr lvl="6" algn="l" rtl="0">
              <a:lnSpc>
                <a:spcPct val="100000"/>
              </a:lnSpc>
              <a:spcBef>
                <a:spcPts val="0"/>
              </a:spcBef>
              <a:spcAft>
                <a:spcPts val="0"/>
              </a:spcAft>
              <a:buSzPts val="2800"/>
              <a:buNone/>
              <a:defRPr/>
            </a:lvl7pPr>
            <a:lvl8pPr lvl="7" algn="l" rtl="0">
              <a:lnSpc>
                <a:spcPct val="100000"/>
              </a:lnSpc>
              <a:spcBef>
                <a:spcPts val="0"/>
              </a:spcBef>
              <a:spcAft>
                <a:spcPts val="0"/>
              </a:spcAft>
              <a:buSzPts val="2800"/>
              <a:buNone/>
              <a:defRPr/>
            </a:lvl8pPr>
            <a:lvl9pPr lvl="8" algn="l" rtl="0">
              <a:lnSpc>
                <a:spcPct val="100000"/>
              </a:lnSpc>
              <a:spcBef>
                <a:spcPts val="0"/>
              </a:spcBef>
              <a:spcAft>
                <a:spcPts val="0"/>
              </a:spcAft>
              <a:buSzPts val="2800"/>
              <a:buNone/>
              <a:defRPr/>
            </a:lvl9pPr>
          </a:lstStyle>
          <a:p>
            <a:endParaRPr/>
          </a:p>
        </p:txBody>
      </p:sp>
      <p:sp>
        <p:nvSpPr>
          <p:cNvPr id="4960" name="Google Shape;4960;p62"/>
          <p:cNvSpPr txBox="1">
            <a:spLocks noGrp="1"/>
          </p:cNvSpPr>
          <p:nvPr>
            <p:ph type="sldNum" idx="12"/>
          </p:nvPr>
        </p:nvSpPr>
        <p:spPr>
          <a:xfrm>
            <a:off x="8702350" y="4780525"/>
            <a:ext cx="318900" cy="272700"/>
          </a:xfrm>
          <a:prstGeom prst="rect">
            <a:avLst/>
          </a:prstGeom>
          <a:noFill/>
          <a:ln>
            <a:noFill/>
          </a:ln>
        </p:spPr>
        <p:txBody>
          <a:bodyPr spcFirstLastPara="1" wrap="square" lIns="91425" tIns="91425" rIns="91425" bIns="91425" anchor="ctr" anchorCtr="0">
            <a:normAutofit lnSpcReduction="20000"/>
          </a:bodyPr>
          <a:lstStyle>
            <a:lvl1pPr marL="0" marR="0" lvl="0"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1pPr>
            <a:lvl2pPr marL="0" marR="0" lvl="1"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2pPr>
            <a:lvl3pPr marL="0" marR="0" lvl="2"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3pPr>
            <a:lvl4pPr marL="0" marR="0" lvl="3"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4pPr>
            <a:lvl5pPr marL="0" marR="0" lvl="4"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5pPr>
            <a:lvl6pPr marL="0" marR="0" lvl="5"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6pPr>
            <a:lvl7pPr marL="0" marR="0" lvl="6"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7pPr>
            <a:lvl8pPr marL="0" marR="0" lvl="7"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8pPr>
            <a:lvl9pPr marL="0" marR="0" lvl="8"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9pPr>
          </a:lstStyle>
          <a:p>
            <a:pPr marL="0" lvl="0" indent="0" algn="r" rtl="0">
              <a:spcBef>
                <a:spcPts val="0"/>
              </a:spcBef>
              <a:spcAft>
                <a:spcPts val="0"/>
              </a:spcAft>
              <a:buNone/>
            </a:pPr>
            <a:fld id="{00000000-1234-1234-1234-123412341234}" type="slidenum">
              <a:rPr lang="en"/>
              <a:t>‹#›</a:t>
            </a:fld>
            <a:endParaRPr/>
          </a:p>
        </p:txBody>
      </p:sp>
      <p:sp>
        <p:nvSpPr>
          <p:cNvPr id="4961" name="Google Shape;4961;p62"/>
          <p:cNvSpPr txBox="1"/>
          <p:nvPr/>
        </p:nvSpPr>
        <p:spPr>
          <a:xfrm>
            <a:off x="244350" y="4765500"/>
            <a:ext cx="1315500" cy="2925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700"/>
              <a:buFont typeface="Arial"/>
              <a:buNone/>
            </a:pPr>
            <a:r>
              <a:rPr lang="en" sz="700" b="0" i="0" u="none" strike="noStrike" cap="none">
                <a:solidFill>
                  <a:schemeClr val="dk2"/>
                </a:solidFill>
                <a:latin typeface="Inter Medium"/>
                <a:ea typeface="Inter Medium"/>
                <a:cs typeface="Inter Medium"/>
                <a:sym typeface="Inter Medium"/>
              </a:rPr>
              <a:t>Proprietary &amp; Confidential</a:t>
            </a:r>
            <a:endParaRPr sz="700" b="0" i="0" u="none" strike="noStrike" cap="none">
              <a:solidFill>
                <a:schemeClr val="dk2"/>
              </a:solidFill>
              <a:latin typeface="Inter Medium"/>
              <a:ea typeface="Inter Medium"/>
              <a:cs typeface="Inter Medium"/>
              <a:sym typeface="Inter Medium"/>
            </a:endParaRP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4962"/>
        <p:cNvGrpSpPr/>
        <p:nvPr/>
      </p:nvGrpSpPr>
      <p:grpSpPr>
        <a:xfrm>
          <a:off x="0" y="0"/>
          <a:ext cx="0" cy="0"/>
          <a:chOff x="0" y="0"/>
          <a:chExt cx="0" cy="0"/>
        </a:xfrm>
      </p:grpSpPr>
      <p:sp>
        <p:nvSpPr>
          <p:cNvPr id="4963" name="Google Shape;4963;p63"/>
          <p:cNvSpPr txBox="1">
            <a:spLocks noGrp="1"/>
          </p:cNvSpPr>
          <p:nvPr>
            <p:ph type="title"/>
          </p:nvPr>
        </p:nvSpPr>
        <p:spPr>
          <a:xfrm>
            <a:off x="311700" y="245972"/>
            <a:ext cx="2808000" cy="904200"/>
          </a:xfrm>
          <a:prstGeom prst="rect">
            <a:avLst/>
          </a:prstGeom>
          <a:noFill/>
          <a:ln>
            <a:noFill/>
          </a:ln>
        </p:spPr>
        <p:txBody>
          <a:bodyPr spcFirstLastPara="1" wrap="square" lIns="91425" tIns="91425" rIns="91425" bIns="91425" anchor="t" anchorCtr="0">
            <a:normAutofit/>
          </a:bodyPr>
          <a:lstStyle>
            <a:lvl1pPr lvl="0" algn="l" rtl="0">
              <a:lnSpc>
                <a:spcPct val="100000"/>
              </a:lnSpc>
              <a:spcBef>
                <a:spcPts val="0"/>
              </a:spcBef>
              <a:spcAft>
                <a:spcPts val="0"/>
              </a:spcAft>
              <a:buSzPts val="2400"/>
              <a:buNone/>
              <a:defRPr sz="2400"/>
            </a:lvl1pPr>
            <a:lvl2pPr lvl="1" algn="l" rtl="0">
              <a:lnSpc>
                <a:spcPct val="100000"/>
              </a:lnSpc>
              <a:spcBef>
                <a:spcPts val="0"/>
              </a:spcBef>
              <a:spcAft>
                <a:spcPts val="0"/>
              </a:spcAft>
              <a:buSzPts val="2400"/>
              <a:buNone/>
              <a:defRPr sz="2400"/>
            </a:lvl2pPr>
            <a:lvl3pPr lvl="2" algn="l" rtl="0">
              <a:lnSpc>
                <a:spcPct val="100000"/>
              </a:lnSpc>
              <a:spcBef>
                <a:spcPts val="0"/>
              </a:spcBef>
              <a:spcAft>
                <a:spcPts val="0"/>
              </a:spcAft>
              <a:buSzPts val="2400"/>
              <a:buNone/>
              <a:defRPr sz="2400"/>
            </a:lvl3pPr>
            <a:lvl4pPr lvl="3" algn="l" rtl="0">
              <a:lnSpc>
                <a:spcPct val="100000"/>
              </a:lnSpc>
              <a:spcBef>
                <a:spcPts val="0"/>
              </a:spcBef>
              <a:spcAft>
                <a:spcPts val="0"/>
              </a:spcAft>
              <a:buSzPts val="2400"/>
              <a:buNone/>
              <a:defRPr sz="2400"/>
            </a:lvl4pPr>
            <a:lvl5pPr lvl="4" algn="l" rtl="0">
              <a:lnSpc>
                <a:spcPct val="100000"/>
              </a:lnSpc>
              <a:spcBef>
                <a:spcPts val="0"/>
              </a:spcBef>
              <a:spcAft>
                <a:spcPts val="0"/>
              </a:spcAft>
              <a:buSzPts val="2400"/>
              <a:buNone/>
              <a:defRPr sz="2400"/>
            </a:lvl5pPr>
            <a:lvl6pPr lvl="5" algn="l" rtl="0">
              <a:lnSpc>
                <a:spcPct val="100000"/>
              </a:lnSpc>
              <a:spcBef>
                <a:spcPts val="0"/>
              </a:spcBef>
              <a:spcAft>
                <a:spcPts val="0"/>
              </a:spcAft>
              <a:buSzPts val="2400"/>
              <a:buNone/>
              <a:defRPr sz="2400"/>
            </a:lvl6pPr>
            <a:lvl7pPr lvl="6" algn="l" rtl="0">
              <a:lnSpc>
                <a:spcPct val="100000"/>
              </a:lnSpc>
              <a:spcBef>
                <a:spcPts val="0"/>
              </a:spcBef>
              <a:spcAft>
                <a:spcPts val="0"/>
              </a:spcAft>
              <a:buSzPts val="2400"/>
              <a:buNone/>
              <a:defRPr sz="2400"/>
            </a:lvl7pPr>
            <a:lvl8pPr lvl="7" algn="l" rtl="0">
              <a:lnSpc>
                <a:spcPct val="100000"/>
              </a:lnSpc>
              <a:spcBef>
                <a:spcPts val="0"/>
              </a:spcBef>
              <a:spcAft>
                <a:spcPts val="0"/>
              </a:spcAft>
              <a:buSzPts val="2400"/>
              <a:buNone/>
              <a:defRPr sz="2400"/>
            </a:lvl8pPr>
            <a:lvl9pPr lvl="8" algn="l" rtl="0">
              <a:lnSpc>
                <a:spcPct val="100000"/>
              </a:lnSpc>
              <a:spcBef>
                <a:spcPts val="0"/>
              </a:spcBef>
              <a:spcAft>
                <a:spcPts val="0"/>
              </a:spcAft>
              <a:buSzPts val="2400"/>
              <a:buNone/>
              <a:defRPr sz="2400"/>
            </a:lvl9pPr>
          </a:lstStyle>
          <a:p>
            <a:endParaRPr/>
          </a:p>
        </p:txBody>
      </p:sp>
      <p:sp>
        <p:nvSpPr>
          <p:cNvPr id="4964" name="Google Shape;4964;p63"/>
          <p:cNvSpPr txBox="1">
            <a:spLocks noGrp="1"/>
          </p:cNvSpPr>
          <p:nvPr>
            <p:ph type="sldNum" idx="12"/>
          </p:nvPr>
        </p:nvSpPr>
        <p:spPr>
          <a:xfrm>
            <a:off x="8702350" y="4780525"/>
            <a:ext cx="318900" cy="272700"/>
          </a:xfrm>
          <a:prstGeom prst="rect">
            <a:avLst/>
          </a:prstGeom>
          <a:noFill/>
          <a:ln>
            <a:noFill/>
          </a:ln>
        </p:spPr>
        <p:txBody>
          <a:bodyPr spcFirstLastPara="1" wrap="square" lIns="91425" tIns="91425" rIns="91425" bIns="91425" anchor="ctr" anchorCtr="0">
            <a:normAutofit lnSpcReduction="20000"/>
          </a:bodyPr>
          <a:lstStyle>
            <a:lvl1pPr marL="0" marR="0" lvl="0"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1pPr>
            <a:lvl2pPr marL="0" marR="0" lvl="1"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2pPr>
            <a:lvl3pPr marL="0" marR="0" lvl="2"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3pPr>
            <a:lvl4pPr marL="0" marR="0" lvl="3"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4pPr>
            <a:lvl5pPr marL="0" marR="0" lvl="4"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5pPr>
            <a:lvl6pPr marL="0" marR="0" lvl="5"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6pPr>
            <a:lvl7pPr marL="0" marR="0" lvl="6"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7pPr>
            <a:lvl8pPr marL="0" marR="0" lvl="7"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8pPr>
            <a:lvl9pPr marL="0" marR="0" lvl="8"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9pPr>
          </a:lstStyle>
          <a:p>
            <a:pPr marL="0" lvl="0" indent="0" algn="r" rtl="0">
              <a:spcBef>
                <a:spcPts val="0"/>
              </a:spcBef>
              <a:spcAft>
                <a:spcPts val="0"/>
              </a:spcAft>
              <a:buNone/>
            </a:pPr>
            <a:fld id="{00000000-1234-1234-1234-123412341234}" type="slidenum">
              <a:rPr lang="en"/>
              <a:t>‹#›</a:t>
            </a:fld>
            <a:endParaRPr/>
          </a:p>
        </p:txBody>
      </p:sp>
      <p:sp>
        <p:nvSpPr>
          <p:cNvPr id="4965" name="Google Shape;4965;p63"/>
          <p:cNvSpPr txBox="1">
            <a:spLocks noGrp="1"/>
          </p:cNvSpPr>
          <p:nvPr>
            <p:ph type="body" idx="1"/>
          </p:nvPr>
        </p:nvSpPr>
        <p:spPr>
          <a:xfrm>
            <a:off x="311700" y="1311825"/>
            <a:ext cx="3999900" cy="3265200"/>
          </a:xfrm>
          <a:prstGeom prst="rect">
            <a:avLst/>
          </a:prstGeom>
          <a:noFill/>
          <a:ln>
            <a:noFill/>
          </a:ln>
        </p:spPr>
        <p:txBody>
          <a:bodyPr spcFirstLastPara="1" wrap="square" lIns="91425" tIns="91425" rIns="91425" bIns="91425" anchor="t" anchorCtr="0">
            <a:normAutofit/>
          </a:bodyPr>
          <a:lstStyle>
            <a:lvl1pPr marL="457200" lvl="0" indent="-317500" algn="l" rtl="0">
              <a:lnSpc>
                <a:spcPct val="115000"/>
              </a:lnSpc>
              <a:spcBef>
                <a:spcPts val="0"/>
              </a:spcBef>
              <a:spcAft>
                <a:spcPts val="0"/>
              </a:spcAft>
              <a:buSzPts val="1400"/>
              <a:buChar char="●"/>
              <a:defRPr sz="1400"/>
            </a:lvl1pPr>
            <a:lvl2pPr marL="914400" lvl="1" indent="-292100" algn="l" rtl="0">
              <a:lnSpc>
                <a:spcPct val="115000"/>
              </a:lnSpc>
              <a:spcBef>
                <a:spcPts val="0"/>
              </a:spcBef>
              <a:spcAft>
                <a:spcPts val="0"/>
              </a:spcAft>
              <a:buSzPts val="1000"/>
              <a:buChar char="○"/>
              <a:defRPr sz="1000"/>
            </a:lvl2pPr>
            <a:lvl3pPr marL="1371600" lvl="2" indent="-292100" algn="l" rtl="0">
              <a:lnSpc>
                <a:spcPct val="115000"/>
              </a:lnSpc>
              <a:spcBef>
                <a:spcPts val="0"/>
              </a:spcBef>
              <a:spcAft>
                <a:spcPts val="0"/>
              </a:spcAft>
              <a:buSzPts val="1000"/>
              <a:buChar char="■"/>
              <a:defRPr sz="1000"/>
            </a:lvl3pPr>
            <a:lvl4pPr marL="1828800" lvl="3" indent="-292100" algn="l" rtl="0">
              <a:lnSpc>
                <a:spcPct val="115000"/>
              </a:lnSpc>
              <a:spcBef>
                <a:spcPts val="0"/>
              </a:spcBef>
              <a:spcAft>
                <a:spcPts val="0"/>
              </a:spcAft>
              <a:buSzPts val="1000"/>
              <a:buChar char="●"/>
              <a:defRPr sz="1000"/>
            </a:lvl4pPr>
            <a:lvl5pPr marL="2286000" lvl="4" indent="-292100" algn="l" rtl="0">
              <a:lnSpc>
                <a:spcPct val="115000"/>
              </a:lnSpc>
              <a:spcBef>
                <a:spcPts val="0"/>
              </a:spcBef>
              <a:spcAft>
                <a:spcPts val="0"/>
              </a:spcAft>
              <a:buSzPts val="1000"/>
              <a:buChar char="○"/>
              <a:defRPr/>
            </a:lvl5pPr>
            <a:lvl6pPr marL="2743200" lvl="5" indent="-279400" algn="l" rtl="0">
              <a:lnSpc>
                <a:spcPct val="115000"/>
              </a:lnSpc>
              <a:spcBef>
                <a:spcPts val="0"/>
              </a:spcBef>
              <a:spcAft>
                <a:spcPts val="0"/>
              </a:spcAft>
              <a:buSzPts val="800"/>
              <a:buChar char="■"/>
              <a:defRPr sz="800"/>
            </a:lvl6pPr>
            <a:lvl7pPr marL="3200400" lvl="6" indent="-279400" algn="l" rtl="0">
              <a:lnSpc>
                <a:spcPct val="115000"/>
              </a:lnSpc>
              <a:spcBef>
                <a:spcPts val="0"/>
              </a:spcBef>
              <a:spcAft>
                <a:spcPts val="0"/>
              </a:spcAft>
              <a:buSzPts val="800"/>
              <a:buChar char="●"/>
              <a:defRPr sz="800"/>
            </a:lvl7pPr>
            <a:lvl8pPr marL="3657600" lvl="7" indent="-279400" algn="l" rtl="0">
              <a:lnSpc>
                <a:spcPct val="115000"/>
              </a:lnSpc>
              <a:spcBef>
                <a:spcPts val="0"/>
              </a:spcBef>
              <a:spcAft>
                <a:spcPts val="0"/>
              </a:spcAft>
              <a:buSzPts val="800"/>
              <a:buChar char="○"/>
              <a:defRPr sz="800"/>
            </a:lvl8pPr>
            <a:lvl9pPr marL="4114800" lvl="8" indent="-279400" algn="l" rtl="0">
              <a:lnSpc>
                <a:spcPct val="115000"/>
              </a:lnSpc>
              <a:spcBef>
                <a:spcPts val="0"/>
              </a:spcBef>
              <a:spcAft>
                <a:spcPts val="0"/>
              </a:spcAft>
              <a:buSzPts val="800"/>
              <a:buChar char="■"/>
              <a:defRPr sz="800"/>
            </a:lvl9pPr>
          </a:lstStyle>
          <a:p>
            <a:endParaRPr/>
          </a:p>
        </p:txBody>
      </p:sp>
      <p:grpSp>
        <p:nvGrpSpPr>
          <p:cNvPr id="4966" name="Google Shape;4966;p63"/>
          <p:cNvGrpSpPr/>
          <p:nvPr/>
        </p:nvGrpSpPr>
        <p:grpSpPr>
          <a:xfrm>
            <a:off x="8041173" y="4778596"/>
            <a:ext cx="598277" cy="170409"/>
            <a:chOff x="238125" y="1822850"/>
            <a:chExt cx="7080200" cy="2016675"/>
          </a:xfrm>
        </p:grpSpPr>
        <p:sp>
          <p:nvSpPr>
            <p:cNvPr id="4967" name="Google Shape;4967;p63"/>
            <p:cNvSpPr/>
            <p:nvPr/>
          </p:nvSpPr>
          <p:spPr>
            <a:xfrm>
              <a:off x="238125" y="1822875"/>
              <a:ext cx="2435325" cy="2016650"/>
            </a:xfrm>
            <a:custGeom>
              <a:avLst/>
              <a:gdLst/>
              <a:ahLst/>
              <a:cxnLst/>
              <a:rect l="l" t="t" r="r" b="b"/>
              <a:pathLst>
                <a:path w="97413" h="80666" extrusionOk="0">
                  <a:moveTo>
                    <a:pt x="0" y="0"/>
                  </a:moveTo>
                  <a:lnTo>
                    <a:pt x="0" y="51030"/>
                  </a:lnTo>
                  <a:cubicBezTo>
                    <a:pt x="0" y="71547"/>
                    <a:pt x="12012" y="80666"/>
                    <a:pt x="27444" y="80666"/>
                  </a:cubicBezTo>
                  <a:cubicBezTo>
                    <a:pt x="36738" y="80666"/>
                    <a:pt x="44103" y="77071"/>
                    <a:pt x="48750" y="70144"/>
                  </a:cubicBezTo>
                  <a:cubicBezTo>
                    <a:pt x="53310" y="77071"/>
                    <a:pt x="60675" y="80666"/>
                    <a:pt x="69969" y="80666"/>
                  </a:cubicBezTo>
                  <a:cubicBezTo>
                    <a:pt x="85488" y="80666"/>
                    <a:pt x="97413" y="71547"/>
                    <a:pt x="97413" y="51030"/>
                  </a:cubicBezTo>
                  <a:lnTo>
                    <a:pt x="97413" y="0"/>
                  </a:lnTo>
                  <a:lnTo>
                    <a:pt x="78386" y="0"/>
                  </a:lnTo>
                  <a:lnTo>
                    <a:pt x="78386" y="51030"/>
                  </a:lnTo>
                  <a:cubicBezTo>
                    <a:pt x="78386" y="59886"/>
                    <a:pt x="73914" y="63130"/>
                    <a:pt x="68303" y="63130"/>
                  </a:cubicBezTo>
                  <a:cubicBezTo>
                    <a:pt x="62691" y="63130"/>
                    <a:pt x="58220" y="59886"/>
                    <a:pt x="58220" y="51030"/>
                  </a:cubicBezTo>
                  <a:lnTo>
                    <a:pt x="58220" y="0"/>
                  </a:lnTo>
                  <a:lnTo>
                    <a:pt x="39193" y="0"/>
                  </a:lnTo>
                  <a:lnTo>
                    <a:pt x="39193" y="51030"/>
                  </a:lnTo>
                  <a:cubicBezTo>
                    <a:pt x="39193" y="59886"/>
                    <a:pt x="34897" y="63130"/>
                    <a:pt x="29110" y="63130"/>
                  </a:cubicBezTo>
                  <a:cubicBezTo>
                    <a:pt x="23323" y="63130"/>
                    <a:pt x="19027" y="59886"/>
                    <a:pt x="19027" y="51030"/>
                  </a:cubicBezTo>
                  <a:lnTo>
                    <a:pt x="19027" y="0"/>
                  </a:lnTo>
                  <a:close/>
                </a:path>
              </a:pathLst>
            </a:custGeom>
            <a:solidFill>
              <a:srgbClr val="CE1F39"/>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968" name="Google Shape;4968;p63"/>
            <p:cNvSpPr/>
            <p:nvPr/>
          </p:nvSpPr>
          <p:spPr>
            <a:xfrm>
              <a:off x="2870725" y="1822850"/>
              <a:ext cx="2018850" cy="2016675"/>
            </a:xfrm>
            <a:custGeom>
              <a:avLst/>
              <a:gdLst/>
              <a:ahLst/>
              <a:cxnLst/>
              <a:rect l="l" t="t" r="r" b="b"/>
              <a:pathLst>
                <a:path w="80754" h="80667" extrusionOk="0">
                  <a:moveTo>
                    <a:pt x="40333" y="18151"/>
                  </a:moveTo>
                  <a:cubicBezTo>
                    <a:pt x="49276" y="18151"/>
                    <a:pt x="57080" y="23499"/>
                    <a:pt x="60587" y="31215"/>
                  </a:cubicBezTo>
                  <a:lnTo>
                    <a:pt x="20166" y="31390"/>
                  </a:lnTo>
                  <a:cubicBezTo>
                    <a:pt x="23586" y="23587"/>
                    <a:pt x="31302" y="18238"/>
                    <a:pt x="40333" y="18151"/>
                  </a:cubicBezTo>
                  <a:close/>
                  <a:moveTo>
                    <a:pt x="40407" y="1"/>
                  </a:moveTo>
                  <a:cubicBezTo>
                    <a:pt x="40353" y="1"/>
                    <a:pt x="40299" y="1"/>
                    <a:pt x="40245" y="1"/>
                  </a:cubicBezTo>
                  <a:cubicBezTo>
                    <a:pt x="17974" y="89"/>
                    <a:pt x="0" y="18238"/>
                    <a:pt x="88" y="40509"/>
                  </a:cubicBezTo>
                  <a:cubicBezTo>
                    <a:pt x="88" y="62726"/>
                    <a:pt x="18237" y="80667"/>
                    <a:pt x="40347" y="80667"/>
                  </a:cubicBezTo>
                  <a:cubicBezTo>
                    <a:pt x="40401" y="80667"/>
                    <a:pt x="40454" y="80667"/>
                    <a:pt x="40508" y="80667"/>
                  </a:cubicBezTo>
                  <a:cubicBezTo>
                    <a:pt x="56992" y="80667"/>
                    <a:pt x="71021" y="70759"/>
                    <a:pt x="77334" y="56642"/>
                  </a:cubicBezTo>
                  <a:lnTo>
                    <a:pt x="77334" y="56642"/>
                  </a:lnTo>
                  <a:lnTo>
                    <a:pt x="55326" y="56730"/>
                  </a:lnTo>
                  <a:cubicBezTo>
                    <a:pt x="51381" y="60237"/>
                    <a:pt x="46208" y="62517"/>
                    <a:pt x="40508" y="62517"/>
                  </a:cubicBezTo>
                  <a:cubicBezTo>
                    <a:pt x="30513" y="62517"/>
                    <a:pt x="22008" y="55941"/>
                    <a:pt x="19202" y="46910"/>
                  </a:cubicBezTo>
                  <a:lnTo>
                    <a:pt x="80227" y="46647"/>
                  </a:lnTo>
                  <a:cubicBezTo>
                    <a:pt x="80578" y="44542"/>
                    <a:pt x="80754" y="42438"/>
                    <a:pt x="80754" y="40246"/>
                  </a:cubicBezTo>
                  <a:cubicBezTo>
                    <a:pt x="80666" y="18029"/>
                    <a:pt x="62604" y="1"/>
                    <a:pt x="40407" y="1"/>
                  </a:cubicBezTo>
                  <a:close/>
                </a:path>
              </a:pathLst>
            </a:custGeom>
            <a:solidFill>
              <a:srgbClr val="CE1F39"/>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969" name="Google Shape;4969;p63"/>
            <p:cNvSpPr/>
            <p:nvPr/>
          </p:nvSpPr>
          <p:spPr>
            <a:xfrm>
              <a:off x="4707625" y="1822875"/>
              <a:ext cx="2113100" cy="2016650"/>
            </a:xfrm>
            <a:custGeom>
              <a:avLst/>
              <a:gdLst/>
              <a:ahLst/>
              <a:cxnLst/>
              <a:rect l="l" t="t" r="r" b="b"/>
              <a:pathLst>
                <a:path w="84524" h="80666" extrusionOk="0">
                  <a:moveTo>
                    <a:pt x="22446" y="4209"/>
                  </a:moveTo>
                  <a:lnTo>
                    <a:pt x="47084" y="40333"/>
                  </a:lnTo>
                  <a:lnTo>
                    <a:pt x="22446" y="76457"/>
                  </a:lnTo>
                  <a:lnTo>
                    <a:pt x="7979" y="76457"/>
                  </a:lnTo>
                  <a:lnTo>
                    <a:pt x="32617" y="40333"/>
                  </a:lnTo>
                  <a:lnTo>
                    <a:pt x="7979" y="4209"/>
                  </a:lnTo>
                  <a:close/>
                  <a:moveTo>
                    <a:pt x="0" y="0"/>
                  </a:moveTo>
                  <a:lnTo>
                    <a:pt x="27532" y="40333"/>
                  </a:lnTo>
                  <a:lnTo>
                    <a:pt x="0" y="80666"/>
                  </a:lnTo>
                  <a:lnTo>
                    <a:pt x="24638" y="80666"/>
                  </a:lnTo>
                  <a:lnTo>
                    <a:pt x="42262" y="54888"/>
                  </a:lnTo>
                  <a:lnTo>
                    <a:pt x="59886" y="80666"/>
                  </a:lnTo>
                  <a:lnTo>
                    <a:pt x="84524" y="80666"/>
                  </a:lnTo>
                  <a:lnTo>
                    <a:pt x="56992" y="40333"/>
                  </a:lnTo>
                  <a:lnTo>
                    <a:pt x="84524" y="0"/>
                  </a:lnTo>
                  <a:lnTo>
                    <a:pt x="59886" y="0"/>
                  </a:lnTo>
                  <a:lnTo>
                    <a:pt x="42262" y="25866"/>
                  </a:lnTo>
                  <a:lnTo>
                    <a:pt x="24638" y="0"/>
                  </a:lnTo>
                  <a:close/>
                </a:path>
              </a:pathLst>
            </a:custGeom>
            <a:solidFill>
              <a:srgbClr val="CE1F39"/>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970" name="Google Shape;4970;p63"/>
            <p:cNvSpPr/>
            <p:nvPr/>
          </p:nvSpPr>
          <p:spPr>
            <a:xfrm>
              <a:off x="5106550" y="2033300"/>
              <a:ext cx="651050" cy="1595800"/>
            </a:xfrm>
            <a:custGeom>
              <a:avLst/>
              <a:gdLst/>
              <a:ahLst/>
              <a:cxnLst/>
              <a:rect l="l" t="t" r="r" b="b"/>
              <a:pathLst>
                <a:path w="26042" h="63832" extrusionOk="0">
                  <a:moveTo>
                    <a:pt x="1" y="0"/>
                  </a:moveTo>
                  <a:lnTo>
                    <a:pt x="21746" y="31916"/>
                  </a:lnTo>
                  <a:lnTo>
                    <a:pt x="1" y="63831"/>
                  </a:lnTo>
                  <a:lnTo>
                    <a:pt x="4297" y="63831"/>
                  </a:lnTo>
                  <a:lnTo>
                    <a:pt x="26042" y="31916"/>
                  </a:lnTo>
                  <a:lnTo>
                    <a:pt x="4297" y="0"/>
                  </a:lnTo>
                  <a:close/>
                </a:path>
              </a:pathLst>
            </a:custGeom>
            <a:solidFill>
              <a:srgbClr val="CE1F39"/>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971" name="Google Shape;4971;p63"/>
            <p:cNvSpPr/>
            <p:nvPr/>
          </p:nvSpPr>
          <p:spPr>
            <a:xfrm>
              <a:off x="5764150" y="2831175"/>
              <a:ext cx="247725" cy="725575"/>
            </a:xfrm>
            <a:custGeom>
              <a:avLst/>
              <a:gdLst/>
              <a:ahLst/>
              <a:cxnLst/>
              <a:rect l="l" t="t" r="r" b="b"/>
              <a:pathLst>
                <a:path w="9909" h="29023" extrusionOk="0">
                  <a:moveTo>
                    <a:pt x="9909" y="1"/>
                  </a:moveTo>
                  <a:lnTo>
                    <a:pt x="1" y="14556"/>
                  </a:lnTo>
                  <a:lnTo>
                    <a:pt x="9909" y="29023"/>
                  </a:lnTo>
                  <a:lnTo>
                    <a:pt x="9909" y="1"/>
                  </a:lnTo>
                  <a:close/>
                </a:path>
              </a:pathLst>
            </a:custGeom>
            <a:solidFill>
              <a:srgbClr val="9C182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972" name="Google Shape;4972;p63"/>
            <p:cNvSpPr/>
            <p:nvPr/>
          </p:nvSpPr>
          <p:spPr>
            <a:xfrm>
              <a:off x="6842625" y="1822875"/>
              <a:ext cx="197300" cy="236750"/>
            </a:xfrm>
            <a:custGeom>
              <a:avLst/>
              <a:gdLst/>
              <a:ahLst/>
              <a:cxnLst/>
              <a:rect l="l" t="t" r="r" b="b"/>
              <a:pathLst>
                <a:path w="7892" h="9470" extrusionOk="0">
                  <a:moveTo>
                    <a:pt x="1" y="0"/>
                  </a:moveTo>
                  <a:lnTo>
                    <a:pt x="1" y="1754"/>
                  </a:lnTo>
                  <a:lnTo>
                    <a:pt x="2719" y="1754"/>
                  </a:lnTo>
                  <a:lnTo>
                    <a:pt x="2719" y="9469"/>
                  </a:lnTo>
                  <a:lnTo>
                    <a:pt x="5086" y="9469"/>
                  </a:lnTo>
                  <a:lnTo>
                    <a:pt x="5086" y="1754"/>
                  </a:lnTo>
                  <a:lnTo>
                    <a:pt x="7892" y="1754"/>
                  </a:lnTo>
                  <a:lnTo>
                    <a:pt x="7892" y="0"/>
                  </a:lnTo>
                  <a:close/>
                </a:path>
              </a:pathLst>
            </a:custGeom>
            <a:solidFill>
              <a:srgbClr val="CE0E2D"/>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973" name="Google Shape;4973;p63"/>
            <p:cNvSpPr/>
            <p:nvPr/>
          </p:nvSpPr>
          <p:spPr>
            <a:xfrm>
              <a:off x="7064025" y="1822875"/>
              <a:ext cx="254300" cy="236750"/>
            </a:xfrm>
            <a:custGeom>
              <a:avLst/>
              <a:gdLst/>
              <a:ahLst/>
              <a:cxnLst/>
              <a:rect l="l" t="t" r="r" b="b"/>
              <a:pathLst>
                <a:path w="10172" h="9470" extrusionOk="0">
                  <a:moveTo>
                    <a:pt x="0" y="0"/>
                  </a:moveTo>
                  <a:lnTo>
                    <a:pt x="0" y="9469"/>
                  </a:lnTo>
                  <a:lnTo>
                    <a:pt x="2280" y="9469"/>
                  </a:lnTo>
                  <a:lnTo>
                    <a:pt x="2280" y="7277"/>
                  </a:lnTo>
                  <a:lnTo>
                    <a:pt x="2017" y="2718"/>
                  </a:lnTo>
                  <a:lnTo>
                    <a:pt x="4297" y="9469"/>
                  </a:lnTo>
                  <a:lnTo>
                    <a:pt x="5875" y="9469"/>
                  </a:lnTo>
                  <a:lnTo>
                    <a:pt x="8155" y="2718"/>
                  </a:lnTo>
                  <a:lnTo>
                    <a:pt x="7892" y="7277"/>
                  </a:lnTo>
                  <a:lnTo>
                    <a:pt x="7892" y="9469"/>
                  </a:lnTo>
                  <a:lnTo>
                    <a:pt x="10171" y="9469"/>
                  </a:lnTo>
                  <a:lnTo>
                    <a:pt x="10171" y="0"/>
                  </a:lnTo>
                  <a:lnTo>
                    <a:pt x="7190" y="0"/>
                  </a:lnTo>
                  <a:lnTo>
                    <a:pt x="5086" y="6576"/>
                  </a:lnTo>
                  <a:lnTo>
                    <a:pt x="2982" y="0"/>
                  </a:lnTo>
                  <a:close/>
                </a:path>
              </a:pathLst>
            </a:custGeom>
            <a:solidFill>
              <a:srgbClr val="CE0E2D"/>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4974" name="Google Shape;4974;p63"/>
          <p:cNvSpPr txBox="1"/>
          <p:nvPr/>
        </p:nvSpPr>
        <p:spPr>
          <a:xfrm>
            <a:off x="244350" y="4765500"/>
            <a:ext cx="1315500" cy="2925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700"/>
              <a:buFont typeface="Arial"/>
              <a:buNone/>
            </a:pPr>
            <a:r>
              <a:rPr lang="en" sz="700" b="0" i="0" u="none" strike="noStrike" cap="none">
                <a:solidFill>
                  <a:schemeClr val="dk2"/>
                </a:solidFill>
                <a:latin typeface="Inter Medium"/>
                <a:ea typeface="Inter Medium"/>
                <a:cs typeface="Inter Medium"/>
                <a:sym typeface="Inter Medium"/>
              </a:rPr>
              <a:t>Proprietary &amp; Confidential</a:t>
            </a:r>
            <a:endParaRPr sz="700" b="0" i="0" u="none" strike="noStrike" cap="none">
              <a:solidFill>
                <a:schemeClr val="dk2"/>
              </a:solidFill>
              <a:latin typeface="Inter Medium"/>
              <a:ea typeface="Inter Medium"/>
              <a:cs typeface="Inter Medium"/>
              <a:sym typeface="Inter Medium"/>
            </a:endParaRPr>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4975"/>
        <p:cNvGrpSpPr/>
        <p:nvPr/>
      </p:nvGrpSpPr>
      <p:grpSpPr>
        <a:xfrm>
          <a:off x="0" y="0"/>
          <a:ext cx="0" cy="0"/>
          <a:chOff x="0" y="0"/>
          <a:chExt cx="0" cy="0"/>
        </a:xfrm>
      </p:grpSpPr>
      <p:sp>
        <p:nvSpPr>
          <p:cNvPr id="4976" name="Google Shape;4976;p64"/>
          <p:cNvSpPr txBox="1">
            <a:spLocks noGrp="1"/>
          </p:cNvSpPr>
          <p:nvPr>
            <p:ph type="title"/>
          </p:nvPr>
        </p:nvSpPr>
        <p:spPr>
          <a:xfrm>
            <a:off x="490250" y="450150"/>
            <a:ext cx="6367800" cy="4090800"/>
          </a:xfrm>
          <a:prstGeom prst="rect">
            <a:avLst/>
          </a:prstGeom>
          <a:noFill/>
          <a:ln>
            <a:noFill/>
          </a:ln>
        </p:spPr>
        <p:txBody>
          <a:bodyPr spcFirstLastPara="1" wrap="square" lIns="91425" tIns="91425" rIns="91425" bIns="91425" anchor="ctr" anchorCtr="0">
            <a:normAutofit/>
          </a:bodyPr>
          <a:lstStyle>
            <a:lvl1pPr lvl="0" algn="l" rtl="0">
              <a:lnSpc>
                <a:spcPct val="100000"/>
              </a:lnSpc>
              <a:spcBef>
                <a:spcPts val="0"/>
              </a:spcBef>
              <a:spcAft>
                <a:spcPts val="0"/>
              </a:spcAft>
              <a:buSzPts val="4800"/>
              <a:buNone/>
              <a:defRPr sz="4800"/>
            </a:lvl1pPr>
            <a:lvl2pPr lvl="1" algn="l" rtl="0">
              <a:lnSpc>
                <a:spcPct val="100000"/>
              </a:lnSpc>
              <a:spcBef>
                <a:spcPts val="0"/>
              </a:spcBef>
              <a:spcAft>
                <a:spcPts val="0"/>
              </a:spcAft>
              <a:buSzPts val="4800"/>
              <a:buNone/>
              <a:defRPr sz="4800"/>
            </a:lvl2pPr>
            <a:lvl3pPr lvl="2" algn="l" rtl="0">
              <a:lnSpc>
                <a:spcPct val="100000"/>
              </a:lnSpc>
              <a:spcBef>
                <a:spcPts val="0"/>
              </a:spcBef>
              <a:spcAft>
                <a:spcPts val="0"/>
              </a:spcAft>
              <a:buSzPts val="4800"/>
              <a:buNone/>
              <a:defRPr sz="4800"/>
            </a:lvl3pPr>
            <a:lvl4pPr lvl="3" algn="l" rtl="0">
              <a:lnSpc>
                <a:spcPct val="100000"/>
              </a:lnSpc>
              <a:spcBef>
                <a:spcPts val="0"/>
              </a:spcBef>
              <a:spcAft>
                <a:spcPts val="0"/>
              </a:spcAft>
              <a:buSzPts val="4800"/>
              <a:buNone/>
              <a:defRPr sz="4800"/>
            </a:lvl4pPr>
            <a:lvl5pPr lvl="4" algn="l" rtl="0">
              <a:lnSpc>
                <a:spcPct val="100000"/>
              </a:lnSpc>
              <a:spcBef>
                <a:spcPts val="0"/>
              </a:spcBef>
              <a:spcAft>
                <a:spcPts val="0"/>
              </a:spcAft>
              <a:buSzPts val="4800"/>
              <a:buNone/>
              <a:defRPr sz="4800"/>
            </a:lvl5pPr>
            <a:lvl6pPr lvl="5" algn="l" rtl="0">
              <a:lnSpc>
                <a:spcPct val="100000"/>
              </a:lnSpc>
              <a:spcBef>
                <a:spcPts val="0"/>
              </a:spcBef>
              <a:spcAft>
                <a:spcPts val="0"/>
              </a:spcAft>
              <a:buSzPts val="4800"/>
              <a:buNone/>
              <a:defRPr sz="4800"/>
            </a:lvl6pPr>
            <a:lvl7pPr lvl="6" algn="l" rtl="0">
              <a:lnSpc>
                <a:spcPct val="100000"/>
              </a:lnSpc>
              <a:spcBef>
                <a:spcPts val="0"/>
              </a:spcBef>
              <a:spcAft>
                <a:spcPts val="0"/>
              </a:spcAft>
              <a:buSzPts val="4800"/>
              <a:buNone/>
              <a:defRPr sz="4800"/>
            </a:lvl7pPr>
            <a:lvl8pPr lvl="7" algn="l" rtl="0">
              <a:lnSpc>
                <a:spcPct val="100000"/>
              </a:lnSpc>
              <a:spcBef>
                <a:spcPts val="0"/>
              </a:spcBef>
              <a:spcAft>
                <a:spcPts val="0"/>
              </a:spcAft>
              <a:buSzPts val="4800"/>
              <a:buNone/>
              <a:defRPr sz="4800"/>
            </a:lvl8pPr>
            <a:lvl9pPr lvl="8" algn="l" rtl="0">
              <a:lnSpc>
                <a:spcPct val="100000"/>
              </a:lnSpc>
              <a:spcBef>
                <a:spcPts val="0"/>
              </a:spcBef>
              <a:spcAft>
                <a:spcPts val="0"/>
              </a:spcAft>
              <a:buSzPts val="4800"/>
              <a:buNone/>
              <a:defRPr sz="4800"/>
            </a:lvl9pPr>
          </a:lstStyle>
          <a:p>
            <a:endParaRPr/>
          </a:p>
        </p:txBody>
      </p:sp>
      <p:sp>
        <p:nvSpPr>
          <p:cNvPr id="4977" name="Google Shape;4977;p64"/>
          <p:cNvSpPr txBox="1"/>
          <p:nvPr/>
        </p:nvSpPr>
        <p:spPr>
          <a:xfrm>
            <a:off x="244350" y="4765500"/>
            <a:ext cx="1315500" cy="2925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700"/>
              <a:buFont typeface="Arial"/>
              <a:buNone/>
            </a:pPr>
            <a:r>
              <a:rPr lang="en" sz="700" b="0" i="0" u="none" strike="noStrike" cap="none">
                <a:solidFill>
                  <a:schemeClr val="dk2"/>
                </a:solidFill>
                <a:latin typeface="Inter Medium"/>
                <a:ea typeface="Inter Medium"/>
                <a:cs typeface="Inter Medium"/>
                <a:sym typeface="Inter Medium"/>
              </a:rPr>
              <a:t>Proprietary &amp; Confidential</a:t>
            </a:r>
            <a:endParaRPr sz="700" b="0" i="0" u="none" strike="noStrike" cap="none">
              <a:solidFill>
                <a:schemeClr val="dk2"/>
              </a:solidFill>
              <a:latin typeface="Inter Medium"/>
              <a:ea typeface="Inter Medium"/>
              <a:cs typeface="Inter Medium"/>
              <a:sym typeface="Inter Medium"/>
            </a:endParaRPr>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matchingName="Closing slide w/logo_white">
  <p:cSld name="BLANK_1">
    <p:bg>
      <p:bgPr>
        <a:solidFill>
          <a:schemeClr val="dk1"/>
        </a:solidFill>
        <a:effectLst/>
      </p:bgPr>
    </p:bg>
    <p:spTree>
      <p:nvGrpSpPr>
        <p:cNvPr id="1" name="Shape 4978"/>
        <p:cNvGrpSpPr/>
        <p:nvPr/>
      </p:nvGrpSpPr>
      <p:grpSpPr>
        <a:xfrm>
          <a:off x="0" y="0"/>
          <a:ext cx="0" cy="0"/>
          <a:chOff x="0" y="0"/>
          <a:chExt cx="0" cy="0"/>
        </a:xfrm>
      </p:grpSpPr>
      <p:grpSp>
        <p:nvGrpSpPr>
          <p:cNvPr id="4979" name="Google Shape;4979;p65"/>
          <p:cNvGrpSpPr/>
          <p:nvPr/>
        </p:nvGrpSpPr>
        <p:grpSpPr>
          <a:xfrm>
            <a:off x="3698727" y="6"/>
            <a:ext cx="3697033" cy="5143642"/>
            <a:chOff x="1926275" y="238125"/>
            <a:chExt cx="3765950" cy="5239525"/>
          </a:xfrm>
        </p:grpSpPr>
        <p:sp>
          <p:nvSpPr>
            <p:cNvPr id="4980" name="Google Shape;4980;p65"/>
            <p:cNvSpPr/>
            <p:nvPr/>
          </p:nvSpPr>
          <p:spPr>
            <a:xfrm>
              <a:off x="3567675" y="2842675"/>
              <a:ext cx="2124550" cy="2634975"/>
            </a:xfrm>
            <a:custGeom>
              <a:avLst/>
              <a:gdLst/>
              <a:ahLst/>
              <a:cxnLst/>
              <a:rect l="l" t="t" r="r" b="b"/>
              <a:pathLst>
                <a:path w="84982" h="105399" extrusionOk="0">
                  <a:moveTo>
                    <a:pt x="84070" y="1"/>
                  </a:moveTo>
                  <a:lnTo>
                    <a:pt x="1" y="105398"/>
                  </a:lnTo>
                  <a:lnTo>
                    <a:pt x="1854" y="105398"/>
                  </a:lnTo>
                  <a:lnTo>
                    <a:pt x="54872" y="38890"/>
                  </a:lnTo>
                  <a:lnTo>
                    <a:pt x="84981" y="1155"/>
                  </a:lnTo>
                  <a:lnTo>
                    <a:pt x="84070" y="1"/>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981" name="Google Shape;4981;p65"/>
            <p:cNvSpPr/>
            <p:nvPr/>
          </p:nvSpPr>
          <p:spPr>
            <a:xfrm>
              <a:off x="3471225" y="2781900"/>
              <a:ext cx="2173150" cy="2695750"/>
            </a:xfrm>
            <a:custGeom>
              <a:avLst/>
              <a:gdLst/>
              <a:ahLst/>
              <a:cxnLst/>
              <a:rect l="l" t="t" r="r" b="b"/>
              <a:pathLst>
                <a:path w="86926" h="107830" extrusionOk="0">
                  <a:moveTo>
                    <a:pt x="85983" y="1"/>
                  </a:moveTo>
                  <a:lnTo>
                    <a:pt x="0" y="107829"/>
                  </a:lnTo>
                  <a:lnTo>
                    <a:pt x="1823" y="107829"/>
                  </a:lnTo>
                  <a:lnTo>
                    <a:pt x="86925" y="1155"/>
                  </a:lnTo>
                  <a:lnTo>
                    <a:pt x="85983" y="1"/>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982" name="Google Shape;4982;p65"/>
            <p:cNvSpPr/>
            <p:nvPr/>
          </p:nvSpPr>
          <p:spPr>
            <a:xfrm>
              <a:off x="3374000" y="2721150"/>
              <a:ext cx="2221750" cy="2756500"/>
            </a:xfrm>
            <a:custGeom>
              <a:avLst/>
              <a:gdLst/>
              <a:ahLst/>
              <a:cxnLst/>
              <a:rect l="l" t="t" r="r" b="b"/>
              <a:pathLst>
                <a:path w="88870" h="110260" extrusionOk="0">
                  <a:moveTo>
                    <a:pt x="87958" y="0"/>
                  </a:moveTo>
                  <a:lnTo>
                    <a:pt x="0" y="110259"/>
                  </a:lnTo>
                  <a:lnTo>
                    <a:pt x="1854" y="110259"/>
                  </a:lnTo>
                  <a:lnTo>
                    <a:pt x="88870" y="1155"/>
                  </a:lnTo>
                  <a:lnTo>
                    <a:pt x="87958"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983" name="Google Shape;4983;p65"/>
            <p:cNvSpPr/>
            <p:nvPr/>
          </p:nvSpPr>
          <p:spPr>
            <a:xfrm>
              <a:off x="3278300" y="2661150"/>
              <a:ext cx="2269600" cy="2816500"/>
            </a:xfrm>
            <a:custGeom>
              <a:avLst/>
              <a:gdLst/>
              <a:ahLst/>
              <a:cxnLst/>
              <a:rect l="l" t="t" r="r" b="b"/>
              <a:pathLst>
                <a:path w="90784" h="112660" extrusionOk="0">
                  <a:moveTo>
                    <a:pt x="89872" y="0"/>
                  </a:moveTo>
                  <a:lnTo>
                    <a:pt x="0" y="112659"/>
                  </a:lnTo>
                  <a:lnTo>
                    <a:pt x="1853" y="112659"/>
                  </a:lnTo>
                  <a:lnTo>
                    <a:pt x="90784" y="1155"/>
                  </a:lnTo>
                  <a:lnTo>
                    <a:pt x="89872"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984" name="Google Shape;4984;p65"/>
            <p:cNvSpPr/>
            <p:nvPr/>
          </p:nvSpPr>
          <p:spPr>
            <a:xfrm>
              <a:off x="3181825" y="2600375"/>
              <a:ext cx="2317475" cy="2877275"/>
            </a:xfrm>
            <a:custGeom>
              <a:avLst/>
              <a:gdLst/>
              <a:ahLst/>
              <a:cxnLst/>
              <a:rect l="l" t="t" r="r" b="b"/>
              <a:pathLst>
                <a:path w="92699" h="115091" extrusionOk="0">
                  <a:moveTo>
                    <a:pt x="91787" y="0"/>
                  </a:moveTo>
                  <a:lnTo>
                    <a:pt x="1" y="115090"/>
                  </a:lnTo>
                  <a:lnTo>
                    <a:pt x="1854" y="115090"/>
                  </a:lnTo>
                  <a:lnTo>
                    <a:pt x="92698" y="1155"/>
                  </a:lnTo>
                  <a:lnTo>
                    <a:pt x="91787"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985" name="Google Shape;4985;p65"/>
            <p:cNvSpPr/>
            <p:nvPr/>
          </p:nvSpPr>
          <p:spPr>
            <a:xfrm>
              <a:off x="3084600" y="2539600"/>
              <a:ext cx="2366825" cy="2938050"/>
            </a:xfrm>
            <a:custGeom>
              <a:avLst/>
              <a:gdLst/>
              <a:ahLst/>
              <a:cxnLst/>
              <a:rect l="l" t="t" r="r" b="b"/>
              <a:pathLst>
                <a:path w="94673" h="117522" extrusionOk="0">
                  <a:moveTo>
                    <a:pt x="93761" y="1"/>
                  </a:moveTo>
                  <a:lnTo>
                    <a:pt x="1" y="117521"/>
                  </a:lnTo>
                  <a:lnTo>
                    <a:pt x="1854" y="117521"/>
                  </a:lnTo>
                  <a:lnTo>
                    <a:pt x="94673" y="1155"/>
                  </a:lnTo>
                  <a:lnTo>
                    <a:pt x="93761" y="1"/>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986" name="Google Shape;4986;p65"/>
            <p:cNvSpPr/>
            <p:nvPr/>
          </p:nvSpPr>
          <p:spPr>
            <a:xfrm>
              <a:off x="2988125" y="2478850"/>
              <a:ext cx="2414700" cy="2998800"/>
            </a:xfrm>
            <a:custGeom>
              <a:avLst/>
              <a:gdLst/>
              <a:ahLst/>
              <a:cxnLst/>
              <a:rect l="l" t="t" r="r" b="b"/>
              <a:pathLst>
                <a:path w="96588" h="119952" extrusionOk="0">
                  <a:moveTo>
                    <a:pt x="95676" y="0"/>
                  </a:moveTo>
                  <a:lnTo>
                    <a:pt x="1" y="119951"/>
                  </a:lnTo>
                  <a:lnTo>
                    <a:pt x="1854" y="119951"/>
                  </a:lnTo>
                  <a:lnTo>
                    <a:pt x="96587" y="1155"/>
                  </a:lnTo>
                  <a:lnTo>
                    <a:pt x="95676"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987" name="Google Shape;4987;p65"/>
            <p:cNvSpPr/>
            <p:nvPr/>
          </p:nvSpPr>
          <p:spPr>
            <a:xfrm>
              <a:off x="2892425" y="2418825"/>
              <a:ext cx="2462550" cy="3058825"/>
            </a:xfrm>
            <a:custGeom>
              <a:avLst/>
              <a:gdLst/>
              <a:ahLst/>
              <a:cxnLst/>
              <a:rect l="l" t="t" r="r" b="b"/>
              <a:pathLst>
                <a:path w="98502" h="122353" extrusionOk="0">
                  <a:moveTo>
                    <a:pt x="97590" y="1"/>
                  </a:moveTo>
                  <a:lnTo>
                    <a:pt x="1" y="122352"/>
                  </a:lnTo>
                  <a:lnTo>
                    <a:pt x="1854" y="122352"/>
                  </a:lnTo>
                  <a:lnTo>
                    <a:pt x="98501" y="1155"/>
                  </a:lnTo>
                  <a:lnTo>
                    <a:pt x="97590" y="1"/>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988" name="Google Shape;4988;p65"/>
            <p:cNvSpPr/>
            <p:nvPr/>
          </p:nvSpPr>
          <p:spPr>
            <a:xfrm>
              <a:off x="2795975" y="2358075"/>
              <a:ext cx="2511150" cy="3119575"/>
            </a:xfrm>
            <a:custGeom>
              <a:avLst/>
              <a:gdLst/>
              <a:ahLst/>
              <a:cxnLst/>
              <a:rect l="l" t="t" r="r" b="b"/>
              <a:pathLst>
                <a:path w="100446" h="124783" extrusionOk="0">
                  <a:moveTo>
                    <a:pt x="99503" y="0"/>
                  </a:moveTo>
                  <a:lnTo>
                    <a:pt x="0" y="124782"/>
                  </a:lnTo>
                  <a:lnTo>
                    <a:pt x="1823" y="124782"/>
                  </a:lnTo>
                  <a:lnTo>
                    <a:pt x="100445" y="1155"/>
                  </a:lnTo>
                  <a:lnTo>
                    <a:pt x="99503"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989" name="Google Shape;4989;p65"/>
            <p:cNvSpPr/>
            <p:nvPr/>
          </p:nvSpPr>
          <p:spPr>
            <a:xfrm>
              <a:off x="2698750" y="2297300"/>
              <a:ext cx="2559750" cy="3180350"/>
            </a:xfrm>
            <a:custGeom>
              <a:avLst/>
              <a:gdLst/>
              <a:ahLst/>
              <a:cxnLst/>
              <a:rect l="l" t="t" r="r" b="b"/>
              <a:pathLst>
                <a:path w="102390" h="127214" extrusionOk="0">
                  <a:moveTo>
                    <a:pt x="101478" y="1"/>
                  </a:moveTo>
                  <a:lnTo>
                    <a:pt x="0" y="127213"/>
                  </a:lnTo>
                  <a:lnTo>
                    <a:pt x="1854" y="127213"/>
                  </a:lnTo>
                  <a:lnTo>
                    <a:pt x="102390" y="1155"/>
                  </a:lnTo>
                  <a:lnTo>
                    <a:pt x="101478" y="1"/>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990" name="Google Shape;4990;p65"/>
            <p:cNvSpPr/>
            <p:nvPr/>
          </p:nvSpPr>
          <p:spPr>
            <a:xfrm>
              <a:off x="2602275" y="2236550"/>
              <a:ext cx="2608375" cy="3241100"/>
            </a:xfrm>
            <a:custGeom>
              <a:avLst/>
              <a:gdLst/>
              <a:ahLst/>
              <a:cxnLst/>
              <a:rect l="l" t="t" r="r" b="b"/>
              <a:pathLst>
                <a:path w="104335" h="129644" extrusionOk="0">
                  <a:moveTo>
                    <a:pt x="103393" y="0"/>
                  </a:moveTo>
                  <a:lnTo>
                    <a:pt x="1" y="129643"/>
                  </a:lnTo>
                  <a:lnTo>
                    <a:pt x="1854" y="129643"/>
                  </a:lnTo>
                  <a:lnTo>
                    <a:pt x="104335" y="1155"/>
                  </a:lnTo>
                  <a:lnTo>
                    <a:pt x="103393"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991" name="Google Shape;4991;p65"/>
            <p:cNvSpPr/>
            <p:nvPr/>
          </p:nvSpPr>
          <p:spPr>
            <a:xfrm>
              <a:off x="2506575" y="2175775"/>
              <a:ext cx="2656225" cy="3301875"/>
            </a:xfrm>
            <a:custGeom>
              <a:avLst/>
              <a:gdLst/>
              <a:ahLst/>
              <a:cxnLst/>
              <a:rect l="l" t="t" r="r" b="b"/>
              <a:pathLst>
                <a:path w="106249" h="132075" extrusionOk="0">
                  <a:moveTo>
                    <a:pt x="105307" y="0"/>
                  </a:moveTo>
                  <a:lnTo>
                    <a:pt x="0" y="132074"/>
                  </a:lnTo>
                  <a:lnTo>
                    <a:pt x="1823" y="132074"/>
                  </a:lnTo>
                  <a:lnTo>
                    <a:pt x="106249" y="1185"/>
                  </a:lnTo>
                  <a:lnTo>
                    <a:pt x="105307"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992" name="Google Shape;4992;p65"/>
            <p:cNvSpPr/>
            <p:nvPr/>
          </p:nvSpPr>
          <p:spPr>
            <a:xfrm>
              <a:off x="2409350" y="2115775"/>
              <a:ext cx="2704850" cy="3361875"/>
            </a:xfrm>
            <a:custGeom>
              <a:avLst/>
              <a:gdLst/>
              <a:ahLst/>
              <a:cxnLst/>
              <a:rect l="l" t="t" r="r" b="b"/>
              <a:pathLst>
                <a:path w="108194" h="134475" extrusionOk="0">
                  <a:moveTo>
                    <a:pt x="107282" y="0"/>
                  </a:moveTo>
                  <a:lnTo>
                    <a:pt x="0" y="134474"/>
                  </a:lnTo>
                  <a:lnTo>
                    <a:pt x="1854" y="134474"/>
                  </a:lnTo>
                  <a:lnTo>
                    <a:pt x="108193" y="1155"/>
                  </a:lnTo>
                  <a:lnTo>
                    <a:pt x="107282"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993" name="Google Shape;4993;p65"/>
            <p:cNvSpPr/>
            <p:nvPr/>
          </p:nvSpPr>
          <p:spPr>
            <a:xfrm>
              <a:off x="2312875" y="2055000"/>
              <a:ext cx="2752700" cy="3422650"/>
            </a:xfrm>
            <a:custGeom>
              <a:avLst/>
              <a:gdLst/>
              <a:ahLst/>
              <a:cxnLst/>
              <a:rect l="l" t="t" r="r" b="b"/>
              <a:pathLst>
                <a:path w="110108" h="136906" extrusionOk="0">
                  <a:moveTo>
                    <a:pt x="109196" y="1"/>
                  </a:moveTo>
                  <a:lnTo>
                    <a:pt x="1" y="136905"/>
                  </a:lnTo>
                  <a:lnTo>
                    <a:pt x="1854" y="136905"/>
                  </a:lnTo>
                  <a:lnTo>
                    <a:pt x="110108" y="1155"/>
                  </a:lnTo>
                  <a:lnTo>
                    <a:pt x="109196" y="1"/>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994" name="Google Shape;4994;p65"/>
            <p:cNvSpPr/>
            <p:nvPr/>
          </p:nvSpPr>
          <p:spPr>
            <a:xfrm>
              <a:off x="2216425" y="1994225"/>
              <a:ext cx="2801300" cy="3483425"/>
            </a:xfrm>
            <a:custGeom>
              <a:avLst/>
              <a:gdLst/>
              <a:ahLst/>
              <a:cxnLst/>
              <a:rect l="l" t="t" r="r" b="b"/>
              <a:pathLst>
                <a:path w="112052" h="139337" extrusionOk="0">
                  <a:moveTo>
                    <a:pt x="111140" y="1"/>
                  </a:moveTo>
                  <a:lnTo>
                    <a:pt x="0" y="139336"/>
                  </a:lnTo>
                  <a:lnTo>
                    <a:pt x="1854" y="139336"/>
                  </a:lnTo>
                  <a:lnTo>
                    <a:pt x="112051" y="1156"/>
                  </a:lnTo>
                  <a:lnTo>
                    <a:pt x="111140" y="1"/>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995" name="Google Shape;4995;p65"/>
            <p:cNvSpPr/>
            <p:nvPr/>
          </p:nvSpPr>
          <p:spPr>
            <a:xfrm>
              <a:off x="2119950" y="1933475"/>
              <a:ext cx="2849925" cy="3544175"/>
            </a:xfrm>
            <a:custGeom>
              <a:avLst/>
              <a:gdLst/>
              <a:ahLst/>
              <a:cxnLst/>
              <a:rect l="l" t="t" r="r" b="b"/>
              <a:pathLst>
                <a:path w="113997" h="141767" extrusionOk="0">
                  <a:moveTo>
                    <a:pt x="113085" y="0"/>
                  </a:moveTo>
                  <a:lnTo>
                    <a:pt x="1" y="141766"/>
                  </a:lnTo>
                  <a:lnTo>
                    <a:pt x="1854" y="141766"/>
                  </a:lnTo>
                  <a:lnTo>
                    <a:pt x="113996" y="1185"/>
                  </a:lnTo>
                  <a:lnTo>
                    <a:pt x="113085"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996" name="Google Shape;4996;p65"/>
            <p:cNvSpPr/>
            <p:nvPr/>
          </p:nvSpPr>
          <p:spPr>
            <a:xfrm>
              <a:off x="2023475" y="1872700"/>
              <a:ext cx="2897775" cy="3604950"/>
            </a:xfrm>
            <a:custGeom>
              <a:avLst/>
              <a:gdLst/>
              <a:ahLst/>
              <a:cxnLst/>
              <a:rect l="l" t="t" r="r" b="b"/>
              <a:pathLst>
                <a:path w="115911" h="144198" extrusionOk="0">
                  <a:moveTo>
                    <a:pt x="114999" y="1"/>
                  </a:moveTo>
                  <a:lnTo>
                    <a:pt x="1" y="144197"/>
                  </a:lnTo>
                  <a:lnTo>
                    <a:pt x="1854" y="144197"/>
                  </a:lnTo>
                  <a:lnTo>
                    <a:pt x="115911" y="1186"/>
                  </a:lnTo>
                  <a:lnTo>
                    <a:pt x="114999" y="1"/>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997" name="Google Shape;4997;p65"/>
            <p:cNvSpPr/>
            <p:nvPr/>
          </p:nvSpPr>
          <p:spPr>
            <a:xfrm>
              <a:off x="1926275" y="1811950"/>
              <a:ext cx="2946375" cy="3665700"/>
            </a:xfrm>
            <a:custGeom>
              <a:avLst/>
              <a:gdLst/>
              <a:ahLst/>
              <a:cxnLst/>
              <a:rect l="l" t="t" r="r" b="b"/>
              <a:pathLst>
                <a:path w="117855" h="146628" extrusionOk="0">
                  <a:moveTo>
                    <a:pt x="116943" y="0"/>
                  </a:moveTo>
                  <a:lnTo>
                    <a:pt x="83765" y="41594"/>
                  </a:lnTo>
                  <a:lnTo>
                    <a:pt x="34089" y="103879"/>
                  </a:lnTo>
                  <a:lnTo>
                    <a:pt x="0" y="146627"/>
                  </a:lnTo>
                  <a:lnTo>
                    <a:pt x="1853" y="146627"/>
                  </a:lnTo>
                  <a:lnTo>
                    <a:pt x="117854" y="1155"/>
                  </a:lnTo>
                  <a:lnTo>
                    <a:pt x="116943"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998" name="Google Shape;4998;p65"/>
            <p:cNvSpPr/>
            <p:nvPr/>
          </p:nvSpPr>
          <p:spPr>
            <a:xfrm>
              <a:off x="3971775" y="1751175"/>
              <a:ext cx="853025" cy="1068750"/>
            </a:xfrm>
            <a:custGeom>
              <a:avLst/>
              <a:gdLst/>
              <a:ahLst/>
              <a:cxnLst/>
              <a:rect l="l" t="t" r="r" b="b"/>
              <a:pathLst>
                <a:path w="34121" h="42750" extrusionOk="0">
                  <a:moveTo>
                    <a:pt x="33178" y="0"/>
                  </a:moveTo>
                  <a:lnTo>
                    <a:pt x="1" y="41625"/>
                  </a:lnTo>
                  <a:lnTo>
                    <a:pt x="942" y="42749"/>
                  </a:lnTo>
                  <a:lnTo>
                    <a:pt x="34120" y="1155"/>
                  </a:lnTo>
                  <a:lnTo>
                    <a:pt x="33178"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999" name="Google Shape;4999;p65"/>
            <p:cNvSpPr/>
            <p:nvPr/>
          </p:nvSpPr>
          <p:spPr>
            <a:xfrm>
              <a:off x="3923925" y="1691175"/>
              <a:ext cx="853025" cy="1068725"/>
            </a:xfrm>
            <a:custGeom>
              <a:avLst/>
              <a:gdLst/>
              <a:ahLst/>
              <a:cxnLst/>
              <a:rect l="l" t="t" r="r" b="b"/>
              <a:pathLst>
                <a:path w="34121" h="42749" extrusionOk="0">
                  <a:moveTo>
                    <a:pt x="33178" y="0"/>
                  </a:moveTo>
                  <a:lnTo>
                    <a:pt x="0" y="41594"/>
                  </a:lnTo>
                  <a:lnTo>
                    <a:pt x="912" y="42749"/>
                  </a:lnTo>
                  <a:lnTo>
                    <a:pt x="34120" y="1155"/>
                  </a:lnTo>
                  <a:lnTo>
                    <a:pt x="33178"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000" name="Google Shape;5000;p65"/>
            <p:cNvSpPr/>
            <p:nvPr/>
          </p:nvSpPr>
          <p:spPr>
            <a:xfrm>
              <a:off x="3875300" y="1630400"/>
              <a:ext cx="853025" cy="1069500"/>
            </a:xfrm>
            <a:custGeom>
              <a:avLst/>
              <a:gdLst/>
              <a:ahLst/>
              <a:cxnLst/>
              <a:rect l="l" t="t" r="r" b="b"/>
              <a:pathLst>
                <a:path w="34121" h="42780" extrusionOk="0">
                  <a:moveTo>
                    <a:pt x="33209" y="1"/>
                  </a:moveTo>
                  <a:lnTo>
                    <a:pt x="1" y="41625"/>
                  </a:lnTo>
                  <a:lnTo>
                    <a:pt x="943" y="42780"/>
                  </a:lnTo>
                  <a:lnTo>
                    <a:pt x="34121" y="1155"/>
                  </a:lnTo>
                  <a:lnTo>
                    <a:pt x="33209" y="1"/>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001" name="Google Shape;5001;p65"/>
            <p:cNvSpPr/>
            <p:nvPr/>
          </p:nvSpPr>
          <p:spPr>
            <a:xfrm>
              <a:off x="3827450" y="1569650"/>
              <a:ext cx="853025" cy="1069475"/>
            </a:xfrm>
            <a:custGeom>
              <a:avLst/>
              <a:gdLst/>
              <a:ahLst/>
              <a:cxnLst/>
              <a:rect l="l" t="t" r="r" b="b"/>
              <a:pathLst>
                <a:path w="34121" h="42779" extrusionOk="0">
                  <a:moveTo>
                    <a:pt x="33179" y="0"/>
                  </a:moveTo>
                  <a:lnTo>
                    <a:pt x="1" y="41624"/>
                  </a:lnTo>
                  <a:lnTo>
                    <a:pt x="912" y="42779"/>
                  </a:lnTo>
                  <a:lnTo>
                    <a:pt x="34121" y="1155"/>
                  </a:lnTo>
                  <a:lnTo>
                    <a:pt x="33179"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002" name="Google Shape;5002;p65"/>
            <p:cNvSpPr/>
            <p:nvPr/>
          </p:nvSpPr>
          <p:spPr>
            <a:xfrm>
              <a:off x="3778850" y="1508875"/>
              <a:ext cx="853025" cy="1069500"/>
            </a:xfrm>
            <a:custGeom>
              <a:avLst/>
              <a:gdLst/>
              <a:ahLst/>
              <a:cxnLst/>
              <a:rect l="l" t="t" r="r" b="b"/>
              <a:pathLst>
                <a:path w="34121" h="42780" extrusionOk="0">
                  <a:moveTo>
                    <a:pt x="33209" y="0"/>
                  </a:moveTo>
                  <a:lnTo>
                    <a:pt x="0" y="41625"/>
                  </a:lnTo>
                  <a:lnTo>
                    <a:pt x="912" y="42779"/>
                  </a:lnTo>
                  <a:lnTo>
                    <a:pt x="34120" y="1155"/>
                  </a:lnTo>
                  <a:lnTo>
                    <a:pt x="33209"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003" name="Google Shape;5003;p65"/>
            <p:cNvSpPr/>
            <p:nvPr/>
          </p:nvSpPr>
          <p:spPr>
            <a:xfrm>
              <a:off x="3731000" y="1448875"/>
              <a:ext cx="853000" cy="1069500"/>
            </a:xfrm>
            <a:custGeom>
              <a:avLst/>
              <a:gdLst/>
              <a:ahLst/>
              <a:cxnLst/>
              <a:rect l="l" t="t" r="r" b="b"/>
              <a:pathLst>
                <a:path w="34120" h="42780" extrusionOk="0">
                  <a:moveTo>
                    <a:pt x="33208" y="0"/>
                  </a:moveTo>
                  <a:lnTo>
                    <a:pt x="0" y="41625"/>
                  </a:lnTo>
                  <a:lnTo>
                    <a:pt x="912" y="42779"/>
                  </a:lnTo>
                  <a:lnTo>
                    <a:pt x="34120" y="1155"/>
                  </a:lnTo>
                  <a:lnTo>
                    <a:pt x="33208"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004" name="Google Shape;5004;p65"/>
            <p:cNvSpPr/>
            <p:nvPr/>
          </p:nvSpPr>
          <p:spPr>
            <a:xfrm>
              <a:off x="3682375" y="1388100"/>
              <a:ext cx="853025" cy="1069500"/>
            </a:xfrm>
            <a:custGeom>
              <a:avLst/>
              <a:gdLst/>
              <a:ahLst/>
              <a:cxnLst/>
              <a:rect l="l" t="t" r="r" b="b"/>
              <a:pathLst>
                <a:path w="34121" h="42780" extrusionOk="0">
                  <a:moveTo>
                    <a:pt x="33209" y="1"/>
                  </a:moveTo>
                  <a:lnTo>
                    <a:pt x="1" y="41625"/>
                  </a:lnTo>
                  <a:lnTo>
                    <a:pt x="912" y="42779"/>
                  </a:lnTo>
                  <a:lnTo>
                    <a:pt x="34120" y="1155"/>
                  </a:lnTo>
                  <a:lnTo>
                    <a:pt x="33209" y="1"/>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005" name="Google Shape;5005;p65"/>
            <p:cNvSpPr/>
            <p:nvPr/>
          </p:nvSpPr>
          <p:spPr>
            <a:xfrm>
              <a:off x="3633775" y="1327325"/>
              <a:ext cx="853775" cy="1070275"/>
            </a:xfrm>
            <a:custGeom>
              <a:avLst/>
              <a:gdLst/>
              <a:ahLst/>
              <a:cxnLst/>
              <a:rect l="l" t="t" r="r" b="b"/>
              <a:pathLst>
                <a:path w="34151" h="42811" extrusionOk="0">
                  <a:moveTo>
                    <a:pt x="33239" y="1"/>
                  </a:moveTo>
                  <a:lnTo>
                    <a:pt x="0" y="41656"/>
                  </a:lnTo>
                  <a:lnTo>
                    <a:pt x="942" y="42810"/>
                  </a:lnTo>
                  <a:lnTo>
                    <a:pt x="34150" y="1155"/>
                  </a:lnTo>
                  <a:lnTo>
                    <a:pt x="33239" y="1"/>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006" name="Google Shape;5006;p65"/>
            <p:cNvSpPr/>
            <p:nvPr/>
          </p:nvSpPr>
          <p:spPr>
            <a:xfrm>
              <a:off x="3585925" y="1266575"/>
              <a:ext cx="853000" cy="1070250"/>
            </a:xfrm>
            <a:custGeom>
              <a:avLst/>
              <a:gdLst/>
              <a:ahLst/>
              <a:cxnLst/>
              <a:rect l="l" t="t" r="r" b="b"/>
              <a:pathLst>
                <a:path w="34120" h="42810" extrusionOk="0">
                  <a:moveTo>
                    <a:pt x="33208" y="0"/>
                  </a:moveTo>
                  <a:lnTo>
                    <a:pt x="0" y="41655"/>
                  </a:lnTo>
                  <a:lnTo>
                    <a:pt x="912" y="42810"/>
                  </a:lnTo>
                  <a:lnTo>
                    <a:pt x="34120" y="1155"/>
                  </a:lnTo>
                  <a:lnTo>
                    <a:pt x="33208"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007" name="Google Shape;5007;p65"/>
            <p:cNvSpPr/>
            <p:nvPr/>
          </p:nvSpPr>
          <p:spPr>
            <a:xfrm>
              <a:off x="3537300" y="1206575"/>
              <a:ext cx="853775" cy="1070250"/>
            </a:xfrm>
            <a:custGeom>
              <a:avLst/>
              <a:gdLst/>
              <a:ahLst/>
              <a:cxnLst/>
              <a:rect l="l" t="t" r="r" b="b"/>
              <a:pathLst>
                <a:path w="34151" h="42810" extrusionOk="0">
                  <a:moveTo>
                    <a:pt x="33239" y="0"/>
                  </a:moveTo>
                  <a:lnTo>
                    <a:pt x="1" y="41655"/>
                  </a:lnTo>
                  <a:lnTo>
                    <a:pt x="942" y="42809"/>
                  </a:lnTo>
                  <a:lnTo>
                    <a:pt x="34151" y="1155"/>
                  </a:lnTo>
                  <a:lnTo>
                    <a:pt x="33239"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008" name="Google Shape;5008;p65"/>
            <p:cNvSpPr/>
            <p:nvPr/>
          </p:nvSpPr>
          <p:spPr>
            <a:xfrm>
              <a:off x="3489450" y="1145800"/>
              <a:ext cx="853775" cy="1070250"/>
            </a:xfrm>
            <a:custGeom>
              <a:avLst/>
              <a:gdLst/>
              <a:ahLst/>
              <a:cxnLst/>
              <a:rect l="l" t="t" r="r" b="b"/>
              <a:pathLst>
                <a:path w="34151" h="42810" extrusionOk="0">
                  <a:moveTo>
                    <a:pt x="33209" y="0"/>
                  </a:moveTo>
                  <a:lnTo>
                    <a:pt x="1" y="41655"/>
                  </a:lnTo>
                  <a:lnTo>
                    <a:pt x="912" y="42810"/>
                  </a:lnTo>
                  <a:lnTo>
                    <a:pt x="34151" y="1155"/>
                  </a:lnTo>
                  <a:lnTo>
                    <a:pt x="33209"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009" name="Google Shape;5009;p65"/>
            <p:cNvSpPr/>
            <p:nvPr/>
          </p:nvSpPr>
          <p:spPr>
            <a:xfrm>
              <a:off x="3440850" y="1085025"/>
              <a:ext cx="853775" cy="1070275"/>
            </a:xfrm>
            <a:custGeom>
              <a:avLst/>
              <a:gdLst/>
              <a:ahLst/>
              <a:cxnLst/>
              <a:rect l="l" t="t" r="r" b="b"/>
              <a:pathLst>
                <a:path w="34151" h="42811" extrusionOk="0">
                  <a:moveTo>
                    <a:pt x="33239" y="1"/>
                  </a:moveTo>
                  <a:lnTo>
                    <a:pt x="0" y="41656"/>
                  </a:lnTo>
                  <a:lnTo>
                    <a:pt x="912" y="42810"/>
                  </a:lnTo>
                  <a:lnTo>
                    <a:pt x="34150" y="1155"/>
                  </a:lnTo>
                  <a:lnTo>
                    <a:pt x="33239" y="1"/>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010" name="Google Shape;5010;p65"/>
            <p:cNvSpPr/>
            <p:nvPr/>
          </p:nvSpPr>
          <p:spPr>
            <a:xfrm>
              <a:off x="3392225" y="1024275"/>
              <a:ext cx="854550" cy="1071000"/>
            </a:xfrm>
            <a:custGeom>
              <a:avLst/>
              <a:gdLst/>
              <a:ahLst/>
              <a:cxnLst/>
              <a:rect l="l" t="t" r="r" b="b"/>
              <a:pathLst>
                <a:path w="34182" h="42840" extrusionOk="0">
                  <a:moveTo>
                    <a:pt x="33239" y="0"/>
                  </a:moveTo>
                  <a:lnTo>
                    <a:pt x="1" y="41685"/>
                  </a:lnTo>
                  <a:lnTo>
                    <a:pt x="942" y="42840"/>
                  </a:lnTo>
                  <a:lnTo>
                    <a:pt x="34181" y="1155"/>
                  </a:lnTo>
                  <a:lnTo>
                    <a:pt x="33239"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011" name="Google Shape;5011;p65"/>
            <p:cNvSpPr/>
            <p:nvPr/>
          </p:nvSpPr>
          <p:spPr>
            <a:xfrm>
              <a:off x="3344375" y="964250"/>
              <a:ext cx="854525" cy="1071025"/>
            </a:xfrm>
            <a:custGeom>
              <a:avLst/>
              <a:gdLst/>
              <a:ahLst/>
              <a:cxnLst/>
              <a:rect l="l" t="t" r="r" b="b"/>
              <a:pathLst>
                <a:path w="34181" h="42841" extrusionOk="0">
                  <a:moveTo>
                    <a:pt x="33239" y="1"/>
                  </a:moveTo>
                  <a:lnTo>
                    <a:pt x="0" y="41686"/>
                  </a:lnTo>
                  <a:lnTo>
                    <a:pt x="912" y="42841"/>
                  </a:lnTo>
                  <a:lnTo>
                    <a:pt x="34181" y="1155"/>
                  </a:lnTo>
                  <a:lnTo>
                    <a:pt x="33239" y="1"/>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012" name="Google Shape;5012;p65"/>
            <p:cNvSpPr/>
            <p:nvPr/>
          </p:nvSpPr>
          <p:spPr>
            <a:xfrm>
              <a:off x="3295750" y="903500"/>
              <a:ext cx="854550" cy="1071025"/>
            </a:xfrm>
            <a:custGeom>
              <a:avLst/>
              <a:gdLst/>
              <a:ahLst/>
              <a:cxnLst/>
              <a:rect l="l" t="t" r="r" b="b"/>
              <a:pathLst>
                <a:path w="34182" h="42841" extrusionOk="0">
                  <a:moveTo>
                    <a:pt x="33270" y="0"/>
                  </a:moveTo>
                  <a:lnTo>
                    <a:pt x="1" y="41685"/>
                  </a:lnTo>
                  <a:lnTo>
                    <a:pt x="943" y="42840"/>
                  </a:lnTo>
                  <a:lnTo>
                    <a:pt x="34181" y="1155"/>
                  </a:lnTo>
                  <a:lnTo>
                    <a:pt x="33270"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013" name="Google Shape;5013;p65"/>
            <p:cNvSpPr/>
            <p:nvPr/>
          </p:nvSpPr>
          <p:spPr>
            <a:xfrm>
              <a:off x="3247150" y="841975"/>
              <a:ext cx="854525" cy="1071775"/>
            </a:xfrm>
            <a:custGeom>
              <a:avLst/>
              <a:gdLst/>
              <a:ahLst/>
              <a:cxnLst/>
              <a:rect l="l" t="t" r="r" b="b"/>
              <a:pathLst>
                <a:path w="34181" h="42871" extrusionOk="0">
                  <a:moveTo>
                    <a:pt x="33269" y="0"/>
                  </a:moveTo>
                  <a:lnTo>
                    <a:pt x="0" y="41716"/>
                  </a:lnTo>
                  <a:lnTo>
                    <a:pt x="942" y="42870"/>
                  </a:lnTo>
                  <a:lnTo>
                    <a:pt x="34181" y="1155"/>
                  </a:lnTo>
                  <a:lnTo>
                    <a:pt x="33269"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014" name="Google Shape;5014;p65"/>
            <p:cNvSpPr/>
            <p:nvPr/>
          </p:nvSpPr>
          <p:spPr>
            <a:xfrm>
              <a:off x="3198525" y="781200"/>
              <a:ext cx="854550" cy="1071775"/>
            </a:xfrm>
            <a:custGeom>
              <a:avLst/>
              <a:gdLst/>
              <a:ahLst/>
              <a:cxnLst/>
              <a:rect l="l" t="t" r="r" b="b"/>
              <a:pathLst>
                <a:path w="34182" h="42871" extrusionOk="0">
                  <a:moveTo>
                    <a:pt x="33270" y="1"/>
                  </a:moveTo>
                  <a:lnTo>
                    <a:pt x="1" y="41716"/>
                  </a:lnTo>
                  <a:lnTo>
                    <a:pt x="943" y="42871"/>
                  </a:lnTo>
                  <a:lnTo>
                    <a:pt x="34181" y="1155"/>
                  </a:lnTo>
                  <a:lnTo>
                    <a:pt x="33270" y="1"/>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015" name="Google Shape;5015;p65"/>
            <p:cNvSpPr/>
            <p:nvPr/>
          </p:nvSpPr>
          <p:spPr>
            <a:xfrm>
              <a:off x="3150675" y="721200"/>
              <a:ext cx="854550" cy="1071775"/>
            </a:xfrm>
            <a:custGeom>
              <a:avLst/>
              <a:gdLst/>
              <a:ahLst/>
              <a:cxnLst/>
              <a:rect l="l" t="t" r="r" b="b"/>
              <a:pathLst>
                <a:path w="34182" h="42871" extrusionOk="0">
                  <a:moveTo>
                    <a:pt x="33270" y="0"/>
                  </a:moveTo>
                  <a:lnTo>
                    <a:pt x="1" y="41716"/>
                  </a:lnTo>
                  <a:lnTo>
                    <a:pt x="943" y="42871"/>
                  </a:lnTo>
                  <a:lnTo>
                    <a:pt x="34181" y="1155"/>
                  </a:lnTo>
                  <a:lnTo>
                    <a:pt x="33270"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016" name="Google Shape;5016;p65"/>
            <p:cNvSpPr/>
            <p:nvPr/>
          </p:nvSpPr>
          <p:spPr>
            <a:xfrm>
              <a:off x="3102075" y="660425"/>
              <a:ext cx="855300" cy="1071775"/>
            </a:xfrm>
            <a:custGeom>
              <a:avLst/>
              <a:gdLst/>
              <a:ahLst/>
              <a:cxnLst/>
              <a:rect l="l" t="t" r="r" b="b"/>
              <a:pathLst>
                <a:path w="34212" h="42871" extrusionOk="0">
                  <a:moveTo>
                    <a:pt x="33300" y="1"/>
                  </a:moveTo>
                  <a:lnTo>
                    <a:pt x="0" y="41716"/>
                  </a:lnTo>
                  <a:lnTo>
                    <a:pt x="942" y="42871"/>
                  </a:lnTo>
                  <a:lnTo>
                    <a:pt x="34211" y="1155"/>
                  </a:lnTo>
                  <a:lnTo>
                    <a:pt x="33300" y="1"/>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017" name="Google Shape;5017;p65"/>
            <p:cNvSpPr/>
            <p:nvPr/>
          </p:nvSpPr>
          <p:spPr>
            <a:xfrm>
              <a:off x="3054225" y="599675"/>
              <a:ext cx="854525" cy="1071775"/>
            </a:xfrm>
            <a:custGeom>
              <a:avLst/>
              <a:gdLst/>
              <a:ahLst/>
              <a:cxnLst/>
              <a:rect l="l" t="t" r="r" b="b"/>
              <a:pathLst>
                <a:path w="34181" h="42871" extrusionOk="0">
                  <a:moveTo>
                    <a:pt x="33269" y="0"/>
                  </a:moveTo>
                  <a:lnTo>
                    <a:pt x="0" y="41716"/>
                  </a:lnTo>
                  <a:lnTo>
                    <a:pt x="912" y="42870"/>
                  </a:lnTo>
                  <a:lnTo>
                    <a:pt x="34181" y="1155"/>
                  </a:lnTo>
                  <a:lnTo>
                    <a:pt x="33269"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018" name="Google Shape;5018;p65"/>
            <p:cNvSpPr/>
            <p:nvPr/>
          </p:nvSpPr>
          <p:spPr>
            <a:xfrm>
              <a:off x="3005600" y="538900"/>
              <a:ext cx="855300" cy="1072550"/>
            </a:xfrm>
            <a:custGeom>
              <a:avLst/>
              <a:gdLst/>
              <a:ahLst/>
              <a:cxnLst/>
              <a:rect l="l" t="t" r="r" b="b"/>
              <a:pathLst>
                <a:path w="34212" h="42902" extrusionOk="0">
                  <a:moveTo>
                    <a:pt x="33270" y="1"/>
                  </a:moveTo>
                  <a:lnTo>
                    <a:pt x="1" y="41747"/>
                  </a:lnTo>
                  <a:lnTo>
                    <a:pt x="912" y="42901"/>
                  </a:lnTo>
                  <a:lnTo>
                    <a:pt x="34212" y="1155"/>
                  </a:lnTo>
                  <a:lnTo>
                    <a:pt x="33270" y="1"/>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019" name="Google Shape;5019;p65"/>
            <p:cNvSpPr/>
            <p:nvPr/>
          </p:nvSpPr>
          <p:spPr>
            <a:xfrm>
              <a:off x="2957750" y="478900"/>
              <a:ext cx="855300" cy="1071775"/>
            </a:xfrm>
            <a:custGeom>
              <a:avLst/>
              <a:gdLst/>
              <a:ahLst/>
              <a:cxnLst/>
              <a:rect l="l" t="t" r="r" b="b"/>
              <a:pathLst>
                <a:path w="34212" h="42871" extrusionOk="0">
                  <a:moveTo>
                    <a:pt x="33270" y="0"/>
                  </a:moveTo>
                  <a:lnTo>
                    <a:pt x="1" y="41716"/>
                  </a:lnTo>
                  <a:lnTo>
                    <a:pt x="912" y="42870"/>
                  </a:lnTo>
                  <a:lnTo>
                    <a:pt x="34212" y="1155"/>
                  </a:lnTo>
                  <a:lnTo>
                    <a:pt x="33270"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020" name="Google Shape;5020;p65"/>
            <p:cNvSpPr/>
            <p:nvPr/>
          </p:nvSpPr>
          <p:spPr>
            <a:xfrm>
              <a:off x="2909150" y="418125"/>
              <a:ext cx="855300" cy="1072550"/>
            </a:xfrm>
            <a:custGeom>
              <a:avLst/>
              <a:gdLst/>
              <a:ahLst/>
              <a:cxnLst/>
              <a:rect l="l" t="t" r="r" b="b"/>
              <a:pathLst>
                <a:path w="34212" h="42902" extrusionOk="0">
                  <a:moveTo>
                    <a:pt x="33300" y="1"/>
                  </a:moveTo>
                  <a:lnTo>
                    <a:pt x="0" y="41747"/>
                  </a:lnTo>
                  <a:lnTo>
                    <a:pt x="912" y="42901"/>
                  </a:lnTo>
                  <a:lnTo>
                    <a:pt x="34211" y="1155"/>
                  </a:lnTo>
                  <a:lnTo>
                    <a:pt x="33300" y="1"/>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021" name="Google Shape;5021;p65"/>
            <p:cNvSpPr/>
            <p:nvPr/>
          </p:nvSpPr>
          <p:spPr>
            <a:xfrm>
              <a:off x="2860525" y="357375"/>
              <a:ext cx="856050" cy="1072525"/>
            </a:xfrm>
            <a:custGeom>
              <a:avLst/>
              <a:gdLst/>
              <a:ahLst/>
              <a:cxnLst/>
              <a:rect l="l" t="t" r="r" b="b"/>
              <a:pathLst>
                <a:path w="34242" h="42901" extrusionOk="0">
                  <a:moveTo>
                    <a:pt x="33300" y="0"/>
                  </a:moveTo>
                  <a:lnTo>
                    <a:pt x="1" y="41746"/>
                  </a:lnTo>
                  <a:lnTo>
                    <a:pt x="943" y="42901"/>
                  </a:lnTo>
                  <a:lnTo>
                    <a:pt x="34242" y="1155"/>
                  </a:lnTo>
                  <a:lnTo>
                    <a:pt x="33300"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022" name="Google Shape;5022;p65"/>
            <p:cNvSpPr/>
            <p:nvPr/>
          </p:nvSpPr>
          <p:spPr>
            <a:xfrm>
              <a:off x="2812675" y="296600"/>
              <a:ext cx="855300" cy="1072525"/>
            </a:xfrm>
            <a:custGeom>
              <a:avLst/>
              <a:gdLst/>
              <a:ahLst/>
              <a:cxnLst/>
              <a:rect l="l" t="t" r="r" b="b"/>
              <a:pathLst>
                <a:path w="34212" h="42901" extrusionOk="0">
                  <a:moveTo>
                    <a:pt x="33300" y="0"/>
                  </a:moveTo>
                  <a:lnTo>
                    <a:pt x="1" y="41746"/>
                  </a:lnTo>
                  <a:lnTo>
                    <a:pt x="912" y="42901"/>
                  </a:lnTo>
                  <a:lnTo>
                    <a:pt x="34211" y="1155"/>
                  </a:lnTo>
                  <a:lnTo>
                    <a:pt x="33300"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023" name="Google Shape;5023;p65"/>
            <p:cNvSpPr/>
            <p:nvPr/>
          </p:nvSpPr>
          <p:spPr>
            <a:xfrm>
              <a:off x="2764075" y="238125"/>
              <a:ext cx="856050" cy="1071000"/>
            </a:xfrm>
            <a:custGeom>
              <a:avLst/>
              <a:gdLst/>
              <a:ahLst/>
              <a:cxnLst/>
              <a:rect l="l" t="t" r="r" b="b"/>
              <a:pathLst>
                <a:path w="34242" h="42840" extrusionOk="0">
                  <a:moveTo>
                    <a:pt x="33269" y="0"/>
                  </a:moveTo>
                  <a:lnTo>
                    <a:pt x="0" y="41685"/>
                  </a:lnTo>
                  <a:lnTo>
                    <a:pt x="942" y="42840"/>
                  </a:lnTo>
                  <a:lnTo>
                    <a:pt x="34241" y="1094"/>
                  </a:lnTo>
                  <a:lnTo>
                    <a:pt x="33360"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024" name="Google Shape;5024;p65"/>
            <p:cNvSpPr/>
            <p:nvPr/>
          </p:nvSpPr>
          <p:spPr>
            <a:xfrm>
              <a:off x="2716200" y="238125"/>
              <a:ext cx="828725" cy="1010250"/>
            </a:xfrm>
            <a:custGeom>
              <a:avLst/>
              <a:gdLst/>
              <a:ahLst/>
              <a:cxnLst/>
              <a:rect l="l" t="t" r="r" b="b"/>
              <a:pathLst>
                <a:path w="33149" h="40410" extrusionOk="0">
                  <a:moveTo>
                    <a:pt x="31325" y="0"/>
                  </a:moveTo>
                  <a:lnTo>
                    <a:pt x="1" y="39255"/>
                  </a:lnTo>
                  <a:lnTo>
                    <a:pt x="912" y="40409"/>
                  </a:lnTo>
                  <a:lnTo>
                    <a:pt x="33148"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025" name="Google Shape;5025;p65"/>
            <p:cNvSpPr/>
            <p:nvPr/>
          </p:nvSpPr>
          <p:spPr>
            <a:xfrm>
              <a:off x="2667600" y="238125"/>
              <a:ext cx="780850" cy="950225"/>
            </a:xfrm>
            <a:custGeom>
              <a:avLst/>
              <a:gdLst/>
              <a:ahLst/>
              <a:cxnLst/>
              <a:rect l="l" t="t" r="r" b="b"/>
              <a:pathLst>
                <a:path w="31234" h="38009" extrusionOk="0">
                  <a:moveTo>
                    <a:pt x="29381" y="0"/>
                  </a:moveTo>
                  <a:lnTo>
                    <a:pt x="0" y="36854"/>
                  </a:lnTo>
                  <a:lnTo>
                    <a:pt x="912" y="38009"/>
                  </a:lnTo>
                  <a:lnTo>
                    <a:pt x="31234"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026" name="Google Shape;5026;p65"/>
            <p:cNvSpPr/>
            <p:nvPr/>
          </p:nvSpPr>
          <p:spPr>
            <a:xfrm>
              <a:off x="2618975" y="238125"/>
              <a:ext cx="733025" cy="889475"/>
            </a:xfrm>
            <a:custGeom>
              <a:avLst/>
              <a:gdLst/>
              <a:ahLst/>
              <a:cxnLst/>
              <a:rect l="l" t="t" r="r" b="b"/>
              <a:pathLst>
                <a:path w="29321" h="35579" extrusionOk="0">
                  <a:moveTo>
                    <a:pt x="27467" y="0"/>
                  </a:moveTo>
                  <a:lnTo>
                    <a:pt x="1" y="34424"/>
                  </a:lnTo>
                  <a:lnTo>
                    <a:pt x="943" y="35578"/>
                  </a:lnTo>
                  <a:lnTo>
                    <a:pt x="29320"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027" name="Google Shape;5027;p65"/>
            <p:cNvSpPr/>
            <p:nvPr/>
          </p:nvSpPr>
          <p:spPr>
            <a:xfrm>
              <a:off x="2571125" y="238125"/>
              <a:ext cx="684400" cy="829450"/>
            </a:xfrm>
            <a:custGeom>
              <a:avLst/>
              <a:gdLst/>
              <a:ahLst/>
              <a:cxnLst/>
              <a:rect l="l" t="t" r="r" b="b"/>
              <a:pathLst>
                <a:path w="27376" h="33178" extrusionOk="0">
                  <a:moveTo>
                    <a:pt x="25553" y="0"/>
                  </a:moveTo>
                  <a:lnTo>
                    <a:pt x="1" y="32023"/>
                  </a:lnTo>
                  <a:lnTo>
                    <a:pt x="943" y="33178"/>
                  </a:lnTo>
                  <a:lnTo>
                    <a:pt x="27376"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028" name="Google Shape;5028;p65"/>
            <p:cNvSpPr/>
            <p:nvPr/>
          </p:nvSpPr>
          <p:spPr>
            <a:xfrm>
              <a:off x="2522525" y="238125"/>
              <a:ext cx="636550" cy="768700"/>
            </a:xfrm>
            <a:custGeom>
              <a:avLst/>
              <a:gdLst/>
              <a:ahLst/>
              <a:cxnLst/>
              <a:rect l="l" t="t" r="r" b="b"/>
              <a:pathLst>
                <a:path w="25462" h="30748" extrusionOk="0">
                  <a:moveTo>
                    <a:pt x="23608" y="0"/>
                  </a:moveTo>
                  <a:lnTo>
                    <a:pt x="0" y="29593"/>
                  </a:lnTo>
                  <a:lnTo>
                    <a:pt x="942" y="30747"/>
                  </a:lnTo>
                  <a:lnTo>
                    <a:pt x="25461"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029" name="Google Shape;5029;p65"/>
            <p:cNvSpPr/>
            <p:nvPr/>
          </p:nvSpPr>
          <p:spPr>
            <a:xfrm>
              <a:off x="2473900" y="238125"/>
              <a:ext cx="587950" cy="707925"/>
            </a:xfrm>
            <a:custGeom>
              <a:avLst/>
              <a:gdLst/>
              <a:ahLst/>
              <a:cxnLst/>
              <a:rect l="l" t="t" r="r" b="b"/>
              <a:pathLst>
                <a:path w="23518" h="28317" extrusionOk="0">
                  <a:moveTo>
                    <a:pt x="21664" y="0"/>
                  </a:moveTo>
                  <a:lnTo>
                    <a:pt x="1" y="27162"/>
                  </a:lnTo>
                  <a:lnTo>
                    <a:pt x="943" y="28317"/>
                  </a:lnTo>
                  <a:lnTo>
                    <a:pt x="23517"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030" name="Google Shape;5030;p65"/>
            <p:cNvSpPr/>
            <p:nvPr/>
          </p:nvSpPr>
          <p:spPr>
            <a:xfrm>
              <a:off x="2426050" y="238125"/>
              <a:ext cx="539325" cy="647175"/>
            </a:xfrm>
            <a:custGeom>
              <a:avLst/>
              <a:gdLst/>
              <a:ahLst/>
              <a:cxnLst/>
              <a:rect l="l" t="t" r="r" b="b"/>
              <a:pathLst>
                <a:path w="21573" h="25887" extrusionOk="0">
                  <a:moveTo>
                    <a:pt x="19719" y="0"/>
                  </a:moveTo>
                  <a:lnTo>
                    <a:pt x="1" y="24732"/>
                  </a:lnTo>
                  <a:lnTo>
                    <a:pt x="912" y="25886"/>
                  </a:lnTo>
                  <a:lnTo>
                    <a:pt x="21572"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031" name="Google Shape;5031;p65"/>
            <p:cNvSpPr/>
            <p:nvPr/>
          </p:nvSpPr>
          <p:spPr>
            <a:xfrm>
              <a:off x="2377450" y="238125"/>
              <a:ext cx="491450" cy="587150"/>
            </a:xfrm>
            <a:custGeom>
              <a:avLst/>
              <a:gdLst/>
              <a:ahLst/>
              <a:cxnLst/>
              <a:rect l="l" t="t" r="r" b="b"/>
              <a:pathLst>
                <a:path w="19658" h="23486" extrusionOk="0">
                  <a:moveTo>
                    <a:pt x="17835" y="0"/>
                  </a:moveTo>
                  <a:lnTo>
                    <a:pt x="0" y="22331"/>
                  </a:lnTo>
                  <a:lnTo>
                    <a:pt x="942" y="23486"/>
                  </a:lnTo>
                  <a:lnTo>
                    <a:pt x="19658"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032" name="Google Shape;5032;p65"/>
            <p:cNvSpPr/>
            <p:nvPr/>
          </p:nvSpPr>
          <p:spPr>
            <a:xfrm>
              <a:off x="2329600" y="238125"/>
              <a:ext cx="442850" cy="526400"/>
            </a:xfrm>
            <a:custGeom>
              <a:avLst/>
              <a:gdLst/>
              <a:ahLst/>
              <a:cxnLst/>
              <a:rect l="l" t="t" r="r" b="b"/>
              <a:pathLst>
                <a:path w="17714" h="21056" extrusionOk="0">
                  <a:moveTo>
                    <a:pt x="15860" y="0"/>
                  </a:moveTo>
                  <a:lnTo>
                    <a:pt x="0" y="19901"/>
                  </a:lnTo>
                  <a:lnTo>
                    <a:pt x="912" y="21055"/>
                  </a:lnTo>
                  <a:lnTo>
                    <a:pt x="17713"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033" name="Google Shape;5033;p65"/>
            <p:cNvSpPr/>
            <p:nvPr/>
          </p:nvSpPr>
          <p:spPr>
            <a:xfrm>
              <a:off x="2280975" y="238125"/>
              <a:ext cx="395000" cy="466400"/>
            </a:xfrm>
            <a:custGeom>
              <a:avLst/>
              <a:gdLst/>
              <a:ahLst/>
              <a:cxnLst/>
              <a:rect l="l" t="t" r="r" b="b"/>
              <a:pathLst>
                <a:path w="15800" h="18656" extrusionOk="0">
                  <a:moveTo>
                    <a:pt x="13946" y="0"/>
                  </a:moveTo>
                  <a:lnTo>
                    <a:pt x="1" y="17500"/>
                  </a:lnTo>
                  <a:lnTo>
                    <a:pt x="912" y="18655"/>
                  </a:lnTo>
                  <a:lnTo>
                    <a:pt x="15800"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034" name="Google Shape;5034;p65"/>
            <p:cNvSpPr/>
            <p:nvPr/>
          </p:nvSpPr>
          <p:spPr>
            <a:xfrm>
              <a:off x="2232375" y="238125"/>
              <a:ext cx="346375" cy="405625"/>
            </a:xfrm>
            <a:custGeom>
              <a:avLst/>
              <a:gdLst/>
              <a:ahLst/>
              <a:cxnLst/>
              <a:rect l="l" t="t" r="r" b="b"/>
              <a:pathLst>
                <a:path w="13855" h="16225" extrusionOk="0">
                  <a:moveTo>
                    <a:pt x="12032" y="0"/>
                  </a:moveTo>
                  <a:lnTo>
                    <a:pt x="0" y="15070"/>
                  </a:lnTo>
                  <a:lnTo>
                    <a:pt x="942" y="16224"/>
                  </a:lnTo>
                  <a:lnTo>
                    <a:pt x="13855"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035" name="Google Shape;5035;p65"/>
            <p:cNvSpPr/>
            <p:nvPr/>
          </p:nvSpPr>
          <p:spPr>
            <a:xfrm>
              <a:off x="2184525" y="238125"/>
              <a:ext cx="298525" cy="345625"/>
            </a:xfrm>
            <a:custGeom>
              <a:avLst/>
              <a:gdLst/>
              <a:ahLst/>
              <a:cxnLst/>
              <a:rect l="l" t="t" r="r" b="b"/>
              <a:pathLst>
                <a:path w="11941" h="13825" extrusionOk="0">
                  <a:moveTo>
                    <a:pt x="10087" y="0"/>
                  </a:moveTo>
                  <a:lnTo>
                    <a:pt x="0" y="12670"/>
                  </a:lnTo>
                  <a:lnTo>
                    <a:pt x="912" y="13824"/>
                  </a:lnTo>
                  <a:lnTo>
                    <a:pt x="11940"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036" name="Google Shape;5036;p65"/>
            <p:cNvSpPr/>
            <p:nvPr/>
          </p:nvSpPr>
          <p:spPr>
            <a:xfrm>
              <a:off x="2135900" y="238125"/>
              <a:ext cx="250675" cy="284850"/>
            </a:xfrm>
            <a:custGeom>
              <a:avLst/>
              <a:gdLst/>
              <a:ahLst/>
              <a:cxnLst/>
              <a:rect l="l" t="t" r="r" b="b"/>
              <a:pathLst>
                <a:path w="10027" h="11394" extrusionOk="0">
                  <a:moveTo>
                    <a:pt x="8174" y="0"/>
                  </a:moveTo>
                  <a:lnTo>
                    <a:pt x="1" y="10239"/>
                  </a:lnTo>
                  <a:lnTo>
                    <a:pt x="942" y="11394"/>
                  </a:lnTo>
                  <a:lnTo>
                    <a:pt x="10027"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037" name="Google Shape;5037;p65"/>
            <p:cNvSpPr/>
            <p:nvPr/>
          </p:nvSpPr>
          <p:spPr>
            <a:xfrm>
              <a:off x="2088050" y="238125"/>
              <a:ext cx="202075" cy="224075"/>
            </a:xfrm>
            <a:custGeom>
              <a:avLst/>
              <a:gdLst/>
              <a:ahLst/>
              <a:cxnLst/>
              <a:rect l="l" t="t" r="r" b="b"/>
              <a:pathLst>
                <a:path w="8083" h="8963" extrusionOk="0">
                  <a:moveTo>
                    <a:pt x="6229" y="0"/>
                  </a:moveTo>
                  <a:lnTo>
                    <a:pt x="1" y="7808"/>
                  </a:lnTo>
                  <a:lnTo>
                    <a:pt x="912" y="8963"/>
                  </a:lnTo>
                  <a:lnTo>
                    <a:pt x="8082"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038" name="Google Shape;5038;p65"/>
            <p:cNvSpPr/>
            <p:nvPr/>
          </p:nvSpPr>
          <p:spPr>
            <a:xfrm>
              <a:off x="2039450" y="238125"/>
              <a:ext cx="153450" cy="164075"/>
            </a:xfrm>
            <a:custGeom>
              <a:avLst/>
              <a:gdLst/>
              <a:ahLst/>
              <a:cxnLst/>
              <a:rect l="l" t="t" r="r" b="b"/>
              <a:pathLst>
                <a:path w="6138" h="6563" extrusionOk="0">
                  <a:moveTo>
                    <a:pt x="4314" y="0"/>
                  </a:moveTo>
                  <a:lnTo>
                    <a:pt x="0" y="5408"/>
                  </a:lnTo>
                  <a:lnTo>
                    <a:pt x="912" y="6563"/>
                  </a:lnTo>
                  <a:lnTo>
                    <a:pt x="6137"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039" name="Google Shape;5039;p65"/>
            <p:cNvSpPr/>
            <p:nvPr/>
          </p:nvSpPr>
          <p:spPr>
            <a:xfrm>
              <a:off x="1991575" y="238125"/>
              <a:ext cx="105625" cy="104075"/>
            </a:xfrm>
            <a:custGeom>
              <a:avLst/>
              <a:gdLst/>
              <a:ahLst/>
              <a:cxnLst/>
              <a:rect l="l" t="t" r="r" b="b"/>
              <a:pathLst>
                <a:path w="4225" h="4163" extrusionOk="0">
                  <a:moveTo>
                    <a:pt x="2371" y="0"/>
                  </a:moveTo>
                  <a:lnTo>
                    <a:pt x="1" y="3008"/>
                  </a:lnTo>
                  <a:lnTo>
                    <a:pt x="912" y="4162"/>
                  </a:lnTo>
                  <a:lnTo>
                    <a:pt x="4224"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5040" name="Google Shape;5040;p65"/>
          <p:cNvSpPr/>
          <p:nvPr/>
        </p:nvSpPr>
        <p:spPr>
          <a:xfrm>
            <a:off x="0" y="0"/>
            <a:ext cx="5743500" cy="5143500"/>
          </a:xfrm>
          <a:prstGeom prst="homePlate">
            <a:avLst>
              <a:gd name="adj" fmla="val 39813"/>
            </a:avLst>
          </a:prstGeom>
          <a:solidFill>
            <a:schemeClr val="dk1"/>
          </a:solidFill>
          <a:ln>
            <a:noFill/>
          </a:ln>
          <a:effectLst>
            <a:outerShdw blurRad="228600" dist="38100" dir="10800000" algn="bl" rotWithShape="0">
              <a:srgbClr val="000000">
                <a:alpha val="34510"/>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041" name="Google Shape;5041;p65"/>
          <p:cNvSpPr txBox="1">
            <a:spLocks noGrp="1"/>
          </p:cNvSpPr>
          <p:nvPr>
            <p:ph type="sldNum" idx="12"/>
          </p:nvPr>
        </p:nvSpPr>
        <p:spPr>
          <a:xfrm>
            <a:off x="8702350" y="4780525"/>
            <a:ext cx="318900" cy="272700"/>
          </a:xfrm>
          <a:prstGeom prst="rect">
            <a:avLst/>
          </a:prstGeom>
          <a:noFill/>
          <a:ln>
            <a:noFill/>
          </a:ln>
        </p:spPr>
        <p:txBody>
          <a:bodyPr spcFirstLastPara="1" wrap="square" lIns="91425" tIns="91425" rIns="91425" bIns="91425" anchor="ctr" anchorCtr="0">
            <a:normAutofit lnSpcReduction="20000"/>
          </a:bodyPr>
          <a:lstStyle>
            <a:lvl1pPr marL="0" marR="0" lvl="0"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1pPr>
            <a:lvl2pPr marL="0" marR="0" lvl="1"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2pPr>
            <a:lvl3pPr marL="0" marR="0" lvl="2"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3pPr>
            <a:lvl4pPr marL="0" marR="0" lvl="3"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4pPr>
            <a:lvl5pPr marL="0" marR="0" lvl="4"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5pPr>
            <a:lvl6pPr marL="0" marR="0" lvl="5"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6pPr>
            <a:lvl7pPr marL="0" marR="0" lvl="6"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7pPr>
            <a:lvl8pPr marL="0" marR="0" lvl="7"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8pPr>
            <a:lvl9pPr marL="0" marR="0" lvl="8"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9pPr>
          </a:lstStyle>
          <a:p>
            <a:pPr marL="0" lvl="0" indent="0" algn="r" rtl="0">
              <a:spcBef>
                <a:spcPts val="0"/>
              </a:spcBef>
              <a:spcAft>
                <a:spcPts val="0"/>
              </a:spcAft>
              <a:buNone/>
            </a:pPr>
            <a:fld id="{00000000-1234-1234-1234-123412341234}" type="slidenum">
              <a:rPr lang="en"/>
              <a:t>‹#›</a:t>
            </a:fld>
            <a:endParaRPr/>
          </a:p>
        </p:txBody>
      </p:sp>
      <p:sp>
        <p:nvSpPr>
          <p:cNvPr id="5042" name="Google Shape;5042;p65"/>
          <p:cNvSpPr/>
          <p:nvPr/>
        </p:nvSpPr>
        <p:spPr>
          <a:xfrm>
            <a:off x="5338775" y="-4750"/>
            <a:ext cx="3805047" cy="5153025"/>
          </a:xfrm>
          <a:custGeom>
            <a:avLst/>
            <a:gdLst/>
            <a:ahLst/>
            <a:cxnLst/>
            <a:rect l="l" t="t" r="r" b="b"/>
            <a:pathLst>
              <a:path w="152400" h="206121" extrusionOk="0">
                <a:moveTo>
                  <a:pt x="82105" y="103632"/>
                </a:moveTo>
                <a:lnTo>
                  <a:pt x="190" y="205930"/>
                </a:lnTo>
                <a:lnTo>
                  <a:pt x="152209" y="206121"/>
                </a:lnTo>
                <a:lnTo>
                  <a:pt x="152400" y="190"/>
                </a:lnTo>
                <a:lnTo>
                  <a:pt x="0" y="0"/>
                </a:lnTo>
                <a:close/>
              </a:path>
            </a:pathLst>
          </a:custGeom>
          <a:solidFill>
            <a:schemeClr val="dk1"/>
          </a:solidFill>
          <a:ln>
            <a:noFill/>
          </a:ln>
          <a:effectLst>
            <a:outerShdw blurRad="228600" dist="38100" dir="10800000" algn="bl" rotWithShape="0">
              <a:srgbClr val="000000">
                <a:alpha val="34510"/>
              </a:srgbClr>
            </a:outerShdw>
          </a:effectLst>
        </p:spPr>
        <p:txBody>
          <a:bodyPr/>
          <a:lstStyle/>
          <a:p>
            <a:endParaRPr lang="en-US"/>
          </a:p>
        </p:txBody>
      </p:sp>
      <p:sp>
        <p:nvSpPr>
          <p:cNvPr id="5043" name="Google Shape;5043;p65"/>
          <p:cNvSpPr txBox="1"/>
          <p:nvPr/>
        </p:nvSpPr>
        <p:spPr>
          <a:xfrm>
            <a:off x="244350" y="4765500"/>
            <a:ext cx="1315500" cy="2925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700"/>
              <a:buFont typeface="Arial"/>
              <a:buNone/>
            </a:pPr>
            <a:r>
              <a:rPr lang="en" sz="700" b="0" i="0" u="none" strike="noStrike" cap="none">
                <a:solidFill>
                  <a:schemeClr val="dk2"/>
                </a:solidFill>
                <a:latin typeface="Inter Medium"/>
                <a:ea typeface="Inter Medium"/>
                <a:cs typeface="Inter Medium"/>
                <a:sym typeface="Inter Medium"/>
              </a:rPr>
              <a:t>Proprietary &amp; Confidential</a:t>
            </a:r>
            <a:endParaRPr sz="700" b="0" i="0" u="none" strike="noStrike" cap="none">
              <a:solidFill>
                <a:schemeClr val="dk2"/>
              </a:solidFill>
              <a:latin typeface="Inter Medium"/>
              <a:ea typeface="Inter Medium"/>
              <a:cs typeface="Inter Medium"/>
              <a:sym typeface="Inter Medium"/>
            </a:endParaRPr>
          </a:p>
        </p:txBody>
      </p:sp>
      <p:pic>
        <p:nvPicPr>
          <p:cNvPr id="5044" name="Google Shape;5044;p65"/>
          <p:cNvPicPr preferRelativeResize="0"/>
          <p:nvPr/>
        </p:nvPicPr>
        <p:blipFill rotWithShape="1">
          <a:blip r:embed="rId2">
            <a:alphaModFix/>
          </a:blip>
          <a:srcRect/>
          <a:stretch/>
        </p:blipFill>
        <p:spPr>
          <a:xfrm>
            <a:off x="1285955" y="2144127"/>
            <a:ext cx="2868902" cy="818074"/>
          </a:xfrm>
          <a:prstGeom prst="rect">
            <a:avLst/>
          </a:prstGeom>
          <a:noFill/>
          <a:ln>
            <a:noFill/>
          </a:ln>
        </p:spPr>
      </p:pic>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matchingName="Closing slide w/logo_red">
  <p:cSld name="BLANK_1_1">
    <p:bg>
      <p:bgPr>
        <a:solidFill>
          <a:schemeClr val="accent1"/>
        </a:solidFill>
        <a:effectLst/>
      </p:bgPr>
    </p:bg>
    <p:spTree>
      <p:nvGrpSpPr>
        <p:cNvPr id="1" name="Shape 5045"/>
        <p:cNvGrpSpPr/>
        <p:nvPr/>
      </p:nvGrpSpPr>
      <p:grpSpPr>
        <a:xfrm>
          <a:off x="0" y="0"/>
          <a:ext cx="0" cy="0"/>
          <a:chOff x="0" y="0"/>
          <a:chExt cx="0" cy="0"/>
        </a:xfrm>
      </p:grpSpPr>
      <p:sp>
        <p:nvSpPr>
          <p:cNvPr id="5046" name="Google Shape;5046;p66"/>
          <p:cNvSpPr/>
          <p:nvPr/>
        </p:nvSpPr>
        <p:spPr>
          <a:xfrm>
            <a:off x="0" y="0"/>
            <a:ext cx="5743500" cy="5143500"/>
          </a:xfrm>
          <a:prstGeom prst="homePlate">
            <a:avLst>
              <a:gd name="adj" fmla="val 39813"/>
            </a:avLst>
          </a:prstGeom>
          <a:solidFill>
            <a:schemeClr val="lt1"/>
          </a:solidFill>
          <a:ln>
            <a:noFill/>
          </a:ln>
          <a:effectLst>
            <a:outerShdw blurRad="228600" dist="38100" dir="10800000" algn="bl" rotWithShape="0">
              <a:srgbClr val="000000">
                <a:alpha val="34510"/>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047" name="Google Shape;5047;p66"/>
          <p:cNvSpPr txBox="1">
            <a:spLocks noGrp="1"/>
          </p:cNvSpPr>
          <p:nvPr>
            <p:ph type="sldNum" idx="12"/>
          </p:nvPr>
        </p:nvSpPr>
        <p:spPr>
          <a:xfrm>
            <a:off x="8702350" y="4780525"/>
            <a:ext cx="318900" cy="272700"/>
          </a:xfrm>
          <a:prstGeom prst="rect">
            <a:avLst/>
          </a:prstGeom>
          <a:noFill/>
          <a:ln>
            <a:noFill/>
          </a:ln>
        </p:spPr>
        <p:txBody>
          <a:bodyPr spcFirstLastPara="1" wrap="square" lIns="91425" tIns="91425" rIns="91425" bIns="91425" anchor="ctr" anchorCtr="0">
            <a:normAutofit lnSpcReduction="20000"/>
          </a:bodyPr>
          <a:lstStyle>
            <a:lvl1pPr marL="0" marR="0" lvl="0"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1pPr>
            <a:lvl2pPr marL="0" marR="0" lvl="1"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2pPr>
            <a:lvl3pPr marL="0" marR="0" lvl="2"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3pPr>
            <a:lvl4pPr marL="0" marR="0" lvl="3"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4pPr>
            <a:lvl5pPr marL="0" marR="0" lvl="4"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5pPr>
            <a:lvl6pPr marL="0" marR="0" lvl="5"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6pPr>
            <a:lvl7pPr marL="0" marR="0" lvl="6"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7pPr>
            <a:lvl8pPr marL="0" marR="0" lvl="7"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8pPr>
            <a:lvl9pPr marL="0" marR="0" lvl="8"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9pPr>
          </a:lstStyle>
          <a:p>
            <a:pPr marL="0" lvl="0" indent="0" algn="r" rtl="0">
              <a:spcBef>
                <a:spcPts val="0"/>
              </a:spcBef>
              <a:spcAft>
                <a:spcPts val="0"/>
              </a:spcAft>
              <a:buNone/>
            </a:pPr>
            <a:fld id="{00000000-1234-1234-1234-123412341234}" type="slidenum">
              <a:rPr lang="en"/>
              <a:t>‹#›</a:t>
            </a:fld>
            <a:endParaRPr/>
          </a:p>
        </p:txBody>
      </p:sp>
      <p:grpSp>
        <p:nvGrpSpPr>
          <p:cNvPr id="5048" name="Google Shape;5048;p66"/>
          <p:cNvGrpSpPr/>
          <p:nvPr/>
        </p:nvGrpSpPr>
        <p:grpSpPr>
          <a:xfrm>
            <a:off x="1285921" y="2144122"/>
            <a:ext cx="2868897" cy="817157"/>
            <a:chOff x="238125" y="1822850"/>
            <a:chExt cx="7080200" cy="2016675"/>
          </a:xfrm>
        </p:grpSpPr>
        <p:sp>
          <p:nvSpPr>
            <p:cNvPr id="5049" name="Google Shape;5049;p66"/>
            <p:cNvSpPr/>
            <p:nvPr/>
          </p:nvSpPr>
          <p:spPr>
            <a:xfrm>
              <a:off x="238125" y="1822875"/>
              <a:ext cx="2435325" cy="2016650"/>
            </a:xfrm>
            <a:custGeom>
              <a:avLst/>
              <a:gdLst/>
              <a:ahLst/>
              <a:cxnLst/>
              <a:rect l="l" t="t" r="r" b="b"/>
              <a:pathLst>
                <a:path w="97413" h="80666" extrusionOk="0">
                  <a:moveTo>
                    <a:pt x="0" y="0"/>
                  </a:moveTo>
                  <a:lnTo>
                    <a:pt x="0" y="51030"/>
                  </a:lnTo>
                  <a:cubicBezTo>
                    <a:pt x="0" y="71547"/>
                    <a:pt x="12012" y="80666"/>
                    <a:pt x="27444" y="80666"/>
                  </a:cubicBezTo>
                  <a:cubicBezTo>
                    <a:pt x="36738" y="80666"/>
                    <a:pt x="44103" y="77071"/>
                    <a:pt x="48750" y="70144"/>
                  </a:cubicBezTo>
                  <a:cubicBezTo>
                    <a:pt x="53310" y="77071"/>
                    <a:pt x="60675" y="80666"/>
                    <a:pt x="69969" y="80666"/>
                  </a:cubicBezTo>
                  <a:cubicBezTo>
                    <a:pt x="85488" y="80666"/>
                    <a:pt x="97413" y="71547"/>
                    <a:pt x="97413" y="51030"/>
                  </a:cubicBezTo>
                  <a:lnTo>
                    <a:pt x="97413" y="0"/>
                  </a:lnTo>
                  <a:lnTo>
                    <a:pt x="78386" y="0"/>
                  </a:lnTo>
                  <a:lnTo>
                    <a:pt x="78386" y="51030"/>
                  </a:lnTo>
                  <a:cubicBezTo>
                    <a:pt x="78386" y="59886"/>
                    <a:pt x="73914" y="63130"/>
                    <a:pt x="68303" y="63130"/>
                  </a:cubicBezTo>
                  <a:cubicBezTo>
                    <a:pt x="62691" y="63130"/>
                    <a:pt x="58220" y="59886"/>
                    <a:pt x="58220" y="51030"/>
                  </a:cubicBezTo>
                  <a:lnTo>
                    <a:pt x="58220" y="0"/>
                  </a:lnTo>
                  <a:lnTo>
                    <a:pt x="39193" y="0"/>
                  </a:lnTo>
                  <a:lnTo>
                    <a:pt x="39193" y="51030"/>
                  </a:lnTo>
                  <a:cubicBezTo>
                    <a:pt x="39193" y="59886"/>
                    <a:pt x="34897" y="63130"/>
                    <a:pt x="29110" y="63130"/>
                  </a:cubicBezTo>
                  <a:cubicBezTo>
                    <a:pt x="23323" y="63130"/>
                    <a:pt x="19027" y="59886"/>
                    <a:pt x="19027" y="51030"/>
                  </a:cubicBezTo>
                  <a:lnTo>
                    <a:pt x="19027" y="0"/>
                  </a:lnTo>
                  <a:close/>
                </a:path>
              </a:pathLst>
            </a:custGeom>
            <a:solidFill>
              <a:srgbClr val="CE1F39"/>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050" name="Google Shape;5050;p66"/>
            <p:cNvSpPr/>
            <p:nvPr/>
          </p:nvSpPr>
          <p:spPr>
            <a:xfrm>
              <a:off x="2870725" y="1822850"/>
              <a:ext cx="2018850" cy="2016675"/>
            </a:xfrm>
            <a:custGeom>
              <a:avLst/>
              <a:gdLst/>
              <a:ahLst/>
              <a:cxnLst/>
              <a:rect l="l" t="t" r="r" b="b"/>
              <a:pathLst>
                <a:path w="80754" h="80667" extrusionOk="0">
                  <a:moveTo>
                    <a:pt x="40333" y="18151"/>
                  </a:moveTo>
                  <a:cubicBezTo>
                    <a:pt x="49276" y="18151"/>
                    <a:pt x="57080" y="23499"/>
                    <a:pt x="60587" y="31215"/>
                  </a:cubicBezTo>
                  <a:lnTo>
                    <a:pt x="20166" y="31390"/>
                  </a:lnTo>
                  <a:cubicBezTo>
                    <a:pt x="23586" y="23587"/>
                    <a:pt x="31302" y="18238"/>
                    <a:pt x="40333" y="18151"/>
                  </a:cubicBezTo>
                  <a:close/>
                  <a:moveTo>
                    <a:pt x="40407" y="1"/>
                  </a:moveTo>
                  <a:cubicBezTo>
                    <a:pt x="40353" y="1"/>
                    <a:pt x="40299" y="1"/>
                    <a:pt x="40245" y="1"/>
                  </a:cubicBezTo>
                  <a:cubicBezTo>
                    <a:pt x="17974" y="89"/>
                    <a:pt x="0" y="18238"/>
                    <a:pt x="88" y="40509"/>
                  </a:cubicBezTo>
                  <a:cubicBezTo>
                    <a:pt x="88" y="62726"/>
                    <a:pt x="18237" y="80667"/>
                    <a:pt x="40347" y="80667"/>
                  </a:cubicBezTo>
                  <a:cubicBezTo>
                    <a:pt x="40401" y="80667"/>
                    <a:pt x="40454" y="80667"/>
                    <a:pt x="40508" y="80667"/>
                  </a:cubicBezTo>
                  <a:cubicBezTo>
                    <a:pt x="56992" y="80667"/>
                    <a:pt x="71021" y="70759"/>
                    <a:pt x="77334" y="56642"/>
                  </a:cubicBezTo>
                  <a:lnTo>
                    <a:pt x="77334" y="56642"/>
                  </a:lnTo>
                  <a:lnTo>
                    <a:pt x="55326" y="56730"/>
                  </a:lnTo>
                  <a:cubicBezTo>
                    <a:pt x="51381" y="60237"/>
                    <a:pt x="46208" y="62517"/>
                    <a:pt x="40508" y="62517"/>
                  </a:cubicBezTo>
                  <a:cubicBezTo>
                    <a:pt x="30513" y="62517"/>
                    <a:pt x="22008" y="55941"/>
                    <a:pt x="19202" y="46910"/>
                  </a:cubicBezTo>
                  <a:lnTo>
                    <a:pt x="80227" y="46647"/>
                  </a:lnTo>
                  <a:cubicBezTo>
                    <a:pt x="80578" y="44542"/>
                    <a:pt x="80754" y="42438"/>
                    <a:pt x="80754" y="40246"/>
                  </a:cubicBezTo>
                  <a:cubicBezTo>
                    <a:pt x="80666" y="18029"/>
                    <a:pt x="62604" y="1"/>
                    <a:pt x="40407" y="1"/>
                  </a:cubicBezTo>
                  <a:close/>
                </a:path>
              </a:pathLst>
            </a:custGeom>
            <a:solidFill>
              <a:srgbClr val="CE1F39"/>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051" name="Google Shape;5051;p66"/>
            <p:cNvSpPr/>
            <p:nvPr/>
          </p:nvSpPr>
          <p:spPr>
            <a:xfrm>
              <a:off x="4707625" y="1822875"/>
              <a:ext cx="2113100" cy="2016650"/>
            </a:xfrm>
            <a:custGeom>
              <a:avLst/>
              <a:gdLst/>
              <a:ahLst/>
              <a:cxnLst/>
              <a:rect l="l" t="t" r="r" b="b"/>
              <a:pathLst>
                <a:path w="84524" h="80666" extrusionOk="0">
                  <a:moveTo>
                    <a:pt x="22446" y="4209"/>
                  </a:moveTo>
                  <a:lnTo>
                    <a:pt x="47084" y="40333"/>
                  </a:lnTo>
                  <a:lnTo>
                    <a:pt x="22446" y="76457"/>
                  </a:lnTo>
                  <a:lnTo>
                    <a:pt x="7979" y="76457"/>
                  </a:lnTo>
                  <a:lnTo>
                    <a:pt x="32617" y="40333"/>
                  </a:lnTo>
                  <a:lnTo>
                    <a:pt x="7979" y="4209"/>
                  </a:lnTo>
                  <a:close/>
                  <a:moveTo>
                    <a:pt x="0" y="0"/>
                  </a:moveTo>
                  <a:lnTo>
                    <a:pt x="27532" y="40333"/>
                  </a:lnTo>
                  <a:lnTo>
                    <a:pt x="0" y="80666"/>
                  </a:lnTo>
                  <a:lnTo>
                    <a:pt x="24638" y="80666"/>
                  </a:lnTo>
                  <a:lnTo>
                    <a:pt x="42262" y="54888"/>
                  </a:lnTo>
                  <a:lnTo>
                    <a:pt x="59886" y="80666"/>
                  </a:lnTo>
                  <a:lnTo>
                    <a:pt x="84524" y="80666"/>
                  </a:lnTo>
                  <a:lnTo>
                    <a:pt x="56992" y="40333"/>
                  </a:lnTo>
                  <a:lnTo>
                    <a:pt x="84524" y="0"/>
                  </a:lnTo>
                  <a:lnTo>
                    <a:pt x="59886" y="0"/>
                  </a:lnTo>
                  <a:lnTo>
                    <a:pt x="42262" y="25866"/>
                  </a:lnTo>
                  <a:lnTo>
                    <a:pt x="24638" y="0"/>
                  </a:lnTo>
                  <a:close/>
                </a:path>
              </a:pathLst>
            </a:custGeom>
            <a:solidFill>
              <a:srgbClr val="CE1F39"/>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052" name="Google Shape;5052;p66"/>
            <p:cNvSpPr/>
            <p:nvPr/>
          </p:nvSpPr>
          <p:spPr>
            <a:xfrm>
              <a:off x="5106550" y="2033300"/>
              <a:ext cx="651050" cy="1595800"/>
            </a:xfrm>
            <a:custGeom>
              <a:avLst/>
              <a:gdLst/>
              <a:ahLst/>
              <a:cxnLst/>
              <a:rect l="l" t="t" r="r" b="b"/>
              <a:pathLst>
                <a:path w="26042" h="63832" extrusionOk="0">
                  <a:moveTo>
                    <a:pt x="1" y="0"/>
                  </a:moveTo>
                  <a:lnTo>
                    <a:pt x="21746" y="31916"/>
                  </a:lnTo>
                  <a:lnTo>
                    <a:pt x="1" y="63831"/>
                  </a:lnTo>
                  <a:lnTo>
                    <a:pt x="4297" y="63831"/>
                  </a:lnTo>
                  <a:lnTo>
                    <a:pt x="26042" y="31916"/>
                  </a:lnTo>
                  <a:lnTo>
                    <a:pt x="4297" y="0"/>
                  </a:lnTo>
                  <a:close/>
                </a:path>
              </a:pathLst>
            </a:custGeom>
            <a:solidFill>
              <a:srgbClr val="CE1F39"/>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053" name="Google Shape;5053;p66"/>
            <p:cNvSpPr/>
            <p:nvPr/>
          </p:nvSpPr>
          <p:spPr>
            <a:xfrm>
              <a:off x="5764150" y="2831175"/>
              <a:ext cx="247725" cy="725575"/>
            </a:xfrm>
            <a:custGeom>
              <a:avLst/>
              <a:gdLst/>
              <a:ahLst/>
              <a:cxnLst/>
              <a:rect l="l" t="t" r="r" b="b"/>
              <a:pathLst>
                <a:path w="9909" h="29023" extrusionOk="0">
                  <a:moveTo>
                    <a:pt x="9909" y="1"/>
                  </a:moveTo>
                  <a:lnTo>
                    <a:pt x="1" y="14556"/>
                  </a:lnTo>
                  <a:lnTo>
                    <a:pt x="9909" y="29023"/>
                  </a:lnTo>
                  <a:lnTo>
                    <a:pt x="9909" y="1"/>
                  </a:lnTo>
                  <a:close/>
                </a:path>
              </a:pathLst>
            </a:custGeom>
            <a:solidFill>
              <a:srgbClr val="9C182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054" name="Google Shape;5054;p66"/>
            <p:cNvSpPr/>
            <p:nvPr/>
          </p:nvSpPr>
          <p:spPr>
            <a:xfrm>
              <a:off x="6842625" y="1822875"/>
              <a:ext cx="197300" cy="236750"/>
            </a:xfrm>
            <a:custGeom>
              <a:avLst/>
              <a:gdLst/>
              <a:ahLst/>
              <a:cxnLst/>
              <a:rect l="l" t="t" r="r" b="b"/>
              <a:pathLst>
                <a:path w="7892" h="9470" extrusionOk="0">
                  <a:moveTo>
                    <a:pt x="1" y="0"/>
                  </a:moveTo>
                  <a:lnTo>
                    <a:pt x="1" y="1754"/>
                  </a:lnTo>
                  <a:lnTo>
                    <a:pt x="2719" y="1754"/>
                  </a:lnTo>
                  <a:lnTo>
                    <a:pt x="2719" y="9469"/>
                  </a:lnTo>
                  <a:lnTo>
                    <a:pt x="5086" y="9469"/>
                  </a:lnTo>
                  <a:lnTo>
                    <a:pt x="5086" y="1754"/>
                  </a:lnTo>
                  <a:lnTo>
                    <a:pt x="7892" y="1754"/>
                  </a:lnTo>
                  <a:lnTo>
                    <a:pt x="7892" y="0"/>
                  </a:lnTo>
                  <a:close/>
                </a:path>
              </a:pathLst>
            </a:custGeom>
            <a:solidFill>
              <a:srgbClr val="CE0E2D"/>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055" name="Google Shape;5055;p66"/>
            <p:cNvSpPr/>
            <p:nvPr/>
          </p:nvSpPr>
          <p:spPr>
            <a:xfrm>
              <a:off x="7064025" y="1822875"/>
              <a:ext cx="254300" cy="236750"/>
            </a:xfrm>
            <a:custGeom>
              <a:avLst/>
              <a:gdLst/>
              <a:ahLst/>
              <a:cxnLst/>
              <a:rect l="l" t="t" r="r" b="b"/>
              <a:pathLst>
                <a:path w="10172" h="9470" extrusionOk="0">
                  <a:moveTo>
                    <a:pt x="0" y="0"/>
                  </a:moveTo>
                  <a:lnTo>
                    <a:pt x="0" y="9469"/>
                  </a:lnTo>
                  <a:lnTo>
                    <a:pt x="2280" y="9469"/>
                  </a:lnTo>
                  <a:lnTo>
                    <a:pt x="2280" y="7277"/>
                  </a:lnTo>
                  <a:lnTo>
                    <a:pt x="2017" y="2718"/>
                  </a:lnTo>
                  <a:lnTo>
                    <a:pt x="4297" y="9469"/>
                  </a:lnTo>
                  <a:lnTo>
                    <a:pt x="5875" y="9469"/>
                  </a:lnTo>
                  <a:lnTo>
                    <a:pt x="8155" y="2718"/>
                  </a:lnTo>
                  <a:lnTo>
                    <a:pt x="7892" y="7277"/>
                  </a:lnTo>
                  <a:lnTo>
                    <a:pt x="7892" y="9469"/>
                  </a:lnTo>
                  <a:lnTo>
                    <a:pt x="10171" y="9469"/>
                  </a:lnTo>
                  <a:lnTo>
                    <a:pt x="10171" y="0"/>
                  </a:lnTo>
                  <a:lnTo>
                    <a:pt x="7190" y="0"/>
                  </a:lnTo>
                  <a:lnTo>
                    <a:pt x="5086" y="6576"/>
                  </a:lnTo>
                  <a:lnTo>
                    <a:pt x="2982" y="0"/>
                  </a:lnTo>
                  <a:close/>
                </a:path>
              </a:pathLst>
            </a:custGeom>
            <a:solidFill>
              <a:srgbClr val="CE0E2D"/>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5056" name="Google Shape;5056;p66"/>
          <p:cNvSpPr/>
          <p:nvPr/>
        </p:nvSpPr>
        <p:spPr>
          <a:xfrm>
            <a:off x="5338775" y="-4750"/>
            <a:ext cx="3805047" cy="5153025"/>
          </a:xfrm>
          <a:custGeom>
            <a:avLst/>
            <a:gdLst/>
            <a:ahLst/>
            <a:cxnLst/>
            <a:rect l="l" t="t" r="r" b="b"/>
            <a:pathLst>
              <a:path w="152400" h="206121" extrusionOk="0">
                <a:moveTo>
                  <a:pt x="82105" y="103632"/>
                </a:moveTo>
                <a:lnTo>
                  <a:pt x="190" y="205930"/>
                </a:lnTo>
                <a:lnTo>
                  <a:pt x="152209" y="206121"/>
                </a:lnTo>
                <a:lnTo>
                  <a:pt x="152400" y="190"/>
                </a:lnTo>
                <a:lnTo>
                  <a:pt x="0" y="0"/>
                </a:lnTo>
                <a:close/>
              </a:path>
            </a:pathLst>
          </a:custGeom>
          <a:solidFill>
            <a:schemeClr val="lt1"/>
          </a:solidFill>
          <a:ln>
            <a:noFill/>
          </a:ln>
          <a:effectLst>
            <a:outerShdw blurRad="228600" dist="38100" dir="10800000" algn="bl" rotWithShape="0">
              <a:srgbClr val="000000">
                <a:alpha val="34510"/>
              </a:srgbClr>
            </a:outerShdw>
          </a:effectLst>
        </p:spPr>
        <p:txBody>
          <a:bodyPr/>
          <a:lstStyle/>
          <a:p>
            <a:endParaRPr lang="en-US"/>
          </a:p>
        </p:txBody>
      </p:sp>
      <p:sp>
        <p:nvSpPr>
          <p:cNvPr id="5057" name="Google Shape;5057;p66"/>
          <p:cNvSpPr txBox="1"/>
          <p:nvPr/>
        </p:nvSpPr>
        <p:spPr>
          <a:xfrm>
            <a:off x="244350" y="4765500"/>
            <a:ext cx="1315500" cy="2925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700"/>
              <a:buFont typeface="Arial"/>
              <a:buNone/>
            </a:pPr>
            <a:r>
              <a:rPr lang="en" sz="700" b="0" i="0" u="none" strike="noStrike" cap="none">
                <a:solidFill>
                  <a:schemeClr val="dk2"/>
                </a:solidFill>
                <a:latin typeface="Inter Medium"/>
                <a:ea typeface="Inter Medium"/>
                <a:cs typeface="Inter Medium"/>
                <a:sym typeface="Inter Medium"/>
              </a:rPr>
              <a:t>Proprietary &amp; Confidential</a:t>
            </a:r>
            <a:endParaRPr sz="700" b="0" i="0" u="none" strike="noStrike" cap="none">
              <a:solidFill>
                <a:schemeClr val="dk2"/>
              </a:solidFill>
              <a:latin typeface="Inter Medium"/>
              <a:ea typeface="Inter Medium"/>
              <a:cs typeface="Inter Medium"/>
              <a:sym typeface="Inter Medium"/>
            </a:endParaRPr>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matchingName="Blank">
  <p:cSld name="Blank">
    <p:spTree>
      <p:nvGrpSpPr>
        <p:cNvPr id="1" name="Shape 5058"/>
        <p:cNvGrpSpPr/>
        <p:nvPr/>
      </p:nvGrpSpPr>
      <p:grpSpPr>
        <a:xfrm>
          <a:off x="0" y="0"/>
          <a:ext cx="0" cy="0"/>
          <a:chOff x="0" y="0"/>
          <a:chExt cx="0" cy="0"/>
        </a:xfrm>
      </p:grpSpPr>
      <p:sp>
        <p:nvSpPr>
          <p:cNvPr id="5059" name="Google Shape;5059;p67"/>
          <p:cNvSpPr txBox="1">
            <a:spLocks noGrp="1"/>
          </p:cNvSpPr>
          <p:nvPr>
            <p:ph type="sldNum" idx="12"/>
          </p:nvPr>
        </p:nvSpPr>
        <p:spPr>
          <a:xfrm>
            <a:off x="8702350" y="4780525"/>
            <a:ext cx="318900" cy="272700"/>
          </a:xfrm>
          <a:prstGeom prst="rect">
            <a:avLst/>
          </a:prstGeom>
          <a:noFill/>
          <a:ln>
            <a:noFill/>
          </a:ln>
        </p:spPr>
        <p:txBody>
          <a:bodyPr spcFirstLastPara="1" wrap="square" lIns="91425" tIns="91425" rIns="91425" bIns="91425" anchor="ctr" anchorCtr="0">
            <a:normAutofit lnSpcReduction="20000"/>
          </a:bodyPr>
          <a:lstStyle>
            <a:lvl1pPr marL="0" marR="0" lvl="0"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1pPr>
            <a:lvl2pPr marL="0" marR="0" lvl="1"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2pPr>
            <a:lvl3pPr marL="0" marR="0" lvl="2"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3pPr>
            <a:lvl4pPr marL="0" marR="0" lvl="3"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4pPr>
            <a:lvl5pPr marL="0" marR="0" lvl="4"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5pPr>
            <a:lvl6pPr marL="0" marR="0" lvl="5"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6pPr>
            <a:lvl7pPr marL="0" marR="0" lvl="6"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7pPr>
            <a:lvl8pPr marL="0" marR="0" lvl="7"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8pPr>
            <a:lvl9pPr marL="0" marR="0" lvl="8"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matchingName="Slide - Slate Blue Arrow">
  <p:cSld name="Slide - Slate Blue Arrow">
    <p:bg>
      <p:bgPr>
        <a:blipFill>
          <a:blip r:embed="rId2">
            <a:alphaModFix/>
          </a:blip>
          <a:stretch>
            <a:fillRect/>
          </a:stretch>
        </a:blipFill>
        <a:effectLst/>
      </p:bgPr>
    </p:bg>
    <p:spTree>
      <p:nvGrpSpPr>
        <p:cNvPr id="1" name="Shape 5060"/>
        <p:cNvGrpSpPr/>
        <p:nvPr/>
      </p:nvGrpSpPr>
      <p:grpSpPr>
        <a:xfrm>
          <a:off x="0" y="0"/>
          <a:ext cx="0" cy="0"/>
          <a:chOff x="0" y="0"/>
          <a:chExt cx="0" cy="0"/>
        </a:xfrm>
      </p:grpSpPr>
      <p:sp>
        <p:nvSpPr>
          <p:cNvPr id="5061" name="Google Shape;5061;p68"/>
          <p:cNvSpPr/>
          <p:nvPr/>
        </p:nvSpPr>
        <p:spPr>
          <a:xfrm>
            <a:off x="4201297" y="0"/>
            <a:ext cx="3811800" cy="5143500"/>
          </a:xfrm>
          <a:prstGeom prst="rect">
            <a:avLst/>
          </a:prstGeom>
          <a:solidFill>
            <a:schemeClr val="accent1"/>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700"/>
              <a:buFont typeface="Arial"/>
              <a:buNone/>
            </a:pPr>
            <a:endParaRPr sz="700" b="0" i="0" u="none" strike="noStrike" cap="none">
              <a:solidFill>
                <a:schemeClr val="lt1"/>
              </a:solidFill>
              <a:latin typeface="Arial"/>
              <a:ea typeface="Arial"/>
              <a:cs typeface="Arial"/>
              <a:sym typeface="Arial"/>
            </a:endParaRPr>
          </a:p>
        </p:txBody>
      </p:sp>
      <p:sp>
        <p:nvSpPr>
          <p:cNvPr id="5062" name="Google Shape;5062;p68"/>
          <p:cNvSpPr txBox="1">
            <a:spLocks noGrp="1"/>
          </p:cNvSpPr>
          <p:nvPr>
            <p:ph type="body" idx="1"/>
          </p:nvPr>
        </p:nvSpPr>
        <p:spPr>
          <a:xfrm>
            <a:off x="874835" y="1258745"/>
            <a:ext cx="7394400" cy="2985900"/>
          </a:xfrm>
          <a:prstGeom prst="rect">
            <a:avLst/>
          </a:prstGeom>
          <a:noFill/>
          <a:ln>
            <a:noFill/>
          </a:ln>
        </p:spPr>
        <p:txBody>
          <a:bodyPr spcFirstLastPara="1" wrap="square" lIns="68575" tIns="34275" rIns="68575" bIns="34275" anchor="t" anchorCtr="0">
            <a:normAutofit/>
          </a:bodyPr>
          <a:lstStyle>
            <a:lvl1pPr marL="457200" lvl="0" indent="-323850" algn="l" rtl="0">
              <a:lnSpc>
                <a:spcPct val="90000"/>
              </a:lnSpc>
              <a:spcBef>
                <a:spcPts val="800"/>
              </a:spcBef>
              <a:spcAft>
                <a:spcPts val="0"/>
              </a:spcAft>
              <a:buClr>
                <a:schemeClr val="lt1"/>
              </a:buClr>
              <a:buSzPts val="1500"/>
              <a:buChar char="•"/>
              <a:defRPr sz="1500" b="0" i="0">
                <a:latin typeface="Inter"/>
                <a:ea typeface="Inter"/>
                <a:cs typeface="Inter"/>
                <a:sym typeface="Inter"/>
              </a:defRPr>
            </a:lvl1pPr>
            <a:lvl2pPr marL="914400" lvl="1" indent="-317500" algn="l" rtl="0">
              <a:lnSpc>
                <a:spcPct val="90000"/>
              </a:lnSpc>
              <a:spcBef>
                <a:spcPts val="400"/>
              </a:spcBef>
              <a:spcAft>
                <a:spcPts val="0"/>
              </a:spcAft>
              <a:buClr>
                <a:schemeClr val="lt1"/>
              </a:buClr>
              <a:buSzPts val="1400"/>
              <a:buChar char="•"/>
              <a:defRPr sz="1400" b="0" i="0">
                <a:latin typeface="Inter"/>
                <a:ea typeface="Inter"/>
                <a:cs typeface="Inter"/>
                <a:sym typeface="Inter"/>
              </a:defRPr>
            </a:lvl2pPr>
            <a:lvl3pPr marL="1371600" lvl="2" indent="-304800" algn="l" rtl="0">
              <a:lnSpc>
                <a:spcPct val="90000"/>
              </a:lnSpc>
              <a:spcBef>
                <a:spcPts val="400"/>
              </a:spcBef>
              <a:spcAft>
                <a:spcPts val="0"/>
              </a:spcAft>
              <a:buClr>
                <a:schemeClr val="lt1"/>
              </a:buClr>
              <a:buSzPts val="1200"/>
              <a:buChar char="•"/>
              <a:defRPr sz="1200" b="0" i="0">
                <a:latin typeface="Inter"/>
                <a:ea typeface="Inter"/>
                <a:cs typeface="Inter"/>
                <a:sym typeface="Inter"/>
              </a:defRPr>
            </a:lvl3pPr>
            <a:lvl4pPr marL="1828800" lvl="3" indent="-298450" algn="l" rtl="0">
              <a:lnSpc>
                <a:spcPct val="90000"/>
              </a:lnSpc>
              <a:spcBef>
                <a:spcPts val="400"/>
              </a:spcBef>
              <a:spcAft>
                <a:spcPts val="0"/>
              </a:spcAft>
              <a:buClr>
                <a:schemeClr val="lt1"/>
              </a:buClr>
              <a:buSzPts val="1100"/>
              <a:buChar char="•"/>
              <a:defRPr sz="1100" b="0" i="0">
                <a:latin typeface="Inter"/>
                <a:ea typeface="Inter"/>
                <a:cs typeface="Inter"/>
                <a:sym typeface="Inter"/>
              </a:defRPr>
            </a:lvl4pPr>
            <a:lvl5pPr marL="2286000" lvl="4" indent="-298450" algn="l" rtl="0">
              <a:lnSpc>
                <a:spcPct val="90000"/>
              </a:lnSpc>
              <a:spcBef>
                <a:spcPts val="400"/>
              </a:spcBef>
              <a:spcAft>
                <a:spcPts val="0"/>
              </a:spcAft>
              <a:buClr>
                <a:schemeClr val="lt1"/>
              </a:buClr>
              <a:buSzPts val="1100"/>
              <a:buChar char="•"/>
              <a:defRPr sz="1100" b="0" i="0">
                <a:latin typeface="Inter"/>
                <a:ea typeface="Inter"/>
                <a:cs typeface="Inter"/>
                <a:sym typeface="Inter"/>
              </a:defRPr>
            </a:lvl5pPr>
            <a:lvl6pPr marL="2743200" lvl="5" indent="-317500" algn="l" rtl="0">
              <a:lnSpc>
                <a:spcPct val="90000"/>
              </a:lnSpc>
              <a:spcBef>
                <a:spcPts val="4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5063" name="Google Shape;5063;p68"/>
          <p:cNvSpPr txBox="1">
            <a:spLocks noGrp="1"/>
          </p:cNvSpPr>
          <p:nvPr>
            <p:ph type="ctrTitle"/>
          </p:nvPr>
        </p:nvSpPr>
        <p:spPr>
          <a:xfrm>
            <a:off x="874835" y="423549"/>
            <a:ext cx="7394400" cy="569100"/>
          </a:xfrm>
          <a:prstGeom prst="rect">
            <a:avLst/>
          </a:prstGeom>
          <a:noFill/>
          <a:ln>
            <a:noFill/>
          </a:ln>
        </p:spPr>
        <p:txBody>
          <a:bodyPr spcFirstLastPara="1" wrap="square" lIns="68575" tIns="34275" rIns="68575" bIns="34275" anchor="b" anchorCtr="0">
            <a:normAutofit/>
          </a:bodyPr>
          <a:lstStyle>
            <a:lvl1pPr lvl="0" algn="l" rtl="0">
              <a:lnSpc>
                <a:spcPct val="90000"/>
              </a:lnSpc>
              <a:spcBef>
                <a:spcPts val="0"/>
              </a:spcBef>
              <a:spcAft>
                <a:spcPts val="0"/>
              </a:spcAft>
              <a:buClr>
                <a:schemeClr val="lt1"/>
              </a:buClr>
              <a:buSzPts val="3000"/>
              <a:buFont typeface="Inter Black"/>
              <a:buNone/>
              <a:defRPr sz="3000">
                <a:solidFill>
                  <a:schemeClr val="lt1"/>
                </a:solidFill>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matchingName="Title" type="title">
  <p:cSld name="TITLE">
    <p:spTree>
      <p:nvGrpSpPr>
        <p:cNvPr id="1" name="Shape 5068"/>
        <p:cNvGrpSpPr/>
        <p:nvPr/>
      </p:nvGrpSpPr>
      <p:grpSpPr>
        <a:xfrm>
          <a:off x="0" y="0"/>
          <a:ext cx="0" cy="0"/>
          <a:chOff x="0" y="0"/>
          <a:chExt cx="0" cy="0"/>
        </a:xfrm>
      </p:grpSpPr>
      <p:sp>
        <p:nvSpPr>
          <p:cNvPr id="5069" name="Google Shape;5069;p70"/>
          <p:cNvSpPr txBox="1">
            <a:spLocks noGrp="1"/>
          </p:cNvSpPr>
          <p:nvPr>
            <p:ph type="ctrTitle"/>
          </p:nvPr>
        </p:nvSpPr>
        <p:spPr>
          <a:xfrm>
            <a:off x="311700" y="726875"/>
            <a:ext cx="4716600" cy="2052600"/>
          </a:xfrm>
          <a:prstGeom prst="rect">
            <a:avLst/>
          </a:prstGeom>
        </p:spPr>
        <p:txBody>
          <a:bodyPr spcFirstLastPara="1" wrap="square" lIns="91425" tIns="91425" rIns="91425" bIns="91425" anchor="b" anchorCtr="0">
            <a:normAutofit/>
          </a:bodyPr>
          <a:lstStyle>
            <a:lvl1pPr lvl="0" rtl="0">
              <a:lnSpc>
                <a:spcPct val="95000"/>
              </a:lnSpc>
              <a:spcBef>
                <a:spcPts val="0"/>
              </a:spcBef>
              <a:spcAft>
                <a:spcPts val="0"/>
              </a:spcAft>
              <a:buSzPts val="4200"/>
              <a:buNone/>
              <a:defRPr sz="4200"/>
            </a:lvl1pPr>
            <a:lvl2pPr lvl="1" algn="ctr" rtl="0">
              <a:lnSpc>
                <a:spcPct val="95000"/>
              </a:lnSpc>
              <a:spcBef>
                <a:spcPts val="0"/>
              </a:spcBef>
              <a:spcAft>
                <a:spcPts val="0"/>
              </a:spcAft>
              <a:buSzPts val="5200"/>
              <a:buNone/>
              <a:defRPr sz="5200"/>
            </a:lvl2pPr>
            <a:lvl3pPr lvl="2" algn="ctr" rtl="0">
              <a:lnSpc>
                <a:spcPct val="95000"/>
              </a:lnSpc>
              <a:spcBef>
                <a:spcPts val="0"/>
              </a:spcBef>
              <a:spcAft>
                <a:spcPts val="0"/>
              </a:spcAft>
              <a:buSzPts val="5200"/>
              <a:buNone/>
              <a:defRPr sz="5200"/>
            </a:lvl3pPr>
            <a:lvl4pPr lvl="3" algn="ctr" rtl="0">
              <a:lnSpc>
                <a:spcPct val="95000"/>
              </a:lnSpc>
              <a:spcBef>
                <a:spcPts val="0"/>
              </a:spcBef>
              <a:spcAft>
                <a:spcPts val="0"/>
              </a:spcAft>
              <a:buSzPts val="5200"/>
              <a:buNone/>
              <a:defRPr sz="5200"/>
            </a:lvl4pPr>
            <a:lvl5pPr lvl="4" algn="ctr" rtl="0">
              <a:lnSpc>
                <a:spcPct val="95000"/>
              </a:lnSpc>
              <a:spcBef>
                <a:spcPts val="0"/>
              </a:spcBef>
              <a:spcAft>
                <a:spcPts val="0"/>
              </a:spcAft>
              <a:buSzPts val="5200"/>
              <a:buNone/>
              <a:defRPr sz="5200"/>
            </a:lvl5pPr>
            <a:lvl6pPr lvl="5" algn="ctr" rtl="0">
              <a:lnSpc>
                <a:spcPct val="95000"/>
              </a:lnSpc>
              <a:spcBef>
                <a:spcPts val="0"/>
              </a:spcBef>
              <a:spcAft>
                <a:spcPts val="0"/>
              </a:spcAft>
              <a:buSzPts val="5200"/>
              <a:buNone/>
              <a:defRPr sz="5200"/>
            </a:lvl6pPr>
            <a:lvl7pPr lvl="6" algn="ctr" rtl="0">
              <a:lnSpc>
                <a:spcPct val="95000"/>
              </a:lnSpc>
              <a:spcBef>
                <a:spcPts val="0"/>
              </a:spcBef>
              <a:spcAft>
                <a:spcPts val="0"/>
              </a:spcAft>
              <a:buSzPts val="5200"/>
              <a:buNone/>
              <a:defRPr sz="5200"/>
            </a:lvl7pPr>
            <a:lvl8pPr lvl="7" algn="ctr" rtl="0">
              <a:lnSpc>
                <a:spcPct val="95000"/>
              </a:lnSpc>
              <a:spcBef>
                <a:spcPts val="0"/>
              </a:spcBef>
              <a:spcAft>
                <a:spcPts val="0"/>
              </a:spcAft>
              <a:buSzPts val="5200"/>
              <a:buNone/>
              <a:defRPr sz="5200"/>
            </a:lvl8pPr>
            <a:lvl9pPr lvl="8" algn="ctr" rtl="0">
              <a:lnSpc>
                <a:spcPct val="95000"/>
              </a:lnSpc>
              <a:spcBef>
                <a:spcPts val="0"/>
              </a:spcBef>
              <a:spcAft>
                <a:spcPts val="0"/>
              </a:spcAft>
              <a:buSzPts val="5200"/>
              <a:buNone/>
              <a:defRPr sz="5200"/>
            </a:lvl9pPr>
          </a:lstStyle>
          <a:p>
            <a:endParaRPr/>
          </a:p>
        </p:txBody>
      </p:sp>
      <p:sp>
        <p:nvSpPr>
          <p:cNvPr id="5070" name="Google Shape;5070;p70"/>
          <p:cNvSpPr txBox="1">
            <a:spLocks noGrp="1"/>
          </p:cNvSpPr>
          <p:nvPr>
            <p:ph type="subTitle" idx="1"/>
          </p:nvPr>
        </p:nvSpPr>
        <p:spPr>
          <a:xfrm>
            <a:off x="311700" y="2816425"/>
            <a:ext cx="4716600" cy="1147200"/>
          </a:xfrm>
          <a:prstGeom prst="rect">
            <a:avLst/>
          </a:prstGeom>
        </p:spPr>
        <p:txBody>
          <a:bodyPr spcFirstLastPara="1" wrap="square" lIns="91425" tIns="91425" rIns="91425" bIns="91425" anchor="t" anchorCtr="0">
            <a:normAutofit/>
          </a:bodyPr>
          <a:lstStyle>
            <a:lvl1pPr lvl="0" rtl="0">
              <a:lnSpc>
                <a:spcPct val="100000"/>
              </a:lnSpc>
              <a:spcBef>
                <a:spcPts val="0"/>
              </a:spcBef>
              <a:spcAft>
                <a:spcPts val="0"/>
              </a:spcAft>
              <a:buClr>
                <a:schemeClr val="dk2"/>
              </a:buClr>
              <a:buSzPts val="2000"/>
              <a:buNone/>
              <a:defRPr sz="2000">
                <a:solidFill>
                  <a:schemeClr val="dk2"/>
                </a:solidFill>
              </a:defRPr>
            </a:lvl1pPr>
            <a:lvl2pPr lvl="1" rtl="0">
              <a:lnSpc>
                <a:spcPct val="100000"/>
              </a:lnSpc>
              <a:spcBef>
                <a:spcPts val="0"/>
              </a:spcBef>
              <a:spcAft>
                <a:spcPts val="0"/>
              </a:spcAft>
              <a:buClr>
                <a:schemeClr val="dk2"/>
              </a:buClr>
              <a:buSzPts val="2000"/>
              <a:buNone/>
              <a:defRPr sz="2000">
                <a:solidFill>
                  <a:schemeClr val="dk2"/>
                </a:solidFill>
              </a:defRPr>
            </a:lvl2pPr>
            <a:lvl3pPr lvl="2" rtl="0">
              <a:lnSpc>
                <a:spcPct val="100000"/>
              </a:lnSpc>
              <a:spcBef>
                <a:spcPts val="0"/>
              </a:spcBef>
              <a:spcAft>
                <a:spcPts val="0"/>
              </a:spcAft>
              <a:buClr>
                <a:schemeClr val="dk2"/>
              </a:buClr>
              <a:buSzPts val="2000"/>
              <a:buNone/>
              <a:defRPr sz="2000">
                <a:solidFill>
                  <a:schemeClr val="dk2"/>
                </a:solidFill>
              </a:defRPr>
            </a:lvl3pPr>
            <a:lvl4pPr lvl="3" rtl="0">
              <a:lnSpc>
                <a:spcPct val="100000"/>
              </a:lnSpc>
              <a:spcBef>
                <a:spcPts val="0"/>
              </a:spcBef>
              <a:spcAft>
                <a:spcPts val="0"/>
              </a:spcAft>
              <a:buClr>
                <a:schemeClr val="dk2"/>
              </a:buClr>
              <a:buSzPts val="2000"/>
              <a:buNone/>
              <a:defRPr sz="2000">
                <a:solidFill>
                  <a:schemeClr val="dk2"/>
                </a:solidFill>
              </a:defRPr>
            </a:lvl4pPr>
            <a:lvl5pPr lvl="4" rtl="0">
              <a:lnSpc>
                <a:spcPct val="100000"/>
              </a:lnSpc>
              <a:spcBef>
                <a:spcPts val="0"/>
              </a:spcBef>
              <a:spcAft>
                <a:spcPts val="0"/>
              </a:spcAft>
              <a:buClr>
                <a:schemeClr val="dk2"/>
              </a:buClr>
              <a:buSzPts val="2000"/>
              <a:buNone/>
              <a:defRPr sz="2000">
                <a:solidFill>
                  <a:schemeClr val="dk2"/>
                </a:solidFill>
              </a:defRPr>
            </a:lvl5pPr>
            <a:lvl6pPr lvl="5" rtl="0">
              <a:lnSpc>
                <a:spcPct val="100000"/>
              </a:lnSpc>
              <a:spcBef>
                <a:spcPts val="0"/>
              </a:spcBef>
              <a:spcAft>
                <a:spcPts val="0"/>
              </a:spcAft>
              <a:buClr>
                <a:schemeClr val="dk2"/>
              </a:buClr>
              <a:buSzPts val="2000"/>
              <a:buNone/>
              <a:defRPr sz="2000">
                <a:solidFill>
                  <a:schemeClr val="dk2"/>
                </a:solidFill>
              </a:defRPr>
            </a:lvl6pPr>
            <a:lvl7pPr lvl="6" rtl="0">
              <a:lnSpc>
                <a:spcPct val="100000"/>
              </a:lnSpc>
              <a:spcBef>
                <a:spcPts val="0"/>
              </a:spcBef>
              <a:spcAft>
                <a:spcPts val="0"/>
              </a:spcAft>
              <a:buClr>
                <a:schemeClr val="dk2"/>
              </a:buClr>
              <a:buSzPts val="2000"/>
              <a:buNone/>
              <a:defRPr sz="2000">
                <a:solidFill>
                  <a:schemeClr val="dk2"/>
                </a:solidFill>
              </a:defRPr>
            </a:lvl7pPr>
            <a:lvl8pPr lvl="7" rtl="0">
              <a:lnSpc>
                <a:spcPct val="100000"/>
              </a:lnSpc>
              <a:spcBef>
                <a:spcPts val="0"/>
              </a:spcBef>
              <a:spcAft>
                <a:spcPts val="0"/>
              </a:spcAft>
              <a:buClr>
                <a:schemeClr val="dk2"/>
              </a:buClr>
              <a:buSzPts val="2000"/>
              <a:buNone/>
              <a:defRPr sz="2000">
                <a:solidFill>
                  <a:schemeClr val="dk2"/>
                </a:solidFill>
              </a:defRPr>
            </a:lvl8pPr>
            <a:lvl9pPr lvl="8" rtl="0">
              <a:lnSpc>
                <a:spcPct val="100000"/>
              </a:lnSpc>
              <a:spcBef>
                <a:spcPts val="0"/>
              </a:spcBef>
              <a:spcAft>
                <a:spcPts val="0"/>
              </a:spcAft>
              <a:buClr>
                <a:schemeClr val="dk2"/>
              </a:buClr>
              <a:buSzPts val="2000"/>
              <a:buNone/>
              <a:defRPr sz="2000">
                <a:solidFill>
                  <a:schemeClr val="dk2"/>
                </a:solidFill>
              </a:defRPr>
            </a:lvl9pPr>
          </a:lstStyle>
          <a:p>
            <a:endParaRPr/>
          </a:p>
        </p:txBody>
      </p:sp>
      <p:grpSp>
        <p:nvGrpSpPr>
          <p:cNvPr id="5071" name="Google Shape;5071;p70"/>
          <p:cNvGrpSpPr/>
          <p:nvPr/>
        </p:nvGrpSpPr>
        <p:grpSpPr>
          <a:xfrm>
            <a:off x="7833119" y="4564515"/>
            <a:ext cx="1026629" cy="292418"/>
            <a:chOff x="238125" y="1822850"/>
            <a:chExt cx="7080200" cy="2016675"/>
          </a:xfrm>
        </p:grpSpPr>
        <p:sp>
          <p:nvSpPr>
            <p:cNvPr id="5072" name="Google Shape;5072;p70"/>
            <p:cNvSpPr/>
            <p:nvPr/>
          </p:nvSpPr>
          <p:spPr>
            <a:xfrm>
              <a:off x="238125" y="1822875"/>
              <a:ext cx="2435325" cy="2016650"/>
            </a:xfrm>
            <a:custGeom>
              <a:avLst/>
              <a:gdLst/>
              <a:ahLst/>
              <a:cxnLst/>
              <a:rect l="l" t="t" r="r" b="b"/>
              <a:pathLst>
                <a:path w="97413" h="80666" extrusionOk="0">
                  <a:moveTo>
                    <a:pt x="0" y="0"/>
                  </a:moveTo>
                  <a:lnTo>
                    <a:pt x="0" y="51030"/>
                  </a:lnTo>
                  <a:cubicBezTo>
                    <a:pt x="0" y="71547"/>
                    <a:pt x="12012" y="80666"/>
                    <a:pt x="27444" y="80666"/>
                  </a:cubicBezTo>
                  <a:cubicBezTo>
                    <a:pt x="36738" y="80666"/>
                    <a:pt x="44103" y="77071"/>
                    <a:pt x="48750" y="70144"/>
                  </a:cubicBezTo>
                  <a:cubicBezTo>
                    <a:pt x="53310" y="77071"/>
                    <a:pt x="60675" y="80666"/>
                    <a:pt x="69969" y="80666"/>
                  </a:cubicBezTo>
                  <a:cubicBezTo>
                    <a:pt x="85488" y="80666"/>
                    <a:pt x="97413" y="71547"/>
                    <a:pt x="97413" y="51030"/>
                  </a:cubicBezTo>
                  <a:lnTo>
                    <a:pt x="97413" y="0"/>
                  </a:lnTo>
                  <a:lnTo>
                    <a:pt x="78386" y="0"/>
                  </a:lnTo>
                  <a:lnTo>
                    <a:pt x="78386" y="51030"/>
                  </a:lnTo>
                  <a:cubicBezTo>
                    <a:pt x="78386" y="59886"/>
                    <a:pt x="73914" y="63130"/>
                    <a:pt x="68303" y="63130"/>
                  </a:cubicBezTo>
                  <a:cubicBezTo>
                    <a:pt x="62691" y="63130"/>
                    <a:pt x="58220" y="59886"/>
                    <a:pt x="58220" y="51030"/>
                  </a:cubicBezTo>
                  <a:lnTo>
                    <a:pt x="58220" y="0"/>
                  </a:lnTo>
                  <a:lnTo>
                    <a:pt x="39193" y="0"/>
                  </a:lnTo>
                  <a:lnTo>
                    <a:pt x="39193" y="51030"/>
                  </a:lnTo>
                  <a:cubicBezTo>
                    <a:pt x="39193" y="59886"/>
                    <a:pt x="34897" y="63130"/>
                    <a:pt x="29110" y="63130"/>
                  </a:cubicBezTo>
                  <a:cubicBezTo>
                    <a:pt x="23323" y="63130"/>
                    <a:pt x="19027" y="59886"/>
                    <a:pt x="19027" y="51030"/>
                  </a:cubicBezTo>
                  <a:lnTo>
                    <a:pt x="19027" y="0"/>
                  </a:lnTo>
                  <a:close/>
                </a:path>
              </a:pathLst>
            </a:custGeom>
            <a:solidFill>
              <a:srgbClr val="CE1F3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73" name="Google Shape;5073;p70"/>
            <p:cNvSpPr/>
            <p:nvPr/>
          </p:nvSpPr>
          <p:spPr>
            <a:xfrm>
              <a:off x="2870725" y="1822850"/>
              <a:ext cx="2018850" cy="2016675"/>
            </a:xfrm>
            <a:custGeom>
              <a:avLst/>
              <a:gdLst/>
              <a:ahLst/>
              <a:cxnLst/>
              <a:rect l="l" t="t" r="r" b="b"/>
              <a:pathLst>
                <a:path w="80754" h="80667" extrusionOk="0">
                  <a:moveTo>
                    <a:pt x="40333" y="18151"/>
                  </a:moveTo>
                  <a:cubicBezTo>
                    <a:pt x="49276" y="18151"/>
                    <a:pt x="57080" y="23499"/>
                    <a:pt x="60587" y="31215"/>
                  </a:cubicBezTo>
                  <a:lnTo>
                    <a:pt x="20166" y="31390"/>
                  </a:lnTo>
                  <a:cubicBezTo>
                    <a:pt x="23586" y="23587"/>
                    <a:pt x="31302" y="18238"/>
                    <a:pt x="40333" y="18151"/>
                  </a:cubicBezTo>
                  <a:close/>
                  <a:moveTo>
                    <a:pt x="40407" y="1"/>
                  </a:moveTo>
                  <a:cubicBezTo>
                    <a:pt x="40353" y="1"/>
                    <a:pt x="40299" y="1"/>
                    <a:pt x="40245" y="1"/>
                  </a:cubicBezTo>
                  <a:cubicBezTo>
                    <a:pt x="17974" y="89"/>
                    <a:pt x="0" y="18238"/>
                    <a:pt x="88" y="40509"/>
                  </a:cubicBezTo>
                  <a:cubicBezTo>
                    <a:pt x="88" y="62726"/>
                    <a:pt x="18237" y="80667"/>
                    <a:pt x="40347" y="80667"/>
                  </a:cubicBezTo>
                  <a:cubicBezTo>
                    <a:pt x="40401" y="80667"/>
                    <a:pt x="40454" y="80667"/>
                    <a:pt x="40508" y="80667"/>
                  </a:cubicBezTo>
                  <a:cubicBezTo>
                    <a:pt x="56992" y="80667"/>
                    <a:pt x="71021" y="70759"/>
                    <a:pt x="77334" y="56642"/>
                  </a:cubicBezTo>
                  <a:lnTo>
                    <a:pt x="77334" y="56642"/>
                  </a:lnTo>
                  <a:lnTo>
                    <a:pt x="55326" y="56730"/>
                  </a:lnTo>
                  <a:cubicBezTo>
                    <a:pt x="51381" y="60237"/>
                    <a:pt x="46208" y="62517"/>
                    <a:pt x="40508" y="62517"/>
                  </a:cubicBezTo>
                  <a:cubicBezTo>
                    <a:pt x="30513" y="62517"/>
                    <a:pt x="22008" y="55941"/>
                    <a:pt x="19202" y="46910"/>
                  </a:cubicBezTo>
                  <a:lnTo>
                    <a:pt x="80227" y="46647"/>
                  </a:lnTo>
                  <a:cubicBezTo>
                    <a:pt x="80578" y="44542"/>
                    <a:pt x="80754" y="42438"/>
                    <a:pt x="80754" y="40246"/>
                  </a:cubicBezTo>
                  <a:cubicBezTo>
                    <a:pt x="80666" y="18029"/>
                    <a:pt x="62604" y="1"/>
                    <a:pt x="40407" y="1"/>
                  </a:cubicBezTo>
                  <a:close/>
                </a:path>
              </a:pathLst>
            </a:custGeom>
            <a:solidFill>
              <a:srgbClr val="CE1F3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74" name="Google Shape;5074;p70"/>
            <p:cNvSpPr/>
            <p:nvPr/>
          </p:nvSpPr>
          <p:spPr>
            <a:xfrm>
              <a:off x="4707625" y="1822875"/>
              <a:ext cx="2113100" cy="2016650"/>
            </a:xfrm>
            <a:custGeom>
              <a:avLst/>
              <a:gdLst/>
              <a:ahLst/>
              <a:cxnLst/>
              <a:rect l="l" t="t" r="r" b="b"/>
              <a:pathLst>
                <a:path w="84524" h="80666" extrusionOk="0">
                  <a:moveTo>
                    <a:pt x="22446" y="4209"/>
                  </a:moveTo>
                  <a:lnTo>
                    <a:pt x="47084" y="40333"/>
                  </a:lnTo>
                  <a:lnTo>
                    <a:pt x="22446" y="76457"/>
                  </a:lnTo>
                  <a:lnTo>
                    <a:pt x="7979" y="76457"/>
                  </a:lnTo>
                  <a:lnTo>
                    <a:pt x="32617" y="40333"/>
                  </a:lnTo>
                  <a:lnTo>
                    <a:pt x="7979" y="4209"/>
                  </a:lnTo>
                  <a:close/>
                  <a:moveTo>
                    <a:pt x="0" y="0"/>
                  </a:moveTo>
                  <a:lnTo>
                    <a:pt x="27532" y="40333"/>
                  </a:lnTo>
                  <a:lnTo>
                    <a:pt x="0" y="80666"/>
                  </a:lnTo>
                  <a:lnTo>
                    <a:pt x="24638" y="80666"/>
                  </a:lnTo>
                  <a:lnTo>
                    <a:pt x="42262" y="54888"/>
                  </a:lnTo>
                  <a:lnTo>
                    <a:pt x="59886" y="80666"/>
                  </a:lnTo>
                  <a:lnTo>
                    <a:pt x="84524" y="80666"/>
                  </a:lnTo>
                  <a:lnTo>
                    <a:pt x="56992" y="40333"/>
                  </a:lnTo>
                  <a:lnTo>
                    <a:pt x="84524" y="0"/>
                  </a:lnTo>
                  <a:lnTo>
                    <a:pt x="59886" y="0"/>
                  </a:lnTo>
                  <a:lnTo>
                    <a:pt x="42262" y="25866"/>
                  </a:lnTo>
                  <a:lnTo>
                    <a:pt x="24638" y="0"/>
                  </a:lnTo>
                  <a:close/>
                </a:path>
              </a:pathLst>
            </a:custGeom>
            <a:solidFill>
              <a:srgbClr val="CE1F3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75" name="Google Shape;5075;p70"/>
            <p:cNvSpPr/>
            <p:nvPr/>
          </p:nvSpPr>
          <p:spPr>
            <a:xfrm>
              <a:off x="5106550" y="2033300"/>
              <a:ext cx="651050" cy="1595800"/>
            </a:xfrm>
            <a:custGeom>
              <a:avLst/>
              <a:gdLst/>
              <a:ahLst/>
              <a:cxnLst/>
              <a:rect l="l" t="t" r="r" b="b"/>
              <a:pathLst>
                <a:path w="26042" h="63832" extrusionOk="0">
                  <a:moveTo>
                    <a:pt x="1" y="0"/>
                  </a:moveTo>
                  <a:lnTo>
                    <a:pt x="21746" y="31916"/>
                  </a:lnTo>
                  <a:lnTo>
                    <a:pt x="1" y="63831"/>
                  </a:lnTo>
                  <a:lnTo>
                    <a:pt x="4297" y="63831"/>
                  </a:lnTo>
                  <a:lnTo>
                    <a:pt x="26042" y="31916"/>
                  </a:lnTo>
                  <a:lnTo>
                    <a:pt x="4297" y="0"/>
                  </a:lnTo>
                  <a:close/>
                </a:path>
              </a:pathLst>
            </a:custGeom>
            <a:solidFill>
              <a:srgbClr val="CE1F3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76" name="Google Shape;5076;p70"/>
            <p:cNvSpPr/>
            <p:nvPr/>
          </p:nvSpPr>
          <p:spPr>
            <a:xfrm>
              <a:off x="5764150" y="2831175"/>
              <a:ext cx="247725" cy="725575"/>
            </a:xfrm>
            <a:custGeom>
              <a:avLst/>
              <a:gdLst/>
              <a:ahLst/>
              <a:cxnLst/>
              <a:rect l="l" t="t" r="r" b="b"/>
              <a:pathLst>
                <a:path w="9909" h="29023" extrusionOk="0">
                  <a:moveTo>
                    <a:pt x="9909" y="1"/>
                  </a:moveTo>
                  <a:lnTo>
                    <a:pt x="1" y="14556"/>
                  </a:lnTo>
                  <a:lnTo>
                    <a:pt x="9909" y="29023"/>
                  </a:lnTo>
                  <a:lnTo>
                    <a:pt x="9909" y="1"/>
                  </a:lnTo>
                  <a:close/>
                </a:path>
              </a:pathLst>
            </a:custGeom>
            <a:solidFill>
              <a:srgbClr val="9C182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77" name="Google Shape;5077;p70"/>
            <p:cNvSpPr/>
            <p:nvPr/>
          </p:nvSpPr>
          <p:spPr>
            <a:xfrm>
              <a:off x="6842625" y="1822875"/>
              <a:ext cx="197300" cy="236750"/>
            </a:xfrm>
            <a:custGeom>
              <a:avLst/>
              <a:gdLst/>
              <a:ahLst/>
              <a:cxnLst/>
              <a:rect l="l" t="t" r="r" b="b"/>
              <a:pathLst>
                <a:path w="7892" h="9470" extrusionOk="0">
                  <a:moveTo>
                    <a:pt x="1" y="0"/>
                  </a:moveTo>
                  <a:lnTo>
                    <a:pt x="1" y="1754"/>
                  </a:lnTo>
                  <a:lnTo>
                    <a:pt x="2719" y="1754"/>
                  </a:lnTo>
                  <a:lnTo>
                    <a:pt x="2719" y="9469"/>
                  </a:lnTo>
                  <a:lnTo>
                    <a:pt x="5086" y="9469"/>
                  </a:lnTo>
                  <a:lnTo>
                    <a:pt x="5086" y="1754"/>
                  </a:lnTo>
                  <a:lnTo>
                    <a:pt x="7892" y="1754"/>
                  </a:lnTo>
                  <a:lnTo>
                    <a:pt x="7892" y="0"/>
                  </a:lnTo>
                  <a:close/>
                </a:path>
              </a:pathLst>
            </a:custGeom>
            <a:solidFill>
              <a:srgbClr val="CE0E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78" name="Google Shape;5078;p70"/>
            <p:cNvSpPr/>
            <p:nvPr/>
          </p:nvSpPr>
          <p:spPr>
            <a:xfrm>
              <a:off x="7064025" y="1822875"/>
              <a:ext cx="254300" cy="236750"/>
            </a:xfrm>
            <a:custGeom>
              <a:avLst/>
              <a:gdLst/>
              <a:ahLst/>
              <a:cxnLst/>
              <a:rect l="l" t="t" r="r" b="b"/>
              <a:pathLst>
                <a:path w="10172" h="9470" extrusionOk="0">
                  <a:moveTo>
                    <a:pt x="0" y="0"/>
                  </a:moveTo>
                  <a:lnTo>
                    <a:pt x="0" y="9469"/>
                  </a:lnTo>
                  <a:lnTo>
                    <a:pt x="2280" y="9469"/>
                  </a:lnTo>
                  <a:lnTo>
                    <a:pt x="2280" y="7277"/>
                  </a:lnTo>
                  <a:lnTo>
                    <a:pt x="2017" y="2718"/>
                  </a:lnTo>
                  <a:lnTo>
                    <a:pt x="4297" y="9469"/>
                  </a:lnTo>
                  <a:lnTo>
                    <a:pt x="5875" y="9469"/>
                  </a:lnTo>
                  <a:lnTo>
                    <a:pt x="8155" y="2718"/>
                  </a:lnTo>
                  <a:lnTo>
                    <a:pt x="7892" y="7277"/>
                  </a:lnTo>
                  <a:lnTo>
                    <a:pt x="7892" y="9469"/>
                  </a:lnTo>
                  <a:lnTo>
                    <a:pt x="10171" y="9469"/>
                  </a:lnTo>
                  <a:lnTo>
                    <a:pt x="10171" y="0"/>
                  </a:lnTo>
                  <a:lnTo>
                    <a:pt x="7190" y="0"/>
                  </a:lnTo>
                  <a:lnTo>
                    <a:pt x="5086" y="6576"/>
                  </a:lnTo>
                  <a:lnTo>
                    <a:pt x="2982" y="0"/>
                  </a:lnTo>
                  <a:close/>
                </a:path>
              </a:pathLst>
            </a:custGeom>
            <a:solidFill>
              <a:srgbClr val="CE0E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matchingName="Title w/chevron text container">
  <p:cSld name="TITLE_1">
    <p:bg>
      <p:bgPr>
        <a:solidFill>
          <a:schemeClr val="dk1"/>
        </a:solidFill>
        <a:effectLst/>
      </p:bgPr>
    </p:bg>
    <p:spTree>
      <p:nvGrpSpPr>
        <p:cNvPr id="1" name="Shape 5079"/>
        <p:cNvGrpSpPr/>
        <p:nvPr/>
      </p:nvGrpSpPr>
      <p:grpSpPr>
        <a:xfrm>
          <a:off x="0" y="0"/>
          <a:ext cx="0" cy="0"/>
          <a:chOff x="0" y="0"/>
          <a:chExt cx="0" cy="0"/>
        </a:xfrm>
      </p:grpSpPr>
      <p:sp>
        <p:nvSpPr>
          <p:cNvPr id="5080" name="Google Shape;5080;p71"/>
          <p:cNvSpPr/>
          <p:nvPr/>
        </p:nvSpPr>
        <p:spPr>
          <a:xfrm>
            <a:off x="0" y="0"/>
            <a:ext cx="6410100" cy="5143500"/>
          </a:xfrm>
          <a:prstGeom prst="homePlate">
            <a:avLst>
              <a:gd name="adj" fmla="val 39813"/>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81" name="Google Shape;5081;p71"/>
          <p:cNvSpPr txBox="1">
            <a:spLocks noGrp="1"/>
          </p:cNvSpPr>
          <p:nvPr>
            <p:ph type="ctrTitle"/>
          </p:nvPr>
        </p:nvSpPr>
        <p:spPr>
          <a:xfrm>
            <a:off x="311703" y="727441"/>
            <a:ext cx="4952700" cy="2052600"/>
          </a:xfrm>
          <a:prstGeom prst="rect">
            <a:avLst/>
          </a:prstGeom>
        </p:spPr>
        <p:txBody>
          <a:bodyPr spcFirstLastPara="1" wrap="square" lIns="91425" tIns="91425" rIns="91425" bIns="91425" anchor="b" anchorCtr="0">
            <a:normAutofit/>
          </a:bodyPr>
          <a:lstStyle>
            <a:lvl1pPr lvl="0" rtl="0">
              <a:lnSpc>
                <a:spcPct val="95000"/>
              </a:lnSpc>
              <a:spcBef>
                <a:spcPts val="0"/>
              </a:spcBef>
              <a:spcAft>
                <a:spcPts val="0"/>
              </a:spcAft>
              <a:buSzPts val="4200"/>
              <a:buNone/>
              <a:defRPr sz="4200"/>
            </a:lvl1pPr>
            <a:lvl2pPr lvl="1" algn="ctr" rtl="0">
              <a:lnSpc>
                <a:spcPct val="95000"/>
              </a:lnSpc>
              <a:spcBef>
                <a:spcPts val="0"/>
              </a:spcBef>
              <a:spcAft>
                <a:spcPts val="0"/>
              </a:spcAft>
              <a:buSzPts val="5200"/>
              <a:buNone/>
              <a:defRPr sz="5200"/>
            </a:lvl2pPr>
            <a:lvl3pPr lvl="2" algn="ctr" rtl="0">
              <a:lnSpc>
                <a:spcPct val="95000"/>
              </a:lnSpc>
              <a:spcBef>
                <a:spcPts val="0"/>
              </a:spcBef>
              <a:spcAft>
                <a:spcPts val="0"/>
              </a:spcAft>
              <a:buSzPts val="5200"/>
              <a:buNone/>
              <a:defRPr sz="5200"/>
            </a:lvl3pPr>
            <a:lvl4pPr lvl="3" algn="ctr" rtl="0">
              <a:lnSpc>
                <a:spcPct val="95000"/>
              </a:lnSpc>
              <a:spcBef>
                <a:spcPts val="0"/>
              </a:spcBef>
              <a:spcAft>
                <a:spcPts val="0"/>
              </a:spcAft>
              <a:buSzPts val="5200"/>
              <a:buNone/>
              <a:defRPr sz="5200"/>
            </a:lvl4pPr>
            <a:lvl5pPr lvl="4" algn="ctr" rtl="0">
              <a:lnSpc>
                <a:spcPct val="95000"/>
              </a:lnSpc>
              <a:spcBef>
                <a:spcPts val="0"/>
              </a:spcBef>
              <a:spcAft>
                <a:spcPts val="0"/>
              </a:spcAft>
              <a:buSzPts val="5200"/>
              <a:buNone/>
              <a:defRPr sz="5200"/>
            </a:lvl5pPr>
            <a:lvl6pPr lvl="5" algn="ctr" rtl="0">
              <a:lnSpc>
                <a:spcPct val="95000"/>
              </a:lnSpc>
              <a:spcBef>
                <a:spcPts val="0"/>
              </a:spcBef>
              <a:spcAft>
                <a:spcPts val="0"/>
              </a:spcAft>
              <a:buSzPts val="5200"/>
              <a:buNone/>
              <a:defRPr sz="5200"/>
            </a:lvl6pPr>
            <a:lvl7pPr lvl="6" algn="ctr" rtl="0">
              <a:lnSpc>
                <a:spcPct val="95000"/>
              </a:lnSpc>
              <a:spcBef>
                <a:spcPts val="0"/>
              </a:spcBef>
              <a:spcAft>
                <a:spcPts val="0"/>
              </a:spcAft>
              <a:buSzPts val="5200"/>
              <a:buNone/>
              <a:defRPr sz="5200"/>
            </a:lvl7pPr>
            <a:lvl8pPr lvl="7" algn="ctr" rtl="0">
              <a:lnSpc>
                <a:spcPct val="95000"/>
              </a:lnSpc>
              <a:spcBef>
                <a:spcPts val="0"/>
              </a:spcBef>
              <a:spcAft>
                <a:spcPts val="0"/>
              </a:spcAft>
              <a:buSzPts val="5200"/>
              <a:buNone/>
              <a:defRPr sz="5200"/>
            </a:lvl8pPr>
            <a:lvl9pPr lvl="8" algn="ctr" rtl="0">
              <a:lnSpc>
                <a:spcPct val="95000"/>
              </a:lnSpc>
              <a:spcBef>
                <a:spcPts val="0"/>
              </a:spcBef>
              <a:spcAft>
                <a:spcPts val="0"/>
              </a:spcAft>
              <a:buSzPts val="5200"/>
              <a:buNone/>
              <a:defRPr sz="5200"/>
            </a:lvl9pPr>
          </a:lstStyle>
          <a:p>
            <a:endParaRPr/>
          </a:p>
        </p:txBody>
      </p:sp>
      <p:sp>
        <p:nvSpPr>
          <p:cNvPr id="5082" name="Google Shape;5082;p71"/>
          <p:cNvSpPr txBox="1">
            <a:spLocks noGrp="1"/>
          </p:cNvSpPr>
          <p:nvPr>
            <p:ph type="subTitle" idx="1"/>
          </p:nvPr>
        </p:nvSpPr>
        <p:spPr>
          <a:xfrm>
            <a:off x="311700" y="2816991"/>
            <a:ext cx="4336500" cy="1147200"/>
          </a:xfrm>
          <a:prstGeom prst="rect">
            <a:avLst/>
          </a:prstGeom>
        </p:spPr>
        <p:txBody>
          <a:bodyPr spcFirstLastPara="1" wrap="square" lIns="91425" tIns="91425" rIns="91425" bIns="91425" anchor="t" anchorCtr="0">
            <a:normAutofit/>
          </a:bodyPr>
          <a:lstStyle>
            <a:lvl1pPr lvl="0" rtl="0">
              <a:lnSpc>
                <a:spcPct val="100000"/>
              </a:lnSpc>
              <a:spcBef>
                <a:spcPts val="0"/>
              </a:spcBef>
              <a:spcAft>
                <a:spcPts val="0"/>
              </a:spcAft>
              <a:buClr>
                <a:schemeClr val="dk2"/>
              </a:buClr>
              <a:buSzPts val="2000"/>
              <a:buNone/>
              <a:defRPr sz="2000">
                <a:solidFill>
                  <a:schemeClr val="dk2"/>
                </a:solidFill>
              </a:defRPr>
            </a:lvl1pPr>
            <a:lvl2pPr lvl="1" rtl="0">
              <a:lnSpc>
                <a:spcPct val="100000"/>
              </a:lnSpc>
              <a:spcBef>
                <a:spcPts val="0"/>
              </a:spcBef>
              <a:spcAft>
                <a:spcPts val="0"/>
              </a:spcAft>
              <a:buClr>
                <a:schemeClr val="dk2"/>
              </a:buClr>
              <a:buSzPts val="2000"/>
              <a:buNone/>
              <a:defRPr sz="2000">
                <a:solidFill>
                  <a:schemeClr val="dk2"/>
                </a:solidFill>
              </a:defRPr>
            </a:lvl2pPr>
            <a:lvl3pPr lvl="2" rtl="0">
              <a:lnSpc>
                <a:spcPct val="100000"/>
              </a:lnSpc>
              <a:spcBef>
                <a:spcPts val="0"/>
              </a:spcBef>
              <a:spcAft>
                <a:spcPts val="0"/>
              </a:spcAft>
              <a:buClr>
                <a:schemeClr val="dk2"/>
              </a:buClr>
              <a:buSzPts val="2000"/>
              <a:buNone/>
              <a:defRPr sz="2000">
                <a:solidFill>
                  <a:schemeClr val="dk2"/>
                </a:solidFill>
              </a:defRPr>
            </a:lvl3pPr>
            <a:lvl4pPr lvl="3" rtl="0">
              <a:lnSpc>
                <a:spcPct val="100000"/>
              </a:lnSpc>
              <a:spcBef>
                <a:spcPts val="0"/>
              </a:spcBef>
              <a:spcAft>
                <a:spcPts val="0"/>
              </a:spcAft>
              <a:buClr>
                <a:schemeClr val="dk2"/>
              </a:buClr>
              <a:buSzPts val="2000"/>
              <a:buNone/>
              <a:defRPr sz="2000">
                <a:solidFill>
                  <a:schemeClr val="dk2"/>
                </a:solidFill>
              </a:defRPr>
            </a:lvl4pPr>
            <a:lvl5pPr lvl="4" rtl="0">
              <a:lnSpc>
                <a:spcPct val="100000"/>
              </a:lnSpc>
              <a:spcBef>
                <a:spcPts val="0"/>
              </a:spcBef>
              <a:spcAft>
                <a:spcPts val="0"/>
              </a:spcAft>
              <a:buClr>
                <a:schemeClr val="dk2"/>
              </a:buClr>
              <a:buSzPts val="2000"/>
              <a:buNone/>
              <a:defRPr sz="2000">
                <a:solidFill>
                  <a:schemeClr val="dk2"/>
                </a:solidFill>
              </a:defRPr>
            </a:lvl5pPr>
            <a:lvl6pPr lvl="5" rtl="0">
              <a:lnSpc>
                <a:spcPct val="100000"/>
              </a:lnSpc>
              <a:spcBef>
                <a:spcPts val="0"/>
              </a:spcBef>
              <a:spcAft>
                <a:spcPts val="0"/>
              </a:spcAft>
              <a:buClr>
                <a:schemeClr val="dk2"/>
              </a:buClr>
              <a:buSzPts val="2000"/>
              <a:buNone/>
              <a:defRPr sz="2000">
                <a:solidFill>
                  <a:schemeClr val="dk2"/>
                </a:solidFill>
              </a:defRPr>
            </a:lvl6pPr>
            <a:lvl7pPr lvl="6" rtl="0">
              <a:lnSpc>
                <a:spcPct val="100000"/>
              </a:lnSpc>
              <a:spcBef>
                <a:spcPts val="0"/>
              </a:spcBef>
              <a:spcAft>
                <a:spcPts val="0"/>
              </a:spcAft>
              <a:buClr>
                <a:schemeClr val="dk2"/>
              </a:buClr>
              <a:buSzPts val="2000"/>
              <a:buNone/>
              <a:defRPr sz="2000">
                <a:solidFill>
                  <a:schemeClr val="dk2"/>
                </a:solidFill>
              </a:defRPr>
            </a:lvl7pPr>
            <a:lvl8pPr lvl="7" rtl="0">
              <a:lnSpc>
                <a:spcPct val="100000"/>
              </a:lnSpc>
              <a:spcBef>
                <a:spcPts val="0"/>
              </a:spcBef>
              <a:spcAft>
                <a:spcPts val="0"/>
              </a:spcAft>
              <a:buClr>
                <a:schemeClr val="dk2"/>
              </a:buClr>
              <a:buSzPts val="2000"/>
              <a:buNone/>
              <a:defRPr sz="2000">
                <a:solidFill>
                  <a:schemeClr val="dk2"/>
                </a:solidFill>
              </a:defRPr>
            </a:lvl8pPr>
            <a:lvl9pPr lvl="8" rtl="0">
              <a:lnSpc>
                <a:spcPct val="100000"/>
              </a:lnSpc>
              <a:spcBef>
                <a:spcPts val="0"/>
              </a:spcBef>
              <a:spcAft>
                <a:spcPts val="0"/>
              </a:spcAft>
              <a:buClr>
                <a:schemeClr val="dk2"/>
              </a:buClr>
              <a:buSzPts val="2000"/>
              <a:buNone/>
              <a:defRPr sz="2000">
                <a:solidFill>
                  <a:schemeClr val="dk2"/>
                </a:solidFill>
              </a:defRPr>
            </a:lvl9pPr>
          </a:lstStyle>
          <a:p>
            <a:endParaRPr/>
          </a:p>
        </p:txBody>
      </p:sp>
      <p:pic>
        <p:nvPicPr>
          <p:cNvPr id="5083" name="Google Shape;5083;p71"/>
          <p:cNvPicPr preferRelativeResize="0"/>
          <p:nvPr/>
        </p:nvPicPr>
        <p:blipFill>
          <a:blip r:embed="rId2">
            <a:alphaModFix/>
          </a:blip>
          <a:stretch>
            <a:fillRect/>
          </a:stretch>
        </p:blipFill>
        <p:spPr>
          <a:xfrm>
            <a:off x="7834300" y="4564523"/>
            <a:ext cx="1025448" cy="292400"/>
          </a:xfrm>
          <a:prstGeom prst="rect">
            <a:avLst/>
          </a:prstGeom>
          <a:noFill/>
          <a:ln>
            <a:noFill/>
          </a:ln>
        </p:spPr>
      </p:pic>
    </p:spTree>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matchingName="Alt title w/custom img">
  <p:cSld name="TITLE_1_1">
    <p:bg>
      <p:bgPr>
        <a:solidFill>
          <a:schemeClr val="lt1"/>
        </a:solidFill>
        <a:effectLst/>
      </p:bgPr>
    </p:bg>
    <p:spTree>
      <p:nvGrpSpPr>
        <p:cNvPr id="1" name="Shape 5084"/>
        <p:cNvGrpSpPr/>
        <p:nvPr/>
      </p:nvGrpSpPr>
      <p:grpSpPr>
        <a:xfrm>
          <a:off x="0" y="0"/>
          <a:ext cx="0" cy="0"/>
          <a:chOff x="0" y="0"/>
          <a:chExt cx="0" cy="0"/>
        </a:xfrm>
      </p:grpSpPr>
      <p:sp>
        <p:nvSpPr>
          <p:cNvPr id="5085" name="Google Shape;5085;p72"/>
          <p:cNvSpPr txBox="1">
            <a:spLocks noGrp="1"/>
          </p:cNvSpPr>
          <p:nvPr>
            <p:ph type="ctrTitle"/>
          </p:nvPr>
        </p:nvSpPr>
        <p:spPr>
          <a:xfrm>
            <a:off x="311700" y="1979275"/>
            <a:ext cx="4716600" cy="1410600"/>
          </a:xfrm>
          <a:prstGeom prst="rect">
            <a:avLst/>
          </a:prstGeom>
        </p:spPr>
        <p:txBody>
          <a:bodyPr spcFirstLastPara="1" wrap="square" lIns="91425" tIns="91425" rIns="91425" bIns="91425" anchor="b" anchorCtr="0">
            <a:normAutofit/>
          </a:bodyPr>
          <a:lstStyle>
            <a:lvl1pPr lvl="0" rtl="0">
              <a:lnSpc>
                <a:spcPct val="95000"/>
              </a:lnSpc>
              <a:spcBef>
                <a:spcPts val="0"/>
              </a:spcBef>
              <a:spcAft>
                <a:spcPts val="0"/>
              </a:spcAft>
              <a:buSzPts val="4200"/>
              <a:buNone/>
              <a:defRPr sz="4200"/>
            </a:lvl1pPr>
            <a:lvl2pPr lvl="1" algn="ctr" rtl="0">
              <a:lnSpc>
                <a:spcPct val="95000"/>
              </a:lnSpc>
              <a:spcBef>
                <a:spcPts val="0"/>
              </a:spcBef>
              <a:spcAft>
                <a:spcPts val="0"/>
              </a:spcAft>
              <a:buSzPts val="5200"/>
              <a:buNone/>
              <a:defRPr sz="5200"/>
            </a:lvl2pPr>
            <a:lvl3pPr lvl="2" algn="ctr" rtl="0">
              <a:lnSpc>
                <a:spcPct val="95000"/>
              </a:lnSpc>
              <a:spcBef>
                <a:spcPts val="0"/>
              </a:spcBef>
              <a:spcAft>
                <a:spcPts val="0"/>
              </a:spcAft>
              <a:buSzPts val="5200"/>
              <a:buNone/>
              <a:defRPr sz="5200"/>
            </a:lvl3pPr>
            <a:lvl4pPr lvl="3" algn="ctr" rtl="0">
              <a:lnSpc>
                <a:spcPct val="95000"/>
              </a:lnSpc>
              <a:spcBef>
                <a:spcPts val="0"/>
              </a:spcBef>
              <a:spcAft>
                <a:spcPts val="0"/>
              </a:spcAft>
              <a:buSzPts val="5200"/>
              <a:buNone/>
              <a:defRPr sz="5200"/>
            </a:lvl4pPr>
            <a:lvl5pPr lvl="4" algn="ctr" rtl="0">
              <a:lnSpc>
                <a:spcPct val="95000"/>
              </a:lnSpc>
              <a:spcBef>
                <a:spcPts val="0"/>
              </a:spcBef>
              <a:spcAft>
                <a:spcPts val="0"/>
              </a:spcAft>
              <a:buSzPts val="5200"/>
              <a:buNone/>
              <a:defRPr sz="5200"/>
            </a:lvl5pPr>
            <a:lvl6pPr lvl="5" algn="ctr" rtl="0">
              <a:lnSpc>
                <a:spcPct val="95000"/>
              </a:lnSpc>
              <a:spcBef>
                <a:spcPts val="0"/>
              </a:spcBef>
              <a:spcAft>
                <a:spcPts val="0"/>
              </a:spcAft>
              <a:buSzPts val="5200"/>
              <a:buNone/>
              <a:defRPr sz="5200"/>
            </a:lvl6pPr>
            <a:lvl7pPr lvl="6" algn="ctr" rtl="0">
              <a:lnSpc>
                <a:spcPct val="95000"/>
              </a:lnSpc>
              <a:spcBef>
                <a:spcPts val="0"/>
              </a:spcBef>
              <a:spcAft>
                <a:spcPts val="0"/>
              </a:spcAft>
              <a:buSzPts val="5200"/>
              <a:buNone/>
              <a:defRPr sz="5200"/>
            </a:lvl7pPr>
            <a:lvl8pPr lvl="7" algn="ctr" rtl="0">
              <a:lnSpc>
                <a:spcPct val="95000"/>
              </a:lnSpc>
              <a:spcBef>
                <a:spcPts val="0"/>
              </a:spcBef>
              <a:spcAft>
                <a:spcPts val="0"/>
              </a:spcAft>
              <a:buSzPts val="5200"/>
              <a:buNone/>
              <a:defRPr sz="5200"/>
            </a:lvl8pPr>
            <a:lvl9pPr lvl="8" algn="ctr" rtl="0">
              <a:lnSpc>
                <a:spcPct val="95000"/>
              </a:lnSpc>
              <a:spcBef>
                <a:spcPts val="0"/>
              </a:spcBef>
              <a:spcAft>
                <a:spcPts val="0"/>
              </a:spcAft>
              <a:buSzPts val="5200"/>
              <a:buNone/>
              <a:defRPr sz="5200"/>
            </a:lvl9pPr>
          </a:lstStyle>
          <a:p>
            <a:endParaRPr/>
          </a:p>
        </p:txBody>
      </p:sp>
      <p:sp>
        <p:nvSpPr>
          <p:cNvPr id="5086" name="Google Shape;5086;p72"/>
          <p:cNvSpPr txBox="1">
            <a:spLocks noGrp="1"/>
          </p:cNvSpPr>
          <p:nvPr>
            <p:ph type="subTitle" idx="1"/>
          </p:nvPr>
        </p:nvSpPr>
        <p:spPr>
          <a:xfrm>
            <a:off x="311700" y="1502250"/>
            <a:ext cx="4716600" cy="518400"/>
          </a:xfrm>
          <a:prstGeom prst="rect">
            <a:avLst/>
          </a:prstGeom>
        </p:spPr>
        <p:txBody>
          <a:bodyPr spcFirstLastPara="1" wrap="square" lIns="91425" tIns="91425" rIns="91425" bIns="91425" anchor="t" anchorCtr="0">
            <a:normAutofit/>
          </a:bodyPr>
          <a:lstStyle>
            <a:lvl1pPr lvl="0" rtl="0">
              <a:lnSpc>
                <a:spcPct val="100000"/>
              </a:lnSpc>
              <a:spcBef>
                <a:spcPts val="0"/>
              </a:spcBef>
              <a:spcAft>
                <a:spcPts val="0"/>
              </a:spcAft>
              <a:buClr>
                <a:schemeClr val="dk2"/>
              </a:buClr>
              <a:buSzPts val="2000"/>
              <a:buNone/>
              <a:defRPr sz="2000">
                <a:solidFill>
                  <a:schemeClr val="dk2"/>
                </a:solidFill>
              </a:defRPr>
            </a:lvl1pPr>
            <a:lvl2pPr lvl="1" rtl="0">
              <a:lnSpc>
                <a:spcPct val="100000"/>
              </a:lnSpc>
              <a:spcBef>
                <a:spcPts val="0"/>
              </a:spcBef>
              <a:spcAft>
                <a:spcPts val="0"/>
              </a:spcAft>
              <a:buClr>
                <a:schemeClr val="dk2"/>
              </a:buClr>
              <a:buSzPts val="2000"/>
              <a:buNone/>
              <a:defRPr sz="2000">
                <a:solidFill>
                  <a:schemeClr val="dk2"/>
                </a:solidFill>
              </a:defRPr>
            </a:lvl2pPr>
            <a:lvl3pPr lvl="2" rtl="0">
              <a:lnSpc>
                <a:spcPct val="100000"/>
              </a:lnSpc>
              <a:spcBef>
                <a:spcPts val="0"/>
              </a:spcBef>
              <a:spcAft>
                <a:spcPts val="0"/>
              </a:spcAft>
              <a:buClr>
                <a:schemeClr val="dk2"/>
              </a:buClr>
              <a:buSzPts val="2000"/>
              <a:buNone/>
              <a:defRPr sz="2000">
                <a:solidFill>
                  <a:schemeClr val="dk2"/>
                </a:solidFill>
              </a:defRPr>
            </a:lvl3pPr>
            <a:lvl4pPr lvl="3" rtl="0">
              <a:lnSpc>
                <a:spcPct val="100000"/>
              </a:lnSpc>
              <a:spcBef>
                <a:spcPts val="0"/>
              </a:spcBef>
              <a:spcAft>
                <a:spcPts val="0"/>
              </a:spcAft>
              <a:buClr>
                <a:schemeClr val="dk2"/>
              </a:buClr>
              <a:buSzPts val="2000"/>
              <a:buNone/>
              <a:defRPr sz="2000">
                <a:solidFill>
                  <a:schemeClr val="dk2"/>
                </a:solidFill>
              </a:defRPr>
            </a:lvl4pPr>
            <a:lvl5pPr lvl="4" rtl="0">
              <a:lnSpc>
                <a:spcPct val="100000"/>
              </a:lnSpc>
              <a:spcBef>
                <a:spcPts val="0"/>
              </a:spcBef>
              <a:spcAft>
                <a:spcPts val="0"/>
              </a:spcAft>
              <a:buClr>
                <a:schemeClr val="dk2"/>
              </a:buClr>
              <a:buSzPts val="2000"/>
              <a:buNone/>
              <a:defRPr sz="2000">
                <a:solidFill>
                  <a:schemeClr val="dk2"/>
                </a:solidFill>
              </a:defRPr>
            </a:lvl5pPr>
            <a:lvl6pPr lvl="5" rtl="0">
              <a:lnSpc>
                <a:spcPct val="100000"/>
              </a:lnSpc>
              <a:spcBef>
                <a:spcPts val="0"/>
              </a:spcBef>
              <a:spcAft>
                <a:spcPts val="0"/>
              </a:spcAft>
              <a:buClr>
                <a:schemeClr val="dk2"/>
              </a:buClr>
              <a:buSzPts val="2000"/>
              <a:buNone/>
              <a:defRPr sz="2000">
                <a:solidFill>
                  <a:schemeClr val="dk2"/>
                </a:solidFill>
              </a:defRPr>
            </a:lvl6pPr>
            <a:lvl7pPr lvl="6" rtl="0">
              <a:lnSpc>
                <a:spcPct val="100000"/>
              </a:lnSpc>
              <a:spcBef>
                <a:spcPts val="0"/>
              </a:spcBef>
              <a:spcAft>
                <a:spcPts val="0"/>
              </a:spcAft>
              <a:buClr>
                <a:schemeClr val="dk2"/>
              </a:buClr>
              <a:buSzPts val="2000"/>
              <a:buNone/>
              <a:defRPr sz="2000">
                <a:solidFill>
                  <a:schemeClr val="dk2"/>
                </a:solidFill>
              </a:defRPr>
            </a:lvl7pPr>
            <a:lvl8pPr lvl="7" rtl="0">
              <a:lnSpc>
                <a:spcPct val="100000"/>
              </a:lnSpc>
              <a:spcBef>
                <a:spcPts val="0"/>
              </a:spcBef>
              <a:spcAft>
                <a:spcPts val="0"/>
              </a:spcAft>
              <a:buClr>
                <a:schemeClr val="dk2"/>
              </a:buClr>
              <a:buSzPts val="2000"/>
              <a:buNone/>
              <a:defRPr sz="2000">
                <a:solidFill>
                  <a:schemeClr val="dk2"/>
                </a:solidFill>
              </a:defRPr>
            </a:lvl8pPr>
            <a:lvl9pPr lvl="8" rtl="0">
              <a:lnSpc>
                <a:spcPct val="100000"/>
              </a:lnSpc>
              <a:spcBef>
                <a:spcPts val="0"/>
              </a:spcBef>
              <a:spcAft>
                <a:spcPts val="0"/>
              </a:spcAft>
              <a:buClr>
                <a:schemeClr val="dk2"/>
              </a:buClr>
              <a:buSzPts val="2000"/>
              <a:buNone/>
              <a:defRPr sz="2000">
                <a:solidFill>
                  <a:schemeClr val="dk2"/>
                </a:solidFill>
              </a:defRPr>
            </a:lvl9pPr>
          </a:lstStyle>
          <a:p>
            <a:endParaRPr/>
          </a:p>
        </p:txBody>
      </p:sp>
      <p:grpSp>
        <p:nvGrpSpPr>
          <p:cNvPr id="5087" name="Google Shape;5087;p72"/>
          <p:cNvGrpSpPr/>
          <p:nvPr/>
        </p:nvGrpSpPr>
        <p:grpSpPr>
          <a:xfrm>
            <a:off x="455001" y="401909"/>
            <a:ext cx="908390" cy="258739"/>
            <a:chOff x="238125" y="1822850"/>
            <a:chExt cx="7080200" cy="2016675"/>
          </a:xfrm>
        </p:grpSpPr>
        <p:sp>
          <p:nvSpPr>
            <p:cNvPr id="5088" name="Google Shape;5088;p72"/>
            <p:cNvSpPr/>
            <p:nvPr/>
          </p:nvSpPr>
          <p:spPr>
            <a:xfrm>
              <a:off x="238125" y="1822875"/>
              <a:ext cx="2435325" cy="2016650"/>
            </a:xfrm>
            <a:custGeom>
              <a:avLst/>
              <a:gdLst/>
              <a:ahLst/>
              <a:cxnLst/>
              <a:rect l="l" t="t" r="r" b="b"/>
              <a:pathLst>
                <a:path w="97413" h="80666" extrusionOk="0">
                  <a:moveTo>
                    <a:pt x="0" y="0"/>
                  </a:moveTo>
                  <a:lnTo>
                    <a:pt x="0" y="51030"/>
                  </a:lnTo>
                  <a:cubicBezTo>
                    <a:pt x="0" y="71547"/>
                    <a:pt x="12012" y="80666"/>
                    <a:pt x="27444" y="80666"/>
                  </a:cubicBezTo>
                  <a:cubicBezTo>
                    <a:pt x="36738" y="80666"/>
                    <a:pt x="44103" y="77071"/>
                    <a:pt x="48750" y="70144"/>
                  </a:cubicBezTo>
                  <a:cubicBezTo>
                    <a:pt x="53310" y="77071"/>
                    <a:pt x="60675" y="80666"/>
                    <a:pt x="69969" y="80666"/>
                  </a:cubicBezTo>
                  <a:cubicBezTo>
                    <a:pt x="85488" y="80666"/>
                    <a:pt x="97413" y="71547"/>
                    <a:pt x="97413" y="51030"/>
                  </a:cubicBezTo>
                  <a:lnTo>
                    <a:pt x="97413" y="0"/>
                  </a:lnTo>
                  <a:lnTo>
                    <a:pt x="78386" y="0"/>
                  </a:lnTo>
                  <a:lnTo>
                    <a:pt x="78386" y="51030"/>
                  </a:lnTo>
                  <a:cubicBezTo>
                    <a:pt x="78386" y="59886"/>
                    <a:pt x="73914" y="63130"/>
                    <a:pt x="68303" y="63130"/>
                  </a:cubicBezTo>
                  <a:cubicBezTo>
                    <a:pt x="62691" y="63130"/>
                    <a:pt x="58220" y="59886"/>
                    <a:pt x="58220" y="51030"/>
                  </a:cubicBezTo>
                  <a:lnTo>
                    <a:pt x="58220" y="0"/>
                  </a:lnTo>
                  <a:lnTo>
                    <a:pt x="39193" y="0"/>
                  </a:lnTo>
                  <a:lnTo>
                    <a:pt x="39193" y="51030"/>
                  </a:lnTo>
                  <a:cubicBezTo>
                    <a:pt x="39193" y="59886"/>
                    <a:pt x="34897" y="63130"/>
                    <a:pt x="29110" y="63130"/>
                  </a:cubicBezTo>
                  <a:cubicBezTo>
                    <a:pt x="23323" y="63130"/>
                    <a:pt x="19027" y="59886"/>
                    <a:pt x="19027" y="51030"/>
                  </a:cubicBezTo>
                  <a:lnTo>
                    <a:pt x="19027" y="0"/>
                  </a:lnTo>
                  <a:close/>
                </a:path>
              </a:pathLst>
            </a:custGeom>
            <a:solidFill>
              <a:srgbClr val="CE1F3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89" name="Google Shape;5089;p72"/>
            <p:cNvSpPr/>
            <p:nvPr/>
          </p:nvSpPr>
          <p:spPr>
            <a:xfrm>
              <a:off x="2870725" y="1822850"/>
              <a:ext cx="2018850" cy="2016675"/>
            </a:xfrm>
            <a:custGeom>
              <a:avLst/>
              <a:gdLst/>
              <a:ahLst/>
              <a:cxnLst/>
              <a:rect l="l" t="t" r="r" b="b"/>
              <a:pathLst>
                <a:path w="80754" h="80667" extrusionOk="0">
                  <a:moveTo>
                    <a:pt x="40333" y="18151"/>
                  </a:moveTo>
                  <a:cubicBezTo>
                    <a:pt x="49276" y="18151"/>
                    <a:pt x="57080" y="23499"/>
                    <a:pt x="60587" y="31215"/>
                  </a:cubicBezTo>
                  <a:lnTo>
                    <a:pt x="20166" y="31390"/>
                  </a:lnTo>
                  <a:cubicBezTo>
                    <a:pt x="23586" y="23587"/>
                    <a:pt x="31302" y="18238"/>
                    <a:pt x="40333" y="18151"/>
                  </a:cubicBezTo>
                  <a:close/>
                  <a:moveTo>
                    <a:pt x="40407" y="1"/>
                  </a:moveTo>
                  <a:cubicBezTo>
                    <a:pt x="40353" y="1"/>
                    <a:pt x="40299" y="1"/>
                    <a:pt x="40245" y="1"/>
                  </a:cubicBezTo>
                  <a:cubicBezTo>
                    <a:pt x="17974" y="89"/>
                    <a:pt x="0" y="18238"/>
                    <a:pt x="88" y="40509"/>
                  </a:cubicBezTo>
                  <a:cubicBezTo>
                    <a:pt x="88" y="62726"/>
                    <a:pt x="18237" y="80667"/>
                    <a:pt x="40347" y="80667"/>
                  </a:cubicBezTo>
                  <a:cubicBezTo>
                    <a:pt x="40401" y="80667"/>
                    <a:pt x="40454" y="80667"/>
                    <a:pt x="40508" y="80667"/>
                  </a:cubicBezTo>
                  <a:cubicBezTo>
                    <a:pt x="56992" y="80667"/>
                    <a:pt x="71021" y="70759"/>
                    <a:pt x="77334" y="56642"/>
                  </a:cubicBezTo>
                  <a:lnTo>
                    <a:pt x="77334" y="56642"/>
                  </a:lnTo>
                  <a:lnTo>
                    <a:pt x="55326" y="56730"/>
                  </a:lnTo>
                  <a:cubicBezTo>
                    <a:pt x="51381" y="60237"/>
                    <a:pt x="46208" y="62517"/>
                    <a:pt x="40508" y="62517"/>
                  </a:cubicBezTo>
                  <a:cubicBezTo>
                    <a:pt x="30513" y="62517"/>
                    <a:pt x="22008" y="55941"/>
                    <a:pt x="19202" y="46910"/>
                  </a:cubicBezTo>
                  <a:lnTo>
                    <a:pt x="80227" y="46647"/>
                  </a:lnTo>
                  <a:cubicBezTo>
                    <a:pt x="80578" y="44542"/>
                    <a:pt x="80754" y="42438"/>
                    <a:pt x="80754" y="40246"/>
                  </a:cubicBezTo>
                  <a:cubicBezTo>
                    <a:pt x="80666" y="18029"/>
                    <a:pt x="62604" y="1"/>
                    <a:pt x="40407" y="1"/>
                  </a:cubicBezTo>
                  <a:close/>
                </a:path>
              </a:pathLst>
            </a:custGeom>
            <a:solidFill>
              <a:srgbClr val="CE1F3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90" name="Google Shape;5090;p72"/>
            <p:cNvSpPr/>
            <p:nvPr/>
          </p:nvSpPr>
          <p:spPr>
            <a:xfrm>
              <a:off x="4707625" y="1822875"/>
              <a:ext cx="2113100" cy="2016650"/>
            </a:xfrm>
            <a:custGeom>
              <a:avLst/>
              <a:gdLst/>
              <a:ahLst/>
              <a:cxnLst/>
              <a:rect l="l" t="t" r="r" b="b"/>
              <a:pathLst>
                <a:path w="84524" h="80666" extrusionOk="0">
                  <a:moveTo>
                    <a:pt x="22446" y="4209"/>
                  </a:moveTo>
                  <a:lnTo>
                    <a:pt x="47084" y="40333"/>
                  </a:lnTo>
                  <a:lnTo>
                    <a:pt x="22446" y="76457"/>
                  </a:lnTo>
                  <a:lnTo>
                    <a:pt x="7979" y="76457"/>
                  </a:lnTo>
                  <a:lnTo>
                    <a:pt x="32617" y="40333"/>
                  </a:lnTo>
                  <a:lnTo>
                    <a:pt x="7979" y="4209"/>
                  </a:lnTo>
                  <a:close/>
                  <a:moveTo>
                    <a:pt x="0" y="0"/>
                  </a:moveTo>
                  <a:lnTo>
                    <a:pt x="27532" y="40333"/>
                  </a:lnTo>
                  <a:lnTo>
                    <a:pt x="0" y="80666"/>
                  </a:lnTo>
                  <a:lnTo>
                    <a:pt x="24638" y="80666"/>
                  </a:lnTo>
                  <a:lnTo>
                    <a:pt x="42262" y="54888"/>
                  </a:lnTo>
                  <a:lnTo>
                    <a:pt x="59886" y="80666"/>
                  </a:lnTo>
                  <a:lnTo>
                    <a:pt x="84524" y="80666"/>
                  </a:lnTo>
                  <a:lnTo>
                    <a:pt x="56992" y="40333"/>
                  </a:lnTo>
                  <a:lnTo>
                    <a:pt x="84524" y="0"/>
                  </a:lnTo>
                  <a:lnTo>
                    <a:pt x="59886" y="0"/>
                  </a:lnTo>
                  <a:lnTo>
                    <a:pt x="42262" y="25866"/>
                  </a:lnTo>
                  <a:lnTo>
                    <a:pt x="24638" y="0"/>
                  </a:lnTo>
                  <a:close/>
                </a:path>
              </a:pathLst>
            </a:custGeom>
            <a:solidFill>
              <a:srgbClr val="CE1F3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91" name="Google Shape;5091;p72"/>
            <p:cNvSpPr/>
            <p:nvPr/>
          </p:nvSpPr>
          <p:spPr>
            <a:xfrm>
              <a:off x="5106550" y="2033300"/>
              <a:ext cx="651050" cy="1595800"/>
            </a:xfrm>
            <a:custGeom>
              <a:avLst/>
              <a:gdLst/>
              <a:ahLst/>
              <a:cxnLst/>
              <a:rect l="l" t="t" r="r" b="b"/>
              <a:pathLst>
                <a:path w="26042" h="63832" extrusionOk="0">
                  <a:moveTo>
                    <a:pt x="1" y="0"/>
                  </a:moveTo>
                  <a:lnTo>
                    <a:pt x="21746" y="31916"/>
                  </a:lnTo>
                  <a:lnTo>
                    <a:pt x="1" y="63831"/>
                  </a:lnTo>
                  <a:lnTo>
                    <a:pt x="4297" y="63831"/>
                  </a:lnTo>
                  <a:lnTo>
                    <a:pt x="26042" y="31916"/>
                  </a:lnTo>
                  <a:lnTo>
                    <a:pt x="4297" y="0"/>
                  </a:lnTo>
                  <a:close/>
                </a:path>
              </a:pathLst>
            </a:custGeom>
            <a:solidFill>
              <a:srgbClr val="CE1F3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92" name="Google Shape;5092;p72"/>
            <p:cNvSpPr/>
            <p:nvPr/>
          </p:nvSpPr>
          <p:spPr>
            <a:xfrm>
              <a:off x="5764150" y="2831175"/>
              <a:ext cx="247725" cy="725575"/>
            </a:xfrm>
            <a:custGeom>
              <a:avLst/>
              <a:gdLst/>
              <a:ahLst/>
              <a:cxnLst/>
              <a:rect l="l" t="t" r="r" b="b"/>
              <a:pathLst>
                <a:path w="9909" h="29023" extrusionOk="0">
                  <a:moveTo>
                    <a:pt x="9909" y="1"/>
                  </a:moveTo>
                  <a:lnTo>
                    <a:pt x="1" y="14556"/>
                  </a:lnTo>
                  <a:lnTo>
                    <a:pt x="9909" y="29023"/>
                  </a:lnTo>
                  <a:lnTo>
                    <a:pt x="9909" y="1"/>
                  </a:lnTo>
                  <a:close/>
                </a:path>
              </a:pathLst>
            </a:custGeom>
            <a:solidFill>
              <a:srgbClr val="9C182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93" name="Google Shape;5093;p72"/>
            <p:cNvSpPr/>
            <p:nvPr/>
          </p:nvSpPr>
          <p:spPr>
            <a:xfrm>
              <a:off x="6842625" y="1822875"/>
              <a:ext cx="197300" cy="236750"/>
            </a:xfrm>
            <a:custGeom>
              <a:avLst/>
              <a:gdLst/>
              <a:ahLst/>
              <a:cxnLst/>
              <a:rect l="l" t="t" r="r" b="b"/>
              <a:pathLst>
                <a:path w="7892" h="9470" extrusionOk="0">
                  <a:moveTo>
                    <a:pt x="1" y="0"/>
                  </a:moveTo>
                  <a:lnTo>
                    <a:pt x="1" y="1754"/>
                  </a:lnTo>
                  <a:lnTo>
                    <a:pt x="2719" y="1754"/>
                  </a:lnTo>
                  <a:lnTo>
                    <a:pt x="2719" y="9469"/>
                  </a:lnTo>
                  <a:lnTo>
                    <a:pt x="5086" y="9469"/>
                  </a:lnTo>
                  <a:lnTo>
                    <a:pt x="5086" y="1754"/>
                  </a:lnTo>
                  <a:lnTo>
                    <a:pt x="7892" y="1754"/>
                  </a:lnTo>
                  <a:lnTo>
                    <a:pt x="7892" y="0"/>
                  </a:lnTo>
                  <a:close/>
                </a:path>
              </a:pathLst>
            </a:custGeom>
            <a:solidFill>
              <a:srgbClr val="CE0E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94" name="Google Shape;5094;p72"/>
            <p:cNvSpPr/>
            <p:nvPr/>
          </p:nvSpPr>
          <p:spPr>
            <a:xfrm>
              <a:off x="7064025" y="1822875"/>
              <a:ext cx="254300" cy="236750"/>
            </a:xfrm>
            <a:custGeom>
              <a:avLst/>
              <a:gdLst/>
              <a:ahLst/>
              <a:cxnLst/>
              <a:rect l="l" t="t" r="r" b="b"/>
              <a:pathLst>
                <a:path w="10172" h="9470" extrusionOk="0">
                  <a:moveTo>
                    <a:pt x="0" y="0"/>
                  </a:moveTo>
                  <a:lnTo>
                    <a:pt x="0" y="9469"/>
                  </a:lnTo>
                  <a:lnTo>
                    <a:pt x="2280" y="9469"/>
                  </a:lnTo>
                  <a:lnTo>
                    <a:pt x="2280" y="7277"/>
                  </a:lnTo>
                  <a:lnTo>
                    <a:pt x="2017" y="2718"/>
                  </a:lnTo>
                  <a:lnTo>
                    <a:pt x="4297" y="9469"/>
                  </a:lnTo>
                  <a:lnTo>
                    <a:pt x="5875" y="9469"/>
                  </a:lnTo>
                  <a:lnTo>
                    <a:pt x="8155" y="2718"/>
                  </a:lnTo>
                  <a:lnTo>
                    <a:pt x="7892" y="7277"/>
                  </a:lnTo>
                  <a:lnTo>
                    <a:pt x="7892" y="9469"/>
                  </a:lnTo>
                  <a:lnTo>
                    <a:pt x="10171" y="9469"/>
                  </a:lnTo>
                  <a:lnTo>
                    <a:pt x="10171" y="0"/>
                  </a:lnTo>
                  <a:lnTo>
                    <a:pt x="7190" y="0"/>
                  </a:lnTo>
                  <a:lnTo>
                    <a:pt x="5086" y="6576"/>
                  </a:lnTo>
                  <a:lnTo>
                    <a:pt x="2982" y="0"/>
                  </a:lnTo>
                  <a:close/>
                </a:path>
              </a:pathLst>
            </a:custGeom>
            <a:solidFill>
              <a:srgbClr val="CE0E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5095" name="Google Shape;5095;p72"/>
          <p:cNvCxnSpPr/>
          <p:nvPr/>
        </p:nvCxnSpPr>
        <p:spPr>
          <a:xfrm>
            <a:off x="1570539" y="306247"/>
            <a:ext cx="0" cy="463200"/>
          </a:xfrm>
          <a:prstGeom prst="straightConnector1">
            <a:avLst/>
          </a:prstGeom>
          <a:noFill/>
          <a:ln w="9525" cap="flat" cmpd="sng">
            <a:solidFill>
              <a:schemeClr val="lt2"/>
            </a:solidFill>
            <a:prstDash val="solid"/>
            <a:round/>
            <a:headEnd type="none" w="med" len="med"/>
            <a:tailEnd type="none" w="med" len="med"/>
          </a:ln>
        </p:spPr>
      </p:cxnSp>
    </p:spTree>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matchingName="Alt title w/custom img, no chevron">
  <p:cSld name="TITLE_1_1_1">
    <p:bg>
      <p:bgPr>
        <a:solidFill>
          <a:schemeClr val="lt1"/>
        </a:solidFill>
        <a:effectLst/>
      </p:bgPr>
    </p:bg>
    <p:spTree>
      <p:nvGrpSpPr>
        <p:cNvPr id="1" name="Shape 5096"/>
        <p:cNvGrpSpPr/>
        <p:nvPr/>
      </p:nvGrpSpPr>
      <p:grpSpPr>
        <a:xfrm>
          <a:off x="0" y="0"/>
          <a:ext cx="0" cy="0"/>
          <a:chOff x="0" y="0"/>
          <a:chExt cx="0" cy="0"/>
        </a:xfrm>
      </p:grpSpPr>
      <p:sp>
        <p:nvSpPr>
          <p:cNvPr id="5097" name="Google Shape;5097;p73"/>
          <p:cNvSpPr txBox="1">
            <a:spLocks noGrp="1"/>
          </p:cNvSpPr>
          <p:nvPr>
            <p:ph type="ctrTitle"/>
          </p:nvPr>
        </p:nvSpPr>
        <p:spPr>
          <a:xfrm>
            <a:off x="311700" y="1979275"/>
            <a:ext cx="4716600" cy="1410600"/>
          </a:xfrm>
          <a:prstGeom prst="rect">
            <a:avLst/>
          </a:prstGeom>
        </p:spPr>
        <p:txBody>
          <a:bodyPr spcFirstLastPara="1" wrap="square" lIns="91425" tIns="91425" rIns="91425" bIns="91425" anchor="b" anchorCtr="0">
            <a:normAutofit/>
          </a:bodyPr>
          <a:lstStyle>
            <a:lvl1pPr lvl="0" rtl="0">
              <a:lnSpc>
                <a:spcPct val="95000"/>
              </a:lnSpc>
              <a:spcBef>
                <a:spcPts val="0"/>
              </a:spcBef>
              <a:spcAft>
                <a:spcPts val="0"/>
              </a:spcAft>
              <a:buSzPts val="4200"/>
              <a:buNone/>
              <a:defRPr sz="4200"/>
            </a:lvl1pPr>
            <a:lvl2pPr lvl="1" algn="ctr" rtl="0">
              <a:lnSpc>
                <a:spcPct val="95000"/>
              </a:lnSpc>
              <a:spcBef>
                <a:spcPts val="0"/>
              </a:spcBef>
              <a:spcAft>
                <a:spcPts val="0"/>
              </a:spcAft>
              <a:buSzPts val="5200"/>
              <a:buNone/>
              <a:defRPr sz="5200"/>
            </a:lvl2pPr>
            <a:lvl3pPr lvl="2" algn="ctr" rtl="0">
              <a:lnSpc>
                <a:spcPct val="95000"/>
              </a:lnSpc>
              <a:spcBef>
                <a:spcPts val="0"/>
              </a:spcBef>
              <a:spcAft>
                <a:spcPts val="0"/>
              </a:spcAft>
              <a:buSzPts val="5200"/>
              <a:buNone/>
              <a:defRPr sz="5200"/>
            </a:lvl3pPr>
            <a:lvl4pPr lvl="3" algn="ctr" rtl="0">
              <a:lnSpc>
                <a:spcPct val="95000"/>
              </a:lnSpc>
              <a:spcBef>
                <a:spcPts val="0"/>
              </a:spcBef>
              <a:spcAft>
                <a:spcPts val="0"/>
              </a:spcAft>
              <a:buSzPts val="5200"/>
              <a:buNone/>
              <a:defRPr sz="5200"/>
            </a:lvl4pPr>
            <a:lvl5pPr lvl="4" algn="ctr" rtl="0">
              <a:lnSpc>
                <a:spcPct val="95000"/>
              </a:lnSpc>
              <a:spcBef>
                <a:spcPts val="0"/>
              </a:spcBef>
              <a:spcAft>
                <a:spcPts val="0"/>
              </a:spcAft>
              <a:buSzPts val="5200"/>
              <a:buNone/>
              <a:defRPr sz="5200"/>
            </a:lvl5pPr>
            <a:lvl6pPr lvl="5" algn="ctr" rtl="0">
              <a:lnSpc>
                <a:spcPct val="95000"/>
              </a:lnSpc>
              <a:spcBef>
                <a:spcPts val="0"/>
              </a:spcBef>
              <a:spcAft>
                <a:spcPts val="0"/>
              </a:spcAft>
              <a:buSzPts val="5200"/>
              <a:buNone/>
              <a:defRPr sz="5200"/>
            </a:lvl6pPr>
            <a:lvl7pPr lvl="6" algn="ctr" rtl="0">
              <a:lnSpc>
                <a:spcPct val="95000"/>
              </a:lnSpc>
              <a:spcBef>
                <a:spcPts val="0"/>
              </a:spcBef>
              <a:spcAft>
                <a:spcPts val="0"/>
              </a:spcAft>
              <a:buSzPts val="5200"/>
              <a:buNone/>
              <a:defRPr sz="5200"/>
            </a:lvl7pPr>
            <a:lvl8pPr lvl="7" algn="ctr" rtl="0">
              <a:lnSpc>
                <a:spcPct val="95000"/>
              </a:lnSpc>
              <a:spcBef>
                <a:spcPts val="0"/>
              </a:spcBef>
              <a:spcAft>
                <a:spcPts val="0"/>
              </a:spcAft>
              <a:buSzPts val="5200"/>
              <a:buNone/>
              <a:defRPr sz="5200"/>
            </a:lvl8pPr>
            <a:lvl9pPr lvl="8" algn="ctr" rtl="0">
              <a:lnSpc>
                <a:spcPct val="95000"/>
              </a:lnSpc>
              <a:spcBef>
                <a:spcPts val="0"/>
              </a:spcBef>
              <a:spcAft>
                <a:spcPts val="0"/>
              </a:spcAft>
              <a:buSzPts val="5200"/>
              <a:buNone/>
              <a:defRPr sz="5200"/>
            </a:lvl9pPr>
          </a:lstStyle>
          <a:p>
            <a:endParaRPr/>
          </a:p>
        </p:txBody>
      </p:sp>
      <p:sp>
        <p:nvSpPr>
          <p:cNvPr id="5098" name="Google Shape;5098;p73"/>
          <p:cNvSpPr txBox="1">
            <a:spLocks noGrp="1"/>
          </p:cNvSpPr>
          <p:nvPr>
            <p:ph type="subTitle" idx="1"/>
          </p:nvPr>
        </p:nvSpPr>
        <p:spPr>
          <a:xfrm>
            <a:off x="311700" y="1502250"/>
            <a:ext cx="4716600" cy="518400"/>
          </a:xfrm>
          <a:prstGeom prst="rect">
            <a:avLst/>
          </a:prstGeom>
        </p:spPr>
        <p:txBody>
          <a:bodyPr spcFirstLastPara="1" wrap="square" lIns="91425" tIns="91425" rIns="91425" bIns="91425" anchor="t" anchorCtr="0">
            <a:normAutofit/>
          </a:bodyPr>
          <a:lstStyle>
            <a:lvl1pPr lvl="0" rtl="0">
              <a:lnSpc>
                <a:spcPct val="100000"/>
              </a:lnSpc>
              <a:spcBef>
                <a:spcPts val="0"/>
              </a:spcBef>
              <a:spcAft>
                <a:spcPts val="0"/>
              </a:spcAft>
              <a:buClr>
                <a:schemeClr val="dk2"/>
              </a:buClr>
              <a:buSzPts val="2000"/>
              <a:buNone/>
              <a:defRPr sz="2000">
                <a:solidFill>
                  <a:schemeClr val="dk2"/>
                </a:solidFill>
              </a:defRPr>
            </a:lvl1pPr>
            <a:lvl2pPr lvl="1" rtl="0">
              <a:lnSpc>
                <a:spcPct val="100000"/>
              </a:lnSpc>
              <a:spcBef>
                <a:spcPts val="0"/>
              </a:spcBef>
              <a:spcAft>
                <a:spcPts val="0"/>
              </a:spcAft>
              <a:buClr>
                <a:schemeClr val="dk2"/>
              </a:buClr>
              <a:buSzPts val="2000"/>
              <a:buNone/>
              <a:defRPr sz="2000">
                <a:solidFill>
                  <a:schemeClr val="dk2"/>
                </a:solidFill>
              </a:defRPr>
            </a:lvl2pPr>
            <a:lvl3pPr lvl="2" rtl="0">
              <a:lnSpc>
                <a:spcPct val="100000"/>
              </a:lnSpc>
              <a:spcBef>
                <a:spcPts val="0"/>
              </a:spcBef>
              <a:spcAft>
                <a:spcPts val="0"/>
              </a:spcAft>
              <a:buClr>
                <a:schemeClr val="dk2"/>
              </a:buClr>
              <a:buSzPts val="2000"/>
              <a:buNone/>
              <a:defRPr sz="2000">
                <a:solidFill>
                  <a:schemeClr val="dk2"/>
                </a:solidFill>
              </a:defRPr>
            </a:lvl3pPr>
            <a:lvl4pPr lvl="3" rtl="0">
              <a:lnSpc>
                <a:spcPct val="100000"/>
              </a:lnSpc>
              <a:spcBef>
                <a:spcPts val="0"/>
              </a:spcBef>
              <a:spcAft>
                <a:spcPts val="0"/>
              </a:spcAft>
              <a:buClr>
                <a:schemeClr val="dk2"/>
              </a:buClr>
              <a:buSzPts val="2000"/>
              <a:buNone/>
              <a:defRPr sz="2000">
                <a:solidFill>
                  <a:schemeClr val="dk2"/>
                </a:solidFill>
              </a:defRPr>
            </a:lvl4pPr>
            <a:lvl5pPr lvl="4" rtl="0">
              <a:lnSpc>
                <a:spcPct val="100000"/>
              </a:lnSpc>
              <a:spcBef>
                <a:spcPts val="0"/>
              </a:spcBef>
              <a:spcAft>
                <a:spcPts val="0"/>
              </a:spcAft>
              <a:buClr>
                <a:schemeClr val="dk2"/>
              </a:buClr>
              <a:buSzPts val="2000"/>
              <a:buNone/>
              <a:defRPr sz="2000">
                <a:solidFill>
                  <a:schemeClr val="dk2"/>
                </a:solidFill>
              </a:defRPr>
            </a:lvl5pPr>
            <a:lvl6pPr lvl="5" rtl="0">
              <a:lnSpc>
                <a:spcPct val="100000"/>
              </a:lnSpc>
              <a:spcBef>
                <a:spcPts val="0"/>
              </a:spcBef>
              <a:spcAft>
                <a:spcPts val="0"/>
              </a:spcAft>
              <a:buClr>
                <a:schemeClr val="dk2"/>
              </a:buClr>
              <a:buSzPts val="2000"/>
              <a:buNone/>
              <a:defRPr sz="2000">
                <a:solidFill>
                  <a:schemeClr val="dk2"/>
                </a:solidFill>
              </a:defRPr>
            </a:lvl6pPr>
            <a:lvl7pPr lvl="6" rtl="0">
              <a:lnSpc>
                <a:spcPct val="100000"/>
              </a:lnSpc>
              <a:spcBef>
                <a:spcPts val="0"/>
              </a:spcBef>
              <a:spcAft>
                <a:spcPts val="0"/>
              </a:spcAft>
              <a:buClr>
                <a:schemeClr val="dk2"/>
              </a:buClr>
              <a:buSzPts val="2000"/>
              <a:buNone/>
              <a:defRPr sz="2000">
                <a:solidFill>
                  <a:schemeClr val="dk2"/>
                </a:solidFill>
              </a:defRPr>
            </a:lvl7pPr>
            <a:lvl8pPr lvl="7" rtl="0">
              <a:lnSpc>
                <a:spcPct val="100000"/>
              </a:lnSpc>
              <a:spcBef>
                <a:spcPts val="0"/>
              </a:spcBef>
              <a:spcAft>
                <a:spcPts val="0"/>
              </a:spcAft>
              <a:buClr>
                <a:schemeClr val="dk2"/>
              </a:buClr>
              <a:buSzPts val="2000"/>
              <a:buNone/>
              <a:defRPr sz="2000">
                <a:solidFill>
                  <a:schemeClr val="dk2"/>
                </a:solidFill>
              </a:defRPr>
            </a:lvl8pPr>
            <a:lvl9pPr lvl="8" rtl="0">
              <a:lnSpc>
                <a:spcPct val="100000"/>
              </a:lnSpc>
              <a:spcBef>
                <a:spcPts val="0"/>
              </a:spcBef>
              <a:spcAft>
                <a:spcPts val="0"/>
              </a:spcAft>
              <a:buClr>
                <a:schemeClr val="dk2"/>
              </a:buClr>
              <a:buSzPts val="2000"/>
              <a:buNone/>
              <a:defRPr sz="2000">
                <a:solidFill>
                  <a:schemeClr val="dk2"/>
                </a:solidFill>
              </a:defRPr>
            </a:lvl9pPr>
          </a:lstStyle>
          <a:p>
            <a:endParaRPr/>
          </a:p>
        </p:txBody>
      </p:sp>
      <p:grpSp>
        <p:nvGrpSpPr>
          <p:cNvPr id="5099" name="Google Shape;5099;p73"/>
          <p:cNvGrpSpPr/>
          <p:nvPr/>
        </p:nvGrpSpPr>
        <p:grpSpPr>
          <a:xfrm>
            <a:off x="455001" y="401909"/>
            <a:ext cx="908390" cy="258739"/>
            <a:chOff x="238125" y="1822850"/>
            <a:chExt cx="7080200" cy="2016675"/>
          </a:xfrm>
        </p:grpSpPr>
        <p:sp>
          <p:nvSpPr>
            <p:cNvPr id="5100" name="Google Shape;5100;p73"/>
            <p:cNvSpPr/>
            <p:nvPr/>
          </p:nvSpPr>
          <p:spPr>
            <a:xfrm>
              <a:off x="238125" y="1822875"/>
              <a:ext cx="2435325" cy="2016650"/>
            </a:xfrm>
            <a:custGeom>
              <a:avLst/>
              <a:gdLst/>
              <a:ahLst/>
              <a:cxnLst/>
              <a:rect l="l" t="t" r="r" b="b"/>
              <a:pathLst>
                <a:path w="97413" h="80666" extrusionOk="0">
                  <a:moveTo>
                    <a:pt x="0" y="0"/>
                  </a:moveTo>
                  <a:lnTo>
                    <a:pt x="0" y="51030"/>
                  </a:lnTo>
                  <a:cubicBezTo>
                    <a:pt x="0" y="71547"/>
                    <a:pt x="12012" y="80666"/>
                    <a:pt x="27444" y="80666"/>
                  </a:cubicBezTo>
                  <a:cubicBezTo>
                    <a:pt x="36738" y="80666"/>
                    <a:pt x="44103" y="77071"/>
                    <a:pt x="48750" y="70144"/>
                  </a:cubicBezTo>
                  <a:cubicBezTo>
                    <a:pt x="53310" y="77071"/>
                    <a:pt x="60675" y="80666"/>
                    <a:pt x="69969" y="80666"/>
                  </a:cubicBezTo>
                  <a:cubicBezTo>
                    <a:pt x="85488" y="80666"/>
                    <a:pt x="97413" y="71547"/>
                    <a:pt x="97413" y="51030"/>
                  </a:cubicBezTo>
                  <a:lnTo>
                    <a:pt x="97413" y="0"/>
                  </a:lnTo>
                  <a:lnTo>
                    <a:pt x="78386" y="0"/>
                  </a:lnTo>
                  <a:lnTo>
                    <a:pt x="78386" y="51030"/>
                  </a:lnTo>
                  <a:cubicBezTo>
                    <a:pt x="78386" y="59886"/>
                    <a:pt x="73914" y="63130"/>
                    <a:pt x="68303" y="63130"/>
                  </a:cubicBezTo>
                  <a:cubicBezTo>
                    <a:pt x="62691" y="63130"/>
                    <a:pt x="58220" y="59886"/>
                    <a:pt x="58220" y="51030"/>
                  </a:cubicBezTo>
                  <a:lnTo>
                    <a:pt x="58220" y="0"/>
                  </a:lnTo>
                  <a:lnTo>
                    <a:pt x="39193" y="0"/>
                  </a:lnTo>
                  <a:lnTo>
                    <a:pt x="39193" y="51030"/>
                  </a:lnTo>
                  <a:cubicBezTo>
                    <a:pt x="39193" y="59886"/>
                    <a:pt x="34897" y="63130"/>
                    <a:pt x="29110" y="63130"/>
                  </a:cubicBezTo>
                  <a:cubicBezTo>
                    <a:pt x="23323" y="63130"/>
                    <a:pt x="19027" y="59886"/>
                    <a:pt x="19027" y="51030"/>
                  </a:cubicBezTo>
                  <a:lnTo>
                    <a:pt x="19027" y="0"/>
                  </a:lnTo>
                  <a:close/>
                </a:path>
              </a:pathLst>
            </a:custGeom>
            <a:solidFill>
              <a:srgbClr val="CE1F3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01" name="Google Shape;5101;p73"/>
            <p:cNvSpPr/>
            <p:nvPr/>
          </p:nvSpPr>
          <p:spPr>
            <a:xfrm>
              <a:off x="2870725" y="1822850"/>
              <a:ext cx="2018850" cy="2016675"/>
            </a:xfrm>
            <a:custGeom>
              <a:avLst/>
              <a:gdLst/>
              <a:ahLst/>
              <a:cxnLst/>
              <a:rect l="l" t="t" r="r" b="b"/>
              <a:pathLst>
                <a:path w="80754" h="80667" extrusionOk="0">
                  <a:moveTo>
                    <a:pt x="40333" y="18151"/>
                  </a:moveTo>
                  <a:cubicBezTo>
                    <a:pt x="49276" y="18151"/>
                    <a:pt x="57080" y="23499"/>
                    <a:pt x="60587" y="31215"/>
                  </a:cubicBezTo>
                  <a:lnTo>
                    <a:pt x="20166" y="31390"/>
                  </a:lnTo>
                  <a:cubicBezTo>
                    <a:pt x="23586" y="23587"/>
                    <a:pt x="31302" y="18238"/>
                    <a:pt x="40333" y="18151"/>
                  </a:cubicBezTo>
                  <a:close/>
                  <a:moveTo>
                    <a:pt x="40407" y="1"/>
                  </a:moveTo>
                  <a:cubicBezTo>
                    <a:pt x="40353" y="1"/>
                    <a:pt x="40299" y="1"/>
                    <a:pt x="40245" y="1"/>
                  </a:cubicBezTo>
                  <a:cubicBezTo>
                    <a:pt x="17974" y="89"/>
                    <a:pt x="0" y="18238"/>
                    <a:pt x="88" y="40509"/>
                  </a:cubicBezTo>
                  <a:cubicBezTo>
                    <a:pt x="88" y="62726"/>
                    <a:pt x="18237" y="80667"/>
                    <a:pt x="40347" y="80667"/>
                  </a:cubicBezTo>
                  <a:cubicBezTo>
                    <a:pt x="40401" y="80667"/>
                    <a:pt x="40454" y="80667"/>
                    <a:pt x="40508" y="80667"/>
                  </a:cubicBezTo>
                  <a:cubicBezTo>
                    <a:pt x="56992" y="80667"/>
                    <a:pt x="71021" y="70759"/>
                    <a:pt x="77334" y="56642"/>
                  </a:cubicBezTo>
                  <a:lnTo>
                    <a:pt x="77334" y="56642"/>
                  </a:lnTo>
                  <a:lnTo>
                    <a:pt x="55326" y="56730"/>
                  </a:lnTo>
                  <a:cubicBezTo>
                    <a:pt x="51381" y="60237"/>
                    <a:pt x="46208" y="62517"/>
                    <a:pt x="40508" y="62517"/>
                  </a:cubicBezTo>
                  <a:cubicBezTo>
                    <a:pt x="30513" y="62517"/>
                    <a:pt x="22008" y="55941"/>
                    <a:pt x="19202" y="46910"/>
                  </a:cubicBezTo>
                  <a:lnTo>
                    <a:pt x="80227" y="46647"/>
                  </a:lnTo>
                  <a:cubicBezTo>
                    <a:pt x="80578" y="44542"/>
                    <a:pt x="80754" y="42438"/>
                    <a:pt x="80754" y="40246"/>
                  </a:cubicBezTo>
                  <a:cubicBezTo>
                    <a:pt x="80666" y="18029"/>
                    <a:pt x="62604" y="1"/>
                    <a:pt x="40407" y="1"/>
                  </a:cubicBezTo>
                  <a:close/>
                </a:path>
              </a:pathLst>
            </a:custGeom>
            <a:solidFill>
              <a:srgbClr val="CE1F3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02" name="Google Shape;5102;p73"/>
            <p:cNvSpPr/>
            <p:nvPr/>
          </p:nvSpPr>
          <p:spPr>
            <a:xfrm>
              <a:off x="4707625" y="1822875"/>
              <a:ext cx="2113100" cy="2016650"/>
            </a:xfrm>
            <a:custGeom>
              <a:avLst/>
              <a:gdLst/>
              <a:ahLst/>
              <a:cxnLst/>
              <a:rect l="l" t="t" r="r" b="b"/>
              <a:pathLst>
                <a:path w="84524" h="80666" extrusionOk="0">
                  <a:moveTo>
                    <a:pt x="22446" y="4209"/>
                  </a:moveTo>
                  <a:lnTo>
                    <a:pt x="47084" y="40333"/>
                  </a:lnTo>
                  <a:lnTo>
                    <a:pt x="22446" y="76457"/>
                  </a:lnTo>
                  <a:lnTo>
                    <a:pt x="7979" y="76457"/>
                  </a:lnTo>
                  <a:lnTo>
                    <a:pt x="32617" y="40333"/>
                  </a:lnTo>
                  <a:lnTo>
                    <a:pt x="7979" y="4209"/>
                  </a:lnTo>
                  <a:close/>
                  <a:moveTo>
                    <a:pt x="0" y="0"/>
                  </a:moveTo>
                  <a:lnTo>
                    <a:pt x="27532" y="40333"/>
                  </a:lnTo>
                  <a:lnTo>
                    <a:pt x="0" y="80666"/>
                  </a:lnTo>
                  <a:lnTo>
                    <a:pt x="24638" y="80666"/>
                  </a:lnTo>
                  <a:lnTo>
                    <a:pt x="42262" y="54888"/>
                  </a:lnTo>
                  <a:lnTo>
                    <a:pt x="59886" y="80666"/>
                  </a:lnTo>
                  <a:lnTo>
                    <a:pt x="84524" y="80666"/>
                  </a:lnTo>
                  <a:lnTo>
                    <a:pt x="56992" y="40333"/>
                  </a:lnTo>
                  <a:lnTo>
                    <a:pt x="84524" y="0"/>
                  </a:lnTo>
                  <a:lnTo>
                    <a:pt x="59886" y="0"/>
                  </a:lnTo>
                  <a:lnTo>
                    <a:pt x="42262" y="25866"/>
                  </a:lnTo>
                  <a:lnTo>
                    <a:pt x="24638" y="0"/>
                  </a:lnTo>
                  <a:close/>
                </a:path>
              </a:pathLst>
            </a:custGeom>
            <a:solidFill>
              <a:srgbClr val="CE1F3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03" name="Google Shape;5103;p73"/>
            <p:cNvSpPr/>
            <p:nvPr/>
          </p:nvSpPr>
          <p:spPr>
            <a:xfrm>
              <a:off x="5106550" y="2033300"/>
              <a:ext cx="651050" cy="1595800"/>
            </a:xfrm>
            <a:custGeom>
              <a:avLst/>
              <a:gdLst/>
              <a:ahLst/>
              <a:cxnLst/>
              <a:rect l="l" t="t" r="r" b="b"/>
              <a:pathLst>
                <a:path w="26042" h="63832" extrusionOk="0">
                  <a:moveTo>
                    <a:pt x="1" y="0"/>
                  </a:moveTo>
                  <a:lnTo>
                    <a:pt x="21746" y="31916"/>
                  </a:lnTo>
                  <a:lnTo>
                    <a:pt x="1" y="63831"/>
                  </a:lnTo>
                  <a:lnTo>
                    <a:pt x="4297" y="63831"/>
                  </a:lnTo>
                  <a:lnTo>
                    <a:pt x="26042" y="31916"/>
                  </a:lnTo>
                  <a:lnTo>
                    <a:pt x="4297" y="0"/>
                  </a:lnTo>
                  <a:close/>
                </a:path>
              </a:pathLst>
            </a:custGeom>
            <a:solidFill>
              <a:srgbClr val="CE1F3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04" name="Google Shape;5104;p73"/>
            <p:cNvSpPr/>
            <p:nvPr/>
          </p:nvSpPr>
          <p:spPr>
            <a:xfrm>
              <a:off x="5764150" y="2831175"/>
              <a:ext cx="247725" cy="725575"/>
            </a:xfrm>
            <a:custGeom>
              <a:avLst/>
              <a:gdLst/>
              <a:ahLst/>
              <a:cxnLst/>
              <a:rect l="l" t="t" r="r" b="b"/>
              <a:pathLst>
                <a:path w="9909" h="29023" extrusionOk="0">
                  <a:moveTo>
                    <a:pt x="9909" y="1"/>
                  </a:moveTo>
                  <a:lnTo>
                    <a:pt x="1" y="14556"/>
                  </a:lnTo>
                  <a:lnTo>
                    <a:pt x="9909" y="29023"/>
                  </a:lnTo>
                  <a:lnTo>
                    <a:pt x="9909" y="1"/>
                  </a:lnTo>
                  <a:close/>
                </a:path>
              </a:pathLst>
            </a:custGeom>
            <a:solidFill>
              <a:srgbClr val="9C182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05" name="Google Shape;5105;p73"/>
            <p:cNvSpPr/>
            <p:nvPr/>
          </p:nvSpPr>
          <p:spPr>
            <a:xfrm>
              <a:off x="6842625" y="1822875"/>
              <a:ext cx="197300" cy="236750"/>
            </a:xfrm>
            <a:custGeom>
              <a:avLst/>
              <a:gdLst/>
              <a:ahLst/>
              <a:cxnLst/>
              <a:rect l="l" t="t" r="r" b="b"/>
              <a:pathLst>
                <a:path w="7892" h="9470" extrusionOk="0">
                  <a:moveTo>
                    <a:pt x="1" y="0"/>
                  </a:moveTo>
                  <a:lnTo>
                    <a:pt x="1" y="1754"/>
                  </a:lnTo>
                  <a:lnTo>
                    <a:pt x="2719" y="1754"/>
                  </a:lnTo>
                  <a:lnTo>
                    <a:pt x="2719" y="9469"/>
                  </a:lnTo>
                  <a:lnTo>
                    <a:pt x="5086" y="9469"/>
                  </a:lnTo>
                  <a:lnTo>
                    <a:pt x="5086" y="1754"/>
                  </a:lnTo>
                  <a:lnTo>
                    <a:pt x="7892" y="1754"/>
                  </a:lnTo>
                  <a:lnTo>
                    <a:pt x="7892" y="0"/>
                  </a:lnTo>
                  <a:close/>
                </a:path>
              </a:pathLst>
            </a:custGeom>
            <a:solidFill>
              <a:srgbClr val="CE0E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06" name="Google Shape;5106;p73"/>
            <p:cNvSpPr/>
            <p:nvPr/>
          </p:nvSpPr>
          <p:spPr>
            <a:xfrm>
              <a:off x="7064025" y="1822875"/>
              <a:ext cx="254300" cy="236750"/>
            </a:xfrm>
            <a:custGeom>
              <a:avLst/>
              <a:gdLst/>
              <a:ahLst/>
              <a:cxnLst/>
              <a:rect l="l" t="t" r="r" b="b"/>
              <a:pathLst>
                <a:path w="10172" h="9470" extrusionOk="0">
                  <a:moveTo>
                    <a:pt x="0" y="0"/>
                  </a:moveTo>
                  <a:lnTo>
                    <a:pt x="0" y="9469"/>
                  </a:lnTo>
                  <a:lnTo>
                    <a:pt x="2280" y="9469"/>
                  </a:lnTo>
                  <a:lnTo>
                    <a:pt x="2280" y="7277"/>
                  </a:lnTo>
                  <a:lnTo>
                    <a:pt x="2017" y="2718"/>
                  </a:lnTo>
                  <a:lnTo>
                    <a:pt x="4297" y="9469"/>
                  </a:lnTo>
                  <a:lnTo>
                    <a:pt x="5875" y="9469"/>
                  </a:lnTo>
                  <a:lnTo>
                    <a:pt x="8155" y="2718"/>
                  </a:lnTo>
                  <a:lnTo>
                    <a:pt x="7892" y="7277"/>
                  </a:lnTo>
                  <a:lnTo>
                    <a:pt x="7892" y="9469"/>
                  </a:lnTo>
                  <a:lnTo>
                    <a:pt x="10171" y="9469"/>
                  </a:lnTo>
                  <a:lnTo>
                    <a:pt x="10171" y="0"/>
                  </a:lnTo>
                  <a:lnTo>
                    <a:pt x="7190" y="0"/>
                  </a:lnTo>
                  <a:lnTo>
                    <a:pt x="5086" y="6576"/>
                  </a:lnTo>
                  <a:lnTo>
                    <a:pt x="2982" y="0"/>
                  </a:lnTo>
                  <a:close/>
                </a:path>
              </a:pathLst>
            </a:custGeom>
            <a:solidFill>
              <a:srgbClr val="CE0E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5107" name="Google Shape;5107;p73"/>
          <p:cNvCxnSpPr/>
          <p:nvPr/>
        </p:nvCxnSpPr>
        <p:spPr>
          <a:xfrm>
            <a:off x="1570539" y="306247"/>
            <a:ext cx="0" cy="463200"/>
          </a:xfrm>
          <a:prstGeom prst="straightConnector1">
            <a:avLst/>
          </a:prstGeom>
          <a:noFill/>
          <a:ln w="9525" cap="flat" cmpd="sng">
            <a:solidFill>
              <a:schemeClr val="lt2"/>
            </a:solidFill>
            <a:prstDash val="solid"/>
            <a:round/>
            <a:headEnd type="none" w="med" len="med"/>
            <a:tailEnd type="none" w="med" len="med"/>
          </a:ln>
        </p:spPr>
      </p:cxnSp>
    </p:spTree>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matchingName="Alt title w/custom img, bg color">
  <p:cSld name="TITLE_1_1_1_1">
    <p:bg>
      <p:bgPr>
        <a:solidFill>
          <a:schemeClr val="accent6"/>
        </a:solidFill>
        <a:effectLst/>
      </p:bgPr>
    </p:bg>
    <p:spTree>
      <p:nvGrpSpPr>
        <p:cNvPr id="1" name="Shape 5108"/>
        <p:cNvGrpSpPr/>
        <p:nvPr/>
      </p:nvGrpSpPr>
      <p:grpSpPr>
        <a:xfrm>
          <a:off x="0" y="0"/>
          <a:ext cx="0" cy="0"/>
          <a:chOff x="0" y="0"/>
          <a:chExt cx="0" cy="0"/>
        </a:xfrm>
      </p:grpSpPr>
      <p:sp>
        <p:nvSpPr>
          <p:cNvPr id="5109" name="Google Shape;5109;p74"/>
          <p:cNvSpPr/>
          <p:nvPr/>
        </p:nvSpPr>
        <p:spPr>
          <a:xfrm>
            <a:off x="0" y="0"/>
            <a:ext cx="9144000" cy="10794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5110" name="Google Shape;5110;p74"/>
          <p:cNvGrpSpPr/>
          <p:nvPr/>
        </p:nvGrpSpPr>
        <p:grpSpPr>
          <a:xfrm>
            <a:off x="2622652" y="3587454"/>
            <a:ext cx="2377550" cy="653782"/>
            <a:chOff x="2159414" y="3486447"/>
            <a:chExt cx="2606105" cy="720500"/>
          </a:xfrm>
        </p:grpSpPr>
        <p:grpSp>
          <p:nvGrpSpPr>
            <p:cNvPr id="5111" name="Google Shape;5111;p74"/>
            <p:cNvGrpSpPr/>
            <p:nvPr/>
          </p:nvGrpSpPr>
          <p:grpSpPr>
            <a:xfrm>
              <a:off x="2159414" y="3486447"/>
              <a:ext cx="2606105" cy="49200"/>
              <a:chOff x="2159414" y="3486447"/>
              <a:chExt cx="2606105" cy="49200"/>
            </a:xfrm>
          </p:grpSpPr>
          <p:sp>
            <p:nvSpPr>
              <p:cNvPr id="5112" name="Google Shape;5112;p74"/>
              <p:cNvSpPr/>
              <p:nvPr/>
            </p:nvSpPr>
            <p:spPr>
              <a:xfrm>
                <a:off x="2159414"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13" name="Google Shape;5113;p74"/>
              <p:cNvSpPr/>
              <p:nvPr/>
            </p:nvSpPr>
            <p:spPr>
              <a:xfrm>
                <a:off x="2329855"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14" name="Google Shape;5114;p74"/>
              <p:cNvSpPr/>
              <p:nvPr/>
            </p:nvSpPr>
            <p:spPr>
              <a:xfrm>
                <a:off x="2500295"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15" name="Google Shape;5115;p74"/>
              <p:cNvSpPr/>
              <p:nvPr/>
            </p:nvSpPr>
            <p:spPr>
              <a:xfrm>
                <a:off x="2670735"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16" name="Google Shape;5116;p74"/>
              <p:cNvSpPr/>
              <p:nvPr/>
            </p:nvSpPr>
            <p:spPr>
              <a:xfrm>
                <a:off x="2841176"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17" name="Google Shape;5117;p74"/>
              <p:cNvSpPr/>
              <p:nvPr/>
            </p:nvSpPr>
            <p:spPr>
              <a:xfrm>
                <a:off x="3011616"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18" name="Google Shape;5118;p74"/>
              <p:cNvSpPr/>
              <p:nvPr/>
            </p:nvSpPr>
            <p:spPr>
              <a:xfrm>
                <a:off x="3182056"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19" name="Google Shape;5119;p74"/>
              <p:cNvSpPr/>
              <p:nvPr/>
            </p:nvSpPr>
            <p:spPr>
              <a:xfrm>
                <a:off x="3352497"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20" name="Google Shape;5120;p74"/>
              <p:cNvSpPr/>
              <p:nvPr/>
            </p:nvSpPr>
            <p:spPr>
              <a:xfrm>
                <a:off x="3522937"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21" name="Google Shape;5121;p74"/>
              <p:cNvSpPr/>
              <p:nvPr/>
            </p:nvSpPr>
            <p:spPr>
              <a:xfrm>
                <a:off x="3693377"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22" name="Google Shape;5122;p74"/>
              <p:cNvSpPr/>
              <p:nvPr/>
            </p:nvSpPr>
            <p:spPr>
              <a:xfrm>
                <a:off x="3863818"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23" name="Google Shape;5123;p74"/>
              <p:cNvSpPr/>
              <p:nvPr/>
            </p:nvSpPr>
            <p:spPr>
              <a:xfrm>
                <a:off x="4034258"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24" name="Google Shape;5124;p74"/>
              <p:cNvSpPr/>
              <p:nvPr/>
            </p:nvSpPr>
            <p:spPr>
              <a:xfrm>
                <a:off x="4204698"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25" name="Google Shape;5125;p74"/>
              <p:cNvSpPr/>
              <p:nvPr/>
            </p:nvSpPr>
            <p:spPr>
              <a:xfrm>
                <a:off x="4375139"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26" name="Google Shape;5126;p74"/>
              <p:cNvSpPr/>
              <p:nvPr/>
            </p:nvSpPr>
            <p:spPr>
              <a:xfrm>
                <a:off x="4545579"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27" name="Google Shape;5127;p74"/>
              <p:cNvSpPr/>
              <p:nvPr/>
            </p:nvSpPr>
            <p:spPr>
              <a:xfrm>
                <a:off x="4716019"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128" name="Google Shape;5128;p74"/>
            <p:cNvGrpSpPr/>
            <p:nvPr/>
          </p:nvGrpSpPr>
          <p:grpSpPr>
            <a:xfrm>
              <a:off x="2159414" y="3652838"/>
              <a:ext cx="2606105" cy="49200"/>
              <a:chOff x="2159414" y="3486447"/>
              <a:chExt cx="2606105" cy="49200"/>
            </a:xfrm>
          </p:grpSpPr>
          <p:sp>
            <p:nvSpPr>
              <p:cNvPr id="5129" name="Google Shape;5129;p74"/>
              <p:cNvSpPr/>
              <p:nvPr/>
            </p:nvSpPr>
            <p:spPr>
              <a:xfrm>
                <a:off x="2159414"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30" name="Google Shape;5130;p74"/>
              <p:cNvSpPr/>
              <p:nvPr/>
            </p:nvSpPr>
            <p:spPr>
              <a:xfrm>
                <a:off x="2329855"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31" name="Google Shape;5131;p74"/>
              <p:cNvSpPr/>
              <p:nvPr/>
            </p:nvSpPr>
            <p:spPr>
              <a:xfrm>
                <a:off x="2500295"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32" name="Google Shape;5132;p74"/>
              <p:cNvSpPr/>
              <p:nvPr/>
            </p:nvSpPr>
            <p:spPr>
              <a:xfrm>
                <a:off x="2670735"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33" name="Google Shape;5133;p74"/>
              <p:cNvSpPr/>
              <p:nvPr/>
            </p:nvSpPr>
            <p:spPr>
              <a:xfrm>
                <a:off x="2841176"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34" name="Google Shape;5134;p74"/>
              <p:cNvSpPr/>
              <p:nvPr/>
            </p:nvSpPr>
            <p:spPr>
              <a:xfrm>
                <a:off x="3011616"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35" name="Google Shape;5135;p74"/>
              <p:cNvSpPr/>
              <p:nvPr/>
            </p:nvSpPr>
            <p:spPr>
              <a:xfrm>
                <a:off x="3182056"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36" name="Google Shape;5136;p74"/>
              <p:cNvSpPr/>
              <p:nvPr/>
            </p:nvSpPr>
            <p:spPr>
              <a:xfrm>
                <a:off x="3352497"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37" name="Google Shape;5137;p74"/>
              <p:cNvSpPr/>
              <p:nvPr/>
            </p:nvSpPr>
            <p:spPr>
              <a:xfrm>
                <a:off x="3522937"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38" name="Google Shape;5138;p74"/>
              <p:cNvSpPr/>
              <p:nvPr/>
            </p:nvSpPr>
            <p:spPr>
              <a:xfrm>
                <a:off x="3693377"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39" name="Google Shape;5139;p74"/>
              <p:cNvSpPr/>
              <p:nvPr/>
            </p:nvSpPr>
            <p:spPr>
              <a:xfrm>
                <a:off x="3863818"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40" name="Google Shape;5140;p74"/>
              <p:cNvSpPr/>
              <p:nvPr/>
            </p:nvSpPr>
            <p:spPr>
              <a:xfrm>
                <a:off x="4034258"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41" name="Google Shape;5141;p74"/>
              <p:cNvSpPr/>
              <p:nvPr/>
            </p:nvSpPr>
            <p:spPr>
              <a:xfrm>
                <a:off x="4204698"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42" name="Google Shape;5142;p74"/>
              <p:cNvSpPr/>
              <p:nvPr/>
            </p:nvSpPr>
            <p:spPr>
              <a:xfrm>
                <a:off x="4375139"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43" name="Google Shape;5143;p74"/>
              <p:cNvSpPr/>
              <p:nvPr/>
            </p:nvSpPr>
            <p:spPr>
              <a:xfrm>
                <a:off x="4545579"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44" name="Google Shape;5144;p74"/>
              <p:cNvSpPr/>
              <p:nvPr/>
            </p:nvSpPr>
            <p:spPr>
              <a:xfrm>
                <a:off x="4716019"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145" name="Google Shape;5145;p74"/>
            <p:cNvGrpSpPr/>
            <p:nvPr/>
          </p:nvGrpSpPr>
          <p:grpSpPr>
            <a:xfrm>
              <a:off x="2159414" y="3819188"/>
              <a:ext cx="2606105" cy="49200"/>
              <a:chOff x="2159414" y="3486447"/>
              <a:chExt cx="2606105" cy="49200"/>
            </a:xfrm>
          </p:grpSpPr>
          <p:sp>
            <p:nvSpPr>
              <p:cNvPr id="5146" name="Google Shape;5146;p74"/>
              <p:cNvSpPr/>
              <p:nvPr/>
            </p:nvSpPr>
            <p:spPr>
              <a:xfrm>
                <a:off x="2159414"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47" name="Google Shape;5147;p74"/>
              <p:cNvSpPr/>
              <p:nvPr/>
            </p:nvSpPr>
            <p:spPr>
              <a:xfrm>
                <a:off x="2329855"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48" name="Google Shape;5148;p74"/>
              <p:cNvSpPr/>
              <p:nvPr/>
            </p:nvSpPr>
            <p:spPr>
              <a:xfrm>
                <a:off x="2500295"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49" name="Google Shape;5149;p74"/>
              <p:cNvSpPr/>
              <p:nvPr/>
            </p:nvSpPr>
            <p:spPr>
              <a:xfrm>
                <a:off x="2670735"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50" name="Google Shape;5150;p74"/>
              <p:cNvSpPr/>
              <p:nvPr/>
            </p:nvSpPr>
            <p:spPr>
              <a:xfrm>
                <a:off x="2841176"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51" name="Google Shape;5151;p74"/>
              <p:cNvSpPr/>
              <p:nvPr/>
            </p:nvSpPr>
            <p:spPr>
              <a:xfrm>
                <a:off x="3011616"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52" name="Google Shape;5152;p74"/>
              <p:cNvSpPr/>
              <p:nvPr/>
            </p:nvSpPr>
            <p:spPr>
              <a:xfrm>
                <a:off x="3182056"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53" name="Google Shape;5153;p74"/>
              <p:cNvSpPr/>
              <p:nvPr/>
            </p:nvSpPr>
            <p:spPr>
              <a:xfrm>
                <a:off x="3352497"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54" name="Google Shape;5154;p74"/>
              <p:cNvSpPr/>
              <p:nvPr/>
            </p:nvSpPr>
            <p:spPr>
              <a:xfrm>
                <a:off x="3522937"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55" name="Google Shape;5155;p74"/>
              <p:cNvSpPr/>
              <p:nvPr/>
            </p:nvSpPr>
            <p:spPr>
              <a:xfrm>
                <a:off x="3693377"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56" name="Google Shape;5156;p74"/>
              <p:cNvSpPr/>
              <p:nvPr/>
            </p:nvSpPr>
            <p:spPr>
              <a:xfrm>
                <a:off x="3863818"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57" name="Google Shape;5157;p74"/>
              <p:cNvSpPr/>
              <p:nvPr/>
            </p:nvSpPr>
            <p:spPr>
              <a:xfrm>
                <a:off x="4034258"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58" name="Google Shape;5158;p74"/>
              <p:cNvSpPr/>
              <p:nvPr/>
            </p:nvSpPr>
            <p:spPr>
              <a:xfrm>
                <a:off x="4204698"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59" name="Google Shape;5159;p74"/>
              <p:cNvSpPr/>
              <p:nvPr/>
            </p:nvSpPr>
            <p:spPr>
              <a:xfrm>
                <a:off x="4375139"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60" name="Google Shape;5160;p74"/>
              <p:cNvSpPr/>
              <p:nvPr/>
            </p:nvSpPr>
            <p:spPr>
              <a:xfrm>
                <a:off x="4545579"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61" name="Google Shape;5161;p74"/>
              <p:cNvSpPr/>
              <p:nvPr/>
            </p:nvSpPr>
            <p:spPr>
              <a:xfrm>
                <a:off x="4716019"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162" name="Google Shape;5162;p74"/>
            <p:cNvGrpSpPr/>
            <p:nvPr/>
          </p:nvGrpSpPr>
          <p:grpSpPr>
            <a:xfrm>
              <a:off x="2159414" y="3983540"/>
              <a:ext cx="2606105" cy="49200"/>
              <a:chOff x="2159414" y="3486447"/>
              <a:chExt cx="2606105" cy="49200"/>
            </a:xfrm>
          </p:grpSpPr>
          <p:sp>
            <p:nvSpPr>
              <p:cNvPr id="5163" name="Google Shape;5163;p74"/>
              <p:cNvSpPr/>
              <p:nvPr/>
            </p:nvSpPr>
            <p:spPr>
              <a:xfrm>
                <a:off x="2159414"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64" name="Google Shape;5164;p74"/>
              <p:cNvSpPr/>
              <p:nvPr/>
            </p:nvSpPr>
            <p:spPr>
              <a:xfrm>
                <a:off x="2329855"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65" name="Google Shape;5165;p74"/>
              <p:cNvSpPr/>
              <p:nvPr/>
            </p:nvSpPr>
            <p:spPr>
              <a:xfrm>
                <a:off x="2500295"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66" name="Google Shape;5166;p74"/>
              <p:cNvSpPr/>
              <p:nvPr/>
            </p:nvSpPr>
            <p:spPr>
              <a:xfrm>
                <a:off x="2670735"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67" name="Google Shape;5167;p74"/>
              <p:cNvSpPr/>
              <p:nvPr/>
            </p:nvSpPr>
            <p:spPr>
              <a:xfrm>
                <a:off x="2841176"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68" name="Google Shape;5168;p74"/>
              <p:cNvSpPr/>
              <p:nvPr/>
            </p:nvSpPr>
            <p:spPr>
              <a:xfrm>
                <a:off x="3011616"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69" name="Google Shape;5169;p74"/>
              <p:cNvSpPr/>
              <p:nvPr/>
            </p:nvSpPr>
            <p:spPr>
              <a:xfrm>
                <a:off x="3182056"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70" name="Google Shape;5170;p74"/>
              <p:cNvSpPr/>
              <p:nvPr/>
            </p:nvSpPr>
            <p:spPr>
              <a:xfrm>
                <a:off x="3352497"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71" name="Google Shape;5171;p74"/>
              <p:cNvSpPr/>
              <p:nvPr/>
            </p:nvSpPr>
            <p:spPr>
              <a:xfrm>
                <a:off x="3522937"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72" name="Google Shape;5172;p74"/>
              <p:cNvSpPr/>
              <p:nvPr/>
            </p:nvSpPr>
            <p:spPr>
              <a:xfrm>
                <a:off x="3693377"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73" name="Google Shape;5173;p74"/>
              <p:cNvSpPr/>
              <p:nvPr/>
            </p:nvSpPr>
            <p:spPr>
              <a:xfrm>
                <a:off x="3863818"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74" name="Google Shape;5174;p74"/>
              <p:cNvSpPr/>
              <p:nvPr/>
            </p:nvSpPr>
            <p:spPr>
              <a:xfrm>
                <a:off x="4034258"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75" name="Google Shape;5175;p74"/>
              <p:cNvSpPr/>
              <p:nvPr/>
            </p:nvSpPr>
            <p:spPr>
              <a:xfrm>
                <a:off x="4204698"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76" name="Google Shape;5176;p74"/>
              <p:cNvSpPr/>
              <p:nvPr/>
            </p:nvSpPr>
            <p:spPr>
              <a:xfrm>
                <a:off x="4375139"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77" name="Google Shape;5177;p74"/>
              <p:cNvSpPr/>
              <p:nvPr/>
            </p:nvSpPr>
            <p:spPr>
              <a:xfrm>
                <a:off x="4545579"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78" name="Google Shape;5178;p74"/>
              <p:cNvSpPr/>
              <p:nvPr/>
            </p:nvSpPr>
            <p:spPr>
              <a:xfrm>
                <a:off x="4716019"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179" name="Google Shape;5179;p74"/>
            <p:cNvGrpSpPr/>
            <p:nvPr/>
          </p:nvGrpSpPr>
          <p:grpSpPr>
            <a:xfrm>
              <a:off x="2159414" y="4157747"/>
              <a:ext cx="2606105" cy="49200"/>
              <a:chOff x="2159414" y="3486447"/>
              <a:chExt cx="2606105" cy="49200"/>
            </a:xfrm>
          </p:grpSpPr>
          <p:sp>
            <p:nvSpPr>
              <p:cNvPr id="5180" name="Google Shape;5180;p74"/>
              <p:cNvSpPr/>
              <p:nvPr/>
            </p:nvSpPr>
            <p:spPr>
              <a:xfrm>
                <a:off x="2159414"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81" name="Google Shape;5181;p74"/>
              <p:cNvSpPr/>
              <p:nvPr/>
            </p:nvSpPr>
            <p:spPr>
              <a:xfrm>
                <a:off x="2329855"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82" name="Google Shape;5182;p74"/>
              <p:cNvSpPr/>
              <p:nvPr/>
            </p:nvSpPr>
            <p:spPr>
              <a:xfrm>
                <a:off x="2500295"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83" name="Google Shape;5183;p74"/>
              <p:cNvSpPr/>
              <p:nvPr/>
            </p:nvSpPr>
            <p:spPr>
              <a:xfrm>
                <a:off x="2670735"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84" name="Google Shape;5184;p74"/>
              <p:cNvSpPr/>
              <p:nvPr/>
            </p:nvSpPr>
            <p:spPr>
              <a:xfrm>
                <a:off x="2841176"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85" name="Google Shape;5185;p74"/>
              <p:cNvSpPr/>
              <p:nvPr/>
            </p:nvSpPr>
            <p:spPr>
              <a:xfrm>
                <a:off x="3011616"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86" name="Google Shape;5186;p74"/>
              <p:cNvSpPr/>
              <p:nvPr/>
            </p:nvSpPr>
            <p:spPr>
              <a:xfrm>
                <a:off x="3182056"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87" name="Google Shape;5187;p74"/>
              <p:cNvSpPr/>
              <p:nvPr/>
            </p:nvSpPr>
            <p:spPr>
              <a:xfrm>
                <a:off x="3352497"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88" name="Google Shape;5188;p74"/>
              <p:cNvSpPr/>
              <p:nvPr/>
            </p:nvSpPr>
            <p:spPr>
              <a:xfrm>
                <a:off x="3522937"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89" name="Google Shape;5189;p74"/>
              <p:cNvSpPr/>
              <p:nvPr/>
            </p:nvSpPr>
            <p:spPr>
              <a:xfrm>
                <a:off x="3693377"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90" name="Google Shape;5190;p74"/>
              <p:cNvSpPr/>
              <p:nvPr/>
            </p:nvSpPr>
            <p:spPr>
              <a:xfrm>
                <a:off x="3863818"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91" name="Google Shape;5191;p74"/>
              <p:cNvSpPr/>
              <p:nvPr/>
            </p:nvSpPr>
            <p:spPr>
              <a:xfrm>
                <a:off x="4034258"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92" name="Google Shape;5192;p74"/>
              <p:cNvSpPr/>
              <p:nvPr/>
            </p:nvSpPr>
            <p:spPr>
              <a:xfrm>
                <a:off x="4204698"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93" name="Google Shape;5193;p74"/>
              <p:cNvSpPr/>
              <p:nvPr/>
            </p:nvSpPr>
            <p:spPr>
              <a:xfrm>
                <a:off x="4375139"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94" name="Google Shape;5194;p74"/>
              <p:cNvSpPr/>
              <p:nvPr/>
            </p:nvSpPr>
            <p:spPr>
              <a:xfrm>
                <a:off x="4545579"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95" name="Google Shape;5195;p74"/>
              <p:cNvSpPr/>
              <p:nvPr/>
            </p:nvSpPr>
            <p:spPr>
              <a:xfrm>
                <a:off x="4716019"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5196" name="Google Shape;5196;p74"/>
          <p:cNvSpPr txBox="1">
            <a:spLocks noGrp="1"/>
          </p:cNvSpPr>
          <p:nvPr>
            <p:ph type="ctrTitle"/>
          </p:nvPr>
        </p:nvSpPr>
        <p:spPr>
          <a:xfrm>
            <a:off x="311700" y="1979275"/>
            <a:ext cx="4725600" cy="1410600"/>
          </a:xfrm>
          <a:prstGeom prst="rect">
            <a:avLst/>
          </a:prstGeom>
        </p:spPr>
        <p:txBody>
          <a:bodyPr spcFirstLastPara="1" wrap="square" lIns="91425" tIns="91425" rIns="91425" bIns="91425" anchor="b" anchorCtr="0">
            <a:normAutofit/>
          </a:bodyPr>
          <a:lstStyle>
            <a:lvl1pPr lvl="0" rtl="0">
              <a:lnSpc>
                <a:spcPct val="95000"/>
              </a:lnSpc>
              <a:spcBef>
                <a:spcPts val="0"/>
              </a:spcBef>
              <a:spcAft>
                <a:spcPts val="0"/>
              </a:spcAft>
              <a:buSzPts val="4200"/>
              <a:buNone/>
              <a:defRPr sz="4200"/>
            </a:lvl1pPr>
            <a:lvl2pPr lvl="1" algn="ctr" rtl="0">
              <a:lnSpc>
                <a:spcPct val="95000"/>
              </a:lnSpc>
              <a:spcBef>
                <a:spcPts val="0"/>
              </a:spcBef>
              <a:spcAft>
                <a:spcPts val="0"/>
              </a:spcAft>
              <a:buSzPts val="5200"/>
              <a:buNone/>
              <a:defRPr sz="5200"/>
            </a:lvl2pPr>
            <a:lvl3pPr lvl="2" algn="ctr" rtl="0">
              <a:lnSpc>
                <a:spcPct val="95000"/>
              </a:lnSpc>
              <a:spcBef>
                <a:spcPts val="0"/>
              </a:spcBef>
              <a:spcAft>
                <a:spcPts val="0"/>
              </a:spcAft>
              <a:buSzPts val="5200"/>
              <a:buNone/>
              <a:defRPr sz="5200"/>
            </a:lvl3pPr>
            <a:lvl4pPr lvl="3" algn="ctr" rtl="0">
              <a:lnSpc>
                <a:spcPct val="95000"/>
              </a:lnSpc>
              <a:spcBef>
                <a:spcPts val="0"/>
              </a:spcBef>
              <a:spcAft>
                <a:spcPts val="0"/>
              </a:spcAft>
              <a:buSzPts val="5200"/>
              <a:buNone/>
              <a:defRPr sz="5200"/>
            </a:lvl4pPr>
            <a:lvl5pPr lvl="4" algn="ctr" rtl="0">
              <a:lnSpc>
                <a:spcPct val="95000"/>
              </a:lnSpc>
              <a:spcBef>
                <a:spcPts val="0"/>
              </a:spcBef>
              <a:spcAft>
                <a:spcPts val="0"/>
              </a:spcAft>
              <a:buSzPts val="5200"/>
              <a:buNone/>
              <a:defRPr sz="5200"/>
            </a:lvl5pPr>
            <a:lvl6pPr lvl="5" algn="ctr" rtl="0">
              <a:lnSpc>
                <a:spcPct val="95000"/>
              </a:lnSpc>
              <a:spcBef>
                <a:spcPts val="0"/>
              </a:spcBef>
              <a:spcAft>
                <a:spcPts val="0"/>
              </a:spcAft>
              <a:buSzPts val="5200"/>
              <a:buNone/>
              <a:defRPr sz="5200"/>
            </a:lvl6pPr>
            <a:lvl7pPr lvl="6" algn="ctr" rtl="0">
              <a:lnSpc>
                <a:spcPct val="95000"/>
              </a:lnSpc>
              <a:spcBef>
                <a:spcPts val="0"/>
              </a:spcBef>
              <a:spcAft>
                <a:spcPts val="0"/>
              </a:spcAft>
              <a:buSzPts val="5200"/>
              <a:buNone/>
              <a:defRPr sz="5200"/>
            </a:lvl7pPr>
            <a:lvl8pPr lvl="7" algn="ctr" rtl="0">
              <a:lnSpc>
                <a:spcPct val="95000"/>
              </a:lnSpc>
              <a:spcBef>
                <a:spcPts val="0"/>
              </a:spcBef>
              <a:spcAft>
                <a:spcPts val="0"/>
              </a:spcAft>
              <a:buSzPts val="5200"/>
              <a:buNone/>
              <a:defRPr sz="5200"/>
            </a:lvl8pPr>
            <a:lvl9pPr lvl="8" algn="ctr" rtl="0">
              <a:lnSpc>
                <a:spcPct val="95000"/>
              </a:lnSpc>
              <a:spcBef>
                <a:spcPts val="0"/>
              </a:spcBef>
              <a:spcAft>
                <a:spcPts val="0"/>
              </a:spcAft>
              <a:buSzPts val="5200"/>
              <a:buNone/>
              <a:defRPr sz="5200"/>
            </a:lvl9pPr>
          </a:lstStyle>
          <a:p>
            <a:endParaRPr/>
          </a:p>
        </p:txBody>
      </p:sp>
      <p:sp>
        <p:nvSpPr>
          <p:cNvPr id="5197" name="Google Shape;5197;p74"/>
          <p:cNvSpPr txBox="1">
            <a:spLocks noGrp="1"/>
          </p:cNvSpPr>
          <p:nvPr>
            <p:ph type="subTitle" idx="1"/>
          </p:nvPr>
        </p:nvSpPr>
        <p:spPr>
          <a:xfrm>
            <a:off x="311700" y="1502250"/>
            <a:ext cx="4725600" cy="518400"/>
          </a:xfrm>
          <a:prstGeom prst="rect">
            <a:avLst/>
          </a:prstGeom>
        </p:spPr>
        <p:txBody>
          <a:bodyPr spcFirstLastPara="1" wrap="square" lIns="91425" tIns="91425" rIns="91425" bIns="91425" anchor="t" anchorCtr="0">
            <a:normAutofit/>
          </a:bodyPr>
          <a:lstStyle>
            <a:lvl1pPr lvl="0" rtl="0">
              <a:lnSpc>
                <a:spcPct val="100000"/>
              </a:lnSpc>
              <a:spcBef>
                <a:spcPts val="0"/>
              </a:spcBef>
              <a:spcAft>
                <a:spcPts val="0"/>
              </a:spcAft>
              <a:buClr>
                <a:schemeClr val="dk2"/>
              </a:buClr>
              <a:buSzPts val="2000"/>
              <a:buNone/>
              <a:defRPr sz="2000">
                <a:solidFill>
                  <a:schemeClr val="dk2"/>
                </a:solidFill>
              </a:defRPr>
            </a:lvl1pPr>
            <a:lvl2pPr lvl="1" rtl="0">
              <a:lnSpc>
                <a:spcPct val="100000"/>
              </a:lnSpc>
              <a:spcBef>
                <a:spcPts val="0"/>
              </a:spcBef>
              <a:spcAft>
                <a:spcPts val="0"/>
              </a:spcAft>
              <a:buClr>
                <a:schemeClr val="dk2"/>
              </a:buClr>
              <a:buSzPts val="2000"/>
              <a:buNone/>
              <a:defRPr sz="2000">
                <a:solidFill>
                  <a:schemeClr val="dk2"/>
                </a:solidFill>
              </a:defRPr>
            </a:lvl2pPr>
            <a:lvl3pPr lvl="2" rtl="0">
              <a:lnSpc>
                <a:spcPct val="100000"/>
              </a:lnSpc>
              <a:spcBef>
                <a:spcPts val="0"/>
              </a:spcBef>
              <a:spcAft>
                <a:spcPts val="0"/>
              </a:spcAft>
              <a:buClr>
                <a:schemeClr val="dk2"/>
              </a:buClr>
              <a:buSzPts val="2000"/>
              <a:buNone/>
              <a:defRPr sz="2000">
                <a:solidFill>
                  <a:schemeClr val="dk2"/>
                </a:solidFill>
              </a:defRPr>
            </a:lvl3pPr>
            <a:lvl4pPr lvl="3" rtl="0">
              <a:lnSpc>
                <a:spcPct val="100000"/>
              </a:lnSpc>
              <a:spcBef>
                <a:spcPts val="0"/>
              </a:spcBef>
              <a:spcAft>
                <a:spcPts val="0"/>
              </a:spcAft>
              <a:buClr>
                <a:schemeClr val="dk2"/>
              </a:buClr>
              <a:buSzPts val="2000"/>
              <a:buNone/>
              <a:defRPr sz="2000">
                <a:solidFill>
                  <a:schemeClr val="dk2"/>
                </a:solidFill>
              </a:defRPr>
            </a:lvl4pPr>
            <a:lvl5pPr lvl="4" rtl="0">
              <a:lnSpc>
                <a:spcPct val="100000"/>
              </a:lnSpc>
              <a:spcBef>
                <a:spcPts val="0"/>
              </a:spcBef>
              <a:spcAft>
                <a:spcPts val="0"/>
              </a:spcAft>
              <a:buClr>
                <a:schemeClr val="dk2"/>
              </a:buClr>
              <a:buSzPts val="2000"/>
              <a:buNone/>
              <a:defRPr sz="2000">
                <a:solidFill>
                  <a:schemeClr val="dk2"/>
                </a:solidFill>
              </a:defRPr>
            </a:lvl5pPr>
            <a:lvl6pPr lvl="5" rtl="0">
              <a:lnSpc>
                <a:spcPct val="100000"/>
              </a:lnSpc>
              <a:spcBef>
                <a:spcPts val="0"/>
              </a:spcBef>
              <a:spcAft>
                <a:spcPts val="0"/>
              </a:spcAft>
              <a:buClr>
                <a:schemeClr val="dk2"/>
              </a:buClr>
              <a:buSzPts val="2000"/>
              <a:buNone/>
              <a:defRPr sz="2000">
                <a:solidFill>
                  <a:schemeClr val="dk2"/>
                </a:solidFill>
              </a:defRPr>
            </a:lvl6pPr>
            <a:lvl7pPr lvl="6" rtl="0">
              <a:lnSpc>
                <a:spcPct val="100000"/>
              </a:lnSpc>
              <a:spcBef>
                <a:spcPts val="0"/>
              </a:spcBef>
              <a:spcAft>
                <a:spcPts val="0"/>
              </a:spcAft>
              <a:buClr>
                <a:schemeClr val="dk2"/>
              </a:buClr>
              <a:buSzPts val="2000"/>
              <a:buNone/>
              <a:defRPr sz="2000">
                <a:solidFill>
                  <a:schemeClr val="dk2"/>
                </a:solidFill>
              </a:defRPr>
            </a:lvl7pPr>
            <a:lvl8pPr lvl="7" rtl="0">
              <a:lnSpc>
                <a:spcPct val="100000"/>
              </a:lnSpc>
              <a:spcBef>
                <a:spcPts val="0"/>
              </a:spcBef>
              <a:spcAft>
                <a:spcPts val="0"/>
              </a:spcAft>
              <a:buClr>
                <a:schemeClr val="dk2"/>
              </a:buClr>
              <a:buSzPts val="2000"/>
              <a:buNone/>
              <a:defRPr sz="2000">
                <a:solidFill>
                  <a:schemeClr val="dk2"/>
                </a:solidFill>
              </a:defRPr>
            </a:lvl8pPr>
            <a:lvl9pPr lvl="8" rtl="0">
              <a:lnSpc>
                <a:spcPct val="100000"/>
              </a:lnSpc>
              <a:spcBef>
                <a:spcPts val="0"/>
              </a:spcBef>
              <a:spcAft>
                <a:spcPts val="0"/>
              </a:spcAft>
              <a:buClr>
                <a:schemeClr val="dk2"/>
              </a:buClr>
              <a:buSzPts val="2000"/>
              <a:buNone/>
              <a:defRPr sz="2000">
                <a:solidFill>
                  <a:schemeClr val="dk2"/>
                </a:solidFill>
              </a:defRPr>
            </a:lvl9pPr>
          </a:lstStyle>
          <a:p>
            <a:endParaRPr/>
          </a:p>
        </p:txBody>
      </p:sp>
      <p:grpSp>
        <p:nvGrpSpPr>
          <p:cNvPr id="5198" name="Google Shape;5198;p74"/>
          <p:cNvGrpSpPr/>
          <p:nvPr/>
        </p:nvGrpSpPr>
        <p:grpSpPr>
          <a:xfrm>
            <a:off x="455001" y="401909"/>
            <a:ext cx="908390" cy="258739"/>
            <a:chOff x="238125" y="1822850"/>
            <a:chExt cx="7080200" cy="2016675"/>
          </a:xfrm>
        </p:grpSpPr>
        <p:sp>
          <p:nvSpPr>
            <p:cNvPr id="5199" name="Google Shape;5199;p74"/>
            <p:cNvSpPr/>
            <p:nvPr/>
          </p:nvSpPr>
          <p:spPr>
            <a:xfrm>
              <a:off x="238125" y="1822875"/>
              <a:ext cx="2435325" cy="2016650"/>
            </a:xfrm>
            <a:custGeom>
              <a:avLst/>
              <a:gdLst/>
              <a:ahLst/>
              <a:cxnLst/>
              <a:rect l="l" t="t" r="r" b="b"/>
              <a:pathLst>
                <a:path w="97413" h="80666" extrusionOk="0">
                  <a:moveTo>
                    <a:pt x="0" y="0"/>
                  </a:moveTo>
                  <a:lnTo>
                    <a:pt x="0" y="51030"/>
                  </a:lnTo>
                  <a:cubicBezTo>
                    <a:pt x="0" y="71547"/>
                    <a:pt x="12012" y="80666"/>
                    <a:pt x="27444" y="80666"/>
                  </a:cubicBezTo>
                  <a:cubicBezTo>
                    <a:pt x="36738" y="80666"/>
                    <a:pt x="44103" y="77071"/>
                    <a:pt x="48750" y="70144"/>
                  </a:cubicBezTo>
                  <a:cubicBezTo>
                    <a:pt x="53310" y="77071"/>
                    <a:pt x="60675" y="80666"/>
                    <a:pt x="69969" y="80666"/>
                  </a:cubicBezTo>
                  <a:cubicBezTo>
                    <a:pt x="85488" y="80666"/>
                    <a:pt x="97413" y="71547"/>
                    <a:pt x="97413" y="51030"/>
                  </a:cubicBezTo>
                  <a:lnTo>
                    <a:pt x="97413" y="0"/>
                  </a:lnTo>
                  <a:lnTo>
                    <a:pt x="78386" y="0"/>
                  </a:lnTo>
                  <a:lnTo>
                    <a:pt x="78386" y="51030"/>
                  </a:lnTo>
                  <a:cubicBezTo>
                    <a:pt x="78386" y="59886"/>
                    <a:pt x="73914" y="63130"/>
                    <a:pt x="68303" y="63130"/>
                  </a:cubicBezTo>
                  <a:cubicBezTo>
                    <a:pt x="62691" y="63130"/>
                    <a:pt x="58220" y="59886"/>
                    <a:pt x="58220" y="51030"/>
                  </a:cubicBezTo>
                  <a:lnTo>
                    <a:pt x="58220" y="0"/>
                  </a:lnTo>
                  <a:lnTo>
                    <a:pt x="39193" y="0"/>
                  </a:lnTo>
                  <a:lnTo>
                    <a:pt x="39193" y="51030"/>
                  </a:lnTo>
                  <a:cubicBezTo>
                    <a:pt x="39193" y="59886"/>
                    <a:pt x="34897" y="63130"/>
                    <a:pt x="29110" y="63130"/>
                  </a:cubicBezTo>
                  <a:cubicBezTo>
                    <a:pt x="23323" y="63130"/>
                    <a:pt x="19027" y="59886"/>
                    <a:pt x="19027" y="51030"/>
                  </a:cubicBezTo>
                  <a:lnTo>
                    <a:pt x="19027" y="0"/>
                  </a:lnTo>
                  <a:close/>
                </a:path>
              </a:pathLst>
            </a:custGeom>
            <a:solidFill>
              <a:srgbClr val="CE1F3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00" name="Google Shape;5200;p74"/>
            <p:cNvSpPr/>
            <p:nvPr/>
          </p:nvSpPr>
          <p:spPr>
            <a:xfrm>
              <a:off x="2870725" y="1822850"/>
              <a:ext cx="2018850" cy="2016675"/>
            </a:xfrm>
            <a:custGeom>
              <a:avLst/>
              <a:gdLst/>
              <a:ahLst/>
              <a:cxnLst/>
              <a:rect l="l" t="t" r="r" b="b"/>
              <a:pathLst>
                <a:path w="80754" h="80667" extrusionOk="0">
                  <a:moveTo>
                    <a:pt x="40333" y="18151"/>
                  </a:moveTo>
                  <a:cubicBezTo>
                    <a:pt x="49276" y="18151"/>
                    <a:pt x="57080" y="23499"/>
                    <a:pt x="60587" y="31215"/>
                  </a:cubicBezTo>
                  <a:lnTo>
                    <a:pt x="20166" y="31390"/>
                  </a:lnTo>
                  <a:cubicBezTo>
                    <a:pt x="23586" y="23587"/>
                    <a:pt x="31302" y="18238"/>
                    <a:pt x="40333" y="18151"/>
                  </a:cubicBezTo>
                  <a:close/>
                  <a:moveTo>
                    <a:pt x="40407" y="1"/>
                  </a:moveTo>
                  <a:cubicBezTo>
                    <a:pt x="40353" y="1"/>
                    <a:pt x="40299" y="1"/>
                    <a:pt x="40245" y="1"/>
                  </a:cubicBezTo>
                  <a:cubicBezTo>
                    <a:pt x="17974" y="89"/>
                    <a:pt x="0" y="18238"/>
                    <a:pt x="88" y="40509"/>
                  </a:cubicBezTo>
                  <a:cubicBezTo>
                    <a:pt x="88" y="62726"/>
                    <a:pt x="18237" y="80667"/>
                    <a:pt x="40347" y="80667"/>
                  </a:cubicBezTo>
                  <a:cubicBezTo>
                    <a:pt x="40401" y="80667"/>
                    <a:pt x="40454" y="80667"/>
                    <a:pt x="40508" y="80667"/>
                  </a:cubicBezTo>
                  <a:cubicBezTo>
                    <a:pt x="56992" y="80667"/>
                    <a:pt x="71021" y="70759"/>
                    <a:pt x="77334" y="56642"/>
                  </a:cubicBezTo>
                  <a:lnTo>
                    <a:pt x="77334" y="56642"/>
                  </a:lnTo>
                  <a:lnTo>
                    <a:pt x="55326" y="56730"/>
                  </a:lnTo>
                  <a:cubicBezTo>
                    <a:pt x="51381" y="60237"/>
                    <a:pt x="46208" y="62517"/>
                    <a:pt x="40508" y="62517"/>
                  </a:cubicBezTo>
                  <a:cubicBezTo>
                    <a:pt x="30513" y="62517"/>
                    <a:pt x="22008" y="55941"/>
                    <a:pt x="19202" y="46910"/>
                  </a:cubicBezTo>
                  <a:lnTo>
                    <a:pt x="80227" y="46647"/>
                  </a:lnTo>
                  <a:cubicBezTo>
                    <a:pt x="80578" y="44542"/>
                    <a:pt x="80754" y="42438"/>
                    <a:pt x="80754" y="40246"/>
                  </a:cubicBezTo>
                  <a:cubicBezTo>
                    <a:pt x="80666" y="18029"/>
                    <a:pt x="62604" y="1"/>
                    <a:pt x="40407" y="1"/>
                  </a:cubicBezTo>
                  <a:close/>
                </a:path>
              </a:pathLst>
            </a:custGeom>
            <a:solidFill>
              <a:srgbClr val="CE1F3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01" name="Google Shape;5201;p74"/>
            <p:cNvSpPr/>
            <p:nvPr/>
          </p:nvSpPr>
          <p:spPr>
            <a:xfrm>
              <a:off x="4707625" y="1822875"/>
              <a:ext cx="2113100" cy="2016650"/>
            </a:xfrm>
            <a:custGeom>
              <a:avLst/>
              <a:gdLst/>
              <a:ahLst/>
              <a:cxnLst/>
              <a:rect l="l" t="t" r="r" b="b"/>
              <a:pathLst>
                <a:path w="84524" h="80666" extrusionOk="0">
                  <a:moveTo>
                    <a:pt x="22446" y="4209"/>
                  </a:moveTo>
                  <a:lnTo>
                    <a:pt x="47084" y="40333"/>
                  </a:lnTo>
                  <a:lnTo>
                    <a:pt x="22446" y="76457"/>
                  </a:lnTo>
                  <a:lnTo>
                    <a:pt x="7979" y="76457"/>
                  </a:lnTo>
                  <a:lnTo>
                    <a:pt x="32617" y="40333"/>
                  </a:lnTo>
                  <a:lnTo>
                    <a:pt x="7979" y="4209"/>
                  </a:lnTo>
                  <a:close/>
                  <a:moveTo>
                    <a:pt x="0" y="0"/>
                  </a:moveTo>
                  <a:lnTo>
                    <a:pt x="27532" y="40333"/>
                  </a:lnTo>
                  <a:lnTo>
                    <a:pt x="0" y="80666"/>
                  </a:lnTo>
                  <a:lnTo>
                    <a:pt x="24638" y="80666"/>
                  </a:lnTo>
                  <a:lnTo>
                    <a:pt x="42262" y="54888"/>
                  </a:lnTo>
                  <a:lnTo>
                    <a:pt x="59886" y="80666"/>
                  </a:lnTo>
                  <a:lnTo>
                    <a:pt x="84524" y="80666"/>
                  </a:lnTo>
                  <a:lnTo>
                    <a:pt x="56992" y="40333"/>
                  </a:lnTo>
                  <a:lnTo>
                    <a:pt x="84524" y="0"/>
                  </a:lnTo>
                  <a:lnTo>
                    <a:pt x="59886" y="0"/>
                  </a:lnTo>
                  <a:lnTo>
                    <a:pt x="42262" y="25866"/>
                  </a:lnTo>
                  <a:lnTo>
                    <a:pt x="24638" y="0"/>
                  </a:lnTo>
                  <a:close/>
                </a:path>
              </a:pathLst>
            </a:custGeom>
            <a:solidFill>
              <a:srgbClr val="CE1F3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02" name="Google Shape;5202;p74"/>
            <p:cNvSpPr/>
            <p:nvPr/>
          </p:nvSpPr>
          <p:spPr>
            <a:xfrm>
              <a:off x="5106550" y="2033300"/>
              <a:ext cx="651050" cy="1595800"/>
            </a:xfrm>
            <a:custGeom>
              <a:avLst/>
              <a:gdLst/>
              <a:ahLst/>
              <a:cxnLst/>
              <a:rect l="l" t="t" r="r" b="b"/>
              <a:pathLst>
                <a:path w="26042" h="63832" extrusionOk="0">
                  <a:moveTo>
                    <a:pt x="1" y="0"/>
                  </a:moveTo>
                  <a:lnTo>
                    <a:pt x="21746" y="31916"/>
                  </a:lnTo>
                  <a:lnTo>
                    <a:pt x="1" y="63831"/>
                  </a:lnTo>
                  <a:lnTo>
                    <a:pt x="4297" y="63831"/>
                  </a:lnTo>
                  <a:lnTo>
                    <a:pt x="26042" y="31916"/>
                  </a:lnTo>
                  <a:lnTo>
                    <a:pt x="4297" y="0"/>
                  </a:lnTo>
                  <a:close/>
                </a:path>
              </a:pathLst>
            </a:custGeom>
            <a:solidFill>
              <a:srgbClr val="CE1F3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03" name="Google Shape;5203;p74"/>
            <p:cNvSpPr/>
            <p:nvPr/>
          </p:nvSpPr>
          <p:spPr>
            <a:xfrm>
              <a:off x="5764150" y="2831175"/>
              <a:ext cx="247725" cy="725575"/>
            </a:xfrm>
            <a:custGeom>
              <a:avLst/>
              <a:gdLst/>
              <a:ahLst/>
              <a:cxnLst/>
              <a:rect l="l" t="t" r="r" b="b"/>
              <a:pathLst>
                <a:path w="9909" h="29023" extrusionOk="0">
                  <a:moveTo>
                    <a:pt x="9909" y="1"/>
                  </a:moveTo>
                  <a:lnTo>
                    <a:pt x="1" y="14556"/>
                  </a:lnTo>
                  <a:lnTo>
                    <a:pt x="9909" y="29023"/>
                  </a:lnTo>
                  <a:lnTo>
                    <a:pt x="9909" y="1"/>
                  </a:lnTo>
                  <a:close/>
                </a:path>
              </a:pathLst>
            </a:custGeom>
            <a:solidFill>
              <a:srgbClr val="9C182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04" name="Google Shape;5204;p74"/>
            <p:cNvSpPr/>
            <p:nvPr/>
          </p:nvSpPr>
          <p:spPr>
            <a:xfrm>
              <a:off x="6842625" y="1822875"/>
              <a:ext cx="197300" cy="236750"/>
            </a:xfrm>
            <a:custGeom>
              <a:avLst/>
              <a:gdLst/>
              <a:ahLst/>
              <a:cxnLst/>
              <a:rect l="l" t="t" r="r" b="b"/>
              <a:pathLst>
                <a:path w="7892" h="9470" extrusionOk="0">
                  <a:moveTo>
                    <a:pt x="1" y="0"/>
                  </a:moveTo>
                  <a:lnTo>
                    <a:pt x="1" y="1754"/>
                  </a:lnTo>
                  <a:lnTo>
                    <a:pt x="2719" y="1754"/>
                  </a:lnTo>
                  <a:lnTo>
                    <a:pt x="2719" y="9469"/>
                  </a:lnTo>
                  <a:lnTo>
                    <a:pt x="5086" y="9469"/>
                  </a:lnTo>
                  <a:lnTo>
                    <a:pt x="5086" y="1754"/>
                  </a:lnTo>
                  <a:lnTo>
                    <a:pt x="7892" y="1754"/>
                  </a:lnTo>
                  <a:lnTo>
                    <a:pt x="7892" y="0"/>
                  </a:lnTo>
                  <a:close/>
                </a:path>
              </a:pathLst>
            </a:custGeom>
            <a:solidFill>
              <a:srgbClr val="CE0E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05" name="Google Shape;5205;p74"/>
            <p:cNvSpPr/>
            <p:nvPr/>
          </p:nvSpPr>
          <p:spPr>
            <a:xfrm>
              <a:off x="7064025" y="1822875"/>
              <a:ext cx="254300" cy="236750"/>
            </a:xfrm>
            <a:custGeom>
              <a:avLst/>
              <a:gdLst/>
              <a:ahLst/>
              <a:cxnLst/>
              <a:rect l="l" t="t" r="r" b="b"/>
              <a:pathLst>
                <a:path w="10172" h="9470" extrusionOk="0">
                  <a:moveTo>
                    <a:pt x="0" y="0"/>
                  </a:moveTo>
                  <a:lnTo>
                    <a:pt x="0" y="9469"/>
                  </a:lnTo>
                  <a:lnTo>
                    <a:pt x="2280" y="9469"/>
                  </a:lnTo>
                  <a:lnTo>
                    <a:pt x="2280" y="7277"/>
                  </a:lnTo>
                  <a:lnTo>
                    <a:pt x="2017" y="2718"/>
                  </a:lnTo>
                  <a:lnTo>
                    <a:pt x="4297" y="9469"/>
                  </a:lnTo>
                  <a:lnTo>
                    <a:pt x="5875" y="9469"/>
                  </a:lnTo>
                  <a:lnTo>
                    <a:pt x="8155" y="2718"/>
                  </a:lnTo>
                  <a:lnTo>
                    <a:pt x="7892" y="7277"/>
                  </a:lnTo>
                  <a:lnTo>
                    <a:pt x="7892" y="9469"/>
                  </a:lnTo>
                  <a:lnTo>
                    <a:pt x="10171" y="9469"/>
                  </a:lnTo>
                  <a:lnTo>
                    <a:pt x="10171" y="0"/>
                  </a:lnTo>
                  <a:lnTo>
                    <a:pt x="7190" y="0"/>
                  </a:lnTo>
                  <a:lnTo>
                    <a:pt x="5086" y="6576"/>
                  </a:lnTo>
                  <a:lnTo>
                    <a:pt x="2982" y="0"/>
                  </a:lnTo>
                  <a:close/>
                </a:path>
              </a:pathLst>
            </a:custGeom>
            <a:solidFill>
              <a:srgbClr val="CE0E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5206" name="Google Shape;5206;p74"/>
          <p:cNvCxnSpPr/>
          <p:nvPr/>
        </p:nvCxnSpPr>
        <p:spPr>
          <a:xfrm>
            <a:off x="1570539" y="306247"/>
            <a:ext cx="0" cy="463200"/>
          </a:xfrm>
          <a:prstGeom prst="straightConnector1">
            <a:avLst/>
          </a:prstGeom>
          <a:noFill/>
          <a:ln w="9525" cap="flat" cmpd="sng">
            <a:solidFill>
              <a:schemeClr val="lt2"/>
            </a:solidFill>
            <a:prstDash val="solid"/>
            <a:round/>
            <a:headEnd type="none" w="med" len="med"/>
            <a:tailEnd type="none" w="med" len="med"/>
          </a:ln>
        </p:spPr>
      </p:cxnSp>
      <p:sp>
        <p:nvSpPr>
          <p:cNvPr id="5207" name="Google Shape;5207;p74"/>
          <p:cNvSpPr/>
          <p:nvPr/>
        </p:nvSpPr>
        <p:spPr>
          <a:xfrm>
            <a:off x="6884050" y="1502250"/>
            <a:ext cx="2259938" cy="2970091"/>
          </a:xfrm>
          <a:custGeom>
            <a:avLst/>
            <a:gdLst/>
            <a:ahLst/>
            <a:cxnLst/>
            <a:rect l="l" t="t" r="r" b="b"/>
            <a:pathLst>
              <a:path w="154976" h="203675" extrusionOk="0">
                <a:moveTo>
                  <a:pt x="101837" y="0"/>
                </a:moveTo>
                <a:cubicBezTo>
                  <a:pt x="45696" y="0"/>
                  <a:pt x="0" y="45696"/>
                  <a:pt x="0" y="101837"/>
                </a:cubicBezTo>
                <a:cubicBezTo>
                  <a:pt x="0" y="157979"/>
                  <a:pt x="45696" y="203675"/>
                  <a:pt x="101837" y="203675"/>
                </a:cubicBezTo>
                <a:cubicBezTo>
                  <a:pt x="121291" y="203675"/>
                  <a:pt x="139439" y="198191"/>
                  <a:pt x="154976" y="188660"/>
                </a:cubicBezTo>
                <a:lnTo>
                  <a:pt x="154976" y="184874"/>
                </a:lnTo>
                <a:cubicBezTo>
                  <a:pt x="139569" y="194666"/>
                  <a:pt x="121421" y="200411"/>
                  <a:pt x="101837" y="200411"/>
                </a:cubicBezTo>
                <a:cubicBezTo>
                  <a:pt x="47524" y="200411"/>
                  <a:pt x="3264" y="156281"/>
                  <a:pt x="3264" y="101837"/>
                </a:cubicBezTo>
                <a:cubicBezTo>
                  <a:pt x="3264" y="47524"/>
                  <a:pt x="47524" y="3264"/>
                  <a:pt x="101837" y="3264"/>
                </a:cubicBezTo>
                <a:cubicBezTo>
                  <a:pt x="121421" y="3264"/>
                  <a:pt x="139700" y="9009"/>
                  <a:pt x="154976" y="18931"/>
                </a:cubicBezTo>
                <a:lnTo>
                  <a:pt x="154976" y="15014"/>
                </a:lnTo>
                <a:cubicBezTo>
                  <a:pt x="139569" y="5484"/>
                  <a:pt x="121291" y="0"/>
                  <a:pt x="10183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matchingName="Alt title w/shapes &amp; imgs">
  <p:cSld name="TITLE_1_1_1_1_1">
    <p:bg>
      <p:bgPr>
        <a:solidFill>
          <a:schemeClr val="dk1"/>
        </a:solidFill>
        <a:effectLst/>
      </p:bgPr>
    </p:bg>
    <p:spTree>
      <p:nvGrpSpPr>
        <p:cNvPr id="1" name="Shape 5208"/>
        <p:cNvGrpSpPr/>
        <p:nvPr/>
      </p:nvGrpSpPr>
      <p:grpSpPr>
        <a:xfrm>
          <a:off x="0" y="0"/>
          <a:ext cx="0" cy="0"/>
          <a:chOff x="0" y="0"/>
          <a:chExt cx="0" cy="0"/>
        </a:xfrm>
      </p:grpSpPr>
      <p:sp>
        <p:nvSpPr>
          <p:cNvPr id="5209" name="Google Shape;5209;p75"/>
          <p:cNvSpPr/>
          <p:nvPr/>
        </p:nvSpPr>
        <p:spPr>
          <a:xfrm>
            <a:off x="6292681" y="-27"/>
            <a:ext cx="1425900" cy="14259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5210" name="Google Shape;5210;p75"/>
          <p:cNvPicPr preferRelativeResize="0"/>
          <p:nvPr/>
        </p:nvPicPr>
        <p:blipFill rotWithShape="1">
          <a:blip r:embed="rId2">
            <a:alphaModFix/>
          </a:blip>
          <a:srcRect t="18091" r="4251" b="18091"/>
          <a:stretch/>
        </p:blipFill>
        <p:spPr>
          <a:xfrm>
            <a:off x="6292663" y="0"/>
            <a:ext cx="1425900" cy="1425900"/>
          </a:xfrm>
          <a:prstGeom prst="ellipse">
            <a:avLst/>
          </a:prstGeom>
          <a:noFill/>
          <a:ln>
            <a:noFill/>
          </a:ln>
        </p:spPr>
      </p:pic>
      <p:sp>
        <p:nvSpPr>
          <p:cNvPr id="5211" name="Google Shape;5211;p75"/>
          <p:cNvSpPr txBox="1">
            <a:spLocks noGrp="1"/>
          </p:cNvSpPr>
          <p:nvPr>
            <p:ph type="ctrTitle"/>
          </p:nvPr>
        </p:nvSpPr>
        <p:spPr>
          <a:xfrm>
            <a:off x="311700" y="1521701"/>
            <a:ext cx="4725600" cy="1410600"/>
          </a:xfrm>
          <a:prstGeom prst="rect">
            <a:avLst/>
          </a:prstGeom>
        </p:spPr>
        <p:txBody>
          <a:bodyPr spcFirstLastPara="1" wrap="square" lIns="91425" tIns="91425" rIns="91425" bIns="91425" anchor="b" anchorCtr="0">
            <a:normAutofit/>
          </a:bodyPr>
          <a:lstStyle>
            <a:lvl1pPr lvl="0" rtl="0">
              <a:lnSpc>
                <a:spcPct val="95000"/>
              </a:lnSpc>
              <a:spcBef>
                <a:spcPts val="0"/>
              </a:spcBef>
              <a:spcAft>
                <a:spcPts val="0"/>
              </a:spcAft>
              <a:buClr>
                <a:schemeClr val="lt1"/>
              </a:buClr>
              <a:buSzPts val="4200"/>
              <a:buNone/>
              <a:defRPr sz="4200">
                <a:solidFill>
                  <a:schemeClr val="lt1"/>
                </a:solidFill>
              </a:defRPr>
            </a:lvl1pPr>
            <a:lvl2pPr lvl="1" algn="ctr" rtl="0">
              <a:lnSpc>
                <a:spcPct val="95000"/>
              </a:lnSpc>
              <a:spcBef>
                <a:spcPts val="0"/>
              </a:spcBef>
              <a:spcAft>
                <a:spcPts val="0"/>
              </a:spcAft>
              <a:buClr>
                <a:schemeClr val="lt1"/>
              </a:buClr>
              <a:buSzPts val="5200"/>
              <a:buNone/>
              <a:defRPr sz="5200">
                <a:solidFill>
                  <a:schemeClr val="lt1"/>
                </a:solidFill>
              </a:defRPr>
            </a:lvl2pPr>
            <a:lvl3pPr lvl="2" algn="ctr" rtl="0">
              <a:lnSpc>
                <a:spcPct val="95000"/>
              </a:lnSpc>
              <a:spcBef>
                <a:spcPts val="0"/>
              </a:spcBef>
              <a:spcAft>
                <a:spcPts val="0"/>
              </a:spcAft>
              <a:buClr>
                <a:schemeClr val="lt1"/>
              </a:buClr>
              <a:buSzPts val="5200"/>
              <a:buNone/>
              <a:defRPr sz="5200">
                <a:solidFill>
                  <a:schemeClr val="lt1"/>
                </a:solidFill>
              </a:defRPr>
            </a:lvl3pPr>
            <a:lvl4pPr lvl="3" algn="ctr" rtl="0">
              <a:lnSpc>
                <a:spcPct val="95000"/>
              </a:lnSpc>
              <a:spcBef>
                <a:spcPts val="0"/>
              </a:spcBef>
              <a:spcAft>
                <a:spcPts val="0"/>
              </a:spcAft>
              <a:buClr>
                <a:schemeClr val="lt1"/>
              </a:buClr>
              <a:buSzPts val="5200"/>
              <a:buNone/>
              <a:defRPr sz="5200">
                <a:solidFill>
                  <a:schemeClr val="lt1"/>
                </a:solidFill>
              </a:defRPr>
            </a:lvl4pPr>
            <a:lvl5pPr lvl="4" algn="ctr" rtl="0">
              <a:lnSpc>
                <a:spcPct val="95000"/>
              </a:lnSpc>
              <a:spcBef>
                <a:spcPts val="0"/>
              </a:spcBef>
              <a:spcAft>
                <a:spcPts val="0"/>
              </a:spcAft>
              <a:buClr>
                <a:schemeClr val="lt1"/>
              </a:buClr>
              <a:buSzPts val="5200"/>
              <a:buNone/>
              <a:defRPr sz="5200">
                <a:solidFill>
                  <a:schemeClr val="lt1"/>
                </a:solidFill>
              </a:defRPr>
            </a:lvl5pPr>
            <a:lvl6pPr lvl="5" algn="ctr" rtl="0">
              <a:lnSpc>
                <a:spcPct val="95000"/>
              </a:lnSpc>
              <a:spcBef>
                <a:spcPts val="0"/>
              </a:spcBef>
              <a:spcAft>
                <a:spcPts val="0"/>
              </a:spcAft>
              <a:buClr>
                <a:schemeClr val="lt1"/>
              </a:buClr>
              <a:buSzPts val="5200"/>
              <a:buNone/>
              <a:defRPr sz="5200">
                <a:solidFill>
                  <a:schemeClr val="lt1"/>
                </a:solidFill>
              </a:defRPr>
            </a:lvl6pPr>
            <a:lvl7pPr lvl="6" algn="ctr" rtl="0">
              <a:lnSpc>
                <a:spcPct val="95000"/>
              </a:lnSpc>
              <a:spcBef>
                <a:spcPts val="0"/>
              </a:spcBef>
              <a:spcAft>
                <a:spcPts val="0"/>
              </a:spcAft>
              <a:buClr>
                <a:schemeClr val="lt1"/>
              </a:buClr>
              <a:buSzPts val="5200"/>
              <a:buNone/>
              <a:defRPr sz="5200">
                <a:solidFill>
                  <a:schemeClr val="lt1"/>
                </a:solidFill>
              </a:defRPr>
            </a:lvl7pPr>
            <a:lvl8pPr lvl="7" algn="ctr" rtl="0">
              <a:lnSpc>
                <a:spcPct val="95000"/>
              </a:lnSpc>
              <a:spcBef>
                <a:spcPts val="0"/>
              </a:spcBef>
              <a:spcAft>
                <a:spcPts val="0"/>
              </a:spcAft>
              <a:buClr>
                <a:schemeClr val="lt1"/>
              </a:buClr>
              <a:buSzPts val="5200"/>
              <a:buNone/>
              <a:defRPr sz="5200">
                <a:solidFill>
                  <a:schemeClr val="lt1"/>
                </a:solidFill>
              </a:defRPr>
            </a:lvl8pPr>
            <a:lvl9pPr lvl="8" algn="ctr" rtl="0">
              <a:lnSpc>
                <a:spcPct val="95000"/>
              </a:lnSpc>
              <a:spcBef>
                <a:spcPts val="0"/>
              </a:spcBef>
              <a:spcAft>
                <a:spcPts val="0"/>
              </a:spcAft>
              <a:buClr>
                <a:schemeClr val="lt1"/>
              </a:buClr>
              <a:buSzPts val="5200"/>
              <a:buNone/>
              <a:defRPr sz="5200">
                <a:solidFill>
                  <a:schemeClr val="lt1"/>
                </a:solidFill>
              </a:defRPr>
            </a:lvl9pPr>
          </a:lstStyle>
          <a:p>
            <a:endParaRPr/>
          </a:p>
        </p:txBody>
      </p:sp>
      <p:sp>
        <p:nvSpPr>
          <p:cNvPr id="5212" name="Google Shape;5212;p75"/>
          <p:cNvSpPr txBox="1">
            <a:spLocks noGrp="1"/>
          </p:cNvSpPr>
          <p:nvPr>
            <p:ph type="subTitle" idx="1"/>
          </p:nvPr>
        </p:nvSpPr>
        <p:spPr>
          <a:xfrm>
            <a:off x="311700" y="3032101"/>
            <a:ext cx="4725600" cy="518400"/>
          </a:xfrm>
          <a:prstGeom prst="rect">
            <a:avLst/>
          </a:prstGeom>
        </p:spPr>
        <p:txBody>
          <a:bodyPr spcFirstLastPara="1" wrap="square" lIns="91425" tIns="91425" rIns="91425" bIns="91425" anchor="t" anchorCtr="0">
            <a:normAutofit/>
          </a:bodyPr>
          <a:lstStyle>
            <a:lvl1pPr lvl="0" rtl="0">
              <a:lnSpc>
                <a:spcPct val="100000"/>
              </a:lnSpc>
              <a:spcBef>
                <a:spcPts val="0"/>
              </a:spcBef>
              <a:spcAft>
                <a:spcPts val="0"/>
              </a:spcAft>
              <a:buClr>
                <a:schemeClr val="lt2"/>
              </a:buClr>
              <a:buSzPts val="2000"/>
              <a:buNone/>
              <a:defRPr sz="2000">
                <a:solidFill>
                  <a:schemeClr val="lt2"/>
                </a:solidFill>
              </a:defRPr>
            </a:lvl1pPr>
            <a:lvl2pPr lvl="1" rtl="0">
              <a:lnSpc>
                <a:spcPct val="100000"/>
              </a:lnSpc>
              <a:spcBef>
                <a:spcPts val="0"/>
              </a:spcBef>
              <a:spcAft>
                <a:spcPts val="0"/>
              </a:spcAft>
              <a:buClr>
                <a:schemeClr val="lt2"/>
              </a:buClr>
              <a:buSzPts val="2000"/>
              <a:buNone/>
              <a:defRPr sz="2000">
                <a:solidFill>
                  <a:schemeClr val="lt2"/>
                </a:solidFill>
              </a:defRPr>
            </a:lvl2pPr>
            <a:lvl3pPr lvl="2" rtl="0">
              <a:lnSpc>
                <a:spcPct val="100000"/>
              </a:lnSpc>
              <a:spcBef>
                <a:spcPts val="0"/>
              </a:spcBef>
              <a:spcAft>
                <a:spcPts val="0"/>
              </a:spcAft>
              <a:buClr>
                <a:schemeClr val="lt2"/>
              </a:buClr>
              <a:buSzPts val="2000"/>
              <a:buNone/>
              <a:defRPr sz="2000">
                <a:solidFill>
                  <a:schemeClr val="lt2"/>
                </a:solidFill>
              </a:defRPr>
            </a:lvl3pPr>
            <a:lvl4pPr lvl="3" rtl="0">
              <a:lnSpc>
                <a:spcPct val="100000"/>
              </a:lnSpc>
              <a:spcBef>
                <a:spcPts val="0"/>
              </a:spcBef>
              <a:spcAft>
                <a:spcPts val="0"/>
              </a:spcAft>
              <a:buClr>
                <a:schemeClr val="lt2"/>
              </a:buClr>
              <a:buSzPts val="2000"/>
              <a:buNone/>
              <a:defRPr sz="2000">
                <a:solidFill>
                  <a:schemeClr val="lt2"/>
                </a:solidFill>
              </a:defRPr>
            </a:lvl4pPr>
            <a:lvl5pPr lvl="4" rtl="0">
              <a:lnSpc>
                <a:spcPct val="100000"/>
              </a:lnSpc>
              <a:spcBef>
                <a:spcPts val="0"/>
              </a:spcBef>
              <a:spcAft>
                <a:spcPts val="0"/>
              </a:spcAft>
              <a:buClr>
                <a:schemeClr val="lt2"/>
              </a:buClr>
              <a:buSzPts val="2000"/>
              <a:buNone/>
              <a:defRPr sz="2000">
                <a:solidFill>
                  <a:schemeClr val="lt2"/>
                </a:solidFill>
              </a:defRPr>
            </a:lvl5pPr>
            <a:lvl6pPr lvl="5" rtl="0">
              <a:lnSpc>
                <a:spcPct val="100000"/>
              </a:lnSpc>
              <a:spcBef>
                <a:spcPts val="0"/>
              </a:spcBef>
              <a:spcAft>
                <a:spcPts val="0"/>
              </a:spcAft>
              <a:buClr>
                <a:schemeClr val="lt2"/>
              </a:buClr>
              <a:buSzPts val="2000"/>
              <a:buNone/>
              <a:defRPr sz="2000">
                <a:solidFill>
                  <a:schemeClr val="lt2"/>
                </a:solidFill>
              </a:defRPr>
            </a:lvl6pPr>
            <a:lvl7pPr lvl="6" rtl="0">
              <a:lnSpc>
                <a:spcPct val="100000"/>
              </a:lnSpc>
              <a:spcBef>
                <a:spcPts val="0"/>
              </a:spcBef>
              <a:spcAft>
                <a:spcPts val="0"/>
              </a:spcAft>
              <a:buClr>
                <a:schemeClr val="lt2"/>
              </a:buClr>
              <a:buSzPts val="2000"/>
              <a:buNone/>
              <a:defRPr sz="2000">
                <a:solidFill>
                  <a:schemeClr val="lt2"/>
                </a:solidFill>
              </a:defRPr>
            </a:lvl7pPr>
            <a:lvl8pPr lvl="7" rtl="0">
              <a:lnSpc>
                <a:spcPct val="100000"/>
              </a:lnSpc>
              <a:spcBef>
                <a:spcPts val="0"/>
              </a:spcBef>
              <a:spcAft>
                <a:spcPts val="0"/>
              </a:spcAft>
              <a:buClr>
                <a:schemeClr val="lt2"/>
              </a:buClr>
              <a:buSzPts val="2000"/>
              <a:buNone/>
              <a:defRPr sz="2000">
                <a:solidFill>
                  <a:schemeClr val="lt2"/>
                </a:solidFill>
              </a:defRPr>
            </a:lvl8pPr>
            <a:lvl9pPr lvl="8" rtl="0">
              <a:lnSpc>
                <a:spcPct val="100000"/>
              </a:lnSpc>
              <a:spcBef>
                <a:spcPts val="0"/>
              </a:spcBef>
              <a:spcAft>
                <a:spcPts val="0"/>
              </a:spcAft>
              <a:buClr>
                <a:schemeClr val="lt2"/>
              </a:buClr>
              <a:buSzPts val="2000"/>
              <a:buNone/>
              <a:defRPr sz="2000">
                <a:solidFill>
                  <a:schemeClr val="lt2"/>
                </a:solidFill>
              </a:defRPr>
            </a:lvl9pPr>
          </a:lstStyle>
          <a:p>
            <a:endParaRPr/>
          </a:p>
        </p:txBody>
      </p:sp>
      <p:sp>
        <p:nvSpPr>
          <p:cNvPr id="5213" name="Google Shape;5213;p75"/>
          <p:cNvSpPr/>
          <p:nvPr/>
        </p:nvSpPr>
        <p:spPr>
          <a:xfrm>
            <a:off x="6292725" y="2851350"/>
            <a:ext cx="2851800" cy="14259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14" name="Google Shape;5214;p75"/>
          <p:cNvSpPr/>
          <p:nvPr/>
        </p:nvSpPr>
        <p:spPr>
          <a:xfrm>
            <a:off x="7718506" y="-27"/>
            <a:ext cx="1425900" cy="14259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15" name="Google Shape;5215;p75"/>
          <p:cNvSpPr/>
          <p:nvPr/>
        </p:nvSpPr>
        <p:spPr>
          <a:xfrm>
            <a:off x="0" y="4272050"/>
            <a:ext cx="9144000" cy="8712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5216" name="Google Shape;5216;p75"/>
          <p:cNvPicPr preferRelativeResize="0"/>
          <p:nvPr/>
        </p:nvPicPr>
        <p:blipFill rotWithShape="1">
          <a:blip r:embed="rId3">
            <a:alphaModFix/>
          </a:blip>
          <a:srcRect l="33474" t="11983" r="24195" b="24544"/>
          <a:stretch/>
        </p:blipFill>
        <p:spPr>
          <a:xfrm>
            <a:off x="7718500" y="1425500"/>
            <a:ext cx="1425777" cy="1425899"/>
          </a:xfrm>
          <a:prstGeom prst="rect">
            <a:avLst/>
          </a:prstGeom>
          <a:noFill/>
          <a:ln>
            <a:noFill/>
          </a:ln>
        </p:spPr>
      </p:pic>
      <p:pic>
        <p:nvPicPr>
          <p:cNvPr id="5217" name="Google Shape;5217;p75"/>
          <p:cNvPicPr preferRelativeResize="0"/>
          <p:nvPr/>
        </p:nvPicPr>
        <p:blipFill>
          <a:blip r:embed="rId4">
            <a:alphaModFix/>
          </a:blip>
          <a:stretch>
            <a:fillRect/>
          </a:stretch>
        </p:blipFill>
        <p:spPr>
          <a:xfrm>
            <a:off x="6292200" y="2727425"/>
            <a:ext cx="2851799" cy="1549825"/>
          </a:xfrm>
          <a:prstGeom prst="rect">
            <a:avLst/>
          </a:prstGeom>
          <a:noFill/>
          <a:ln>
            <a:noFill/>
          </a:ln>
        </p:spPr>
      </p:pic>
      <p:grpSp>
        <p:nvGrpSpPr>
          <p:cNvPr id="5218" name="Google Shape;5218;p75"/>
          <p:cNvGrpSpPr/>
          <p:nvPr/>
        </p:nvGrpSpPr>
        <p:grpSpPr>
          <a:xfrm>
            <a:off x="5825945" y="3085919"/>
            <a:ext cx="1376700" cy="330600"/>
            <a:chOff x="5457350" y="2701375"/>
            <a:chExt cx="1376700" cy="330600"/>
          </a:xfrm>
        </p:grpSpPr>
        <p:sp>
          <p:nvSpPr>
            <p:cNvPr id="5219" name="Google Shape;5219;p75"/>
            <p:cNvSpPr/>
            <p:nvPr/>
          </p:nvSpPr>
          <p:spPr>
            <a:xfrm>
              <a:off x="5457350" y="2701375"/>
              <a:ext cx="1376700" cy="330600"/>
            </a:xfrm>
            <a:prstGeom prst="roundRect">
              <a:avLst>
                <a:gd name="adj" fmla="val 12757"/>
              </a:avLst>
            </a:prstGeom>
            <a:solidFill>
              <a:srgbClr val="F2F8FC"/>
            </a:solidFill>
            <a:ln>
              <a:noFill/>
            </a:ln>
          </p:spPr>
          <p:txBody>
            <a:bodyPr spcFirstLastPara="1" wrap="square" lIns="329175" tIns="82275" rIns="0" bIns="91425" anchor="ctr" anchorCtr="0">
              <a:noAutofit/>
            </a:bodyPr>
            <a:lstStyle/>
            <a:p>
              <a:pPr marL="0" lvl="0" indent="0" algn="l" rtl="0">
                <a:spcBef>
                  <a:spcPts val="0"/>
                </a:spcBef>
                <a:spcAft>
                  <a:spcPts val="0"/>
                </a:spcAft>
                <a:buNone/>
              </a:pPr>
              <a:r>
                <a:rPr lang="en" sz="700">
                  <a:solidFill>
                    <a:schemeClr val="dk2"/>
                  </a:solidFill>
                  <a:latin typeface="Inter Medium"/>
                  <a:ea typeface="Inter Medium"/>
                  <a:cs typeface="Inter Medium"/>
                  <a:sym typeface="Inter Medium"/>
                </a:rPr>
                <a:t>HSA Setup Complete</a:t>
              </a:r>
              <a:endParaRPr sz="700">
                <a:solidFill>
                  <a:schemeClr val="dk2"/>
                </a:solidFill>
                <a:latin typeface="Inter Medium"/>
                <a:ea typeface="Inter Medium"/>
                <a:cs typeface="Inter Medium"/>
                <a:sym typeface="Inter Medium"/>
              </a:endParaRPr>
            </a:p>
          </p:txBody>
        </p:sp>
        <p:grpSp>
          <p:nvGrpSpPr>
            <p:cNvPr id="5220" name="Google Shape;5220;p75"/>
            <p:cNvGrpSpPr/>
            <p:nvPr/>
          </p:nvGrpSpPr>
          <p:grpSpPr>
            <a:xfrm>
              <a:off x="5541202" y="2774463"/>
              <a:ext cx="183000" cy="183000"/>
              <a:chOff x="5541202" y="2774463"/>
              <a:chExt cx="183000" cy="183000"/>
            </a:xfrm>
          </p:grpSpPr>
          <p:sp>
            <p:nvSpPr>
              <p:cNvPr id="5221" name="Google Shape;5221;p75"/>
              <p:cNvSpPr/>
              <p:nvPr/>
            </p:nvSpPr>
            <p:spPr>
              <a:xfrm>
                <a:off x="5541202" y="2774463"/>
                <a:ext cx="183000" cy="183000"/>
              </a:xfrm>
              <a:prstGeom prst="ellipse">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22" name="Google Shape;5222;p75"/>
              <p:cNvSpPr/>
              <p:nvPr/>
            </p:nvSpPr>
            <p:spPr>
              <a:xfrm>
                <a:off x="5589189" y="2832432"/>
                <a:ext cx="91335" cy="60919"/>
              </a:xfrm>
              <a:custGeom>
                <a:avLst/>
                <a:gdLst/>
                <a:ahLst/>
                <a:cxnLst/>
                <a:rect l="l" t="t" r="r" b="b"/>
                <a:pathLst>
                  <a:path w="86573" h="60919" extrusionOk="0">
                    <a:moveTo>
                      <a:pt x="83735" y="0"/>
                    </a:moveTo>
                    <a:cubicBezTo>
                      <a:pt x="83092" y="0"/>
                      <a:pt x="82486" y="227"/>
                      <a:pt x="82032" y="681"/>
                    </a:cubicBezTo>
                    <a:lnTo>
                      <a:pt x="27849" y="54864"/>
                    </a:lnTo>
                    <a:lnTo>
                      <a:pt x="4541" y="31557"/>
                    </a:lnTo>
                    <a:cubicBezTo>
                      <a:pt x="4087" y="31103"/>
                      <a:pt x="3481" y="30876"/>
                      <a:pt x="2838" y="30876"/>
                    </a:cubicBezTo>
                    <a:cubicBezTo>
                      <a:pt x="2195" y="30876"/>
                      <a:pt x="1514" y="31103"/>
                      <a:pt x="908" y="31557"/>
                    </a:cubicBezTo>
                    <a:cubicBezTo>
                      <a:pt x="0" y="32465"/>
                      <a:pt x="0" y="34281"/>
                      <a:pt x="908" y="35189"/>
                    </a:cubicBezTo>
                    <a:lnTo>
                      <a:pt x="26033" y="60313"/>
                    </a:lnTo>
                    <a:cubicBezTo>
                      <a:pt x="26638" y="60616"/>
                      <a:pt x="27243" y="60918"/>
                      <a:pt x="27849" y="60918"/>
                    </a:cubicBezTo>
                    <a:cubicBezTo>
                      <a:pt x="28454" y="60918"/>
                      <a:pt x="29060" y="60616"/>
                      <a:pt x="29665" y="60313"/>
                    </a:cubicBezTo>
                    <a:lnTo>
                      <a:pt x="85665" y="4314"/>
                    </a:lnTo>
                    <a:cubicBezTo>
                      <a:pt x="86573" y="3406"/>
                      <a:pt x="86573" y="1892"/>
                      <a:pt x="85665" y="681"/>
                    </a:cubicBezTo>
                    <a:cubicBezTo>
                      <a:pt x="85059" y="227"/>
                      <a:pt x="84378" y="0"/>
                      <a:pt x="8373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5223" name="Google Shape;5223;p75"/>
          <p:cNvSpPr/>
          <p:nvPr/>
        </p:nvSpPr>
        <p:spPr>
          <a:xfrm>
            <a:off x="1455724" y="4566256"/>
            <a:ext cx="431416" cy="266843"/>
          </a:xfrm>
          <a:custGeom>
            <a:avLst/>
            <a:gdLst/>
            <a:ahLst/>
            <a:cxnLst/>
            <a:rect l="l" t="t" r="r" b="b"/>
            <a:pathLst>
              <a:path w="26821" h="16587" extrusionOk="0">
                <a:moveTo>
                  <a:pt x="25863" y="13108"/>
                </a:moveTo>
                <a:lnTo>
                  <a:pt x="25863" y="13209"/>
                </a:lnTo>
                <a:lnTo>
                  <a:pt x="25964" y="13209"/>
                </a:lnTo>
                <a:lnTo>
                  <a:pt x="25964" y="13461"/>
                </a:lnTo>
                <a:lnTo>
                  <a:pt x="26014" y="13461"/>
                </a:lnTo>
                <a:lnTo>
                  <a:pt x="26014" y="13209"/>
                </a:lnTo>
                <a:lnTo>
                  <a:pt x="26115" y="13209"/>
                </a:lnTo>
                <a:lnTo>
                  <a:pt x="26115" y="13108"/>
                </a:lnTo>
                <a:close/>
                <a:moveTo>
                  <a:pt x="26216" y="13108"/>
                </a:moveTo>
                <a:lnTo>
                  <a:pt x="26216" y="13461"/>
                </a:lnTo>
                <a:lnTo>
                  <a:pt x="26266" y="13461"/>
                </a:lnTo>
                <a:lnTo>
                  <a:pt x="26266" y="13209"/>
                </a:lnTo>
                <a:lnTo>
                  <a:pt x="26317" y="13411"/>
                </a:lnTo>
                <a:lnTo>
                  <a:pt x="26417" y="13411"/>
                </a:lnTo>
                <a:lnTo>
                  <a:pt x="26468" y="13209"/>
                </a:lnTo>
                <a:lnTo>
                  <a:pt x="26468" y="13461"/>
                </a:lnTo>
                <a:lnTo>
                  <a:pt x="26569" y="13461"/>
                </a:lnTo>
                <a:lnTo>
                  <a:pt x="26569" y="13108"/>
                </a:lnTo>
                <a:lnTo>
                  <a:pt x="26468" y="13108"/>
                </a:lnTo>
                <a:lnTo>
                  <a:pt x="26367" y="13361"/>
                </a:lnTo>
                <a:lnTo>
                  <a:pt x="26266" y="13108"/>
                </a:lnTo>
                <a:close/>
                <a:moveTo>
                  <a:pt x="13410" y="1816"/>
                </a:moveTo>
                <a:cubicBezTo>
                  <a:pt x="13310" y="1866"/>
                  <a:pt x="13158" y="1967"/>
                  <a:pt x="13057" y="2068"/>
                </a:cubicBezTo>
                <a:cubicBezTo>
                  <a:pt x="11343" y="3580"/>
                  <a:pt x="10234" y="5798"/>
                  <a:pt x="10234" y="8319"/>
                </a:cubicBezTo>
                <a:cubicBezTo>
                  <a:pt x="10234" y="10789"/>
                  <a:pt x="11343" y="13058"/>
                  <a:pt x="13057" y="14570"/>
                </a:cubicBezTo>
                <a:cubicBezTo>
                  <a:pt x="13158" y="14671"/>
                  <a:pt x="13310" y="14722"/>
                  <a:pt x="13410" y="14823"/>
                </a:cubicBezTo>
                <a:cubicBezTo>
                  <a:pt x="13511" y="14722"/>
                  <a:pt x="13612" y="14671"/>
                  <a:pt x="13713" y="14570"/>
                </a:cubicBezTo>
                <a:cubicBezTo>
                  <a:pt x="15477" y="13058"/>
                  <a:pt x="16587" y="10789"/>
                  <a:pt x="16587" y="8319"/>
                </a:cubicBezTo>
                <a:cubicBezTo>
                  <a:pt x="16587" y="5798"/>
                  <a:pt x="15477" y="3580"/>
                  <a:pt x="13713" y="2068"/>
                </a:cubicBezTo>
                <a:cubicBezTo>
                  <a:pt x="13612" y="1967"/>
                  <a:pt x="13511" y="1866"/>
                  <a:pt x="13410" y="1816"/>
                </a:cubicBezTo>
                <a:close/>
                <a:moveTo>
                  <a:pt x="8268" y="1"/>
                </a:moveTo>
                <a:cubicBezTo>
                  <a:pt x="3680" y="1"/>
                  <a:pt x="0" y="3732"/>
                  <a:pt x="0" y="8319"/>
                </a:cubicBezTo>
                <a:cubicBezTo>
                  <a:pt x="0" y="12907"/>
                  <a:pt x="3680" y="16587"/>
                  <a:pt x="8268" y="16587"/>
                </a:cubicBezTo>
                <a:cubicBezTo>
                  <a:pt x="9982" y="16587"/>
                  <a:pt x="11545" y="16083"/>
                  <a:pt x="12856" y="15226"/>
                </a:cubicBezTo>
                <a:cubicBezTo>
                  <a:pt x="12805" y="15175"/>
                  <a:pt x="12705" y="15125"/>
                  <a:pt x="12654" y="15075"/>
                </a:cubicBezTo>
                <a:cubicBezTo>
                  <a:pt x="10688" y="13361"/>
                  <a:pt x="9579" y="10890"/>
                  <a:pt x="9579" y="8319"/>
                </a:cubicBezTo>
                <a:cubicBezTo>
                  <a:pt x="9579" y="5748"/>
                  <a:pt x="10688" y="3278"/>
                  <a:pt x="12654" y="1564"/>
                </a:cubicBezTo>
                <a:cubicBezTo>
                  <a:pt x="12705" y="1513"/>
                  <a:pt x="12805" y="1463"/>
                  <a:pt x="12856" y="1413"/>
                </a:cubicBezTo>
                <a:cubicBezTo>
                  <a:pt x="11545" y="556"/>
                  <a:pt x="9982" y="1"/>
                  <a:pt x="8268" y="1"/>
                </a:cubicBezTo>
                <a:close/>
                <a:moveTo>
                  <a:pt x="18502" y="1"/>
                </a:moveTo>
                <a:cubicBezTo>
                  <a:pt x="16839" y="1"/>
                  <a:pt x="15225" y="505"/>
                  <a:pt x="13915" y="1413"/>
                </a:cubicBezTo>
                <a:cubicBezTo>
                  <a:pt x="14015" y="1463"/>
                  <a:pt x="14066" y="1513"/>
                  <a:pt x="14116" y="1564"/>
                </a:cubicBezTo>
                <a:cubicBezTo>
                  <a:pt x="16082" y="3278"/>
                  <a:pt x="17191" y="5748"/>
                  <a:pt x="17191" y="8319"/>
                </a:cubicBezTo>
                <a:cubicBezTo>
                  <a:pt x="17191" y="10890"/>
                  <a:pt x="16082" y="13361"/>
                  <a:pt x="14116" y="15024"/>
                </a:cubicBezTo>
                <a:cubicBezTo>
                  <a:pt x="14066" y="15125"/>
                  <a:pt x="14015" y="15175"/>
                  <a:pt x="13915" y="15226"/>
                </a:cubicBezTo>
                <a:cubicBezTo>
                  <a:pt x="15225" y="16083"/>
                  <a:pt x="16839" y="16587"/>
                  <a:pt x="18502" y="16587"/>
                </a:cubicBezTo>
                <a:cubicBezTo>
                  <a:pt x="23090" y="16587"/>
                  <a:pt x="26821" y="12907"/>
                  <a:pt x="26821" y="8319"/>
                </a:cubicBezTo>
                <a:cubicBezTo>
                  <a:pt x="26821" y="3732"/>
                  <a:pt x="23090" y="1"/>
                  <a:pt x="18502" y="1"/>
                </a:cubicBezTo>
                <a:close/>
              </a:path>
            </a:pathLst>
          </a:custGeom>
          <a:solidFill>
            <a:srgbClr val="7C868F">
              <a:alpha val="6208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5224" name="Google Shape;5224;p75"/>
          <p:cNvGrpSpPr/>
          <p:nvPr/>
        </p:nvGrpSpPr>
        <p:grpSpPr>
          <a:xfrm>
            <a:off x="2446251" y="4626183"/>
            <a:ext cx="845188" cy="162953"/>
            <a:chOff x="3701600" y="2570125"/>
            <a:chExt cx="1503625" cy="289900"/>
          </a:xfrm>
        </p:grpSpPr>
        <p:sp>
          <p:nvSpPr>
            <p:cNvPr id="5225" name="Google Shape;5225;p75"/>
            <p:cNvSpPr/>
            <p:nvPr/>
          </p:nvSpPr>
          <p:spPr>
            <a:xfrm>
              <a:off x="3886875" y="2575175"/>
              <a:ext cx="185300" cy="177725"/>
            </a:xfrm>
            <a:custGeom>
              <a:avLst/>
              <a:gdLst/>
              <a:ahLst/>
              <a:cxnLst/>
              <a:rect l="l" t="t" r="r" b="b"/>
              <a:pathLst>
                <a:path w="7412" h="7109" extrusionOk="0">
                  <a:moveTo>
                    <a:pt x="4386" y="0"/>
                  </a:moveTo>
                  <a:cubicBezTo>
                    <a:pt x="2471" y="0"/>
                    <a:pt x="807" y="1362"/>
                    <a:pt x="404" y="3529"/>
                  </a:cubicBezTo>
                  <a:cubicBezTo>
                    <a:pt x="0" y="5748"/>
                    <a:pt x="1109" y="7109"/>
                    <a:pt x="3328" y="7109"/>
                  </a:cubicBezTo>
                  <a:cubicBezTo>
                    <a:pt x="5092" y="7109"/>
                    <a:pt x="6554" y="6050"/>
                    <a:pt x="7058" y="4286"/>
                  </a:cubicBezTo>
                  <a:lnTo>
                    <a:pt x="4941" y="4286"/>
                  </a:lnTo>
                  <a:cubicBezTo>
                    <a:pt x="4739" y="4941"/>
                    <a:pt x="4286" y="5445"/>
                    <a:pt x="3580" y="5445"/>
                  </a:cubicBezTo>
                  <a:cubicBezTo>
                    <a:pt x="2471" y="5445"/>
                    <a:pt x="2420" y="4538"/>
                    <a:pt x="2571" y="3630"/>
                  </a:cubicBezTo>
                  <a:cubicBezTo>
                    <a:pt x="2824" y="2319"/>
                    <a:pt x="3378" y="1664"/>
                    <a:pt x="4185" y="1664"/>
                  </a:cubicBezTo>
                  <a:cubicBezTo>
                    <a:pt x="4891" y="1664"/>
                    <a:pt x="5243" y="2067"/>
                    <a:pt x="5193" y="2773"/>
                  </a:cubicBezTo>
                  <a:lnTo>
                    <a:pt x="7260" y="2773"/>
                  </a:lnTo>
                  <a:cubicBezTo>
                    <a:pt x="7411" y="1059"/>
                    <a:pt x="6403" y="0"/>
                    <a:pt x="4386" y="0"/>
                  </a:cubicBezTo>
                  <a:close/>
                </a:path>
              </a:pathLst>
            </a:custGeom>
            <a:solidFill>
              <a:srgbClr val="7C868F">
                <a:alpha val="6208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26" name="Google Shape;5226;p75"/>
            <p:cNvSpPr/>
            <p:nvPr/>
          </p:nvSpPr>
          <p:spPr>
            <a:xfrm>
              <a:off x="3724275" y="2570125"/>
              <a:ext cx="173975" cy="182775"/>
            </a:xfrm>
            <a:custGeom>
              <a:avLst/>
              <a:gdLst/>
              <a:ahLst/>
              <a:cxnLst/>
              <a:rect l="l" t="t" r="r" b="b"/>
              <a:pathLst>
                <a:path w="6959" h="7311" extrusionOk="0">
                  <a:moveTo>
                    <a:pt x="4236" y="1"/>
                  </a:moveTo>
                  <a:cubicBezTo>
                    <a:pt x="2471" y="1"/>
                    <a:pt x="1110" y="757"/>
                    <a:pt x="858" y="2219"/>
                  </a:cubicBezTo>
                  <a:cubicBezTo>
                    <a:pt x="354" y="4891"/>
                    <a:pt x="4488" y="4135"/>
                    <a:pt x="4286" y="5193"/>
                  </a:cubicBezTo>
                  <a:cubicBezTo>
                    <a:pt x="4236" y="5546"/>
                    <a:pt x="3832" y="5697"/>
                    <a:pt x="3278" y="5697"/>
                  </a:cubicBezTo>
                  <a:cubicBezTo>
                    <a:pt x="3026" y="5697"/>
                    <a:pt x="2824" y="5647"/>
                    <a:pt x="2673" y="5546"/>
                  </a:cubicBezTo>
                  <a:cubicBezTo>
                    <a:pt x="2471" y="5445"/>
                    <a:pt x="2370" y="5244"/>
                    <a:pt x="2370" y="4992"/>
                  </a:cubicBezTo>
                  <a:lnTo>
                    <a:pt x="202" y="4992"/>
                  </a:lnTo>
                  <a:cubicBezTo>
                    <a:pt x="1" y="6252"/>
                    <a:pt x="959" y="7311"/>
                    <a:pt x="2874" y="7311"/>
                  </a:cubicBezTo>
                  <a:cubicBezTo>
                    <a:pt x="4790" y="7311"/>
                    <a:pt x="6252" y="6554"/>
                    <a:pt x="6504" y="4941"/>
                  </a:cubicBezTo>
                  <a:cubicBezTo>
                    <a:pt x="6958" y="2421"/>
                    <a:pt x="2874" y="3076"/>
                    <a:pt x="3076" y="2017"/>
                  </a:cubicBezTo>
                  <a:cubicBezTo>
                    <a:pt x="3076" y="1765"/>
                    <a:pt x="3328" y="1614"/>
                    <a:pt x="3832" y="1614"/>
                  </a:cubicBezTo>
                  <a:cubicBezTo>
                    <a:pt x="4084" y="1614"/>
                    <a:pt x="4286" y="1664"/>
                    <a:pt x="4437" y="1765"/>
                  </a:cubicBezTo>
                  <a:cubicBezTo>
                    <a:pt x="4589" y="1816"/>
                    <a:pt x="4639" y="1967"/>
                    <a:pt x="4639" y="2219"/>
                  </a:cubicBezTo>
                  <a:lnTo>
                    <a:pt x="6807" y="2219"/>
                  </a:lnTo>
                  <a:cubicBezTo>
                    <a:pt x="6857" y="959"/>
                    <a:pt x="6151" y="1"/>
                    <a:pt x="4236" y="1"/>
                  </a:cubicBezTo>
                  <a:close/>
                </a:path>
              </a:pathLst>
            </a:custGeom>
            <a:solidFill>
              <a:srgbClr val="7C868F">
                <a:alpha val="6208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27" name="Google Shape;5227;p75"/>
            <p:cNvSpPr/>
            <p:nvPr/>
          </p:nvSpPr>
          <p:spPr>
            <a:xfrm>
              <a:off x="4059550" y="2578950"/>
              <a:ext cx="190325" cy="170175"/>
            </a:xfrm>
            <a:custGeom>
              <a:avLst/>
              <a:gdLst/>
              <a:ahLst/>
              <a:cxnLst/>
              <a:rect l="l" t="t" r="r" b="b"/>
              <a:pathLst>
                <a:path w="7613" h="6807" extrusionOk="0">
                  <a:moveTo>
                    <a:pt x="1210" y="1"/>
                  </a:moveTo>
                  <a:lnTo>
                    <a:pt x="0" y="6806"/>
                  </a:lnTo>
                  <a:lnTo>
                    <a:pt x="2168" y="6806"/>
                  </a:lnTo>
                  <a:lnTo>
                    <a:pt x="2622" y="4185"/>
                  </a:lnTo>
                  <a:lnTo>
                    <a:pt x="4689" y="4185"/>
                  </a:lnTo>
                  <a:lnTo>
                    <a:pt x="4235" y="6806"/>
                  </a:lnTo>
                  <a:lnTo>
                    <a:pt x="6453" y="6806"/>
                  </a:lnTo>
                  <a:lnTo>
                    <a:pt x="7613" y="1"/>
                  </a:lnTo>
                  <a:lnTo>
                    <a:pt x="5394" y="1"/>
                  </a:lnTo>
                  <a:lnTo>
                    <a:pt x="5042" y="2269"/>
                  </a:lnTo>
                  <a:lnTo>
                    <a:pt x="2975" y="2269"/>
                  </a:lnTo>
                  <a:lnTo>
                    <a:pt x="3378" y="1"/>
                  </a:lnTo>
                  <a:close/>
                </a:path>
              </a:pathLst>
            </a:custGeom>
            <a:solidFill>
              <a:srgbClr val="7C868F">
                <a:alpha val="6208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28" name="Google Shape;5228;p75"/>
            <p:cNvSpPr/>
            <p:nvPr/>
          </p:nvSpPr>
          <p:spPr>
            <a:xfrm>
              <a:off x="4239775" y="2578950"/>
              <a:ext cx="190325" cy="170175"/>
            </a:xfrm>
            <a:custGeom>
              <a:avLst/>
              <a:gdLst/>
              <a:ahLst/>
              <a:cxnLst/>
              <a:rect l="l" t="t" r="r" b="b"/>
              <a:pathLst>
                <a:path w="7613" h="6807" extrusionOk="0">
                  <a:moveTo>
                    <a:pt x="1160" y="1"/>
                  </a:moveTo>
                  <a:lnTo>
                    <a:pt x="0" y="6806"/>
                  </a:lnTo>
                  <a:lnTo>
                    <a:pt x="2067" y="6806"/>
                  </a:lnTo>
                  <a:lnTo>
                    <a:pt x="2572" y="3832"/>
                  </a:lnTo>
                  <a:lnTo>
                    <a:pt x="4386" y="6806"/>
                  </a:lnTo>
                  <a:lnTo>
                    <a:pt x="6403" y="6806"/>
                  </a:lnTo>
                  <a:lnTo>
                    <a:pt x="7613" y="1"/>
                  </a:lnTo>
                  <a:lnTo>
                    <a:pt x="5546" y="1"/>
                  </a:lnTo>
                  <a:lnTo>
                    <a:pt x="5042" y="3328"/>
                  </a:lnTo>
                  <a:lnTo>
                    <a:pt x="3227" y="1"/>
                  </a:lnTo>
                  <a:close/>
                </a:path>
              </a:pathLst>
            </a:custGeom>
            <a:solidFill>
              <a:srgbClr val="7C868F">
                <a:alpha val="6208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29" name="Google Shape;5229;p75"/>
            <p:cNvSpPr/>
            <p:nvPr/>
          </p:nvSpPr>
          <p:spPr>
            <a:xfrm>
              <a:off x="4421275" y="2578950"/>
              <a:ext cx="165125" cy="170175"/>
            </a:xfrm>
            <a:custGeom>
              <a:avLst/>
              <a:gdLst/>
              <a:ahLst/>
              <a:cxnLst/>
              <a:rect l="l" t="t" r="r" b="b"/>
              <a:pathLst>
                <a:path w="6605" h="6807" extrusionOk="0">
                  <a:moveTo>
                    <a:pt x="1160" y="1"/>
                  </a:moveTo>
                  <a:lnTo>
                    <a:pt x="0" y="6806"/>
                  </a:lnTo>
                  <a:lnTo>
                    <a:pt x="5546" y="6806"/>
                  </a:lnTo>
                  <a:lnTo>
                    <a:pt x="5848" y="5193"/>
                  </a:lnTo>
                  <a:lnTo>
                    <a:pt x="2470" y="5193"/>
                  </a:lnTo>
                  <a:lnTo>
                    <a:pt x="2622" y="4135"/>
                  </a:lnTo>
                  <a:lnTo>
                    <a:pt x="4840" y="4135"/>
                  </a:lnTo>
                  <a:lnTo>
                    <a:pt x="5092" y="2572"/>
                  </a:lnTo>
                  <a:lnTo>
                    <a:pt x="2924" y="2572"/>
                  </a:lnTo>
                  <a:lnTo>
                    <a:pt x="3075" y="1563"/>
                  </a:lnTo>
                  <a:lnTo>
                    <a:pt x="6352" y="1563"/>
                  </a:lnTo>
                  <a:lnTo>
                    <a:pt x="6604" y="1"/>
                  </a:lnTo>
                  <a:close/>
                </a:path>
              </a:pathLst>
            </a:custGeom>
            <a:solidFill>
              <a:srgbClr val="7C868F">
                <a:alpha val="6208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30" name="Google Shape;5230;p75"/>
            <p:cNvSpPr/>
            <p:nvPr/>
          </p:nvSpPr>
          <p:spPr>
            <a:xfrm>
              <a:off x="4824575" y="2578950"/>
              <a:ext cx="165150" cy="170175"/>
            </a:xfrm>
            <a:custGeom>
              <a:avLst/>
              <a:gdLst/>
              <a:ahLst/>
              <a:cxnLst/>
              <a:rect l="l" t="t" r="r" b="b"/>
              <a:pathLst>
                <a:path w="6606" h="6807" extrusionOk="0">
                  <a:moveTo>
                    <a:pt x="1160" y="1"/>
                  </a:moveTo>
                  <a:lnTo>
                    <a:pt x="1" y="6806"/>
                  </a:lnTo>
                  <a:lnTo>
                    <a:pt x="5546" y="6806"/>
                  </a:lnTo>
                  <a:lnTo>
                    <a:pt x="5849" y="5193"/>
                  </a:lnTo>
                  <a:lnTo>
                    <a:pt x="2471" y="5193"/>
                  </a:lnTo>
                  <a:lnTo>
                    <a:pt x="2622" y="4135"/>
                  </a:lnTo>
                  <a:lnTo>
                    <a:pt x="4841" y="4135"/>
                  </a:lnTo>
                  <a:lnTo>
                    <a:pt x="5042" y="2572"/>
                  </a:lnTo>
                  <a:lnTo>
                    <a:pt x="2925" y="2572"/>
                  </a:lnTo>
                  <a:lnTo>
                    <a:pt x="3076" y="1563"/>
                  </a:lnTo>
                  <a:lnTo>
                    <a:pt x="6303" y="1563"/>
                  </a:lnTo>
                  <a:lnTo>
                    <a:pt x="6605" y="1"/>
                  </a:lnTo>
                  <a:close/>
                </a:path>
              </a:pathLst>
            </a:custGeom>
            <a:solidFill>
              <a:srgbClr val="7C868F">
                <a:alpha val="6208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31" name="Google Shape;5231;p75"/>
            <p:cNvSpPr/>
            <p:nvPr/>
          </p:nvSpPr>
          <p:spPr>
            <a:xfrm>
              <a:off x="4576300" y="2578950"/>
              <a:ext cx="83200" cy="170175"/>
            </a:xfrm>
            <a:custGeom>
              <a:avLst/>
              <a:gdLst/>
              <a:ahLst/>
              <a:cxnLst/>
              <a:rect l="l" t="t" r="r" b="b"/>
              <a:pathLst>
                <a:path w="3328" h="6807" extrusionOk="0">
                  <a:moveTo>
                    <a:pt x="1160" y="1"/>
                  </a:moveTo>
                  <a:lnTo>
                    <a:pt x="0" y="6806"/>
                  </a:lnTo>
                  <a:lnTo>
                    <a:pt x="2118" y="6806"/>
                  </a:lnTo>
                  <a:lnTo>
                    <a:pt x="3327" y="1"/>
                  </a:lnTo>
                  <a:close/>
                </a:path>
              </a:pathLst>
            </a:custGeom>
            <a:solidFill>
              <a:srgbClr val="7C868F">
                <a:alpha val="6208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32" name="Google Shape;5232;p75"/>
            <p:cNvSpPr/>
            <p:nvPr/>
          </p:nvSpPr>
          <p:spPr>
            <a:xfrm>
              <a:off x="4649400" y="2578950"/>
              <a:ext cx="185300" cy="170175"/>
            </a:xfrm>
            <a:custGeom>
              <a:avLst/>
              <a:gdLst/>
              <a:ahLst/>
              <a:cxnLst/>
              <a:rect l="l" t="t" r="r" b="b"/>
              <a:pathLst>
                <a:path w="7412" h="6807" extrusionOk="0">
                  <a:moveTo>
                    <a:pt x="3529" y="1541"/>
                  </a:moveTo>
                  <a:cubicBezTo>
                    <a:pt x="4000" y="1541"/>
                    <a:pt x="4739" y="1631"/>
                    <a:pt x="4941" y="2168"/>
                  </a:cubicBezTo>
                  <a:cubicBezTo>
                    <a:pt x="5193" y="2773"/>
                    <a:pt x="4890" y="3933"/>
                    <a:pt x="4638" y="4336"/>
                  </a:cubicBezTo>
                  <a:cubicBezTo>
                    <a:pt x="4386" y="4639"/>
                    <a:pt x="4185" y="5092"/>
                    <a:pt x="2470" y="5092"/>
                  </a:cubicBezTo>
                  <a:lnTo>
                    <a:pt x="3126" y="1563"/>
                  </a:lnTo>
                  <a:cubicBezTo>
                    <a:pt x="3126" y="1563"/>
                    <a:pt x="3294" y="1541"/>
                    <a:pt x="3529" y="1541"/>
                  </a:cubicBezTo>
                  <a:close/>
                  <a:moveTo>
                    <a:pt x="4403" y="1"/>
                  </a:moveTo>
                  <a:cubicBezTo>
                    <a:pt x="4392" y="1"/>
                    <a:pt x="4386" y="1"/>
                    <a:pt x="4386" y="1"/>
                  </a:cubicBezTo>
                  <a:lnTo>
                    <a:pt x="1210" y="1"/>
                  </a:lnTo>
                  <a:lnTo>
                    <a:pt x="0" y="6806"/>
                  </a:lnTo>
                  <a:lnTo>
                    <a:pt x="2672" y="6806"/>
                  </a:lnTo>
                  <a:cubicBezTo>
                    <a:pt x="4235" y="6806"/>
                    <a:pt x="4739" y="6554"/>
                    <a:pt x="5445" y="6151"/>
                  </a:cubicBezTo>
                  <a:cubicBezTo>
                    <a:pt x="6151" y="5697"/>
                    <a:pt x="7411" y="3832"/>
                    <a:pt x="7109" y="1866"/>
                  </a:cubicBezTo>
                  <a:cubicBezTo>
                    <a:pt x="6773" y="46"/>
                    <a:pt x="4618" y="1"/>
                    <a:pt x="4403" y="1"/>
                  </a:cubicBezTo>
                  <a:close/>
                </a:path>
              </a:pathLst>
            </a:custGeom>
            <a:solidFill>
              <a:srgbClr val="7C868F">
                <a:alpha val="6208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33" name="Google Shape;5233;p75"/>
            <p:cNvSpPr/>
            <p:nvPr/>
          </p:nvSpPr>
          <p:spPr>
            <a:xfrm>
              <a:off x="4975825" y="2578800"/>
              <a:ext cx="177725" cy="170325"/>
            </a:xfrm>
            <a:custGeom>
              <a:avLst/>
              <a:gdLst/>
              <a:ahLst/>
              <a:cxnLst/>
              <a:rect l="l" t="t" r="r" b="b"/>
              <a:pathLst>
                <a:path w="7109" h="6813" extrusionOk="0">
                  <a:moveTo>
                    <a:pt x="3645" y="1600"/>
                  </a:moveTo>
                  <a:cubicBezTo>
                    <a:pt x="4032" y="1600"/>
                    <a:pt x="4499" y="1631"/>
                    <a:pt x="4639" y="1771"/>
                  </a:cubicBezTo>
                  <a:cubicBezTo>
                    <a:pt x="5042" y="2074"/>
                    <a:pt x="4840" y="2679"/>
                    <a:pt x="4387" y="2830"/>
                  </a:cubicBezTo>
                  <a:cubicBezTo>
                    <a:pt x="4160" y="2931"/>
                    <a:pt x="3769" y="2956"/>
                    <a:pt x="3435" y="2956"/>
                  </a:cubicBezTo>
                  <a:cubicBezTo>
                    <a:pt x="3101" y="2956"/>
                    <a:pt x="2824" y="2931"/>
                    <a:pt x="2824" y="2931"/>
                  </a:cubicBezTo>
                  <a:lnTo>
                    <a:pt x="3076" y="1620"/>
                  </a:lnTo>
                  <a:cubicBezTo>
                    <a:pt x="3076" y="1620"/>
                    <a:pt x="3335" y="1600"/>
                    <a:pt x="3645" y="1600"/>
                  </a:cubicBezTo>
                  <a:close/>
                  <a:moveTo>
                    <a:pt x="4924" y="1"/>
                  </a:moveTo>
                  <a:cubicBezTo>
                    <a:pt x="4809" y="1"/>
                    <a:pt x="4739" y="7"/>
                    <a:pt x="4739" y="7"/>
                  </a:cubicBezTo>
                  <a:lnTo>
                    <a:pt x="1160" y="7"/>
                  </a:lnTo>
                  <a:lnTo>
                    <a:pt x="1" y="6812"/>
                  </a:lnTo>
                  <a:lnTo>
                    <a:pt x="2168" y="6812"/>
                  </a:lnTo>
                  <a:lnTo>
                    <a:pt x="2572" y="4443"/>
                  </a:lnTo>
                  <a:lnTo>
                    <a:pt x="3378" y="4443"/>
                  </a:lnTo>
                  <a:cubicBezTo>
                    <a:pt x="4437" y="4443"/>
                    <a:pt x="4185" y="5250"/>
                    <a:pt x="4185" y="5250"/>
                  </a:cubicBezTo>
                  <a:lnTo>
                    <a:pt x="3933" y="6812"/>
                  </a:lnTo>
                  <a:lnTo>
                    <a:pt x="6101" y="6812"/>
                  </a:lnTo>
                  <a:cubicBezTo>
                    <a:pt x="6101" y="6812"/>
                    <a:pt x="6302" y="5754"/>
                    <a:pt x="6454" y="4796"/>
                  </a:cubicBezTo>
                  <a:cubicBezTo>
                    <a:pt x="6605" y="3838"/>
                    <a:pt x="5546" y="3636"/>
                    <a:pt x="5546" y="3636"/>
                  </a:cubicBezTo>
                  <a:cubicBezTo>
                    <a:pt x="6605" y="3284"/>
                    <a:pt x="7109" y="2326"/>
                    <a:pt x="6857" y="1116"/>
                  </a:cubicBezTo>
                  <a:cubicBezTo>
                    <a:pt x="6654" y="99"/>
                    <a:pt x="5401" y="1"/>
                    <a:pt x="4924" y="1"/>
                  </a:cubicBezTo>
                  <a:close/>
                </a:path>
              </a:pathLst>
            </a:custGeom>
            <a:solidFill>
              <a:srgbClr val="7C868F">
                <a:alpha val="6208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34" name="Google Shape;5234;p75"/>
            <p:cNvSpPr/>
            <p:nvPr/>
          </p:nvSpPr>
          <p:spPr>
            <a:xfrm>
              <a:off x="3701600" y="2785650"/>
              <a:ext cx="1421725" cy="74375"/>
            </a:xfrm>
            <a:custGeom>
              <a:avLst/>
              <a:gdLst/>
              <a:ahLst/>
              <a:cxnLst/>
              <a:rect l="l" t="t" r="r" b="b"/>
              <a:pathLst>
                <a:path w="56869" h="2975" extrusionOk="0">
                  <a:moveTo>
                    <a:pt x="504" y="0"/>
                  </a:moveTo>
                  <a:lnTo>
                    <a:pt x="0" y="2975"/>
                  </a:lnTo>
                  <a:lnTo>
                    <a:pt x="56364" y="2975"/>
                  </a:lnTo>
                  <a:lnTo>
                    <a:pt x="56868" y="51"/>
                  </a:lnTo>
                  <a:lnTo>
                    <a:pt x="25661" y="51"/>
                  </a:lnTo>
                  <a:lnTo>
                    <a:pt x="22939" y="2319"/>
                  </a:lnTo>
                  <a:lnTo>
                    <a:pt x="23342" y="0"/>
                  </a:lnTo>
                  <a:close/>
                </a:path>
              </a:pathLst>
            </a:custGeom>
            <a:solidFill>
              <a:srgbClr val="7C868F">
                <a:alpha val="6208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35" name="Google Shape;5235;p75"/>
            <p:cNvSpPr/>
            <p:nvPr/>
          </p:nvSpPr>
          <p:spPr>
            <a:xfrm>
              <a:off x="5158575" y="2578950"/>
              <a:ext cx="20200" cy="25225"/>
            </a:xfrm>
            <a:custGeom>
              <a:avLst/>
              <a:gdLst/>
              <a:ahLst/>
              <a:cxnLst/>
              <a:rect l="l" t="t" r="r" b="b"/>
              <a:pathLst>
                <a:path w="808" h="1009" extrusionOk="0">
                  <a:moveTo>
                    <a:pt x="1" y="1"/>
                  </a:moveTo>
                  <a:lnTo>
                    <a:pt x="1" y="101"/>
                  </a:lnTo>
                  <a:lnTo>
                    <a:pt x="354" y="101"/>
                  </a:lnTo>
                  <a:lnTo>
                    <a:pt x="354" y="1009"/>
                  </a:lnTo>
                  <a:lnTo>
                    <a:pt x="454" y="1009"/>
                  </a:lnTo>
                  <a:lnTo>
                    <a:pt x="454" y="101"/>
                  </a:lnTo>
                  <a:lnTo>
                    <a:pt x="807" y="101"/>
                  </a:lnTo>
                  <a:lnTo>
                    <a:pt x="807" y="1"/>
                  </a:lnTo>
                  <a:close/>
                </a:path>
              </a:pathLst>
            </a:custGeom>
            <a:solidFill>
              <a:srgbClr val="7C868F">
                <a:alpha val="6208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36" name="Google Shape;5236;p75"/>
            <p:cNvSpPr/>
            <p:nvPr/>
          </p:nvSpPr>
          <p:spPr>
            <a:xfrm>
              <a:off x="5182525" y="2578950"/>
              <a:ext cx="22700" cy="25225"/>
            </a:xfrm>
            <a:custGeom>
              <a:avLst/>
              <a:gdLst/>
              <a:ahLst/>
              <a:cxnLst/>
              <a:rect l="l" t="t" r="r" b="b"/>
              <a:pathLst>
                <a:path w="908" h="1009" extrusionOk="0">
                  <a:moveTo>
                    <a:pt x="1" y="1"/>
                  </a:moveTo>
                  <a:lnTo>
                    <a:pt x="1" y="1009"/>
                  </a:lnTo>
                  <a:lnTo>
                    <a:pt x="101" y="1009"/>
                  </a:lnTo>
                  <a:lnTo>
                    <a:pt x="101" y="152"/>
                  </a:lnTo>
                  <a:lnTo>
                    <a:pt x="404" y="1009"/>
                  </a:lnTo>
                  <a:lnTo>
                    <a:pt x="505" y="1009"/>
                  </a:lnTo>
                  <a:lnTo>
                    <a:pt x="807" y="152"/>
                  </a:lnTo>
                  <a:lnTo>
                    <a:pt x="807" y="1009"/>
                  </a:lnTo>
                  <a:lnTo>
                    <a:pt x="908" y="1009"/>
                  </a:lnTo>
                  <a:lnTo>
                    <a:pt x="908" y="1"/>
                  </a:lnTo>
                  <a:lnTo>
                    <a:pt x="757" y="1"/>
                  </a:lnTo>
                  <a:lnTo>
                    <a:pt x="505" y="706"/>
                  </a:lnTo>
                  <a:cubicBezTo>
                    <a:pt x="505" y="757"/>
                    <a:pt x="454" y="807"/>
                    <a:pt x="454" y="858"/>
                  </a:cubicBezTo>
                  <a:cubicBezTo>
                    <a:pt x="454" y="807"/>
                    <a:pt x="404" y="757"/>
                    <a:pt x="404" y="706"/>
                  </a:cubicBezTo>
                  <a:lnTo>
                    <a:pt x="152" y="1"/>
                  </a:lnTo>
                  <a:close/>
                </a:path>
              </a:pathLst>
            </a:custGeom>
            <a:solidFill>
              <a:srgbClr val="7C868F">
                <a:alpha val="6208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237" name="Google Shape;5237;p75"/>
          <p:cNvGrpSpPr/>
          <p:nvPr/>
        </p:nvGrpSpPr>
        <p:grpSpPr>
          <a:xfrm>
            <a:off x="5267232" y="4595310"/>
            <a:ext cx="908377" cy="201300"/>
            <a:chOff x="5577025" y="2564875"/>
            <a:chExt cx="1764525" cy="390950"/>
          </a:xfrm>
        </p:grpSpPr>
        <p:sp>
          <p:nvSpPr>
            <p:cNvPr id="5238" name="Google Shape;5238;p75"/>
            <p:cNvSpPr/>
            <p:nvPr/>
          </p:nvSpPr>
          <p:spPr>
            <a:xfrm>
              <a:off x="5938750" y="2654575"/>
              <a:ext cx="3800" cy="7575"/>
            </a:xfrm>
            <a:custGeom>
              <a:avLst/>
              <a:gdLst/>
              <a:ahLst/>
              <a:cxnLst/>
              <a:rect l="l" t="t" r="r" b="b"/>
              <a:pathLst>
                <a:path w="152" h="303" extrusionOk="0">
                  <a:moveTo>
                    <a:pt x="0" y="0"/>
                  </a:moveTo>
                  <a:cubicBezTo>
                    <a:pt x="51" y="101"/>
                    <a:pt x="101" y="202"/>
                    <a:pt x="152" y="303"/>
                  </a:cubicBezTo>
                  <a:cubicBezTo>
                    <a:pt x="101" y="202"/>
                    <a:pt x="51" y="101"/>
                    <a:pt x="0" y="0"/>
                  </a:cubicBezTo>
                  <a:close/>
                </a:path>
              </a:pathLst>
            </a:custGeom>
            <a:solidFill>
              <a:srgbClr val="7C868F">
                <a:alpha val="6208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39" name="Google Shape;5239;p75"/>
            <p:cNvSpPr/>
            <p:nvPr/>
          </p:nvSpPr>
          <p:spPr>
            <a:xfrm>
              <a:off x="5612300" y="2854975"/>
              <a:ext cx="1300" cy="2525"/>
            </a:xfrm>
            <a:custGeom>
              <a:avLst/>
              <a:gdLst/>
              <a:ahLst/>
              <a:cxnLst/>
              <a:rect l="l" t="t" r="r" b="b"/>
              <a:pathLst>
                <a:path w="52" h="101" extrusionOk="0">
                  <a:moveTo>
                    <a:pt x="51" y="101"/>
                  </a:moveTo>
                  <a:cubicBezTo>
                    <a:pt x="1" y="101"/>
                    <a:pt x="1" y="51"/>
                    <a:pt x="1" y="0"/>
                  </a:cubicBezTo>
                  <a:cubicBezTo>
                    <a:pt x="1" y="51"/>
                    <a:pt x="1" y="101"/>
                    <a:pt x="51" y="101"/>
                  </a:cubicBezTo>
                  <a:close/>
                </a:path>
              </a:pathLst>
            </a:custGeom>
            <a:solidFill>
              <a:srgbClr val="7C868F">
                <a:alpha val="6208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40" name="Google Shape;5240;p75"/>
            <p:cNvSpPr/>
            <p:nvPr/>
          </p:nvSpPr>
          <p:spPr>
            <a:xfrm>
              <a:off x="5577025" y="2564875"/>
              <a:ext cx="360475" cy="281300"/>
            </a:xfrm>
            <a:custGeom>
              <a:avLst/>
              <a:gdLst/>
              <a:ahLst/>
              <a:cxnLst/>
              <a:rect l="l" t="t" r="r" b="b"/>
              <a:pathLst>
                <a:path w="14419" h="11252" extrusionOk="0">
                  <a:moveTo>
                    <a:pt x="7964" y="0"/>
                  </a:moveTo>
                  <a:cubicBezTo>
                    <a:pt x="4781" y="0"/>
                    <a:pt x="1788" y="1996"/>
                    <a:pt x="706" y="5202"/>
                  </a:cubicBezTo>
                  <a:cubicBezTo>
                    <a:pt x="0" y="7269"/>
                    <a:pt x="252" y="9436"/>
                    <a:pt x="1210" y="11251"/>
                  </a:cubicBezTo>
                  <a:cubicBezTo>
                    <a:pt x="2269" y="10495"/>
                    <a:pt x="6050" y="7974"/>
                    <a:pt x="6857" y="7521"/>
                  </a:cubicBezTo>
                  <a:cubicBezTo>
                    <a:pt x="7512" y="7168"/>
                    <a:pt x="8470" y="6613"/>
                    <a:pt x="8470" y="6613"/>
                  </a:cubicBezTo>
                  <a:lnTo>
                    <a:pt x="7966" y="5807"/>
                  </a:lnTo>
                  <a:lnTo>
                    <a:pt x="4689" y="3185"/>
                  </a:lnTo>
                  <a:lnTo>
                    <a:pt x="5143" y="2883"/>
                  </a:lnTo>
                  <a:lnTo>
                    <a:pt x="10335" y="5555"/>
                  </a:lnTo>
                  <a:cubicBezTo>
                    <a:pt x="11394" y="5000"/>
                    <a:pt x="12301" y="4546"/>
                    <a:pt x="13310" y="4093"/>
                  </a:cubicBezTo>
                  <a:cubicBezTo>
                    <a:pt x="13663" y="3891"/>
                    <a:pt x="14066" y="3740"/>
                    <a:pt x="14419" y="3538"/>
                  </a:cubicBezTo>
                  <a:cubicBezTo>
                    <a:pt x="13511" y="2126"/>
                    <a:pt x="12150" y="1017"/>
                    <a:pt x="10436" y="412"/>
                  </a:cubicBezTo>
                  <a:cubicBezTo>
                    <a:pt x="9619" y="133"/>
                    <a:pt x="8785" y="0"/>
                    <a:pt x="7964" y="0"/>
                  </a:cubicBezTo>
                  <a:close/>
                </a:path>
              </a:pathLst>
            </a:custGeom>
            <a:solidFill>
              <a:srgbClr val="7C868F">
                <a:alpha val="6208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41" name="Google Shape;5241;p75"/>
            <p:cNvSpPr/>
            <p:nvPr/>
          </p:nvSpPr>
          <p:spPr>
            <a:xfrm>
              <a:off x="5613575" y="2668425"/>
              <a:ext cx="361750" cy="279925"/>
            </a:xfrm>
            <a:custGeom>
              <a:avLst/>
              <a:gdLst/>
              <a:ahLst/>
              <a:cxnLst/>
              <a:rect l="l" t="t" r="r" b="b"/>
              <a:pathLst>
                <a:path w="14470" h="11197" extrusionOk="0">
                  <a:moveTo>
                    <a:pt x="13310" y="1"/>
                  </a:moveTo>
                  <a:cubicBezTo>
                    <a:pt x="12957" y="253"/>
                    <a:pt x="12654" y="505"/>
                    <a:pt x="12301" y="707"/>
                  </a:cubicBezTo>
                  <a:cubicBezTo>
                    <a:pt x="11394" y="1312"/>
                    <a:pt x="10537" y="1917"/>
                    <a:pt x="9579" y="2522"/>
                  </a:cubicBezTo>
                  <a:lnTo>
                    <a:pt x="9226" y="8370"/>
                  </a:lnTo>
                  <a:lnTo>
                    <a:pt x="8772" y="8622"/>
                  </a:lnTo>
                  <a:lnTo>
                    <a:pt x="8117" y="4488"/>
                  </a:lnTo>
                  <a:lnTo>
                    <a:pt x="7714" y="3631"/>
                  </a:lnTo>
                  <a:cubicBezTo>
                    <a:pt x="7714" y="3631"/>
                    <a:pt x="6705" y="4185"/>
                    <a:pt x="6050" y="4589"/>
                  </a:cubicBezTo>
                  <a:cubicBezTo>
                    <a:pt x="5243" y="5042"/>
                    <a:pt x="1210" y="7008"/>
                    <a:pt x="0" y="7613"/>
                  </a:cubicBezTo>
                  <a:cubicBezTo>
                    <a:pt x="908" y="9025"/>
                    <a:pt x="2269" y="10185"/>
                    <a:pt x="4033" y="10789"/>
                  </a:cubicBezTo>
                  <a:cubicBezTo>
                    <a:pt x="4841" y="11066"/>
                    <a:pt x="5666" y="11196"/>
                    <a:pt x="6478" y="11196"/>
                  </a:cubicBezTo>
                  <a:cubicBezTo>
                    <a:pt x="9671" y="11196"/>
                    <a:pt x="12678" y="9175"/>
                    <a:pt x="13764" y="6000"/>
                  </a:cubicBezTo>
                  <a:cubicBezTo>
                    <a:pt x="14469" y="3933"/>
                    <a:pt x="14217" y="1765"/>
                    <a:pt x="13310" y="1"/>
                  </a:cubicBezTo>
                  <a:close/>
                </a:path>
              </a:pathLst>
            </a:custGeom>
            <a:solidFill>
              <a:srgbClr val="7C868F">
                <a:alpha val="6208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42" name="Google Shape;5242;p75"/>
            <p:cNvSpPr/>
            <p:nvPr/>
          </p:nvSpPr>
          <p:spPr>
            <a:xfrm>
              <a:off x="5613575" y="2857500"/>
              <a:ext cx="25" cy="1275"/>
            </a:xfrm>
            <a:custGeom>
              <a:avLst/>
              <a:gdLst/>
              <a:ahLst/>
              <a:cxnLst/>
              <a:rect l="l" t="t" r="r" b="b"/>
              <a:pathLst>
                <a:path w="1" h="51" extrusionOk="0">
                  <a:moveTo>
                    <a:pt x="0" y="50"/>
                  </a:moveTo>
                  <a:lnTo>
                    <a:pt x="0" y="50"/>
                  </a:lnTo>
                  <a:cubicBezTo>
                    <a:pt x="0" y="50"/>
                    <a:pt x="0" y="0"/>
                    <a:pt x="0" y="0"/>
                  </a:cubicBezTo>
                  <a:cubicBezTo>
                    <a:pt x="0" y="50"/>
                    <a:pt x="0" y="50"/>
                    <a:pt x="0" y="50"/>
                  </a:cubicBezTo>
                  <a:close/>
                </a:path>
              </a:pathLst>
            </a:custGeom>
            <a:solidFill>
              <a:srgbClr val="7C868F">
                <a:alpha val="6208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43" name="Google Shape;5243;p75"/>
            <p:cNvSpPr/>
            <p:nvPr/>
          </p:nvSpPr>
          <p:spPr>
            <a:xfrm>
              <a:off x="5607275" y="2846150"/>
              <a:ext cx="5050" cy="8850"/>
            </a:xfrm>
            <a:custGeom>
              <a:avLst/>
              <a:gdLst/>
              <a:ahLst/>
              <a:cxnLst/>
              <a:rect l="l" t="t" r="r" b="b"/>
              <a:pathLst>
                <a:path w="202" h="354" extrusionOk="0">
                  <a:moveTo>
                    <a:pt x="0" y="0"/>
                  </a:moveTo>
                  <a:lnTo>
                    <a:pt x="0" y="0"/>
                  </a:lnTo>
                  <a:cubicBezTo>
                    <a:pt x="51" y="152"/>
                    <a:pt x="101" y="252"/>
                    <a:pt x="202" y="353"/>
                  </a:cubicBezTo>
                  <a:cubicBezTo>
                    <a:pt x="101" y="252"/>
                    <a:pt x="51" y="101"/>
                    <a:pt x="0" y="0"/>
                  </a:cubicBezTo>
                  <a:close/>
                </a:path>
              </a:pathLst>
            </a:custGeom>
            <a:solidFill>
              <a:srgbClr val="7C868F">
                <a:alpha val="6208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44" name="Google Shape;5244;p75"/>
            <p:cNvSpPr/>
            <p:nvPr/>
          </p:nvSpPr>
          <p:spPr>
            <a:xfrm>
              <a:off x="5942525" y="2662150"/>
              <a:ext cx="3800" cy="6300"/>
            </a:xfrm>
            <a:custGeom>
              <a:avLst/>
              <a:gdLst/>
              <a:ahLst/>
              <a:cxnLst/>
              <a:rect l="l" t="t" r="r" b="b"/>
              <a:pathLst>
                <a:path w="152" h="252" extrusionOk="0">
                  <a:moveTo>
                    <a:pt x="1" y="0"/>
                  </a:moveTo>
                  <a:cubicBezTo>
                    <a:pt x="51" y="101"/>
                    <a:pt x="101" y="202"/>
                    <a:pt x="152" y="252"/>
                  </a:cubicBezTo>
                  <a:cubicBezTo>
                    <a:pt x="101" y="151"/>
                    <a:pt x="51" y="101"/>
                    <a:pt x="1" y="0"/>
                  </a:cubicBezTo>
                  <a:close/>
                </a:path>
              </a:pathLst>
            </a:custGeom>
            <a:solidFill>
              <a:srgbClr val="7C868F">
                <a:alpha val="6208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45" name="Google Shape;5245;p75"/>
            <p:cNvSpPr/>
            <p:nvPr/>
          </p:nvSpPr>
          <p:spPr>
            <a:xfrm>
              <a:off x="5937475" y="2653325"/>
              <a:ext cx="1300" cy="1275"/>
            </a:xfrm>
            <a:custGeom>
              <a:avLst/>
              <a:gdLst/>
              <a:ahLst/>
              <a:cxnLst/>
              <a:rect l="l" t="t" r="r" b="b"/>
              <a:pathLst>
                <a:path w="52" h="51" extrusionOk="0">
                  <a:moveTo>
                    <a:pt x="1" y="0"/>
                  </a:moveTo>
                  <a:lnTo>
                    <a:pt x="1" y="0"/>
                  </a:lnTo>
                  <a:lnTo>
                    <a:pt x="51" y="50"/>
                  </a:lnTo>
                  <a:cubicBezTo>
                    <a:pt x="51" y="50"/>
                    <a:pt x="1" y="0"/>
                    <a:pt x="1" y="0"/>
                  </a:cubicBezTo>
                  <a:close/>
                </a:path>
              </a:pathLst>
            </a:custGeom>
            <a:solidFill>
              <a:srgbClr val="7C868F">
                <a:alpha val="6208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46" name="Google Shape;5246;p75"/>
            <p:cNvSpPr/>
            <p:nvPr/>
          </p:nvSpPr>
          <p:spPr>
            <a:xfrm>
              <a:off x="7153725" y="2688600"/>
              <a:ext cx="187825" cy="200425"/>
            </a:xfrm>
            <a:custGeom>
              <a:avLst/>
              <a:gdLst/>
              <a:ahLst/>
              <a:cxnLst/>
              <a:rect l="l" t="t" r="r" b="b"/>
              <a:pathLst>
                <a:path w="7513" h="8017" extrusionOk="0">
                  <a:moveTo>
                    <a:pt x="6051" y="1009"/>
                  </a:moveTo>
                  <a:lnTo>
                    <a:pt x="6051" y="152"/>
                  </a:lnTo>
                  <a:lnTo>
                    <a:pt x="7513" y="152"/>
                  </a:lnTo>
                  <a:lnTo>
                    <a:pt x="7513" y="7865"/>
                  </a:lnTo>
                  <a:lnTo>
                    <a:pt x="6000" y="7865"/>
                  </a:lnTo>
                  <a:lnTo>
                    <a:pt x="6000" y="6958"/>
                  </a:lnTo>
                  <a:cubicBezTo>
                    <a:pt x="5446" y="7613"/>
                    <a:pt x="4690" y="8016"/>
                    <a:pt x="3580" y="8016"/>
                  </a:cubicBezTo>
                  <a:cubicBezTo>
                    <a:pt x="1413" y="8016"/>
                    <a:pt x="1" y="6302"/>
                    <a:pt x="1" y="3983"/>
                  </a:cubicBezTo>
                  <a:cubicBezTo>
                    <a:pt x="1" y="1715"/>
                    <a:pt x="1413" y="1"/>
                    <a:pt x="3580" y="1"/>
                  </a:cubicBezTo>
                  <a:cubicBezTo>
                    <a:pt x="4538" y="1"/>
                    <a:pt x="5446" y="353"/>
                    <a:pt x="6051" y="1009"/>
                  </a:cubicBezTo>
                  <a:close/>
                  <a:moveTo>
                    <a:pt x="5950" y="2521"/>
                  </a:moveTo>
                  <a:cubicBezTo>
                    <a:pt x="5496" y="1866"/>
                    <a:pt x="4740" y="1463"/>
                    <a:pt x="3832" y="1463"/>
                  </a:cubicBezTo>
                  <a:cubicBezTo>
                    <a:pt x="2471" y="1463"/>
                    <a:pt x="1564" y="2572"/>
                    <a:pt x="1564" y="4034"/>
                  </a:cubicBezTo>
                  <a:cubicBezTo>
                    <a:pt x="1564" y="5445"/>
                    <a:pt x="2421" y="6605"/>
                    <a:pt x="3832" y="6605"/>
                  </a:cubicBezTo>
                  <a:cubicBezTo>
                    <a:pt x="4740" y="6605"/>
                    <a:pt x="5496" y="6101"/>
                    <a:pt x="5950" y="5395"/>
                  </a:cubicBezTo>
                  <a:lnTo>
                    <a:pt x="5950" y="2521"/>
                  </a:lnTo>
                </a:path>
              </a:pathLst>
            </a:custGeom>
            <a:solidFill>
              <a:srgbClr val="7C868F">
                <a:alpha val="6208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47" name="Google Shape;5247;p75"/>
            <p:cNvSpPr/>
            <p:nvPr/>
          </p:nvSpPr>
          <p:spPr>
            <a:xfrm>
              <a:off x="7076850" y="2616775"/>
              <a:ext cx="52975" cy="54200"/>
            </a:xfrm>
            <a:custGeom>
              <a:avLst/>
              <a:gdLst/>
              <a:ahLst/>
              <a:cxnLst/>
              <a:rect l="l" t="t" r="r" b="b"/>
              <a:pathLst>
                <a:path w="2119" h="2168" extrusionOk="0">
                  <a:moveTo>
                    <a:pt x="1" y="1059"/>
                  </a:moveTo>
                  <a:cubicBezTo>
                    <a:pt x="1" y="504"/>
                    <a:pt x="505" y="0"/>
                    <a:pt x="1059" y="0"/>
                  </a:cubicBezTo>
                  <a:cubicBezTo>
                    <a:pt x="1664" y="0"/>
                    <a:pt x="2118" y="504"/>
                    <a:pt x="2118" y="1059"/>
                  </a:cubicBezTo>
                  <a:cubicBezTo>
                    <a:pt x="2118" y="1664"/>
                    <a:pt x="1664" y="2168"/>
                    <a:pt x="1059" y="2168"/>
                  </a:cubicBezTo>
                  <a:cubicBezTo>
                    <a:pt x="505" y="2168"/>
                    <a:pt x="1" y="1664"/>
                    <a:pt x="1" y="1059"/>
                  </a:cubicBezTo>
                </a:path>
              </a:pathLst>
            </a:custGeom>
            <a:solidFill>
              <a:srgbClr val="7C868F">
                <a:alpha val="6208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48" name="Google Shape;5248;p75"/>
            <p:cNvSpPr/>
            <p:nvPr/>
          </p:nvSpPr>
          <p:spPr>
            <a:xfrm>
              <a:off x="7084425" y="2692375"/>
              <a:ext cx="39075" cy="192875"/>
            </a:xfrm>
            <a:custGeom>
              <a:avLst/>
              <a:gdLst/>
              <a:ahLst/>
              <a:cxnLst/>
              <a:rect l="l" t="t" r="r" b="b"/>
              <a:pathLst>
                <a:path w="1563" h="7715" extrusionOk="0">
                  <a:moveTo>
                    <a:pt x="0" y="7714"/>
                  </a:moveTo>
                  <a:lnTo>
                    <a:pt x="1563" y="7714"/>
                  </a:lnTo>
                  <a:lnTo>
                    <a:pt x="1563" y="1"/>
                  </a:lnTo>
                  <a:lnTo>
                    <a:pt x="0" y="1"/>
                  </a:lnTo>
                  <a:close/>
                </a:path>
              </a:pathLst>
            </a:custGeom>
            <a:solidFill>
              <a:srgbClr val="7C868F">
                <a:alpha val="6208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49" name="Google Shape;5249;p75"/>
            <p:cNvSpPr/>
            <p:nvPr/>
          </p:nvSpPr>
          <p:spPr>
            <a:xfrm>
              <a:off x="6857550" y="2621800"/>
              <a:ext cx="187825" cy="267225"/>
            </a:xfrm>
            <a:custGeom>
              <a:avLst/>
              <a:gdLst/>
              <a:ahLst/>
              <a:cxnLst/>
              <a:rect l="l" t="t" r="r" b="b"/>
              <a:pathLst>
                <a:path w="7513" h="10689" extrusionOk="0">
                  <a:moveTo>
                    <a:pt x="5949" y="1"/>
                  </a:moveTo>
                  <a:lnTo>
                    <a:pt x="7512" y="1"/>
                  </a:lnTo>
                  <a:lnTo>
                    <a:pt x="7512" y="10537"/>
                  </a:lnTo>
                  <a:lnTo>
                    <a:pt x="6000" y="10537"/>
                  </a:lnTo>
                  <a:lnTo>
                    <a:pt x="6000" y="9630"/>
                  </a:lnTo>
                  <a:cubicBezTo>
                    <a:pt x="5445" y="10285"/>
                    <a:pt x="4689" y="10688"/>
                    <a:pt x="3580" y="10688"/>
                  </a:cubicBezTo>
                  <a:cubicBezTo>
                    <a:pt x="1362" y="10688"/>
                    <a:pt x="1" y="8974"/>
                    <a:pt x="1" y="6655"/>
                  </a:cubicBezTo>
                  <a:cubicBezTo>
                    <a:pt x="1" y="4387"/>
                    <a:pt x="1362" y="2673"/>
                    <a:pt x="3580" y="2673"/>
                  </a:cubicBezTo>
                  <a:cubicBezTo>
                    <a:pt x="4487" y="2673"/>
                    <a:pt x="5344" y="3025"/>
                    <a:pt x="5949" y="3630"/>
                  </a:cubicBezTo>
                  <a:close/>
                  <a:moveTo>
                    <a:pt x="5949" y="5193"/>
                  </a:moveTo>
                  <a:cubicBezTo>
                    <a:pt x="5496" y="4538"/>
                    <a:pt x="4689" y="4135"/>
                    <a:pt x="3832" y="4135"/>
                  </a:cubicBezTo>
                  <a:cubicBezTo>
                    <a:pt x="2471" y="4135"/>
                    <a:pt x="1513" y="5244"/>
                    <a:pt x="1513" y="6706"/>
                  </a:cubicBezTo>
                  <a:cubicBezTo>
                    <a:pt x="1513" y="8117"/>
                    <a:pt x="2420" y="9277"/>
                    <a:pt x="3832" y="9277"/>
                  </a:cubicBezTo>
                  <a:cubicBezTo>
                    <a:pt x="4740" y="9277"/>
                    <a:pt x="5496" y="8773"/>
                    <a:pt x="5949" y="8067"/>
                  </a:cubicBezTo>
                  <a:lnTo>
                    <a:pt x="5949" y="5193"/>
                  </a:lnTo>
                </a:path>
              </a:pathLst>
            </a:custGeom>
            <a:solidFill>
              <a:srgbClr val="7C868F">
                <a:alpha val="6208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50" name="Google Shape;5250;p75"/>
            <p:cNvSpPr/>
            <p:nvPr/>
          </p:nvSpPr>
          <p:spPr>
            <a:xfrm>
              <a:off x="6647075" y="2687350"/>
              <a:ext cx="189075" cy="201675"/>
            </a:xfrm>
            <a:custGeom>
              <a:avLst/>
              <a:gdLst/>
              <a:ahLst/>
              <a:cxnLst/>
              <a:rect l="l" t="t" r="r" b="b"/>
              <a:pathLst>
                <a:path w="7563" h="8067" extrusionOk="0">
                  <a:moveTo>
                    <a:pt x="3933" y="8066"/>
                  </a:moveTo>
                  <a:cubicBezTo>
                    <a:pt x="4638" y="8066"/>
                    <a:pt x="5243" y="7966"/>
                    <a:pt x="5798" y="7713"/>
                  </a:cubicBezTo>
                  <a:cubicBezTo>
                    <a:pt x="6403" y="7461"/>
                    <a:pt x="6907" y="7058"/>
                    <a:pt x="7310" y="6554"/>
                  </a:cubicBezTo>
                  <a:lnTo>
                    <a:pt x="6353" y="5546"/>
                  </a:lnTo>
                  <a:lnTo>
                    <a:pt x="6353" y="5546"/>
                  </a:lnTo>
                  <a:cubicBezTo>
                    <a:pt x="6050" y="5899"/>
                    <a:pt x="5697" y="6151"/>
                    <a:pt x="5294" y="6352"/>
                  </a:cubicBezTo>
                  <a:cubicBezTo>
                    <a:pt x="4891" y="6554"/>
                    <a:pt x="4487" y="6655"/>
                    <a:pt x="3983" y="6655"/>
                  </a:cubicBezTo>
                  <a:cubicBezTo>
                    <a:pt x="2773" y="6655"/>
                    <a:pt x="1765" y="5747"/>
                    <a:pt x="1614" y="4588"/>
                  </a:cubicBezTo>
                  <a:lnTo>
                    <a:pt x="7562" y="4588"/>
                  </a:lnTo>
                  <a:lnTo>
                    <a:pt x="7562" y="4537"/>
                  </a:lnTo>
                  <a:cubicBezTo>
                    <a:pt x="7562" y="4336"/>
                    <a:pt x="7562" y="4185"/>
                    <a:pt x="7562" y="3983"/>
                  </a:cubicBezTo>
                  <a:cubicBezTo>
                    <a:pt x="7562" y="1815"/>
                    <a:pt x="6000" y="0"/>
                    <a:pt x="3832" y="0"/>
                  </a:cubicBezTo>
                  <a:cubicBezTo>
                    <a:pt x="1664" y="0"/>
                    <a:pt x="0" y="1765"/>
                    <a:pt x="0" y="4033"/>
                  </a:cubicBezTo>
                  <a:cubicBezTo>
                    <a:pt x="0" y="6352"/>
                    <a:pt x="1664" y="8066"/>
                    <a:pt x="3933" y="8066"/>
                  </a:cubicBezTo>
                  <a:close/>
                  <a:moveTo>
                    <a:pt x="1664" y="3277"/>
                  </a:moveTo>
                  <a:lnTo>
                    <a:pt x="5949" y="3277"/>
                  </a:lnTo>
                  <a:cubicBezTo>
                    <a:pt x="5798" y="2218"/>
                    <a:pt x="4941" y="1412"/>
                    <a:pt x="3832" y="1412"/>
                  </a:cubicBezTo>
                  <a:cubicBezTo>
                    <a:pt x="3227" y="1412"/>
                    <a:pt x="2723" y="1664"/>
                    <a:pt x="2370" y="2017"/>
                  </a:cubicBezTo>
                  <a:cubicBezTo>
                    <a:pt x="1966" y="2370"/>
                    <a:pt x="1714" y="2823"/>
                    <a:pt x="1664" y="3277"/>
                  </a:cubicBezTo>
                </a:path>
              </a:pathLst>
            </a:custGeom>
            <a:solidFill>
              <a:srgbClr val="7C868F">
                <a:alpha val="6208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51" name="Google Shape;5251;p75"/>
            <p:cNvSpPr/>
            <p:nvPr/>
          </p:nvSpPr>
          <p:spPr>
            <a:xfrm>
              <a:off x="6440375" y="2688600"/>
              <a:ext cx="187825" cy="267225"/>
            </a:xfrm>
            <a:custGeom>
              <a:avLst/>
              <a:gdLst/>
              <a:ahLst/>
              <a:cxnLst/>
              <a:rect l="l" t="t" r="r" b="b"/>
              <a:pathLst>
                <a:path w="7513" h="10689" extrusionOk="0">
                  <a:moveTo>
                    <a:pt x="1513" y="7058"/>
                  </a:moveTo>
                  <a:lnTo>
                    <a:pt x="1513" y="10688"/>
                  </a:lnTo>
                  <a:lnTo>
                    <a:pt x="0" y="10688"/>
                  </a:lnTo>
                  <a:lnTo>
                    <a:pt x="0" y="202"/>
                  </a:lnTo>
                  <a:lnTo>
                    <a:pt x="1513" y="202"/>
                  </a:lnTo>
                  <a:lnTo>
                    <a:pt x="1513" y="1059"/>
                  </a:lnTo>
                  <a:cubicBezTo>
                    <a:pt x="2067" y="404"/>
                    <a:pt x="2824" y="1"/>
                    <a:pt x="3933" y="1"/>
                  </a:cubicBezTo>
                  <a:cubicBezTo>
                    <a:pt x="6100" y="1"/>
                    <a:pt x="7512" y="1715"/>
                    <a:pt x="7512" y="3983"/>
                  </a:cubicBezTo>
                  <a:cubicBezTo>
                    <a:pt x="7512" y="6302"/>
                    <a:pt x="6100" y="8016"/>
                    <a:pt x="3933" y="8016"/>
                  </a:cubicBezTo>
                  <a:cubicBezTo>
                    <a:pt x="2975" y="8016"/>
                    <a:pt x="2118" y="7663"/>
                    <a:pt x="1513" y="7058"/>
                  </a:cubicBezTo>
                  <a:close/>
                  <a:moveTo>
                    <a:pt x="1563" y="5496"/>
                  </a:moveTo>
                  <a:cubicBezTo>
                    <a:pt x="2017" y="6151"/>
                    <a:pt x="2773" y="6554"/>
                    <a:pt x="3681" y="6554"/>
                  </a:cubicBezTo>
                  <a:cubicBezTo>
                    <a:pt x="5042" y="6554"/>
                    <a:pt x="5949" y="5445"/>
                    <a:pt x="5949" y="3983"/>
                  </a:cubicBezTo>
                  <a:cubicBezTo>
                    <a:pt x="5949" y="2572"/>
                    <a:pt x="5092" y="1412"/>
                    <a:pt x="3681" y="1412"/>
                  </a:cubicBezTo>
                  <a:cubicBezTo>
                    <a:pt x="2773" y="1412"/>
                    <a:pt x="2017" y="1916"/>
                    <a:pt x="1563" y="2622"/>
                  </a:cubicBezTo>
                  <a:lnTo>
                    <a:pt x="1563" y="5496"/>
                  </a:lnTo>
                </a:path>
              </a:pathLst>
            </a:custGeom>
            <a:solidFill>
              <a:srgbClr val="7C868F">
                <a:alpha val="6208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52" name="Google Shape;5252;p75"/>
            <p:cNvSpPr/>
            <p:nvPr/>
          </p:nvSpPr>
          <p:spPr>
            <a:xfrm>
              <a:off x="6231150" y="2693650"/>
              <a:ext cx="191600" cy="191600"/>
            </a:xfrm>
            <a:custGeom>
              <a:avLst/>
              <a:gdLst/>
              <a:ahLst/>
              <a:cxnLst/>
              <a:rect l="l" t="t" r="r" b="b"/>
              <a:pathLst>
                <a:path w="7664" h="7664" extrusionOk="0">
                  <a:moveTo>
                    <a:pt x="2874" y="3680"/>
                  </a:moveTo>
                  <a:lnTo>
                    <a:pt x="152" y="0"/>
                  </a:lnTo>
                  <a:lnTo>
                    <a:pt x="2067" y="0"/>
                  </a:lnTo>
                  <a:lnTo>
                    <a:pt x="3882" y="2521"/>
                  </a:lnTo>
                  <a:lnTo>
                    <a:pt x="5647" y="0"/>
                  </a:lnTo>
                  <a:lnTo>
                    <a:pt x="7563" y="0"/>
                  </a:lnTo>
                  <a:lnTo>
                    <a:pt x="4840" y="3731"/>
                  </a:lnTo>
                  <a:lnTo>
                    <a:pt x="7663" y="7663"/>
                  </a:lnTo>
                  <a:lnTo>
                    <a:pt x="5748" y="7663"/>
                  </a:lnTo>
                  <a:lnTo>
                    <a:pt x="3832" y="4941"/>
                  </a:lnTo>
                  <a:lnTo>
                    <a:pt x="1916" y="7663"/>
                  </a:lnTo>
                  <a:lnTo>
                    <a:pt x="0" y="7663"/>
                  </a:lnTo>
                  <a:lnTo>
                    <a:pt x="2824" y="3680"/>
                  </a:lnTo>
                </a:path>
              </a:pathLst>
            </a:custGeom>
            <a:solidFill>
              <a:srgbClr val="7C868F">
                <a:alpha val="6208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53" name="Google Shape;5253;p75"/>
            <p:cNvSpPr/>
            <p:nvPr/>
          </p:nvSpPr>
          <p:spPr>
            <a:xfrm>
              <a:off x="6063525" y="2628100"/>
              <a:ext cx="152525" cy="257150"/>
            </a:xfrm>
            <a:custGeom>
              <a:avLst/>
              <a:gdLst/>
              <a:ahLst/>
              <a:cxnLst/>
              <a:rect l="l" t="t" r="r" b="b"/>
              <a:pathLst>
                <a:path w="6101" h="10286" extrusionOk="0">
                  <a:moveTo>
                    <a:pt x="1765" y="5748"/>
                  </a:moveTo>
                  <a:lnTo>
                    <a:pt x="5748" y="5748"/>
                  </a:lnTo>
                  <a:lnTo>
                    <a:pt x="5748" y="4286"/>
                  </a:lnTo>
                  <a:lnTo>
                    <a:pt x="1765" y="4286"/>
                  </a:lnTo>
                  <a:lnTo>
                    <a:pt x="1765" y="1513"/>
                  </a:lnTo>
                  <a:lnTo>
                    <a:pt x="6050" y="1513"/>
                  </a:lnTo>
                  <a:lnTo>
                    <a:pt x="6050" y="1"/>
                  </a:lnTo>
                  <a:lnTo>
                    <a:pt x="0" y="1"/>
                  </a:lnTo>
                  <a:lnTo>
                    <a:pt x="0" y="10285"/>
                  </a:lnTo>
                  <a:lnTo>
                    <a:pt x="6100" y="10285"/>
                  </a:lnTo>
                  <a:lnTo>
                    <a:pt x="6100" y="8773"/>
                  </a:lnTo>
                  <a:lnTo>
                    <a:pt x="1765" y="8773"/>
                  </a:lnTo>
                  <a:lnTo>
                    <a:pt x="1765" y="5748"/>
                  </a:lnTo>
                  <a:close/>
                </a:path>
              </a:pathLst>
            </a:custGeom>
            <a:solidFill>
              <a:srgbClr val="7C868F">
                <a:alpha val="6208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254" name="Google Shape;5254;p75"/>
          <p:cNvGrpSpPr/>
          <p:nvPr/>
        </p:nvGrpSpPr>
        <p:grpSpPr>
          <a:xfrm>
            <a:off x="3882459" y="4590170"/>
            <a:ext cx="682107" cy="266863"/>
            <a:chOff x="238125" y="2500825"/>
            <a:chExt cx="1678825" cy="656650"/>
          </a:xfrm>
        </p:grpSpPr>
        <p:sp>
          <p:nvSpPr>
            <p:cNvPr id="5255" name="Google Shape;5255;p75"/>
            <p:cNvSpPr/>
            <p:nvPr/>
          </p:nvSpPr>
          <p:spPr>
            <a:xfrm>
              <a:off x="238125" y="2592825"/>
              <a:ext cx="429800" cy="274775"/>
            </a:xfrm>
            <a:custGeom>
              <a:avLst/>
              <a:gdLst/>
              <a:ahLst/>
              <a:cxnLst/>
              <a:rect l="l" t="t" r="r" b="b"/>
              <a:pathLst>
                <a:path w="17192" h="10991" extrusionOk="0">
                  <a:moveTo>
                    <a:pt x="4084" y="0"/>
                  </a:moveTo>
                  <a:lnTo>
                    <a:pt x="0" y="10990"/>
                  </a:lnTo>
                  <a:lnTo>
                    <a:pt x="4436" y="10990"/>
                  </a:lnTo>
                  <a:lnTo>
                    <a:pt x="5848" y="6302"/>
                  </a:lnTo>
                  <a:cubicBezTo>
                    <a:pt x="5999" y="5848"/>
                    <a:pt x="6100" y="5394"/>
                    <a:pt x="6201" y="4941"/>
                  </a:cubicBezTo>
                  <a:lnTo>
                    <a:pt x="6352" y="4941"/>
                  </a:lnTo>
                  <a:cubicBezTo>
                    <a:pt x="6352" y="5394"/>
                    <a:pt x="6352" y="5848"/>
                    <a:pt x="6403" y="6352"/>
                  </a:cubicBezTo>
                  <a:lnTo>
                    <a:pt x="7209" y="10990"/>
                  </a:lnTo>
                  <a:lnTo>
                    <a:pt x="9881" y="10990"/>
                  </a:lnTo>
                  <a:lnTo>
                    <a:pt x="12604" y="6050"/>
                  </a:lnTo>
                  <a:cubicBezTo>
                    <a:pt x="12805" y="5697"/>
                    <a:pt x="12957" y="5344"/>
                    <a:pt x="13108" y="4941"/>
                  </a:cubicBezTo>
                  <a:lnTo>
                    <a:pt x="13209" y="4941"/>
                  </a:lnTo>
                  <a:lnTo>
                    <a:pt x="12755" y="10990"/>
                  </a:lnTo>
                  <a:lnTo>
                    <a:pt x="17191" y="10990"/>
                  </a:lnTo>
                  <a:lnTo>
                    <a:pt x="17091" y="0"/>
                  </a:lnTo>
                  <a:lnTo>
                    <a:pt x="12402" y="0"/>
                  </a:lnTo>
                  <a:lnTo>
                    <a:pt x="10184" y="4285"/>
                  </a:lnTo>
                  <a:cubicBezTo>
                    <a:pt x="9982" y="4789"/>
                    <a:pt x="9780" y="5243"/>
                    <a:pt x="9579" y="5747"/>
                  </a:cubicBezTo>
                  <a:lnTo>
                    <a:pt x="9478" y="5747"/>
                  </a:lnTo>
                  <a:lnTo>
                    <a:pt x="8772" y="0"/>
                  </a:lnTo>
                  <a:close/>
                </a:path>
              </a:pathLst>
            </a:custGeom>
            <a:solidFill>
              <a:srgbClr val="7C868F">
                <a:alpha val="6208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56" name="Google Shape;5256;p75"/>
            <p:cNvSpPr/>
            <p:nvPr/>
          </p:nvSpPr>
          <p:spPr>
            <a:xfrm>
              <a:off x="651500" y="2669700"/>
              <a:ext cx="215550" cy="201675"/>
            </a:xfrm>
            <a:custGeom>
              <a:avLst/>
              <a:gdLst/>
              <a:ahLst/>
              <a:cxnLst/>
              <a:rect l="l" t="t" r="r" b="b"/>
              <a:pathLst>
                <a:path w="8622" h="8067" extrusionOk="0">
                  <a:moveTo>
                    <a:pt x="5950" y="0"/>
                  </a:moveTo>
                  <a:cubicBezTo>
                    <a:pt x="3228" y="0"/>
                    <a:pt x="959" y="1765"/>
                    <a:pt x="505" y="4084"/>
                  </a:cubicBezTo>
                  <a:cubicBezTo>
                    <a:pt x="1" y="6655"/>
                    <a:pt x="1866" y="8067"/>
                    <a:pt x="4740" y="8067"/>
                  </a:cubicBezTo>
                  <a:cubicBezTo>
                    <a:pt x="5547" y="8067"/>
                    <a:pt x="6303" y="7915"/>
                    <a:pt x="7059" y="7714"/>
                  </a:cubicBezTo>
                  <a:lnTo>
                    <a:pt x="7815" y="4538"/>
                  </a:lnTo>
                  <a:lnTo>
                    <a:pt x="7815" y="4538"/>
                  </a:lnTo>
                  <a:cubicBezTo>
                    <a:pt x="7261" y="4891"/>
                    <a:pt x="6656" y="5092"/>
                    <a:pt x="6000" y="5143"/>
                  </a:cubicBezTo>
                  <a:cubicBezTo>
                    <a:pt x="5295" y="5143"/>
                    <a:pt x="4790" y="4588"/>
                    <a:pt x="4942" y="4033"/>
                  </a:cubicBezTo>
                  <a:cubicBezTo>
                    <a:pt x="5085" y="3315"/>
                    <a:pt x="5683" y="2870"/>
                    <a:pt x="6391" y="2870"/>
                  </a:cubicBezTo>
                  <a:cubicBezTo>
                    <a:pt x="6428" y="2870"/>
                    <a:pt x="6466" y="2871"/>
                    <a:pt x="6504" y="2874"/>
                  </a:cubicBezTo>
                  <a:cubicBezTo>
                    <a:pt x="7059" y="2874"/>
                    <a:pt x="7614" y="3126"/>
                    <a:pt x="8017" y="3529"/>
                  </a:cubicBezTo>
                  <a:lnTo>
                    <a:pt x="8622" y="353"/>
                  </a:lnTo>
                  <a:cubicBezTo>
                    <a:pt x="7714" y="101"/>
                    <a:pt x="6857" y="0"/>
                    <a:pt x="5950" y="0"/>
                  </a:cubicBezTo>
                  <a:close/>
                </a:path>
              </a:pathLst>
            </a:custGeom>
            <a:solidFill>
              <a:srgbClr val="7C868F">
                <a:alpha val="6208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57" name="Google Shape;5257;p75"/>
            <p:cNvSpPr/>
            <p:nvPr/>
          </p:nvSpPr>
          <p:spPr>
            <a:xfrm>
              <a:off x="851900" y="2592825"/>
              <a:ext cx="228150" cy="274775"/>
            </a:xfrm>
            <a:custGeom>
              <a:avLst/>
              <a:gdLst/>
              <a:ahLst/>
              <a:cxnLst/>
              <a:rect l="l" t="t" r="r" b="b"/>
              <a:pathLst>
                <a:path w="9126" h="10991" extrusionOk="0">
                  <a:moveTo>
                    <a:pt x="2018" y="0"/>
                  </a:moveTo>
                  <a:lnTo>
                    <a:pt x="1" y="10990"/>
                  </a:lnTo>
                  <a:lnTo>
                    <a:pt x="8471" y="10990"/>
                  </a:lnTo>
                  <a:lnTo>
                    <a:pt x="9126" y="7461"/>
                  </a:lnTo>
                  <a:lnTo>
                    <a:pt x="5244" y="7461"/>
                  </a:lnTo>
                  <a:lnTo>
                    <a:pt x="6605" y="0"/>
                  </a:lnTo>
                  <a:close/>
                </a:path>
              </a:pathLst>
            </a:custGeom>
            <a:solidFill>
              <a:srgbClr val="7C868F">
                <a:alpha val="6208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58" name="Google Shape;5258;p75"/>
            <p:cNvSpPr/>
            <p:nvPr/>
          </p:nvSpPr>
          <p:spPr>
            <a:xfrm>
              <a:off x="1039700" y="2669675"/>
              <a:ext cx="316100" cy="201700"/>
            </a:xfrm>
            <a:custGeom>
              <a:avLst/>
              <a:gdLst/>
              <a:ahLst/>
              <a:cxnLst/>
              <a:rect l="l" t="t" r="r" b="b"/>
              <a:pathLst>
                <a:path w="12644" h="8068" extrusionOk="0">
                  <a:moveTo>
                    <a:pt x="6513" y="2065"/>
                  </a:moveTo>
                  <a:cubicBezTo>
                    <a:pt x="6544" y="2065"/>
                    <a:pt x="6574" y="2066"/>
                    <a:pt x="6605" y="2068"/>
                  </a:cubicBezTo>
                  <a:lnTo>
                    <a:pt x="6857" y="2068"/>
                  </a:lnTo>
                  <a:cubicBezTo>
                    <a:pt x="7311" y="2169"/>
                    <a:pt x="7664" y="2623"/>
                    <a:pt x="7563" y="3077"/>
                  </a:cubicBezTo>
                  <a:lnTo>
                    <a:pt x="5345" y="3077"/>
                  </a:lnTo>
                  <a:cubicBezTo>
                    <a:pt x="5440" y="2502"/>
                    <a:pt x="5945" y="2065"/>
                    <a:pt x="6513" y="2065"/>
                  </a:cubicBezTo>
                  <a:close/>
                  <a:moveTo>
                    <a:pt x="6996" y="0"/>
                  </a:moveTo>
                  <a:cubicBezTo>
                    <a:pt x="6950" y="0"/>
                    <a:pt x="6904" y="1"/>
                    <a:pt x="6857" y="1"/>
                  </a:cubicBezTo>
                  <a:cubicBezTo>
                    <a:pt x="3782" y="1"/>
                    <a:pt x="1009" y="1564"/>
                    <a:pt x="505" y="4135"/>
                  </a:cubicBezTo>
                  <a:cubicBezTo>
                    <a:pt x="1" y="6807"/>
                    <a:pt x="2521" y="8068"/>
                    <a:pt x="5546" y="8068"/>
                  </a:cubicBezTo>
                  <a:cubicBezTo>
                    <a:pt x="7765" y="8068"/>
                    <a:pt x="10537" y="7211"/>
                    <a:pt x="11546" y="5345"/>
                  </a:cubicBezTo>
                  <a:lnTo>
                    <a:pt x="6958" y="5345"/>
                  </a:lnTo>
                  <a:cubicBezTo>
                    <a:pt x="6756" y="5749"/>
                    <a:pt x="6353" y="6001"/>
                    <a:pt x="5899" y="6001"/>
                  </a:cubicBezTo>
                  <a:cubicBezTo>
                    <a:pt x="4891" y="6001"/>
                    <a:pt x="4891" y="5295"/>
                    <a:pt x="5042" y="4690"/>
                  </a:cubicBezTo>
                  <a:lnTo>
                    <a:pt x="11848" y="4690"/>
                  </a:lnTo>
                  <a:cubicBezTo>
                    <a:pt x="12644" y="1805"/>
                    <a:pt x="10349" y="0"/>
                    <a:pt x="6996" y="0"/>
                  </a:cubicBezTo>
                  <a:close/>
                </a:path>
              </a:pathLst>
            </a:custGeom>
            <a:solidFill>
              <a:srgbClr val="7C868F">
                <a:alpha val="6208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59" name="Google Shape;5259;p75"/>
            <p:cNvSpPr/>
            <p:nvPr/>
          </p:nvSpPr>
          <p:spPr>
            <a:xfrm>
              <a:off x="1323275" y="2669700"/>
              <a:ext cx="318900" cy="201675"/>
            </a:xfrm>
            <a:custGeom>
              <a:avLst/>
              <a:gdLst/>
              <a:ahLst/>
              <a:cxnLst/>
              <a:rect l="l" t="t" r="r" b="b"/>
              <a:pathLst>
                <a:path w="12756" h="8067" extrusionOk="0">
                  <a:moveTo>
                    <a:pt x="6508" y="2921"/>
                  </a:moveTo>
                  <a:cubicBezTo>
                    <a:pt x="6540" y="2921"/>
                    <a:pt x="6573" y="2922"/>
                    <a:pt x="6605" y="2924"/>
                  </a:cubicBezTo>
                  <a:cubicBezTo>
                    <a:pt x="7362" y="2924"/>
                    <a:pt x="7815" y="3429"/>
                    <a:pt x="7714" y="4084"/>
                  </a:cubicBezTo>
                  <a:cubicBezTo>
                    <a:pt x="7523" y="4706"/>
                    <a:pt x="6923" y="5146"/>
                    <a:pt x="6259" y="5146"/>
                  </a:cubicBezTo>
                  <a:cubicBezTo>
                    <a:pt x="6223" y="5146"/>
                    <a:pt x="6187" y="5145"/>
                    <a:pt x="6152" y="5143"/>
                  </a:cubicBezTo>
                  <a:cubicBezTo>
                    <a:pt x="5446" y="5143"/>
                    <a:pt x="4942" y="4689"/>
                    <a:pt x="5093" y="4084"/>
                  </a:cubicBezTo>
                  <a:lnTo>
                    <a:pt x="5042" y="4084"/>
                  </a:lnTo>
                  <a:cubicBezTo>
                    <a:pt x="5235" y="3411"/>
                    <a:pt x="5840" y="2921"/>
                    <a:pt x="6508" y="2921"/>
                  </a:cubicBezTo>
                  <a:close/>
                  <a:moveTo>
                    <a:pt x="7210" y="0"/>
                  </a:moveTo>
                  <a:cubicBezTo>
                    <a:pt x="4034" y="0"/>
                    <a:pt x="1060" y="1412"/>
                    <a:pt x="556" y="4134"/>
                  </a:cubicBezTo>
                  <a:cubicBezTo>
                    <a:pt x="1" y="6705"/>
                    <a:pt x="2572" y="8067"/>
                    <a:pt x="5597" y="8067"/>
                  </a:cubicBezTo>
                  <a:cubicBezTo>
                    <a:pt x="8571" y="8067"/>
                    <a:pt x="11697" y="6705"/>
                    <a:pt x="12201" y="4134"/>
                  </a:cubicBezTo>
                  <a:cubicBezTo>
                    <a:pt x="12756" y="1412"/>
                    <a:pt x="10336" y="0"/>
                    <a:pt x="7210" y="0"/>
                  </a:cubicBezTo>
                  <a:close/>
                </a:path>
              </a:pathLst>
            </a:custGeom>
            <a:solidFill>
              <a:srgbClr val="7C868F">
                <a:alpha val="6208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60" name="Google Shape;5260;p75"/>
            <p:cNvSpPr/>
            <p:nvPr/>
          </p:nvSpPr>
          <p:spPr>
            <a:xfrm>
              <a:off x="1605600" y="2571400"/>
              <a:ext cx="311350" cy="299975"/>
            </a:xfrm>
            <a:custGeom>
              <a:avLst/>
              <a:gdLst/>
              <a:ahLst/>
              <a:cxnLst/>
              <a:rect l="l" t="t" r="r" b="b"/>
              <a:pathLst>
                <a:path w="12454" h="11999" extrusionOk="0">
                  <a:moveTo>
                    <a:pt x="6151" y="6856"/>
                  </a:moveTo>
                  <a:cubicBezTo>
                    <a:pt x="6605" y="6957"/>
                    <a:pt x="6908" y="7461"/>
                    <a:pt x="6857" y="7915"/>
                  </a:cubicBezTo>
                  <a:cubicBezTo>
                    <a:pt x="6706" y="8570"/>
                    <a:pt x="6151" y="9024"/>
                    <a:pt x="5496" y="9075"/>
                  </a:cubicBezTo>
                  <a:cubicBezTo>
                    <a:pt x="5395" y="9075"/>
                    <a:pt x="5294" y="9075"/>
                    <a:pt x="5194" y="9024"/>
                  </a:cubicBezTo>
                  <a:cubicBezTo>
                    <a:pt x="4740" y="8873"/>
                    <a:pt x="4437" y="8419"/>
                    <a:pt x="4589" y="7965"/>
                  </a:cubicBezTo>
                  <a:cubicBezTo>
                    <a:pt x="4689" y="7310"/>
                    <a:pt x="5244" y="6856"/>
                    <a:pt x="5899" y="6856"/>
                  </a:cubicBezTo>
                  <a:close/>
                  <a:moveTo>
                    <a:pt x="8118" y="0"/>
                  </a:moveTo>
                  <a:lnTo>
                    <a:pt x="7513" y="3277"/>
                  </a:lnTo>
                  <a:lnTo>
                    <a:pt x="7412" y="5092"/>
                  </a:lnTo>
                  <a:lnTo>
                    <a:pt x="7261" y="5092"/>
                  </a:lnTo>
                  <a:cubicBezTo>
                    <a:pt x="6656" y="4336"/>
                    <a:pt x="5748" y="3882"/>
                    <a:pt x="4790" y="3882"/>
                  </a:cubicBezTo>
                  <a:cubicBezTo>
                    <a:pt x="2270" y="3882"/>
                    <a:pt x="656" y="6100"/>
                    <a:pt x="303" y="8016"/>
                  </a:cubicBezTo>
                  <a:cubicBezTo>
                    <a:pt x="1" y="9881"/>
                    <a:pt x="858" y="11999"/>
                    <a:pt x="3278" y="11999"/>
                  </a:cubicBezTo>
                  <a:cubicBezTo>
                    <a:pt x="4488" y="11999"/>
                    <a:pt x="5597" y="11494"/>
                    <a:pt x="6454" y="10688"/>
                  </a:cubicBezTo>
                  <a:lnTo>
                    <a:pt x="6555" y="10688"/>
                  </a:lnTo>
                  <a:lnTo>
                    <a:pt x="6252" y="11797"/>
                  </a:lnTo>
                  <a:lnTo>
                    <a:pt x="10285" y="11797"/>
                  </a:lnTo>
                  <a:lnTo>
                    <a:pt x="12453" y="0"/>
                  </a:lnTo>
                  <a:close/>
                </a:path>
              </a:pathLst>
            </a:custGeom>
            <a:solidFill>
              <a:srgbClr val="7C868F">
                <a:alpha val="6208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61" name="Google Shape;5261;p75"/>
            <p:cNvSpPr/>
            <p:nvPr/>
          </p:nvSpPr>
          <p:spPr>
            <a:xfrm>
              <a:off x="758650" y="2907900"/>
              <a:ext cx="307550" cy="249575"/>
            </a:xfrm>
            <a:custGeom>
              <a:avLst/>
              <a:gdLst/>
              <a:ahLst/>
              <a:cxnLst/>
              <a:rect l="l" t="t" r="r" b="b"/>
              <a:pathLst>
                <a:path w="12302" h="9983" extrusionOk="0">
                  <a:moveTo>
                    <a:pt x="7915" y="1"/>
                  </a:moveTo>
                  <a:lnTo>
                    <a:pt x="0" y="9982"/>
                  </a:lnTo>
                  <a:lnTo>
                    <a:pt x="5344" y="9982"/>
                  </a:lnTo>
                  <a:lnTo>
                    <a:pt x="12301" y="1"/>
                  </a:lnTo>
                  <a:close/>
                </a:path>
              </a:pathLst>
            </a:custGeom>
            <a:solidFill>
              <a:srgbClr val="7C868F">
                <a:alpha val="6208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62" name="Google Shape;5262;p75"/>
            <p:cNvSpPr/>
            <p:nvPr/>
          </p:nvSpPr>
          <p:spPr>
            <a:xfrm>
              <a:off x="1189700" y="2590300"/>
              <a:ext cx="92025" cy="54225"/>
            </a:xfrm>
            <a:custGeom>
              <a:avLst/>
              <a:gdLst/>
              <a:ahLst/>
              <a:cxnLst/>
              <a:rect l="l" t="t" r="r" b="b"/>
              <a:pathLst>
                <a:path w="3681" h="2169" extrusionOk="0">
                  <a:moveTo>
                    <a:pt x="1865" y="0"/>
                  </a:moveTo>
                  <a:lnTo>
                    <a:pt x="0" y="2168"/>
                  </a:lnTo>
                  <a:lnTo>
                    <a:pt x="1765" y="2168"/>
                  </a:lnTo>
                  <a:lnTo>
                    <a:pt x="3680" y="0"/>
                  </a:lnTo>
                  <a:close/>
                </a:path>
              </a:pathLst>
            </a:custGeom>
            <a:solidFill>
              <a:srgbClr val="7C868F">
                <a:alpha val="6208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63" name="Google Shape;5263;p75"/>
            <p:cNvSpPr/>
            <p:nvPr/>
          </p:nvSpPr>
          <p:spPr>
            <a:xfrm>
              <a:off x="1256500" y="2542400"/>
              <a:ext cx="60500" cy="22725"/>
            </a:xfrm>
            <a:custGeom>
              <a:avLst/>
              <a:gdLst/>
              <a:ahLst/>
              <a:cxnLst/>
              <a:rect l="l" t="t" r="r" b="b"/>
              <a:pathLst>
                <a:path w="2420" h="909" extrusionOk="0">
                  <a:moveTo>
                    <a:pt x="1008" y="1"/>
                  </a:moveTo>
                  <a:lnTo>
                    <a:pt x="0" y="908"/>
                  </a:lnTo>
                  <a:lnTo>
                    <a:pt x="1613" y="908"/>
                  </a:lnTo>
                  <a:lnTo>
                    <a:pt x="2420" y="1"/>
                  </a:lnTo>
                  <a:close/>
                </a:path>
              </a:pathLst>
            </a:custGeom>
            <a:solidFill>
              <a:srgbClr val="7C868F">
                <a:alpha val="6208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64" name="Google Shape;5264;p75"/>
            <p:cNvSpPr/>
            <p:nvPr/>
          </p:nvSpPr>
          <p:spPr>
            <a:xfrm>
              <a:off x="1294300" y="2500825"/>
              <a:ext cx="49175" cy="18925"/>
            </a:xfrm>
            <a:custGeom>
              <a:avLst/>
              <a:gdLst/>
              <a:ahLst/>
              <a:cxnLst/>
              <a:rect l="l" t="t" r="r" b="b"/>
              <a:pathLst>
                <a:path w="1967" h="757" extrusionOk="0">
                  <a:moveTo>
                    <a:pt x="807" y="0"/>
                  </a:moveTo>
                  <a:lnTo>
                    <a:pt x="0" y="756"/>
                  </a:lnTo>
                  <a:lnTo>
                    <a:pt x="1311" y="756"/>
                  </a:lnTo>
                  <a:lnTo>
                    <a:pt x="1967" y="0"/>
                  </a:lnTo>
                  <a:close/>
                </a:path>
              </a:pathLst>
            </a:custGeom>
            <a:solidFill>
              <a:srgbClr val="7C868F">
                <a:alpha val="6208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65" name="Google Shape;5265;p75"/>
            <p:cNvSpPr/>
            <p:nvPr/>
          </p:nvSpPr>
          <p:spPr>
            <a:xfrm>
              <a:off x="1077525" y="2905300"/>
              <a:ext cx="89500" cy="102275"/>
            </a:xfrm>
            <a:custGeom>
              <a:avLst/>
              <a:gdLst/>
              <a:ahLst/>
              <a:cxnLst/>
              <a:rect l="l" t="t" r="r" b="b"/>
              <a:pathLst>
                <a:path w="3580" h="4091" extrusionOk="0">
                  <a:moveTo>
                    <a:pt x="2068" y="1"/>
                  </a:moveTo>
                  <a:cubicBezTo>
                    <a:pt x="1257" y="1"/>
                    <a:pt x="599" y="590"/>
                    <a:pt x="454" y="1365"/>
                  </a:cubicBezTo>
                  <a:cubicBezTo>
                    <a:pt x="403" y="1768"/>
                    <a:pt x="605" y="2222"/>
                    <a:pt x="958" y="2373"/>
                  </a:cubicBezTo>
                  <a:cubicBezTo>
                    <a:pt x="1160" y="2474"/>
                    <a:pt x="1311" y="2524"/>
                    <a:pt x="1513" y="2524"/>
                  </a:cubicBezTo>
                  <a:cubicBezTo>
                    <a:pt x="1765" y="2625"/>
                    <a:pt x="1865" y="2676"/>
                    <a:pt x="1815" y="2827"/>
                  </a:cubicBezTo>
                  <a:cubicBezTo>
                    <a:pt x="1815" y="2978"/>
                    <a:pt x="1714" y="3029"/>
                    <a:pt x="1513" y="3029"/>
                  </a:cubicBezTo>
                  <a:cubicBezTo>
                    <a:pt x="1160" y="3029"/>
                    <a:pt x="807" y="2877"/>
                    <a:pt x="555" y="2575"/>
                  </a:cubicBezTo>
                  <a:lnTo>
                    <a:pt x="0" y="3633"/>
                  </a:lnTo>
                  <a:lnTo>
                    <a:pt x="303" y="3785"/>
                  </a:lnTo>
                  <a:cubicBezTo>
                    <a:pt x="706" y="3986"/>
                    <a:pt x="1059" y="4087"/>
                    <a:pt x="1462" y="4087"/>
                  </a:cubicBezTo>
                  <a:cubicBezTo>
                    <a:pt x="1496" y="4089"/>
                    <a:pt x="1529" y="4090"/>
                    <a:pt x="1562" y="4090"/>
                  </a:cubicBezTo>
                  <a:cubicBezTo>
                    <a:pt x="2381" y="4090"/>
                    <a:pt x="3132" y="3499"/>
                    <a:pt x="3277" y="2676"/>
                  </a:cubicBezTo>
                  <a:cubicBezTo>
                    <a:pt x="3277" y="2323"/>
                    <a:pt x="3126" y="2020"/>
                    <a:pt x="2874" y="1819"/>
                  </a:cubicBezTo>
                  <a:cubicBezTo>
                    <a:pt x="2723" y="1718"/>
                    <a:pt x="2521" y="1617"/>
                    <a:pt x="2269" y="1567"/>
                  </a:cubicBezTo>
                  <a:cubicBezTo>
                    <a:pt x="1966" y="1466"/>
                    <a:pt x="1865" y="1415"/>
                    <a:pt x="1865" y="1314"/>
                  </a:cubicBezTo>
                  <a:cubicBezTo>
                    <a:pt x="1916" y="1163"/>
                    <a:pt x="2017" y="1113"/>
                    <a:pt x="2168" y="1113"/>
                  </a:cubicBezTo>
                  <a:cubicBezTo>
                    <a:pt x="2470" y="1113"/>
                    <a:pt x="2773" y="1264"/>
                    <a:pt x="2975" y="1466"/>
                  </a:cubicBezTo>
                  <a:lnTo>
                    <a:pt x="3580" y="407"/>
                  </a:lnTo>
                  <a:lnTo>
                    <a:pt x="3327" y="256"/>
                  </a:lnTo>
                  <a:cubicBezTo>
                    <a:pt x="2975" y="105"/>
                    <a:pt x="2571" y="4"/>
                    <a:pt x="2168" y="4"/>
                  </a:cubicBezTo>
                  <a:cubicBezTo>
                    <a:pt x="2135" y="2"/>
                    <a:pt x="2101" y="1"/>
                    <a:pt x="2068" y="1"/>
                  </a:cubicBezTo>
                  <a:close/>
                </a:path>
              </a:pathLst>
            </a:custGeom>
            <a:solidFill>
              <a:srgbClr val="7C868F">
                <a:alpha val="6208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66" name="Google Shape;5266;p75"/>
            <p:cNvSpPr/>
            <p:nvPr/>
          </p:nvSpPr>
          <p:spPr>
            <a:xfrm>
              <a:off x="1169525" y="2906650"/>
              <a:ext cx="108425" cy="101050"/>
            </a:xfrm>
            <a:custGeom>
              <a:avLst/>
              <a:gdLst/>
              <a:ahLst/>
              <a:cxnLst/>
              <a:rect l="l" t="t" r="r" b="b"/>
              <a:pathLst>
                <a:path w="4337" h="4042" extrusionOk="0">
                  <a:moveTo>
                    <a:pt x="2319" y="1210"/>
                  </a:moveTo>
                  <a:cubicBezTo>
                    <a:pt x="2622" y="1260"/>
                    <a:pt x="2874" y="1613"/>
                    <a:pt x="2824" y="1966"/>
                  </a:cubicBezTo>
                  <a:lnTo>
                    <a:pt x="2824" y="2017"/>
                  </a:lnTo>
                  <a:cubicBezTo>
                    <a:pt x="2824" y="2420"/>
                    <a:pt x="2471" y="2823"/>
                    <a:pt x="2017" y="2823"/>
                  </a:cubicBezTo>
                  <a:lnTo>
                    <a:pt x="1916" y="2823"/>
                  </a:lnTo>
                  <a:cubicBezTo>
                    <a:pt x="1563" y="2722"/>
                    <a:pt x="1311" y="2370"/>
                    <a:pt x="1412" y="2017"/>
                  </a:cubicBezTo>
                  <a:cubicBezTo>
                    <a:pt x="1412" y="1613"/>
                    <a:pt x="1765" y="1260"/>
                    <a:pt x="2219" y="1210"/>
                  </a:cubicBezTo>
                  <a:close/>
                  <a:moveTo>
                    <a:pt x="2269" y="0"/>
                  </a:moveTo>
                  <a:cubicBezTo>
                    <a:pt x="1110" y="0"/>
                    <a:pt x="101" y="857"/>
                    <a:pt x="0" y="2067"/>
                  </a:cubicBezTo>
                  <a:cubicBezTo>
                    <a:pt x="0" y="2117"/>
                    <a:pt x="0" y="2218"/>
                    <a:pt x="0" y="2319"/>
                  </a:cubicBezTo>
                  <a:cubicBezTo>
                    <a:pt x="48" y="3270"/>
                    <a:pt x="858" y="4042"/>
                    <a:pt x="1838" y="4042"/>
                  </a:cubicBezTo>
                  <a:cubicBezTo>
                    <a:pt x="1897" y="4042"/>
                    <a:pt x="1957" y="4039"/>
                    <a:pt x="2017" y="4033"/>
                  </a:cubicBezTo>
                  <a:cubicBezTo>
                    <a:pt x="3177" y="4033"/>
                    <a:pt x="4185" y="3126"/>
                    <a:pt x="4286" y="1966"/>
                  </a:cubicBezTo>
                  <a:cubicBezTo>
                    <a:pt x="4336" y="1412"/>
                    <a:pt x="4134" y="857"/>
                    <a:pt x="3731" y="504"/>
                  </a:cubicBezTo>
                  <a:cubicBezTo>
                    <a:pt x="3328" y="151"/>
                    <a:pt x="2824" y="0"/>
                    <a:pt x="2269" y="0"/>
                  </a:cubicBezTo>
                  <a:close/>
                </a:path>
              </a:pathLst>
            </a:custGeom>
            <a:solidFill>
              <a:srgbClr val="7C868F">
                <a:alpha val="6208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67" name="Google Shape;5267;p75"/>
            <p:cNvSpPr/>
            <p:nvPr/>
          </p:nvSpPr>
          <p:spPr>
            <a:xfrm>
              <a:off x="1279175" y="2907900"/>
              <a:ext cx="79425" cy="97075"/>
            </a:xfrm>
            <a:custGeom>
              <a:avLst/>
              <a:gdLst/>
              <a:ahLst/>
              <a:cxnLst/>
              <a:rect l="l" t="t" r="r" b="b"/>
              <a:pathLst>
                <a:path w="3177" h="3883" extrusionOk="0">
                  <a:moveTo>
                    <a:pt x="757" y="1"/>
                  </a:moveTo>
                  <a:lnTo>
                    <a:pt x="0" y="3882"/>
                  </a:lnTo>
                  <a:lnTo>
                    <a:pt x="1362" y="3882"/>
                  </a:lnTo>
                  <a:lnTo>
                    <a:pt x="1664" y="2521"/>
                  </a:lnTo>
                  <a:lnTo>
                    <a:pt x="2622" y="2521"/>
                  </a:lnTo>
                  <a:lnTo>
                    <a:pt x="2824" y="1463"/>
                  </a:lnTo>
                  <a:lnTo>
                    <a:pt x="1866" y="1463"/>
                  </a:lnTo>
                  <a:lnTo>
                    <a:pt x="1916" y="1059"/>
                  </a:lnTo>
                  <a:lnTo>
                    <a:pt x="2975" y="1059"/>
                  </a:lnTo>
                  <a:lnTo>
                    <a:pt x="3177" y="1"/>
                  </a:lnTo>
                  <a:close/>
                </a:path>
              </a:pathLst>
            </a:custGeom>
            <a:solidFill>
              <a:srgbClr val="7C868F">
                <a:alpha val="6208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68" name="Google Shape;5268;p75"/>
            <p:cNvSpPr/>
            <p:nvPr/>
          </p:nvSpPr>
          <p:spPr>
            <a:xfrm>
              <a:off x="1361100" y="2907900"/>
              <a:ext cx="75650" cy="97075"/>
            </a:xfrm>
            <a:custGeom>
              <a:avLst/>
              <a:gdLst/>
              <a:ahLst/>
              <a:cxnLst/>
              <a:rect l="l" t="t" r="r" b="b"/>
              <a:pathLst>
                <a:path w="3026" h="3883" extrusionOk="0">
                  <a:moveTo>
                    <a:pt x="252" y="1"/>
                  </a:moveTo>
                  <a:lnTo>
                    <a:pt x="0" y="1210"/>
                  </a:lnTo>
                  <a:lnTo>
                    <a:pt x="706" y="1210"/>
                  </a:lnTo>
                  <a:lnTo>
                    <a:pt x="152" y="3882"/>
                  </a:lnTo>
                  <a:lnTo>
                    <a:pt x="1614" y="3882"/>
                  </a:lnTo>
                  <a:lnTo>
                    <a:pt x="2118" y="1210"/>
                  </a:lnTo>
                  <a:lnTo>
                    <a:pt x="2773" y="1210"/>
                  </a:lnTo>
                  <a:lnTo>
                    <a:pt x="3025" y="1"/>
                  </a:lnTo>
                  <a:close/>
                </a:path>
              </a:pathLst>
            </a:custGeom>
            <a:solidFill>
              <a:srgbClr val="7C868F">
                <a:alpha val="6208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69" name="Google Shape;5269;p75"/>
            <p:cNvSpPr/>
            <p:nvPr/>
          </p:nvSpPr>
          <p:spPr>
            <a:xfrm>
              <a:off x="1443025" y="2907900"/>
              <a:ext cx="150000" cy="97075"/>
            </a:xfrm>
            <a:custGeom>
              <a:avLst/>
              <a:gdLst/>
              <a:ahLst/>
              <a:cxnLst/>
              <a:rect l="l" t="t" r="r" b="b"/>
              <a:pathLst>
                <a:path w="6000" h="3883" extrusionOk="0">
                  <a:moveTo>
                    <a:pt x="6000" y="1"/>
                  </a:moveTo>
                  <a:lnTo>
                    <a:pt x="5973" y="50"/>
                  </a:lnTo>
                  <a:lnTo>
                    <a:pt x="5973" y="50"/>
                  </a:lnTo>
                  <a:lnTo>
                    <a:pt x="6000" y="51"/>
                  </a:lnTo>
                  <a:lnTo>
                    <a:pt x="6000" y="1"/>
                  </a:lnTo>
                  <a:close/>
                  <a:moveTo>
                    <a:pt x="0" y="1"/>
                  </a:moveTo>
                  <a:lnTo>
                    <a:pt x="505" y="3882"/>
                  </a:lnTo>
                  <a:lnTo>
                    <a:pt x="1765" y="3882"/>
                  </a:lnTo>
                  <a:lnTo>
                    <a:pt x="2219" y="2824"/>
                  </a:lnTo>
                  <a:lnTo>
                    <a:pt x="2370" y="2471"/>
                  </a:lnTo>
                  <a:cubicBezTo>
                    <a:pt x="2471" y="2269"/>
                    <a:pt x="2521" y="2118"/>
                    <a:pt x="2572" y="1916"/>
                  </a:cubicBezTo>
                  <a:lnTo>
                    <a:pt x="2572" y="1815"/>
                  </a:lnTo>
                  <a:lnTo>
                    <a:pt x="2622" y="1815"/>
                  </a:lnTo>
                  <a:lnTo>
                    <a:pt x="2622" y="1967"/>
                  </a:lnTo>
                  <a:cubicBezTo>
                    <a:pt x="2622" y="2219"/>
                    <a:pt x="2622" y="2420"/>
                    <a:pt x="2622" y="2622"/>
                  </a:cubicBezTo>
                  <a:lnTo>
                    <a:pt x="2723" y="3882"/>
                  </a:lnTo>
                  <a:lnTo>
                    <a:pt x="3882" y="3882"/>
                  </a:lnTo>
                  <a:lnTo>
                    <a:pt x="5973" y="50"/>
                  </a:lnTo>
                  <a:lnTo>
                    <a:pt x="5973" y="50"/>
                  </a:lnTo>
                  <a:lnTo>
                    <a:pt x="4437" y="1"/>
                  </a:lnTo>
                  <a:lnTo>
                    <a:pt x="3933" y="1261"/>
                  </a:lnTo>
                  <a:cubicBezTo>
                    <a:pt x="3731" y="1563"/>
                    <a:pt x="3630" y="1967"/>
                    <a:pt x="3580" y="2320"/>
                  </a:cubicBezTo>
                  <a:lnTo>
                    <a:pt x="3529" y="2320"/>
                  </a:lnTo>
                  <a:lnTo>
                    <a:pt x="3529" y="2168"/>
                  </a:lnTo>
                  <a:cubicBezTo>
                    <a:pt x="3529" y="1967"/>
                    <a:pt x="3529" y="1715"/>
                    <a:pt x="3529" y="1463"/>
                  </a:cubicBezTo>
                  <a:lnTo>
                    <a:pt x="3479" y="1"/>
                  </a:lnTo>
                  <a:lnTo>
                    <a:pt x="2319" y="1"/>
                  </a:lnTo>
                  <a:lnTo>
                    <a:pt x="1765" y="1261"/>
                  </a:lnTo>
                  <a:cubicBezTo>
                    <a:pt x="1614" y="1563"/>
                    <a:pt x="1513" y="1866"/>
                    <a:pt x="1462" y="2219"/>
                  </a:cubicBezTo>
                  <a:lnTo>
                    <a:pt x="1462" y="2320"/>
                  </a:lnTo>
                  <a:lnTo>
                    <a:pt x="1412" y="2320"/>
                  </a:lnTo>
                  <a:cubicBezTo>
                    <a:pt x="1412" y="2168"/>
                    <a:pt x="1412" y="2219"/>
                    <a:pt x="1412" y="2017"/>
                  </a:cubicBezTo>
                  <a:lnTo>
                    <a:pt x="1412" y="1"/>
                  </a:lnTo>
                  <a:close/>
                </a:path>
              </a:pathLst>
            </a:custGeom>
            <a:solidFill>
              <a:srgbClr val="7C868F">
                <a:alpha val="6208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70" name="Google Shape;5270;p75"/>
            <p:cNvSpPr/>
            <p:nvPr/>
          </p:nvSpPr>
          <p:spPr>
            <a:xfrm>
              <a:off x="1560225" y="2907900"/>
              <a:ext cx="102125" cy="97075"/>
            </a:xfrm>
            <a:custGeom>
              <a:avLst/>
              <a:gdLst/>
              <a:ahLst/>
              <a:cxnLst/>
              <a:rect l="l" t="t" r="r" b="b"/>
              <a:pathLst>
                <a:path w="4085" h="3883" extrusionOk="0">
                  <a:moveTo>
                    <a:pt x="2673" y="1210"/>
                  </a:moveTo>
                  <a:cubicBezTo>
                    <a:pt x="2622" y="1311"/>
                    <a:pt x="2622" y="1412"/>
                    <a:pt x="2622" y="1513"/>
                  </a:cubicBezTo>
                  <a:lnTo>
                    <a:pt x="2622" y="2471"/>
                  </a:lnTo>
                  <a:lnTo>
                    <a:pt x="2118" y="2471"/>
                  </a:lnTo>
                  <a:lnTo>
                    <a:pt x="2421" y="1815"/>
                  </a:lnTo>
                  <a:cubicBezTo>
                    <a:pt x="2522" y="1614"/>
                    <a:pt x="2572" y="1412"/>
                    <a:pt x="2622" y="1210"/>
                  </a:cubicBezTo>
                  <a:close/>
                  <a:moveTo>
                    <a:pt x="2068" y="1"/>
                  </a:moveTo>
                  <a:lnTo>
                    <a:pt x="1" y="3882"/>
                  </a:lnTo>
                  <a:lnTo>
                    <a:pt x="1463" y="3882"/>
                  </a:lnTo>
                  <a:lnTo>
                    <a:pt x="1715" y="3378"/>
                  </a:lnTo>
                  <a:lnTo>
                    <a:pt x="2673" y="3378"/>
                  </a:lnTo>
                  <a:lnTo>
                    <a:pt x="2673" y="3882"/>
                  </a:lnTo>
                  <a:lnTo>
                    <a:pt x="4085" y="3882"/>
                  </a:lnTo>
                  <a:lnTo>
                    <a:pt x="3631" y="1"/>
                  </a:lnTo>
                  <a:close/>
                </a:path>
              </a:pathLst>
            </a:custGeom>
            <a:solidFill>
              <a:srgbClr val="7C868F">
                <a:alpha val="6208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71" name="Google Shape;5271;p75"/>
            <p:cNvSpPr/>
            <p:nvPr/>
          </p:nvSpPr>
          <p:spPr>
            <a:xfrm>
              <a:off x="1672400" y="2907575"/>
              <a:ext cx="97075" cy="97400"/>
            </a:xfrm>
            <a:custGeom>
              <a:avLst/>
              <a:gdLst/>
              <a:ahLst/>
              <a:cxnLst/>
              <a:rect l="l" t="t" r="r" b="b"/>
              <a:pathLst>
                <a:path w="3883" h="3896" extrusionOk="0">
                  <a:moveTo>
                    <a:pt x="2017" y="1072"/>
                  </a:moveTo>
                  <a:cubicBezTo>
                    <a:pt x="2370" y="1072"/>
                    <a:pt x="2522" y="1123"/>
                    <a:pt x="2471" y="1375"/>
                  </a:cubicBezTo>
                  <a:cubicBezTo>
                    <a:pt x="2421" y="1627"/>
                    <a:pt x="2219" y="1778"/>
                    <a:pt x="1917" y="1778"/>
                  </a:cubicBezTo>
                  <a:lnTo>
                    <a:pt x="1816" y="1778"/>
                  </a:lnTo>
                  <a:lnTo>
                    <a:pt x="1917" y="1072"/>
                  </a:lnTo>
                  <a:close/>
                  <a:moveTo>
                    <a:pt x="2492" y="1"/>
                  </a:moveTo>
                  <a:cubicBezTo>
                    <a:pt x="2419" y="1"/>
                    <a:pt x="2345" y="5"/>
                    <a:pt x="2269" y="14"/>
                  </a:cubicBezTo>
                  <a:lnTo>
                    <a:pt x="757" y="14"/>
                  </a:lnTo>
                  <a:lnTo>
                    <a:pt x="1" y="3895"/>
                  </a:lnTo>
                  <a:lnTo>
                    <a:pt x="1362" y="3895"/>
                  </a:lnTo>
                  <a:lnTo>
                    <a:pt x="1513" y="3240"/>
                  </a:lnTo>
                  <a:cubicBezTo>
                    <a:pt x="1564" y="3089"/>
                    <a:pt x="1564" y="2887"/>
                    <a:pt x="1564" y="2736"/>
                  </a:cubicBezTo>
                  <a:lnTo>
                    <a:pt x="1564" y="2433"/>
                  </a:lnTo>
                  <a:lnTo>
                    <a:pt x="1614" y="2433"/>
                  </a:lnTo>
                  <a:cubicBezTo>
                    <a:pt x="1665" y="2635"/>
                    <a:pt x="1715" y="2786"/>
                    <a:pt x="1765" y="2938"/>
                  </a:cubicBezTo>
                  <a:lnTo>
                    <a:pt x="2017" y="3895"/>
                  </a:lnTo>
                  <a:lnTo>
                    <a:pt x="3530" y="3895"/>
                  </a:lnTo>
                  <a:lnTo>
                    <a:pt x="2824" y="2383"/>
                  </a:lnTo>
                  <a:cubicBezTo>
                    <a:pt x="3026" y="2383"/>
                    <a:pt x="3227" y="2282"/>
                    <a:pt x="3429" y="2131"/>
                  </a:cubicBezTo>
                  <a:cubicBezTo>
                    <a:pt x="3681" y="1929"/>
                    <a:pt x="3832" y="1627"/>
                    <a:pt x="3883" y="1274"/>
                  </a:cubicBezTo>
                  <a:cubicBezTo>
                    <a:pt x="3883" y="921"/>
                    <a:pt x="3732" y="568"/>
                    <a:pt x="3479" y="316"/>
                  </a:cubicBezTo>
                  <a:cubicBezTo>
                    <a:pt x="3185" y="106"/>
                    <a:pt x="2856" y="1"/>
                    <a:pt x="2492" y="1"/>
                  </a:cubicBezTo>
                  <a:close/>
                </a:path>
              </a:pathLst>
            </a:custGeom>
            <a:solidFill>
              <a:srgbClr val="7C868F">
                <a:alpha val="6208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72" name="Google Shape;5272;p75"/>
            <p:cNvSpPr/>
            <p:nvPr/>
          </p:nvSpPr>
          <p:spPr>
            <a:xfrm>
              <a:off x="1773225" y="2907900"/>
              <a:ext cx="81950" cy="97075"/>
            </a:xfrm>
            <a:custGeom>
              <a:avLst/>
              <a:gdLst/>
              <a:ahLst/>
              <a:cxnLst/>
              <a:rect l="l" t="t" r="r" b="b"/>
              <a:pathLst>
                <a:path w="3278" h="3883" extrusionOk="0">
                  <a:moveTo>
                    <a:pt x="757" y="1"/>
                  </a:moveTo>
                  <a:lnTo>
                    <a:pt x="1" y="3882"/>
                  </a:lnTo>
                  <a:lnTo>
                    <a:pt x="2572" y="3882"/>
                  </a:lnTo>
                  <a:lnTo>
                    <a:pt x="2774" y="2824"/>
                  </a:lnTo>
                  <a:lnTo>
                    <a:pt x="1614" y="2824"/>
                  </a:lnTo>
                  <a:lnTo>
                    <a:pt x="1715" y="2420"/>
                  </a:lnTo>
                  <a:lnTo>
                    <a:pt x="2723" y="2420"/>
                  </a:lnTo>
                  <a:lnTo>
                    <a:pt x="2925" y="1463"/>
                  </a:lnTo>
                  <a:lnTo>
                    <a:pt x="1866" y="1463"/>
                  </a:lnTo>
                  <a:lnTo>
                    <a:pt x="1967" y="1009"/>
                  </a:lnTo>
                  <a:lnTo>
                    <a:pt x="3127" y="1009"/>
                  </a:lnTo>
                  <a:lnTo>
                    <a:pt x="3278" y="1"/>
                  </a:lnTo>
                  <a:close/>
                </a:path>
              </a:pathLst>
            </a:custGeom>
            <a:solidFill>
              <a:srgbClr val="7C868F">
                <a:alpha val="6208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73" name="Google Shape;5273;p75"/>
            <p:cNvSpPr/>
            <p:nvPr/>
          </p:nvSpPr>
          <p:spPr>
            <a:xfrm>
              <a:off x="1865250" y="2909150"/>
              <a:ext cx="20175" cy="20200"/>
            </a:xfrm>
            <a:custGeom>
              <a:avLst/>
              <a:gdLst/>
              <a:ahLst/>
              <a:cxnLst/>
              <a:rect l="l" t="t" r="r" b="b"/>
              <a:pathLst>
                <a:path w="807" h="808" extrusionOk="0">
                  <a:moveTo>
                    <a:pt x="353" y="203"/>
                  </a:moveTo>
                  <a:cubicBezTo>
                    <a:pt x="404" y="203"/>
                    <a:pt x="454" y="203"/>
                    <a:pt x="454" y="303"/>
                  </a:cubicBezTo>
                  <a:cubicBezTo>
                    <a:pt x="454" y="354"/>
                    <a:pt x="404" y="354"/>
                    <a:pt x="353" y="354"/>
                  </a:cubicBezTo>
                  <a:lnTo>
                    <a:pt x="353" y="203"/>
                  </a:lnTo>
                  <a:close/>
                  <a:moveTo>
                    <a:pt x="303" y="152"/>
                  </a:moveTo>
                  <a:lnTo>
                    <a:pt x="303" y="606"/>
                  </a:lnTo>
                  <a:lnTo>
                    <a:pt x="353" y="606"/>
                  </a:lnTo>
                  <a:lnTo>
                    <a:pt x="353" y="404"/>
                  </a:lnTo>
                  <a:lnTo>
                    <a:pt x="504" y="606"/>
                  </a:lnTo>
                  <a:lnTo>
                    <a:pt x="555" y="606"/>
                  </a:lnTo>
                  <a:lnTo>
                    <a:pt x="404" y="404"/>
                  </a:lnTo>
                  <a:cubicBezTo>
                    <a:pt x="454" y="404"/>
                    <a:pt x="504" y="354"/>
                    <a:pt x="504" y="303"/>
                  </a:cubicBezTo>
                  <a:cubicBezTo>
                    <a:pt x="555" y="152"/>
                    <a:pt x="404" y="152"/>
                    <a:pt x="353" y="152"/>
                  </a:cubicBezTo>
                  <a:close/>
                  <a:moveTo>
                    <a:pt x="504" y="51"/>
                  </a:moveTo>
                  <a:cubicBezTo>
                    <a:pt x="656" y="102"/>
                    <a:pt x="756" y="253"/>
                    <a:pt x="756" y="404"/>
                  </a:cubicBezTo>
                  <a:cubicBezTo>
                    <a:pt x="756" y="556"/>
                    <a:pt x="555" y="707"/>
                    <a:pt x="404" y="707"/>
                  </a:cubicBezTo>
                  <a:lnTo>
                    <a:pt x="353" y="707"/>
                  </a:lnTo>
                  <a:cubicBezTo>
                    <a:pt x="202" y="707"/>
                    <a:pt x="51" y="556"/>
                    <a:pt x="101" y="404"/>
                  </a:cubicBezTo>
                  <a:cubicBezTo>
                    <a:pt x="101" y="203"/>
                    <a:pt x="252" y="51"/>
                    <a:pt x="454" y="51"/>
                  </a:cubicBezTo>
                  <a:close/>
                  <a:moveTo>
                    <a:pt x="454" y="1"/>
                  </a:moveTo>
                  <a:cubicBezTo>
                    <a:pt x="202" y="1"/>
                    <a:pt x="51" y="152"/>
                    <a:pt x="0" y="404"/>
                  </a:cubicBezTo>
                  <a:lnTo>
                    <a:pt x="0" y="455"/>
                  </a:lnTo>
                  <a:cubicBezTo>
                    <a:pt x="51" y="656"/>
                    <a:pt x="202" y="808"/>
                    <a:pt x="404" y="808"/>
                  </a:cubicBezTo>
                  <a:cubicBezTo>
                    <a:pt x="605" y="808"/>
                    <a:pt x="807" y="606"/>
                    <a:pt x="807" y="404"/>
                  </a:cubicBezTo>
                  <a:lnTo>
                    <a:pt x="807" y="354"/>
                  </a:lnTo>
                  <a:cubicBezTo>
                    <a:pt x="807" y="152"/>
                    <a:pt x="605" y="1"/>
                    <a:pt x="454" y="1"/>
                  </a:cubicBezTo>
                  <a:close/>
                </a:path>
              </a:pathLst>
            </a:custGeom>
            <a:solidFill>
              <a:srgbClr val="7C868F">
                <a:alpha val="6208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274" name="Google Shape;5274;p75"/>
          <p:cNvGrpSpPr/>
          <p:nvPr/>
        </p:nvGrpSpPr>
        <p:grpSpPr>
          <a:xfrm>
            <a:off x="6779579" y="4626183"/>
            <a:ext cx="845188" cy="162953"/>
            <a:chOff x="3701600" y="2570125"/>
            <a:chExt cx="1503625" cy="289900"/>
          </a:xfrm>
        </p:grpSpPr>
        <p:sp>
          <p:nvSpPr>
            <p:cNvPr id="5275" name="Google Shape;5275;p75"/>
            <p:cNvSpPr/>
            <p:nvPr/>
          </p:nvSpPr>
          <p:spPr>
            <a:xfrm>
              <a:off x="3886875" y="2575175"/>
              <a:ext cx="185300" cy="177725"/>
            </a:xfrm>
            <a:custGeom>
              <a:avLst/>
              <a:gdLst/>
              <a:ahLst/>
              <a:cxnLst/>
              <a:rect l="l" t="t" r="r" b="b"/>
              <a:pathLst>
                <a:path w="7412" h="7109" extrusionOk="0">
                  <a:moveTo>
                    <a:pt x="4386" y="0"/>
                  </a:moveTo>
                  <a:cubicBezTo>
                    <a:pt x="2471" y="0"/>
                    <a:pt x="807" y="1362"/>
                    <a:pt x="404" y="3529"/>
                  </a:cubicBezTo>
                  <a:cubicBezTo>
                    <a:pt x="0" y="5748"/>
                    <a:pt x="1109" y="7109"/>
                    <a:pt x="3328" y="7109"/>
                  </a:cubicBezTo>
                  <a:cubicBezTo>
                    <a:pt x="5092" y="7109"/>
                    <a:pt x="6554" y="6050"/>
                    <a:pt x="7058" y="4286"/>
                  </a:cubicBezTo>
                  <a:lnTo>
                    <a:pt x="4941" y="4286"/>
                  </a:lnTo>
                  <a:cubicBezTo>
                    <a:pt x="4739" y="4941"/>
                    <a:pt x="4286" y="5445"/>
                    <a:pt x="3580" y="5445"/>
                  </a:cubicBezTo>
                  <a:cubicBezTo>
                    <a:pt x="2471" y="5445"/>
                    <a:pt x="2420" y="4538"/>
                    <a:pt x="2571" y="3630"/>
                  </a:cubicBezTo>
                  <a:cubicBezTo>
                    <a:pt x="2824" y="2319"/>
                    <a:pt x="3378" y="1664"/>
                    <a:pt x="4185" y="1664"/>
                  </a:cubicBezTo>
                  <a:cubicBezTo>
                    <a:pt x="4891" y="1664"/>
                    <a:pt x="5243" y="2067"/>
                    <a:pt x="5193" y="2773"/>
                  </a:cubicBezTo>
                  <a:lnTo>
                    <a:pt x="7260" y="2773"/>
                  </a:lnTo>
                  <a:cubicBezTo>
                    <a:pt x="7411" y="1059"/>
                    <a:pt x="6403" y="0"/>
                    <a:pt x="4386" y="0"/>
                  </a:cubicBezTo>
                  <a:close/>
                </a:path>
              </a:pathLst>
            </a:custGeom>
            <a:solidFill>
              <a:srgbClr val="7C868F">
                <a:alpha val="6208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76" name="Google Shape;5276;p75"/>
            <p:cNvSpPr/>
            <p:nvPr/>
          </p:nvSpPr>
          <p:spPr>
            <a:xfrm>
              <a:off x="3724275" y="2570125"/>
              <a:ext cx="173975" cy="182775"/>
            </a:xfrm>
            <a:custGeom>
              <a:avLst/>
              <a:gdLst/>
              <a:ahLst/>
              <a:cxnLst/>
              <a:rect l="l" t="t" r="r" b="b"/>
              <a:pathLst>
                <a:path w="6959" h="7311" extrusionOk="0">
                  <a:moveTo>
                    <a:pt x="4236" y="1"/>
                  </a:moveTo>
                  <a:cubicBezTo>
                    <a:pt x="2471" y="1"/>
                    <a:pt x="1110" y="757"/>
                    <a:pt x="858" y="2219"/>
                  </a:cubicBezTo>
                  <a:cubicBezTo>
                    <a:pt x="354" y="4891"/>
                    <a:pt x="4488" y="4135"/>
                    <a:pt x="4286" y="5193"/>
                  </a:cubicBezTo>
                  <a:cubicBezTo>
                    <a:pt x="4236" y="5546"/>
                    <a:pt x="3832" y="5697"/>
                    <a:pt x="3278" y="5697"/>
                  </a:cubicBezTo>
                  <a:cubicBezTo>
                    <a:pt x="3026" y="5697"/>
                    <a:pt x="2824" y="5647"/>
                    <a:pt x="2673" y="5546"/>
                  </a:cubicBezTo>
                  <a:cubicBezTo>
                    <a:pt x="2471" y="5445"/>
                    <a:pt x="2370" y="5244"/>
                    <a:pt x="2370" y="4992"/>
                  </a:cubicBezTo>
                  <a:lnTo>
                    <a:pt x="202" y="4992"/>
                  </a:lnTo>
                  <a:cubicBezTo>
                    <a:pt x="1" y="6252"/>
                    <a:pt x="959" y="7311"/>
                    <a:pt x="2874" y="7311"/>
                  </a:cubicBezTo>
                  <a:cubicBezTo>
                    <a:pt x="4790" y="7311"/>
                    <a:pt x="6252" y="6554"/>
                    <a:pt x="6504" y="4941"/>
                  </a:cubicBezTo>
                  <a:cubicBezTo>
                    <a:pt x="6958" y="2421"/>
                    <a:pt x="2874" y="3076"/>
                    <a:pt x="3076" y="2017"/>
                  </a:cubicBezTo>
                  <a:cubicBezTo>
                    <a:pt x="3076" y="1765"/>
                    <a:pt x="3328" y="1614"/>
                    <a:pt x="3832" y="1614"/>
                  </a:cubicBezTo>
                  <a:cubicBezTo>
                    <a:pt x="4084" y="1614"/>
                    <a:pt x="4286" y="1664"/>
                    <a:pt x="4437" y="1765"/>
                  </a:cubicBezTo>
                  <a:cubicBezTo>
                    <a:pt x="4589" y="1816"/>
                    <a:pt x="4639" y="1967"/>
                    <a:pt x="4639" y="2219"/>
                  </a:cubicBezTo>
                  <a:lnTo>
                    <a:pt x="6807" y="2219"/>
                  </a:lnTo>
                  <a:cubicBezTo>
                    <a:pt x="6857" y="959"/>
                    <a:pt x="6151" y="1"/>
                    <a:pt x="4236" y="1"/>
                  </a:cubicBezTo>
                  <a:close/>
                </a:path>
              </a:pathLst>
            </a:custGeom>
            <a:solidFill>
              <a:srgbClr val="7C868F">
                <a:alpha val="6208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77" name="Google Shape;5277;p75"/>
            <p:cNvSpPr/>
            <p:nvPr/>
          </p:nvSpPr>
          <p:spPr>
            <a:xfrm>
              <a:off x="4059550" y="2578950"/>
              <a:ext cx="190325" cy="170175"/>
            </a:xfrm>
            <a:custGeom>
              <a:avLst/>
              <a:gdLst/>
              <a:ahLst/>
              <a:cxnLst/>
              <a:rect l="l" t="t" r="r" b="b"/>
              <a:pathLst>
                <a:path w="7613" h="6807" extrusionOk="0">
                  <a:moveTo>
                    <a:pt x="1210" y="1"/>
                  </a:moveTo>
                  <a:lnTo>
                    <a:pt x="0" y="6806"/>
                  </a:lnTo>
                  <a:lnTo>
                    <a:pt x="2168" y="6806"/>
                  </a:lnTo>
                  <a:lnTo>
                    <a:pt x="2622" y="4185"/>
                  </a:lnTo>
                  <a:lnTo>
                    <a:pt x="4689" y="4185"/>
                  </a:lnTo>
                  <a:lnTo>
                    <a:pt x="4235" y="6806"/>
                  </a:lnTo>
                  <a:lnTo>
                    <a:pt x="6453" y="6806"/>
                  </a:lnTo>
                  <a:lnTo>
                    <a:pt x="7613" y="1"/>
                  </a:lnTo>
                  <a:lnTo>
                    <a:pt x="5394" y="1"/>
                  </a:lnTo>
                  <a:lnTo>
                    <a:pt x="5042" y="2269"/>
                  </a:lnTo>
                  <a:lnTo>
                    <a:pt x="2975" y="2269"/>
                  </a:lnTo>
                  <a:lnTo>
                    <a:pt x="3378" y="1"/>
                  </a:lnTo>
                  <a:close/>
                </a:path>
              </a:pathLst>
            </a:custGeom>
            <a:solidFill>
              <a:srgbClr val="7C868F">
                <a:alpha val="6208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78" name="Google Shape;5278;p75"/>
            <p:cNvSpPr/>
            <p:nvPr/>
          </p:nvSpPr>
          <p:spPr>
            <a:xfrm>
              <a:off x="4239775" y="2578950"/>
              <a:ext cx="190325" cy="170175"/>
            </a:xfrm>
            <a:custGeom>
              <a:avLst/>
              <a:gdLst/>
              <a:ahLst/>
              <a:cxnLst/>
              <a:rect l="l" t="t" r="r" b="b"/>
              <a:pathLst>
                <a:path w="7613" h="6807" extrusionOk="0">
                  <a:moveTo>
                    <a:pt x="1160" y="1"/>
                  </a:moveTo>
                  <a:lnTo>
                    <a:pt x="0" y="6806"/>
                  </a:lnTo>
                  <a:lnTo>
                    <a:pt x="2067" y="6806"/>
                  </a:lnTo>
                  <a:lnTo>
                    <a:pt x="2572" y="3832"/>
                  </a:lnTo>
                  <a:lnTo>
                    <a:pt x="4386" y="6806"/>
                  </a:lnTo>
                  <a:lnTo>
                    <a:pt x="6403" y="6806"/>
                  </a:lnTo>
                  <a:lnTo>
                    <a:pt x="7613" y="1"/>
                  </a:lnTo>
                  <a:lnTo>
                    <a:pt x="5546" y="1"/>
                  </a:lnTo>
                  <a:lnTo>
                    <a:pt x="5042" y="3328"/>
                  </a:lnTo>
                  <a:lnTo>
                    <a:pt x="3227" y="1"/>
                  </a:lnTo>
                  <a:close/>
                </a:path>
              </a:pathLst>
            </a:custGeom>
            <a:solidFill>
              <a:srgbClr val="7C868F">
                <a:alpha val="6208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79" name="Google Shape;5279;p75"/>
            <p:cNvSpPr/>
            <p:nvPr/>
          </p:nvSpPr>
          <p:spPr>
            <a:xfrm>
              <a:off x="4421275" y="2578950"/>
              <a:ext cx="165125" cy="170175"/>
            </a:xfrm>
            <a:custGeom>
              <a:avLst/>
              <a:gdLst/>
              <a:ahLst/>
              <a:cxnLst/>
              <a:rect l="l" t="t" r="r" b="b"/>
              <a:pathLst>
                <a:path w="6605" h="6807" extrusionOk="0">
                  <a:moveTo>
                    <a:pt x="1160" y="1"/>
                  </a:moveTo>
                  <a:lnTo>
                    <a:pt x="0" y="6806"/>
                  </a:lnTo>
                  <a:lnTo>
                    <a:pt x="5546" y="6806"/>
                  </a:lnTo>
                  <a:lnTo>
                    <a:pt x="5848" y="5193"/>
                  </a:lnTo>
                  <a:lnTo>
                    <a:pt x="2470" y="5193"/>
                  </a:lnTo>
                  <a:lnTo>
                    <a:pt x="2622" y="4135"/>
                  </a:lnTo>
                  <a:lnTo>
                    <a:pt x="4840" y="4135"/>
                  </a:lnTo>
                  <a:lnTo>
                    <a:pt x="5092" y="2572"/>
                  </a:lnTo>
                  <a:lnTo>
                    <a:pt x="2924" y="2572"/>
                  </a:lnTo>
                  <a:lnTo>
                    <a:pt x="3075" y="1563"/>
                  </a:lnTo>
                  <a:lnTo>
                    <a:pt x="6352" y="1563"/>
                  </a:lnTo>
                  <a:lnTo>
                    <a:pt x="6604" y="1"/>
                  </a:lnTo>
                  <a:close/>
                </a:path>
              </a:pathLst>
            </a:custGeom>
            <a:solidFill>
              <a:srgbClr val="7C868F">
                <a:alpha val="6208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80" name="Google Shape;5280;p75"/>
            <p:cNvSpPr/>
            <p:nvPr/>
          </p:nvSpPr>
          <p:spPr>
            <a:xfrm>
              <a:off x="4824575" y="2578950"/>
              <a:ext cx="165150" cy="170175"/>
            </a:xfrm>
            <a:custGeom>
              <a:avLst/>
              <a:gdLst/>
              <a:ahLst/>
              <a:cxnLst/>
              <a:rect l="l" t="t" r="r" b="b"/>
              <a:pathLst>
                <a:path w="6606" h="6807" extrusionOk="0">
                  <a:moveTo>
                    <a:pt x="1160" y="1"/>
                  </a:moveTo>
                  <a:lnTo>
                    <a:pt x="1" y="6806"/>
                  </a:lnTo>
                  <a:lnTo>
                    <a:pt x="5546" y="6806"/>
                  </a:lnTo>
                  <a:lnTo>
                    <a:pt x="5849" y="5193"/>
                  </a:lnTo>
                  <a:lnTo>
                    <a:pt x="2471" y="5193"/>
                  </a:lnTo>
                  <a:lnTo>
                    <a:pt x="2622" y="4135"/>
                  </a:lnTo>
                  <a:lnTo>
                    <a:pt x="4841" y="4135"/>
                  </a:lnTo>
                  <a:lnTo>
                    <a:pt x="5042" y="2572"/>
                  </a:lnTo>
                  <a:lnTo>
                    <a:pt x="2925" y="2572"/>
                  </a:lnTo>
                  <a:lnTo>
                    <a:pt x="3076" y="1563"/>
                  </a:lnTo>
                  <a:lnTo>
                    <a:pt x="6303" y="1563"/>
                  </a:lnTo>
                  <a:lnTo>
                    <a:pt x="6605" y="1"/>
                  </a:lnTo>
                  <a:close/>
                </a:path>
              </a:pathLst>
            </a:custGeom>
            <a:solidFill>
              <a:srgbClr val="7C868F">
                <a:alpha val="6208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81" name="Google Shape;5281;p75"/>
            <p:cNvSpPr/>
            <p:nvPr/>
          </p:nvSpPr>
          <p:spPr>
            <a:xfrm>
              <a:off x="4576300" y="2578950"/>
              <a:ext cx="83200" cy="170175"/>
            </a:xfrm>
            <a:custGeom>
              <a:avLst/>
              <a:gdLst/>
              <a:ahLst/>
              <a:cxnLst/>
              <a:rect l="l" t="t" r="r" b="b"/>
              <a:pathLst>
                <a:path w="3328" h="6807" extrusionOk="0">
                  <a:moveTo>
                    <a:pt x="1160" y="1"/>
                  </a:moveTo>
                  <a:lnTo>
                    <a:pt x="0" y="6806"/>
                  </a:lnTo>
                  <a:lnTo>
                    <a:pt x="2118" y="6806"/>
                  </a:lnTo>
                  <a:lnTo>
                    <a:pt x="3327" y="1"/>
                  </a:lnTo>
                  <a:close/>
                </a:path>
              </a:pathLst>
            </a:custGeom>
            <a:solidFill>
              <a:srgbClr val="7C868F">
                <a:alpha val="6208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82" name="Google Shape;5282;p75"/>
            <p:cNvSpPr/>
            <p:nvPr/>
          </p:nvSpPr>
          <p:spPr>
            <a:xfrm>
              <a:off x="4649400" y="2578950"/>
              <a:ext cx="185300" cy="170175"/>
            </a:xfrm>
            <a:custGeom>
              <a:avLst/>
              <a:gdLst/>
              <a:ahLst/>
              <a:cxnLst/>
              <a:rect l="l" t="t" r="r" b="b"/>
              <a:pathLst>
                <a:path w="7412" h="6807" extrusionOk="0">
                  <a:moveTo>
                    <a:pt x="3529" y="1541"/>
                  </a:moveTo>
                  <a:cubicBezTo>
                    <a:pt x="4000" y="1541"/>
                    <a:pt x="4739" y="1631"/>
                    <a:pt x="4941" y="2168"/>
                  </a:cubicBezTo>
                  <a:cubicBezTo>
                    <a:pt x="5193" y="2773"/>
                    <a:pt x="4890" y="3933"/>
                    <a:pt x="4638" y="4336"/>
                  </a:cubicBezTo>
                  <a:cubicBezTo>
                    <a:pt x="4386" y="4639"/>
                    <a:pt x="4185" y="5092"/>
                    <a:pt x="2470" y="5092"/>
                  </a:cubicBezTo>
                  <a:lnTo>
                    <a:pt x="3126" y="1563"/>
                  </a:lnTo>
                  <a:cubicBezTo>
                    <a:pt x="3126" y="1563"/>
                    <a:pt x="3294" y="1541"/>
                    <a:pt x="3529" y="1541"/>
                  </a:cubicBezTo>
                  <a:close/>
                  <a:moveTo>
                    <a:pt x="4403" y="1"/>
                  </a:moveTo>
                  <a:cubicBezTo>
                    <a:pt x="4392" y="1"/>
                    <a:pt x="4386" y="1"/>
                    <a:pt x="4386" y="1"/>
                  </a:cubicBezTo>
                  <a:lnTo>
                    <a:pt x="1210" y="1"/>
                  </a:lnTo>
                  <a:lnTo>
                    <a:pt x="0" y="6806"/>
                  </a:lnTo>
                  <a:lnTo>
                    <a:pt x="2672" y="6806"/>
                  </a:lnTo>
                  <a:cubicBezTo>
                    <a:pt x="4235" y="6806"/>
                    <a:pt x="4739" y="6554"/>
                    <a:pt x="5445" y="6151"/>
                  </a:cubicBezTo>
                  <a:cubicBezTo>
                    <a:pt x="6151" y="5697"/>
                    <a:pt x="7411" y="3832"/>
                    <a:pt x="7109" y="1866"/>
                  </a:cubicBezTo>
                  <a:cubicBezTo>
                    <a:pt x="6773" y="46"/>
                    <a:pt x="4618" y="1"/>
                    <a:pt x="4403" y="1"/>
                  </a:cubicBezTo>
                  <a:close/>
                </a:path>
              </a:pathLst>
            </a:custGeom>
            <a:solidFill>
              <a:srgbClr val="7C868F">
                <a:alpha val="6208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83" name="Google Shape;5283;p75"/>
            <p:cNvSpPr/>
            <p:nvPr/>
          </p:nvSpPr>
          <p:spPr>
            <a:xfrm>
              <a:off x="4975825" y="2578800"/>
              <a:ext cx="177725" cy="170325"/>
            </a:xfrm>
            <a:custGeom>
              <a:avLst/>
              <a:gdLst/>
              <a:ahLst/>
              <a:cxnLst/>
              <a:rect l="l" t="t" r="r" b="b"/>
              <a:pathLst>
                <a:path w="7109" h="6813" extrusionOk="0">
                  <a:moveTo>
                    <a:pt x="3645" y="1600"/>
                  </a:moveTo>
                  <a:cubicBezTo>
                    <a:pt x="4032" y="1600"/>
                    <a:pt x="4499" y="1631"/>
                    <a:pt x="4639" y="1771"/>
                  </a:cubicBezTo>
                  <a:cubicBezTo>
                    <a:pt x="5042" y="2074"/>
                    <a:pt x="4840" y="2679"/>
                    <a:pt x="4387" y="2830"/>
                  </a:cubicBezTo>
                  <a:cubicBezTo>
                    <a:pt x="4160" y="2931"/>
                    <a:pt x="3769" y="2956"/>
                    <a:pt x="3435" y="2956"/>
                  </a:cubicBezTo>
                  <a:cubicBezTo>
                    <a:pt x="3101" y="2956"/>
                    <a:pt x="2824" y="2931"/>
                    <a:pt x="2824" y="2931"/>
                  </a:cubicBezTo>
                  <a:lnTo>
                    <a:pt x="3076" y="1620"/>
                  </a:lnTo>
                  <a:cubicBezTo>
                    <a:pt x="3076" y="1620"/>
                    <a:pt x="3335" y="1600"/>
                    <a:pt x="3645" y="1600"/>
                  </a:cubicBezTo>
                  <a:close/>
                  <a:moveTo>
                    <a:pt x="4924" y="1"/>
                  </a:moveTo>
                  <a:cubicBezTo>
                    <a:pt x="4809" y="1"/>
                    <a:pt x="4739" y="7"/>
                    <a:pt x="4739" y="7"/>
                  </a:cubicBezTo>
                  <a:lnTo>
                    <a:pt x="1160" y="7"/>
                  </a:lnTo>
                  <a:lnTo>
                    <a:pt x="1" y="6812"/>
                  </a:lnTo>
                  <a:lnTo>
                    <a:pt x="2168" y="6812"/>
                  </a:lnTo>
                  <a:lnTo>
                    <a:pt x="2572" y="4443"/>
                  </a:lnTo>
                  <a:lnTo>
                    <a:pt x="3378" y="4443"/>
                  </a:lnTo>
                  <a:cubicBezTo>
                    <a:pt x="4437" y="4443"/>
                    <a:pt x="4185" y="5250"/>
                    <a:pt x="4185" y="5250"/>
                  </a:cubicBezTo>
                  <a:lnTo>
                    <a:pt x="3933" y="6812"/>
                  </a:lnTo>
                  <a:lnTo>
                    <a:pt x="6101" y="6812"/>
                  </a:lnTo>
                  <a:cubicBezTo>
                    <a:pt x="6101" y="6812"/>
                    <a:pt x="6302" y="5754"/>
                    <a:pt x="6454" y="4796"/>
                  </a:cubicBezTo>
                  <a:cubicBezTo>
                    <a:pt x="6605" y="3838"/>
                    <a:pt x="5546" y="3636"/>
                    <a:pt x="5546" y="3636"/>
                  </a:cubicBezTo>
                  <a:cubicBezTo>
                    <a:pt x="6605" y="3284"/>
                    <a:pt x="7109" y="2326"/>
                    <a:pt x="6857" y="1116"/>
                  </a:cubicBezTo>
                  <a:cubicBezTo>
                    <a:pt x="6654" y="99"/>
                    <a:pt x="5401" y="1"/>
                    <a:pt x="4924" y="1"/>
                  </a:cubicBezTo>
                  <a:close/>
                </a:path>
              </a:pathLst>
            </a:custGeom>
            <a:solidFill>
              <a:srgbClr val="7C868F">
                <a:alpha val="6208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84" name="Google Shape;5284;p75"/>
            <p:cNvSpPr/>
            <p:nvPr/>
          </p:nvSpPr>
          <p:spPr>
            <a:xfrm>
              <a:off x="3701600" y="2785650"/>
              <a:ext cx="1421725" cy="74375"/>
            </a:xfrm>
            <a:custGeom>
              <a:avLst/>
              <a:gdLst/>
              <a:ahLst/>
              <a:cxnLst/>
              <a:rect l="l" t="t" r="r" b="b"/>
              <a:pathLst>
                <a:path w="56869" h="2975" extrusionOk="0">
                  <a:moveTo>
                    <a:pt x="504" y="0"/>
                  </a:moveTo>
                  <a:lnTo>
                    <a:pt x="0" y="2975"/>
                  </a:lnTo>
                  <a:lnTo>
                    <a:pt x="56364" y="2975"/>
                  </a:lnTo>
                  <a:lnTo>
                    <a:pt x="56868" y="51"/>
                  </a:lnTo>
                  <a:lnTo>
                    <a:pt x="25661" y="51"/>
                  </a:lnTo>
                  <a:lnTo>
                    <a:pt x="22939" y="2319"/>
                  </a:lnTo>
                  <a:lnTo>
                    <a:pt x="23342" y="0"/>
                  </a:lnTo>
                  <a:close/>
                </a:path>
              </a:pathLst>
            </a:custGeom>
            <a:solidFill>
              <a:srgbClr val="7C868F">
                <a:alpha val="6208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85" name="Google Shape;5285;p75"/>
            <p:cNvSpPr/>
            <p:nvPr/>
          </p:nvSpPr>
          <p:spPr>
            <a:xfrm>
              <a:off x="5158575" y="2578950"/>
              <a:ext cx="20200" cy="25225"/>
            </a:xfrm>
            <a:custGeom>
              <a:avLst/>
              <a:gdLst/>
              <a:ahLst/>
              <a:cxnLst/>
              <a:rect l="l" t="t" r="r" b="b"/>
              <a:pathLst>
                <a:path w="808" h="1009" extrusionOk="0">
                  <a:moveTo>
                    <a:pt x="1" y="1"/>
                  </a:moveTo>
                  <a:lnTo>
                    <a:pt x="1" y="101"/>
                  </a:lnTo>
                  <a:lnTo>
                    <a:pt x="354" y="101"/>
                  </a:lnTo>
                  <a:lnTo>
                    <a:pt x="354" y="1009"/>
                  </a:lnTo>
                  <a:lnTo>
                    <a:pt x="454" y="1009"/>
                  </a:lnTo>
                  <a:lnTo>
                    <a:pt x="454" y="101"/>
                  </a:lnTo>
                  <a:lnTo>
                    <a:pt x="807" y="101"/>
                  </a:lnTo>
                  <a:lnTo>
                    <a:pt x="807" y="1"/>
                  </a:lnTo>
                  <a:close/>
                </a:path>
              </a:pathLst>
            </a:custGeom>
            <a:solidFill>
              <a:srgbClr val="7C868F">
                <a:alpha val="6208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86" name="Google Shape;5286;p75"/>
            <p:cNvSpPr/>
            <p:nvPr/>
          </p:nvSpPr>
          <p:spPr>
            <a:xfrm>
              <a:off x="5182525" y="2578950"/>
              <a:ext cx="22700" cy="25225"/>
            </a:xfrm>
            <a:custGeom>
              <a:avLst/>
              <a:gdLst/>
              <a:ahLst/>
              <a:cxnLst/>
              <a:rect l="l" t="t" r="r" b="b"/>
              <a:pathLst>
                <a:path w="908" h="1009" extrusionOk="0">
                  <a:moveTo>
                    <a:pt x="1" y="1"/>
                  </a:moveTo>
                  <a:lnTo>
                    <a:pt x="1" y="1009"/>
                  </a:lnTo>
                  <a:lnTo>
                    <a:pt x="101" y="1009"/>
                  </a:lnTo>
                  <a:lnTo>
                    <a:pt x="101" y="152"/>
                  </a:lnTo>
                  <a:lnTo>
                    <a:pt x="404" y="1009"/>
                  </a:lnTo>
                  <a:lnTo>
                    <a:pt x="505" y="1009"/>
                  </a:lnTo>
                  <a:lnTo>
                    <a:pt x="807" y="152"/>
                  </a:lnTo>
                  <a:lnTo>
                    <a:pt x="807" y="1009"/>
                  </a:lnTo>
                  <a:lnTo>
                    <a:pt x="908" y="1009"/>
                  </a:lnTo>
                  <a:lnTo>
                    <a:pt x="908" y="1"/>
                  </a:lnTo>
                  <a:lnTo>
                    <a:pt x="757" y="1"/>
                  </a:lnTo>
                  <a:lnTo>
                    <a:pt x="505" y="706"/>
                  </a:lnTo>
                  <a:cubicBezTo>
                    <a:pt x="505" y="757"/>
                    <a:pt x="454" y="807"/>
                    <a:pt x="454" y="858"/>
                  </a:cubicBezTo>
                  <a:cubicBezTo>
                    <a:pt x="454" y="807"/>
                    <a:pt x="404" y="757"/>
                    <a:pt x="404" y="706"/>
                  </a:cubicBezTo>
                  <a:lnTo>
                    <a:pt x="152" y="1"/>
                  </a:lnTo>
                  <a:close/>
                </a:path>
              </a:pathLst>
            </a:custGeom>
            <a:solidFill>
              <a:srgbClr val="7C868F">
                <a:alpha val="6208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287" name="Google Shape;5287;p75"/>
          <p:cNvSpPr/>
          <p:nvPr/>
        </p:nvSpPr>
        <p:spPr>
          <a:xfrm>
            <a:off x="8227998" y="4566256"/>
            <a:ext cx="431416" cy="266843"/>
          </a:xfrm>
          <a:custGeom>
            <a:avLst/>
            <a:gdLst/>
            <a:ahLst/>
            <a:cxnLst/>
            <a:rect l="l" t="t" r="r" b="b"/>
            <a:pathLst>
              <a:path w="26821" h="16587" extrusionOk="0">
                <a:moveTo>
                  <a:pt x="25863" y="13108"/>
                </a:moveTo>
                <a:lnTo>
                  <a:pt x="25863" y="13209"/>
                </a:lnTo>
                <a:lnTo>
                  <a:pt x="25964" y="13209"/>
                </a:lnTo>
                <a:lnTo>
                  <a:pt x="25964" y="13461"/>
                </a:lnTo>
                <a:lnTo>
                  <a:pt x="26014" y="13461"/>
                </a:lnTo>
                <a:lnTo>
                  <a:pt x="26014" y="13209"/>
                </a:lnTo>
                <a:lnTo>
                  <a:pt x="26115" y="13209"/>
                </a:lnTo>
                <a:lnTo>
                  <a:pt x="26115" y="13108"/>
                </a:lnTo>
                <a:close/>
                <a:moveTo>
                  <a:pt x="26216" y="13108"/>
                </a:moveTo>
                <a:lnTo>
                  <a:pt x="26216" y="13461"/>
                </a:lnTo>
                <a:lnTo>
                  <a:pt x="26266" y="13461"/>
                </a:lnTo>
                <a:lnTo>
                  <a:pt x="26266" y="13209"/>
                </a:lnTo>
                <a:lnTo>
                  <a:pt x="26317" y="13411"/>
                </a:lnTo>
                <a:lnTo>
                  <a:pt x="26417" y="13411"/>
                </a:lnTo>
                <a:lnTo>
                  <a:pt x="26468" y="13209"/>
                </a:lnTo>
                <a:lnTo>
                  <a:pt x="26468" y="13461"/>
                </a:lnTo>
                <a:lnTo>
                  <a:pt x="26569" y="13461"/>
                </a:lnTo>
                <a:lnTo>
                  <a:pt x="26569" y="13108"/>
                </a:lnTo>
                <a:lnTo>
                  <a:pt x="26468" y="13108"/>
                </a:lnTo>
                <a:lnTo>
                  <a:pt x="26367" y="13361"/>
                </a:lnTo>
                <a:lnTo>
                  <a:pt x="26266" y="13108"/>
                </a:lnTo>
                <a:close/>
                <a:moveTo>
                  <a:pt x="13410" y="1816"/>
                </a:moveTo>
                <a:cubicBezTo>
                  <a:pt x="13310" y="1866"/>
                  <a:pt x="13158" y="1967"/>
                  <a:pt x="13057" y="2068"/>
                </a:cubicBezTo>
                <a:cubicBezTo>
                  <a:pt x="11343" y="3580"/>
                  <a:pt x="10234" y="5798"/>
                  <a:pt x="10234" y="8319"/>
                </a:cubicBezTo>
                <a:cubicBezTo>
                  <a:pt x="10234" y="10789"/>
                  <a:pt x="11343" y="13058"/>
                  <a:pt x="13057" y="14570"/>
                </a:cubicBezTo>
                <a:cubicBezTo>
                  <a:pt x="13158" y="14671"/>
                  <a:pt x="13310" y="14722"/>
                  <a:pt x="13410" y="14823"/>
                </a:cubicBezTo>
                <a:cubicBezTo>
                  <a:pt x="13511" y="14722"/>
                  <a:pt x="13612" y="14671"/>
                  <a:pt x="13713" y="14570"/>
                </a:cubicBezTo>
                <a:cubicBezTo>
                  <a:pt x="15477" y="13058"/>
                  <a:pt x="16587" y="10789"/>
                  <a:pt x="16587" y="8319"/>
                </a:cubicBezTo>
                <a:cubicBezTo>
                  <a:pt x="16587" y="5798"/>
                  <a:pt x="15477" y="3580"/>
                  <a:pt x="13713" y="2068"/>
                </a:cubicBezTo>
                <a:cubicBezTo>
                  <a:pt x="13612" y="1967"/>
                  <a:pt x="13511" y="1866"/>
                  <a:pt x="13410" y="1816"/>
                </a:cubicBezTo>
                <a:close/>
                <a:moveTo>
                  <a:pt x="8268" y="1"/>
                </a:moveTo>
                <a:cubicBezTo>
                  <a:pt x="3680" y="1"/>
                  <a:pt x="0" y="3732"/>
                  <a:pt x="0" y="8319"/>
                </a:cubicBezTo>
                <a:cubicBezTo>
                  <a:pt x="0" y="12907"/>
                  <a:pt x="3680" y="16587"/>
                  <a:pt x="8268" y="16587"/>
                </a:cubicBezTo>
                <a:cubicBezTo>
                  <a:pt x="9982" y="16587"/>
                  <a:pt x="11545" y="16083"/>
                  <a:pt x="12856" y="15226"/>
                </a:cubicBezTo>
                <a:cubicBezTo>
                  <a:pt x="12805" y="15175"/>
                  <a:pt x="12705" y="15125"/>
                  <a:pt x="12654" y="15075"/>
                </a:cubicBezTo>
                <a:cubicBezTo>
                  <a:pt x="10688" y="13361"/>
                  <a:pt x="9579" y="10890"/>
                  <a:pt x="9579" y="8319"/>
                </a:cubicBezTo>
                <a:cubicBezTo>
                  <a:pt x="9579" y="5748"/>
                  <a:pt x="10688" y="3278"/>
                  <a:pt x="12654" y="1564"/>
                </a:cubicBezTo>
                <a:cubicBezTo>
                  <a:pt x="12705" y="1513"/>
                  <a:pt x="12805" y="1463"/>
                  <a:pt x="12856" y="1413"/>
                </a:cubicBezTo>
                <a:cubicBezTo>
                  <a:pt x="11545" y="556"/>
                  <a:pt x="9982" y="1"/>
                  <a:pt x="8268" y="1"/>
                </a:cubicBezTo>
                <a:close/>
                <a:moveTo>
                  <a:pt x="18502" y="1"/>
                </a:moveTo>
                <a:cubicBezTo>
                  <a:pt x="16839" y="1"/>
                  <a:pt x="15225" y="505"/>
                  <a:pt x="13915" y="1413"/>
                </a:cubicBezTo>
                <a:cubicBezTo>
                  <a:pt x="14015" y="1463"/>
                  <a:pt x="14066" y="1513"/>
                  <a:pt x="14116" y="1564"/>
                </a:cubicBezTo>
                <a:cubicBezTo>
                  <a:pt x="16082" y="3278"/>
                  <a:pt x="17191" y="5748"/>
                  <a:pt x="17191" y="8319"/>
                </a:cubicBezTo>
                <a:cubicBezTo>
                  <a:pt x="17191" y="10890"/>
                  <a:pt x="16082" y="13361"/>
                  <a:pt x="14116" y="15024"/>
                </a:cubicBezTo>
                <a:cubicBezTo>
                  <a:pt x="14066" y="15125"/>
                  <a:pt x="14015" y="15175"/>
                  <a:pt x="13915" y="15226"/>
                </a:cubicBezTo>
                <a:cubicBezTo>
                  <a:pt x="15225" y="16083"/>
                  <a:pt x="16839" y="16587"/>
                  <a:pt x="18502" y="16587"/>
                </a:cubicBezTo>
                <a:cubicBezTo>
                  <a:pt x="23090" y="16587"/>
                  <a:pt x="26821" y="12907"/>
                  <a:pt x="26821" y="8319"/>
                </a:cubicBezTo>
                <a:cubicBezTo>
                  <a:pt x="26821" y="3732"/>
                  <a:pt x="23090" y="1"/>
                  <a:pt x="18502" y="1"/>
                </a:cubicBezTo>
                <a:close/>
              </a:path>
            </a:pathLst>
          </a:custGeom>
          <a:solidFill>
            <a:srgbClr val="7C868F">
              <a:alpha val="6208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88" name="Google Shape;5288;p75"/>
          <p:cNvSpPr txBox="1"/>
          <p:nvPr/>
        </p:nvSpPr>
        <p:spPr>
          <a:xfrm>
            <a:off x="327649" y="4545776"/>
            <a:ext cx="1012800" cy="3078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800">
                <a:solidFill>
                  <a:schemeClr val="dk2"/>
                </a:solidFill>
                <a:latin typeface="Inter Medium"/>
                <a:ea typeface="Inter Medium"/>
                <a:cs typeface="Inter Medium"/>
                <a:sym typeface="Inter Medium"/>
              </a:rPr>
              <a:t>Trusted by:</a:t>
            </a:r>
            <a:endParaRPr sz="800">
              <a:solidFill>
                <a:schemeClr val="dk2"/>
              </a:solidFill>
              <a:latin typeface="Inter Medium"/>
              <a:ea typeface="Inter Medium"/>
              <a:cs typeface="Inter Medium"/>
              <a:sym typeface="Inter Medium"/>
            </a:endParaRPr>
          </a:p>
        </p:txBody>
      </p:sp>
      <p:grpSp>
        <p:nvGrpSpPr>
          <p:cNvPr id="5289" name="Google Shape;5289;p75"/>
          <p:cNvGrpSpPr/>
          <p:nvPr/>
        </p:nvGrpSpPr>
        <p:grpSpPr>
          <a:xfrm>
            <a:off x="6292189" y="1426141"/>
            <a:ext cx="1425849" cy="1425202"/>
            <a:chOff x="1189450" y="238125"/>
            <a:chExt cx="5177375" cy="5175025"/>
          </a:xfrm>
        </p:grpSpPr>
        <p:sp>
          <p:nvSpPr>
            <p:cNvPr id="5290" name="Google Shape;5290;p75"/>
            <p:cNvSpPr/>
            <p:nvPr/>
          </p:nvSpPr>
          <p:spPr>
            <a:xfrm>
              <a:off x="3342550" y="261725"/>
              <a:ext cx="75550" cy="51950"/>
            </a:xfrm>
            <a:custGeom>
              <a:avLst/>
              <a:gdLst/>
              <a:ahLst/>
              <a:cxnLst/>
              <a:rect l="l" t="t" r="r" b="b"/>
              <a:pathLst>
                <a:path w="3022" h="2078" extrusionOk="0">
                  <a:moveTo>
                    <a:pt x="2927" y="0"/>
                  </a:moveTo>
                  <a:cubicBezTo>
                    <a:pt x="1889" y="189"/>
                    <a:pt x="944" y="284"/>
                    <a:pt x="0" y="473"/>
                  </a:cubicBezTo>
                  <a:cubicBezTo>
                    <a:pt x="0" y="473"/>
                    <a:pt x="0" y="473"/>
                    <a:pt x="0" y="567"/>
                  </a:cubicBezTo>
                  <a:cubicBezTo>
                    <a:pt x="0" y="1417"/>
                    <a:pt x="661" y="2078"/>
                    <a:pt x="1511" y="2078"/>
                  </a:cubicBezTo>
                  <a:cubicBezTo>
                    <a:pt x="2361" y="2078"/>
                    <a:pt x="3022" y="1417"/>
                    <a:pt x="3022" y="567"/>
                  </a:cubicBezTo>
                  <a:cubicBezTo>
                    <a:pt x="3022" y="378"/>
                    <a:pt x="2927" y="189"/>
                    <a:pt x="2927"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91" name="Google Shape;5291;p75"/>
            <p:cNvSpPr/>
            <p:nvPr/>
          </p:nvSpPr>
          <p:spPr>
            <a:xfrm>
              <a:off x="3540850" y="242825"/>
              <a:ext cx="75575" cy="70850"/>
            </a:xfrm>
            <a:custGeom>
              <a:avLst/>
              <a:gdLst/>
              <a:ahLst/>
              <a:cxnLst/>
              <a:rect l="l" t="t" r="r" b="b"/>
              <a:pathLst>
                <a:path w="3023" h="2834" extrusionOk="0">
                  <a:moveTo>
                    <a:pt x="2267" y="1"/>
                  </a:moveTo>
                  <a:cubicBezTo>
                    <a:pt x="1700" y="1"/>
                    <a:pt x="1228" y="95"/>
                    <a:pt x="662" y="95"/>
                  </a:cubicBezTo>
                  <a:cubicBezTo>
                    <a:pt x="284" y="379"/>
                    <a:pt x="1" y="756"/>
                    <a:pt x="1" y="1323"/>
                  </a:cubicBezTo>
                  <a:lnTo>
                    <a:pt x="95" y="1323"/>
                  </a:lnTo>
                  <a:cubicBezTo>
                    <a:pt x="95" y="2173"/>
                    <a:pt x="756" y="2834"/>
                    <a:pt x="1511" y="2834"/>
                  </a:cubicBezTo>
                  <a:cubicBezTo>
                    <a:pt x="2361" y="2834"/>
                    <a:pt x="3022" y="2173"/>
                    <a:pt x="3022" y="1323"/>
                  </a:cubicBezTo>
                  <a:cubicBezTo>
                    <a:pt x="3022" y="756"/>
                    <a:pt x="2739" y="284"/>
                    <a:pt x="2267"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92" name="Google Shape;5292;p75"/>
            <p:cNvSpPr/>
            <p:nvPr/>
          </p:nvSpPr>
          <p:spPr>
            <a:xfrm>
              <a:off x="3741525" y="238125"/>
              <a:ext cx="73200" cy="75550"/>
            </a:xfrm>
            <a:custGeom>
              <a:avLst/>
              <a:gdLst/>
              <a:ahLst/>
              <a:cxnLst/>
              <a:rect l="l" t="t" r="r" b="b"/>
              <a:pathLst>
                <a:path w="2928" h="3022" extrusionOk="0">
                  <a:moveTo>
                    <a:pt x="1511" y="0"/>
                  </a:moveTo>
                  <a:cubicBezTo>
                    <a:pt x="661" y="0"/>
                    <a:pt x="0" y="661"/>
                    <a:pt x="0" y="1511"/>
                  </a:cubicBezTo>
                  <a:cubicBezTo>
                    <a:pt x="0" y="2361"/>
                    <a:pt x="661" y="3022"/>
                    <a:pt x="1417" y="3022"/>
                  </a:cubicBezTo>
                  <a:lnTo>
                    <a:pt x="1511" y="3022"/>
                  </a:lnTo>
                  <a:cubicBezTo>
                    <a:pt x="2267" y="3022"/>
                    <a:pt x="2928" y="2361"/>
                    <a:pt x="2928" y="1511"/>
                  </a:cubicBezTo>
                  <a:cubicBezTo>
                    <a:pt x="2928" y="661"/>
                    <a:pt x="2267" y="0"/>
                    <a:pt x="1511"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93" name="Google Shape;5293;p75"/>
            <p:cNvSpPr/>
            <p:nvPr/>
          </p:nvSpPr>
          <p:spPr>
            <a:xfrm>
              <a:off x="2745250" y="429350"/>
              <a:ext cx="75575" cy="73200"/>
            </a:xfrm>
            <a:custGeom>
              <a:avLst/>
              <a:gdLst/>
              <a:ahLst/>
              <a:cxnLst/>
              <a:rect l="l" t="t" r="r" b="b"/>
              <a:pathLst>
                <a:path w="3023" h="2928" extrusionOk="0">
                  <a:moveTo>
                    <a:pt x="1983" y="0"/>
                  </a:moveTo>
                  <a:cubicBezTo>
                    <a:pt x="1417" y="283"/>
                    <a:pt x="756" y="567"/>
                    <a:pt x="189" y="756"/>
                  </a:cubicBezTo>
                  <a:cubicBezTo>
                    <a:pt x="95" y="945"/>
                    <a:pt x="0" y="1133"/>
                    <a:pt x="0" y="1417"/>
                  </a:cubicBezTo>
                  <a:cubicBezTo>
                    <a:pt x="0" y="2267"/>
                    <a:pt x="661" y="2833"/>
                    <a:pt x="1511" y="2833"/>
                  </a:cubicBezTo>
                  <a:lnTo>
                    <a:pt x="1511" y="2928"/>
                  </a:lnTo>
                  <a:cubicBezTo>
                    <a:pt x="2361" y="2928"/>
                    <a:pt x="3022" y="2267"/>
                    <a:pt x="3022" y="1417"/>
                  </a:cubicBezTo>
                  <a:cubicBezTo>
                    <a:pt x="3022" y="756"/>
                    <a:pt x="2550" y="189"/>
                    <a:pt x="1983"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94" name="Google Shape;5294;p75"/>
            <p:cNvSpPr/>
            <p:nvPr/>
          </p:nvSpPr>
          <p:spPr>
            <a:xfrm>
              <a:off x="2945925" y="426975"/>
              <a:ext cx="73200" cy="75575"/>
            </a:xfrm>
            <a:custGeom>
              <a:avLst/>
              <a:gdLst/>
              <a:ahLst/>
              <a:cxnLst/>
              <a:rect l="l" t="t" r="r" b="b"/>
              <a:pathLst>
                <a:path w="2928" h="3023" extrusionOk="0">
                  <a:moveTo>
                    <a:pt x="1417" y="1"/>
                  </a:moveTo>
                  <a:cubicBezTo>
                    <a:pt x="661" y="1"/>
                    <a:pt x="0" y="662"/>
                    <a:pt x="0" y="1512"/>
                  </a:cubicBezTo>
                  <a:cubicBezTo>
                    <a:pt x="0" y="2362"/>
                    <a:pt x="661" y="3023"/>
                    <a:pt x="1417" y="3023"/>
                  </a:cubicBezTo>
                  <a:cubicBezTo>
                    <a:pt x="2266" y="3023"/>
                    <a:pt x="2928" y="2362"/>
                    <a:pt x="2928" y="1512"/>
                  </a:cubicBezTo>
                  <a:cubicBezTo>
                    <a:pt x="2928" y="662"/>
                    <a:pt x="2266" y="1"/>
                    <a:pt x="1417"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95" name="Google Shape;5295;p75"/>
            <p:cNvSpPr/>
            <p:nvPr/>
          </p:nvSpPr>
          <p:spPr>
            <a:xfrm>
              <a:off x="3144225" y="426975"/>
              <a:ext cx="73225" cy="75575"/>
            </a:xfrm>
            <a:custGeom>
              <a:avLst/>
              <a:gdLst/>
              <a:ahLst/>
              <a:cxnLst/>
              <a:rect l="l" t="t" r="r" b="b"/>
              <a:pathLst>
                <a:path w="2929" h="3023" extrusionOk="0">
                  <a:moveTo>
                    <a:pt x="1511" y="1"/>
                  </a:moveTo>
                  <a:cubicBezTo>
                    <a:pt x="662" y="1"/>
                    <a:pt x="1" y="662"/>
                    <a:pt x="1" y="1512"/>
                  </a:cubicBezTo>
                  <a:cubicBezTo>
                    <a:pt x="1" y="2362"/>
                    <a:pt x="662" y="3023"/>
                    <a:pt x="1417" y="3023"/>
                  </a:cubicBezTo>
                  <a:lnTo>
                    <a:pt x="1511" y="3023"/>
                  </a:lnTo>
                  <a:cubicBezTo>
                    <a:pt x="2267" y="3023"/>
                    <a:pt x="2928" y="2362"/>
                    <a:pt x="2928" y="1512"/>
                  </a:cubicBezTo>
                  <a:cubicBezTo>
                    <a:pt x="2928" y="662"/>
                    <a:pt x="2267" y="1"/>
                    <a:pt x="1511"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96" name="Google Shape;5296;p75"/>
            <p:cNvSpPr/>
            <p:nvPr/>
          </p:nvSpPr>
          <p:spPr>
            <a:xfrm>
              <a:off x="3342550" y="426975"/>
              <a:ext cx="75550" cy="75575"/>
            </a:xfrm>
            <a:custGeom>
              <a:avLst/>
              <a:gdLst/>
              <a:ahLst/>
              <a:cxnLst/>
              <a:rect l="l" t="t" r="r" b="b"/>
              <a:pathLst>
                <a:path w="3022" h="3023" extrusionOk="0">
                  <a:moveTo>
                    <a:pt x="1511" y="1"/>
                  </a:moveTo>
                  <a:cubicBezTo>
                    <a:pt x="661" y="1"/>
                    <a:pt x="0" y="662"/>
                    <a:pt x="0" y="1512"/>
                  </a:cubicBezTo>
                  <a:cubicBezTo>
                    <a:pt x="0" y="2362"/>
                    <a:pt x="661" y="3023"/>
                    <a:pt x="1511" y="3023"/>
                  </a:cubicBezTo>
                  <a:cubicBezTo>
                    <a:pt x="2361" y="3023"/>
                    <a:pt x="3022" y="2362"/>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97" name="Google Shape;5297;p75"/>
            <p:cNvSpPr/>
            <p:nvPr/>
          </p:nvSpPr>
          <p:spPr>
            <a:xfrm>
              <a:off x="3540850" y="426975"/>
              <a:ext cx="75575" cy="75575"/>
            </a:xfrm>
            <a:custGeom>
              <a:avLst/>
              <a:gdLst/>
              <a:ahLst/>
              <a:cxnLst/>
              <a:rect l="l" t="t" r="r" b="b"/>
              <a:pathLst>
                <a:path w="3023" h="3023" extrusionOk="0">
                  <a:moveTo>
                    <a:pt x="1511" y="1"/>
                  </a:moveTo>
                  <a:cubicBezTo>
                    <a:pt x="756" y="1"/>
                    <a:pt x="1" y="662"/>
                    <a:pt x="95" y="1512"/>
                  </a:cubicBezTo>
                  <a:cubicBezTo>
                    <a:pt x="95" y="2362"/>
                    <a:pt x="756" y="3023"/>
                    <a:pt x="1511" y="3023"/>
                  </a:cubicBezTo>
                  <a:cubicBezTo>
                    <a:pt x="2361" y="3023"/>
                    <a:pt x="3022" y="2362"/>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98" name="Google Shape;5298;p75"/>
            <p:cNvSpPr/>
            <p:nvPr/>
          </p:nvSpPr>
          <p:spPr>
            <a:xfrm>
              <a:off x="3741525" y="426975"/>
              <a:ext cx="73200" cy="75575"/>
            </a:xfrm>
            <a:custGeom>
              <a:avLst/>
              <a:gdLst/>
              <a:ahLst/>
              <a:cxnLst/>
              <a:rect l="l" t="t" r="r" b="b"/>
              <a:pathLst>
                <a:path w="2928" h="3023" extrusionOk="0">
                  <a:moveTo>
                    <a:pt x="1511" y="1"/>
                  </a:moveTo>
                  <a:cubicBezTo>
                    <a:pt x="661" y="1"/>
                    <a:pt x="0" y="662"/>
                    <a:pt x="0" y="1512"/>
                  </a:cubicBezTo>
                  <a:cubicBezTo>
                    <a:pt x="0" y="2362"/>
                    <a:pt x="661" y="3023"/>
                    <a:pt x="1417" y="3023"/>
                  </a:cubicBezTo>
                  <a:lnTo>
                    <a:pt x="1511" y="3023"/>
                  </a:lnTo>
                  <a:cubicBezTo>
                    <a:pt x="2267" y="3023"/>
                    <a:pt x="2928" y="2362"/>
                    <a:pt x="2928" y="1512"/>
                  </a:cubicBezTo>
                  <a:cubicBezTo>
                    <a:pt x="2928" y="662"/>
                    <a:pt x="2267" y="1"/>
                    <a:pt x="1511"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99" name="Google Shape;5299;p75"/>
            <p:cNvSpPr/>
            <p:nvPr/>
          </p:nvSpPr>
          <p:spPr>
            <a:xfrm>
              <a:off x="2350975" y="627650"/>
              <a:ext cx="70850" cy="63775"/>
            </a:xfrm>
            <a:custGeom>
              <a:avLst/>
              <a:gdLst/>
              <a:ahLst/>
              <a:cxnLst/>
              <a:rect l="l" t="t" r="r" b="b"/>
              <a:pathLst>
                <a:path w="2834" h="2551" extrusionOk="0">
                  <a:moveTo>
                    <a:pt x="2362" y="1"/>
                  </a:moveTo>
                  <a:cubicBezTo>
                    <a:pt x="1606" y="473"/>
                    <a:pt x="756" y="945"/>
                    <a:pt x="1" y="1512"/>
                  </a:cubicBezTo>
                  <a:cubicBezTo>
                    <a:pt x="190" y="2078"/>
                    <a:pt x="662" y="2550"/>
                    <a:pt x="1323" y="2550"/>
                  </a:cubicBezTo>
                  <a:cubicBezTo>
                    <a:pt x="2173" y="2550"/>
                    <a:pt x="2834" y="1889"/>
                    <a:pt x="2834" y="1039"/>
                  </a:cubicBezTo>
                  <a:cubicBezTo>
                    <a:pt x="2834" y="567"/>
                    <a:pt x="2645" y="190"/>
                    <a:pt x="2362"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00" name="Google Shape;5300;p75"/>
            <p:cNvSpPr/>
            <p:nvPr/>
          </p:nvSpPr>
          <p:spPr>
            <a:xfrm>
              <a:off x="2546925" y="615850"/>
              <a:ext cx="75575" cy="75575"/>
            </a:xfrm>
            <a:custGeom>
              <a:avLst/>
              <a:gdLst/>
              <a:ahLst/>
              <a:cxnLst/>
              <a:rect l="l" t="t" r="r" b="b"/>
              <a:pathLst>
                <a:path w="3023" h="3023" extrusionOk="0">
                  <a:moveTo>
                    <a:pt x="1512" y="1"/>
                  </a:moveTo>
                  <a:cubicBezTo>
                    <a:pt x="662" y="1"/>
                    <a:pt x="1" y="662"/>
                    <a:pt x="1" y="1511"/>
                  </a:cubicBezTo>
                  <a:cubicBezTo>
                    <a:pt x="1" y="2361"/>
                    <a:pt x="662" y="3022"/>
                    <a:pt x="1512" y="3022"/>
                  </a:cubicBezTo>
                  <a:cubicBezTo>
                    <a:pt x="2362" y="3022"/>
                    <a:pt x="3023" y="2361"/>
                    <a:pt x="3023" y="1511"/>
                  </a:cubicBezTo>
                  <a:cubicBezTo>
                    <a:pt x="3023" y="662"/>
                    <a:pt x="2267" y="1"/>
                    <a:pt x="1512"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01" name="Google Shape;5301;p75"/>
            <p:cNvSpPr/>
            <p:nvPr/>
          </p:nvSpPr>
          <p:spPr>
            <a:xfrm>
              <a:off x="2745250" y="615850"/>
              <a:ext cx="75575" cy="75575"/>
            </a:xfrm>
            <a:custGeom>
              <a:avLst/>
              <a:gdLst/>
              <a:ahLst/>
              <a:cxnLst/>
              <a:rect l="l" t="t" r="r" b="b"/>
              <a:pathLst>
                <a:path w="3023" h="3023" extrusionOk="0">
                  <a:moveTo>
                    <a:pt x="1511" y="1"/>
                  </a:moveTo>
                  <a:cubicBezTo>
                    <a:pt x="661" y="1"/>
                    <a:pt x="0" y="662"/>
                    <a:pt x="0" y="1511"/>
                  </a:cubicBezTo>
                  <a:cubicBezTo>
                    <a:pt x="0" y="2361"/>
                    <a:pt x="661" y="3022"/>
                    <a:pt x="1511" y="3022"/>
                  </a:cubicBezTo>
                  <a:cubicBezTo>
                    <a:pt x="2361" y="3022"/>
                    <a:pt x="3022" y="2361"/>
                    <a:pt x="3022" y="1511"/>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02" name="Google Shape;5302;p75"/>
            <p:cNvSpPr/>
            <p:nvPr/>
          </p:nvSpPr>
          <p:spPr>
            <a:xfrm>
              <a:off x="2945925" y="615850"/>
              <a:ext cx="73200" cy="75575"/>
            </a:xfrm>
            <a:custGeom>
              <a:avLst/>
              <a:gdLst/>
              <a:ahLst/>
              <a:cxnLst/>
              <a:rect l="l" t="t" r="r" b="b"/>
              <a:pathLst>
                <a:path w="2928" h="3023" extrusionOk="0">
                  <a:moveTo>
                    <a:pt x="1417" y="1"/>
                  </a:moveTo>
                  <a:cubicBezTo>
                    <a:pt x="661" y="1"/>
                    <a:pt x="0" y="662"/>
                    <a:pt x="0" y="1511"/>
                  </a:cubicBezTo>
                  <a:cubicBezTo>
                    <a:pt x="0" y="2361"/>
                    <a:pt x="661" y="3022"/>
                    <a:pt x="1417" y="3022"/>
                  </a:cubicBezTo>
                  <a:cubicBezTo>
                    <a:pt x="2266" y="3022"/>
                    <a:pt x="2928" y="2361"/>
                    <a:pt x="2928" y="1511"/>
                  </a:cubicBezTo>
                  <a:cubicBezTo>
                    <a:pt x="2928" y="662"/>
                    <a:pt x="2266" y="1"/>
                    <a:pt x="1417"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03" name="Google Shape;5303;p75"/>
            <p:cNvSpPr/>
            <p:nvPr/>
          </p:nvSpPr>
          <p:spPr>
            <a:xfrm>
              <a:off x="3144225" y="615850"/>
              <a:ext cx="73225" cy="75575"/>
            </a:xfrm>
            <a:custGeom>
              <a:avLst/>
              <a:gdLst/>
              <a:ahLst/>
              <a:cxnLst/>
              <a:rect l="l" t="t" r="r" b="b"/>
              <a:pathLst>
                <a:path w="2929" h="3023" extrusionOk="0">
                  <a:moveTo>
                    <a:pt x="1511" y="1"/>
                  </a:moveTo>
                  <a:cubicBezTo>
                    <a:pt x="662" y="1"/>
                    <a:pt x="1" y="662"/>
                    <a:pt x="1" y="1511"/>
                  </a:cubicBezTo>
                  <a:cubicBezTo>
                    <a:pt x="1" y="2361"/>
                    <a:pt x="662" y="3022"/>
                    <a:pt x="1417" y="3022"/>
                  </a:cubicBezTo>
                  <a:lnTo>
                    <a:pt x="1511" y="3022"/>
                  </a:lnTo>
                  <a:cubicBezTo>
                    <a:pt x="2267" y="3022"/>
                    <a:pt x="2928" y="2361"/>
                    <a:pt x="2928" y="1511"/>
                  </a:cubicBezTo>
                  <a:cubicBezTo>
                    <a:pt x="2928" y="662"/>
                    <a:pt x="2267" y="1"/>
                    <a:pt x="1511"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04" name="Google Shape;5304;p75"/>
            <p:cNvSpPr/>
            <p:nvPr/>
          </p:nvSpPr>
          <p:spPr>
            <a:xfrm>
              <a:off x="3342550" y="615850"/>
              <a:ext cx="75550" cy="75575"/>
            </a:xfrm>
            <a:custGeom>
              <a:avLst/>
              <a:gdLst/>
              <a:ahLst/>
              <a:cxnLst/>
              <a:rect l="l" t="t" r="r" b="b"/>
              <a:pathLst>
                <a:path w="3022" h="3023" extrusionOk="0">
                  <a:moveTo>
                    <a:pt x="1511" y="1"/>
                  </a:moveTo>
                  <a:cubicBezTo>
                    <a:pt x="661" y="1"/>
                    <a:pt x="0" y="662"/>
                    <a:pt x="0" y="1511"/>
                  </a:cubicBezTo>
                  <a:cubicBezTo>
                    <a:pt x="0" y="2361"/>
                    <a:pt x="661" y="3022"/>
                    <a:pt x="1511" y="3022"/>
                  </a:cubicBezTo>
                  <a:cubicBezTo>
                    <a:pt x="2361" y="3022"/>
                    <a:pt x="3022" y="2361"/>
                    <a:pt x="3022" y="1511"/>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05" name="Google Shape;5305;p75"/>
            <p:cNvSpPr/>
            <p:nvPr/>
          </p:nvSpPr>
          <p:spPr>
            <a:xfrm>
              <a:off x="3540850" y="615850"/>
              <a:ext cx="75575" cy="75575"/>
            </a:xfrm>
            <a:custGeom>
              <a:avLst/>
              <a:gdLst/>
              <a:ahLst/>
              <a:cxnLst/>
              <a:rect l="l" t="t" r="r" b="b"/>
              <a:pathLst>
                <a:path w="3023" h="3023" extrusionOk="0">
                  <a:moveTo>
                    <a:pt x="1511" y="1"/>
                  </a:moveTo>
                  <a:cubicBezTo>
                    <a:pt x="756" y="1"/>
                    <a:pt x="1" y="662"/>
                    <a:pt x="95" y="1511"/>
                  </a:cubicBezTo>
                  <a:cubicBezTo>
                    <a:pt x="95" y="2361"/>
                    <a:pt x="756" y="3022"/>
                    <a:pt x="1511" y="3022"/>
                  </a:cubicBezTo>
                  <a:cubicBezTo>
                    <a:pt x="2361" y="3022"/>
                    <a:pt x="3022" y="2361"/>
                    <a:pt x="3022" y="1511"/>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06" name="Google Shape;5306;p75"/>
            <p:cNvSpPr/>
            <p:nvPr/>
          </p:nvSpPr>
          <p:spPr>
            <a:xfrm>
              <a:off x="3741525" y="615850"/>
              <a:ext cx="73200" cy="75575"/>
            </a:xfrm>
            <a:custGeom>
              <a:avLst/>
              <a:gdLst/>
              <a:ahLst/>
              <a:cxnLst/>
              <a:rect l="l" t="t" r="r" b="b"/>
              <a:pathLst>
                <a:path w="2928" h="3023" extrusionOk="0">
                  <a:moveTo>
                    <a:pt x="1511" y="1"/>
                  </a:moveTo>
                  <a:cubicBezTo>
                    <a:pt x="661" y="1"/>
                    <a:pt x="0" y="662"/>
                    <a:pt x="0" y="1511"/>
                  </a:cubicBezTo>
                  <a:cubicBezTo>
                    <a:pt x="0" y="2361"/>
                    <a:pt x="661" y="3022"/>
                    <a:pt x="1417" y="3022"/>
                  </a:cubicBezTo>
                  <a:lnTo>
                    <a:pt x="1511" y="3022"/>
                  </a:lnTo>
                  <a:cubicBezTo>
                    <a:pt x="2267" y="3022"/>
                    <a:pt x="2928" y="2361"/>
                    <a:pt x="2928" y="1511"/>
                  </a:cubicBezTo>
                  <a:cubicBezTo>
                    <a:pt x="2928" y="662"/>
                    <a:pt x="2267" y="1"/>
                    <a:pt x="1511"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07" name="Google Shape;5307;p75"/>
            <p:cNvSpPr/>
            <p:nvPr/>
          </p:nvSpPr>
          <p:spPr>
            <a:xfrm>
              <a:off x="2147950" y="804725"/>
              <a:ext cx="75575" cy="75575"/>
            </a:xfrm>
            <a:custGeom>
              <a:avLst/>
              <a:gdLst/>
              <a:ahLst/>
              <a:cxnLst/>
              <a:rect l="l" t="t" r="r" b="b"/>
              <a:pathLst>
                <a:path w="3023" h="3023"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08" name="Google Shape;5308;p75"/>
            <p:cNvSpPr/>
            <p:nvPr/>
          </p:nvSpPr>
          <p:spPr>
            <a:xfrm>
              <a:off x="2346250" y="804725"/>
              <a:ext cx="75575" cy="75575"/>
            </a:xfrm>
            <a:custGeom>
              <a:avLst/>
              <a:gdLst/>
              <a:ahLst/>
              <a:cxnLst/>
              <a:rect l="l" t="t" r="r" b="b"/>
              <a:pathLst>
                <a:path w="3023" h="3023" extrusionOk="0">
                  <a:moveTo>
                    <a:pt x="1512" y="0"/>
                  </a:moveTo>
                  <a:cubicBezTo>
                    <a:pt x="756" y="0"/>
                    <a:pt x="1" y="661"/>
                    <a:pt x="95" y="1511"/>
                  </a:cubicBezTo>
                  <a:cubicBezTo>
                    <a:pt x="95" y="2361"/>
                    <a:pt x="756" y="3022"/>
                    <a:pt x="1512" y="3022"/>
                  </a:cubicBezTo>
                  <a:cubicBezTo>
                    <a:pt x="2362" y="3022"/>
                    <a:pt x="3023" y="2361"/>
                    <a:pt x="3023" y="1511"/>
                  </a:cubicBezTo>
                  <a:cubicBezTo>
                    <a:pt x="3023" y="661"/>
                    <a:pt x="2362" y="0"/>
                    <a:pt x="1512"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09" name="Google Shape;5309;p75"/>
            <p:cNvSpPr/>
            <p:nvPr/>
          </p:nvSpPr>
          <p:spPr>
            <a:xfrm>
              <a:off x="2546925" y="804725"/>
              <a:ext cx="75575" cy="75575"/>
            </a:xfrm>
            <a:custGeom>
              <a:avLst/>
              <a:gdLst/>
              <a:ahLst/>
              <a:cxnLst/>
              <a:rect l="l" t="t" r="r" b="b"/>
              <a:pathLst>
                <a:path w="3023" h="3023" extrusionOk="0">
                  <a:moveTo>
                    <a:pt x="1512" y="0"/>
                  </a:moveTo>
                  <a:cubicBezTo>
                    <a:pt x="662" y="0"/>
                    <a:pt x="1" y="661"/>
                    <a:pt x="1" y="1511"/>
                  </a:cubicBezTo>
                  <a:cubicBezTo>
                    <a:pt x="1" y="2361"/>
                    <a:pt x="662" y="3022"/>
                    <a:pt x="1512" y="3022"/>
                  </a:cubicBezTo>
                  <a:cubicBezTo>
                    <a:pt x="2362" y="3022"/>
                    <a:pt x="3023" y="2361"/>
                    <a:pt x="3023" y="1511"/>
                  </a:cubicBezTo>
                  <a:cubicBezTo>
                    <a:pt x="3023" y="661"/>
                    <a:pt x="2267" y="0"/>
                    <a:pt x="1512"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10" name="Google Shape;5310;p75"/>
            <p:cNvSpPr/>
            <p:nvPr/>
          </p:nvSpPr>
          <p:spPr>
            <a:xfrm>
              <a:off x="2745250" y="804725"/>
              <a:ext cx="75575" cy="75575"/>
            </a:xfrm>
            <a:custGeom>
              <a:avLst/>
              <a:gdLst/>
              <a:ahLst/>
              <a:cxnLst/>
              <a:rect l="l" t="t" r="r" b="b"/>
              <a:pathLst>
                <a:path w="3023" h="3023"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11" name="Google Shape;5311;p75"/>
            <p:cNvSpPr/>
            <p:nvPr/>
          </p:nvSpPr>
          <p:spPr>
            <a:xfrm>
              <a:off x="2945925" y="804725"/>
              <a:ext cx="73200" cy="75575"/>
            </a:xfrm>
            <a:custGeom>
              <a:avLst/>
              <a:gdLst/>
              <a:ahLst/>
              <a:cxnLst/>
              <a:rect l="l" t="t" r="r" b="b"/>
              <a:pathLst>
                <a:path w="2928" h="3023" extrusionOk="0">
                  <a:moveTo>
                    <a:pt x="1417" y="0"/>
                  </a:moveTo>
                  <a:cubicBezTo>
                    <a:pt x="661" y="0"/>
                    <a:pt x="0" y="661"/>
                    <a:pt x="0" y="1511"/>
                  </a:cubicBezTo>
                  <a:cubicBezTo>
                    <a:pt x="0" y="2361"/>
                    <a:pt x="661" y="3022"/>
                    <a:pt x="1417" y="3022"/>
                  </a:cubicBezTo>
                  <a:cubicBezTo>
                    <a:pt x="2266" y="3022"/>
                    <a:pt x="2928" y="2361"/>
                    <a:pt x="2928" y="1511"/>
                  </a:cubicBezTo>
                  <a:cubicBezTo>
                    <a:pt x="2928" y="661"/>
                    <a:pt x="2266" y="0"/>
                    <a:pt x="1417"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12" name="Google Shape;5312;p75"/>
            <p:cNvSpPr/>
            <p:nvPr/>
          </p:nvSpPr>
          <p:spPr>
            <a:xfrm>
              <a:off x="3144225" y="804725"/>
              <a:ext cx="73225" cy="75575"/>
            </a:xfrm>
            <a:custGeom>
              <a:avLst/>
              <a:gdLst/>
              <a:ahLst/>
              <a:cxnLst/>
              <a:rect l="l" t="t" r="r" b="b"/>
              <a:pathLst>
                <a:path w="2929" h="3023" extrusionOk="0">
                  <a:moveTo>
                    <a:pt x="1511" y="0"/>
                  </a:moveTo>
                  <a:cubicBezTo>
                    <a:pt x="662" y="0"/>
                    <a:pt x="1" y="661"/>
                    <a:pt x="1" y="1511"/>
                  </a:cubicBezTo>
                  <a:cubicBezTo>
                    <a:pt x="1" y="2361"/>
                    <a:pt x="662" y="3022"/>
                    <a:pt x="1417" y="3022"/>
                  </a:cubicBezTo>
                  <a:lnTo>
                    <a:pt x="1511" y="3022"/>
                  </a:lnTo>
                  <a:cubicBezTo>
                    <a:pt x="2267" y="3022"/>
                    <a:pt x="2928" y="2361"/>
                    <a:pt x="2928" y="1511"/>
                  </a:cubicBezTo>
                  <a:cubicBezTo>
                    <a:pt x="2928" y="661"/>
                    <a:pt x="2267" y="0"/>
                    <a:pt x="1511"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13" name="Google Shape;5313;p75"/>
            <p:cNvSpPr/>
            <p:nvPr/>
          </p:nvSpPr>
          <p:spPr>
            <a:xfrm>
              <a:off x="3342550" y="804725"/>
              <a:ext cx="75550" cy="75575"/>
            </a:xfrm>
            <a:custGeom>
              <a:avLst/>
              <a:gdLst/>
              <a:ahLst/>
              <a:cxnLst/>
              <a:rect l="l" t="t" r="r" b="b"/>
              <a:pathLst>
                <a:path w="3022" h="3023"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14" name="Google Shape;5314;p75"/>
            <p:cNvSpPr/>
            <p:nvPr/>
          </p:nvSpPr>
          <p:spPr>
            <a:xfrm>
              <a:off x="3540850" y="804725"/>
              <a:ext cx="75575" cy="75575"/>
            </a:xfrm>
            <a:custGeom>
              <a:avLst/>
              <a:gdLst/>
              <a:ahLst/>
              <a:cxnLst/>
              <a:rect l="l" t="t" r="r" b="b"/>
              <a:pathLst>
                <a:path w="3023" h="3023" extrusionOk="0">
                  <a:moveTo>
                    <a:pt x="1511" y="0"/>
                  </a:moveTo>
                  <a:cubicBezTo>
                    <a:pt x="756" y="0"/>
                    <a:pt x="1" y="661"/>
                    <a:pt x="95" y="1511"/>
                  </a:cubicBezTo>
                  <a:cubicBezTo>
                    <a:pt x="95" y="2361"/>
                    <a:pt x="756"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15" name="Google Shape;5315;p75"/>
            <p:cNvSpPr/>
            <p:nvPr/>
          </p:nvSpPr>
          <p:spPr>
            <a:xfrm>
              <a:off x="3741525" y="804725"/>
              <a:ext cx="73200" cy="75575"/>
            </a:xfrm>
            <a:custGeom>
              <a:avLst/>
              <a:gdLst/>
              <a:ahLst/>
              <a:cxnLst/>
              <a:rect l="l" t="t" r="r" b="b"/>
              <a:pathLst>
                <a:path w="2928" h="3023" extrusionOk="0">
                  <a:moveTo>
                    <a:pt x="1511" y="0"/>
                  </a:moveTo>
                  <a:cubicBezTo>
                    <a:pt x="661" y="0"/>
                    <a:pt x="0" y="661"/>
                    <a:pt x="0" y="1511"/>
                  </a:cubicBezTo>
                  <a:cubicBezTo>
                    <a:pt x="0" y="2361"/>
                    <a:pt x="661" y="3022"/>
                    <a:pt x="1417" y="3022"/>
                  </a:cubicBezTo>
                  <a:lnTo>
                    <a:pt x="1511" y="3022"/>
                  </a:lnTo>
                  <a:cubicBezTo>
                    <a:pt x="2267" y="3022"/>
                    <a:pt x="2928" y="2361"/>
                    <a:pt x="2928" y="1511"/>
                  </a:cubicBezTo>
                  <a:cubicBezTo>
                    <a:pt x="2928" y="661"/>
                    <a:pt x="2267" y="0"/>
                    <a:pt x="1511"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16" name="Google Shape;5316;p75"/>
            <p:cNvSpPr/>
            <p:nvPr/>
          </p:nvSpPr>
          <p:spPr>
            <a:xfrm>
              <a:off x="1949625" y="993600"/>
              <a:ext cx="75575" cy="75550"/>
            </a:xfrm>
            <a:custGeom>
              <a:avLst/>
              <a:gdLst/>
              <a:ahLst/>
              <a:cxnLst/>
              <a:rect l="l" t="t" r="r" b="b"/>
              <a:pathLst>
                <a:path w="3023" h="3022"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17" name="Google Shape;5317;p75"/>
            <p:cNvSpPr/>
            <p:nvPr/>
          </p:nvSpPr>
          <p:spPr>
            <a:xfrm>
              <a:off x="2147950" y="993600"/>
              <a:ext cx="75575" cy="75550"/>
            </a:xfrm>
            <a:custGeom>
              <a:avLst/>
              <a:gdLst/>
              <a:ahLst/>
              <a:cxnLst/>
              <a:rect l="l" t="t" r="r" b="b"/>
              <a:pathLst>
                <a:path w="3023" h="3022"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18" name="Google Shape;5318;p75"/>
            <p:cNvSpPr/>
            <p:nvPr/>
          </p:nvSpPr>
          <p:spPr>
            <a:xfrm>
              <a:off x="2346250" y="993600"/>
              <a:ext cx="75575" cy="75550"/>
            </a:xfrm>
            <a:custGeom>
              <a:avLst/>
              <a:gdLst/>
              <a:ahLst/>
              <a:cxnLst/>
              <a:rect l="l" t="t" r="r" b="b"/>
              <a:pathLst>
                <a:path w="3023" h="3022" extrusionOk="0">
                  <a:moveTo>
                    <a:pt x="1512" y="0"/>
                  </a:moveTo>
                  <a:cubicBezTo>
                    <a:pt x="756" y="0"/>
                    <a:pt x="1" y="661"/>
                    <a:pt x="95" y="1511"/>
                  </a:cubicBezTo>
                  <a:cubicBezTo>
                    <a:pt x="95" y="2361"/>
                    <a:pt x="756" y="3022"/>
                    <a:pt x="1512" y="3022"/>
                  </a:cubicBezTo>
                  <a:cubicBezTo>
                    <a:pt x="2362" y="3022"/>
                    <a:pt x="3023" y="2361"/>
                    <a:pt x="3023" y="1511"/>
                  </a:cubicBezTo>
                  <a:cubicBezTo>
                    <a:pt x="3023" y="661"/>
                    <a:pt x="2362" y="0"/>
                    <a:pt x="1512"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19" name="Google Shape;5319;p75"/>
            <p:cNvSpPr/>
            <p:nvPr/>
          </p:nvSpPr>
          <p:spPr>
            <a:xfrm>
              <a:off x="2546925" y="993600"/>
              <a:ext cx="75575" cy="75550"/>
            </a:xfrm>
            <a:custGeom>
              <a:avLst/>
              <a:gdLst/>
              <a:ahLst/>
              <a:cxnLst/>
              <a:rect l="l" t="t" r="r" b="b"/>
              <a:pathLst>
                <a:path w="3023" h="3022" extrusionOk="0">
                  <a:moveTo>
                    <a:pt x="1512" y="0"/>
                  </a:moveTo>
                  <a:cubicBezTo>
                    <a:pt x="662" y="0"/>
                    <a:pt x="1" y="661"/>
                    <a:pt x="1" y="1511"/>
                  </a:cubicBezTo>
                  <a:cubicBezTo>
                    <a:pt x="1" y="2361"/>
                    <a:pt x="662" y="3022"/>
                    <a:pt x="1512" y="3022"/>
                  </a:cubicBezTo>
                  <a:cubicBezTo>
                    <a:pt x="2362" y="3022"/>
                    <a:pt x="3023" y="2361"/>
                    <a:pt x="3023" y="1511"/>
                  </a:cubicBezTo>
                  <a:cubicBezTo>
                    <a:pt x="3023" y="661"/>
                    <a:pt x="2267" y="0"/>
                    <a:pt x="1512"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20" name="Google Shape;5320;p75"/>
            <p:cNvSpPr/>
            <p:nvPr/>
          </p:nvSpPr>
          <p:spPr>
            <a:xfrm>
              <a:off x="2745250" y="993600"/>
              <a:ext cx="75575" cy="75550"/>
            </a:xfrm>
            <a:custGeom>
              <a:avLst/>
              <a:gdLst/>
              <a:ahLst/>
              <a:cxnLst/>
              <a:rect l="l" t="t" r="r" b="b"/>
              <a:pathLst>
                <a:path w="3023" h="3022"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21" name="Google Shape;5321;p75"/>
            <p:cNvSpPr/>
            <p:nvPr/>
          </p:nvSpPr>
          <p:spPr>
            <a:xfrm>
              <a:off x="2945925" y="993600"/>
              <a:ext cx="73200" cy="75550"/>
            </a:xfrm>
            <a:custGeom>
              <a:avLst/>
              <a:gdLst/>
              <a:ahLst/>
              <a:cxnLst/>
              <a:rect l="l" t="t" r="r" b="b"/>
              <a:pathLst>
                <a:path w="2928" h="3022" extrusionOk="0">
                  <a:moveTo>
                    <a:pt x="1417" y="0"/>
                  </a:moveTo>
                  <a:cubicBezTo>
                    <a:pt x="661" y="0"/>
                    <a:pt x="0" y="661"/>
                    <a:pt x="0" y="1511"/>
                  </a:cubicBezTo>
                  <a:cubicBezTo>
                    <a:pt x="0" y="2361"/>
                    <a:pt x="661" y="3022"/>
                    <a:pt x="1417" y="3022"/>
                  </a:cubicBezTo>
                  <a:cubicBezTo>
                    <a:pt x="2266" y="3022"/>
                    <a:pt x="2928" y="2361"/>
                    <a:pt x="2928" y="1511"/>
                  </a:cubicBezTo>
                  <a:cubicBezTo>
                    <a:pt x="2928" y="661"/>
                    <a:pt x="2266" y="0"/>
                    <a:pt x="1417"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22" name="Google Shape;5322;p75"/>
            <p:cNvSpPr/>
            <p:nvPr/>
          </p:nvSpPr>
          <p:spPr>
            <a:xfrm>
              <a:off x="3144225" y="993600"/>
              <a:ext cx="73225" cy="75550"/>
            </a:xfrm>
            <a:custGeom>
              <a:avLst/>
              <a:gdLst/>
              <a:ahLst/>
              <a:cxnLst/>
              <a:rect l="l" t="t" r="r" b="b"/>
              <a:pathLst>
                <a:path w="2929" h="3022" extrusionOk="0">
                  <a:moveTo>
                    <a:pt x="1511" y="0"/>
                  </a:moveTo>
                  <a:cubicBezTo>
                    <a:pt x="662" y="0"/>
                    <a:pt x="1" y="661"/>
                    <a:pt x="1" y="1511"/>
                  </a:cubicBezTo>
                  <a:cubicBezTo>
                    <a:pt x="1" y="2361"/>
                    <a:pt x="662" y="3022"/>
                    <a:pt x="1417" y="3022"/>
                  </a:cubicBezTo>
                  <a:lnTo>
                    <a:pt x="1511" y="3022"/>
                  </a:lnTo>
                  <a:cubicBezTo>
                    <a:pt x="2267" y="3022"/>
                    <a:pt x="2928" y="2361"/>
                    <a:pt x="2928" y="1511"/>
                  </a:cubicBezTo>
                  <a:cubicBezTo>
                    <a:pt x="2928" y="661"/>
                    <a:pt x="2267" y="0"/>
                    <a:pt x="1511"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23" name="Google Shape;5323;p75"/>
            <p:cNvSpPr/>
            <p:nvPr/>
          </p:nvSpPr>
          <p:spPr>
            <a:xfrm>
              <a:off x="3342550" y="993600"/>
              <a:ext cx="75550" cy="75550"/>
            </a:xfrm>
            <a:custGeom>
              <a:avLst/>
              <a:gdLst/>
              <a:ahLst/>
              <a:cxnLst/>
              <a:rect l="l" t="t" r="r" b="b"/>
              <a:pathLst>
                <a:path w="3022" h="3022"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24" name="Google Shape;5324;p75"/>
            <p:cNvSpPr/>
            <p:nvPr/>
          </p:nvSpPr>
          <p:spPr>
            <a:xfrm>
              <a:off x="3540850" y="993600"/>
              <a:ext cx="75575" cy="75550"/>
            </a:xfrm>
            <a:custGeom>
              <a:avLst/>
              <a:gdLst/>
              <a:ahLst/>
              <a:cxnLst/>
              <a:rect l="l" t="t" r="r" b="b"/>
              <a:pathLst>
                <a:path w="3023" h="3022" extrusionOk="0">
                  <a:moveTo>
                    <a:pt x="1511" y="0"/>
                  </a:moveTo>
                  <a:cubicBezTo>
                    <a:pt x="756" y="0"/>
                    <a:pt x="1" y="661"/>
                    <a:pt x="95" y="1511"/>
                  </a:cubicBezTo>
                  <a:cubicBezTo>
                    <a:pt x="95" y="2361"/>
                    <a:pt x="756"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25" name="Google Shape;5325;p75"/>
            <p:cNvSpPr/>
            <p:nvPr/>
          </p:nvSpPr>
          <p:spPr>
            <a:xfrm>
              <a:off x="3741525" y="993600"/>
              <a:ext cx="73200" cy="75550"/>
            </a:xfrm>
            <a:custGeom>
              <a:avLst/>
              <a:gdLst/>
              <a:ahLst/>
              <a:cxnLst/>
              <a:rect l="l" t="t" r="r" b="b"/>
              <a:pathLst>
                <a:path w="2928" h="3022" extrusionOk="0">
                  <a:moveTo>
                    <a:pt x="1511" y="0"/>
                  </a:moveTo>
                  <a:cubicBezTo>
                    <a:pt x="661" y="0"/>
                    <a:pt x="0" y="661"/>
                    <a:pt x="0" y="1511"/>
                  </a:cubicBezTo>
                  <a:cubicBezTo>
                    <a:pt x="0" y="2361"/>
                    <a:pt x="661" y="3022"/>
                    <a:pt x="1417" y="3022"/>
                  </a:cubicBezTo>
                  <a:lnTo>
                    <a:pt x="1511" y="3022"/>
                  </a:lnTo>
                  <a:cubicBezTo>
                    <a:pt x="2267" y="3022"/>
                    <a:pt x="2928" y="2361"/>
                    <a:pt x="2928" y="1511"/>
                  </a:cubicBezTo>
                  <a:cubicBezTo>
                    <a:pt x="2928" y="661"/>
                    <a:pt x="2267" y="0"/>
                    <a:pt x="1511"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26" name="Google Shape;5326;p75"/>
            <p:cNvSpPr/>
            <p:nvPr/>
          </p:nvSpPr>
          <p:spPr>
            <a:xfrm>
              <a:off x="1751325" y="1182450"/>
              <a:ext cx="73200" cy="75575"/>
            </a:xfrm>
            <a:custGeom>
              <a:avLst/>
              <a:gdLst/>
              <a:ahLst/>
              <a:cxnLst/>
              <a:rect l="l" t="t" r="r" b="b"/>
              <a:pathLst>
                <a:path w="2928" h="3023" extrusionOk="0">
                  <a:moveTo>
                    <a:pt x="1511" y="1"/>
                  </a:moveTo>
                  <a:cubicBezTo>
                    <a:pt x="1322" y="1"/>
                    <a:pt x="1134" y="95"/>
                    <a:pt x="945" y="95"/>
                  </a:cubicBezTo>
                  <a:cubicBezTo>
                    <a:pt x="661" y="473"/>
                    <a:pt x="378" y="851"/>
                    <a:pt x="0" y="1228"/>
                  </a:cubicBezTo>
                  <a:cubicBezTo>
                    <a:pt x="0" y="1323"/>
                    <a:pt x="0" y="1417"/>
                    <a:pt x="0" y="1512"/>
                  </a:cubicBezTo>
                  <a:cubicBezTo>
                    <a:pt x="0" y="2362"/>
                    <a:pt x="661" y="3023"/>
                    <a:pt x="1417" y="3023"/>
                  </a:cubicBezTo>
                  <a:lnTo>
                    <a:pt x="1511" y="3023"/>
                  </a:lnTo>
                  <a:cubicBezTo>
                    <a:pt x="2267" y="3023"/>
                    <a:pt x="2928" y="2362"/>
                    <a:pt x="2928" y="1512"/>
                  </a:cubicBezTo>
                  <a:cubicBezTo>
                    <a:pt x="2928" y="662"/>
                    <a:pt x="2267" y="1"/>
                    <a:pt x="1511"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27" name="Google Shape;5327;p75"/>
            <p:cNvSpPr/>
            <p:nvPr/>
          </p:nvSpPr>
          <p:spPr>
            <a:xfrm>
              <a:off x="1949625" y="1182450"/>
              <a:ext cx="75575" cy="73225"/>
            </a:xfrm>
            <a:custGeom>
              <a:avLst/>
              <a:gdLst/>
              <a:ahLst/>
              <a:cxnLst/>
              <a:rect l="l" t="t" r="r" b="b"/>
              <a:pathLst>
                <a:path w="3023" h="2929" extrusionOk="0">
                  <a:moveTo>
                    <a:pt x="1512" y="1"/>
                  </a:moveTo>
                  <a:cubicBezTo>
                    <a:pt x="662" y="1"/>
                    <a:pt x="1" y="662"/>
                    <a:pt x="1" y="1512"/>
                  </a:cubicBezTo>
                  <a:cubicBezTo>
                    <a:pt x="1" y="2362"/>
                    <a:pt x="662" y="2928"/>
                    <a:pt x="1512" y="2928"/>
                  </a:cubicBezTo>
                  <a:cubicBezTo>
                    <a:pt x="2362" y="2928"/>
                    <a:pt x="3023" y="2267"/>
                    <a:pt x="3023" y="1512"/>
                  </a:cubicBezTo>
                  <a:cubicBezTo>
                    <a:pt x="3023" y="662"/>
                    <a:pt x="2362" y="1"/>
                    <a:pt x="1512"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28" name="Google Shape;5328;p75"/>
            <p:cNvSpPr/>
            <p:nvPr/>
          </p:nvSpPr>
          <p:spPr>
            <a:xfrm>
              <a:off x="2147950" y="1182450"/>
              <a:ext cx="75575" cy="73225"/>
            </a:xfrm>
            <a:custGeom>
              <a:avLst/>
              <a:gdLst/>
              <a:ahLst/>
              <a:cxnLst/>
              <a:rect l="l" t="t" r="r" b="b"/>
              <a:pathLst>
                <a:path w="3023" h="2929" extrusionOk="0">
                  <a:moveTo>
                    <a:pt x="1511" y="1"/>
                  </a:moveTo>
                  <a:cubicBezTo>
                    <a:pt x="661" y="1"/>
                    <a:pt x="0" y="662"/>
                    <a:pt x="0" y="1512"/>
                  </a:cubicBezTo>
                  <a:cubicBezTo>
                    <a:pt x="0" y="2362"/>
                    <a:pt x="661" y="2928"/>
                    <a:pt x="1511" y="2928"/>
                  </a:cubicBezTo>
                  <a:cubicBezTo>
                    <a:pt x="2361" y="2928"/>
                    <a:pt x="3022" y="2267"/>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29" name="Google Shape;5329;p75"/>
            <p:cNvSpPr/>
            <p:nvPr/>
          </p:nvSpPr>
          <p:spPr>
            <a:xfrm>
              <a:off x="2346250" y="1182450"/>
              <a:ext cx="75575" cy="73225"/>
            </a:xfrm>
            <a:custGeom>
              <a:avLst/>
              <a:gdLst/>
              <a:ahLst/>
              <a:cxnLst/>
              <a:rect l="l" t="t" r="r" b="b"/>
              <a:pathLst>
                <a:path w="3023" h="2929" extrusionOk="0">
                  <a:moveTo>
                    <a:pt x="1512" y="1"/>
                  </a:moveTo>
                  <a:cubicBezTo>
                    <a:pt x="756" y="1"/>
                    <a:pt x="1" y="662"/>
                    <a:pt x="95" y="1512"/>
                  </a:cubicBezTo>
                  <a:cubicBezTo>
                    <a:pt x="95" y="2362"/>
                    <a:pt x="756" y="2928"/>
                    <a:pt x="1512" y="2928"/>
                  </a:cubicBezTo>
                  <a:cubicBezTo>
                    <a:pt x="2362" y="2928"/>
                    <a:pt x="3023" y="2267"/>
                    <a:pt x="3023" y="1512"/>
                  </a:cubicBezTo>
                  <a:cubicBezTo>
                    <a:pt x="3023" y="662"/>
                    <a:pt x="2362" y="1"/>
                    <a:pt x="1512"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30" name="Google Shape;5330;p75"/>
            <p:cNvSpPr/>
            <p:nvPr/>
          </p:nvSpPr>
          <p:spPr>
            <a:xfrm>
              <a:off x="2546925" y="1182450"/>
              <a:ext cx="75575" cy="73225"/>
            </a:xfrm>
            <a:custGeom>
              <a:avLst/>
              <a:gdLst/>
              <a:ahLst/>
              <a:cxnLst/>
              <a:rect l="l" t="t" r="r" b="b"/>
              <a:pathLst>
                <a:path w="3023" h="2929" extrusionOk="0">
                  <a:moveTo>
                    <a:pt x="1512" y="1"/>
                  </a:moveTo>
                  <a:cubicBezTo>
                    <a:pt x="662" y="1"/>
                    <a:pt x="1" y="662"/>
                    <a:pt x="1" y="1512"/>
                  </a:cubicBezTo>
                  <a:cubicBezTo>
                    <a:pt x="1" y="2362"/>
                    <a:pt x="662" y="2928"/>
                    <a:pt x="1512" y="2928"/>
                  </a:cubicBezTo>
                  <a:cubicBezTo>
                    <a:pt x="2362" y="2928"/>
                    <a:pt x="3023" y="2267"/>
                    <a:pt x="3023" y="1512"/>
                  </a:cubicBezTo>
                  <a:cubicBezTo>
                    <a:pt x="3023" y="662"/>
                    <a:pt x="2267" y="1"/>
                    <a:pt x="1512"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31" name="Google Shape;5331;p75"/>
            <p:cNvSpPr/>
            <p:nvPr/>
          </p:nvSpPr>
          <p:spPr>
            <a:xfrm>
              <a:off x="2745250" y="1182450"/>
              <a:ext cx="75575" cy="73225"/>
            </a:xfrm>
            <a:custGeom>
              <a:avLst/>
              <a:gdLst/>
              <a:ahLst/>
              <a:cxnLst/>
              <a:rect l="l" t="t" r="r" b="b"/>
              <a:pathLst>
                <a:path w="3023" h="2929" extrusionOk="0">
                  <a:moveTo>
                    <a:pt x="1511" y="1"/>
                  </a:moveTo>
                  <a:cubicBezTo>
                    <a:pt x="661" y="1"/>
                    <a:pt x="0" y="662"/>
                    <a:pt x="0" y="1512"/>
                  </a:cubicBezTo>
                  <a:cubicBezTo>
                    <a:pt x="0" y="2362"/>
                    <a:pt x="661" y="2928"/>
                    <a:pt x="1511" y="2928"/>
                  </a:cubicBezTo>
                  <a:cubicBezTo>
                    <a:pt x="2361" y="2928"/>
                    <a:pt x="3022" y="2267"/>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32" name="Google Shape;5332;p75"/>
            <p:cNvSpPr/>
            <p:nvPr/>
          </p:nvSpPr>
          <p:spPr>
            <a:xfrm>
              <a:off x="2945925" y="1182450"/>
              <a:ext cx="73200" cy="73225"/>
            </a:xfrm>
            <a:custGeom>
              <a:avLst/>
              <a:gdLst/>
              <a:ahLst/>
              <a:cxnLst/>
              <a:rect l="l" t="t" r="r" b="b"/>
              <a:pathLst>
                <a:path w="2928" h="2929" extrusionOk="0">
                  <a:moveTo>
                    <a:pt x="1417" y="1"/>
                  </a:moveTo>
                  <a:cubicBezTo>
                    <a:pt x="661" y="1"/>
                    <a:pt x="0" y="662"/>
                    <a:pt x="0" y="1512"/>
                  </a:cubicBezTo>
                  <a:cubicBezTo>
                    <a:pt x="0" y="2362"/>
                    <a:pt x="661" y="2928"/>
                    <a:pt x="1417" y="2928"/>
                  </a:cubicBezTo>
                  <a:cubicBezTo>
                    <a:pt x="2266" y="2928"/>
                    <a:pt x="2928" y="2267"/>
                    <a:pt x="2928" y="1512"/>
                  </a:cubicBezTo>
                  <a:cubicBezTo>
                    <a:pt x="2928" y="662"/>
                    <a:pt x="2266" y="1"/>
                    <a:pt x="1417"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33" name="Google Shape;5333;p75"/>
            <p:cNvSpPr/>
            <p:nvPr/>
          </p:nvSpPr>
          <p:spPr>
            <a:xfrm>
              <a:off x="3144225" y="1182450"/>
              <a:ext cx="73225" cy="73225"/>
            </a:xfrm>
            <a:custGeom>
              <a:avLst/>
              <a:gdLst/>
              <a:ahLst/>
              <a:cxnLst/>
              <a:rect l="l" t="t" r="r" b="b"/>
              <a:pathLst>
                <a:path w="2929" h="2929" extrusionOk="0">
                  <a:moveTo>
                    <a:pt x="1511" y="1"/>
                  </a:moveTo>
                  <a:cubicBezTo>
                    <a:pt x="662" y="1"/>
                    <a:pt x="1" y="662"/>
                    <a:pt x="1" y="1512"/>
                  </a:cubicBezTo>
                  <a:cubicBezTo>
                    <a:pt x="1" y="2362"/>
                    <a:pt x="662" y="2928"/>
                    <a:pt x="1417" y="2928"/>
                  </a:cubicBezTo>
                  <a:lnTo>
                    <a:pt x="1511" y="2928"/>
                  </a:lnTo>
                  <a:cubicBezTo>
                    <a:pt x="2267" y="2928"/>
                    <a:pt x="2928" y="2267"/>
                    <a:pt x="2928" y="1512"/>
                  </a:cubicBezTo>
                  <a:cubicBezTo>
                    <a:pt x="2928" y="662"/>
                    <a:pt x="2267" y="1"/>
                    <a:pt x="1511"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34" name="Google Shape;5334;p75"/>
            <p:cNvSpPr/>
            <p:nvPr/>
          </p:nvSpPr>
          <p:spPr>
            <a:xfrm>
              <a:off x="3342550" y="1182450"/>
              <a:ext cx="75550" cy="73225"/>
            </a:xfrm>
            <a:custGeom>
              <a:avLst/>
              <a:gdLst/>
              <a:ahLst/>
              <a:cxnLst/>
              <a:rect l="l" t="t" r="r" b="b"/>
              <a:pathLst>
                <a:path w="3022" h="2929" extrusionOk="0">
                  <a:moveTo>
                    <a:pt x="1511" y="1"/>
                  </a:moveTo>
                  <a:cubicBezTo>
                    <a:pt x="661" y="1"/>
                    <a:pt x="0" y="662"/>
                    <a:pt x="0" y="1512"/>
                  </a:cubicBezTo>
                  <a:cubicBezTo>
                    <a:pt x="0" y="2362"/>
                    <a:pt x="661" y="2928"/>
                    <a:pt x="1511" y="2928"/>
                  </a:cubicBezTo>
                  <a:cubicBezTo>
                    <a:pt x="2361" y="2928"/>
                    <a:pt x="3022" y="2267"/>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35" name="Google Shape;5335;p75"/>
            <p:cNvSpPr/>
            <p:nvPr/>
          </p:nvSpPr>
          <p:spPr>
            <a:xfrm>
              <a:off x="3540850" y="1182450"/>
              <a:ext cx="75575" cy="73225"/>
            </a:xfrm>
            <a:custGeom>
              <a:avLst/>
              <a:gdLst/>
              <a:ahLst/>
              <a:cxnLst/>
              <a:rect l="l" t="t" r="r" b="b"/>
              <a:pathLst>
                <a:path w="3023" h="2929" extrusionOk="0">
                  <a:moveTo>
                    <a:pt x="1511" y="1"/>
                  </a:moveTo>
                  <a:cubicBezTo>
                    <a:pt x="756" y="1"/>
                    <a:pt x="1" y="662"/>
                    <a:pt x="95" y="1512"/>
                  </a:cubicBezTo>
                  <a:cubicBezTo>
                    <a:pt x="95" y="2362"/>
                    <a:pt x="756" y="2928"/>
                    <a:pt x="1511" y="2928"/>
                  </a:cubicBezTo>
                  <a:cubicBezTo>
                    <a:pt x="2361" y="2928"/>
                    <a:pt x="3022" y="2267"/>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36" name="Google Shape;5336;p75"/>
            <p:cNvSpPr/>
            <p:nvPr/>
          </p:nvSpPr>
          <p:spPr>
            <a:xfrm>
              <a:off x="3741525" y="1182450"/>
              <a:ext cx="73200" cy="73225"/>
            </a:xfrm>
            <a:custGeom>
              <a:avLst/>
              <a:gdLst/>
              <a:ahLst/>
              <a:cxnLst/>
              <a:rect l="l" t="t" r="r" b="b"/>
              <a:pathLst>
                <a:path w="2928" h="2929" extrusionOk="0">
                  <a:moveTo>
                    <a:pt x="1511" y="1"/>
                  </a:moveTo>
                  <a:cubicBezTo>
                    <a:pt x="661" y="1"/>
                    <a:pt x="0" y="662"/>
                    <a:pt x="0" y="1512"/>
                  </a:cubicBezTo>
                  <a:cubicBezTo>
                    <a:pt x="0" y="2362"/>
                    <a:pt x="661" y="2928"/>
                    <a:pt x="1417" y="2928"/>
                  </a:cubicBezTo>
                  <a:lnTo>
                    <a:pt x="1511" y="2928"/>
                  </a:lnTo>
                  <a:cubicBezTo>
                    <a:pt x="2267" y="2928"/>
                    <a:pt x="2928" y="2267"/>
                    <a:pt x="2928" y="1512"/>
                  </a:cubicBezTo>
                  <a:cubicBezTo>
                    <a:pt x="2928" y="662"/>
                    <a:pt x="2267" y="1"/>
                    <a:pt x="1511"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37" name="Google Shape;5337;p75"/>
            <p:cNvSpPr/>
            <p:nvPr/>
          </p:nvSpPr>
          <p:spPr>
            <a:xfrm>
              <a:off x="1751325" y="1371325"/>
              <a:ext cx="73200" cy="73200"/>
            </a:xfrm>
            <a:custGeom>
              <a:avLst/>
              <a:gdLst/>
              <a:ahLst/>
              <a:cxnLst/>
              <a:rect l="l" t="t" r="r" b="b"/>
              <a:pathLst>
                <a:path w="2928" h="2928" extrusionOk="0">
                  <a:moveTo>
                    <a:pt x="1511" y="1"/>
                  </a:moveTo>
                  <a:cubicBezTo>
                    <a:pt x="661" y="1"/>
                    <a:pt x="0" y="662"/>
                    <a:pt x="0" y="1511"/>
                  </a:cubicBezTo>
                  <a:cubicBezTo>
                    <a:pt x="0" y="2361"/>
                    <a:pt x="661" y="2928"/>
                    <a:pt x="1417" y="2928"/>
                  </a:cubicBezTo>
                  <a:lnTo>
                    <a:pt x="1511" y="2928"/>
                  </a:lnTo>
                  <a:cubicBezTo>
                    <a:pt x="2267" y="2928"/>
                    <a:pt x="2928" y="2267"/>
                    <a:pt x="2928" y="1511"/>
                  </a:cubicBezTo>
                  <a:cubicBezTo>
                    <a:pt x="2928" y="662"/>
                    <a:pt x="2267" y="1"/>
                    <a:pt x="1511"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38" name="Google Shape;5338;p75"/>
            <p:cNvSpPr/>
            <p:nvPr/>
          </p:nvSpPr>
          <p:spPr>
            <a:xfrm>
              <a:off x="1949625" y="1371325"/>
              <a:ext cx="75575" cy="73200"/>
            </a:xfrm>
            <a:custGeom>
              <a:avLst/>
              <a:gdLst/>
              <a:ahLst/>
              <a:cxnLst/>
              <a:rect l="l" t="t" r="r" b="b"/>
              <a:pathLst>
                <a:path w="3023" h="2928" extrusionOk="0">
                  <a:moveTo>
                    <a:pt x="1512" y="1"/>
                  </a:moveTo>
                  <a:cubicBezTo>
                    <a:pt x="662" y="1"/>
                    <a:pt x="1" y="662"/>
                    <a:pt x="1" y="1511"/>
                  </a:cubicBezTo>
                  <a:cubicBezTo>
                    <a:pt x="1" y="2361"/>
                    <a:pt x="662" y="2928"/>
                    <a:pt x="1512" y="2928"/>
                  </a:cubicBezTo>
                  <a:cubicBezTo>
                    <a:pt x="2362" y="2928"/>
                    <a:pt x="3023" y="2267"/>
                    <a:pt x="3023" y="1511"/>
                  </a:cubicBezTo>
                  <a:cubicBezTo>
                    <a:pt x="3023" y="662"/>
                    <a:pt x="2362" y="1"/>
                    <a:pt x="1512"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39" name="Google Shape;5339;p75"/>
            <p:cNvSpPr/>
            <p:nvPr/>
          </p:nvSpPr>
          <p:spPr>
            <a:xfrm>
              <a:off x="2147950" y="1371325"/>
              <a:ext cx="75575" cy="73200"/>
            </a:xfrm>
            <a:custGeom>
              <a:avLst/>
              <a:gdLst/>
              <a:ahLst/>
              <a:cxnLst/>
              <a:rect l="l" t="t" r="r" b="b"/>
              <a:pathLst>
                <a:path w="3023" h="2928" extrusionOk="0">
                  <a:moveTo>
                    <a:pt x="1511" y="1"/>
                  </a:moveTo>
                  <a:cubicBezTo>
                    <a:pt x="661" y="1"/>
                    <a:pt x="0" y="662"/>
                    <a:pt x="0" y="1511"/>
                  </a:cubicBezTo>
                  <a:cubicBezTo>
                    <a:pt x="0" y="2361"/>
                    <a:pt x="661" y="2928"/>
                    <a:pt x="1511" y="2928"/>
                  </a:cubicBezTo>
                  <a:cubicBezTo>
                    <a:pt x="2361" y="2928"/>
                    <a:pt x="3022" y="2267"/>
                    <a:pt x="3022" y="1511"/>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40" name="Google Shape;5340;p75"/>
            <p:cNvSpPr/>
            <p:nvPr/>
          </p:nvSpPr>
          <p:spPr>
            <a:xfrm>
              <a:off x="2346250" y="1371325"/>
              <a:ext cx="75575" cy="73200"/>
            </a:xfrm>
            <a:custGeom>
              <a:avLst/>
              <a:gdLst/>
              <a:ahLst/>
              <a:cxnLst/>
              <a:rect l="l" t="t" r="r" b="b"/>
              <a:pathLst>
                <a:path w="3023" h="2928" extrusionOk="0">
                  <a:moveTo>
                    <a:pt x="1512" y="1"/>
                  </a:moveTo>
                  <a:cubicBezTo>
                    <a:pt x="756" y="1"/>
                    <a:pt x="1" y="662"/>
                    <a:pt x="95" y="1511"/>
                  </a:cubicBezTo>
                  <a:cubicBezTo>
                    <a:pt x="95" y="2361"/>
                    <a:pt x="756" y="2928"/>
                    <a:pt x="1512" y="2928"/>
                  </a:cubicBezTo>
                  <a:cubicBezTo>
                    <a:pt x="2362" y="2928"/>
                    <a:pt x="3023" y="2267"/>
                    <a:pt x="3023" y="1511"/>
                  </a:cubicBezTo>
                  <a:cubicBezTo>
                    <a:pt x="3023" y="662"/>
                    <a:pt x="2362" y="1"/>
                    <a:pt x="1512"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41" name="Google Shape;5341;p75"/>
            <p:cNvSpPr/>
            <p:nvPr/>
          </p:nvSpPr>
          <p:spPr>
            <a:xfrm>
              <a:off x="2546925" y="1371325"/>
              <a:ext cx="75575" cy="73200"/>
            </a:xfrm>
            <a:custGeom>
              <a:avLst/>
              <a:gdLst/>
              <a:ahLst/>
              <a:cxnLst/>
              <a:rect l="l" t="t" r="r" b="b"/>
              <a:pathLst>
                <a:path w="3023" h="2928" extrusionOk="0">
                  <a:moveTo>
                    <a:pt x="1512" y="1"/>
                  </a:moveTo>
                  <a:cubicBezTo>
                    <a:pt x="662" y="1"/>
                    <a:pt x="1" y="662"/>
                    <a:pt x="1" y="1511"/>
                  </a:cubicBezTo>
                  <a:cubicBezTo>
                    <a:pt x="1" y="2361"/>
                    <a:pt x="662" y="2928"/>
                    <a:pt x="1512" y="2928"/>
                  </a:cubicBezTo>
                  <a:cubicBezTo>
                    <a:pt x="2362" y="2928"/>
                    <a:pt x="3023" y="2267"/>
                    <a:pt x="3023" y="1511"/>
                  </a:cubicBezTo>
                  <a:cubicBezTo>
                    <a:pt x="3023" y="662"/>
                    <a:pt x="2267" y="1"/>
                    <a:pt x="1512"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42" name="Google Shape;5342;p75"/>
            <p:cNvSpPr/>
            <p:nvPr/>
          </p:nvSpPr>
          <p:spPr>
            <a:xfrm>
              <a:off x="2745250" y="1371325"/>
              <a:ext cx="75575" cy="73200"/>
            </a:xfrm>
            <a:custGeom>
              <a:avLst/>
              <a:gdLst/>
              <a:ahLst/>
              <a:cxnLst/>
              <a:rect l="l" t="t" r="r" b="b"/>
              <a:pathLst>
                <a:path w="3023" h="2928" extrusionOk="0">
                  <a:moveTo>
                    <a:pt x="1511" y="1"/>
                  </a:moveTo>
                  <a:cubicBezTo>
                    <a:pt x="661" y="1"/>
                    <a:pt x="0" y="662"/>
                    <a:pt x="0" y="1511"/>
                  </a:cubicBezTo>
                  <a:cubicBezTo>
                    <a:pt x="0" y="2361"/>
                    <a:pt x="661" y="2928"/>
                    <a:pt x="1511" y="2928"/>
                  </a:cubicBezTo>
                  <a:cubicBezTo>
                    <a:pt x="2361" y="2928"/>
                    <a:pt x="3022" y="2267"/>
                    <a:pt x="3022" y="1511"/>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43" name="Google Shape;5343;p75"/>
            <p:cNvSpPr/>
            <p:nvPr/>
          </p:nvSpPr>
          <p:spPr>
            <a:xfrm>
              <a:off x="2945925" y="1371325"/>
              <a:ext cx="73200" cy="73200"/>
            </a:xfrm>
            <a:custGeom>
              <a:avLst/>
              <a:gdLst/>
              <a:ahLst/>
              <a:cxnLst/>
              <a:rect l="l" t="t" r="r" b="b"/>
              <a:pathLst>
                <a:path w="2928" h="2928" extrusionOk="0">
                  <a:moveTo>
                    <a:pt x="1417" y="1"/>
                  </a:moveTo>
                  <a:cubicBezTo>
                    <a:pt x="661" y="1"/>
                    <a:pt x="0" y="662"/>
                    <a:pt x="0" y="1511"/>
                  </a:cubicBezTo>
                  <a:cubicBezTo>
                    <a:pt x="0" y="2361"/>
                    <a:pt x="661" y="2928"/>
                    <a:pt x="1417" y="2928"/>
                  </a:cubicBezTo>
                  <a:cubicBezTo>
                    <a:pt x="2266" y="2928"/>
                    <a:pt x="2928" y="2267"/>
                    <a:pt x="2928" y="1511"/>
                  </a:cubicBezTo>
                  <a:cubicBezTo>
                    <a:pt x="2928" y="662"/>
                    <a:pt x="2266" y="1"/>
                    <a:pt x="1417"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44" name="Google Shape;5344;p75"/>
            <p:cNvSpPr/>
            <p:nvPr/>
          </p:nvSpPr>
          <p:spPr>
            <a:xfrm>
              <a:off x="3144225" y="1371325"/>
              <a:ext cx="73225" cy="73200"/>
            </a:xfrm>
            <a:custGeom>
              <a:avLst/>
              <a:gdLst/>
              <a:ahLst/>
              <a:cxnLst/>
              <a:rect l="l" t="t" r="r" b="b"/>
              <a:pathLst>
                <a:path w="2929" h="2928" extrusionOk="0">
                  <a:moveTo>
                    <a:pt x="1511" y="1"/>
                  </a:moveTo>
                  <a:cubicBezTo>
                    <a:pt x="662" y="1"/>
                    <a:pt x="1" y="662"/>
                    <a:pt x="1" y="1511"/>
                  </a:cubicBezTo>
                  <a:cubicBezTo>
                    <a:pt x="1" y="2361"/>
                    <a:pt x="662" y="2928"/>
                    <a:pt x="1417" y="2928"/>
                  </a:cubicBezTo>
                  <a:lnTo>
                    <a:pt x="1511" y="2928"/>
                  </a:lnTo>
                  <a:cubicBezTo>
                    <a:pt x="2267" y="2928"/>
                    <a:pt x="2928" y="2267"/>
                    <a:pt x="2928" y="1511"/>
                  </a:cubicBezTo>
                  <a:cubicBezTo>
                    <a:pt x="2928" y="662"/>
                    <a:pt x="2267" y="1"/>
                    <a:pt x="1511"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45" name="Google Shape;5345;p75"/>
            <p:cNvSpPr/>
            <p:nvPr/>
          </p:nvSpPr>
          <p:spPr>
            <a:xfrm>
              <a:off x="3342550" y="1371325"/>
              <a:ext cx="75550" cy="73200"/>
            </a:xfrm>
            <a:custGeom>
              <a:avLst/>
              <a:gdLst/>
              <a:ahLst/>
              <a:cxnLst/>
              <a:rect l="l" t="t" r="r" b="b"/>
              <a:pathLst>
                <a:path w="3022" h="2928" extrusionOk="0">
                  <a:moveTo>
                    <a:pt x="1511" y="1"/>
                  </a:moveTo>
                  <a:cubicBezTo>
                    <a:pt x="661" y="1"/>
                    <a:pt x="0" y="662"/>
                    <a:pt x="0" y="1511"/>
                  </a:cubicBezTo>
                  <a:cubicBezTo>
                    <a:pt x="0" y="2361"/>
                    <a:pt x="661" y="2928"/>
                    <a:pt x="1511" y="2928"/>
                  </a:cubicBezTo>
                  <a:cubicBezTo>
                    <a:pt x="2361" y="2928"/>
                    <a:pt x="3022" y="2267"/>
                    <a:pt x="3022" y="1511"/>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46" name="Google Shape;5346;p75"/>
            <p:cNvSpPr/>
            <p:nvPr/>
          </p:nvSpPr>
          <p:spPr>
            <a:xfrm>
              <a:off x="3540850" y="1371325"/>
              <a:ext cx="75575" cy="73200"/>
            </a:xfrm>
            <a:custGeom>
              <a:avLst/>
              <a:gdLst/>
              <a:ahLst/>
              <a:cxnLst/>
              <a:rect l="l" t="t" r="r" b="b"/>
              <a:pathLst>
                <a:path w="3023" h="2928" extrusionOk="0">
                  <a:moveTo>
                    <a:pt x="1511" y="1"/>
                  </a:moveTo>
                  <a:cubicBezTo>
                    <a:pt x="756" y="1"/>
                    <a:pt x="1" y="662"/>
                    <a:pt x="95" y="1511"/>
                  </a:cubicBezTo>
                  <a:cubicBezTo>
                    <a:pt x="95" y="2361"/>
                    <a:pt x="756" y="2928"/>
                    <a:pt x="1511" y="2928"/>
                  </a:cubicBezTo>
                  <a:cubicBezTo>
                    <a:pt x="2361" y="2928"/>
                    <a:pt x="3022" y="2267"/>
                    <a:pt x="3022" y="1511"/>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47" name="Google Shape;5347;p75"/>
            <p:cNvSpPr/>
            <p:nvPr/>
          </p:nvSpPr>
          <p:spPr>
            <a:xfrm>
              <a:off x="3741525" y="1371325"/>
              <a:ext cx="73200" cy="73200"/>
            </a:xfrm>
            <a:custGeom>
              <a:avLst/>
              <a:gdLst/>
              <a:ahLst/>
              <a:cxnLst/>
              <a:rect l="l" t="t" r="r" b="b"/>
              <a:pathLst>
                <a:path w="2928" h="2928" extrusionOk="0">
                  <a:moveTo>
                    <a:pt x="1511" y="1"/>
                  </a:moveTo>
                  <a:cubicBezTo>
                    <a:pt x="661" y="1"/>
                    <a:pt x="0" y="662"/>
                    <a:pt x="0" y="1511"/>
                  </a:cubicBezTo>
                  <a:cubicBezTo>
                    <a:pt x="0" y="2361"/>
                    <a:pt x="661" y="2928"/>
                    <a:pt x="1417" y="2928"/>
                  </a:cubicBezTo>
                  <a:lnTo>
                    <a:pt x="1511" y="2928"/>
                  </a:lnTo>
                  <a:cubicBezTo>
                    <a:pt x="2267" y="2928"/>
                    <a:pt x="2928" y="2267"/>
                    <a:pt x="2928" y="1511"/>
                  </a:cubicBezTo>
                  <a:cubicBezTo>
                    <a:pt x="2928" y="662"/>
                    <a:pt x="2267" y="1"/>
                    <a:pt x="1511"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48" name="Google Shape;5348;p75"/>
            <p:cNvSpPr/>
            <p:nvPr/>
          </p:nvSpPr>
          <p:spPr>
            <a:xfrm>
              <a:off x="1550650" y="1560200"/>
              <a:ext cx="75575" cy="73200"/>
            </a:xfrm>
            <a:custGeom>
              <a:avLst/>
              <a:gdLst/>
              <a:ahLst/>
              <a:cxnLst/>
              <a:rect l="l" t="t" r="r" b="b"/>
              <a:pathLst>
                <a:path w="3023" h="2928" extrusionOk="0">
                  <a:moveTo>
                    <a:pt x="1511" y="0"/>
                  </a:moveTo>
                  <a:cubicBezTo>
                    <a:pt x="756" y="0"/>
                    <a:pt x="0" y="661"/>
                    <a:pt x="95" y="1511"/>
                  </a:cubicBezTo>
                  <a:cubicBezTo>
                    <a:pt x="95" y="2361"/>
                    <a:pt x="756" y="2928"/>
                    <a:pt x="1511" y="2928"/>
                  </a:cubicBezTo>
                  <a:cubicBezTo>
                    <a:pt x="2361" y="2928"/>
                    <a:pt x="3022" y="2267"/>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49" name="Google Shape;5349;p75"/>
            <p:cNvSpPr/>
            <p:nvPr/>
          </p:nvSpPr>
          <p:spPr>
            <a:xfrm>
              <a:off x="1751325" y="1560200"/>
              <a:ext cx="73200" cy="73200"/>
            </a:xfrm>
            <a:custGeom>
              <a:avLst/>
              <a:gdLst/>
              <a:ahLst/>
              <a:cxnLst/>
              <a:rect l="l" t="t" r="r" b="b"/>
              <a:pathLst>
                <a:path w="2928" h="2928" extrusionOk="0">
                  <a:moveTo>
                    <a:pt x="1511" y="0"/>
                  </a:moveTo>
                  <a:cubicBezTo>
                    <a:pt x="661" y="0"/>
                    <a:pt x="0" y="661"/>
                    <a:pt x="0" y="1511"/>
                  </a:cubicBezTo>
                  <a:cubicBezTo>
                    <a:pt x="0" y="2361"/>
                    <a:pt x="661" y="2928"/>
                    <a:pt x="1417" y="2928"/>
                  </a:cubicBezTo>
                  <a:lnTo>
                    <a:pt x="1511" y="2928"/>
                  </a:lnTo>
                  <a:cubicBezTo>
                    <a:pt x="2267" y="2928"/>
                    <a:pt x="2928" y="2267"/>
                    <a:pt x="2928" y="1511"/>
                  </a:cubicBezTo>
                  <a:cubicBezTo>
                    <a:pt x="2928" y="661"/>
                    <a:pt x="2267" y="0"/>
                    <a:pt x="1511"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50" name="Google Shape;5350;p75"/>
            <p:cNvSpPr/>
            <p:nvPr/>
          </p:nvSpPr>
          <p:spPr>
            <a:xfrm>
              <a:off x="1949625" y="1560200"/>
              <a:ext cx="75575" cy="73200"/>
            </a:xfrm>
            <a:custGeom>
              <a:avLst/>
              <a:gdLst/>
              <a:ahLst/>
              <a:cxnLst/>
              <a:rect l="l" t="t" r="r" b="b"/>
              <a:pathLst>
                <a:path w="3023" h="2928" extrusionOk="0">
                  <a:moveTo>
                    <a:pt x="1512" y="0"/>
                  </a:moveTo>
                  <a:cubicBezTo>
                    <a:pt x="662" y="0"/>
                    <a:pt x="1" y="661"/>
                    <a:pt x="1" y="1511"/>
                  </a:cubicBezTo>
                  <a:cubicBezTo>
                    <a:pt x="1" y="2361"/>
                    <a:pt x="662" y="2928"/>
                    <a:pt x="1512" y="2928"/>
                  </a:cubicBezTo>
                  <a:cubicBezTo>
                    <a:pt x="2362" y="2928"/>
                    <a:pt x="3023" y="2267"/>
                    <a:pt x="3023" y="1511"/>
                  </a:cubicBezTo>
                  <a:cubicBezTo>
                    <a:pt x="3023" y="661"/>
                    <a:pt x="2362" y="0"/>
                    <a:pt x="1512"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51" name="Google Shape;5351;p75"/>
            <p:cNvSpPr/>
            <p:nvPr/>
          </p:nvSpPr>
          <p:spPr>
            <a:xfrm>
              <a:off x="2147950" y="1560200"/>
              <a:ext cx="75575" cy="73200"/>
            </a:xfrm>
            <a:custGeom>
              <a:avLst/>
              <a:gdLst/>
              <a:ahLst/>
              <a:cxnLst/>
              <a:rect l="l" t="t" r="r" b="b"/>
              <a:pathLst>
                <a:path w="3023" h="2928" extrusionOk="0">
                  <a:moveTo>
                    <a:pt x="1511" y="0"/>
                  </a:moveTo>
                  <a:cubicBezTo>
                    <a:pt x="661" y="0"/>
                    <a:pt x="0" y="661"/>
                    <a:pt x="0" y="1511"/>
                  </a:cubicBezTo>
                  <a:cubicBezTo>
                    <a:pt x="0" y="2361"/>
                    <a:pt x="661" y="2928"/>
                    <a:pt x="1511" y="2928"/>
                  </a:cubicBezTo>
                  <a:cubicBezTo>
                    <a:pt x="2361" y="2928"/>
                    <a:pt x="3022" y="2267"/>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52" name="Google Shape;5352;p75"/>
            <p:cNvSpPr/>
            <p:nvPr/>
          </p:nvSpPr>
          <p:spPr>
            <a:xfrm>
              <a:off x="2346250" y="1560200"/>
              <a:ext cx="75575" cy="73200"/>
            </a:xfrm>
            <a:custGeom>
              <a:avLst/>
              <a:gdLst/>
              <a:ahLst/>
              <a:cxnLst/>
              <a:rect l="l" t="t" r="r" b="b"/>
              <a:pathLst>
                <a:path w="3023" h="2928" extrusionOk="0">
                  <a:moveTo>
                    <a:pt x="1512" y="0"/>
                  </a:moveTo>
                  <a:cubicBezTo>
                    <a:pt x="756" y="0"/>
                    <a:pt x="1" y="661"/>
                    <a:pt x="95" y="1511"/>
                  </a:cubicBezTo>
                  <a:cubicBezTo>
                    <a:pt x="95" y="2361"/>
                    <a:pt x="756" y="2928"/>
                    <a:pt x="1512" y="2928"/>
                  </a:cubicBezTo>
                  <a:cubicBezTo>
                    <a:pt x="2362" y="2928"/>
                    <a:pt x="3023" y="2267"/>
                    <a:pt x="3023" y="1511"/>
                  </a:cubicBezTo>
                  <a:cubicBezTo>
                    <a:pt x="3023" y="661"/>
                    <a:pt x="2362" y="0"/>
                    <a:pt x="1512"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53" name="Google Shape;5353;p75"/>
            <p:cNvSpPr/>
            <p:nvPr/>
          </p:nvSpPr>
          <p:spPr>
            <a:xfrm>
              <a:off x="2546925" y="1560200"/>
              <a:ext cx="75575" cy="73200"/>
            </a:xfrm>
            <a:custGeom>
              <a:avLst/>
              <a:gdLst/>
              <a:ahLst/>
              <a:cxnLst/>
              <a:rect l="l" t="t" r="r" b="b"/>
              <a:pathLst>
                <a:path w="3023" h="2928" extrusionOk="0">
                  <a:moveTo>
                    <a:pt x="1512" y="0"/>
                  </a:moveTo>
                  <a:cubicBezTo>
                    <a:pt x="662" y="0"/>
                    <a:pt x="1" y="661"/>
                    <a:pt x="1" y="1511"/>
                  </a:cubicBezTo>
                  <a:cubicBezTo>
                    <a:pt x="1" y="2361"/>
                    <a:pt x="662" y="2928"/>
                    <a:pt x="1512" y="2928"/>
                  </a:cubicBezTo>
                  <a:cubicBezTo>
                    <a:pt x="2362" y="2928"/>
                    <a:pt x="3023" y="2267"/>
                    <a:pt x="3023" y="1511"/>
                  </a:cubicBezTo>
                  <a:cubicBezTo>
                    <a:pt x="3023" y="661"/>
                    <a:pt x="2267" y="0"/>
                    <a:pt x="1512"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54" name="Google Shape;5354;p75"/>
            <p:cNvSpPr/>
            <p:nvPr/>
          </p:nvSpPr>
          <p:spPr>
            <a:xfrm>
              <a:off x="2745250" y="1560200"/>
              <a:ext cx="75575" cy="73200"/>
            </a:xfrm>
            <a:custGeom>
              <a:avLst/>
              <a:gdLst/>
              <a:ahLst/>
              <a:cxnLst/>
              <a:rect l="l" t="t" r="r" b="b"/>
              <a:pathLst>
                <a:path w="3023" h="2928" extrusionOk="0">
                  <a:moveTo>
                    <a:pt x="1511" y="0"/>
                  </a:moveTo>
                  <a:cubicBezTo>
                    <a:pt x="661" y="0"/>
                    <a:pt x="0" y="661"/>
                    <a:pt x="0" y="1511"/>
                  </a:cubicBezTo>
                  <a:cubicBezTo>
                    <a:pt x="0" y="2361"/>
                    <a:pt x="661" y="2928"/>
                    <a:pt x="1511" y="2928"/>
                  </a:cubicBezTo>
                  <a:cubicBezTo>
                    <a:pt x="2361" y="2928"/>
                    <a:pt x="3022" y="2267"/>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55" name="Google Shape;5355;p75"/>
            <p:cNvSpPr/>
            <p:nvPr/>
          </p:nvSpPr>
          <p:spPr>
            <a:xfrm>
              <a:off x="2945925" y="1560200"/>
              <a:ext cx="73200" cy="73200"/>
            </a:xfrm>
            <a:custGeom>
              <a:avLst/>
              <a:gdLst/>
              <a:ahLst/>
              <a:cxnLst/>
              <a:rect l="l" t="t" r="r" b="b"/>
              <a:pathLst>
                <a:path w="2928" h="2928" extrusionOk="0">
                  <a:moveTo>
                    <a:pt x="1417" y="0"/>
                  </a:moveTo>
                  <a:cubicBezTo>
                    <a:pt x="661" y="0"/>
                    <a:pt x="0" y="661"/>
                    <a:pt x="0" y="1511"/>
                  </a:cubicBezTo>
                  <a:cubicBezTo>
                    <a:pt x="0" y="2361"/>
                    <a:pt x="661" y="2928"/>
                    <a:pt x="1417" y="2928"/>
                  </a:cubicBezTo>
                  <a:cubicBezTo>
                    <a:pt x="2266" y="2928"/>
                    <a:pt x="2928" y="2267"/>
                    <a:pt x="2928" y="1511"/>
                  </a:cubicBezTo>
                  <a:cubicBezTo>
                    <a:pt x="2928" y="661"/>
                    <a:pt x="2266" y="0"/>
                    <a:pt x="1417"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56" name="Google Shape;5356;p75"/>
            <p:cNvSpPr/>
            <p:nvPr/>
          </p:nvSpPr>
          <p:spPr>
            <a:xfrm>
              <a:off x="3144225" y="1560200"/>
              <a:ext cx="73225" cy="73200"/>
            </a:xfrm>
            <a:custGeom>
              <a:avLst/>
              <a:gdLst/>
              <a:ahLst/>
              <a:cxnLst/>
              <a:rect l="l" t="t" r="r" b="b"/>
              <a:pathLst>
                <a:path w="2929" h="2928" extrusionOk="0">
                  <a:moveTo>
                    <a:pt x="1511" y="0"/>
                  </a:moveTo>
                  <a:cubicBezTo>
                    <a:pt x="662" y="0"/>
                    <a:pt x="1" y="661"/>
                    <a:pt x="1" y="1511"/>
                  </a:cubicBezTo>
                  <a:cubicBezTo>
                    <a:pt x="1" y="2361"/>
                    <a:pt x="662" y="2928"/>
                    <a:pt x="1417" y="2928"/>
                  </a:cubicBezTo>
                  <a:lnTo>
                    <a:pt x="1511" y="2928"/>
                  </a:lnTo>
                  <a:cubicBezTo>
                    <a:pt x="2267" y="2928"/>
                    <a:pt x="2928" y="2267"/>
                    <a:pt x="2928" y="1511"/>
                  </a:cubicBezTo>
                  <a:cubicBezTo>
                    <a:pt x="2928" y="661"/>
                    <a:pt x="2267" y="0"/>
                    <a:pt x="1511"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57" name="Google Shape;5357;p75"/>
            <p:cNvSpPr/>
            <p:nvPr/>
          </p:nvSpPr>
          <p:spPr>
            <a:xfrm>
              <a:off x="3342550" y="1560200"/>
              <a:ext cx="75550" cy="73200"/>
            </a:xfrm>
            <a:custGeom>
              <a:avLst/>
              <a:gdLst/>
              <a:ahLst/>
              <a:cxnLst/>
              <a:rect l="l" t="t" r="r" b="b"/>
              <a:pathLst>
                <a:path w="3022" h="2928" extrusionOk="0">
                  <a:moveTo>
                    <a:pt x="1511" y="0"/>
                  </a:moveTo>
                  <a:cubicBezTo>
                    <a:pt x="661" y="0"/>
                    <a:pt x="0" y="661"/>
                    <a:pt x="0" y="1511"/>
                  </a:cubicBezTo>
                  <a:cubicBezTo>
                    <a:pt x="0" y="2361"/>
                    <a:pt x="661" y="2928"/>
                    <a:pt x="1511" y="2928"/>
                  </a:cubicBezTo>
                  <a:cubicBezTo>
                    <a:pt x="2361" y="2928"/>
                    <a:pt x="3022" y="2267"/>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58" name="Google Shape;5358;p75"/>
            <p:cNvSpPr/>
            <p:nvPr/>
          </p:nvSpPr>
          <p:spPr>
            <a:xfrm>
              <a:off x="3540850" y="1560200"/>
              <a:ext cx="75575" cy="73200"/>
            </a:xfrm>
            <a:custGeom>
              <a:avLst/>
              <a:gdLst/>
              <a:ahLst/>
              <a:cxnLst/>
              <a:rect l="l" t="t" r="r" b="b"/>
              <a:pathLst>
                <a:path w="3023" h="2928" extrusionOk="0">
                  <a:moveTo>
                    <a:pt x="1511" y="0"/>
                  </a:moveTo>
                  <a:cubicBezTo>
                    <a:pt x="756" y="0"/>
                    <a:pt x="1" y="661"/>
                    <a:pt x="95" y="1511"/>
                  </a:cubicBezTo>
                  <a:cubicBezTo>
                    <a:pt x="95" y="2361"/>
                    <a:pt x="756" y="2928"/>
                    <a:pt x="1511" y="2928"/>
                  </a:cubicBezTo>
                  <a:cubicBezTo>
                    <a:pt x="2361" y="2928"/>
                    <a:pt x="3022" y="2267"/>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59" name="Google Shape;5359;p75"/>
            <p:cNvSpPr/>
            <p:nvPr/>
          </p:nvSpPr>
          <p:spPr>
            <a:xfrm>
              <a:off x="3741525" y="1560200"/>
              <a:ext cx="73200" cy="73200"/>
            </a:xfrm>
            <a:custGeom>
              <a:avLst/>
              <a:gdLst/>
              <a:ahLst/>
              <a:cxnLst/>
              <a:rect l="l" t="t" r="r" b="b"/>
              <a:pathLst>
                <a:path w="2928" h="2928" extrusionOk="0">
                  <a:moveTo>
                    <a:pt x="1511" y="0"/>
                  </a:moveTo>
                  <a:cubicBezTo>
                    <a:pt x="661" y="0"/>
                    <a:pt x="0" y="661"/>
                    <a:pt x="0" y="1511"/>
                  </a:cubicBezTo>
                  <a:cubicBezTo>
                    <a:pt x="0" y="2361"/>
                    <a:pt x="661" y="2928"/>
                    <a:pt x="1417" y="2928"/>
                  </a:cubicBezTo>
                  <a:lnTo>
                    <a:pt x="1511" y="2928"/>
                  </a:lnTo>
                  <a:cubicBezTo>
                    <a:pt x="2267" y="2928"/>
                    <a:pt x="2928" y="2267"/>
                    <a:pt x="2928" y="1511"/>
                  </a:cubicBezTo>
                  <a:cubicBezTo>
                    <a:pt x="2928" y="661"/>
                    <a:pt x="2267" y="0"/>
                    <a:pt x="1511"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60" name="Google Shape;5360;p75"/>
            <p:cNvSpPr/>
            <p:nvPr/>
          </p:nvSpPr>
          <p:spPr>
            <a:xfrm>
              <a:off x="1550650" y="1749075"/>
              <a:ext cx="75575" cy="75550"/>
            </a:xfrm>
            <a:custGeom>
              <a:avLst/>
              <a:gdLst/>
              <a:ahLst/>
              <a:cxnLst/>
              <a:rect l="l" t="t" r="r" b="b"/>
              <a:pathLst>
                <a:path w="3023" h="3022" extrusionOk="0">
                  <a:moveTo>
                    <a:pt x="1511" y="0"/>
                  </a:moveTo>
                  <a:cubicBezTo>
                    <a:pt x="756" y="0"/>
                    <a:pt x="0" y="661"/>
                    <a:pt x="95" y="1511"/>
                  </a:cubicBezTo>
                  <a:cubicBezTo>
                    <a:pt x="95" y="2361"/>
                    <a:pt x="756"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61" name="Google Shape;5361;p75"/>
            <p:cNvSpPr/>
            <p:nvPr/>
          </p:nvSpPr>
          <p:spPr>
            <a:xfrm>
              <a:off x="1751325" y="1749075"/>
              <a:ext cx="73200" cy="75550"/>
            </a:xfrm>
            <a:custGeom>
              <a:avLst/>
              <a:gdLst/>
              <a:ahLst/>
              <a:cxnLst/>
              <a:rect l="l" t="t" r="r" b="b"/>
              <a:pathLst>
                <a:path w="2928" h="3022" extrusionOk="0">
                  <a:moveTo>
                    <a:pt x="1511" y="0"/>
                  </a:moveTo>
                  <a:cubicBezTo>
                    <a:pt x="661" y="0"/>
                    <a:pt x="0" y="661"/>
                    <a:pt x="0" y="1511"/>
                  </a:cubicBezTo>
                  <a:cubicBezTo>
                    <a:pt x="0" y="2361"/>
                    <a:pt x="661" y="3022"/>
                    <a:pt x="1417" y="3022"/>
                  </a:cubicBezTo>
                  <a:lnTo>
                    <a:pt x="1511" y="3022"/>
                  </a:lnTo>
                  <a:cubicBezTo>
                    <a:pt x="2267" y="3022"/>
                    <a:pt x="2928" y="2361"/>
                    <a:pt x="2928" y="1511"/>
                  </a:cubicBezTo>
                  <a:cubicBezTo>
                    <a:pt x="2928" y="661"/>
                    <a:pt x="2267" y="0"/>
                    <a:pt x="1511"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62" name="Google Shape;5362;p75"/>
            <p:cNvSpPr/>
            <p:nvPr/>
          </p:nvSpPr>
          <p:spPr>
            <a:xfrm>
              <a:off x="1949625" y="1749075"/>
              <a:ext cx="75575" cy="75550"/>
            </a:xfrm>
            <a:custGeom>
              <a:avLst/>
              <a:gdLst/>
              <a:ahLst/>
              <a:cxnLst/>
              <a:rect l="l" t="t" r="r" b="b"/>
              <a:pathLst>
                <a:path w="3023" h="3022"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63" name="Google Shape;5363;p75"/>
            <p:cNvSpPr/>
            <p:nvPr/>
          </p:nvSpPr>
          <p:spPr>
            <a:xfrm>
              <a:off x="2147950" y="1749075"/>
              <a:ext cx="75575" cy="75550"/>
            </a:xfrm>
            <a:custGeom>
              <a:avLst/>
              <a:gdLst/>
              <a:ahLst/>
              <a:cxnLst/>
              <a:rect l="l" t="t" r="r" b="b"/>
              <a:pathLst>
                <a:path w="3023" h="3022"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64" name="Google Shape;5364;p75"/>
            <p:cNvSpPr/>
            <p:nvPr/>
          </p:nvSpPr>
          <p:spPr>
            <a:xfrm>
              <a:off x="2346250" y="1749075"/>
              <a:ext cx="75575" cy="75550"/>
            </a:xfrm>
            <a:custGeom>
              <a:avLst/>
              <a:gdLst/>
              <a:ahLst/>
              <a:cxnLst/>
              <a:rect l="l" t="t" r="r" b="b"/>
              <a:pathLst>
                <a:path w="3023" h="3022" extrusionOk="0">
                  <a:moveTo>
                    <a:pt x="1512" y="0"/>
                  </a:moveTo>
                  <a:cubicBezTo>
                    <a:pt x="756" y="0"/>
                    <a:pt x="1" y="661"/>
                    <a:pt x="95" y="1511"/>
                  </a:cubicBezTo>
                  <a:cubicBezTo>
                    <a:pt x="95" y="2361"/>
                    <a:pt x="756" y="3022"/>
                    <a:pt x="1512" y="3022"/>
                  </a:cubicBezTo>
                  <a:cubicBezTo>
                    <a:pt x="2362" y="3022"/>
                    <a:pt x="3023" y="2361"/>
                    <a:pt x="3023" y="1511"/>
                  </a:cubicBezTo>
                  <a:cubicBezTo>
                    <a:pt x="3023" y="661"/>
                    <a:pt x="2362" y="0"/>
                    <a:pt x="1512"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65" name="Google Shape;5365;p75"/>
            <p:cNvSpPr/>
            <p:nvPr/>
          </p:nvSpPr>
          <p:spPr>
            <a:xfrm>
              <a:off x="2546925" y="1749075"/>
              <a:ext cx="75575" cy="75550"/>
            </a:xfrm>
            <a:custGeom>
              <a:avLst/>
              <a:gdLst/>
              <a:ahLst/>
              <a:cxnLst/>
              <a:rect l="l" t="t" r="r" b="b"/>
              <a:pathLst>
                <a:path w="3023" h="3022" extrusionOk="0">
                  <a:moveTo>
                    <a:pt x="1512" y="0"/>
                  </a:moveTo>
                  <a:cubicBezTo>
                    <a:pt x="662" y="0"/>
                    <a:pt x="1" y="661"/>
                    <a:pt x="1" y="1511"/>
                  </a:cubicBezTo>
                  <a:cubicBezTo>
                    <a:pt x="1" y="2361"/>
                    <a:pt x="662" y="3022"/>
                    <a:pt x="1512" y="3022"/>
                  </a:cubicBezTo>
                  <a:cubicBezTo>
                    <a:pt x="2362" y="3022"/>
                    <a:pt x="3023" y="2361"/>
                    <a:pt x="3023" y="1511"/>
                  </a:cubicBezTo>
                  <a:cubicBezTo>
                    <a:pt x="3023" y="661"/>
                    <a:pt x="2267" y="0"/>
                    <a:pt x="1512"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66" name="Google Shape;5366;p75"/>
            <p:cNvSpPr/>
            <p:nvPr/>
          </p:nvSpPr>
          <p:spPr>
            <a:xfrm>
              <a:off x="2745250" y="1749075"/>
              <a:ext cx="75575" cy="75550"/>
            </a:xfrm>
            <a:custGeom>
              <a:avLst/>
              <a:gdLst/>
              <a:ahLst/>
              <a:cxnLst/>
              <a:rect l="l" t="t" r="r" b="b"/>
              <a:pathLst>
                <a:path w="3023" h="3022"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67" name="Google Shape;5367;p75"/>
            <p:cNvSpPr/>
            <p:nvPr/>
          </p:nvSpPr>
          <p:spPr>
            <a:xfrm>
              <a:off x="2945925" y="1749075"/>
              <a:ext cx="73200" cy="75550"/>
            </a:xfrm>
            <a:custGeom>
              <a:avLst/>
              <a:gdLst/>
              <a:ahLst/>
              <a:cxnLst/>
              <a:rect l="l" t="t" r="r" b="b"/>
              <a:pathLst>
                <a:path w="2928" h="3022" extrusionOk="0">
                  <a:moveTo>
                    <a:pt x="1417" y="0"/>
                  </a:moveTo>
                  <a:cubicBezTo>
                    <a:pt x="661" y="0"/>
                    <a:pt x="0" y="661"/>
                    <a:pt x="0" y="1511"/>
                  </a:cubicBezTo>
                  <a:cubicBezTo>
                    <a:pt x="0" y="2361"/>
                    <a:pt x="661" y="3022"/>
                    <a:pt x="1417" y="3022"/>
                  </a:cubicBezTo>
                  <a:cubicBezTo>
                    <a:pt x="2266" y="3022"/>
                    <a:pt x="2928" y="2361"/>
                    <a:pt x="2928" y="1511"/>
                  </a:cubicBezTo>
                  <a:cubicBezTo>
                    <a:pt x="2928" y="661"/>
                    <a:pt x="2266" y="0"/>
                    <a:pt x="1417"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68" name="Google Shape;5368;p75"/>
            <p:cNvSpPr/>
            <p:nvPr/>
          </p:nvSpPr>
          <p:spPr>
            <a:xfrm>
              <a:off x="3144225" y="1749075"/>
              <a:ext cx="73225" cy="75550"/>
            </a:xfrm>
            <a:custGeom>
              <a:avLst/>
              <a:gdLst/>
              <a:ahLst/>
              <a:cxnLst/>
              <a:rect l="l" t="t" r="r" b="b"/>
              <a:pathLst>
                <a:path w="2929" h="3022" extrusionOk="0">
                  <a:moveTo>
                    <a:pt x="1511" y="0"/>
                  </a:moveTo>
                  <a:cubicBezTo>
                    <a:pt x="662" y="0"/>
                    <a:pt x="1" y="661"/>
                    <a:pt x="1" y="1511"/>
                  </a:cubicBezTo>
                  <a:cubicBezTo>
                    <a:pt x="1" y="2361"/>
                    <a:pt x="662" y="3022"/>
                    <a:pt x="1417" y="3022"/>
                  </a:cubicBezTo>
                  <a:lnTo>
                    <a:pt x="1511" y="3022"/>
                  </a:lnTo>
                  <a:cubicBezTo>
                    <a:pt x="2267" y="3022"/>
                    <a:pt x="2928" y="2361"/>
                    <a:pt x="2928" y="1511"/>
                  </a:cubicBezTo>
                  <a:cubicBezTo>
                    <a:pt x="2928" y="661"/>
                    <a:pt x="2267" y="0"/>
                    <a:pt x="1511"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69" name="Google Shape;5369;p75"/>
            <p:cNvSpPr/>
            <p:nvPr/>
          </p:nvSpPr>
          <p:spPr>
            <a:xfrm>
              <a:off x="3342550" y="1749075"/>
              <a:ext cx="75550" cy="75550"/>
            </a:xfrm>
            <a:custGeom>
              <a:avLst/>
              <a:gdLst/>
              <a:ahLst/>
              <a:cxnLst/>
              <a:rect l="l" t="t" r="r" b="b"/>
              <a:pathLst>
                <a:path w="3022" h="3022"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70" name="Google Shape;5370;p75"/>
            <p:cNvSpPr/>
            <p:nvPr/>
          </p:nvSpPr>
          <p:spPr>
            <a:xfrm>
              <a:off x="3540850" y="1749075"/>
              <a:ext cx="75575" cy="75550"/>
            </a:xfrm>
            <a:custGeom>
              <a:avLst/>
              <a:gdLst/>
              <a:ahLst/>
              <a:cxnLst/>
              <a:rect l="l" t="t" r="r" b="b"/>
              <a:pathLst>
                <a:path w="3023" h="3022" extrusionOk="0">
                  <a:moveTo>
                    <a:pt x="1511" y="0"/>
                  </a:moveTo>
                  <a:cubicBezTo>
                    <a:pt x="756" y="0"/>
                    <a:pt x="1" y="661"/>
                    <a:pt x="95" y="1511"/>
                  </a:cubicBezTo>
                  <a:cubicBezTo>
                    <a:pt x="95" y="2361"/>
                    <a:pt x="756"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71" name="Google Shape;5371;p75"/>
            <p:cNvSpPr/>
            <p:nvPr/>
          </p:nvSpPr>
          <p:spPr>
            <a:xfrm>
              <a:off x="3741525" y="1749075"/>
              <a:ext cx="73200" cy="75550"/>
            </a:xfrm>
            <a:custGeom>
              <a:avLst/>
              <a:gdLst/>
              <a:ahLst/>
              <a:cxnLst/>
              <a:rect l="l" t="t" r="r" b="b"/>
              <a:pathLst>
                <a:path w="2928" h="3022" extrusionOk="0">
                  <a:moveTo>
                    <a:pt x="1511" y="0"/>
                  </a:moveTo>
                  <a:cubicBezTo>
                    <a:pt x="661" y="0"/>
                    <a:pt x="0" y="661"/>
                    <a:pt x="0" y="1511"/>
                  </a:cubicBezTo>
                  <a:cubicBezTo>
                    <a:pt x="0" y="2361"/>
                    <a:pt x="661" y="3022"/>
                    <a:pt x="1417" y="3022"/>
                  </a:cubicBezTo>
                  <a:lnTo>
                    <a:pt x="1511" y="3022"/>
                  </a:lnTo>
                  <a:cubicBezTo>
                    <a:pt x="2267" y="3022"/>
                    <a:pt x="2928" y="2361"/>
                    <a:pt x="2928" y="1511"/>
                  </a:cubicBezTo>
                  <a:cubicBezTo>
                    <a:pt x="2928" y="661"/>
                    <a:pt x="2267" y="0"/>
                    <a:pt x="1511"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72" name="Google Shape;5372;p75"/>
            <p:cNvSpPr/>
            <p:nvPr/>
          </p:nvSpPr>
          <p:spPr>
            <a:xfrm>
              <a:off x="1352325" y="1937925"/>
              <a:ext cx="75575" cy="75575"/>
            </a:xfrm>
            <a:custGeom>
              <a:avLst/>
              <a:gdLst/>
              <a:ahLst/>
              <a:cxnLst/>
              <a:rect l="l" t="t" r="r" b="b"/>
              <a:pathLst>
                <a:path w="3023" h="3023" extrusionOk="0">
                  <a:moveTo>
                    <a:pt x="1512" y="1"/>
                  </a:moveTo>
                  <a:cubicBezTo>
                    <a:pt x="662" y="1"/>
                    <a:pt x="1" y="662"/>
                    <a:pt x="1" y="1512"/>
                  </a:cubicBezTo>
                  <a:cubicBezTo>
                    <a:pt x="1" y="2362"/>
                    <a:pt x="662" y="3023"/>
                    <a:pt x="1512" y="3023"/>
                  </a:cubicBezTo>
                  <a:cubicBezTo>
                    <a:pt x="2362" y="3023"/>
                    <a:pt x="3023" y="2267"/>
                    <a:pt x="3023" y="1512"/>
                  </a:cubicBezTo>
                  <a:cubicBezTo>
                    <a:pt x="3023" y="662"/>
                    <a:pt x="2362" y="1"/>
                    <a:pt x="1512"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73" name="Google Shape;5373;p75"/>
            <p:cNvSpPr/>
            <p:nvPr/>
          </p:nvSpPr>
          <p:spPr>
            <a:xfrm>
              <a:off x="1550650" y="1937925"/>
              <a:ext cx="75575" cy="75575"/>
            </a:xfrm>
            <a:custGeom>
              <a:avLst/>
              <a:gdLst/>
              <a:ahLst/>
              <a:cxnLst/>
              <a:rect l="l" t="t" r="r" b="b"/>
              <a:pathLst>
                <a:path w="3023" h="3023" extrusionOk="0">
                  <a:moveTo>
                    <a:pt x="1511" y="1"/>
                  </a:moveTo>
                  <a:cubicBezTo>
                    <a:pt x="756" y="1"/>
                    <a:pt x="0" y="662"/>
                    <a:pt x="95" y="1512"/>
                  </a:cubicBezTo>
                  <a:cubicBezTo>
                    <a:pt x="95" y="2362"/>
                    <a:pt x="756" y="3023"/>
                    <a:pt x="1511" y="3023"/>
                  </a:cubicBezTo>
                  <a:cubicBezTo>
                    <a:pt x="2361" y="3023"/>
                    <a:pt x="3022" y="2267"/>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74" name="Google Shape;5374;p75"/>
            <p:cNvSpPr/>
            <p:nvPr/>
          </p:nvSpPr>
          <p:spPr>
            <a:xfrm>
              <a:off x="1751325" y="1937925"/>
              <a:ext cx="73200" cy="75575"/>
            </a:xfrm>
            <a:custGeom>
              <a:avLst/>
              <a:gdLst/>
              <a:ahLst/>
              <a:cxnLst/>
              <a:rect l="l" t="t" r="r" b="b"/>
              <a:pathLst>
                <a:path w="2928" h="3023" extrusionOk="0">
                  <a:moveTo>
                    <a:pt x="1511" y="1"/>
                  </a:moveTo>
                  <a:cubicBezTo>
                    <a:pt x="661" y="1"/>
                    <a:pt x="0" y="662"/>
                    <a:pt x="0" y="1512"/>
                  </a:cubicBezTo>
                  <a:cubicBezTo>
                    <a:pt x="0" y="2362"/>
                    <a:pt x="661" y="3023"/>
                    <a:pt x="1417" y="3023"/>
                  </a:cubicBezTo>
                  <a:lnTo>
                    <a:pt x="1511" y="3023"/>
                  </a:lnTo>
                  <a:cubicBezTo>
                    <a:pt x="2267" y="3023"/>
                    <a:pt x="2928" y="2267"/>
                    <a:pt x="2928" y="1512"/>
                  </a:cubicBezTo>
                  <a:cubicBezTo>
                    <a:pt x="2928" y="662"/>
                    <a:pt x="2267" y="1"/>
                    <a:pt x="1511"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75" name="Google Shape;5375;p75"/>
            <p:cNvSpPr/>
            <p:nvPr/>
          </p:nvSpPr>
          <p:spPr>
            <a:xfrm>
              <a:off x="1949625" y="1937925"/>
              <a:ext cx="75575" cy="75575"/>
            </a:xfrm>
            <a:custGeom>
              <a:avLst/>
              <a:gdLst/>
              <a:ahLst/>
              <a:cxnLst/>
              <a:rect l="l" t="t" r="r" b="b"/>
              <a:pathLst>
                <a:path w="3023" h="3023" extrusionOk="0">
                  <a:moveTo>
                    <a:pt x="1512" y="1"/>
                  </a:moveTo>
                  <a:cubicBezTo>
                    <a:pt x="662" y="1"/>
                    <a:pt x="1" y="662"/>
                    <a:pt x="1" y="1512"/>
                  </a:cubicBezTo>
                  <a:cubicBezTo>
                    <a:pt x="1" y="2362"/>
                    <a:pt x="662" y="3023"/>
                    <a:pt x="1512" y="3023"/>
                  </a:cubicBezTo>
                  <a:cubicBezTo>
                    <a:pt x="2362" y="3023"/>
                    <a:pt x="3023" y="2267"/>
                    <a:pt x="3023" y="1512"/>
                  </a:cubicBezTo>
                  <a:cubicBezTo>
                    <a:pt x="3023" y="662"/>
                    <a:pt x="2362" y="1"/>
                    <a:pt x="1512"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76" name="Google Shape;5376;p75"/>
            <p:cNvSpPr/>
            <p:nvPr/>
          </p:nvSpPr>
          <p:spPr>
            <a:xfrm>
              <a:off x="2147950" y="1937925"/>
              <a:ext cx="75575" cy="75575"/>
            </a:xfrm>
            <a:custGeom>
              <a:avLst/>
              <a:gdLst/>
              <a:ahLst/>
              <a:cxnLst/>
              <a:rect l="l" t="t" r="r" b="b"/>
              <a:pathLst>
                <a:path w="3023" h="3023" extrusionOk="0">
                  <a:moveTo>
                    <a:pt x="1511" y="1"/>
                  </a:moveTo>
                  <a:cubicBezTo>
                    <a:pt x="661" y="1"/>
                    <a:pt x="0" y="662"/>
                    <a:pt x="0" y="1512"/>
                  </a:cubicBezTo>
                  <a:cubicBezTo>
                    <a:pt x="0" y="2362"/>
                    <a:pt x="661" y="3023"/>
                    <a:pt x="1511" y="3023"/>
                  </a:cubicBezTo>
                  <a:cubicBezTo>
                    <a:pt x="2361" y="3023"/>
                    <a:pt x="3022" y="2267"/>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77" name="Google Shape;5377;p75"/>
            <p:cNvSpPr/>
            <p:nvPr/>
          </p:nvSpPr>
          <p:spPr>
            <a:xfrm>
              <a:off x="2346250" y="1937925"/>
              <a:ext cx="75575" cy="75575"/>
            </a:xfrm>
            <a:custGeom>
              <a:avLst/>
              <a:gdLst/>
              <a:ahLst/>
              <a:cxnLst/>
              <a:rect l="l" t="t" r="r" b="b"/>
              <a:pathLst>
                <a:path w="3023" h="3023" extrusionOk="0">
                  <a:moveTo>
                    <a:pt x="1512" y="1"/>
                  </a:moveTo>
                  <a:cubicBezTo>
                    <a:pt x="756" y="1"/>
                    <a:pt x="1" y="662"/>
                    <a:pt x="95" y="1512"/>
                  </a:cubicBezTo>
                  <a:cubicBezTo>
                    <a:pt x="95" y="2362"/>
                    <a:pt x="756" y="3023"/>
                    <a:pt x="1512" y="3023"/>
                  </a:cubicBezTo>
                  <a:cubicBezTo>
                    <a:pt x="2362" y="3023"/>
                    <a:pt x="3023" y="2267"/>
                    <a:pt x="3023" y="1512"/>
                  </a:cubicBezTo>
                  <a:cubicBezTo>
                    <a:pt x="3023" y="662"/>
                    <a:pt x="2362" y="1"/>
                    <a:pt x="1512"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78" name="Google Shape;5378;p75"/>
            <p:cNvSpPr/>
            <p:nvPr/>
          </p:nvSpPr>
          <p:spPr>
            <a:xfrm>
              <a:off x="2546925" y="1937925"/>
              <a:ext cx="75575" cy="75575"/>
            </a:xfrm>
            <a:custGeom>
              <a:avLst/>
              <a:gdLst/>
              <a:ahLst/>
              <a:cxnLst/>
              <a:rect l="l" t="t" r="r" b="b"/>
              <a:pathLst>
                <a:path w="3023" h="3023" extrusionOk="0">
                  <a:moveTo>
                    <a:pt x="1512" y="1"/>
                  </a:moveTo>
                  <a:cubicBezTo>
                    <a:pt x="662" y="1"/>
                    <a:pt x="1" y="662"/>
                    <a:pt x="1" y="1512"/>
                  </a:cubicBezTo>
                  <a:cubicBezTo>
                    <a:pt x="1" y="2362"/>
                    <a:pt x="662" y="3023"/>
                    <a:pt x="1512" y="3023"/>
                  </a:cubicBezTo>
                  <a:cubicBezTo>
                    <a:pt x="2362" y="3023"/>
                    <a:pt x="3023" y="2267"/>
                    <a:pt x="3023" y="1512"/>
                  </a:cubicBezTo>
                  <a:cubicBezTo>
                    <a:pt x="3023" y="662"/>
                    <a:pt x="2267" y="1"/>
                    <a:pt x="1512"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79" name="Google Shape;5379;p75"/>
            <p:cNvSpPr/>
            <p:nvPr/>
          </p:nvSpPr>
          <p:spPr>
            <a:xfrm>
              <a:off x="2745250" y="1937925"/>
              <a:ext cx="75575" cy="75575"/>
            </a:xfrm>
            <a:custGeom>
              <a:avLst/>
              <a:gdLst/>
              <a:ahLst/>
              <a:cxnLst/>
              <a:rect l="l" t="t" r="r" b="b"/>
              <a:pathLst>
                <a:path w="3023" h="3023" extrusionOk="0">
                  <a:moveTo>
                    <a:pt x="1511" y="1"/>
                  </a:moveTo>
                  <a:cubicBezTo>
                    <a:pt x="661" y="1"/>
                    <a:pt x="0" y="662"/>
                    <a:pt x="0" y="1512"/>
                  </a:cubicBezTo>
                  <a:cubicBezTo>
                    <a:pt x="0" y="2362"/>
                    <a:pt x="661" y="3023"/>
                    <a:pt x="1511" y="3023"/>
                  </a:cubicBezTo>
                  <a:cubicBezTo>
                    <a:pt x="2361" y="3023"/>
                    <a:pt x="3022" y="2267"/>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80" name="Google Shape;5380;p75"/>
            <p:cNvSpPr/>
            <p:nvPr/>
          </p:nvSpPr>
          <p:spPr>
            <a:xfrm>
              <a:off x="2945925" y="1937925"/>
              <a:ext cx="73200" cy="75575"/>
            </a:xfrm>
            <a:custGeom>
              <a:avLst/>
              <a:gdLst/>
              <a:ahLst/>
              <a:cxnLst/>
              <a:rect l="l" t="t" r="r" b="b"/>
              <a:pathLst>
                <a:path w="2928" h="3023" extrusionOk="0">
                  <a:moveTo>
                    <a:pt x="1417" y="1"/>
                  </a:moveTo>
                  <a:cubicBezTo>
                    <a:pt x="661" y="1"/>
                    <a:pt x="0" y="662"/>
                    <a:pt x="0" y="1512"/>
                  </a:cubicBezTo>
                  <a:cubicBezTo>
                    <a:pt x="0" y="2362"/>
                    <a:pt x="661" y="3023"/>
                    <a:pt x="1417" y="3023"/>
                  </a:cubicBezTo>
                  <a:cubicBezTo>
                    <a:pt x="2266" y="3023"/>
                    <a:pt x="2928" y="2267"/>
                    <a:pt x="2928" y="1512"/>
                  </a:cubicBezTo>
                  <a:cubicBezTo>
                    <a:pt x="2928" y="662"/>
                    <a:pt x="2266" y="1"/>
                    <a:pt x="1417"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81" name="Google Shape;5381;p75"/>
            <p:cNvSpPr/>
            <p:nvPr/>
          </p:nvSpPr>
          <p:spPr>
            <a:xfrm>
              <a:off x="3144225" y="1937925"/>
              <a:ext cx="73225" cy="75575"/>
            </a:xfrm>
            <a:custGeom>
              <a:avLst/>
              <a:gdLst/>
              <a:ahLst/>
              <a:cxnLst/>
              <a:rect l="l" t="t" r="r" b="b"/>
              <a:pathLst>
                <a:path w="2929" h="3023" extrusionOk="0">
                  <a:moveTo>
                    <a:pt x="1511" y="1"/>
                  </a:moveTo>
                  <a:cubicBezTo>
                    <a:pt x="662" y="1"/>
                    <a:pt x="1" y="662"/>
                    <a:pt x="1" y="1512"/>
                  </a:cubicBezTo>
                  <a:cubicBezTo>
                    <a:pt x="1" y="2362"/>
                    <a:pt x="662" y="3023"/>
                    <a:pt x="1417" y="3023"/>
                  </a:cubicBezTo>
                  <a:lnTo>
                    <a:pt x="1511" y="3023"/>
                  </a:lnTo>
                  <a:cubicBezTo>
                    <a:pt x="2267" y="3023"/>
                    <a:pt x="2928" y="2267"/>
                    <a:pt x="2928" y="1512"/>
                  </a:cubicBezTo>
                  <a:cubicBezTo>
                    <a:pt x="2928" y="662"/>
                    <a:pt x="2267" y="1"/>
                    <a:pt x="1511"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82" name="Google Shape;5382;p75"/>
            <p:cNvSpPr/>
            <p:nvPr/>
          </p:nvSpPr>
          <p:spPr>
            <a:xfrm>
              <a:off x="3342550" y="1937925"/>
              <a:ext cx="75550" cy="75575"/>
            </a:xfrm>
            <a:custGeom>
              <a:avLst/>
              <a:gdLst/>
              <a:ahLst/>
              <a:cxnLst/>
              <a:rect l="l" t="t" r="r" b="b"/>
              <a:pathLst>
                <a:path w="3022" h="3023" extrusionOk="0">
                  <a:moveTo>
                    <a:pt x="1511" y="1"/>
                  </a:moveTo>
                  <a:cubicBezTo>
                    <a:pt x="661" y="1"/>
                    <a:pt x="0" y="662"/>
                    <a:pt x="0" y="1512"/>
                  </a:cubicBezTo>
                  <a:cubicBezTo>
                    <a:pt x="0" y="2362"/>
                    <a:pt x="661" y="3023"/>
                    <a:pt x="1511" y="3023"/>
                  </a:cubicBezTo>
                  <a:cubicBezTo>
                    <a:pt x="2361" y="3023"/>
                    <a:pt x="3022" y="2267"/>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83" name="Google Shape;5383;p75"/>
            <p:cNvSpPr/>
            <p:nvPr/>
          </p:nvSpPr>
          <p:spPr>
            <a:xfrm>
              <a:off x="3540850" y="1937925"/>
              <a:ext cx="75575" cy="75575"/>
            </a:xfrm>
            <a:custGeom>
              <a:avLst/>
              <a:gdLst/>
              <a:ahLst/>
              <a:cxnLst/>
              <a:rect l="l" t="t" r="r" b="b"/>
              <a:pathLst>
                <a:path w="3023" h="3023" extrusionOk="0">
                  <a:moveTo>
                    <a:pt x="1511" y="1"/>
                  </a:moveTo>
                  <a:cubicBezTo>
                    <a:pt x="756" y="1"/>
                    <a:pt x="1" y="662"/>
                    <a:pt x="95" y="1512"/>
                  </a:cubicBezTo>
                  <a:cubicBezTo>
                    <a:pt x="95" y="2362"/>
                    <a:pt x="756" y="3023"/>
                    <a:pt x="1511" y="3023"/>
                  </a:cubicBezTo>
                  <a:cubicBezTo>
                    <a:pt x="2361" y="3023"/>
                    <a:pt x="3022" y="2267"/>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84" name="Google Shape;5384;p75"/>
            <p:cNvSpPr/>
            <p:nvPr/>
          </p:nvSpPr>
          <p:spPr>
            <a:xfrm>
              <a:off x="3741525" y="1937925"/>
              <a:ext cx="73200" cy="75575"/>
            </a:xfrm>
            <a:custGeom>
              <a:avLst/>
              <a:gdLst/>
              <a:ahLst/>
              <a:cxnLst/>
              <a:rect l="l" t="t" r="r" b="b"/>
              <a:pathLst>
                <a:path w="2928" h="3023" extrusionOk="0">
                  <a:moveTo>
                    <a:pt x="1511" y="1"/>
                  </a:moveTo>
                  <a:cubicBezTo>
                    <a:pt x="661" y="1"/>
                    <a:pt x="0" y="662"/>
                    <a:pt x="0" y="1512"/>
                  </a:cubicBezTo>
                  <a:cubicBezTo>
                    <a:pt x="0" y="2362"/>
                    <a:pt x="661" y="3023"/>
                    <a:pt x="1417" y="3023"/>
                  </a:cubicBezTo>
                  <a:lnTo>
                    <a:pt x="1511" y="3023"/>
                  </a:lnTo>
                  <a:cubicBezTo>
                    <a:pt x="2267" y="3023"/>
                    <a:pt x="2928" y="2267"/>
                    <a:pt x="2928" y="1512"/>
                  </a:cubicBezTo>
                  <a:cubicBezTo>
                    <a:pt x="2928" y="662"/>
                    <a:pt x="2267" y="1"/>
                    <a:pt x="1511"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85" name="Google Shape;5385;p75"/>
            <p:cNvSpPr/>
            <p:nvPr/>
          </p:nvSpPr>
          <p:spPr>
            <a:xfrm>
              <a:off x="1352325" y="2126800"/>
              <a:ext cx="75575" cy="75575"/>
            </a:xfrm>
            <a:custGeom>
              <a:avLst/>
              <a:gdLst/>
              <a:ahLst/>
              <a:cxnLst/>
              <a:rect l="l" t="t" r="r" b="b"/>
              <a:pathLst>
                <a:path w="3023" h="3023" extrusionOk="0">
                  <a:moveTo>
                    <a:pt x="1512" y="1"/>
                  </a:moveTo>
                  <a:cubicBezTo>
                    <a:pt x="662" y="1"/>
                    <a:pt x="1" y="662"/>
                    <a:pt x="1" y="1511"/>
                  </a:cubicBezTo>
                  <a:cubicBezTo>
                    <a:pt x="1" y="2361"/>
                    <a:pt x="662" y="3022"/>
                    <a:pt x="1512" y="3022"/>
                  </a:cubicBezTo>
                  <a:cubicBezTo>
                    <a:pt x="2362" y="3022"/>
                    <a:pt x="3023" y="2361"/>
                    <a:pt x="3023" y="1511"/>
                  </a:cubicBezTo>
                  <a:cubicBezTo>
                    <a:pt x="3023" y="662"/>
                    <a:pt x="2362" y="1"/>
                    <a:pt x="1512"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86" name="Google Shape;5386;p75"/>
            <p:cNvSpPr/>
            <p:nvPr/>
          </p:nvSpPr>
          <p:spPr>
            <a:xfrm>
              <a:off x="1550650" y="2126800"/>
              <a:ext cx="75575" cy="75575"/>
            </a:xfrm>
            <a:custGeom>
              <a:avLst/>
              <a:gdLst/>
              <a:ahLst/>
              <a:cxnLst/>
              <a:rect l="l" t="t" r="r" b="b"/>
              <a:pathLst>
                <a:path w="3023" h="3023" extrusionOk="0">
                  <a:moveTo>
                    <a:pt x="1511" y="1"/>
                  </a:moveTo>
                  <a:cubicBezTo>
                    <a:pt x="756" y="1"/>
                    <a:pt x="0" y="662"/>
                    <a:pt x="95" y="1511"/>
                  </a:cubicBezTo>
                  <a:cubicBezTo>
                    <a:pt x="95" y="2361"/>
                    <a:pt x="756" y="3022"/>
                    <a:pt x="1511" y="3022"/>
                  </a:cubicBezTo>
                  <a:cubicBezTo>
                    <a:pt x="2361" y="3022"/>
                    <a:pt x="3022" y="2361"/>
                    <a:pt x="3022" y="1511"/>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87" name="Google Shape;5387;p75"/>
            <p:cNvSpPr/>
            <p:nvPr/>
          </p:nvSpPr>
          <p:spPr>
            <a:xfrm>
              <a:off x="1751325" y="2126800"/>
              <a:ext cx="73200" cy="75575"/>
            </a:xfrm>
            <a:custGeom>
              <a:avLst/>
              <a:gdLst/>
              <a:ahLst/>
              <a:cxnLst/>
              <a:rect l="l" t="t" r="r" b="b"/>
              <a:pathLst>
                <a:path w="2928" h="3023" extrusionOk="0">
                  <a:moveTo>
                    <a:pt x="1511" y="1"/>
                  </a:moveTo>
                  <a:cubicBezTo>
                    <a:pt x="661" y="1"/>
                    <a:pt x="0" y="662"/>
                    <a:pt x="0" y="1511"/>
                  </a:cubicBezTo>
                  <a:cubicBezTo>
                    <a:pt x="0" y="2361"/>
                    <a:pt x="661" y="3022"/>
                    <a:pt x="1417" y="3022"/>
                  </a:cubicBezTo>
                  <a:lnTo>
                    <a:pt x="1511" y="3022"/>
                  </a:lnTo>
                  <a:cubicBezTo>
                    <a:pt x="2267" y="3022"/>
                    <a:pt x="2928" y="2361"/>
                    <a:pt x="2928" y="1511"/>
                  </a:cubicBezTo>
                  <a:cubicBezTo>
                    <a:pt x="2928" y="662"/>
                    <a:pt x="2267" y="1"/>
                    <a:pt x="1511"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88" name="Google Shape;5388;p75"/>
            <p:cNvSpPr/>
            <p:nvPr/>
          </p:nvSpPr>
          <p:spPr>
            <a:xfrm>
              <a:off x="1949625" y="2126800"/>
              <a:ext cx="75575" cy="75575"/>
            </a:xfrm>
            <a:custGeom>
              <a:avLst/>
              <a:gdLst/>
              <a:ahLst/>
              <a:cxnLst/>
              <a:rect l="l" t="t" r="r" b="b"/>
              <a:pathLst>
                <a:path w="3023" h="3023" extrusionOk="0">
                  <a:moveTo>
                    <a:pt x="1512" y="1"/>
                  </a:moveTo>
                  <a:cubicBezTo>
                    <a:pt x="662" y="1"/>
                    <a:pt x="1" y="662"/>
                    <a:pt x="1" y="1511"/>
                  </a:cubicBezTo>
                  <a:cubicBezTo>
                    <a:pt x="1" y="2361"/>
                    <a:pt x="662" y="3022"/>
                    <a:pt x="1512" y="3022"/>
                  </a:cubicBezTo>
                  <a:cubicBezTo>
                    <a:pt x="2362" y="3022"/>
                    <a:pt x="3023" y="2361"/>
                    <a:pt x="3023" y="1511"/>
                  </a:cubicBezTo>
                  <a:cubicBezTo>
                    <a:pt x="3023" y="662"/>
                    <a:pt x="2362" y="1"/>
                    <a:pt x="1512"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89" name="Google Shape;5389;p75"/>
            <p:cNvSpPr/>
            <p:nvPr/>
          </p:nvSpPr>
          <p:spPr>
            <a:xfrm>
              <a:off x="2147950" y="2126800"/>
              <a:ext cx="75575" cy="75575"/>
            </a:xfrm>
            <a:custGeom>
              <a:avLst/>
              <a:gdLst/>
              <a:ahLst/>
              <a:cxnLst/>
              <a:rect l="l" t="t" r="r" b="b"/>
              <a:pathLst>
                <a:path w="3023" h="3023" extrusionOk="0">
                  <a:moveTo>
                    <a:pt x="1511" y="1"/>
                  </a:moveTo>
                  <a:cubicBezTo>
                    <a:pt x="661" y="1"/>
                    <a:pt x="0" y="662"/>
                    <a:pt x="0" y="1511"/>
                  </a:cubicBezTo>
                  <a:cubicBezTo>
                    <a:pt x="0" y="2361"/>
                    <a:pt x="661" y="3022"/>
                    <a:pt x="1511" y="3022"/>
                  </a:cubicBezTo>
                  <a:cubicBezTo>
                    <a:pt x="2361" y="3022"/>
                    <a:pt x="3022" y="2361"/>
                    <a:pt x="3022" y="1511"/>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90" name="Google Shape;5390;p75"/>
            <p:cNvSpPr/>
            <p:nvPr/>
          </p:nvSpPr>
          <p:spPr>
            <a:xfrm>
              <a:off x="2346250" y="2126800"/>
              <a:ext cx="75575" cy="75575"/>
            </a:xfrm>
            <a:custGeom>
              <a:avLst/>
              <a:gdLst/>
              <a:ahLst/>
              <a:cxnLst/>
              <a:rect l="l" t="t" r="r" b="b"/>
              <a:pathLst>
                <a:path w="3023" h="3023" extrusionOk="0">
                  <a:moveTo>
                    <a:pt x="1512" y="1"/>
                  </a:moveTo>
                  <a:cubicBezTo>
                    <a:pt x="756" y="1"/>
                    <a:pt x="1" y="662"/>
                    <a:pt x="95" y="1511"/>
                  </a:cubicBezTo>
                  <a:cubicBezTo>
                    <a:pt x="95" y="2361"/>
                    <a:pt x="756" y="3022"/>
                    <a:pt x="1512" y="3022"/>
                  </a:cubicBezTo>
                  <a:cubicBezTo>
                    <a:pt x="2362" y="3022"/>
                    <a:pt x="3023" y="2361"/>
                    <a:pt x="3023" y="1511"/>
                  </a:cubicBezTo>
                  <a:cubicBezTo>
                    <a:pt x="3023" y="662"/>
                    <a:pt x="2362" y="1"/>
                    <a:pt x="1512"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91" name="Google Shape;5391;p75"/>
            <p:cNvSpPr/>
            <p:nvPr/>
          </p:nvSpPr>
          <p:spPr>
            <a:xfrm>
              <a:off x="2546925" y="2126800"/>
              <a:ext cx="75575" cy="75575"/>
            </a:xfrm>
            <a:custGeom>
              <a:avLst/>
              <a:gdLst/>
              <a:ahLst/>
              <a:cxnLst/>
              <a:rect l="l" t="t" r="r" b="b"/>
              <a:pathLst>
                <a:path w="3023" h="3023" extrusionOk="0">
                  <a:moveTo>
                    <a:pt x="1512" y="1"/>
                  </a:moveTo>
                  <a:cubicBezTo>
                    <a:pt x="662" y="1"/>
                    <a:pt x="1" y="662"/>
                    <a:pt x="1" y="1511"/>
                  </a:cubicBezTo>
                  <a:cubicBezTo>
                    <a:pt x="1" y="2361"/>
                    <a:pt x="662" y="3022"/>
                    <a:pt x="1512" y="3022"/>
                  </a:cubicBezTo>
                  <a:cubicBezTo>
                    <a:pt x="2362" y="3022"/>
                    <a:pt x="3023" y="2361"/>
                    <a:pt x="3023" y="1511"/>
                  </a:cubicBezTo>
                  <a:cubicBezTo>
                    <a:pt x="3023" y="662"/>
                    <a:pt x="2267" y="1"/>
                    <a:pt x="1512"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92" name="Google Shape;5392;p75"/>
            <p:cNvSpPr/>
            <p:nvPr/>
          </p:nvSpPr>
          <p:spPr>
            <a:xfrm>
              <a:off x="2745250" y="2126800"/>
              <a:ext cx="75575" cy="75575"/>
            </a:xfrm>
            <a:custGeom>
              <a:avLst/>
              <a:gdLst/>
              <a:ahLst/>
              <a:cxnLst/>
              <a:rect l="l" t="t" r="r" b="b"/>
              <a:pathLst>
                <a:path w="3023" h="3023" extrusionOk="0">
                  <a:moveTo>
                    <a:pt x="1511" y="1"/>
                  </a:moveTo>
                  <a:cubicBezTo>
                    <a:pt x="661" y="1"/>
                    <a:pt x="0" y="662"/>
                    <a:pt x="0" y="1511"/>
                  </a:cubicBezTo>
                  <a:cubicBezTo>
                    <a:pt x="0" y="2361"/>
                    <a:pt x="661" y="3022"/>
                    <a:pt x="1511" y="3022"/>
                  </a:cubicBezTo>
                  <a:cubicBezTo>
                    <a:pt x="2361" y="3022"/>
                    <a:pt x="3022" y="2361"/>
                    <a:pt x="3022" y="1511"/>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93" name="Google Shape;5393;p75"/>
            <p:cNvSpPr/>
            <p:nvPr/>
          </p:nvSpPr>
          <p:spPr>
            <a:xfrm>
              <a:off x="2945925" y="2126800"/>
              <a:ext cx="73200" cy="75575"/>
            </a:xfrm>
            <a:custGeom>
              <a:avLst/>
              <a:gdLst/>
              <a:ahLst/>
              <a:cxnLst/>
              <a:rect l="l" t="t" r="r" b="b"/>
              <a:pathLst>
                <a:path w="2928" h="3023" extrusionOk="0">
                  <a:moveTo>
                    <a:pt x="1417" y="1"/>
                  </a:moveTo>
                  <a:cubicBezTo>
                    <a:pt x="661" y="1"/>
                    <a:pt x="0" y="662"/>
                    <a:pt x="0" y="1511"/>
                  </a:cubicBezTo>
                  <a:cubicBezTo>
                    <a:pt x="0" y="2361"/>
                    <a:pt x="661" y="3022"/>
                    <a:pt x="1417" y="3022"/>
                  </a:cubicBezTo>
                  <a:cubicBezTo>
                    <a:pt x="2266" y="3022"/>
                    <a:pt x="2928" y="2361"/>
                    <a:pt x="2928" y="1511"/>
                  </a:cubicBezTo>
                  <a:cubicBezTo>
                    <a:pt x="2928" y="662"/>
                    <a:pt x="2266" y="1"/>
                    <a:pt x="1417"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94" name="Google Shape;5394;p75"/>
            <p:cNvSpPr/>
            <p:nvPr/>
          </p:nvSpPr>
          <p:spPr>
            <a:xfrm>
              <a:off x="3144225" y="2126800"/>
              <a:ext cx="73225" cy="75575"/>
            </a:xfrm>
            <a:custGeom>
              <a:avLst/>
              <a:gdLst/>
              <a:ahLst/>
              <a:cxnLst/>
              <a:rect l="l" t="t" r="r" b="b"/>
              <a:pathLst>
                <a:path w="2929" h="3023" extrusionOk="0">
                  <a:moveTo>
                    <a:pt x="1511" y="1"/>
                  </a:moveTo>
                  <a:cubicBezTo>
                    <a:pt x="662" y="1"/>
                    <a:pt x="1" y="662"/>
                    <a:pt x="1" y="1511"/>
                  </a:cubicBezTo>
                  <a:cubicBezTo>
                    <a:pt x="1" y="2361"/>
                    <a:pt x="662" y="3022"/>
                    <a:pt x="1417" y="3022"/>
                  </a:cubicBezTo>
                  <a:lnTo>
                    <a:pt x="1511" y="3022"/>
                  </a:lnTo>
                  <a:cubicBezTo>
                    <a:pt x="2267" y="3022"/>
                    <a:pt x="2928" y="2361"/>
                    <a:pt x="2928" y="1511"/>
                  </a:cubicBezTo>
                  <a:cubicBezTo>
                    <a:pt x="2928" y="662"/>
                    <a:pt x="2267" y="1"/>
                    <a:pt x="1511"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95" name="Google Shape;5395;p75"/>
            <p:cNvSpPr/>
            <p:nvPr/>
          </p:nvSpPr>
          <p:spPr>
            <a:xfrm>
              <a:off x="3342550" y="2126800"/>
              <a:ext cx="75550" cy="75575"/>
            </a:xfrm>
            <a:custGeom>
              <a:avLst/>
              <a:gdLst/>
              <a:ahLst/>
              <a:cxnLst/>
              <a:rect l="l" t="t" r="r" b="b"/>
              <a:pathLst>
                <a:path w="3022" h="3023" extrusionOk="0">
                  <a:moveTo>
                    <a:pt x="1511" y="1"/>
                  </a:moveTo>
                  <a:cubicBezTo>
                    <a:pt x="661" y="1"/>
                    <a:pt x="0" y="662"/>
                    <a:pt x="0" y="1511"/>
                  </a:cubicBezTo>
                  <a:cubicBezTo>
                    <a:pt x="0" y="2361"/>
                    <a:pt x="661" y="3022"/>
                    <a:pt x="1511" y="3022"/>
                  </a:cubicBezTo>
                  <a:cubicBezTo>
                    <a:pt x="2361" y="3022"/>
                    <a:pt x="3022" y="2361"/>
                    <a:pt x="3022" y="1511"/>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96" name="Google Shape;5396;p75"/>
            <p:cNvSpPr/>
            <p:nvPr/>
          </p:nvSpPr>
          <p:spPr>
            <a:xfrm>
              <a:off x="3540850" y="2126800"/>
              <a:ext cx="75575" cy="75575"/>
            </a:xfrm>
            <a:custGeom>
              <a:avLst/>
              <a:gdLst/>
              <a:ahLst/>
              <a:cxnLst/>
              <a:rect l="l" t="t" r="r" b="b"/>
              <a:pathLst>
                <a:path w="3023" h="3023" extrusionOk="0">
                  <a:moveTo>
                    <a:pt x="1511" y="1"/>
                  </a:moveTo>
                  <a:cubicBezTo>
                    <a:pt x="756" y="1"/>
                    <a:pt x="1" y="662"/>
                    <a:pt x="95" y="1511"/>
                  </a:cubicBezTo>
                  <a:cubicBezTo>
                    <a:pt x="95" y="2361"/>
                    <a:pt x="756" y="3022"/>
                    <a:pt x="1511" y="3022"/>
                  </a:cubicBezTo>
                  <a:cubicBezTo>
                    <a:pt x="2361" y="3022"/>
                    <a:pt x="3022" y="2361"/>
                    <a:pt x="3022" y="1511"/>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97" name="Google Shape;5397;p75"/>
            <p:cNvSpPr/>
            <p:nvPr/>
          </p:nvSpPr>
          <p:spPr>
            <a:xfrm>
              <a:off x="3741525" y="2126800"/>
              <a:ext cx="73200" cy="75575"/>
            </a:xfrm>
            <a:custGeom>
              <a:avLst/>
              <a:gdLst/>
              <a:ahLst/>
              <a:cxnLst/>
              <a:rect l="l" t="t" r="r" b="b"/>
              <a:pathLst>
                <a:path w="2928" h="3023" extrusionOk="0">
                  <a:moveTo>
                    <a:pt x="1511" y="1"/>
                  </a:moveTo>
                  <a:cubicBezTo>
                    <a:pt x="661" y="1"/>
                    <a:pt x="0" y="662"/>
                    <a:pt x="0" y="1511"/>
                  </a:cubicBezTo>
                  <a:cubicBezTo>
                    <a:pt x="0" y="2361"/>
                    <a:pt x="661" y="3022"/>
                    <a:pt x="1417" y="3022"/>
                  </a:cubicBezTo>
                  <a:lnTo>
                    <a:pt x="1511" y="3022"/>
                  </a:lnTo>
                  <a:cubicBezTo>
                    <a:pt x="2267" y="3022"/>
                    <a:pt x="2928" y="2361"/>
                    <a:pt x="2928" y="1511"/>
                  </a:cubicBezTo>
                  <a:cubicBezTo>
                    <a:pt x="2928" y="662"/>
                    <a:pt x="2267" y="1"/>
                    <a:pt x="1511"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98" name="Google Shape;5398;p75"/>
            <p:cNvSpPr/>
            <p:nvPr/>
          </p:nvSpPr>
          <p:spPr>
            <a:xfrm>
              <a:off x="1352325" y="2315675"/>
              <a:ext cx="75575" cy="75575"/>
            </a:xfrm>
            <a:custGeom>
              <a:avLst/>
              <a:gdLst/>
              <a:ahLst/>
              <a:cxnLst/>
              <a:rect l="l" t="t" r="r" b="b"/>
              <a:pathLst>
                <a:path w="3023" h="3023"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99" name="Google Shape;5399;p75"/>
            <p:cNvSpPr/>
            <p:nvPr/>
          </p:nvSpPr>
          <p:spPr>
            <a:xfrm>
              <a:off x="1550650" y="2315675"/>
              <a:ext cx="75575" cy="75575"/>
            </a:xfrm>
            <a:custGeom>
              <a:avLst/>
              <a:gdLst/>
              <a:ahLst/>
              <a:cxnLst/>
              <a:rect l="l" t="t" r="r" b="b"/>
              <a:pathLst>
                <a:path w="3023" h="3023" extrusionOk="0">
                  <a:moveTo>
                    <a:pt x="1511" y="0"/>
                  </a:moveTo>
                  <a:cubicBezTo>
                    <a:pt x="756" y="0"/>
                    <a:pt x="0" y="661"/>
                    <a:pt x="95" y="1511"/>
                  </a:cubicBezTo>
                  <a:cubicBezTo>
                    <a:pt x="95" y="2361"/>
                    <a:pt x="756"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00" name="Google Shape;5400;p75"/>
            <p:cNvSpPr/>
            <p:nvPr/>
          </p:nvSpPr>
          <p:spPr>
            <a:xfrm>
              <a:off x="1751325" y="2315675"/>
              <a:ext cx="73200" cy="75575"/>
            </a:xfrm>
            <a:custGeom>
              <a:avLst/>
              <a:gdLst/>
              <a:ahLst/>
              <a:cxnLst/>
              <a:rect l="l" t="t" r="r" b="b"/>
              <a:pathLst>
                <a:path w="2928" h="3023" extrusionOk="0">
                  <a:moveTo>
                    <a:pt x="1511" y="0"/>
                  </a:moveTo>
                  <a:cubicBezTo>
                    <a:pt x="661" y="0"/>
                    <a:pt x="0" y="661"/>
                    <a:pt x="0" y="1511"/>
                  </a:cubicBezTo>
                  <a:cubicBezTo>
                    <a:pt x="0" y="2361"/>
                    <a:pt x="661" y="3022"/>
                    <a:pt x="1417" y="3022"/>
                  </a:cubicBezTo>
                  <a:lnTo>
                    <a:pt x="1511" y="3022"/>
                  </a:lnTo>
                  <a:cubicBezTo>
                    <a:pt x="2267" y="3022"/>
                    <a:pt x="2928" y="2361"/>
                    <a:pt x="2928" y="1511"/>
                  </a:cubicBezTo>
                  <a:cubicBezTo>
                    <a:pt x="2928" y="661"/>
                    <a:pt x="2267" y="0"/>
                    <a:pt x="1511"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01" name="Google Shape;5401;p75"/>
            <p:cNvSpPr/>
            <p:nvPr/>
          </p:nvSpPr>
          <p:spPr>
            <a:xfrm>
              <a:off x="1949625" y="2315675"/>
              <a:ext cx="75575" cy="75575"/>
            </a:xfrm>
            <a:custGeom>
              <a:avLst/>
              <a:gdLst/>
              <a:ahLst/>
              <a:cxnLst/>
              <a:rect l="l" t="t" r="r" b="b"/>
              <a:pathLst>
                <a:path w="3023" h="3023"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02" name="Google Shape;5402;p75"/>
            <p:cNvSpPr/>
            <p:nvPr/>
          </p:nvSpPr>
          <p:spPr>
            <a:xfrm>
              <a:off x="2147950" y="2315675"/>
              <a:ext cx="75575" cy="75575"/>
            </a:xfrm>
            <a:custGeom>
              <a:avLst/>
              <a:gdLst/>
              <a:ahLst/>
              <a:cxnLst/>
              <a:rect l="l" t="t" r="r" b="b"/>
              <a:pathLst>
                <a:path w="3023" h="3023"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03" name="Google Shape;5403;p75"/>
            <p:cNvSpPr/>
            <p:nvPr/>
          </p:nvSpPr>
          <p:spPr>
            <a:xfrm>
              <a:off x="2346250" y="2315675"/>
              <a:ext cx="75575" cy="75575"/>
            </a:xfrm>
            <a:custGeom>
              <a:avLst/>
              <a:gdLst/>
              <a:ahLst/>
              <a:cxnLst/>
              <a:rect l="l" t="t" r="r" b="b"/>
              <a:pathLst>
                <a:path w="3023" h="3023" extrusionOk="0">
                  <a:moveTo>
                    <a:pt x="1512" y="0"/>
                  </a:moveTo>
                  <a:cubicBezTo>
                    <a:pt x="756" y="0"/>
                    <a:pt x="1" y="661"/>
                    <a:pt x="95" y="1511"/>
                  </a:cubicBezTo>
                  <a:cubicBezTo>
                    <a:pt x="95" y="2361"/>
                    <a:pt x="756" y="3022"/>
                    <a:pt x="1512" y="3022"/>
                  </a:cubicBezTo>
                  <a:cubicBezTo>
                    <a:pt x="2362" y="3022"/>
                    <a:pt x="3023" y="2361"/>
                    <a:pt x="3023" y="1511"/>
                  </a:cubicBezTo>
                  <a:cubicBezTo>
                    <a:pt x="3023" y="661"/>
                    <a:pt x="2362" y="0"/>
                    <a:pt x="1512"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04" name="Google Shape;5404;p75"/>
            <p:cNvSpPr/>
            <p:nvPr/>
          </p:nvSpPr>
          <p:spPr>
            <a:xfrm>
              <a:off x="2546925" y="2315675"/>
              <a:ext cx="75575" cy="75575"/>
            </a:xfrm>
            <a:custGeom>
              <a:avLst/>
              <a:gdLst/>
              <a:ahLst/>
              <a:cxnLst/>
              <a:rect l="l" t="t" r="r" b="b"/>
              <a:pathLst>
                <a:path w="3023" h="3023" extrusionOk="0">
                  <a:moveTo>
                    <a:pt x="1512" y="0"/>
                  </a:moveTo>
                  <a:cubicBezTo>
                    <a:pt x="662" y="0"/>
                    <a:pt x="1" y="661"/>
                    <a:pt x="1" y="1511"/>
                  </a:cubicBezTo>
                  <a:cubicBezTo>
                    <a:pt x="1" y="2361"/>
                    <a:pt x="662" y="3022"/>
                    <a:pt x="1512" y="3022"/>
                  </a:cubicBezTo>
                  <a:cubicBezTo>
                    <a:pt x="2362" y="3022"/>
                    <a:pt x="3023" y="2361"/>
                    <a:pt x="3023" y="1511"/>
                  </a:cubicBezTo>
                  <a:cubicBezTo>
                    <a:pt x="3023" y="661"/>
                    <a:pt x="2267" y="0"/>
                    <a:pt x="1512"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05" name="Google Shape;5405;p75"/>
            <p:cNvSpPr/>
            <p:nvPr/>
          </p:nvSpPr>
          <p:spPr>
            <a:xfrm>
              <a:off x="2745250" y="2315675"/>
              <a:ext cx="75575" cy="75575"/>
            </a:xfrm>
            <a:custGeom>
              <a:avLst/>
              <a:gdLst/>
              <a:ahLst/>
              <a:cxnLst/>
              <a:rect l="l" t="t" r="r" b="b"/>
              <a:pathLst>
                <a:path w="3023" h="3023"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06" name="Google Shape;5406;p75"/>
            <p:cNvSpPr/>
            <p:nvPr/>
          </p:nvSpPr>
          <p:spPr>
            <a:xfrm>
              <a:off x="2945925" y="2315675"/>
              <a:ext cx="73200" cy="75575"/>
            </a:xfrm>
            <a:custGeom>
              <a:avLst/>
              <a:gdLst/>
              <a:ahLst/>
              <a:cxnLst/>
              <a:rect l="l" t="t" r="r" b="b"/>
              <a:pathLst>
                <a:path w="2928" h="3023" extrusionOk="0">
                  <a:moveTo>
                    <a:pt x="1417" y="0"/>
                  </a:moveTo>
                  <a:cubicBezTo>
                    <a:pt x="661" y="0"/>
                    <a:pt x="0" y="661"/>
                    <a:pt x="0" y="1511"/>
                  </a:cubicBezTo>
                  <a:cubicBezTo>
                    <a:pt x="0" y="2361"/>
                    <a:pt x="661" y="3022"/>
                    <a:pt x="1417" y="3022"/>
                  </a:cubicBezTo>
                  <a:cubicBezTo>
                    <a:pt x="2266" y="3022"/>
                    <a:pt x="2928" y="2361"/>
                    <a:pt x="2928" y="1511"/>
                  </a:cubicBezTo>
                  <a:cubicBezTo>
                    <a:pt x="2928" y="661"/>
                    <a:pt x="2266" y="0"/>
                    <a:pt x="1417"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07" name="Google Shape;5407;p75"/>
            <p:cNvSpPr/>
            <p:nvPr/>
          </p:nvSpPr>
          <p:spPr>
            <a:xfrm>
              <a:off x="3144225" y="2315675"/>
              <a:ext cx="73225" cy="75575"/>
            </a:xfrm>
            <a:custGeom>
              <a:avLst/>
              <a:gdLst/>
              <a:ahLst/>
              <a:cxnLst/>
              <a:rect l="l" t="t" r="r" b="b"/>
              <a:pathLst>
                <a:path w="2929" h="3023" extrusionOk="0">
                  <a:moveTo>
                    <a:pt x="1511" y="0"/>
                  </a:moveTo>
                  <a:cubicBezTo>
                    <a:pt x="662" y="0"/>
                    <a:pt x="1" y="661"/>
                    <a:pt x="1" y="1511"/>
                  </a:cubicBezTo>
                  <a:cubicBezTo>
                    <a:pt x="1" y="2361"/>
                    <a:pt x="662" y="3022"/>
                    <a:pt x="1417" y="3022"/>
                  </a:cubicBezTo>
                  <a:lnTo>
                    <a:pt x="1511" y="3022"/>
                  </a:lnTo>
                  <a:cubicBezTo>
                    <a:pt x="2267" y="3022"/>
                    <a:pt x="2928" y="2361"/>
                    <a:pt x="2928" y="1511"/>
                  </a:cubicBezTo>
                  <a:cubicBezTo>
                    <a:pt x="2928" y="661"/>
                    <a:pt x="2267" y="0"/>
                    <a:pt x="1511"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08" name="Google Shape;5408;p75"/>
            <p:cNvSpPr/>
            <p:nvPr/>
          </p:nvSpPr>
          <p:spPr>
            <a:xfrm>
              <a:off x="3342550" y="2315675"/>
              <a:ext cx="75550" cy="75575"/>
            </a:xfrm>
            <a:custGeom>
              <a:avLst/>
              <a:gdLst/>
              <a:ahLst/>
              <a:cxnLst/>
              <a:rect l="l" t="t" r="r" b="b"/>
              <a:pathLst>
                <a:path w="3022" h="3023"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09" name="Google Shape;5409;p75"/>
            <p:cNvSpPr/>
            <p:nvPr/>
          </p:nvSpPr>
          <p:spPr>
            <a:xfrm>
              <a:off x="3540850" y="2315675"/>
              <a:ext cx="75575" cy="75575"/>
            </a:xfrm>
            <a:custGeom>
              <a:avLst/>
              <a:gdLst/>
              <a:ahLst/>
              <a:cxnLst/>
              <a:rect l="l" t="t" r="r" b="b"/>
              <a:pathLst>
                <a:path w="3023" h="3023" extrusionOk="0">
                  <a:moveTo>
                    <a:pt x="1511" y="0"/>
                  </a:moveTo>
                  <a:cubicBezTo>
                    <a:pt x="756" y="0"/>
                    <a:pt x="1" y="661"/>
                    <a:pt x="95" y="1511"/>
                  </a:cubicBezTo>
                  <a:cubicBezTo>
                    <a:pt x="95" y="2361"/>
                    <a:pt x="756"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10" name="Google Shape;5410;p75"/>
            <p:cNvSpPr/>
            <p:nvPr/>
          </p:nvSpPr>
          <p:spPr>
            <a:xfrm>
              <a:off x="3741525" y="2315675"/>
              <a:ext cx="73200" cy="75575"/>
            </a:xfrm>
            <a:custGeom>
              <a:avLst/>
              <a:gdLst/>
              <a:ahLst/>
              <a:cxnLst/>
              <a:rect l="l" t="t" r="r" b="b"/>
              <a:pathLst>
                <a:path w="2928" h="3023" extrusionOk="0">
                  <a:moveTo>
                    <a:pt x="1511" y="0"/>
                  </a:moveTo>
                  <a:cubicBezTo>
                    <a:pt x="661" y="0"/>
                    <a:pt x="0" y="661"/>
                    <a:pt x="0" y="1511"/>
                  </a:cubicBezTo>
                  <a:cubicBezTo>
                    <a:pt x="0" y="2361"/>
                    <a:pt x="661" y="3022"/>
                    <a:pt x="1417" y="3022"/>
                  </a:cubicBezTo>
                  <a:lnTo>
                    <a:pt x="1511" y="3022"/>
                  </a:lnTo>
                  <a:cubicBezTo>
                    <a:pt x="2267" y="3022"/>
                    <a:pt x="2928" y="2361"/>
                    <a:pt x="2928" y="1511"/>
                  </a:cubicBezTo>
                  <a:cubicBezTo>
                    <a:pt x="2928" y="661"/>
                    <a:pt x="2267" y="0"/>
                    <a:pt x="1511"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11" name="Google Shape;5411;p75"/>
            <p:cNvSpPr/>
            <p:nvPr/>
          </p:nvSpPr>
          <p:spPr>
            <a:xfrm>
              <a:off x="1201250" y="2509250"/>
              <a:ext cx="25975" cy="68500"/>
            </a:xfrm>
            <a:custGeom>
              <a:avLst/>
              <a:gdLst/>
              <a:ahLst/>
              <a:cxnLst/>
              <a:rect l="l" t="t" r="r" b="b"/>
              <a:pathLst>
                <a:path w="1039" h="2740" extrusionOk="0">
                  <a:moveTo>
                    <a:pt x="283" y="1"/>
                  </a:moveTo>
                  <a:cubicBezTo>
                    <a:pt x="189" y="945"/>
                    <a:pt x="95" y="1795"/>
                    <a:pt x="0" y="2740"/>
                  </a:cubicBezTo>
                  <a:cubicBezTo>
                    <a:pt x="567" y="2551"/>
                    <a:pt x="1039" y="1984"/>
                    <a:pt x="1039" y="1323"/>
                  </a:cubicBezTo>
                  <a:cubicBezTo>
                    <a:pt x="1039" y="756"/>
                    <a:pt x="756" y="284"/>
                    <a:pt x="283"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12" name="Google Shape;5412;p75"/>
            <p:cNvSpPr/>
            <p:nvPr/>
          </p:nvSpPr>
          <p:spPr>
            <a:xfrm>
              <a:off x="1352325" y="2504550"/>
              <a:ext cx="75575" cy="75550"/>
            </a:xfrm>
            <a:custGeom>
              <a:avLst/>
              <a:gdLst/>
              <a:ahLst/>
              <a:cxnLst/>
              <a:rect l="l" t="t" r="r" b="b"/>
              <a:pathLst>
                <a:path w="3023" h="3022"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13" name="Google Shape;5413;p75"/>
            <p:cNvSpPr/>
            <p:nvPr/>
          </p:nvSpPr>
          <p:spPr>
            <a:xfrm>
              <a:off x="1550650" y="2504550"/>
              <a:ext cx="75575" cy="75550"/>
            </a:xfrm>
            <a:custGeom>
              <a:avLst/>
              <a:gdLst/>
              <a:ahLst/>
              <a:cxnLst/>
              <a:rect l="l" t="t" r="r" b="b"/>
              <a:pathLst>
                <a:path w="3023" h="3022" extrusionOk="0">
                  <a:moveTo>
                    <a:pt x="1511" y="0"/>
                  </a:moveTo>
                  <a:cubicBezTo>
                    <a:pt x="756" y="0"/>
                    <a:pt x="0" y="661"/>
                    <a:pt x="95" y="1511"/>
                  </a:cubicBezTo>
                  <a:cubicBezTo>
                    <a:pt x="95" y="2361"/>
                    <a:pt x="756"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14" name="Google Shape;5414;p75"/>
            <p:cNvSpPr/>
            <p:nvPr/>
          </p:nvSpPr>
          <p:spPr>
            <a:xfrm>
              <a:off x="1751325" y="2504550"/>
              <a:ext cx="73200" cy="75550"/>
            </a:xfrm>
            <a:custGeom>
              <a:avLst/>
              <a:gdLst/>
              <a:ahLst/>
              <a:cxnLst/>
              <a:rect l="l" t="t" r="r" b="b"/>
              <a:pathLst>
                <a:path w="2928" h="3022" extrusionOk="0">
                  <a:moveTo>
                    <a:pt x="1511" y="0"/>
                  </a:moveTo>
                  <a:cubicBezTo>
                    <a:pt x="661" y="0"/>
                    <a:pt x="0" y="661"/>
                    <a:pt x="0" y="1511"/>
                  </a:cubicBezTo>
                  <a:cubicBezTo>
                    <a:pt x="0" y="2361"/>
                    <a:pt x="661" y="3022"/>
                    <a:pt x="1417" y="3022"/>
                  </a:cubicBezTo>
                  <a:lnTo>
                    <a:pt x="1511" y="3022"/>
                  </a:lnTo>
                  <a:cubicBezTo>
                    <a:pt x="2267" y="3022"/>
                    <a:pt x="2928" y="2361"/>
                    <a:pt x="2928" y="1511"/>
                  </a:cubicBezTo>
                  <a:cubicBezTo>
                    <a:pt x="2928" y="661"/>
                    <a:pt x="2267" y="0"/>
                    <a:pt x="1511"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15" name="Google Shape;5415;p75"/>
            <p:cNvSpPr/>
            <p:nvPr/>
          </p:nvSpPr>
          <p:spPr>
            <a:xfrm>
              <a:off x="1949625" y="2504550"/>
              <a:ext cx="75575" cy="75550"/>
            </a:xfrm>
            <a:custGeom>
              <a:avLst/>
              <a:gdLst/>
              <a:ahLst/>
              <a:cxnLst/>
              <a:rect l="l" t="t" r="r" b="b"/>
              <a:pathLst>
                <a:path w="3023" h="3022"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16" name="Google Shape;5416;p75"/>
            <p:cNvSpPr/>
            <p:nvPr/>
          </p:nvSpPr>
          <p:spPr>
            <a:xfrm>
              <a:off x="2147950" y="2504550"/>
              <a:ext cx="75575" cy="75550"/>
            </a:xfrm>
            <a:custGeom>
              <a:avLst/>
              <a:gdLst/>
              <a:ahLst/>
              <a:cxnLst/>
              <a:rect l="l" t="t" r="r" b="b"/>
              <a:pathLst>
                <a:path w="3023" h="3022"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17" name="Google Shape;5417;p75"/>
            <p:cNvSpPr/>
            <p:nvPr/>
          </p:nvSpPr>
          <p:spPr>
            <a:xfrm>
              <a:off x="2346250" y="2504550"/>
              <a:ext cx="75575" cy="75550"/>
            </a:xfrm>
            <a:custGeom>
              <a:avLst/>
              <a:gdLst/>
              <a:ahLst/>
              <a:cxnLst/>
              <a:rect l="l" t="t" r="r" b="b"/>
              <a:pathLst>
                <a:path w="3023" h="3022" extrusionOk="0">
                  <a:moveTo>
                    <a:pt x="1512" y="0"/>
                  </a:moveTo>
                  <a:cubicBezTo>
                    <a:pt x="756" y="0"/>
                    <a:pt x="1" y="661"/>
                    <a:pt x="95" y="1511"/>
                  </a:cubicBezTo>
                  <a:cubicBezTo>
                    <a:pt x="95" y="2361"/>
                    <a:pt x="756" y="3022"/>
                    <a:pt x="1512" y="3022"/>
                  </a:cubicBezTo>
                  <a:cubicBezTo>
                    <a:pt x="2362" y="3022"/>
                    <a:pt x="3023" y="2361"/>
                    <a:pt x="3023" y="1511"/>
                  </a:cubicBezTo>
                  <a:cubicBezTo>
                    <a:pt x="3023" y="661"/>
                    <a:pt x="2362" y="0"/>
                    <a:pt x="1512"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18" name="Google Shape;5418;p75"/>
            <p:cNvSpPr/>
            <p:nvPr/>
          </p:nvSpPr>
          <p:spPr>
            <a:xfrm>
              <a:off x="2546925" y="2504550"/>
              <a:ext cx="75575" cy="75550"/>
            </a:xfrm>
            <a:custGeom>
              <a:avLst/>
              <a:gdLst/>
              <a:ahLst/>
              <a:cxnLst/>
              <a:rect l="l" t="t" r="r" b="b"/>
              <a:pathLst>
                <a:path w="3023" h="3022" extrusionOk="0">
                  <a:moveTo>
                    <a:pt x="1512" y="0"/>
                  </a:moveTo>
                  <a:cubicBezTo>
                    <a:pt x="662" y="0"/>
                    <a:pt x="1" y="661"/>
                    <a:pt x="1" y="1511"/>
                  </a:cubicBezTo>
                  <a:cubicBezTo>
                    <a:pt x="1" y="2361"/>
                    <a:pt x="662" y="3022"/>
                    <a:pt x="1512" y="3022"/>
                  </a:cubicBezTo>
                  <a:cubicBezTo>
                    <a:pt x="2362" y="3022"/>
                    <a:pt x="3023" y="2361"/>
                    <a:pt x="3023" y="1511"/>
                  </a:cubicBezTo>
                  <a:cubicBezTo>
                    <a:pt x="3023" y="661"/>
                    <a:pt x="2267" y="0"/>
                    <a:pt x="1512"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19" name="Google Shape;5419;p75"/>
            <p:cNvSpPr/>
            <p:nvPr/>
          </p:nvSpPr>
          <p:spPr>
            <a:xfrm>
              <a:off x="2745250" y="2504550"/>
              <a:ext cx="75575" cy="75550"/>
            </a:xfrm>
            <a:custGeom>
              <a:avLst/>
              <a:gdLst/>
              <a:ahLst/>
              <a:cxnLst/>
              <a:rect l="l" t="t" r="r" b="b"/>
              <a:pathLst>
                <a:path w="3023" h="3022"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20" name="Google Shape;5420;p75"/>
            <p:cNvSpPr/>
            <p:nvPr/>
          </p:nvSpPr>
          <p:spPr>
            <a:xfrm>
              <a:off x="2945925" y="2504550"/>
              <a:ext cx="73200" cy="75550"/>
            </a:xfrm>
            <a:custGeom>
              <a:avLst/>
              <a:gdLst/>
              <a:ahLst/>
              <a:cxnLst/>
              <a:rect l="l" t="t" r="r" b="b"/>
              <a:pathLst>
                <a:path w="2928" h="3022" extrusionOk="0">
                  <a:moveTo>
                    <a:pt x="1417" y="0"/>
                  </a:moveTo>
                  <a:cubicBezTo>
                    <a:pt x="661" y="0"/>
                    <a:pt x="0" y="661"/>
                    <a:pt x="0" y="1511"/>
                  </a:cubicBezTo>
                  <a:cubicBezTo>
                    <a:pt x="0" y="2361"/>
                    <a:pt x="661" y="3022"/>
                    <a:pt x="1417" y="3022"/>
                  </a:cubicBezTo>
                  <a:cubicBezTo>
                    <a:pt x="2266" y="3022"/>
                    <a:pt x="2928" y="2361"/>
                    <a:pt x="2928" y="1511"/>
                  </a:cubicBezTo>
                  <a:cubicBezTo>
                    <a:pt x="2928" y="661"/>
                    <a:pt x="2266" y="0"/>
                    <a:pt x="1417"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21" name="Google Shape;5421;p75"/>
            <p:cNvSpPr/>
            <p:nvPr/>
          </p:nvSpPr>
          <p:spPr>
            <a:xfrm>
              <a:off x="3144225" y="2504550"/>
              <a:ext cx="73225" cy="75550"/>
            </a:xfrm>
            <a:custGeom>
              <a:avLst/>
              <a:gdLst/>
              <a:ahLst/>
              <a:cxnLst/>
              <a:rect l="l" t="t" r="r" b="b"/>
              <a:pathLst>
                <a:path w="2929" h="3022" extrusionOk="0">
                  <a:moveTo>
                    <a:pt x="1511" y="0"/>
                  </a:moveTo>
                  <a:cubicBezTo>
                    <a:pt x="662" y="0"/>
                    <a:pt x="1" y="661"/>
                    <a:pt x="1" y="1511"/>
                  </a:cubicBezTo>
                  <a:cubicBezTo>
                    <a:pt x="1" y="2361"/>
                    <a:pt x="662" y="3022"/>
                    <a:pt x="1417" y="3022"/>
                  </a:cubicBezTo>
                  <a:lnTo>
                    <a:pt x="1511" y="3022"/>
                  </a:lnTo>
                  <a:cubicBezTo>
                    <a:pt x="2267" y="3022"/>
                    <a:pt x="2928" y="2361"/>
                    <a:pt x="2928" y="1511"/>
                  </a:cubicBezTo>
                  <a:cubicBezTo>
                    <a:pt x="2928" y="661"/>
                    <a:pt x="2267" y="0"/>
                    <a:pt x="1511"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22" name="Google Shape;5422;p75"/>
            <p:cNvSpPr/>
            <p:nvPr/>
          </p:nvSpPr>
          <p:spPr>
            <a:xfrm>
              <a:off x="3342550" y="2504550"/>
              <a:ext cx="75550" cy="75550"/>
            </a:xfrm>
            <a:custGeom>
              <a:avLst/>
              <a:gdLst/>
              <a:ahLst/>
              <a:cxnLst/>
              <a:rect l="l" t="t" r="r" b="b"/>
              <a:pathLst>
                <a:path w="3022" h="3022"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23" name="Google Shape;5423;p75"/>
            <p:cNvSpPr/>
            <p:nvPr/>
          </p:nvSpPr>
          <p:spPr>
            <a:xfrm>
              <a:off x="3540850" y="2504550"/>
              <a:ext cx="75575" cy="75550"/>
            </a:xfrm>
            <a:custGeom>
              <a:avLst/>
              <a:gdLst/>
              <a:ahLst/>
              <a:cxnLst/>
              <a:rect l="l" t="t" r="r" b="b"/>
              <a:pathLst>
                <a:path w="3023" h="3022" extrusionOk="0">
                  <a:moveTo>
                    <a:pt x="1511" y="0"/>
                  </a:moveTo>
                  <a:cubicBezTo>
                    <a:pt x="756" y="0"/>
                    <a:pt x="1" y="661"/>
                    <a:pt x="95" y="1511"/>
                  </a:cubicBezTo>
                  <a:cubicBezTo>
                    <a:pt x="95" y="2361"/>
                    <a:pt x="756"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24" name="Google Shape;5424;p75"/>
            <p:cNvSpPr/>
            <p:nvPr/>
          </p:nvSpPr>
          <p:spPr>
            <a:xfrm>
              <a:off x="3741525" y="2504550"/>
              <a:ext cx="73200" cy="75550"/>
            </a:xfrm>
            <a:custGeom>
              <a:avLst/>
              <a:gdLst/>
              <a:ahLst/>
              <a:cxnLst/>
              <a:rect l="l" t="t" r="r" b="b"/>
              <a:pathLst>
                <a:path w="2928" h="3022" extrusionOk="0">
                  <a:moveTo>
                    <a:pt x="1511" y="0"/>
                  </a:moveTo>
                  <a:cubicBezTo>
                    <a:pt x="661" y="0"/>
                    <a:pt x="0" y="661"/>
                    <a:pt x="0" y="1511"/>
                  </a:cubicBezTo>
                  <a:cubicBezTo>
                    <a:pt x="0" y="2361"/>
                    <a:pt x="661" y="3022"/>
                    <a:pt x="1417" y="3022"/>
                  </a:cubicBezTo>
                  <a:lnTo>
                    <a:pt x="1511" y="3022"/>
                  </a:lnTo>
                  <a:cubicBezTo>
                    <a:pt x="2267" y="3022"/>
                    <a:pt x="2928" y="2361"/>
                    <a:pt x="2928" y="1511"/>
                  </a:cubicBezTo>
                  <a:cubicBezTo>
                    <a:pt x="2928" y="661"/>
                    <a:pt x="2267" y="0"/>
                    <a:pt x="1511"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25" name="Google Shape;5425;p75"/>
            <p:cNvSpPr/>
            <p:nvPr/>
          </p:nvSpPr>
          <p:spPr>
            <a:xfrm>
              <a:off x="1189450" y="2693400"/>
              <a:ext cx="37775" cy="75575"/>
            </a:xfrm>
            <a:custGeom>
              <a:avLst/>
              <a:gdLst/>
              <a:ahLst/>
              <a:cxnLst/>
              <a:rect l="l" t="t" r="r" b="b"/>
              <a:pathLst>
                <a:path w="1511" h="3023" extrusionOk="0">
                  <a:moveTo>
                    <a:pt x="94" y="1"/>
                  </a:moveTo>
                  <a:cubicBezTo>
                    <a:pt x="94" y="1040"/>
                    <a:pt x="0" y="1984"/>
                    <a:pt x="0" y="2928"/>
                  </a:cubicBezTo>
                  <a:lnTo>
                    <a:pt x="94" y="2928"/>
                  </a:lnTo>
                  <a:lnTo>
                    <a:pt x="94" y="3023"/>
                  </a:lnTo>
                  <a:cubicBezTo>
                    <a:pt x="850" y="3023"/>
                    <a:pt x="1511" y="2362"/>
                    <a:pt x="1511" y="1512"/>
                  </a:cubicBezTo>
                  <a:cubicBezTo>
                    <a:pt x="1511" y="662"/>
                    <a:pt x="944" y="1"/>
                    <a:pt x="94"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26" name="Google Shape;5426;p75"/>
            <p:cNvSpPr/>
            <p:nvPr/>
          </p:nvSpPr>
          <p:spPr>
            <a:xfrm>
              <a:off x="1352325" y="2693400"/>
              <a:ext cx="75575" cy="75575"/>
            </a:xfrm>
            <a:custGeom>
              <a:avLst/>
              <a:gdLst/>
              <a:ahLst/>
              <a:cxnLst/>
              <a:rect l="l" t="t" r="r" b="b"/>
              <a:pathLst>
                <a:path w="3023" h="3023" extrusionOk="0">
                  <a:moveTo>
                    <a:pt x="1512" y="1"/>
                  </a:moveTo>
                  <a:cubicBezTo>
                    <a:pt x="662" y="1"/>
                    <a:pt x="1" y="662"/>
                    <a:pt x="1" y="1512"/>
                  </a:cubicBezTo>
                  <a:cubicBezTo>
                    <a:pt x="1" y="2362"/>
                    <a:pt x="662" y="3023"/>
                    <a:pt x="1512" y="3023"/>
                  </a:cubicBezTo>
                  <a:cubicBezTo>
                    <a:pt x="2362" y="3023"/>
                    <a:pt x="3023" y="2362"/>
                    <a:pt x="3023" y="1512"/>
                  </a:cubicBezTo>
                  <a:cubicBezTo>
                    <a:pt x="3023" y="662"/>
                    <a:pt x="2362" y="1"/>
                    <a:pt x="1512"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27" name="Google Shape;5427;p75"/>
            <p:cNvSpPr/>
            <p:nvPr/>
          </p:nvSpPr>
          <p:spPr>
            <a:xfrm>
              <a:off x="1550650" y="2693400"/>
              <a:ext cx="75575" cy="75575"/>
            </a:xfrm>
            <a:custGeom>
              <a:avLst/>
              <a:gdLst/>
              <a:ahLst/>
              <a:cxnLst/>
              <a:rect l="l" t="t" r="r" b="b"/>
              <a:pathLst>
                <a:path w="3023" h="3023" extrusionOk="0">
                  <a:moveTo>
                    <a:pt x="1511" y="1"/>
                  </a:moveTo>
                  <a:cubicBezTo>
                    <a:pt x="756" y="1"/>
                    <a:pt x="0" y="662"/>
                    <a:pt x="95" y="1512"/>
                  </a:cubicBezTo>
                  <a:cubicBezTo>
                    <a:pt x="95" y="2362"/>
                    <a:pt x="756" y="3023"/>
                    <a:pt x="1511" y="3023"/>
                  </a:cubicBezTo>
                  <a:cubicBezTo>
                    <a:pt x="2361" y="3023"/>
                    <a:pt x="3022" y="2362"/>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28" name="Google Shape;5428;p75"/>
            <p:cNvSpPr/>
            <p:nvPr/>
          </p:nvSpPr>
          <p:spPr>
            <a:xfrm>
              <a:off x="1751325" y="2693400"/>
              <a:ext cx="73200" cy="75575"/>
            </a:xfrm>
            <a:custGeom>
              <a:avLst/>
              <a:gdLst/>
              <a:ahLst/>
              <a:cxnLst/>
              <a:rect l="l" t="t" r="r" b="b"/>
              <a:pathLst>
                <a:path w="2928" h="3023" extrusionOk="0">
                  <a:moveTo>
                    <a:pt x="1511" y="1"/>
                  </a:moveTo>
                  <a:cubicBezTo>
                    <a:pt x="661" y="1"/>
                    <a:pt x="0" y="662"/>
                    <a:pt x="0" y="1512"/>
                  </a:cubicBezTo>
                  <a:cubicBezTo>
                    <a:pt x="0" y="2362"/>
                    <a:pt x="661" y="3023"/>
                    <a:pt x="1417" y="3023"/>
                  </a:cubicBezTo>
                  <a:lnTo>
                    <a:pt x="1511" y="3023"/>
                  </a:lnTo>
                  <a:cubicBezTo>
                    <a:pt x="2267" y="3023"/>
                    <a:pt x="2928" y="2362"/>
                    <a:pt x="2928" y="1512"/>
                  </a:cubicBezTo>
                  <a:cubicBezTo>
                    <a:pt x="2928" y="662"/>
                    <a:pt x="2267" y="1"/>
                    <a:pt x="1511"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29" name="Google Shape;5429;p75"/>
            <p:cNvSpPr/>
            <p:nvPr/>
          </p:nvSpPr>
          <p:spPr>
            <a:xfrm>
              <a:off x="1949625" y="2693400"/>
              <a:ext cx="75575" cy="75575"/>
            </a:xfrm>
            <a:custGeom>
              <a:avLst/>
              <a:gdLst/>
              <a:ahLst/>
              <a:cxnLst/>
              <a:rect l="l" t="t" r="r" b="b"/>
              <a:pathLst>
                <a:path w="3023" h="3023" extrusionOk="0">
                  <a:moveTo>
                    <a:pt x="1512" y="1"/>
                  </a:moveTo>
                  <a:cubicBezTo>
                    <a:pt x="662" y="1"/>
                    <a:pt x="1" y="662"/>
                    <a:pt x="1" y="1512"/>
                  </a:cubicBezTo>
                  <a:cubicBezTo>
                    <a:pt x="1" y="2362"/>
                    <a:pt x="662" y="3023"/>
                    <a:pt x="1512" y="3023"/>
                  </a:cubicBezTo>
                  <a:cubicBezTo>
                    <a:pt x="2362" y="3023"/>
                    <a:pt x="3023" y="2362"/>
                    <a:pt x="3023" y="1512"/>
                  </a:cubicBezTo>
                  <a:cubicBezTo>
                    <a:pt x="3023" y="662"/>
                    <a:pt x="2362" y="1"/>
                    <a:pt x="1512"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30" name="Google Shape;5430;p75"/>
            <p:cNvSpPr/>
            <p:nvPr/>
          </p:nvSpPr>
          <p:spPr>
            <a:xfrm>
              <a:off x="2147950" y="2693400"/>
              <a:ext cx="75575" cy="75575"/>
            </a:xfrm>
            <a:custGeom>
              <a:avLst/>
              <a:gdLst/>
              <a:ahLst/>
              <a:cxnLst/>
              <a:rect l="l" t="t" r="r" b="b"/>
              <a:pathLst>
                <a:path w="3023" h="3023" extrusionOk="0">
                  <a:moveTo>
                    <a:pt x="1511" y="1"/>
                  </a:moveTo>
                  <a:cubicBezTo>
                    <a:pt x="661" y="1"/>
                    <a:pt x="0" y="662"/>
                    <a:pt x="0" y="1512"/>
                  </a:cubicBezTo>
                  <a:cubicBezTo>
                    <a:pt x="0" y="2362"/>
                    <a:pt x="661" y="3023"/>
                    <a:pt x="1511" y="3023"/>
                  </a:cubicBezTo>
                  <a:cubicBezTo>
                    <a:pt x="2361" y="3023"/>
                    <a:pt x="3022" y="2362"/>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31" name="Google Shape;5431;p75"/>
            <p:cNvSpPr/>
            <p:nvPr/>
          </p:nvSpPr>
          <p:spPr>
            <a:xfrm>
              <a:off x="2346250" y="2693400"/>
              <a:ext cx="75575" cy="75575"/>
            </a:xfrm>
            <a:custGeom>
              <a:avLst/>
              <a:gdLst/>
              <a:ahLst/>
              <a:cxnLst/>
              <a:rect l="l" t="t" r="r" b="b"/>
              <a:pathLst>
                <a:path w="3023" h="3023" extrusionOk="0">
                  <a:moveTo>
                    <a:pt x="1512" y="1"/>
                  </a:moveTo>
                  <a:cubicBezTo>
                    <a:pt x="756" y="1"/>
                    <a:pt x="1" y="662"/>
                    <a:pt x="95" y="1512"/>
                  </a:cubicBezTo>
                  <a:cubicBezTo>
                    <a:pt x="95" y="2362"/>
                    <a:pt x="756" y="3023"/>
                    <a:pt x="1512" y="3023"/>
                  </a:cubicBezTo>
                  <a:cubicBezTo>
                    <a:pt x="2362" y="3023"/>
                    <a:pt x="3023" y="2362"/>
                    <a:pt x="3023" y="1512"/>
                  </a:cubicBezTo>
                  <a:cubicBezTo>
                    <a:pt x="3023" y="662"/>
                    <a:pt x="2362" y="1"/>
                    <a:pt x="1512"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32" name="Google Shape;5432;p75"/>
            <p:cNvSpPr/>
            <p:nvPr/>
          </p:nvSpPr>
          <p:spPr>
            <a:xfrm>
              <a:off x="2546925" y="2693400"/>
              <a:ext cx="75575" cy="75575"/>
            </a:xfrm>
            <a:custGeom>
              <a:avLst/>
              <a:gdLst/>
              <a:ahLst/>
              <a:cxnLst/>
              <a:rect l="l" t="t" r="r" b="b"/>
              <a:pathLst>
                <a:path w="3023" h="3023" extrusionOk="0">
                  <a:moveTo>
                    <a:pt x="1512" y="1"/>
                  </a:moveTo>
                  <a:cubicBezTo>
                    <a:pt x="662" y="1"/>
                    <a:pt x="1" y="662"/>
                    <a:pt x="1" y="1512"/>
                  </a:cubicBezTo>
                  <a:cubicBezTo>
                    <a:pt x="1" y="2362"/>
                    <a:pt x="662" y="3023"/>
                    <a:pt x="1512" y="3023"/>
                  </a:cubicBezTo>
                  <a:cubicBezTo>
                    <a:pt x="2362" y="3023"/>
                    <a:pt x="3023" y="2362"/>
                    <a:pt x="3023" y="1512"/>
                  </a:cubicBezTo>
                  <a:cubicBezTo>
                    <a:pt x="3023" y="662"/>
                    <a:pt x="2267" y="1"/>
                    <a:pt x="1512"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33" name="Google Shape;5433;p75"/>
            <p:cNvSpPr/>
            <p:nvPr/>
          </p:nvSpPr>
          <p:spPr>
            <a:xfrm>
              <a:off x="2745250" y="2693400"/>
              <a:ext cx="75575" cy="75575"/>
            </a:xfrm>
            <a:custGeom>
              <a:avLst/>
              <a:gdLst/>
              <a:ahLst/>
              <a:cxnLst/>
              <a:rect l="l" t="t" r="r" b="b"/>
              <a:pathLst>
                <a:path w="3023" h="3023" extrusionOk="0">
                  <a:moveTo>
                    <a:pt x="1511" y="1"/>
                  </a:moveTo>
                  <a:cubicBezTo>
                    <a:pt x="661" y="1"/>
                    <a:pt x="0" y="662"/>
                    <a:pt x="0" y="1512"/>
                  </a:cubicBezTo>
                  <a:cubicBezTo>
                    <a:pt x="0" y="2362"/>
                    <a:pt x="661" y="3023"/>
                    <a:pt x="1511" y="3023"/>
                  </a:cubicBezTo>
                  <a:cubicBezTo>
                    <a:pt x="2361" y="3023"/>
                    <a:pt x="3022" y="2362"/>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34" name="Google Shape;5434;p75"/>
            <p:cNvSpPr/>
            <p:nvPr/>
          </p:nvSpPr>
          <p:spPr>
            <a:xfrm>
              <a:off x="2945925" y="2693400"/>
              <a:ext cx="73200" cy="75575"/>
            </a:xfrm>
            <a:custGeom>
              <a:avLst/>
              <a:gdLst/>
              <a:ahLst/>
              <a:cxnLst/>
              <a:rect l="l" t="t" r="r" b="b"/>
              <a:pathLst>
                <a:path w="2928" h="3023" extrusionOk="0">
                  <a:moveTo>
                    <a:pt x="1417" y="1"/>
                  </a:moveTo>
                  <a:cubicBezTo>
                    <a:pt x="661" y="1"/>
                    <a:pt x="0" y="662"/>
                    <a:pt x="0" y="1512"/>
                  </a:cubicBezTo>
                  <a:cubicBezTo>
                    <a:pt x="0" y="2362"/>
                    <a:pt x="661" y="3023"/>
                    <a:pt x="1417" y="3023"/>
                  </a:cubicBezTo>
                  <a:cubicBezTo>
                    <a:pt x="2266" y="3023"/>
                    <a:pt x="2928" y="2362"/>
                    <a:pt x="2928" y="1512"/>
                  </a:cubicBezTo>
                  <a:cubicBezTo>
                    <a:pt x="2928" y="662"/>
                    <a:pt x="2266" y="1"/>
                    <a:pt x="1417"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35" name="Google Shape;5435;p75"/>
            <p:cNvSpPr/>
            <p:nvPr/>
          </p:nvSpPr>
          <p:spPr>
            <a:xfrm>
              <a:off x="3144225" y="2693400"/>
              <a:ext cx="73225" cy="75575"/>
            </a:xfrm>
            <a:custGeom>
              <a:avLst/>
              <a:gdLst/>
              <a:ahLst/>
              <a:cxnLst/>
              <a:rect l="l" t="t" r="r" b="b"/>
              <a:pathLst>
                <a:path w="2929" h="3023" extrusionOk="0">
                  <a:moveTo>
                    <a:pt x="1511" y="1"/>
                  </a:moveTo>
                  <a:cubicBezTo>
                    <a:pt x="662" y="1"/>
                    <a:pt x="1" y="662"/>
                    <a:pt x="1" y="1512"/>
                  </a:cubicBezTo>
                  <a:cubicBezTo>
                    <a:pt x="1" y="2362"/>
                    <a:pt x="662" y="3023"/>
                    <a:pt x="1417" y="3023"/>
                  </a:cubicBezTo>
                  <a:lnTo>
                    <a:pt x="1511" y="3023"/>
                  </a:lnTo>
                  <a:cubicBezTo>
                    <a:pt x="2267" y="3023"/>
                    <a:pt x="2928" y="2362"/>
                    <a:pt x="2928" y="1512"/>
                  </a:cubicBezTo>
                  <a:cubicBezTo>
                    <a:pt x="2928" y="662"/>
                    <a:pt x="2267" y="1"/>
                    <a:pt x="1511"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36" name="Google Shape;5436;p75"/>
            <p:cNvSpPr/>
            <p:nvPr/>
          </p:nvSpPr>
          <p:spPr>
            <a:xfrm>
              <a:off x="3342550" y="2693400"/>
              <a:ext cx="75550" cy="75575"/>
            </a:xfrm>
            <a:custGeom>
              <a:avLst/>
              <a:gdLst/>
              <a:ahLst/>
              <a:cxnLst/>
              <a:rect l="l" t="t" r="r" b="b"/>
              <a:pathLst>
                <a:path w="3022" h="3023" extrusionOk="0">
                  <a:moveTo>
                    <a:pt x="1511" y="1"/>
                  </a:moveTo>
                  <a:cubicBezTo>
                    <a:pt x="661" y="1"/>
                    <a:pt x="0" y="662"/>
                    <a:pt x="0" y="1512"/>
                  </a:cubicBezTo>
                  <a:cubicBezTo>
                    <a:pt x="0" y="2362"/>
                    <a:pt x="661" y="3023"/>
                    <a:pt x="1511" y="3023"/>
                  </a:cubicBezTo>
                  <a:cubicBezTo>
                    <a:pt x="2361" y="3023"/>
                    <a:pt x="3022" y="2362"/>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37" name="Google Shape;5437;p75"/>
            <p:cNvSpPr/>
            <p:nvPr/>
          </p:nvSpPr>
          <p:spPr>
            <a:xfrm>
              <a:off x="3540850" y="2693400"/>
              <a:ext cx="75575" cy="75575"/>
            </a:xfrm>
            <a:custGeom>
              <a:avLst/>
              <a:gdLst/>
              <a:ahLst/>
              <a:cxnLst/>
              <a:rect l="l" t="t" r="r" b="b"/>
              <a:pathLst>
                <a:path w="3023" h="3023" extrusionOk="0">
                  <a:moveTo>
                    <a:pt x="1511" y="1"/>
                  </a:moveTo>
                  <a:cubicBezTo>
                    <a:pt x="756" y="1"/>
                    <a:pt x="1" y="662"/>
                    <a:pt x="95" y="1512"/>
                  </a:cubicBezTo>
                  <a:cubicBezTo>
                    <a:pt x="95" y="2362"/>
                    <a:pt x="756" y="3023"/>
                    <a:pt x="1511" y="3023"/>
                  </a:cubicBezTo>
                  <a:cubicBezTo>
                    <a:pt x="2361" y="3023"/>
                    <a:pt x="3022" y="2362"/>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38" name="Google Shape;5438;p75"/>
            <p:cNvSpPr/>
            <p:nvPr/>
          </p:nvSpPr>
          <p:spPr>
            <a:xfrm>
              <a:off x="3741525" y="2693400"/>
              <a:ext cx="73200" cy="75575"/>
            </a:xfrm>
            <a:custGeom>
              <a:avLst/>
              <a:gdLst/>
              <a:ahLst/>
              <a:cxnLst/>
              <a:rect l="l" t="t" r="r" b="b"/>
              <a:pathLst>
                <a:path w="2928" h="3023" extrusionOk="0">
                  <a:moveTo>
                    <a:pt x="1511" y="1"/>
                  </a:moveTo>
                  <a:cubicBezTo>
                    <a:pt x="661" y="1"/>
                    <a:pt x="0" y="662"/>
                    <a:pt x="0" y="1512"/>
                  </a:cubicBezTo>
                  <a:cubicBezTo>
                    <a:pt x="0" y="2362"/>
                    <a:pt x="661" y="3023"/>
                    <a:pt x="1417" y="3023"/>
                  </a:cubicBezTo>
                  <a:lnTo>
                    <a:pt x="1511" y="3023"/>
                  </a:lnTo>
                  <a:cubicBezTo>
                    <a:pt x="2267" y="3023"/>
                    <a:pt x="2928" y="2362"/>
                    <a:pt x="2928" y="1512"/>
                  </a:cubicBezTo>
                  <a:cubicBezTo>
                    <a:pt x="2928" y="662"/>
                    <a:pt x="2267" y="1"/>
                    <a:pt x="1511"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39" name="Google Shape;5439;p75"/>
            <p:cNvSpPr/>
            <p:nvPr/>
          </p:nvSpPr>
          <p:spPr>
            <a:xfrm>
              <a:off x="3342550" y="5337575"/>
              <a:ext cx="75550" cy="49600"/>
            </a:xfrm>
            <a:custGeom>
              <a:avLst/>
              <a:gdLst/>
              <a:ahLst/>
              <a:cxnLst/>
              <a:rect l="l" t="t" r="r" b="b"/>
              <a:pathLst>
                <a:path w="3022" h="1984" extrusionOk="0">
                  <a:moveTo>
                    <a:pt x="1511" y="0"/>
                  </a:moveTo>
                  <a:cubicBezTo>
                    <a:pt x="661" y="0"/>
                    <a:pt x="0" y="661"/>
                    <a:pt x="0" y="1511"/>
                  </a:cubicBezTo>
                  <a:cubicBezTo>
                    <a:pt x="0" y="1511"/>
                    <a:pt x="0" y="1511"/>
                    <a:pt x="0" y="1606"/>
                  </a:cubicBezTo>
                  <a:cubicBezTo>
                    <a:pt x="944" y="1700"/>
                    <a:pt x="1889" y="1889"/>
                    <a:pt x="2927" y="1983"/>
                  </a:cubicBezTo>
                  <a:cubicBezTo>
                    <a:pt x="2927" y="1889"/>
                    <a:pt x="3022" y="1700"/>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40" name="Google Shape;5440;p75"/>
            <p:cNvSpPr/>
            <p:nvPr/>
          </p:nvSpPr>
          <p:spPr>
            <a:xfrm>
              <a:off x="3540850" y="5337575"/>
              <a:ext cx="75575" cy="70850"/>
            </a:xfrm>
            <a:custGeom>
              <a:avLst/>
              <a:gdLst/>
              <a:ahLst/>
              <a:cxnLst/>
              <a:rect l="l" t="t" r="r" b="b"/>
              <a:pathLst>
                <a:path w="3023" h="2834" extrusionOk="0">
                  <a:moveTo>
                    <a:pt x="1511" y="0"/>
                  </a:moveTo>
                  <a:cubicBezTo>
                    <a:pt x="756" y="0"/>
                    <a:pt x="95" y="661"/>
                    <a:pt x="95" y="1511"/>
                  </a:cubicBezTo>
                  <a:lnTo>
                    <a:pt x="1" y="1511"/>
                  </a:lnTo>
                  <a:cubicBezTo>
                    <a:pt x="1" y="1983"/>
                    <a:pt x="284" y="2361"/>
                    <a:pt x="662" y="2645"/>
                  </a:cubicBezTo>
                  <a:cubicBezTo>
                    <a:pt x="1228" y="2739"/>
                    <a:pt x="1700" y="2739"/>
                    <a:pt x="2267" y="2833"/>
                  </a:cubicBezTo>
                  <a:cubicBezTo>
                    <a:pt x="2739" y="2550"/>
                    <a:pt x="3022" y="2078"/>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41" name="Google Shape;5441;p75"/>
            <p:cNvSpPr/>
            <p:nvPr/>
          </p:nvSpPr>
          <p:spPr>
            <a:xfrm>
              <a:off x="3741525" y="5337575"/>
              <a:ext cx="73200" cy="75575"/>
            </a:xfrm>
            <a:custGeom>
              <a:avLst/>
              <a:gdLst/>
              <a:ahLst/>
              <a:cxnLst/>
              <a:rect l="l" t="t" r="r" b="b"/>
              <a:pathLst>
                <a:path w="2928" h="3023" extrusionOk="0">
                  <a:moveTo>
                    <a:pt x="1417" y="0"/>
                  </a:moveTo>
                  <a:cubicBezTo>
                    <a:pt x="661" y="0"/>
                    <a:pt x="0" y="661"/>
                    <a:pt x="0" y="1511"/>
                  </a:cubicBezTo>
                  <a:cubicBezTo>
                    <a:pt x="0" y="2361"/>
                    <a:pt x="661" y="3022"/>
                    <a:pt x="1511" y="3022"/>
                  </a:cubicBezTo>
                  <a:cubicBezTo>
                    <a:pt x="2267" y="3022"/>
                    <a:pt x="2928" y="2361"/>
                    <a:pt x="2928" y="1511"/>
                  </a:cubicBezTo>
                  <a:cubicBezTo>
                    <a:pt x="2928" y="661"/>
                    <a:pt x="2267" y="0"/>
                    <a:pt x="1511"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42" name="Google Shape;5442;p75"/>
            <p:cNvSpPr/>
            <p:nvPr/>
          </p:nvSpPr>
          <p:spPr>
            <a:xfrm>
              <a:off x="2745250" y="5148700"/>
              <a:ext cx="75575" cy="73225"/>
            </a:xfrm>
            <a:custGeom>
              <a:avLst/>
              <a:gdLst/>
              <a:ahLst/>
              <a:cxnLst/>
              <a:rect l="l" t="t" r="r" b="b"/>
              <a:pathLst>
                <a:path w="3023" h="2929" extrusionOk="0">
                  <a:moveTo>
                    <a:pt x="1511" y="1"/>
                  </a:moveTo>
                  <a:cubicBezTo>
                    <a:pt x="661" y="1"/>
                    <a:pt x="0" y="662"/>
                    <a:pt x="0" y="1512"/>
                  </a:cubicBezTo>
                  <a:cubicBezTo>
                    <a:pt x="0" y="1700"/>
                    <a:pt x="95" y="1889"/>
                    <a:pt x="189" y="2078"/>
                  </a:cubicBezTo>
                  <a:cubicBezTo>
                    <a:pt x="756" y="2361"/>
                    <a:pt x="1417" y="2645"/>
                    <a:pt x="1983" y="2928"/>
                  </a:cubicBezTo>
                  <a:cubicBezTo>
                    <a:pt x="2550" y="2645"/>
                    <a:pt x="3022" y="2173"/>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43" name="Google Shape;5443;p75"/>
            <p:cNvSpPr/>
            <p:nvPr/>
          </p:nvSpPr>
          <p:spPr>
            <a:xfrm>
              <a:off x="2945925" y="5148700"/>
              <a:ext cx="73200" cy="75575"/>
            </a:xfrm>
            <a:custGeom>
              <a:avLst/>
              <a:gdLst/>
              <a:ahLst/>
              <a:cxnLst/>
              <a:rect l="l" t="t" r="r" b="b"/>
              <a:pathLst>
                <a:path w="2928" h="3023" extrusionOk="0">
                  <a:moveTo>
                    <a:pt x="1417" y="1"/>
                  </a:moveTo>
                  <a:cubicBezTo>
                    <a:pt x="661" y="1"/>
                    <a:pt x="0" y="662"/>
                    <a:pt x="0" y="1512"/>
                  </a:cubicBezTo>
                  <a:cubicBezTo>
                    <a:pt x="0" y="2361"/>
                    <a:pt x="661" y="3023"/>
                    <a:pt x="1417" y="3023"/>
                  </a:cubicBezTo>
                  <a:cubicBezTo>
                    <a:pt x="2266" y="3023"/>
                    <a:pt x="2928" y="2361"/>
                    <a:pt x="2928" y="1512"/>
                  </a:cubicBezTo>
                  <a:cubicBezTo>
                    <a:pt x="2928" y="662"/>
                    <a:pt x="2266" y="1"/>
                    <a:pt x="1417"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44" name="Google Shape;5444;p75"/>
            <p:cNvSpPr/>
            <p:nvPr/>
          </p:nvSpPr>
          <p:spPr>
            <a:xfrm>
              <a:off x="3144225" y="5148700"/>
              <a:ext cx="73225" cy="75575"/>
            </a:xfrm>
            <a:custGeom>
              <a:avLst/>
              <a:gdLst/>
              <a:ahLst/>
              <a:cxnLst/>
              <a:rect l="l" t="t" r="r" b="b"/>
              <a:pathLst>
                <a:path w="2929" h="3023" extrusionOk="0">
                  <a:moveTo>
                    <a:pt x="1417" y="1"/>
                  </a:moveTo>
                  <a:cubicBezTo>
                    <a:pt x="662" y="1"/>
                    <a:pt x="1" y="662"/>
                    <a:pt x="1" y="1512"/>
                  </a:cubicBezTo>
                  <a:cubicBezTo>
                    <a:pt x="1" y="2361"/>
                    <a:pt x="662" y="3023"/>
                    <a:pt x="1511" y="3023"/>
                  </a:cubicBezTo>
                  <a:cubicBezTo>
                    <a:pt x="2267" y="3023"/>
                    <a:pt x="2928" y="2361"/>
                    <a:pt x="2928" y="1512"/>
                  </a:cubicBezTo>
                  <a:cubicBezTo>
                    <a:pt x="2928" y="662"/>
                    <a:pt x="2267" y="1"/>
                    <a:pt x="1511"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45" name="Google Shape;5445;p75"/>
            <p:cNvSpPr/>
            <p:nvPr/>
          </p:nvSpPr>
          <p:spPr>
            <a:xfrm>
              <a:off x="3342550" y="5148700"/>
              <a:ext cx="75550" cy="75575"/>
            </a:xfrm>
            <a:custGeom>
              <a:avLst/>
              <a:gdLst/>
              <a:ahLst/>
              <a:cxnLst/>
              <a:rect l="l" t="t" r="r" b="b"/>
              <a:pathLst>
                <a:path w="3022" h="3023" extrusionOk="0">
                  <a:moveTo>
                    <a:pt x="1511" y="1"/>
                  </a:moveTo>
                  <a:cubicBezTo>
                    <a:pt x="661" y="1"/>
                    <a:pt x="0" y="662"/>
                    <a:pt x="0" y="1512"/>
                  </a:cubicBezTo>
                  <a:cubicBezTo>
                    <a:pt x="0" y="2361"/>
                    <a:pt x="661" y="3023"/>
                    <a:pt x="1511" y="3023"/>
                  </a:cubicBezTo>
                  <a:cubicBezTo>
                    <a:pt x="2361" y="3023"/>
                    <a:pt x="3022" y="2361"/>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46" name="Google Shape;5446;p75"/>
            <p:cNvSpPr/>
            <p:nvPr/>
          </p:nvSpPr>
          <p:spPr>
            <a:xfrm>
              <a:off x="3540850" y="5148700"/>
              <a:ext cx="75575" cy="75575"/>
            </a:xfrm>
            <a:custGeom>
              <a:avLst/>
              <a:gdLst/>
              <a:ahLst/>
              <a:cxnLst/>
              <a:rect l="l" t="t" r="r" b="b"/>
              <a:pathLst>
                <a:path w="3023" h="3023" extrusionOk="0">
                  <a:moveTo>
                    <a:pt x="1511" y="1"/>
                  </a:moveTo>
                  <a:cubicBezTo>
                    <a:pt x="756" y="1"/>
                    <a:pt x="95" y="662"/>
                    <a:pt x="95" y="1512"/>
                  </a:cubicBezTo>
                  <a:cubicBezTo>
                    <a:pt x="1" y="2361"/>
                    <a:pt x="756" y="3023"/>
                    <a:pt x="1511" y="3023"/>
                  </a:cubicBezTo>
                  <a:cubicBezTo>
                    <a:pt x="2361" y="3023"/>
                    <a:pt x="3022" y="2361"/>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47" name="Google Shape;5447;p75"/>
            <p:cNvSpPr/>
            <p:nvPr/>
          </p:nvSpPr>
          <p:spPr>
            <a:xfrm>
              <a:off x="3741525" y="5148700"/>
              <a:ext cx="73200" cy="75575"/>
            </a:xfrm>
            <a:custGeom>
              <a:avLst/>
              <a:gdLst/>
              <a:ahLst/>
              <a:cxnLst/>
              <a:rect l="l" t="t" r="r" b="b"/>
              <a:pathLst>
                <a:path w="2928" h="3023" extrusionOk="0">
                  <a:moveTo>
                    <a:pt x="1417" y="1"/>
                  </a:moveTo>
                  <a:cubicBezTo>
                    <a:pt x="661" y="1"/>
                    <a:pt x="0" y="662"/>
                    <a:pt x="0" y="1512"/>
                  </a:cubicBezTo>
                  <a:cubicBezTo>
                    <a:pt x="0" y="2361"/>
                    <a:pt x="661" y="3023"/>
                    <a:pt x="1511" y="3023"/>
                  </a:cubicBezTo>
                  <a:cubicBezTo>
                    <a:pt x="2267" y="3023"/>
                    <a:pt x="2928" y="2361"/>
                    <a:pt x="2928" y="1512"/>
                  </a:cubicBezTo>
                  <a:cubicBezTo>
                    <a:pt x="2928" y="662"/>
                    <a:pt x="2267" y="1"/>
                    <a:pt x="1511"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48" name="Google Shape;5448;p75"/>
            <p:cNvSpPr/>
            <p:nvPr/>
          </p:nvSpPr>
          <p:spPr>
            <a:xfrm>
              <a:off x="2350975" y="4959825"/>
              <a:ext cx="70850" cy="63775"/>
            </a:xfrm>
            <a:custGeom>
              <a:avLst/>
              <a:gdLst/>
              <a:ahLst/>
              <a:cxnLst/>
              <a:rect l="l" t="t" r="r" b="b"/>
              <a:pathLst>
                <a:path w="2834" h="2551" extrusionOk="0">
                  <a:moveTo>
                    <a:pt x="1323" y="1"/>
                  </a:moveTo>
                  <a:cubicBezTo>
                    <a:pt x="662" y="1"/>
                    <a:pt x="190" y="379"/>
                    <a:pt x="1" y="1040"/>
                  </a:cubicBezTo>
                  <a:cubicBezTo>
                    <a:pt x="756" y="1512"/>
                    <a:pt x="1606" y="2078"/>
                    <a:pt x="2362" y="2551"/>
                  </a:cubicBezTo>
                  <a:cubicBezTo>
                    <a:pt x="2645" y="2267"/>
                    <a:pt x="2834" y="1890"/>
                    <a:pt x="2834" y="1512"/>
                  </a:cubicBezTo>
                  <a:cubicBezTo>
                    <a:pt x="2834" y="662"/>
                    <a:pt x="2173" y="1"/>
                    <a:pt x="1323"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49" name="Google Shape;5449;p75"/>
            <p:cNvSpPr/>
            <p:nvPr/>
          </p:nvSpPr>
          <p:spPr>
            <a:xfrm>
              <a:off x="2546925" y="4959825"/>
              <a:ext cx="75575" cy="75575"/>
            </a:xfrm>
            <a:custGeom>
              <a:avLst/>
              <a:gdLst/>
              <a:ahLst/>
              <a:cxnLst/>
              <a:rect l="l" t="t" r="r" b="b"/>
              <a:pathLst>
                <a:path w="3023" h="3023" extrusionOk="0">
                  <a:moveTo>
                    <a:pt x="1512" y="1"/>
                  </a:moveTo>
                  <a:cubicBezTo>
                    <a:pt x="662" y="1"/>
                    <a:pt x="1" y="662"/>
                    <a:pt x="1" y="1512"/>
                  </a:cubicBezTo>
                  <a:cubicBezTo>
                    <a:pt x="1" y="2362"/>
                    <a:pt x="662" y="3023"/>
                    <a:pt x="1512" y="3023"/>
                  </a:cubicBezTo>
                  <a:cubicBezTo>
                    <a:pt x="2267" y="3023"/>
                    <a:pt x="3023" y="2362"/>
                    <a:pt x="3023" y="1512"/>
                  </a:cubicBezTo>
                  <a:cubicBezTo>
                    <a:pt x="3023" y="662"/>
                    <a:pt x="2362" y="1"/>
                    <a:pt x="1512"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50" name="Google Shape;5450;p75"/>
            <p:cNvSpPr/>
            <p:nvPr/>
          </p:nvSpPr>
          <p:spPr>
            <a:xfrm>
              <a:off x="2745250" y="4959825"/>
              <a:ext cx="75575" cy="75575"/>
            </a:xfrm>
            <a:custGeom>
              <a:avLst/>
              <a:gdLst/>
              <a:ahLst/>
              <a:cxnLst/>
              <a:rect l="l" t="t" r="r" b="b"/>
              <a:pathLst>
                <a:path w="3023" h="3023" extrusionOk="0">
                  <a:moveTo>
                    <a:pt x="1511" y="1"/>
                  </a:moveTo>
                  <a:cubicBezTo>
                    <a:pt x="661" y="1"/>
                    <a:pt x="0" y="662"/>
                    <a:pt x="0" y="1512"/>
                  </a:cubicBezTo>
                  <a:cubicBezTo>
                    <a:pt x="0" y="2362"/>
                    <a:pt x="661" y="3023"/>
                    <a:pt x="1511" y="3023"/>
                  </a:cubicBezTo>
                  <a:cubicBezTo>
                    <a:pt x="2361" y="3023"/>
                    <a:pt x="3022" y="2362"/>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51" name="Google Shape;5451;p75"/>
            <p:cNvSpPr/>
            <p:nvPr/>
          </p:nvSpPr>
          <p:spPr>
            <a:xfrm>
              <a:off x="2945925" y="4959825"/>
              <a:ext cx="73200" cy="75575"/>
            </a:xfrm>
            <a:custGeom>
              <a:avLst/>
              <a:gdLst/>
              <a:ahLst/>
              <a:cxnLst/>
              <a:rect l="l" t="t" r="r" b="b"/>
              <a:pathLst>
                <a:path w="2928" h="3023" extrusionOk="0">
                  <a:moveTo>
                    <a:pt x="1417" y="1"/>
                  </a:moveTo>
                  <a:cubicBezTo>
                    <a:pt x="661" y="1"/>
                    <a:pt x="0" y="662"/>
                    <a:pt x="0" y="1512"/>
                  </a:cubicBezTo>
                  <a:cubicBezTo>
                    <a:pt x="0" y="2362"/>
                    <a:pt x="661" y="3023"/>
                    <a:pt x="1417" y="3023"/>
                  </a:cubicBezTo>
                  <a:cubicBezTo>
                    <a:pt x="2266" y="3023"/>
                    <a:pt x="2928" y="2362"/>
                    <a:pt x="2928" y="1512"/>
                  </a:cubicBezTo>
                  <a:cubicBezTo>
                    <a:pt x="2928" y="662"/>
                    <a:pt x="2266" y="1"/>
                    <a:pt x="1417"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52" name="Google Shape;5452;p75"/>
            <p:cNvSpPr/>
            <p:nvPr/>
          </p:nvSpPr>
          <p:spPr>
            <a:xfrm>
              <a:off x="3144225" y="4959825"/>
              <a:ext cx="73225" cy="75575"/>
            </a:xfrm>
            <a:custGeom>
              <a:avLst/>
              <a:gdLst/>
              <a:ahLst/>
              <a:cxnLst/>
              <a:rect l="l" t="t" r="r" b="b"/>
              <a:pathLst>
                <a:path w="2929" h="3023" extrusionOk="0">
                  <a:moveTo>
                    <a:pt x="1417" y="1"/>
                  </a:moveTo>
                  <a:cubicBezTo>
                    <a:pt x="662" y="1"/>
                    <a:pt x="1" y="662"/>
                    <a:pt x="1" y="1512"/>
                  </a:cubicBezTo>
                  <a:cubicBezTo>
                    <a:pt x="1" y="2362"/>
                    <a:pt x="662" y="3023"/>
                    <a:pt x="1511" y="3023"/>
                  </a:cubicBezTo>
                  <a:cubicBezTo>
                    <a:pt x="2267" y="3023"/>
                    <a:pt x="2928" y="2362"/>
                    <a:pt x="2928" y="1512"/>
                  </a:cubicBezTo>
                  <a:cubicBezTo>
                    <a:pt x="2928" y="662"/>
                    <a:pt x="2267" y="1"/>
                    <a:pt x="1511"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53" name="Google Shape;5453;p75"/>
            <p:cNvSpPr/>
            <p:nvPr/>
          </p:nvSpPr>
          <p:spPr>
            <a:xfrm>
              <a:off x="3342550" y="4959825"/>
              <a:ext cx="75550" cy="75575"/>
            </a:xfrm>
            <a:custGeom>
              <a:avLst/>
              <a:gdLst/>
              <a:ahLst/>
              <a:cxnLst/>
              <a:rect l="l" t="t" r="r" b="b"/>
              <a:pathLst>
                <a:path w="3022" h="3023" extrusionOk="0">
                  <a:moveTo>
                    <a:pt x="1511" y="1"/>
                  </a:moveTo>
                  <a:cubicBezTo>
                    <a:pt x="661" y="1"/>
                    <a:pt x="0" y="662"/>
                    <a:pt x="0" y="1512"/>
                  </a:cubicBezTo>
                  <a:cubicBezTo>
                    <a:pt x="0" y="2362"/>
                    <a:pt x="661" y="3023"/>
                    <a:pt x="1511" y="3023"/>
                  </a:cubicBezTo>
                  <a:cubicBezTo>
                    <a:pt x="2361" y="3023"/>
                    <a:pt x="3022" y="2362"/>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54" name="Google Shape;5454;p75"/>
            <p:cNvSpPr/>
            <p:nvPr/>
          </p:nvSpPr>
          <p:spPr>
            <a:xfrm>
              <a:off x="3540850" y="4959825"/>
              <a:ext cx="75575" cy="75575"/>
            </a:xfrm>
            <a:custGeom>
              <a:avLst/>
              <a:gdLst/>
              <a:ahLst/>
              <a:cxnLst/>
              <a:rect l="l" t="t" r="r" b="b"/>
              <a:pathLst>
                <a:path w="3023" h="3023" extrusionOk="0">
                  <a:moveTo>
                    <a:pt x="1511" y="1"/>
                  </a:moveTo>
                  <a:cubicBezTo>
                    <a:pt x="756" y="1"/>
                    <a:pt x="95" y="662"/>
                    <a:pt x="95" y="1512"/>
                  </a:cubicBezTo>
                  <a:cubicBezTo>
                    <a:pt x="1" y="2362"/>
                    <a:pt x="756" y="3023"/>
                    <a:pt x="1511" y="3023"/>
                  </a:cubicBezTo>
                  <a:cubicBezTo>
                    <a:pt x="2361" y="3023"/>
                    <a:pt x="3022" y="2362"/>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55" name="Google Shape;5455;p75"/>
            <p:cNvSpPr/>
            <p:nvPr/>
          </p:nvSpPr>
          <p:spPr>
            <a:xfrm>
              <a:off x="3741525" y="4959825"/>
              <a:ext cx="73200" cy="75575"/>
            </a:xfrm>
            <a:custGeom>
              <a:avLst/>
              <a:gdLst/>
              <a:ahLst/>
              <a:cxnLst/>
              <a:rect l="l" t="t" r="r" b="b"/>
              <a:pathLst>
                <a:path w="2928" h="3023" extrusionOk="0">
                  <a:moveTo>
                    <a:pt x="1417" y="1"/>
                  </a:moveTo>
                  <a:cubicBezTo>
                    <a:pt x="661" y="1"/>
                    <a:pt x="0" y="662"/>
                    <a:pt x="0" y="1512"/>
                  </a:cubicBezTo>
                  <a:cubicBezTo>
                    <a:pt x="0" y="2362"/>
                    <a:pt x="661" y="3023"/>
                    <a:pt x="1511" y="3023"/>
                  </a:cubicBezTo>
                  <a:cubicBezTo>
                    <a:pt x="2267" y="3023"/>
                    <a:pt x="2928" y="2362"/>
                    <a:pt x="2928" y="1512"/>
                  </a:cubicBezTo>
                  <a:cubicBezTo>
                    <a:pt x="2928" y="662"/>
                    <a:pt x="2267" y="1"/>
                    <a:pt x="1511"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56" name="Google Shape;5456;p75"/>
            <p:cNvSpPr/>
            <p:nvPr/>
          </p:nvSpPr>
          <p:spPr>
            <a:xfrm>
              <a:off x="2147950" y="4770975"/>
              <a:ext cx="75575" cy="75550"/>
            </a:xfrm>
            <a:custGeom>
              <a:avLst/>
              <a:gdLst/>
              <a:ahLst/>
              <a:cxnLst/>
              <a:rect l="l" t="t" r="r" b="b"/>
              <a:pathLst>
                <a:path w="3023" h="3022"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57" name="Google Shape;5457;p75"/>
            <p:cNvSpPr/>
            <p:nvPr/>
          </p:nvSpPr>
          <p:spPr>
            <a:xfrm>
              <a:off x="2346250" y="4770975"/>
              <a:ext cx="75575" cy="75550"/>
            </a:xfrm>
            <a:custGeom>
              <a:avLst/>
              <a:gdLst/>
              <a:ahLst/>
              <a:cxnLst/>
              <a:rect l="l" t="t" r="r" b="b"/>
              <a:pathLst>
                <a:path w="3023" h="3022" extrusionOk="0">
                  <a:moveTo>
                    <a:pt x="1512" y="0"/>
                  </a:moveTo>
                  <a:cubicBezTo>
                    <a:pt x="756" y="0"/>
                    <a:pt x="95" y="661"/>
                    <a:pt x="95" y="1511"/>
                  </a:cubicBezTo>
                  <a:cubicBezTo>
                    <a:pt x="1" y="2361"/>
                    <a:pt x="756" y="3022"/>
                    <a:pt x="1512" y="3022"/>
                  </a:cubicBezTo>
                  <a:cubicBezTo>
                    <a:pt x="2362" y="3022"/>
                    <a:pt x="3023" y="2361"/>
                    <a:pt x="3023" y="1511"/>
                  </a:cubicBezTo>
                  <a:cubicBezTo>
                    <a:pt x="3023" y="661"/>
                    <a:pt x="2362" y="0"/>
                    <a:pt x="1512"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58" name="Google Shape;5458;p75"/>
            <p:cNvSpPr/>
            <p:nvPr/>
          </p:nvSpPr>
          <p:spPr>
            <a:xfrm>
              <a:off x="2546925" y="4770975"/>
              <a:ext cx="75575" cy="75550"/>
            </a:xfrm>
            <a:custGeom>
              <a:avLst/>
              <a:gdLst/>
              <a:ahLst/>
              <a:cxnLst/>
              <a:rect l="l" t="t" r="r" b="b"/>
              <a:pathLst>
                <a:path w="3023" h="3022" extrusionOk="0">
                  <a:moveTo>
                    <a:pt x="1512" y="0"/>
                  </a:moveTo>
                  <a:cubicBezTo>
                    <a:pt x="662" y="0"/>
                    <a:pt x="1" y="661"/>
                    <a:pt x="1" y="1511"/>
                  </a:cubicBezTo>
                  <a:cubicBezTo>
                    <a:pt x="1" y="2361"/>
                    <a:pt x="662" y="3022"/>
                    <a:pt x="1512" y="3022"/>
                  </a:cubicBezTo>
                  <a:cubicBezTo>
                    <a:pt x="2267" y="3022"/>
                    <a:pt x="3023" y="2361"/>
                    <a:pt x="3023" y="1511"/>
                  </a:cubicBezTo>
                  <a:cubicBezTo>
                    <a:pt x="3023" y="661"/>
                    <a:pt x="2362" y="0"/>
                    <a:pt x="1512"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59" name="Google Shape;5459;p75"/>
            <p:cNvSpPr/>
            <p:nvPr/>
          </p:nvSpPr>
          <p:spPr>
            <a:xfrm>
              <a:off x="2745250" y="4770975"/>
              <a:ext cx="75575" cy="75550"/>
            </a:xfrm>
            <a:custGeom>
              <a:avLst/>
              <a:gdLst/>
              <a:ahLst/>
              <a:cxnLst/>
              <a:rect l="l" t="t" r="r" b="b"/>
              <a:pathLst>
                <a:path w="3023" h="3022"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60" name="Google Shape;5460;p75"/>
            <p:cNvSpPr/>
            <p:nvPr/>
          </p:nvSpPr>
          <p:spPr>
            <a:xfrm>
              <a:off x="2945925" y="4770975"/>
              <a:ext cx="73200" cy="75550"/>
            </a:xfrm>
            <a:custGeom>
              <a:avLst/>
              <a:gdLst/>
              <a:ahLst/>
              <a:cxnLst/>
              <a:rect l="l" t="t" r="r" b="b"/>
              <a:pathLst>
                <a:path w="2928" h="3022" extrusionOk="0">
                  <a:moveTo>
                    <a:pt x="1417" y="0"/>
                  </a:moveTo>
                  <a:cubicBezTo>
                    <a:pt x="661" y="0"/>
                    <a:pt x="0" y="661"/>
                    <a:pt x="0" y="1511"/>
                  </a:cubicBezTo>
                  <a:cubicBezTo>
                    <a:pt x="0" y="2361"/>
                    <a:pt x="661" y="3022"/>
                    <a:pt x="1417" y="3022"/>
                  </a:cubicBezTo>
                  <a:cubicBezTo>
                    <a:pt x="2266" y="3022"/>
                    <a:pt x="2928" y="2361"/>
                    <a:pt x="2928" y="1511"/>
                  </a:cubicBezTo>
                  <a:cubicBezTo>
                    <a:pt x="2928" y="661"/>
                    <a:pt x="2266" y="0"/>
                    <a:pt x="1417"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61" name="Google Shape;5461;p75"/>
            <p:cNvSpPr/>
            <p:nvPr/>
          </p:nvSpPr>
          <p:spPr>
            <a:xfrm>
              <a:off x="3144225" y="4770975"/>
              <a:ext cx="73225" cy="75550"/>
            </a:xfrm>
            <a:custGeom>
              <a:avLst/>
              <a:gdLst/>
              <a:ahLst/>
              <a:cxnLst/>
              <a:rect l="l" t="t" r="r" b="b"/>
              <a:pathLst>
                <a:path w="2929" h="3022" extrusionOk="0">
                  <a:moveTo>
                    <a:pt x="1417" y="0"/>
                  </a:moveTo>
                  <a:cubicBezTo>
                    <a:pt x="662" y="0"/>
                    <a:pt x="1" y="661"/>
                    <a:pt x="1" y="1511"/>
                  </a:cubicBezTo>
                  <a:cubicBezTo>
                    <a:pt x="1" y="2361"/>
                    <a:pt x="662" y="3022"/>
                    <a:pt x="1511" y="3022"/>
                  </a:cubicBezTo>
                  <a:cubicBezTo>
                    <a:pt x="2267" y="3022"/>
                    <a:pt x="2928" y="2361"/>
                    <a:pt x="2928" y="1511"/>
                  </a:cubicBezTo>
                  <a:cubicBezTo>
                    <a:pt x="2928" y="661"/>
                    <a:pt x="2267" y="0"/>
                    <a:pt x="1511"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62" name="Google Shape;5462;p75"/>
            <p:cNvSpPr/>
            <p:nvPr/>
          </p:nvSpPr>
          <p:spPr>
            <a:xfrm>
              <a:off x="3342550" y="4770975"/>
              <a:ext cx="75550" cy="75550"/>
            </a:xfrm>
            <a:custGeom>
              <a:avLst/>
              <a:gdLst/>
              <a:ahLst/>
              <a:cxnLst/>
              <a:rect l="l" t="t" r="r" b="b"/>
              <a:pathLst>
                <a:path w="3022" h="3022"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63" name="Google Shape;5463;p75"/>
            <p:cNvSpPr/>
            <p:nvPr/>
          </p:nvSpPr>
          <p:spPr>
            <a:xfrm>
              <a:off x="3540850" y="4770975"/>
              <a:ext cx="75575" cy="75550"/>
            </a:xfrm>
            <a:custGeom>
              <a:avLst/>
              <a:gdLst/>
              <a:ahLst/>
              <a:cxnLst/>
              <a:rect l="l" t="t" r="r" b="b"/>
              <a:pathLst>
                <a:path w="3023" h="3022" extrusionOk="0">
                  <a:moveTo>
                    <a:pt x="1511" y="0"/>
                  </a:moveTo>
                  <a:cubicBezTo>
                    <a:pt x="756" y="0"/>
                    <a:pt x="95" y="661"/>
                    <a:pt x="95" y="1511"/>
                  </a:cubicBezTo>
                  <a:cubicBezTo>
                    <a:pt x="1" y="2361"/>
                    <a:pt x="756"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64" name="Google Shape;5464;p75"/>
            <p:cNvSpPr/>
            <p:nvPr/>
          </p:nvSpPr>
          <p:spPr>
            <a:xfrm>
              <a:off x="3741525" y="4770975"/>
              <a:ext cx="73200" cy="75550"/>
            </a:xfrm>
            <a:custGeom>
              <a:avLst/>
              <a:gdLst/>
              <a:ahLst/>
              <a:cxnLst/>
              <a:rect l="l" t="t" r="r" b="b"/>
              <a:pathLst>
                <a:path w="2928" h="3022" extrusionOk="0">
                  <a:moveTo>
                    <a:pt x="1417" y="0"/>
                  </a:moveTo>
                  <a:cubicBezTo>
                    <a:pt x="661" y="0"/>
                    <a:pt x="0" y="661"/>
                    <a:pt x="0" y="1511"/>
                  </a:cubicBezTo>
                  <a:cubicBezTo>
                    <a:pt x="0" y="2361"/>
                    <a:pt x="661" y="3022"/>
                    <a:pt x="1511" y="3022"/>
                  </a:cubicBezTo>
                  <a:cubicBezTo>
                    <a:pt x="2267" y="3022"/>
                    <a:pt x="2928" y="2361"/>
                    <a:pt x="2928" y="1511"/>
                  </a:cubicBezTo>
                  <a:cubicBezTo>
                    <a:pt x="2928" y="661"/>
                    <a:pt x="2267" y="0"/>
                    <a:pt x="1511"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65" name="Google Shape;5465;p75"/>
            <p:cNvSpPr/>
            <p:nvPr/>
          </p:nvSpPr>
          <p:spPr>
            <a:xfrm>
              <a:off x="1949625" y="4582100"/>
              <a:ext cx="75575" cy="75575"/>
            </a:xfrm>
            <a:custGeom>
              <a:avLst/>
              <a:gdLst/>
              <a:ahLst/>
              <a:cxnLst/>
              <a:rect l="l" t="t" r="r" b="b"/>
              <a:pathLst>
                <a:path w="3023" h="3023"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66" name="Google Shape;5466;p75"/>
            <p:cNvSpPr/>
            <p:nvPr/>
          </p:nvSpPr>
          <p:spPr>
            <a:xfrm>
              <a:off x="2147950" y="4582100"/>
              <a:ext cx="75575" cy="75575"/>
            </a:xfrm>
            <a:custGeom>
              <a:avLst/>
              <a:gdLst/>
              <a:ahLst/>
              <a:cxnLst/>
              <a:rect l="l" t="t" r="r" b="b"/>
              <a:pathLst>
                <a:path w="3023" h="3023"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67" name="Google Shape;5467;p75"/>
            <p:cNvSpPr/>
            <p:nvPr/>
          </p:nvSpPr>
          <p:spPr>
            <a:xfrm>
              <a:off x="2346250" y="4582100"/>
              <a:ext cx="75575" cy="75575"/>
            </a:xfrm>
            <a:custGeom>
              <a:avLst/>
              <a:gdLst/>
              <a:ahLst/>
              <a:cxnLst/>
              <a:rect l="l" t="t" r="r" b="b"/>
              <a:pathLst>
                <a:path w="3023" h="3023" extrusionOk="0">
                  <a:moveTo>
                    <a:pt x="1512" y="0"/>
                  </a:moveTo>
                  <a:cubicBezTo>
                    <a:pt x="756" y="0"/>
                    <a:pt x="95" y="661"/>
                    <a:pt x="95" y="1511"/>
                  </a:cubicBezTo>
                  <a:cubicBezTo>
                    <a:pt x="1" y="2361"/>
                    <a:pt x="756" y="3022"/>
                    <a:pt x="1512" y="3022"/>
                  </a:cubicBezTo>
                  <a:cubicBezTo>
                    <a:pt x="2362" y="3022"/>
                    <a:pt x="3023" y="2361"/>
                    <a:pt x="3023" y="1511"/>
                  </a:cubicBezTo>
                  <a:cubicBezTo>
                    <a:pt x="3023" y="661"/>
                    <a:pt x="2362" y="0"/>
                    <a:pt x="1512"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68" name="Google Shape;5468;p75"/>
            <p:cNvSpPr/>
            <p:nvPr/>
          </p:nvSpPr>
          <p:spPr>
            <a:xfrm>
              <a:off x="2546925" y="4582100"/>
              <a:ext cx="75575" cy="75575"/>
            </a:xfrm>
            <a:custGeom>
              <a:avLst/>
              <a:gdLst/>
              <a:ahLst/>
              <a:cxnLst/>
              <a:rect l="l" t="t" r="r" b="b"/>
              <a:pathLst>
                <a:path w="3023" h="3023" extrusionOk="0">
                  <a:moveTo>
                    <a:pt x="1512" y="0"/>
                  </a:moveTo>
                  <a:cubicBezTo>
                    <a:pt x="662" y="0"/>
                    <a:pt x="1" y="661"/>
                    <a:pt x="1" y="1511"/>
                  </a:cubicBezTo>
                  <a:cubicBezTo>
                    <a:pt x="1" y="2361"/>
                    <a:pt x="662" y="3022"/>
                    <a:pt x="1512" y="3022"/>
                  </a:cubicBezTo>
                  <a:cubicBezTo>
                    <a:pt x="2267" y="3022"/>
                    <a:pt x="3023" y="2361"/>
                    <a:pt x="3023" y="1511"/>
                  </a:cubicBezTo>
                  <a:cubicBezTo>
                    <a:pt x="3023" y="661"/>
                    <a:pt x="2362" y="0"/>
                    <a:pt x="1512"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69" name="Google Shape;5469;p75"/>
            <p:cNvSpPr/>
            <p:nvPr/>
          </p:nvSpPr>
          <p:spPr>
            <a:xfrm>
              <a:off x="2745250" y="4582100"/>
              <a:ext cx="75575" cy="75575"/>
            </a:xfrm>
            <a:custGeom>
              <a:avLst/>
              <a:gdLst/>
              <a:ahLst/>
              <a:cxnLst/>
              <a:rect l="l" t="t" r="r" b="b"/>
              <a:pathLst>
                <a:path w="3023" h="3023"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70" name="Google Shape;5470;p75"/>
            <p:cNvSpPr/>
            <p:nvPr/>
          </p:nvSpPr>
          <p:spPr>
            <a:xfrm>
              <a:off x="2945925" y="4582100"/>
              <a:ext cx="73200" cy="75575"/>
            </a:xfrm>
            <a:custGeom>
              <a:avLst/>
              <a:gdLst/>
              <a:ahLst/>
              <a:cxnLst/>
              <a:rect l="l" t="t" r="r" b="b"/>
              <a:pathLst>
                <a:path w="2928" h="3023" extrusionOk="0">
                  <a:moveTo>
                    <a:pt x="1417" y="0"/>
                  </a:moveTo>
                  <a:cubicBezTo>
                    <a:pt x="661" y="0"/>
                    <a:pt x="0" y="661"/>
                    <a:pt x="0" y="1511"/>
                  </a:cubicBezTo>
                  <a:cubicBezTo>
                    <a:pt x="0" y="2361"/>
                    <a:pt x="661" y="3022"/>
                    <a:pt x="1417" y="3022"/>
                  </a:cubicBezTo>
                  <a:cubicBezTo>
                    <a:pt x="2266" y="3022"/>
                    <a:pt x="2928" y="2361"/>
                    <a:pt x="2928" y="1511"/>
                  </a:cubicBezTo>
                  <a:cubicBezTo>
                    <a:pt x="2928" y="661"/>
                    <a:pt x="2266" y="0"/>
                    <a:pt x="1417"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71" name="Google Shape;5471;p75"/>
            <p:cNvSpPr/>
            <p:nvPr/>
          </p:nvSpPr>
          <p:spPr>
            <a:xfrm>
              <a:off x="3144225" y="4582100"/>
              <a:ext cx="73225" cy="75575"/>
            </a:xfrm>
            <a:custGeom>
              <a:avLst/>
              <a:gdLst/>
              <a:ahLst/>
              <a:cxnLst/>
              <a:rect l="l" t="t" r="r" b="b"/>
              <a:pathLst>
                <a:path w="2929" h="3023" extrusionOk="0">
                  <a:moveTo>
                    <a:pt x="1417" y="0"/>
                  </a:moveTo>
                  <a:cubicBezTo>
                    <a:pt x="662" y="0"/>
                    <a:pt x="1" y="661"/>
                    <a:pt x="1" y="1511"/>
                  </a:cubicBezTo>
                  <a:cubicBezTo>
                    <a:pt x="1" y="2361"/>
                    <a:pt x="662" y="3022"/>
                    <a:pt x="1511" y="3022"/>
                  </a:cubicBezTo>
                  <a:cubicBezTo>
                    <a:pt x="2267" y="3022"/>
                    <a:pt x="2928" y="2361"/>
                    <a:pt x="2928" y="1511"/>
                  </a:cubicBezTo>
                  <a:cubicBezTo>
                    <a:pt x="2928" y="661"/>
                    <a:pt x="2267" y="0"/>
                    <a:pt x="1511"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72" name="Google Shape;5472;p75"/>
            <p:cNvSpPr/>
            <p:nvPr/>
          </p:nvSpPr>
          <p:spPr>
            <a:xfrm>
              <a:off x="3342550" y="4582100"/>
              <a:ext cx="75550" cy="75575"/>
            </a:xfrm>
            <a:custGeom>
              <a:avLst/>
              <a:gdLst/>
              <a:ahLst/>
              <a:cxnLst/>
              <a:rect l="l" t="t" r="r" b="b"/>
              <a:pathLst>
                <a:path w="3022" h="3023"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73" name="Google Shape;5473;p75"/>
            <p:cNvSpPr/>
            <p:nvPr/>
          </p:nvSpPr>
          <p:spPr>
            <a:xfrm>
              <a:off x="3540850" y="4582100"/>
              <a:ext cx="75575" cy="75575"/>
            </a:xfrm>
            <a:custGeom>
              <a:avLst/>
              <a:gdLst/>
              <a:ahLst/>
              <a:cxnLst/>
              <a:rect l="l" t="t" r="r" b="b"/>
              <a:pathLst>
                <a:path w="3023" h="3023" extrusionOk="0">
                  <a:moveTo>
                    <a:pt x="1511" y="0"/>
                  </a:moveTo>
                  <a:cubicBezTo>
                    <a:pt x="756" y="0"/>
                    <a:pt x="95" y="661"/>
                    <a:pt x="95" y="1511"/>
                  </a:cubicBezTo>
                  <a:cubicBezTo>
                    <a:pt x="1" y="2361"/>
                    <a:pt x="756"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74" name="Google Shape;5474;p75"/>
            <p:cNvSpPr/>
            <p:nvPr/>
          </p:nvSpPr>
          <p:spPr>
            <a:xfrm>
              <a:off x="3741525" y="4582100"/>
              <a:ext cx="73200" cy="75575"/>
            </a:xfrm>
            <a:custGeom>
              <a:avLst/>
              <a:gdLst/>
              <a:ahLst/>
              <a:cxnLst/>
              <a:rect l="l" t="t" r="r" b="b"/>
              <a:pathLst>
                <a:path w="2928" h="3023" extrusionOk="0">
                  <a:moveTo>
                    <a:pt x="1417" y="0"/>
                  </a:moveTo>
                  <a:cubicBezTo>
                    <a:pt x="661" y="0"/>
                    <a:pt x="0" y="661"/>
                    <a:pt x="0" y="1511"/>
                  </a:cubicBezTo>
                  <a:cubicBezTo>
                    <a:pt x="0" y="2361"/>
                    <a:pt x="661" y="3022"/>
                    <a:pt x="1511" y="3022"/>
                  </a:cubicBezTo>
                  <a:cubicBezTo>
                    <a:pt x="2267" y="3022"/>
                    <a:pt x="2928" y="2361"/>
                    <a:pt x="2928" y="1511"/>
                  </a:cubicBezTo>
                  <a:cubicBezTo>
                    <a:pt x="2928" y="661"/>
                    <a:pt x="2267" y="0"/>
                    <a:pt x="1511"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75" name="Google Shape;5475;p75"/>
            <p:cNvSpPr/>
            <p:nvPr/>
          </p:nvSpPr>
          <p:spPr>
            <a:xfrm>
              <a:off x="1751325" y="4393225"/>
              <a:ext cx="73200" cy="75575"/>
            </a:xfrm>
            <a:custGeom>
              <a:avLst/>
              <a:gdLst/>
              <a:ahLst/>
              <a:cxnLst/>
              <a:rect l="l" t="t" r="r" b="b"/>
              <a:pathLst>
                <a:path w="2928" h="3023" extrusionOk="0">
                  <a:moveTo>
                    <a:pt x="1417" y="1"/>
                  </a:moveTo>
                  <a:cubicBezTo>
                    <a:pt x="661" y="1"/>
                    <a:pt x="0" y="662"/>
                    <a:pt x="0" y="1512"/>
                  </a:cubicBezTo>
                  <a:cubicBezTo>
                    <a:pt x="0" y="1606"/>
                    <a:pt x="0" y="1700"/>
                    <a:pt x="0" y="1795"/>
                  </a:cubicBezTo>
                  <a:cubicBezTo>
                    <a:pt x="378" y="2173"/>
                    <a:pt x="661" y="2456"/>
                    <a:pt x="945" y="2834"/>
                  </a:cubicBezTo>
                  <a:cubicBezTo>
                    <a:pt x="1134" y="2928"/>
                    <a:pt x="1322" y="3023"/>
                    <a:pt x="1511" y="3023"/>
                  </a:cubicBezTo>
                  <a:cubicBezTo>
                    <a:pt x="2267" y="3023"/>
                    <a:pt x="2928" y="2361"/>
                    <a:pt x="2928" y="1512"/>
                  </a:cubicBezTo>
                  <a:cubicBezTo>
                    <a:pt x="2928" y="662"/>
                    <a:pt x="2267" y="1"/>
                    <a:pt x="1511"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76" name="Google Shape;5476;p75"/>
            <p:cNvSpPr/>
            <p:nvPr/>
          </p:nvSpPr>
          <p:spPr>
            <a:xfrm>
              <a:off x="1949625" y="4393225"/>
              <a:ext cx="75575" cy="75575"/>
            </a:xfrm>
            <a:custGeom>
              <a:avLst/>
              <a:gdLst/>
              <a:ahLst/>
              <a:cxnLst/>
              <a:rect l="l" t="t" r="r" b="b"/>
              <a:pathLst>
                <a:path w="3023" h="3023" extrusionOk="0">
                  <a:moveTo>
                    <a:pt x="1512" y="1"/>
                  </a:moveTo>
                  <a:cubicBezTo>
                    <a:pt x="662" y="1"/>
                    <a:pt x="1" y="662"/>
                    <a:pt x="1" y="1512"/>
                  </a:cubicBezTo>
                  <a:cubicBezTo>
                    <a:pt x="1" y="2361"/>
                    <a:pt x="662" y="3023"/>
                    <a:pt x="1512" y="3023"/>
                  </a:cubicBezTo>
                  <a:cubicBezTo>
                    <a:pt x="2362" y="3023"/>
                    <a:pt x="3023" y="2361"/>
                    <a:pt x="3023" y="1512"/>
                  </a:cubicBezTo>
                  <a:cubicBezTo>
                    <a:pt x="3023" y="662"/>
                    <a:pt x="2362" y="1"/>
                    <a:pt x="1512"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77" name="Google Shape;5477;p75"/>
            <p:cNvSpPr/>
            <p:nvPr/>
          </p:nvSpPr>
          <p:spPr>
            <a:xfrm>
              <a:off x="2147950" y="4393225"/>
              <a:ext cx="75575" cy="75575"/>
            </a:xfrm>
            <a:custGeom>
              <a:avLst/>
              <a:gdLst/>
              <a:ahLst/>
              <a:cxnLst/>
              <a:rect l="l" t="t" r="r" b="b"/>
              <a:pathLst>
                <a:path w="3023" h="3023" extrusionOk="0">
                  <a:moveTo>
                    <a:pt x="1511" y="1"/>
                  </a:moveTo>
                  <a:cubicBezTo>
                    <a:pt x="661" y="1"/>
                    <a:pt x="0" y="662"/>
                    <a:pt x="0" y="1512"/>
                  </a:cubicBezTo>
                  <a:cubicBezTo>
                    <a:pt x="0" y="2361"/>
                    <a:pt x="661" y="3023"/>
                    <a:pt x="1511" y="3023"/>
                  </a:cubicBezTo>
                  <a:cubicBezTo>
                    <a:pt x="2361" y="3023"/>
                    <a:pt x="3022" y="2361"/>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78" name="Google Shape;5478;p75"/>
            <p:cNvSpPr/>
            <p:nvPr/>
          </p:nvSpPr>
          <p:spPr>
            <a:xfrm>
              <a:off x="2346250" y="4393225"/>
              <a:ext cx="75575" cy="75575"/>
            </a:xfrm>
            <a:custGeom>
              <a:avLst/>
              <a:gdLst/>
              <a:ahLst/>
              <a:cxnLst/>
              <a:rect l="l" t="t" r="r" b="b"/>
              <a:pathLst>
                <a:path w="3023" h="3023" extrusionOk="0">
                  <a:moveTo>
                    <a:pt x="1512" y="1"/>
                  </a:moveTo>
                  <a:cubicBezTo>
                    <a:pt x="756" y="1"/>
                    <a:pt x="95" y="662"/>
                    <a:pt x="95" y="1512"/>
                  </a:cubicBezTo>
                  <a:cubicBezTo>
                    <a:pt x="1" y="2361"/>
                    <a:pt x="756" y="3023"/>
                    <a:pt x="1512" y="3023"/>
                  </a:cubicBezTo>
                  <a:cubicBezTo>
                    <a:pt x="2362" y="3023"/>
                    <a:pt x="3023" y="2361"/>
                    <a:pt x="3023" y="1512"/>
                  </a:cubicBezTo>
                  <a:cubicBezTo>
                    <a:pt x="3023" y="662"/>
                    <a:pt x="2362" y="1"/>
                    <a:pt x="1512"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79" name="Google Shape;5479;p75"/>
            <p:cNvSpPr/>
            <p:nvPr/>
          </p:nvSpPr>
          <p:spPr>
            <a:xfrm>
              <a:off x="2546925" y="4393225"/>
              <a:ext cx="75575" cy="75575"/>
            </a:xfrm>
            <a:custGeom>
              <a:avLst/>
              <a:gdLst/>
              <a:ahLst/>
              <a:cxnLst/>
              <a:rect l="l" t="t" r="r" b="b"/>
              <a:pathLst>
                <a:path w="3023" h="3023" extrusionOk="0">
                  <a:moveTo>
                    <a:pt x="1512" y="1"/>
                  </a:moveTo>
                  <a:cubicBezTo>
                    <a:pt x="662" y="1"/>
                    <a:pt x="1" y="662"/>
                    <a:pt x="1" y="1512"/>
                  </a:cubicBezTo>
                  <a:cubicBezTo>
                    <a:pt x="1" y="2361"/>
                    <a:pt x="662" y="3023"/>
                    <a:pt x="1512" y="3023"/>
                  </a:cubicBezTo>
                  <a:cubicBezTo>
                    <a:pt x="2267" y="3023"/>
                    <a:pt x="3023" y="2361"/>
                    <a:pt x="3023" y="1512"/>
                  </a:cubicBezTo>
                  <a:cubicBezTo>
                    <a:pt x="3023" y="662"/>
                    <a:pt x="2362" y="1"/>
                    <a:pt x="1512"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80" name="Google Shape;5480;p75"/>
            <p:cNvSpPr/>
            <p:nvPr/>
          </p:nvSpPr>
          <p:spPr>
            <a:xfrm>
              <a:off x="2745250" y="4393225"/>
              <a:ext cx="75575" cy="75575"/>
            </a:xfrm>
            <a:custGeom>
              <a:avLst/>
              <a:gdLst/>
              <a:ahLst/>
              <a:cxnLst/>
              <a:rect l="l" t="t" r="r" b="b"/>
              <a:pathLst>
                <a:path w="3023" h="3023" extrusionOk="0">
                  <a:moveTo>
                    <a:pt x="1511" y="1"/>
                  </a:moveTo>
                  <a:cubicBezTo>
                    <a:pt x="661" y="1"/>
                    <a:pt x="0" y="662"/>
                    <a:pt x="0" y="1512"/>
                  </a:cubicBezTo>
                  <a:cubicBezTo>
                    <a:pt x="0" y="2361"/>
                    <a:pt x="661" y="3023"/>
                    <a:pt x="1511" y="3023"/>
                  </a:cubicBezTo>
                  <a:cubicBezTo>
                    <a:pt x="2361" y="3023"/>
                    <a:pt x="3022" y="2361"/>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81" name="Google Shape;5481;p75"/>
            <p:cNvSpPr/>
            <p:nvPr/>
          </p:nvSpPr>
          <p:spPr>
            <a:xfrm>
              <a:off x="2945925" y="4393225"/>
              <a:ext cx="73200" cy="75575"/>
            </a:xfrm>
            <a:custGeom>
              <a:avLst/>
              <a:gdLst/>
              <a:ahLst/>
              <a:cxnLst/>
              <a:rect l="l" t="t" r="r" b="b"/>
              <a:pathLst>
                <a:path w="2928" h="3023" extrusionOk="0">
                  <a:moveTo>
                    <a:pt x="1417" y="1"/>
                  </a:moveTo>
                  <a:cubicBezTo>
                    <a:pt x="661" y="1"/>
                    <a:pt x="0" y="662"/>
                    <a:pt x="0" y="1512"/>
                  </a:cubicBezTo>
                  <a:cubicBezTo>
                    <a:pt x="0" y="2361"/>
                    <a:pt x="661" y="3023"/>
                    <a:pt x="1417" y="3023"/>
                  </a:cubicBezTo>
                  <a:cubicBezTo>
                    <a:pt x="2266" y="3023"/>
                    <a:pt x="2928" y="2361"/>
                    <a:pt x="2928" y="1512"/>
                  </a:cubicBezTo>
                  <a:cubicBezTo>
                    <a:pt x="2928" y="662"/>
                    <a:pt x="2266" y="1"/>
                    <a:pt x="1417"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82" name="Google Shape;5482;p75"/>
            <p:cNvSpPr/>
            <p:nvPr/>
          </p:nvSpPr>
          <p:spPr>
            <a:xfrm>
              <a:off x="3144225" y="4393225"/>
              <a:ext cx="73225" cy="75575"/>
            </a:xfrm>
            <a:custGeom>
              <a:avLst/>
              <a:gdLst/>
              <a:ahLst/>
              <a:cxnLst/>
              <a:rect l="l" t="t" r="r" b="b"/>
              <a:pathLst>
                <a:path w="2929" h="3023" extrusionOk="0">
                  <a:moveTo>
                    <a:pt x="1417" y="1"/>
                  </a:moveTo>
                  <a:cubicBezTo>
                    <a:pt x="662" y="1"/>
                    <a:pt x="1" y="662"/>
                    <a:pt x="1" y="1512"/>
                  </a:cubicBezTo>
                  <a:cubicBezTo>
                    <a:pt x="1" y="2361"/>
                    <a:pt x="662" y="3023"/>
                    <a:pt x="1511" y="3023"/>
                  </a:cubicBezTo>
                  <a:cubicBezTo>
                    <a:pt x="2267" y="3023"/>
                    <a:pt x="2928" y="2361"/>
                    <a:pt x="2928" y="1512"/>
                  </a:cubicBezTo>
                  <a:cubicBezTo>
                    <a:pt x="2928" y="662"/>
                    <a:pt x="2267" y="1"/>
                    <a:pt x="1511"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83" name="Google Shape;5483;p75"/>
            <p:cNvSpPr/>
            <p:nvPr/>
          </p:nvSpPr>
          <p:spPr>
            <a:xfrm>
              <a:off x="3342550" y="4393225"/>
              <a:ext cx="75550" cy="75575"/>
            </a:xfrm>
            <a:custGeom>
              <a:avLst/>
              <a:gdLst/>
              <a:ahLst/>
              <a:cxnLst/>
              <a:rect l="l" t="t" r="r" b="b"/>
              <a:pathLst>
                <a:path w="3022" h="3023" extrusionOk="0">
                  <a:moveTo>
                    <a:pt x="1511" y="1"/>
                  </a:moveTo>
                  <a:cubicBezTo>
                    <a:pt x="661" y="1"/>
                    <a:pt x="0" y="662"/>
                    <a:pt x="0" y="1512"/>
                  </a:cubicBezTo>
                  <a:cubicBezTo>
                    <a:pt x="0" y="2361"/>
                    <a:pt x="661" y="3023"/>
                    <a:pt x="1511" y="3023"/>
                  </a:cubicBezTo>
                  <a:cubicBezTo>
                    <a:pt x="2361" y="3023"/>
                    <a:pt x="3022" y="2361"/>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84" name="Google Shape;5484;p75"/>
            <p:cNvSpPr/>
            <p:nvPr/>
          </p:nvSpPr>
          <p:spPr>
            <a:xfrm>
              <a:off x="3540850" y="4393225"/>
              <a:ext cx="75575" cy="75575"/>
            </a:xfrm>
            <a:custGeom>
              <a:avLst/>
              <a:gdLst/>
              <a:ahLst/>
              <a:cxnLst/>
              <a:rect l="l" t="t" r="r" b="b"/>
              <a:pathLst>
                <a:path w="3023" h="3023" extrusionOk="0">
                  <a:moveTo>
                    <a:pt x="1511" y="1"/>
                  </a:moveTo>
                  <a:cubicBezTo>
                    <a:pt x="756" y="1"/>
                    <a:pt x="95" y="662"/>
                    <a:pt x="95" y="1512"/>
                  </a:cubicBezTo>
                  <a:cubicBezTo>
                    <a:pt x="1" y="2361"/>
                    <a:pt x="756" y="3023"/>
                    <a:pt x="1511" y="3023"/>
                  </a:cubicBezTo>
                  <a:cubicBezTo>
                    <a:pt x="2361" y="3023"/>
                    <a:pt x="3022" y="2361"/>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85" name="Google Shape;5485;p75"/>
            <p:cNvSpPr/>
            <p:nvPr/>
          </p:nvSpPr>
          <p:spPr>
            <a:xfrm>
              <a:off x="3741525" y="4393225"/>
              <a:ext cx="73200" cy="75575"/>
            </a:xfrm>
            <a:custGeom>
              <a:avLst/>
              <a:gdLst/>
              <a:ahLst/>
              <a:cxnLst/>
              <a:rect l="l" t="t" r="r" b="b"/>
              <a:pathLst>
                <a:path w="2928" h="3023" extrusionOk="0">
                  <a:moveTo>
                    <a:pt x="1417" y="1"/>
                  </a:moveTo>
                  <a:cubicBezTo>
                    <a:pt x="661" y="1"/>
                    <a:pt x="0" y="662"/>
                    <a:pt x="0" y="1512"/>
                  </a:cubicBezTo>
                  <a:cubicBezTo>
                    <a:pt x="0" y="2361"/>
                    <a:pt x="661" y="3023"/>
                    <a:pt x="1511" y="3023"/>
                  </a:cubicBezTo>
                  <a:cubicBezTo>
                    <a:pt x="2267" y="3023"/>
                    <a:pt x="2928" y="2361"/>
                    <a:pt x="2928" y="1512"/>
                  </a:cubicBezTo>
                  <a:cubicBezTo>
                    <a:pt x="2928" y="662"/>
                    <a:pt x="2267" y="1"/>
                    <a:pt x="1511"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86" name="Google Shape;5486;p75"/>
            <p:cNvSpPr/>
            <p:nvPr/>
          </p:nvSpPr>
          <p:spPr>
            <a:xfrm>
              <a:off x="1751325" y="4204350"/>
              <a:ext cx="73200" cy="73225"/>
            </a:xfrm>
            <a:custGeom>
              <a:avLst/>
              <a:gdLst/>
              <a:ahLst/>
              <a:cxnLst/>
              <a:rect l="l" t="t" r="r" b="b"/>
              <a:pathLst>
                <a:path w="2928" h="2929" extrusionOk="0">
                  <a:moveTo>
                    <a:pt x="1417" y="1"/>
                  </a:moveTo>
                  <a:cubicBezTo>
                    <a:pt x="661" y="1"/>
                    <a:pt x="0" y="662"/>
                    <a:pt x="0" y="1512"/>
                  </a:cubicBezTo>
                  <a:cubicBezTo>
                    <a:pt x="0" y="2267"/>
                    <a:pt x="661" y="2928"/>
                    <a:pt x="1511" y="2928"/>
                  </a:cubicBezTo>
                  <a:cubicBezTo>
                    <a:pt x="2267" y="2928"/>
                    <a:pt x="2928" y="2362"/>
                    <a:pt x="2928" y="1512"/>
                  </a:cubicBezTo>
                  <a:cubicBezTo>
                    <a:pt x="2928" y="662"/>
                    <a:pt x="2267" y="1"/>
                    <a:pt x="1511"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87" name="Google Shape;5487;p75"/>
            <p:cNvSpPr/>
            <p:nvPr/>
          </p:nvSpPr>
          <p:spPr>
            <a:xfrm>
              <a:off x="1949625" y="4204350"/>
              <a:ext cx="75575" cy="73225"/>
            </a:xfrm>
            <a:custGeom>
              <a:avLst/>
              <a:gdLst/>
              <a:ahLst/>
              <a:cxnLst/>
              <a:rect l="l" t="t" r="r" b="b"/>
              <a:pathLst>
                <a:path w="3023" h="2929" extrusionOk="0">
                  <a:moveTo>
                    <a:pt x="1512" y="1"/>
                  </a:moveTo>
                  <a:cubicBezTo>
                    <a:pt x="662" y="1"/>
                    <a:pt x="1" y="662"/>
                    <a:pt x="1" y="1512"/>
                  </a:cubicBezTo>
                  <a:cubicBezTo>
                    <a:pt x="1" y="2267"/>
                    <a:pt x="662" y="2928"/>
                    <a:pt x="1512" y="2928"/>
                  </a:cubicBezTo>
                  <a:cubicBezTo>
                    <a:pt x="2362" y="2928"/>
                    <a:pt x="3023" y="2362"/>
                    <a:pt x="3023" y="1512"/>
                  </a:cubicBezTo>
                  <a:cubicBezTo>
                    <a:pt x="3023" y="662"/>
                    <a:pt x="2362" y="1"/>
                    <a:pt x="1512"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88" name="Google Shape;5488;p75"/>
            <p:cNvSpPr/>
            <p:nvPr/>
          </p:nvSpPr>
          <p:spPr>
            <a:xfrm>
              <a:off x="2147950" y="4204350"/>
              <a:ext cx="75575" cy="73225"/>
            </a:xfrm>
            <a:custGeom>
              <a:avLst/>
              <a:gdLst/>
              <a:ahLst/>
              <a:cxnLst/>
              <a:rect l="l" t="t" r="r" b="b"/>
              <a:pathLst>
                <a:path w="3023" h="2929" extrusionOk="0">
                  <a:moveTo>
                    <a:pt x="1511" y="1"/>
                  </a:moveTo>
                  <a:cubicBezTo>
                    <a:pt x="661" y="1"/>
                    <a:pt x="0" y="662"/>
                    <a:pt x="0" y="1512"/>
                  </a:cubicBezTo>
                  <a:cubicBezTo>
                    <a:pt x="0" y="2267"/>
                    <a:pt x="661" y="2928"/>
                    <a:pt x="1511" y="2928"/>
                  </a:cubicBezTo>
                  <a:cubicBezTo>
                    <a:pt x="2361" y="2928"/>
                    <a:pt x="3022" y="2362"/>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89" name="Google Shape;5489;p75"/>
            <p:cNvSpPr/>
            <p:nvPr/>
          </p:nvSpPr>
          <p:spPr>
            <a:xfrm>
              <a:off x="2346250" y="4204350"/>
              <a:ext cx="75575" cy="73225"/>
            </a:xfrm>
            <a:custGeom>
              <a:avLst/>
              <a:gdLst/>
              <a:ahLst/>
              <a:cxnLst/>
              <a:rect l="l" t="t" r="r" b="b"/>
              <a:pathLst>
                <a:path w="3023" h="2929" extrusionOk="0">
                  <a:moveTo>
                    <a:pt x="1512" y="1"/>
                  </a:moveTo>
                  <a:cubicBezTo>
                    <a:pt x="756" y="1"/>
                    <a:pt x="95" y="662"/>
                    <a:pt x="95" y="1512"/>
                  </a:cubicBezTo>
                  <a:cubicBezTo>
                    <a:pt x="1" y="2267"/>
                    <a:pt x="756" y="2928"/>
                    <a:pt x="1512" y="2928"/>
                  </a:cubicBezTo>
                  <a:cubicBezTo>
                    <a:pt x="2362" y="2928"/>
                    <a:pt x="3023" y="2362"/>
                    <a:pt x="3023" y="1512"/>
                  </a:cubicBezTo>
                  <a:cubicBezTo>
                    <a:pt x="3023" y="662"/>
                    <a:pt x="2362" y="1"/>
                    <a:pt x="1512"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90" name="Google Shape;5490;p75"/>
            <p:cNvSpPr/>
            <p:nvPr/>
          </p:nvSpPr>
          <p:spPr>
            <a:xfrm>
              <a:off x="2546925" y="4204350"/>
              <a:ext cx="75575" cy="73225"/>
            </a:xfrm>
            <a:custGeom>
              <a:avLst/>
              <a:gdLst/>
              <a:ahLst/>
              <a:cxnLst/>
              <a:rect l="l" t="t" r="r" b="b"/>
              <a:pathLst>
                <a:path w="3023" h="2929" extrusionOk="0">
                  <a:moveTo>
                    <a:pt x="1512" y="1"/>
                  </a:moveTo>
                  <a:cubicBezTo>
                    <a:pt x="662" y="1"/>
                    <a:pt x="1" y="662"/>
                    <a:pt x="1" y="1512"/>
                  </a:cubicBezTo>
                  <a:cubicBezTo>
                    <a:pt x="1" y="2267"/>
                    <a:pt x="662" y="2928"/>
                    <a:pt x="1512" y="2928"/>
                  </a:cubicBezTo>
                  <a:cubicBezTo>
                    <a:pt x="2267" y="2928"/>
                    <a:pt x="3023" y="2362"/>
                    <a:pt x="3023" y="1512"/>
                  </a:cubicBezTo>
                  <a:cubicBezTo>
                    <a:pt x="3023" y="662"/>
                    <a:pt x="2362" y="1"/>
                    <a:pt x="1512"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91" name="Google Shape;5491;p75"/>
            <p:cNvSpPr/>
            <p:nvPr/>
          </p:nvSpPr>
          <p:spPr>
            <a:xfrm>
              <a:off x="2745250" y="4204350"/>
              <a:ext cx="75575" cy="73225"/>
            </a:xfrm>
            <a:custGeom>
              <a:avLst/>
              <a:gdLst/>
              <a:ahLst/>
              <a:cxnLst/>
              <a:rect l="l" t="t" r="r" b="b"/>
              <a:pathLst>
                <a:path w="3023" h="2929" extrusionOk="0">
                  <a:moveTo>
                    <a:pt x="1511" y="1"/>
                  </a:moveTo>
                  <a:cubicBezTo>
                    <a:pt x="661" y="1"/>
                    <a:pt x="0" y="662"/>
                    <a:pt x="0" y="1512"/>
                  </a:cubicBezTo>
                  <a:cubicBezTo>
                    <a:pt x="0" y="2267"/>
                    <a:pt x="661" y="2928"/>
                    <a:pt x="1511" y="2928"/>
                  </a:cubicBezTo>
                  <a:cubicBezTo>
                    <a:pt x="2361" y="2928"/>
                    <a:pt x="3022" y="2362"/>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92" name="Google Shape;5492;p75"/>
            <p:cNvSpPr/>
            <p:nvPr/>
          </p:nvSpPr>
          <p:spPr>
            <a:xfrm>
              <a:off x="2945925" y="4204350"/>
              <a:ext cx="73200" cy="73225"/>
            </a:xfrm>
            <a:custGeom>
              <a:avLst/>
              <a:gdLst/>
              <a:ahLst/>
              <a:cxnLst/>
              <a:rect l="l" t="t" r="r" b="b"/>
              <a:pathLst>
                <a:path w="2928" h="2929" extrusionOk="0">
                  <a:moveTo>
                    <a:pt x="1417" y="1"/>
                  </a:moveTo>
                  <a:cubicBezTo>
                    <a:pt x="661" y="1"/>
                    <a:pt x="0" y="662"/>
                    <a:pt x="0" y="1512"/>
                  </a:cubicBezTo>
                  <a:cubicBezTo>
                    <a:pt x="0" y="2267"/>
                    <a:pt x="661" y="2928"/>
                    <a:pt x="1417" y="2928"/>
                  </a:cubicBezTo>
                  <a:cubicBezTo>
                    <a:pt x="2266" y="2928"/>
                    <a:pt x="2928" y="2362"/>
                    <a:pt x="2928" y="1512"/>
                  </a:cubicBezTo>
                  <a:cubicBezTo>
                    <a:pt x="2928" y="662"/>
                    <a:pt x="2266" y="1"/>
                    <a:pt x="1417"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93" name="Google Shape;5493;p75"/>
            <p:cNvSpPr/>
            <p:nvPr/>
          </p:nvSpPr>
          <p:spPr>
            <a:xfrm>
              <a:off x="3144225" y="4204350"/>
              <a:ext cx="73225" cy="73225"/>
            </a:xfrm>
            <a:custGeom>
              <a:avLst/>
              <a:gdLst/>
              <a:ahLst/>
              <a:cxnLst/>
              <a:rect l="l" t="t" r="r" b="b"/>
              <a:pathLst>
                <a:path w="2929" h="2929" extrusionOk="0">
                  <a:moveTo>
                    <a:pt x="1417" y="1"/>
                  </a:moveTo>
                  <a:cubicBezTo>
                    <a:pt x="662" y="1"/>
                    <a:pt x="1" y="662"/>
                    <a:pt x="1" y="1512"/>
                  </a:cubicBezTo>
                  <a:cubicBezTo>
                    <a:pt x="1" y="2267"/>
                    <a:pt x="662" y="2928"/>
                    <a:pt x="1511" y="2928"/>
                  </a:cubicBezTo>
                  <a:cubicBezTo>
                    <a:pt x="2267" y="2928"/>
                    <a:pt x="2928" y="2362"/>
                    <a:pt x="2928" y="1512"/>
                  </a:cubicBezTo>
                  <a:cubicBezTo>
                    <a:pt x="2928" y="662"/>
                    <a:pt x="2267" y="1"/>
                    <a:pt x="1511"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94" name="Google Shape;5494;p75"/>
            <p:cNvSpPr/>
            <p:nvPr/>
          </p:nvSpPr>
          <p:spPr>
            <a:xfrm>
              <a:off x="3342550" y="4204350"/>
              <a:ext cx="75550" cy="73225"/>
            </a:xfrm>
            <a:custGeom>
              <a:avLst/>
              <a:gdLst/>
              <a:ahLst/>
              <a:cxnLst/>
              <a:rect l="l" t="t" r="r" b="b"/>
              <a:pathLst>
                <a:path w="3022" h="2929" extrusionOk="0">
                  <a:moveTo>
                    <a:pt x="1511" y="1"/>
                  </a:moveTo>
                  <a:cubicBezTo>
                    <a:pt x="661" y="1"/>
                    <a:pt x="0" y="662"/>
                    <a:pt x="0" y="1512"/>
                  </a:cubicBezTo>
                  <a:cubicBezTo>
                    <a:pt x="0" y="2267"/>
                    <a:pt x="661" y="2928"/>
                    <a:pt x="1511" y="2928"/>
                  </a:cubicBezTo>
                  <a:cubicBezTo>
                    <a:pt x="2361" y="2928"/>
                    <a:pt x="3022" y="2362"/>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95" name="Google Shape;5495;p75"/>
            <p:cNvSpPr/>
            <p:nvPr/>
          </p:nvSpPr>
          <p:spPr>
            <a:xfrm>
              <a:off x="3540850" y="4204350"/>
              <a:ext cx="75575" cy="73225"/>
            </a:xfrm>
            <a:custGeom>
              <a:avLst/>
              <a:gdLst/>
              <a:ahLst/>
              <a:cxnLst/>
              <a:rect l="l" t="t" r="r" b="b"/>
              <a:pathLst>
                <a:path w="3023" h="2929" extrusionOk="0">
                  <a:moveTo>
                    <a:pt x="1511" y="1"/>
                  </a:moveTo>
                  <a:cubicBezTo>
                    <a:pt x="756" y="1"/>
                    <a:pt x="95" y="662"/>
                    <a:pt x="95" y="1512"/>
                  </a:cubicBezTo>
                  <a:cubicBezTo>
                    <a:pt x="1" y="2267"/>
                    <a:pt x="756" y="2928"/>
                    <a:pt x="1511" y="2928"/>
                  </a:cubicBezTo>
                  <a:cubicBezTo>
                    <a:pt x="2361" y="2928"/>
                    <a:pt x="3022" y="2362"/>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96" name="Google Shape;5496;p75"/>
            <p:cNvSpPr/>
            <p:nvPr/>
          </p:nvSpPr>
          <p:spPr>
            <a:xfrm>
              <a:off x="3741525" y="4204350"/>
              <a:ext cx="73200" cy="73225"/>
            </a:xfrm>
            <a:custGeom>
              <a:avLst/>
              <a:gdLst/>
              <a:ahLst/>
              <a:cxnLst/>
              <a:rect l="l" t="t" r="r" b="b"/>
              <a:pathLst>
                <a:path w="2928" h="2929" extrusionOk="0">
                  <a:moveTo>
                    <a:pt x="1417" y="1"/>
                  </a:moveTo>
                  <a:cubicBezTo>
                    <a:pt x="661" y="1"/>
                    <a:pt x="0" y="662"/>
                    <a:pt x="0" y="1512"/>
                  </a:cubicBezTo>
                  <a:cubicBezTo>
                    <a:pt x="0" y="2267"/>
                    <a:pt x="661" y="2928"/>
                    <a:pt x="1511" y="2928"/>
                  </a:cubicBezTo>
                  <a:cubicBezTo>
                    <a:pt x="2267" y="2928"/>
                    <a:pt x="2928" y="2362"/>
                    <a:pt x="2928" y="1512"/>
                  </a:cubicBezTo>
                  <a:cubicBezTo>
                    <a:pt x="2928" y="662"/>
                    <a:pt x="2267" y="1"/>
                    <a:pt x="1511"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97" name="Google Shape;5497;p75"/>
            <p:cNvSpPr/>
            <p:nvPr/>
          </p:nvSpPr>
          <p:spPr>
            <a:xfrm>
              <a:off x="1550650" y="4015500"/>
              <a:ext cx="75575" cy="75550"/>
            </a:xfrm>
            <a:custGeom>
              <a:avLst/>
              <a:gdLst/>
              <a:ahLst/>
              <a:cxnLst/>
              <a:rect l="l" t="t" r="r" b="b"/>
              <a:pathLst>
                <a:path w="3023" h="3022" extrusionOk="0">
                  <a:moveTo>
                    <a:pt x="1511" y="0"/>
                  </a:moveTo>
                  <a:cubicBezTo>
                    <a:pt x="756" y="0"/>
                    <a:pt x="95" y="661"/>
                    <a:pt x="95" y="1511"/>
                  </a:cubicBezTo>
                  <a:cubicBezTo>
                    <a:pt x="0" y="2361"/>
                    <a:pt x="756"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98" name="Google Shape;5498;p75"/>
            <p:cNvSpPr/>
            <p:nvPr/>
          </p:nvSpPr>
          <p:spPr>
            <a:xfrm>
              <a:off x="1751325" y="4015500"/>
              <a:ext cx="73200" cy="75550"/>
            </a:xfrm>
            <a:custGeom>
              <a:avLst/>
              <a:gdLst/>
              <a:ahLst/>
              <a:cxnLst/>
              <a:rect l="l" t="t" r="r" b="b"/>
              <a:pathLst>
                <a:path w="2928" h="3022" extrusionOk="0">
                  <a:moveTo>
                    <a:pt x="1417" y="0"/>
                  </a:moveTo>
                  <a:cubicBezTo>
                    <a:pt x="661" y="0"/>
                    <a:pt x="0" y="661"/>
                    <a:pt x="0" y="1511"/>
                  </a:cubicBezTo>
                  <a:cubicBezTo>
                    <a:pt x="0" y="2361"/>
                    <a:pt x="661" y="3022"/>
                    <a:pt x="1511" y="3022"/>
                  </a:cubicBezTo>
                  <a:cubicBezTo>
                    <a:pt x="2267" y="3022"/>
                    <a:pt x="2928" y="2361"/>
                    <a:pt x="2928" y="1511"/>
                  </a:cubicBezTo>
                  <a:cubicBezTo>
                    <a:pt x="2928" y="661"/>
                    <a:pt x="2267" y="0"/>
                    <a:pt x="1511"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99" name="Google Shape;5499;p75"/>
            <p:cNvSpPr/>
            <p:nvPr/>
          </p:nvSpPr>
          <p:spPr>
            <a:xfrm>
              <a:off x="1949625" y="4015500"/>
              <a:ext cx="75575" cy="75550"/>
            </a:xfrm>
            <a:custGeom>
              <a:avLst/>
              <a:gdLst/>
              <a:ahLst/>
              <a:cxnLst/>
              <a:rect l="l" t="t" r="r" b="b"/>
              <a:pathLst>
                <a:path w="3023" h="3022"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00" name="Google Shape;5500;p75"/>
            <p:cNvSpPr/>
            <p:nvPr/>
          </p:nvSpPr>
          <p:spPr>
            <a:xfrm>
              <a:off x="2147950" y="4015500"/>
              <a:ext cx="75575" cy="75550"/>
            </a:xfrm>
            <a:custGeom>
              <a:avLst/>
              <a:gdLst/>
              <a:ahLst/>
              <a:cxnLst/>
              <a:rect l="l" t="t" r="r" b="b"/>
              <a:pathLst>
                <a:path w="3023" h="3022"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01" name="Google Shape;5501;p75"/>
            <p:cNvSpPr/>
            <p:nvPr/>
          </p:nvSpPr>
          <p:spPr>
            <a:xfrm>
              <a:off x="2346250" y="4015500"/>
              <a:ext cx="75575" cy="75550"/>
            </a:xfrm>
            <a:custGeom>
              <a:avLst/>
              <a:gdLst/>
              <a:ahLst/>
              <a:cxnLst/>
              <a:rect l="l" t="t" r="r" b="b"/>
              <a:pathLst>
                <a:path w="3023" h="3022" extrusionOk="0">
                  <a:moveTo>
                    <a:pt x="1512" y="0"/>
                  </a:moveTo>
                  <a:cubicBezTo>
                    <a:pt x="756" y="0"/>
                    <a:pt x="95" y="661"/>
                    <a:pt x="95" y="1511"/>
                  </a:cubicBezTo>
                  <a:cubicBezTo>
                    <a:pt x="1" y="2361"/>
                    <a:pt x="756" y="3022"/>
                    <a:pt x="1512" y="3022"/>
                  </a:cubicBezTo>
                  <a:cubicBezTo>
                    <a:pt x="2362" y="3022"/>
                    <a:pt x="3023" y="2361"/>
                    <a:pt x="3023" y="1511"/>
                  </a:cubicBezTo>
                  <a:cubicBezTo>
                    <a:pt x="3023" y="661"/>
                    <a:pt x="2362" y="0"/>
                    <a:pt x="1512"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02" name="Google Shape;5502;p75"/>
            <p:cNvSpPr/>
            <p:nvPr/>
          </p:nvSpPr>
          <p:spPr>
            <a:xfrm>
              <a:off x="2546925" y="4015500"/>
              <a:ext cx="75575" cy="75550"/>
            </a:xfrm>
            <a:custGeom>
              <a:avLst/>
              <a:gdLst/>
              <a:ahLst/>
              <a:cxnLst/>
              <a:rect l="l" t="t" r="r" b="b"/>
              <a:pathLst>
                <a:path w="3023" h="3022" extrusionOk="0">
                  <a:moveTo>
                    <a:pt x="1512" y="0"/>
                  </a:moveTo>
                  <a:cubicBezTo>
                    <a:pt x="662" y="0"/>
                    <a:pt x="1" y="661"/>
                    <a:pt x="1" y="1511"/>
                  </a:cubicBezTo>
                  <a:cubicBezTo>
                    <a:pt x="1" y="2361"/>
                    <a:pt x="662" y="3022"/>
                    <a:pt x="1512" y="3022"/>
                  </a:cubicBezTo>
                  <a:cubicBezTo>
                    <a:pt x="2267" y="3022"/>
                    <a:pt x="3023" y="2361"/>
                    <a:pt x="3023" y="1511"/>
                  </a:cubicBezTo>
                  <a:cubicBezTo>
                    <a:pt x="3023" y="661"/>
                    <a:pt x="2362" y="0"/>
                    <a:pt x="1512"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03" name="Google Shape;5503;p75"/>
            <p:cNvSpPr/>
            <p:nvPr/>
          </p:nvSpPr>
          <p:spPr>
            <a:xfrm>
              <a:off x="2745250" y="4015500"/>
              <a:ext cx="75575" cy="75550"/>
            </a:xfrm>
            <a:custGeom>
              <a:avLst/>
              <a:gdLst/>
              <a:ahLst/>
              <a:cxnLst/>
              <a:rect l="l" t="t" r="r" b="b"/>
              <a:pathLst>
                <a:path w="3023" h="3022"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04" name="Google Shape;5504;p75"/>
            <p:cNvSpPr/>
            <p:nvPr/>
          </p:nvSpPr>
          <p:spPr>
            <a:xfrm>
              <a:off x="2945925" y="4015500"/>
              <a:ext cx="73200" cy="75550"/>
            </a:xfrm>
            <a:custGeom>
              <a:avLst/>
              <a:gdLst/>
              <a:ahLst/>
              <a:cxnLst/>
              <a:rect l="l" t="t" r="r" b="b"/>
              <a:pathLst>
                <a:path w="2928" h="3022" extrusionOk="0">
                  <a:moveTo>
                    <a:pt x="1417" y="0"/>
                  </a:moveTo>
                  <a:cubicBezTo>
                    <a:pt x="661" y="0"/>
                    <a:pt x="0" y="661"/>
                    <a:pt x="0" y="1511"/>
                  </a:cubicBezTo>
                  <a:cubicBezTo>
                    <a:pt x="0" y="2361"/>
                    <a:pt x="661" y="3022"/>
                    <a:pt x="1417" y="3022"/>
                  </a:cubicBezTo>
                  <a:cubicBezTo>
                    <a:pt x="2266" y="3022"/>
                    <a:pt x="2928" y="2361"/>
                    <a:pt x="2928" y="1511"/>
                  </a:cubicBezTo>
                  <a:cubicBezTo>
                    <a:pt x="2928" y="661"/>
                    <a:pt x="2266" y="0"/>
                    <a:pt x="1417"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05" name="Google Shape;5505;p75"/>
            <p:cNvSpPr/>
            <p:nvPr/>
          </p:nvSpPr>
          <p:spPr>
            <a:xfrm>
              <a:off x="3144225" y="4015500"/>
              <a:ext cx="73225" cy="75550"/>
            </a:xfrm>
            <a:custGeom>
              <a:avLst/>
              <a:gdLst/>
              <a:ahLst/>
              <a:cxnLst/>
              <a:rect l="l" t="t" r="r" b="b"/>
              <a:pathLst>
                <a:path w="2929" h="3022" extrusionOk="0">
                  <a:moveTo>
                    <a:pt x="1417" y="0"/>
                  </a:moveTo>
                  <a:cubicBezTo>
                    <a:pt x="662" y="0"/>
                    <a:pt x="1" y="661"/>
                    <a:pt x="1" y="1511"/>
                  </a:cubicBezTo>
                  <a:cubicBezTo>
                    <a:pt x="1" y="2361"/>
                    <a:pt x="662" y="3022"/>
                    <a:pt x="1511" y="3022"/>
                  </a:cubicBezTo>
                  <a:cubicBezTo>
                    <a:pt x="2267" y="3022"/>
                    <a:pt x="2928" y="2361"/>
                    <a:pt x="2928" y="1511"/>
                  </a:cubicBezTo>
                  <a:cubicBezTo>
                    <a:pt x="2928" y="661"/>
                    <a:pt x="2267" y="0"/>
                    <a:pt x="1511"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06" name="Google Shape;5506;p75"/>
            <p:cNvSpPr/>
            <p:nvPr/>
          </p:nvSpPr>
          <p:spPr>
            <a:xfrm>
              <a:off x="3342550" y="4015500"/>
              <a:ext cx="75550" cy="75550"/>
            </a:xfrm>
            <a:custGeom>
              <a:avLst/>
              <a:gdLst/>
              <a:ahLst/>
              <a:cxnLst/>
              <a:rect l="l" t="t" r="r" b="b"/>
              <a:pathLst>
                <a:path w="3022" h="3022"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07" name="Google Shape;5507;p75"/>
            <p:cNvSpPr/>
            <p:nvPr/>
          </p:nvSpPr>
          <p:spPr>
            <a:xfrm>
              <a:off x="3540850" y="4015500"/>
              <a:ext cx="75575" cy="75550"/>
            </a:xfrm>
            <a:custGeom>
              <a:avLst/>
              <a:gdLst/>
              <a:ahLst/>
              <a:cxnLst/>
              <a:rect l="l" t="t" r="r" b="b"/>
              <a:pathLst>
                <a:path w="3023" h="3022" extrusionOk="0">
                  <a:moveTo>
                    <a:pt x="1511" y="0"/>
                  </a:moveTo>
                  <a:cubicBezTo>
                    <a:pt x="756" y="0"/>
                    <a:pt x="95" y="661"/>
                    <a:pt x="95" y="1511"/>
                  </a:cubicBezTo>
                  <a:cubicBezTo>
                    <a:pt x="1" y="2361"/>
                    <a:pt x="756"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08" name="Google Shape;5508;p75"/>
            <p:cNvSpPr/>
            <p:nvPr/>
          </p:nvSpPr>
          <p:spPr>
            <a:xfrm>
              <a:off x="3741525" y="4015500"/>
              <a:ext cx="73200" cy="75550"/>
            </a:xfrm>
            <a:custGeom>
              <a:avLst/>
              <a:gdLst/>
              <a:ahLst/>
              <a:cxnLst/>
              <a:rect l="l" t="t" r="r" b="b"/>
              <a:pathLst>
                <a:path w="2928" h="3022" extrusionOk="0">
                  <a:moveTo>
                    <a:pt x="1417" y="0"/>
                  </a:moveTo>
                  <a:cubicBezTo>
                    <a:pt x="661" y="0"/>
                    <a:pt x="0" y="661"/>
                    <a:pt x="0" y="1511"/>
                  </a:cubicBezTo>
                  <a:cubicBezTo>
                    <a:pt x="0" y="2361"/>
                    <a:pt x="661" y="3022"/>
                    <a:pt x="1511" y="3022"/>
                  </a:cubicBezTo>
                  <a:cubicBezTo>
                    <a:pt x="2267" y="3022"/>
                    <a:pt x="2928" y="2361"/>
                    <a:pt x="2928" y="1511"/>
                  </a:cubicBezTo>
                  <a:cubicBezTo>
                    <a:pt x="2928" y="661"/>
                    <a:pt x="2267" y="0"/>
                    <a:pt x="1511"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09" name="Google Shape;5509;p75"/>
            <p:cNvSpPr/>
            <p:nvPr/>
          </p:nvSpPr>
          <p:spPr>
            <a:xfrm>
              <a:off x="1550650" y="3826625"/>
              <a:ext cx="75575" cy="75575"/>
            </a:xfrm>
            <a:custGeom>
              <a:avLst/>
              <a:gdLst/>
              <a:ahLst/>
              <a:cxnLst/>
              <a:rect l="l" t="t" r="r" b="b"/>
              <a:pathLst>
                <a:path w="3023" h="3023" extrusionOk="0">
                  <a:moveTo>
                    <a:pt x="1511" y="0"/>
                  </a:moveTo>
                  <a:cubicBezTo>
                    <a:pt x="756" y="0"/>
                    <a:pt x="95" y="661"/>
                    <a:pt x="95" y="1511"/>
                  </a:cubicBezTo>
                  <a:cubicBezTo>
                    <a:pt x="0" y="2361"/>
                    <a:pt x="756"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10" name="Google Shape;5510;p75"/>
            <p:cNvSpPr/>
            <p:nvPr/>
          </p:nvSpPr>
          <p:spPr>
            <a:xfrm>
              <a:off x="1751325" y="3826625"/>
              <a:ext cx="73200" cy="75575"/>
            </a:xfrm>
            <a:custGeom>
              <a:avLst/>
              <a:gdLst/>
              <a:ahLst/>
              <a:cxnLst/>
              <a:rect l="l" t="t" r="r" b="b"/>
              <a:pathLst>
                <a:path w="2928" h="3023" extrusionOk="0">
                  <a:moveTo>
                    <a:pt x="1417" y="0"/>
                  </a:moveTo>
                  <a:cubicBezTo>
                    <a:pt x="661" y="0"/>
                    <a:pt x="0" y="661"/>
                    <a:pt x="0" y="1511"/>
                  </a:cubicBezTo>
                  <a:cubicBezTo>
                    <a:pt x="0" y="2361"/>
                    <a:pt x="661" y="3022"/>
                    <a:pt x="1511" y="3022"/>
                  </a:cubicBezTo>
                  <a:cubicBezTo>
                    <a:pt x="2267" y="3022"/>
                    <a:pt x="2928" y="2361"/>
                    <a:pt x="2928" y="1511"/>
                  </a:cubicBezTo>
                  <a:cubicBezTo>
                    <a:pt x="2928" y="661"/>
                    <a:pt x="2267" y="0"/>
                    <a:pt x="1511"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11" name="Google Shape;5511;p75"/>
            <p:cNvSpPr/>
            <p:nvPr/>
          </p:nvSpPr>
          <p:spPr>
            <a:xfrm>
              <a:off x="1949625" y="3826625"/>
              <a:ext cx="75575" cy="75575"/>
            </a:xfrm>
            <a:custGeom>
              <a:avLst/>
              <a:gdLst/>
              <a:ahLst/>
              <a:cxnLst/>
              <a:rect l="l" t="t" r="r" b="b"/>
              <a:pathLst>
                <a:path w="3023" h="3023"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12" name="Google Shape;5512;p75"/>
            <p:cNvSpPr/>
            <p:nvPr/>
          </p:nvSpPr>
          <p:spPr>
            <a:xfrm>
              <a:off x="2147950" y="3826625"/>
              <a:ext cx="75575" cy="75575"/>
            </a:xfrm>
            <a:custGeom>
              <a:avLst/>
              <a:gdLst/>
              <a:ahLst/>
              <a:cxnLst/>
              <a:rect l="l" t="t" r="r" b="b"/>
              <a:pathLst>
                <a:path w="3023" h="3023"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13" name="Google Shape;5513;p75"/>
            <p:cNvSpPr/>
            <p:nvPr/>
          </p:nvSpPr>
          <p:spPr>
            <a:xfrm>
              <a:off x="2346250" y="3826625"/>
              <a:ext cx="75575" cy="75575"/>
            </a:xfrm>
            <a:custGeom>
              <a:avLst/>
              <a:gdLst/>
              <a:ahLst/>
              <a:cxnLst/>
              <a:rect l="l" t="t" r="r" b="b"/>
              <a:pathLst>
                <a:path w="3023" h="3023" extrusionOk="0">
                  <a:moveTo>
                    <a:pt x="1512" y="0"/>
                  </a:moveTo>
                  <a:cubicBezTo>
                    <a:pt x="756" y="0"/>
                    <a:pt x="95" y="661"/>
                    <a:pt x="95" y="1511"/>
                  </a:cubicBezTo>
                  <a:cubicBezTo>
                    <a:pt x="1" y="2361"/>
                    <a:pt x="756" y="3022"/>
                    <a:pt x="1512" y="3022"/>
                  </a:cubicBezTo>
                  <a:cubicBezTo>
                    <a:pt x="2362" y="3022"/>
                    <a:pt x="3023" y="2361"/>
                    <a:pt x="3023" y="1511"/>
                  </a:cubicBezTo>
                  <a:cubicBezTo>
                    <a:pt x="3023" y="661"/>
                    <a:pt x="2362" y="0"/>
                    <a:pt x="1512"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14" name="Google Shape;5514;p75"/>
            <p:cNvSpPr/>
            <p:nvPr/>
          </p:nvSpPr>
          <p:spPr>
            <a:xfrm>
              <a:off x="2546925" y="3826625"/>
              <a:ext cx="75575" cy="75575"/>
            </a:xfrm>
            <a:custGeom>
              <a:avLst/>
              <a:gdLst/>
              <a:ahLst/>
              <a:cxnLst/>
              <a:rect l="l" t="t" r="r" b="b"/>
              <a:pathLst>
                <a:path w="3023" h="3023" extrusionOk="0">
                  <a:moveTo>
                    <a:pt x="1512" y="0"/>
                  </a:moveTo>
                  <a:cubicBezTo>
                    <a:pt x="662" y="0"/>
                    <a:pt x="1" y="661"/>
                    <a:pt x="1" y="1511"/>
                  </a:cubicBezTo>
                  <a:cubicBezTo>
                    <a:pt x="1" y="2361"/>
                    <a:pt x="662" y="3022"/>
                    <a:pt x="1512" y="3022"/>
                  </a:cubicBezTo>
                  <a:cubicBezTo>
                    <a:pt x="2267" y="3022"/>
                    <a:pt x="3023" y="2361"/>
                    <a:pt x="3023" y="1511"/>
                  </a:cubicBezTo>
                  <a:cubicBezTo>
                    <a:pt x="3023" y="661"/>
                    <a:pt x="2362" y="0"/>
                    <a:pt x="1512"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15" name="Google Shape;5515;p75"/>
            <p:cNvSpPr/>
            <p:nvPr/>
          </p:nvSpPr>
          <p:spPr>
            <a:xfrm>
              <a:off x="2745250" y="3826625"/>
              <a:ext cx="75575" cy="75575"/>
            </a:xfrm>
            <a:custGeom>
              <a:avLst/>
              <a:gdLst/>
              <a:ahLst/>
              <a:cxnLst/>
              <a:rect l="l" t="t" r="r" b="b"/>
              <a:pathLst>
                <a:path w="3023" h="3023"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16" name="Google Shape;5516;p75"/>
            <p:cNvSpPr/>
            <p:nvPr/>
          </p:nvSpPr>
          <p:spPr>
            <a:xfrm>
              <a:off x="2945925" y="3826625"/>
              <a:ext cx="73200" cy="75575"/>
            </a:xfrm>
            <a:custGeom>
              <a:avLst/>
              <a:gdLst/>
              <a:ahLst/>
              <a:cxnLst/>
              <a:rect l="l" t="t" r="r" b="b"/>
              <a:pathLst>
                <a:path w="2928" h="3023" extrusionOk="0">
                  <a:moveTo>
                    <a:pt x="1417" y="0"/>
                  </a:moveTo>
                  <a:cubicBezTo>
                    <a:pt x="661" y="0"/>
                    <a:pt x="0" y="661"/>
                    <a:pt x="0" y="1511"/>
                  </a:cubicBezTo>
                  <a:cubicBezTo>
                    <a:pt x="0" y="2361"/>
                    <a:pt x="661" y="3022"/>
                    <a:pt x="1417" y="3022"/>
                  </a:cubicBezTo>
                  <a:cubicBezTo>
                    <a:pt x="2266" y="3022"/>
                    <a:pt x="2928" y="2361"/>
                    <a:pt x="2928" y="1511"/>
                  </a:cubicBezTo>
                  <a:cubicBezTo>
                    <a:pt x="2928" y="661"/>
                    <a:pt x="2266" y="0"/>
                    <a:pt x="1417"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17" name="Google Shape;5517;p75"/>
            <p:cNvSpPr/>
            <p:nvPr/>
          </p:nvSpPr>
          <p:spPr>
            <a:xfrm>
              <a:off x="3144225" y="3826625"/>
              <a:ext cx="73225" cy="75575"/>
            </a:xfrm>
            <a:custGeom>
              <a:avLst/>
              <a:gdLst/>
              <a:ahLst/>
              <a:cxnLst/>
              <a:rect l="l" t="t" r="r" b="b"/>
              <a:pathLst>
                <a:path w="2929" h="3023" extrusionOk="0">
                  <a:moveTo>
                    <a:pt x="1417" y="0"/>
                  </a:moveTo>
                  <a:cubicBezTo>
                    <a:pt x="662" y="0"/>
                    <a:pt x="1" y="661"/>
                    <a:pt x="1" y="1511"/>
                  </a:cubicBezTo>
                  <a:cubicBezTo>
                    <a:pt x="1" y="2361"/>
                    <a:pt x="662" y="3022"/>
                    <a:pt x="1511" y="3022"/>
                  </a:cubicBezTo>
                  <a:cubicBezTo>
                    <a:pt x="2267" y="3022"/>
                    <a:pt x="2928" y="2361"/>
                    <a:pt x="2928" y="1511"/>
                  </a:cubicBezTo>
                  <a:cubicBezTo>
                    <a:pt x="2928" y="661"/>
                    <a:pt x="2267" y="0"/>
                    <a:pt x="1511"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18" name="Google Shape;5518;p75"/>
            <p:cNvSpPr/>
            <p:nvPr/>
          </p:nvSpPr>
          <p:spPr>
            <a:xfrm>
              <a:off x="3342550" y="3826625"/>
              <a:ext cx="75550" cy="75575"/>
            </a:xfrm>
            <a:custGeom>
              <a:avLst/>
              <a:gdLst/>
              <a:ahLst/>
              <a:cxnLst/>
              <a:rect l="l" t="t" r="r" b="b"/>
              <a:pathLst>
                <a:path w="3022" h="3023"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19" name="Google Shape;5519;p75"/>
            <p:cNvSpPr/>
            <p:nvPr/>
          </p:nvSpPr>
          <p:spPr>
            <a:xfrm>
              <a:off x="3540850" y="3826625"/>
              <a:ext cx="75575" cy="75575"/>
            </a:xfrm>
            <a:custGeom>
              <a:avLst/>
              <a:gdLst/>
              <a:ahLst/>
              <a:cxnLst/>
              <a:rect l="l" t="t" r="r" b="b"/>
              <a:pathLst>
                <a:path w="3023" h="3023" extrusionOk="0">
                  <a:moveTo>
                    <a:pt x="1511" y="0"/>
                  </a:moveTo>
                  <a:cubicBezTo>
                    <a:pt x="756" y="0"/>
                    <a:pt x="95" y="661"/>
                    <a:pt x="95" y="1511"/>
                  </a:cubicBezTo>
                  <a:cubicBezTo>
                    <a:pt x="1" y="2361"/>
                    <a:pt x="756"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20" name="Google Shape;5520;p75"/>
            <p:cNvSpPr/>
            <p:nvPr/>
          </p:nvSpPr>
          <p:spPr>
            <a:xfrm>
              <a:off x="3741525" y="3826625"/>
              <a:ext cx="73200" cy="75575"/>
            </a:xfrm>
            <a:custGeom>
              <a:avLst/>
              <a:gdLst/>
              <a:ahLst/>
              <a:cxnLst/>
              <a:rect l="l" t="t" r="r" b="b"/>
              <a:pathLst>
                <a:path w="2928" h="3023" extrusionOk="0">
                  <a:moveTo>
                    <a:pt x="1417" y="0"/>
                  </a:moveTo>
                  <a:cubicBezTo>
                    <a:pt x="661" y="0"/>
                    <a:pt x="0" y="661"/>
                    <a:pt x="0" y="1511"/>
                  </a:cubicBezTo>
                  <a:cubicBezTo>
                    <a:pt x="0" y="2361"/>
                    <a:pt x="661" y="3022"/>
                    <a:pt x="1511" y="3022"/>
                  </a:cubicBezTo>
                  <a:cubicBezTo>
                    <a:pt x="2267" y="3022"/>
                    <a:pt x="2928" y="2361"/>
                    <a:pt x="2928" y="1511"/>
                  </a:cubicBezTo>
                  <a:cubicBezTo>
                    <a:pt x="2928" y="661"/>
                    <a:pt x="2267" y="0"/>
                    <a:pt x="1511"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21" name="Google Shape;5521;p75"/>
            <p:cNvSpPr/>
            <p:nvPr/>
          </p:nvSpPr>
          <p:spPr>
            <a:xfrm>
              <a:off x="1352325" y="3637750"/>
              <a:ext cx="75575" cy="75575"/>
            </a:xfrm>
            <a:custGeom>
              <a:avLst/>
              <a:gdLst/>
              <a:ahLst/>
              <a:cxnLst/>
              <a:rect l="l" t="t" r="r" b="b"/>
              <a:pathLst>
                <a:path w="3023" h="3023" extrusionOk="0">
                  <a:moveTo>
                    <a:pt x="1512" y="1"/>
                  </a:moveTo>
                  <a:cubicBezTo>
                    <a:pt x="662" y="1"/>
                    <a:pt x="1" y="662"/>
                    <a:pt x="1" y="1512"/>
                  </a:cubicBezTo>
                  <a:cubicBezTo>
                    <a:pt x="1" y="2361"/>
                    <a:pt x="662" y="3022"/>
                    <a:pt x="1512" y="3022"/>
                  </a:cubicBezTo>
                  <a:cubicBezTo>
                    <a:pt x="2362" y="3022"/>
                    <a:pt x="3023" y="2361"/>
                    <a:pt x="3023" y="1512"/>
                  </a:cubicBezTo>
                  <a:cubicBezTo>
                    <a:pt x="3023" y="662"/>
                    <a:pt x="2362" y="1"/>
                    <a:pt x="1512"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22" name="Google Shape;5522;p75"/>
            <p:cNvSpPr/>
            <p:nvPr/>
          </p:nvSpPr>
          <p:spPr>
            <a:xfrm>
              <a:off x="1550650" y="3637750"/>
              <a:ext cx="75575" cy="75575"/>
            </a:xfrm>
            <a:custGeom>
              <a:avLst/>
              <a:gdLst/>
              <a:ahLst/>
              <a:cxnLst/>
              <a:rect l="l" t="t" r="r" b="b"/>
              <a:pathLst>
                <a:path w="3023" h="3023" extrusionOk="0">
                  <a:moveTo>
                    <a:pt x="1511" y="1"/>
                  </a:moveTo>
                  <a:cubicBezTo>
                    <a:pt x="756" y="1"/>
                    <a:pt x="95" y="662"/>
                    <a:pt x="95" y="1512"/>
                  </a:cubicBezTo>
                  <a:cubicBezTo>
                    <a:pt x="0" y="2361"/>
                    <a:pt x="756" y="3022"/>
                    <a:pt x="1511" y="3022"/>
                  </a:cubicBezTo>
                  <a:cubicBezTo>
                    <a:pt x="2361" y="3022"/>
                    <a:pt x="3022" y="2361"/>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23" name="Google Shape;5523;p75"/>
            <p:cNvSpPr/>
            <p:nvPr/>
          </p:nvSpPr>
          <p:spPr>
            <a:xfrm>
              <a:off x="1751325" y="3637750"/>
              <a:ext cx="73200" cy="75575"/>
            </a:xfrm>
            <a:custGeom>
              <a:avLst/>
              <a:gdLst/>
              <a:ahLst/>
              <a:cxnLst/>
              <a:rect l="l" t="t" r="r" b="b"/>
              <a:pathLst>
                <a:path w="2928" h="3023" extrusionOk="0">
                  <a:moveTo>
                    <a:pt x="1417" y="1"/>
                  </a:moveTo>
                  <a:cubicBezTo>
                    <a:pt x="661" y="1"/>
                    <a:pt x="0" y="662"/>
                    <a:pt x="0" y="1512"/>
                  </a:cubicBezTo>
                  <a:cubicBezTo>
                    <a:pt x="0" y="2361"/>
                    <a:pt x="661" y="3022"/>
                    <a:pt x="1511" y="3022"/>
                  </a:cubicBezTo>
                  <a:cubicBezTo>
                    <a:pt x="2267" y="3022"/>
                    <a:pt x="2928" y="2361"/>
                    <a:pt x="2928" y="1512"/>
                  </a:cubicBezTo>
                  <a:cubicBezTo>
                    <a:pt x="2928" y="662"/>
                    <a:pt x="2267" y="1"/>
                    <a:pt x="1511"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24" name="Google Shape;5524;p75"/>
            <p:cNvSpPr/>
            <p:nvPr/>
          </p:nvSpPr>
          <p:spPr>
            <a:xfrm>
              <a:off x="1949625" y="3637750"/>
              <a:ext cx="75575" cy="75575"/>
            </a:xfrm>
            <a:custGeom>
              <a:avLst/>
              <a:gdLst/>
              <a:ahLst/>
              <a:cxnLst/>
              <a:rect l="l" t="t" r="r" b="b"/>
              <a:pathLst>
                <a:path w="3023" h="3023" extrusionOk="0">
                  <a:moveTo>
                    <a:pt x="1512" y="1"/>
                  </a:moveTo>
                  <a:cubicBezTo>
                    <a:pt x="662" y="1"/>
                    <a:pt x="1" y="662"/>
                    <a:pt x="1" y="1512"/>
                  </a:cubicBezTo>
                  <a:cubicBezTo>
                    <a:pt x="1" y="2361"/>
                    <a:pt x="662" y="3022"/>
                    <a:pt x="1512" y="3022"/>
                  </a:cubicBezTo>
                  <a:cubicBezTo>
                    <a:pt x="2362" y="3022"/>
                    <a:pt x="3023" y="2361"/>
                    <a:pt x="3023" y="1512"/>
                  </a:cubicBezTo>
                  <a:cubicBezTo>
                    <a:pt x="3023" y="662"/>
                    <a:pt x="2362" y="1"/>
                    <a:pt x="1512"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25" name="Google Shape;5525;p75"/>
            <p:cNvSpPr/>
            <p:nvPr/>
          </p:nvSpPr>
          <p:spPr>
            <a:xfrm>
              <a:off x="2147950" y="3637750"/>
              <a:ext cx="75575" cy="75575"/>
            </a:xfrm>
            <a:custGeom>
              <a:avLst/>
              <a:gdLst/>
              <a:ahLst/>
              <a:cxnLst/>
              <a:rect l="l" t="t" r="r" b="b"/>
              <a:pathLst>
                <a:path w="3023" h="3023" extrusionOk="0">
                  <a:moveTo>
                    <a:pt x="1511" y="1"/>
                  </a:moveTo>
                  <a:cubicBezTo>
                    <a:pt x="661" y="1"/>
                    <a:pt x="0" y="662"/>
                    <a:pt x="0" y="1512"/>
                  </a:cubicBezTo>
                  <a:cubicBezTo>
                    <a:pt x="0" y="2361"/>
                    <a:pt x="661" y="3022"/>
                    <a:pt x="1511" y="3022"/>
                  </a:cubicBezTo>
                  <a:cubicBezTo>
                    <a:pt x="2361" y="3022"/>
                    <a:pt x="3022" y="2361"/>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26" name="Google Shape;5526;p75"/>
            <p:cNvSpPr/>
            <p:nvPr/>
          </p:nvSpPr>
          <p:spPr>
            <a:xfrm>
              <a:off x="2346250" y="3637750"/>
              <a:ext cx="75575" cy="75575"/>
            </a:xfrm>
            <a:custGeom>
              <a:avLst/>
              <a:gdLst/>
              <a:ahLst/>
              <a:cxnLst/>
              <a:rect l="l" t="t" r="r" b="b"/>
              <a:pathLst>
                <a:path w="3023" h="3023" extrusionOk="0">
                  <a:moveTo>
                    <a:pt x="1512" y="1"/>
                  </a:moveTo>
                  <a:cubicBezTo>
                    <a:pt x="756" y="1"/>
                    <a:pt x="95" y="662"/>
                    <a:pt x="95" y="1512"/>
                  </a:cubicBezTo>
                  <a:cubicBezTo>
                    <a:pt x="1" y="2361"/>
                    <a:pt x="756" y="3022"/>
                    <a:pt x="1512" y="3022"/>
                  </a:cubicBezTo>
                  <a:cubicBezTo>
                    <a:pt x="2362" y="3022"/>
                    <a:pt x="3023" y="2361"/>
                    <a:pt x="3023" y="1512"/>
                  </a:cubicBezTo>
                  <a:cubicBezTo>
                    <a:pt x="3023" y="662"/>
                    <a:pt x="2362" y="1"/>
                    <a:pt x="1512"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27" name="Google Shape;5527;p75"/>
            <p:cNvSpPr/>
            <p:nvPr/>
          </p:nvSpPr>
          <p:spPr>
            <a:xfrm>
              <a:off x="2546925" y="3637750"/>
              <a:ext cx="75575" cy="75575"/>
            </a:xfrm>
            <a:custGeom>
              <a:avLst/>
              <a:gdLst/>
              <a:ahLst/>
              <a:cxnLst/>
              <a:rect l="l" t="t" r="r" b="b"/>
              <a:pathLst>
                <a:path w="3023" h="3023" extrusionOk="0">
                  <a:moveTo>
                    <a:pt x="1512" y="1"/>
                  </a:moveTo>
                  <a:cubicBezTo>
                    <a:pt x="662" y="1"/>
                    <a:pt x="1" y="662"/>
                    <a:pt x="1" y="1512"/>
                  </a:cubicBezTo>
                  <a:cubicBezTo>
                    <a:pt x="1" y="2361"/>
                    <a:pt x="662" y="3022"/>
                    <a:pt x="1512" y="3022"/>
                  </a:cubicBezTo>
                  <a:cubicBezTo>
                    <a:pt x="2267" y="3022"/>
                    <a:pt x="3023" y="2361"/>
                    <a:pt x="3023" y="1512"/>
                  </a:cubicBezTo>
                  <a:cubicBezTo>
                    <a:pt x="3023" y="662"/>
                    <a:pt x="2362" y="1"/>
                    <a:pt x="1512"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28" name="Google Shape;5528;p75"/>
            <p:cNvSpPr/>
            <p:nvPr/>
          </p:nvSpPr>
          <p:spPr>
            <a:xfrm>
              <a:off x="2745250" y="3637750"/>
              <a:ext cx="75575" cy="75575"/>
            </a:xfrm>
            <a:custGeom>
              <a:avLst/>
              <a:gdLst/>
              <a:ahLst/>
              <a:cxnLst/>
              <a:rect l="l" t="t" r="r" b="b"/>
              <a:pathLst>
                <a:path w="3023" h="3023" extrusionOk="0">
                  <a:moveTo>
                    <a:pt x="1511" y="1"/>
                  </a:moveTo>
                  <a:cubicBezTo>
                    <a:pt x="661" y="1"/>
                    <a:pt x="0" y="662"/>
                    <a:pt x="0" y="1512"/>
                  </a:cubicBezTo>
                  <a:cubicBezTo>
                    <a:pt x="0" y="2361"/>
                    <a:pt x="661" y="3022"/>
                    <a:pt x="1511" y="3022"/>
                  </a:cubicBezTo>
                  <a:cubicBezTo>
                    <a:pt x="2361" y="3022"/>
                    <a:pt x="3022" y="2361"/>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29" name="Google Shape;5529;p75"/>
            <p:cNvSpPr/>
            <p:nvPr/>
          </p:nvSpPr>
          <p:spPr>
            <a:xfrm>
              <a:off x="2945925" y="3637750"/>
              <a:ext cx="73200" cy="75575"/>
            </a:xfrm>
            <a:custGeom>
              <a:avLst/>
              <a:gdLst/>
              <a:ahLst/>
              <a:cxnLst/>
              <a:rect l="l" t="t" r="r" b="b"/>
              <a:pathLst>
                <a:path w="2928" h="3023" extrusionOk="0">
                  <a:moveTo>
                    <a:pt x="1417" y="1"/>
                  </a:moveTo>
                  <a:cubicBezTo>
                    <a:pt x="661" y="1"/>
                    <a:pt x="0" y="662"/>
                    <a:pt x="0" y="1512"/>
                  </a:cubicBezTo>
                  <a:cubicBezTo>
                    <a:pt x="0" y="2361"/>
                    <a:pt x="661" y="3022"/>
                    <a:pt x="1417" y="3022"/>
                  </a:cubicBezTo>
                  <a:cubicBezTo>
                    <a:pt x="2266" y="3022"/>
                    <a:pt x="2928" y="2361"/>
                    <a:pt x="2928" y="1512"/>
                  </a:cubicBezTo>
                  <a:cubicBezTo>
                    <a:pt x="2928" y="662"/>
                    <a:pt x="2266" y="1"/>
                    <a:pt x="1417"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30" name="Google Shape;5530;p75"/>
            <p:cNvSpPr/>
            <p:nvPr/>
          </p:nvSpPr>
          <p:spPr>
            <a:xfrm>
              <a:off x="3144225" y="3637750"/>
              <a:ext cx="73225" cy="75575"/>
            </a:xfrm>
            <a:custGeom>
              <a:avLst/>
              <a:gdLst/>
              <a:ahLst/>
              <a:cxnLst/>
              <a:rect l="l" t="t" r="r" b="b"/>
              <a:pathLst>
                <a:path w="2929" h="3023" extrusionOk="0">
                  <a:moveTo>
                    <a:pt x="1417" y="1"/>
                  </a:moveTo>
                  <a:cubicBezTo>
                    <a:pt x="662" y="1"/>
                    <a:pt x="1" y="662"/>
                    <a:pt x="1" y="1512"/>
                  </a:cubicBezTo>
                  <a:cubicBezTo>
                    <a:pt x="1" y="2361"/>
                    <a:pt x="662" y="3022"/>
                    <a:pt x="1511" y="3022"/>
                  </a:cubicBezTo>
                  <a:cubicBezTo>
                    <a:pt x="2267" y="3022"/>
                    <a:pt x="2928" y="2361"/>
                    <a:pt x="2928" y="1512"/>
                  </a:cubicBezTo>
                  <a:cubicBezTo>
                    <a:pt x="2928" y="662"/>
                    <a:pt x="2267" y="1"/>
                    <a:pt x="1511"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31" name="Google Shape;5531;p75"/>
            <p:cNvSpPr/>
            <p:nvPr/>
          </p:nvSpPr>
          <p:spPr>
            <a:xfrm>
              <a:off x="3342550" y="3637750"/>
              <a:ext cx="75550" cy="75575"/>
            </a:xfrm>
            <a:custGeom>
              <a:avLst/>
              <a:gdLst/>
              <a:ahLst/>
              <a:cxnLst/>
              <a:rect l="l" t="t" r="r" b="b"/>
              <a:pathLst>
                <a:path w="3022" h="3023" extrusionOk="0">
                  <a:moveTo>
                    <a:pt x="1511" y="1"/>
                  </a:moveTo>
                  <a:cubicBezTo>
                    <a:pt x="661" y="1"/>
                    <a:pt x="0" y="662"/>
                    <a:pt x="0" y="1512"/>
                  </a:cubicBezTo>
                  <a:cubicBezTo>
                    <a:pt x="0" y="2361"/>
                    <a:pt x="661" y="3022"/>
                    <a:pt x="1511" y="3022"/>
                  </a:cubicBezTo>
                  <a:cubicBezTo>
                    <a:pt x="2361" y="3022"/>
                    <a:pt x="3022" y="2361"/>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32" name="Google Shape;5532;p75"/>
            <p:cNvSpPr/>
            <p:nvPr/>
          </p:nvSpPr>
          <p:spPr>
            <a:xfrm>
              <a:off x="3540850" y="3637750"/>
              <a:ext cx="75575" cy="75575"/>
            </a:xfrm>
            <a:custGeom>
              <a:avLst/>
              <a:gdLst/>
              <a:ahLst/>
              <a:cxnLst/>
              <a:rect l="l" t="t" r="r" b="b"/>
              <a:pathLst>
                <a:path w="3023" h="3023" extrusionOk="0">
                  <a:moveTo>
                    <a:pt x="1511" y="1"/>
                  </a:moveTo>
                  <a:cubicBezTo>
                    <a:pt x="756" y="1"/>
                    <a:pt x="95" y="662"/>
                    <a:pt x="95" y="1512"/>
                  </a:cubicBezTo>
                  <a:cubicBezTo>
                    <a:pt x="1" y="2361"/>
                    <a:pt x="756" y="3022"/>
                    <a:pt x="1511" y="3022"/>
                  </a:cubicBezTo>
                  <a:cubicBezTo>
                    <a:pt x="2361" y="3022"/>
                    <a:pt x="3022" y="2361"/>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33" name="Google Shape;5533;p75"/>
            <p:cNvSpPr/>
            <p:nvPr/>
          </p:nvSpPr>
          <p:spPr>
            <a:xfrm>
              <a:off x="3741525" y="3637750"/>
              <a:ext cx="73200" cy="75575"/>
            </a:xfrm>
            <a:custGeom>
              <a:avLst/>
              <a:gdLst/>
              <a:ahLst/>
              <a:cxnLst/>
              <a:rect l="l" t="t" r="r" b="b"/>
              <a:pathLst>
                <a:path w="2928" h="3023" extrusionOk="0">
                  <a:moveTo>
                    <a:pt x="1417" y="1"/>
                  </a:moveTo>
                  <a:cubicBezTo>
                    <a:pt x="661" y="1"/>
                    <a:pt x="0" y="662"/>
                    <a:pt x="0" y="1512"/>
                  </a:cubicBezTo>
                  <a:cubicBezTo>
                    <a:pt x="0" y="2361"/>
                    <a:pt x="661" y="3022"/>
                    <a:pt x="1511" y="3022"/>
                  </a:cubicBezTo>
                  <a:cubicBezTo>
                    <a:pt x="2267" y="3022"/>
                    <a:pt x="2928" y="2361"/>
                    <a:pt x="2928" y="1512"/>
                  </a:cubicBezTo>
                  <a:cubicBezTo>
                    <a:pt x="2928" y="662"/>
                    <a:pt x="2267" y="1"/>
                    <a:pt x="1511"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34" name="Google Shape;5534;p75"/>
            <p:cNvSpPr/>
            <p:nvPr/>
          </p:nvSpPr>
          <p:spPr>
            <a:xfrm>
              <a:off x="1352325" y="3448875"/>
              <a:ext cx="75575" cy="75575"/>
            </a:xfrm>
            <a:custGeom>
              <a:avLst/>
              <a:gdLst/>
              <a:ahLst/>
              <a:cxnLst/>
              <a:rect l="l" t="t" r="r" b="b"/>
              <a:pathLst>
                <a:path w="3023" h="3023" extrusionOk="0">
                  <a:moveTo>
                    <a:pt x="1512" y="1"/>
                  </a:moveTo>
                  <a:cubicBezTo>
                    <a:pt x="662" y="1"/>
                    <a:pt x="1" y="662"/>
                    <a:pt x="1" y="1512"/>
                  </a:cubicBezTo>
                  <a:cubicBezTo>
                    <a:pt x="1" y="2362"/>
                    <a:pt x="662" y="3023"/>
                    <a:pt x="1512" y="3023"/>
                  </a:cubicBezTo>
                  <a:cubicBezTo>
                    <a:pt x="2362" y="3023"/>
                    <a:pt x="3023" y="2362"/>
                    <a:pt x="3023" y="1512"/>
                  </a:cubicBezTo>
                  <a:cubicBezTo>
                    <a:pt x="3023" y="662"/>
                    <a:pt x="2362" y="1"/>
                    <a:pt x="1512"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35" name="Google Shape;5535;p75"/>
            <p:cNvSpPr/>
            <p:nvPr/>
          </p:nvSpPr>
          <p:spPr>
            <a:xfrm>
              <a:off x="1550650" y="3448875"/>
              <a:ext cx="75575" cy="75575"/>
            </a:xfrm>
            <a:custGeom>
              <a:avLst/>
              <a:gdLst/>
              <a:ahLst/>
              <a:cxnLst/>
              <a:rect l="l" t="t" r="r" b="b"/>
              <a:pathLst>
                <a:path w="3023" h="3023" extrusionOk="0">
                  <a:moveTo>
                    <a:pt x="1511" y="1"/>
                  </a:moveTo>
                  <a:cubicBezTo>
                    <a:pt x="756" y="1"/>
                    <a:pt x="95" y="662"/>
                    <a:pt x="95" y="1512"/>
                  </a:cubicBezTo>
                  <a:cubicBezTo>
                    <a:pt x="0" y="2362"/>
                    <a:pt x="756" y="3023"/>
                    <a:pt x="1511" y="3023"/>
                  </a:cubicBezTo>
                  <a:cubicBezTo>
                    <a:pt x="2361" y="3023"/>
                    <a:pt x="3022" y="2362"/>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36" name="Google Shape;5536;p75"/>
            <p:cNvSpPr/>
            <p:nvPr/>
          </p:nvSpPr>
          <p:spPr>
            <a:xfrm>
              <a:off x="1751325" y="3448875"/>
              <a:ext cx="73200" cy="75575"/>
            </a:xfrm>
            <a:custGeom>
              <a:avLst/>
              <a:gdLst/>
              <a:ahLst/>
              <a:cxnLst/>
              <a:rect l="l" t="t" r="r" b="b"/>
              <a:pathLst>
                <a:path w="2928" h="3023" extrusionOk="0">
                  <a:moveTo>
                    <a:pt x="1417" y="1"/>
                  </a:moveTo>
                  <a:cubicBezTo>
                    <a:pt x="661" y="1"/>
                    <a:pt x="0" y="662"/>
                    <a:pt x="0" y="1512"/>
                  </a:cubicBezTo>
                  <a:cubicBezTo>
                    <a:pt x="0" y="2362"/>
                    <a:pt x="661" y="3023"/>
                    <a:pt x="1511" y="3023"/>
                  </a:cubicBezTo>
                  <a:cubicBezTo>
                    <a:pt x="2267" y="3023"/>
                    <a:pt x="2928" y="2362"/>
                    <a:pt x="2928" y="1512"/>
                  </a:cubicBezTo>
                  <a:cubicBezTo>
                    <a:pt x="2928" y="662"/>
                    <a:pt x="2267" y="1"/>
                    <a:pt x="1511"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37" name="Google Shape;5537;p75"/>
            <p:cNvSpPr/>
            <p:nvPr/>
          </p:nvSpPr>
          <p:spPr>
            <a:xfrm>
              <a:off x="1949625" y="3448875"/>
              <a:ext cx="75575" cy="75575"/>
            </a:xfrm>
            <a:custGeom>
              <a:avLst/>
              <a:gdLst/>
              <a:ahLst/>
              <a:cxnLst/>
              <a:rect l="l" t="t" r="r" b="b"/>
              <a:pathLst>
                <a:path w="3023" h="3023" extrusionOk="0">
                  <a:moveTo>
                    <a:pt x="1512" y="1"/>
                  </a:moveTo>
                  <a:cubicBezTo>
                    <a:pt x="662" y="1"/>
                    <a:pt x="1" y="662"/>
                    <a:pt x="1" y="1512"/>
                  </a:cubicBezTo>
                  <a:cubicBezTo>
                    <a:pt x="1" y="2362"/>
                    <a:pt x="662" y="3023"/>
                    <a:pt x="1512" y="3023"/>
                  </a:cubicBezTo>
                  <a:cubicBezTo>
                    <a:pt x="2362" y="3023"/>
                    <a:pt x="3023" y="2362"/>
                    <a:pt x="3023" y="1512"/>
                  </a:cubicBezTo>
                  <a:cubicBezTo>
                    <a:pt x="3023" y="662"/>
                    <a:pt x="2362" y="1"/>
                    <a:pt x="1512"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38" name="Google Shape;5538;p75"/>
            <p:cNvSpPr/>
            <p:nvPr/>
          </p:nvSpPr>
          <p:spPr>
            <a:xfrm>
              <a:off x="2147950" y="3448875"/>
              <a:ext cx="75575" cy="75575"/>
            </a:xfrm>
            <a:custGeom>
              <a:avLst/>
              <a:gdLst/>
              <a:ahLst/>
              <a:cxnLst/>
              <a:rect l="l" t="t" r="r" b="b"/>
              <a:pathLst>
                <a:path w="3023" h="3023" extrusionOk="0">
                  <a:moveTo>
                    <a:pt x="1511" y="1"/>
                  </a:moveTo>
                  <a:cubicBezTo>
                    <a:pt x="661" y="1"/>
                    <a:pt x="0" y="662"/>
                    <a:pt x="0" y="1512"/>
                  </a:cubicBezTo>
                  <a:cubicBezTo>
                    <a:pt x="0" y="2362"/>
                    <a:pt x="661" y="3023"/>
                    <a:pt x="1511" y="3023"/>
                  </a:cubicBezTo>
                  <a:cubicBezTo>
                    <a:pt x="2361" y="3023"/>
                    <a:pt x="3022" y="2362"/>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39" name="Google Shape;5539;p75"/>
            <p:cNvSpPr/>
            <p:nvPr/>
          </p:nvSpPr>
          <p:spPr>
            <a:xfrm>
              <a:off x="2346250" y="3448875"/>
              <a:ext cx="75575" cy="75575"/>
            </a:xfrm>
            <a:custGeom>
              <a:avLst/>
              <a:gdLst/>
              <a:ahLst/>
              <a:cxnLst/>
              <a:rect l="l" t="t" r="r" b="b"/>
              <a:pathLst>
                <a:path w="3023" h="3023" extrusionOk="0">
                  <a:moveTo>
                    <a:pt x="1512" y="1"/>
                  </a:moveTo>
                  <a:cubicBezTo>
                    <a:pt x="756" y="1"/>
                    <a:pt x="95" y="662"/>
                    <a:pt x="95" y="1512"/>
                  </a:cubicBezTo>
                  <a:cubicBezTo>
                    <a:pt x="1" y="2362"/>
                    <a:pt x="756" y="3023"/>
                    <a:pt x="1512" y="3023"/>
                  </a:cubicBezTo>
                  <a:cubicBezTo>
                    <a:pt x="2362" y="3023"/>
                    <a:pt x="3023" y="2362"/>
                    <a:pt x="3023" y="1512"/>
                  </a:cubicBezTo>
                  <a:cubicBezTo>
                    <a:pt x="3023" y="662"/>
                    <a:pt x="2362" y="1"/>
                    <a:pt x="1512"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40" name="Google Shape;5540;p75"/>
            <p:cNvSpPr/>
            <p:nvPr/>
          </p:nvSpPr>
          <p:spPr>
            <a:xfrm>
              <a:off x="2546925" y="3448875"/>
              <a:ext cx="75575" cy="75575"/>
            </a:xfrm>
            <a:custGeom>
              <a:avLst/>
              <a:gdLst/>
              <a:ahLst/>
              <a:cxnLst/>
              <a:rect l="l" t="t" r="r" b="b"/>
              <a:pathLst>
                <a:path w="3023" h="3023" extrusionOk="0">
                  <a:moveTo>
                    <a:pt x="1512" y="1"/>
                  </a:moveTo>
                  <a:cubicBezTo>
                    <a:pt x="662" y="1"/>
                    <a:pt x="1" y="662"/>
                    <a:pt x="1" y="1512"/>
                  </a:cubicBezTo>
                  <a:cubicBezTo>
                    <a:pt x="1" y="2362"/>
                    <a:pt x="662" y="3023"/>
                    <a:pt x="1512" y="3023"/>
                  </a:cubicBezTo>
                  <a:cubicBezTo>
                    <a:pt x="2267" y="3023"/>
                    <a:pt x="3023" y="2362"/>
                    <a:pt x="3023" y="1512"/>
                  </a:cubicBezTo>
                  <a:cubicBezTo>
                    <a:pt x="3023" y="662"/>
                    <a:pt x="2362" y="1"/>
                    <a:pt x="1512"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41" name="Google Shape;5541;p75"/>
            <p:cNvSpPr/>
            <p:nvPr/>
          </p:nvSpPr>
          <p:spPr>
            <a:xfrm>
              <a:off x="2745250" y="3448875"/>
              <a:ext cx="75575" cy="75575"/>
            </a:xfrm>
            <a:custGeom>
              <a:avLst/>
              <a:gdLst/>
              <a:ahLst/>
              <a:cxnLst/>
              <a:rect l="l" t="t" r="r" b="b"/>
              <a:pathLst>
                <a:path w="3023" h="3023" extrusionOk="0">
                  <a:moveTo>
                    <a:pt x="1511" y="1"/>
                  </a:moveTo>
                  <a:cubicBezTo>
                    <a:pt x="661" y="1"/>
                    <a:pt x="0" y="662"/>
                    <a:pt x="0" y="1512"/>
                  </a:cubicBezTo>
                  <a:cubicBezTo>
                    <a:pt x="0" y="2362"/>
                    <a:pt x="661" y="3023"/>
                    <a:pt x="1511" y="3023"/>
                  </a:cubicBezTo>
                  <a:cubicBezTo>
                    <a:pt x="2361" y="3023"/>
                    <a:pt x="3022" y="2362"/>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42" name="Google Shape;5542;p75"/>
            <p:cNvSpPr/>
            <p:nvPr/>
          </p:nvSpPr>
          <p:spPr>
            <a:xfrm>
              <a:off x="2945925" y="3448875"/>
              <a:ext cx="73200" cy="75575"/>
            </a:xfrm>
            <a:custGeom>
              <a:avLst/>
              <a:gdLst/>
              <a:ahLst/>
              <a:cxnLst/>
              <a:rect l="l" t="t" r="r" b="b"/>
              <a:pathLst>
                <a:path w="2928" h="3023" extrusionOk="0">
                  <a:moveTo>
                    <a:pt x="1417" y="1"/>
                  </a:moveTo>
                  <a:cubicBezTo>
                    <a:pt x="661" y="1"/>
                    <a:pt x="0" y="662"/>
                    <a:pt x="0" y="1512"/>
                  </a:cubicBezTo>
                  <a:cubicBezTo>
                    <a:pt x="0" y="2362"/>
                    <a:pt x="661" y="3023"/>
                    <a:pt x="1417" y="3023"/>
                  </a:cubicBezTo>
                  <a:cubicBezTo>
                    <a:pt x="2266" y="3023"/>
                    <a:pt x="2928" y="2362"/>
                    <a:pt x="2928" y="1512"/>
                  </a:cubicBezTo>
                  <a:cubicBezTo>
                    <a:pt x="2928" y="662"/>
                    <a:pt x="2266" y="1"/>
                    <a:pt x="1417"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43" name="Google Shape;5543;p75"/>
            <p:cNvSpPr/>
            <p:nvPr/>
          </p:nvSpPr>
          <p:spPr>
            <a:xfrm>
              <a:off x="3144225" y="3448875"/>
              <a:ext cx="73225" cy="75575"/>
            </a:xfrm>
            <a:custGeom>
              <a:avLst/>
              <a:gdLst/>
              <a:ahLst/>
              <a:cxnLst/>
              <a:rect l="l" t="t" r="r" b="b"/>
              <a:pathLst>
                <a:path w="2929" h="3023" extrusionOk="0">
                  <a:moveTo>
                    <a:pt x="1417" y="1"/>
                  </a:moveTo>
                  <a:cubicBezTo>
                    <a:pt x="662" y="1"/>
                    <a:pt x="1" y="662"/>
                    <a:pt x="1" y="1512"/>
                  </a:cubicBezTo>
                  <a:cubicBezTo>
                    <a:pt x="1" y="2362"/>
                    <a:pt x="662" y="3023"/>
                    <a:pt x="1511" y="3023"/>
                  </a:cubicBezTo>
                  <a:cubicBezTo>
                    <a:pt x="2267" y="3023"/>
                    <a:pt x="2928" y="2362"/>
                    <a:pt x="2928" y="1512"/>
                  </a:cubicBezTo>
                  <a:cubicBezTo>
                    <a:pt x="2928" y="662"/>
                    <a:pt x="2267" y="1"/>
                    <a:pt x="1511"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44" name="Google Shape;5544;p75"/>
            <p:cNvSpPr/>
            <p:nvPr/>
          </p:nvSpPr>
          <p:spPr>
            <a:xfrm>
              <a:off x="3342550" y="3448875"/>
              <a:ext cx="75550" cy="75575"/>
            </a:xfrm>
            <a:custGeom>
              <a:avLst/>
              <a:gdLst/>
              <a:ahLst/>
              <a:cxnLst/>
              <a:rect l="l" t="t" r="r" b="b"/>
              <a:pathLst>
                <a:path w="3022" h="3023" extrusionOk="0">
                  <a:moveTo>
                    <a:pt x="1511" y="1"/>
                  </a:moveTo>
                  <a:cubicBezTo>
                    <a:pt x="661" y="1"/>
                    <a:pt x="0" y="662"/>
                    <a:pt x="0" y="1512"/>
                  </a:cubicBezTo>
                  <a:cubicBezTo>
                    <a:pt x="0" y="2362"/>
                    <a:pt x="661" y="3023"/>
                    <a:pt x="1511" y="3023"/>
                  </a:cubicBezTo>
                  <a:cubicBezTo>
                    <a:pt x="2361" y="3023"/>
                    <a:pt x="3022" y="2362"/>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45" name="Google Shape;5545;p75"/>
            <p:cNvSpPr/>
            <p:nvPr/>
          </p:nvSpPr>
          <p:spPr>
            <a:xfrm>
              <a:off x="3540850" y="3448875"/>
              <a:ext cx="75575" cy="75575"/>
            </a:xfrm>
            <a:custGeom>
              <a:avLst/>
              <a:gdLst/>
              <a:ahLst/>
              <a:cxnLst/>
              <a:rect l="l" t="t" r="r" b="b"/>
              <a:pathLst>
                <a:path w="3023" h="3023" extrusionOk="0">
                  <a:moveTo>
                    <a:pt x="1511" y="1"/>
                  </a:moveTo>
                  <a:cubicBezTo>
                    <a:pt x="756" y="1"/>
                    <a:pt x="95" y="662"/>
                    <a:pt x="95" y="1512"/>
                  </a:cubicBezTo>
                  <a:cubicBezTo>
                    <a:pt x="1" y="2362"/>
                    <a:pt x="756" y="3023"/>
                    <a:pt x="1511" y="3023"/>
                  </a:cubicBezTo>
                  <a:cubicBezTo>
                    <a:pt x="2361" y="3023"/>
                    <a:pt x="3022" y="2362"/>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46" name="Google Shape;5546;p75"/>
            <p:cNvSpPr/>
            <p:nvPr/>
          </p:nvSpPr>
          <p:spPr>
            <a:xfrm>
              <a:off x="3741525" y="3448875"/>
              <a:ext cx="73200" cy="75575"/>
            </a:xfrm>
            <a:custGeom>
              <a:avLst/>
              <a:gdLst/>
              <a:ahLst/>
              <a:cxnLst/>
              <a:rect l="l" t="t" r="r" b="b"/>
              <a:pathLst>
                <a:path w="2928" h="3023" extrusionOk="0">
                  <a:moveTo>
                    <a:pt x="1417" y="1"/>
                  </a:moveTo>
                  <a:cubicBezTo>
                    <a:pt x="661" y="1"/>
                    <a:pt x="0" y="662"/>
                    <a:pt x="0" y="1512"/>
                  </a:cubicBezTo>
                  <a:cubicBezTo>
                    <a:pt x="0" y="2362"/>
                    <a:pt x="661" y="3023"/>
                    <a:pt x="1511" y="3023"/>
                  </a:cubicBezTo>
                  <a:cubicBezTo>
                    <a:pt x="2267" y="3023"/>
                    <a:pt x="2928" y="2362"/>
                    <a:pt x="2928" y="1512"/>
                  </a:cubicBezTo>
                  <a:cubicBezTo>
                    <a:pt x="2928" y="662"/>
                    <a:pt x="2267" y="1"/>
                    <a:pt x="1511"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47" name="Google Shape;5547;p75"/>
            <p:cNvSpPr/>
            <p:nvPr/>
          </p:nvSpPr>
          <p:spPr>
            <a:xfrm>
              <a:off x="1352325" y="3260025"/>
              <a:ext cx="75575" cy="75550"/>
            </a:xfrm>
            <a:custGeom>
              <a:avLst/>
              <a:gdLst/>
              <a:ahLst/>
              <a:cxnLst/>
              <a:rect l="l" t="t" r="r" b="b"/>
              <a:pathLst>
                <a:path w="3023" h="3022"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48" name="Google Shape;5548;p75"/>
            <p:cNvSpPr/>
            <p:nvPr/>
          </p:nvSpPr>
          <p:spPr>
            <a:xfrm>
              <a:off x="1550650" y="3260025"/>
              <a:ext cx="75575" cy="75550"/>
            </a:xfrm>
            <a:custGeom>
              <a:avLst/>
              <a:gdLst/>
              <a:ahLst/>
              <a:cxnLst/>
              <a:rect l="l" t="t" r="r" b="b"/>
              <a:pathLst>
                <a:path w="3023" h="3022" extrusionOk="0">
                  <a:moveTo>
                    <a:pt x="1511" y="0"/>
                  </a:moveTo>
                  <a:cubicBezTo>
                    <a:pt x="756" y="0"/>
                    <a:pt x="95" y="661"/>
                    <a:pt x="95" y="1511"/>
                  </a:cubicBezTo>
                  <a:cubicBezTo>
                    <a:pt x="0" y="2361"/>
                    <a:pt x="756"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49" name="Google Shape;5549;p75"/>
            <p:cNvSpPr/>
            <p:nvPr/>
          </p:nvSpPr>
          <p:spPr>
            <a:xfrm>
              <a:off x="1751325" y="3260025"/>
              <a:ext cx="73200" cy="75550"/>
            </a:xfrm>
            <a:custGeom>
              <a:avLst/>
              <a:gdLst/>
              <a:ahLst/>
              <a:cxnLst/>
              <a:rect l="l" t="t" r="r" b="b"/>
              <a:pathLst>
                <a:path w="2928" h="3022" extrusionOk="0">
                  <a:moveTo>
                    <a:pt x="1417" y="0"/>
                  </a:moveTo>
                  <a:cubicBezTo>
                    <a:pt x="661" y="0"/>
                    <a:pt x="0" y="661"/>
                    <a:pt x="0" y="1511"/>
                  </a:cubicBezTo>
                  <a:cubicBezTo>
                    <a:pt x="0" y="2361"/>
                    <a:pt x="661" y="3022"/>
                    <a:pt x="1511" y="3022"/>
                  </a:cubicBezTo>
                  <a:cubicBezTo>
                    <a:pt x="2267" y="3022"/>
                    <a:pt x="2928" y="2361"/>
                    <a:pt x="2928" y="1511"/>
                  </a:cubicBezTo>
                  <a:cubicBezTo>
                    <a:pt x="2928" y="661"/>
                    <a:pt x="2267" y="0"/>
                    <a:pt x="1511"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50" name="Google Shape;5550;p75"/>
            <p:cNvSpPr/>
            <p:nvPr/>
          </p:nvSpPr>
          <p:spPr>
            <a:xfrm>
              <a:off x="1949625" y="3260025"/>
              <a:ext cx="75575" cy="75550"/>
            </a:xfrm>
            <a:custGeom>
              <a:avLst/>
              <a:gdLst/>
              <a:ahLst/>
              <a:cxnLst/>
              <a:rect l="l" t="t" r="r" b="b"/>
              <a:pathLst>
                <a:path w="3023" h="3022"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51" name="Google Shape;5551;p75"/>
            <p:cNvSpPr/>
            <p:nvPr/>
          </p:nvSpPr>
          <p:spPr>
            <a:xfrm>
              <a:off x="2147950" y="3260025"/>
              <a:ext cx="75575" cy="75550"/>
            </a:xfrm>
            <a:custGeom>
              <a:avLst/>
              <a:gdLst/>
              <a:ahLst/>
              <a:cxnLst/>
              <a:rect l="l" t="t" r="r" b="b"/>
              <a:pathLst>
                <a:path w="3023" h="3022"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52" name="Google Shape;5552;p75"/>
            <p:cNvSpPr/>
            <p:nvPr/>
          </p:nvSpPr>
          <p:spPr>
            <a:xfrm>
              <a:off x="2346250" y="3260025"/>
              <a:ext cx="75575" cy="75550"/>
            </a:xfrm>
            <a:custGeom>
              <a:avLst/>
              <a:gdLst/>
              <a:ahLst/>
              <a:cxnLst/>
              <a:rect l="l" t="t" r="r" b="b"/>
              <a:pathLst>
                <a:path w="3023" h="3022" extrusionOk="0">
                  <a:moveTo>
                    <a:pt x="1512" y="0"/>
                  </a:moveTo>
                  <a:cubicBezTo>
                    <a:pt x="756" y="0"/>
                    <a:pt x="95" y="661"/>
                    <a:pt x="95" y="1511"/>
                  </a:cubicBezTo>
                  <a:cubicBezTo>
                    <a:pt x="1" y="2361"/>
                    <a:pt x="756" y="3022"/>
                    <a:pt x="1512" y="3022"/>
                  </a:cubicBezTo>
                  <a:cubicBezTo>
                    <a:pt x="2362" y="3022"/>
                    <a:pt x="3023" y="2361"/>
                    <a:pt x="3023" y="1511"/>
                  </a:cubicBezTo>
                  <a:cubicBezTo>
                    <a:pt x="3023" y="661"/>
                    <a:pt x="2362" y="0"/>
                    <a:pt x="1512"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53" name="Google Shape;5553;p75"/>
            <p:cNvSpPr/>
            <p:nvPr/>
          </p:nvSpPr>
          <p:spPr>
            <a:xfrm>
              <a:off x="2546925" y="3260025"/>
              <a:ext cx="75575" cy="75550"/>
            </a:xfrm>
            <a:custGeom>
              <a:avLst/>
              <a:gdLst/>
              <a:ahLst/>
              <a:cxnLst/>
              <a:rect l="l" t="t" r="r" b="b"/>
              <a:pathLst>
                <a:path w="3023" h="3022" extrusionOk="0">
                  <a:moveTo>
                    <a:pt x="1512" y="0"/>
                  </a:moveTo>
                  <a:cubicBezTo>
                    <a:pt x="662" y="0"/>
                    <a:pt x="1" y="661"/>
                    <a:pt x="1" y="1511"/>
                  </a:cubicBezTo>
                  <a:cubicBezTo>
                    <a:pt x="1" y="2361"/>
                    <a:pt x="662" y="3022"/>
                    <a:pt x="1512" y="3022"/>
                  </a:cubicBezTo>
                  <a:cubicBezTo>
                    <a:pt x="2267" y="3022"/>
                    <a:pt x="3023" y="2361"/>
                    <a:pt x="3023" y="1511"/>
                  </a:cubicBezTo>
                  <a:cubicBezTo>
                    <a:pt x="3023" y="661"/>
                    <a:pt x="2362" y="0"/>
                    <a:pt x="1512"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54" name="Google Shape;5554;p75"/>
            <p:cNvSpPr/>
            <p:nvPr/>
          </p:nvSpPr>
          <p:spPr>
            <a:xfrm>
              <a:off x="2745250" y="3260025"/>
              <a:ext cx="75575" cy="75550"/>
            </a:xfrm>
            <a:custGeom>
              <a:avLst/>
              <a:gdLst/>
              <a:ahLst/>
              <a:cxnLst/>
              <a:rect l="l" t="t" r="r" b="b"/>
              <a:pathLst>
                <a:path w="3023" h="3022"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55" name="Google Shape;5555;p75"/>
            <p:cNvSpPr/>
            <p:nvPr/>
          </p:nvSpPr>
          <p:spPr>
            <a:xfrm>
              <a:off x="2945925" y="3260025"/>
              <a:ext cx="73200" cy="75550"/>
            </a:xfrm>
            <a:custGeom>
              <a:avLst/>
              <a:gdLst/>
              <a:ahLst/>
              <a:cxnLst/>
              <a:rect l="l" t="t" r="r" b="b"/>
              <a:pathLst>
                <a:path w="2928" h="3022" extrusionOk="0">
                  <a:moveTo>
                    <a:pt x="1417" y="0"/>
                  </a:moveTo>
                  <a:cubicBezTo>
                    <a:pt x="661" y="0"/>
                    <a:pt x="0" y="661"/>
                    <a:pt x="0" y="1511"/>
                  </a:cubicBezTo>
                  <a:cubicBezTo>
                    <a:pt x="0" y="2361"/>
                    <a:pt x="661" y="3022"/>
                    <a:pt x="1417" y="3022"/>
                  </a:cubicBezTo>
                  <a:cubicBezTo>
                    <a:pt x="2266" y="3022"/>
                    <a:pt x="2928" y="2361"/>
                    <a:pt x="2928" y="1511"/>
                  </a:cubicBezTo>
                  <a:cubicBezTo>
                    <a:pt x="2928" y="661"/>
                    <a:pt x="2266" y="0"/>
                    <a:pt x="1417"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56" name="Google Shape;5556;p75"/>
            <p:cNvSpPr/>
            <p:nvPr/>
          </p:nvSpPr>
          <p:spPr>
            <a:xfrm>
              <a:off x="3144225" y="3260025"/>
              <a:ext cx="73225" cy="75550"/>
            </a:xfrm>
            <a:custGeom>
              <a:avLst/>
              <a:gdLst/>
              <a:ahLst/>
              <a:cxnLst/>
              <a:rect l="l" t="t" r="r" b="b"/>
              <a:pathLst>
                <a:path w="2929" h="3022" extrusionOk="0">
                  <a:moveTo>
                    <a:pt x="1417" y="0"/>
                  </a:moveTo>
                  <a:cubicBezTo>
                    <a:pt x="662" y="0"/>
                    <a:pt x="1" y="661"/>
                    <a:pt x="1" y="1511"/>
                  </a:cubicBezTo>
                  <a:cubicBezTo>
                    <a:pt x="1" y="2361"/>
                    <a:pt x="662" y="3022"/>
                    <a:pt x="1511" y="3022"/>
                  </a:cubicBezTo>
                  <a:cubicBezTo>
                    <a:pt x="2267" y="3022"/>
                    <a:pt x="2928" y="2361"/>
                    <a:pt x="2928" y="1511"/>
                  </a:cubicBezTo>
                  <a:cubicBezTo>
                    <a:pt x="2928" y="661"/>
                    <a:pt x="2267" y="0"/>
                    <a:pt x="1511"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57" name="Google Shape;5557;p75"/>
            <p:cNvSpPr/>
            <p:nvPr/>
          </p:nvSpPr>
          <p:spPr>
            <a:xfrm>
              <a:off x="3342550" y="3260025"/>
              <a:ext cx="75550" cy="75550"/>
            </a:xfrm>
            <a:custGeom>
              <a:avLst/>
              <a:gdLst/>
              <a:ahLst/>
              <a:cxnLst/>
              <a:rect l="l" t="t" r="r" b="b"/>
              <a:pathLst>
                <a:path w="3022" h="3022"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58" name="Google Shape;5558;p75"/>
            <p:cNvSpPr/>
            <p:nvPr/>
          </p:nvSpPr>
          <p:spPr>
            <a:xfrm>
              <a:off x="3540850" y="3260025"/>
              <a:ext cx="75575" cy="75550"/>
            </a:xfrm>
            <a:custGeom>
              <a:avLst/>
              <a:gdLst/>
              <a:ahLst/>
              <a:cxnLst/>
              <a:rect l="l" t="t" r="r" b="b"/>
              <a:pathLst>
                <a:path w="3023" h="3022" extrusionOk="0">
                  <a:moveTo>
                    <a:pt x="1511" y="0"/>
                  </a:moveTo>
                  <a:cubicBezTo>
                    <a:pt x="756" y="0"/>
                    <a:pt x="95" y="661"/>
                    <a:pt x="95" y="1511"/>
                  </a:cubicBezTo>
                  <a:cubicBezTo>
                    <a:pt x="1" y="2361"/>
                    <a:pt x="756"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59" name="Google Shape;5559;p75"/>
            <p:cNvSpPr/>
            <p:nvPr/>
          </p:nvSpPr>
          <p:spPr>
            <a:xfrm>
              <a:off x="3741525" y="3260025"/>
              <a:ext cx="73200" cy="75550"/>
            </a:xfrm>
            <a:custGeom>
              <a:avLst/>
              <a:gdLst/>
              <a:ahLst/>
              <a:cxnLst/>
              <a:rect l="l" t="t" r="r" b="b"/>
              <a:pathLst>
                <a:path w="2928" h="3022" extrusionOk="0">
                  <a:moveTo>
                    <a:pt x="1417" y="0"/>
                  </a:moveTo>
                  <a:cubicBezTo>
                    <a:pt x="661" y="0"/>
                    <a:pt x="0" y="661"/>
                    <a:pt x="0" y="1511"/>
                  </a:cubicBezTo>
                  <a:cubicBezTo>
                    <a:pt x="0" y="2361"/>
                    <a:pt x="661" y="3022"/>
                    <a:pt x="1511" y="3022"/>
                  </a:cubicBezTo>
                  <a:cubicBezTo>
                    <a:pt x="2267" y="3022"/>
                    <a:pt x="2928" y="2361"/>
                    <a:pt x="2928" y="1511"/>
                  </a:cubicBezTo>
                  <a:cubicBezTo>
                    <a:pt x="2928" y="661"/>
                    <a:pt x="2267" y="0"/>
                    <a:pt x="1511"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60" name="Google Shape;5560;p75"/>
            <p:cNvSpPr/>
            <p:nvPr/>
          </p:nvSpPr>
          <p:spPr>
            <a:xfrm>
              <a:off x="1201250" y="3073500"/>
              <a:ext cx="25975" cy="68500"/>
            </a:xfrm>
            <a:custGeom>
              <a:avLst/>
              <a:gdLst/>
              <a:ahLst/>
              <a:cxnLst/>
              <a:rect l="l" t="t" r="r" b="b"/>
              <a:pathLst>
                <a:path w="1039" h="2740" extrusionOk="0">
                  <a:moveTo>
                    <a:pt x="0" y="1"/>
                  </a:moveTo>
                  <a:lnTo>
                    <a:pt x="0" y="1"/>
                  </a:lnTo>
                  <a:cubicBezTo>
                    <a:pt x="95" y="851"/>
                    <a:pt x="189" y="1795"/>
                    <a:pt x="283" y="2739"/>
                  </a:cubicBezTo>
                  <a:cubicBezTo>
                    <a:pt x="756" y="2456"/>
                    <a:pt x="1039" y="1984"/>
                    <a:pt x="1039" y="1417"/>
                  </a:cubicBezTo>
                  <a:cubicBezTo>
                    <a:pt x="1039" y="662"/>
                    <a:pt x="567" y="190"/>
                    <a:pt x="0"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61" name="Google Shape;5561;p75"/>
            <p:cNvSpPr/>
            <p:nvPr/>
          </p:nvSpPr>
          <p:spPr>
            <a:xfrm>
              <a:off x="1352325" y="3071150"/>
              <a:ext cx="75575" cy="75575"/>
            </a:xfrm>
            <a:custGeom>
              <a:avLst/>
              <a:gdLst/>
              <a:ahLst/>
              <a:cxnLst/>
              <a:rect l="l" t="t" r="r" b="b"/>
              <a:pathLst>
                <a:path w="3023" h="3023"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62" name="Google Shape;5562;p75"/>
            <p:cNvSpPr/>
            <p:nvPr/>
          </p:nvSpPr>
          <p:spPr>
            <a:xfrm>
              <a:off x="1550650" y="3071150"/>
              <a:ext cx="75575" cy="75575"/>
            </a:xfrm>
            <a:custGeom>
              <a:avLst/>
              <a:gdLst/>
              <a:ahLst/>
              <a:cxnLst/>
              <a:rect l="l" t="t" r="r" b="b"/>
              <a:pathLst>
                <a:path w="3023" h="3023" extrusionOk="0">
                  <a:moveTo>
                    <a:pt x="1511" y="0"/>
                  </a:moveTo>
                  <a:cubicBezTo>
                    <a:pt x="756" y="0"/>
                    <a:pt x="95" y="661"/>
                    <a:pt x="95" y="1511"/>
                  </a:cubicBezTo>
                  <a:cubicBezTo>
                    <a:pt x="0" y="2361"/>
                    <a:pt x="756"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63" name="Google Shape;5563;p75"/>
            <p:cNvSpPr/>
            <p:nvPr/>
          </p:nvSpPr>
          <p:spPr>
            <a:xfrm>
              <a:off x="1751325" y="3071150"/>
              <a:ext cx="73200" cy="75575"/>
            </a:xfrm>
            <a:custGeom>
              <a:avLst/>
              <a:gdLst/>
              <a:ahLst/>
              <a:cxnLst/>
              <a:rect l="l" t="t" r="r" b="b"/>
              <a:pathLst>
                <a:path w="2928" h="3023" extrusionOk="0">
                  <a:moveTo>
                    <a:pt x="1417" y="0"/>
                  </a:moveTo>
                  <a:cubicBezTo>
                    <a:pt x="661" y="0"/>
                    <a:pt x="0" y="661"/>
                    <a:pt x="0" y="1511"/>
                  </a:cubicBezTo>
                  <a:cubicBezTo>
                    <a:pt x="0" y="2361"/>
                    <a:pt x="661" y="3022"/>
                    <a:pt x="1511" y="3022"/>
                  </a:cubicBezTo>
                  <a:cubicBezTo>
                    <a:pt x="2267" y="3022"/>
                    <a:pt x="2928" y="2361"/>
                    <a:pt x="2928" y="1511"/>
                  </a:cubicBezTo>
                  <a:cubicBezTo>
                    <a:pt x="2928" y="661"/>
                    <a:pt x="2267" y="0"/>
                    <a:pt x="1511"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64" name="Google Shape;5564;p75"/>
            <p:cNvSpPr/>
            <p:nvPr/>
          </p:nvSpPr>
          <p:spPr>
            <a:xfrm>
              <a:off x="1949625" y="3071150"/>
              <a:ext cx="75575" cy="75575"/>
            </a:xfrm>
            <a:custGeom>
              <a:avLst/>
              <a:gdLst/>
              <a:ahLst/>
              <a:cxnLst/>
              <a:rect l="l" t="t" r="r" b="b"/>
              <a:pathLst>
                <a:path w="3023" h="3023"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65" name="Google Shape;5565;p75"/>
            <p:cNvSpPr/>
            <p:nvPr/>
          </p:nvSpPr>
          <p:spPr>
            <a:xfrm>
              <a:off x="2147950" y="3071150"/>
              <a:ext cx="75575" cy="75575"/>
            </a:xfrm>
            <a:custGeom>
              <a:avLst/>
              <a:gdLst/>
              <a:ahLst/>
              <a:cxnLst/>
              <a:rect l="l" t="t" r="r" b="b"/>
              <a:pathLst>
                <a:path w="3023" h="3023"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66" name="Google Shape;5566;p75"/>
            <p:cNvSpPr/>
            <p:nvPr/>
          </p:nvSpPr>
          <p:spPr>
            <a:xfrm>
              <a:off x="2346250" y="3071150"/>
              <a:ext cx="75575" cy="75575"/>
            </a:xfrm>
            <a:custGeom>
              <a:avLst/>
              <a:gdLst/>
              <a:ahLst/>
              <a:cxnLst/>
              <a:rect l="l" t="t" r="r" b="b"/>
              <a:pathLst>
                <a:path w="3023" h="3023" extrusionOk="0">
                  <a:moveTo>
                    <a:pt x="1512" y="0"/>
                  </a:moveTo>
                  <a:cubicBezTo>
                    <a:pt x="756" y="0"/>
                    <a:pt x="95" y="661"/>
                    <a:pt x="95" y="1511"/>
                  </a:cubicBezTo>
                  <a:cubicBezTo>
                    <a:pt x="1" y="2361"/>
                    <a:pt x="756" y="3022"/>
                    <a:pt x="1512" y="3022"/>
                  </a:cubicBezTo>
                  <a:cubicBezTo>
                    <a:pt x="2362" y="3022"/>
                    <a:pt x="3023" y="2361"/>
                    <a:pt x="3023" y="1511"/>
                  </a:cubicBezTo>
                  <a:cubicBezTo>
                    <a:pt x="3023" y="661"/>
                    <a:pt x="2362" y="0"/>
                    <a:pt x="1512"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67" name="Google Shape;5567;p75"/>
            <p:cNvSpPr/>
            <p:nvPr/>
          </p:nvSpPr>
          <p:spPr>
            <a:xfrm>
              <a:off x="2546925" y="3071150"/>
              <a:ext cx="75575" cy="75575"/>
            </a:xfrm>
            <a:custGeom>
              <a:avLst/>
              <a:gdLst/>
              <a:ahLst/>
              <a:cxnLst/>
              <a:rect l="l" t="t" r="r" b="b"/>
              <a:pathLst>
                <a:path w="3023" h="3023" extrusionOk="0">
                  <a:moveTo>
                    <a:pt x="1512" y="0"/>
                  </a:moveTo>
                  <a:cubicBezTo>
                    <a:pt x="662" y="0"/>
                    <a:pt x="1" y="661"/>
                    <a:pt x="1" y="1511"/>
                  </a:cubicBezTo>
                  <a:cubicBezTo>
                    <a:pt x="1" y="2361"/>
                    <a:pt x="662" y="3022"/>
                    <a:pt x="1512" y="3022"/>
                  </a:cubicBezTo>
                  <a:cubicBezTo>
                    <a:pt x="2267" y="3022"/>
                    <a:pt x="3023" y="2361"/>
                    <a:pt x="3023" y="1511"/>
                  </a:cubicBezTo>
                  <a:cubicBezTo>
                    <a:pt x="3023" y="661"/>
                    <a:pt x="2362" y="0"/>
                    <a:pt x="1512"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68" name="Google Shape;5568;p75"/>
            <p:cNvSpPr/>
            <p:nvPr/>
          </p:nvSpPr>
          <p:spPr>
            <a:xfrm>
              <a:off x="2745250" y="3071150"/>
              <a:ext cx="75575" cy="75575"/>
            </a:xfrm>
            <a:custGeom>
              <a:avLst/>
              <a:gdLst/>
              <a:ahLst/>
              <a:cxnLst/>
              <a:rect l="l" t="t" r="r" b="b"/>
              <a:pathLst>
                <a:path w="3023" h="3023"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69" name="Google Shape;5569;p75"/>
            <p:cNvSpPr/>
            <p:nvPr/>
          </p:nvSpPr>
          <p:spPr>
            <a:xfrm>
              <a:off x="2945925" y="3071150"/>
              <a:ext cx="73200" cy="75575"/>
            </a:xfrm>
            <a:custGeom>
              <a:avLst/>
              <a:gdLst/>
              <a:ahLst/>
              <a:cxnLst/>
              <a:rect l="l" t="t" r="r" b="b"/>
              <a:pathLst>
                <a:path w="2928" h="3023" extrusionOk="0">
                  <a:moveTo>
                    <a:pt x="1417" y="0"/>
                  </a:moveTo>
                  <a:cubicBezTo>
                    <a:pt x="661" y="0"/>
                    <a:pt x="0" y="661"/>
                    <a:pt x="0" y="1511"/>
                  </a:cubicBezTo>
                  <a:cubicBezTo>
                    <a:pt x="0" y="2361"/>
                    <a:pt x="661" y="3022"/>
                    <a:pt x="1417" y="3022"/>
                  </a:cubicBezTo>
                  <a:cubicBezTo>
                    <a:pt x="2266" y="3022"/>
                    <a:pt x="2928" y="2361"/>
                    <a:pt x="2928" y="1511"/>
                  </a:cubicBezTo>
                  <a:cubicBezTo>
                    <a:pt x="2928" y="661"/>
                    <a:pt x="2266" y="0"/>
                    <a:pt x="1417"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70" name="Google Shape;5570;p75"/>
            <p:cNvSpPr/>
            <p:nvPr/>
          </p:nvSpPr>
          <p:spPr>
            <a:xfrm>
              <a:off x="3144225" y="3071150"/>
              <a:ext cx="73225" cy="75575"/>
            </a:xfrm>
            <a:custGeom>
              <a:avLst/>
              <a:gdLst/>
              <a:ahLst/>
              <a:cxnLst/>
              <a:rect l="l" t="t" r="r" b="b"/>
              <a:pathLst>
                <a:path w="2929" h="3023" extrusionOk="0">
                  <a:moveTo>
                    <a:pt x="1417" y="0"/>
                  </a:moveTo>
                  <a:cubicBezTo>
                    <a:pt x="662" y="0"/>
                    <a:pt x="1" y="661"/>
                    <a:pt x="1" y="1511"/>
                  </a:cubicBezTo>
                  <a:cubicBezTo>
                    <a:pt x="1" y="2361"/>
                    <a:pt x="662" y="3022"/>
                    <a:pt x="1511" y="3022"/>
                  </a:cubicBezTo>
                  <a:cubicBezTo>
                    <a:pt x="2267" y="3022"/>
                    <a:pt x="2928" y="2361"/>
                    <a:pt x="2928" y="1511"/>
                  </a:cubicBezTo>
                  <a:cubicBezTo>
                    <a:pt x="2928" y="661"/>
                    <a:pt x="2267" y="0"/>
                    <a:pt x="1511"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71" name="Google Shape;5571;p75"/>
            <p:cNvSpPr/>
            <p:nvPr/>
          </p:nvSpPr>
          <p:spPr>
            <a:xfrm>
              <a:off x="3342550" y="3071150"/>
              <a:ext cx="75550" cy="75575"/>
            </a:xfrm>
            <a:custGeom>
              <a:avLst/>
              <a:gdLst/>
              <a:ahLst/>
              <a:cxnLst/>
              <a:rect l="l" t="t" r="r" b="b"/>
              <a:pathLst>
                <a:path w="3022" h="3023"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72" name="Google Shape;5572;p75"/>
            <p:cNvSpPr/>
            <p:nvPr/>
          </p:nvSpPr>
          <p:spPr>
            <a:xfrm>
              <a:off x="3540850" y="3071150"/>
              <a:ext cx="75575" cy="75575"/>
            </a:xfrm>
            <a:custGeom>
              <a:avLst/>
              <a:gdLst/>
              <a:ahLst/>
              <a:cxnLst/>
              <a:rect l="l" t="t" r="r" b="b"/>
              <a:pathLst>
                <a:path w="3023" h="3023" extrusionOk="0">
                  <a:moveTo>
                    <a:pt x="1511" y="0"/>
                  </a:moveTo>
                  <a:cubicBezTo>
                    <a:pt x="756" y="0"/>
                    <a:pt x="95" y="661"/>
                    <a:pt x="95" y="1511"/>
                  </a:cubicBezTo>
                  <a:cubicBezTo>
                    <a:pt x="1" y="2361"/>
                    <a:pt x="756"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73" name="Google Shape;5573;p75"/>
            <p:cNvSpPr/>
            <p:nvPr/>
          </p:nvSpPr>
          <p:spPr>
            <a:xfrm>
              <a:off x="3741525" y="3071150"/>
              <a:ext cx="73200" cy="75575"/>
            </a:xfrm>
            <a:custGeom>
              <a:avLst/>
              <a:gdLst/>
              <a:ahLst/>
              <a:cxnLst/>
              <a:rect l="l" t="t" r="r" b="b"/>
              <a:pathLst>
                <a:path w="2928" h="3023" extrusionOk="0">
                  <a:moveTo>
                    <a:pt x="1417" y="0"/>
                  </a:moveTo>
                  <a:cubicBezTo>
                    <a:pt x="661" y="0"/>
                    <a:pt x="0" y="661"/>
                    <a:pt x="0" y="1511"/>
                  </a:cubicBezTo>
                  <a:cubicBezTo>
                    <a:pt x="0" y="2361"/>
                    <a:pt x="661" y="3022"/>
                    <a:pt x="1511" y="3022"/>
                  </a:cubicBezTo>
                  <a:cubicBezTo>
                    <a:pt x="2267" y="3022"/>
                    <a:pt x="2928" y="2361"/>
                    <a:pt x="2928" y="1511"/>
                  </a:cubicBezTo>
                  <a:cubicBezTo>
                    <a:pt x="2928" y="661"/>
                    <a:pt x="2267" y="0"/>
                    <a:pt x="1511"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74" name="Google Shape;5574;p75"/>
            <p:cNvSpPr/>
            <p:nvPr/>
          </p:nvSpPr>
          <p:spPr>
            <a:xfrm>
              <a:off x="1189450" y="2882275"/>
              <a:ext cx="37775" cy="73225"/>
            </a:xfrm>
            <a:custGeom>
              <a:avLst/>
              <a:gdLst/>
              <a:ahLst/>
              <a:cxnLst/>
              <a:rect l="l" t="t" r="r" b="b"/>
              <a:pathLst>
                <a:path w="1511" h="2929" extrusionOk="0">
                  <a:moveTo>
                    <a:pt x="0" y="1"/>
                  </a:moveTo>
                  <a:cubicBezTo>
                    <a:pt x="0" y="1039"/>
                    <a:pt x="94" y="1984"/>
                    <a:pt x="94" y="2928"/>
                  </a:cubicBezTo>
                  <a:cubicBezTo>
                    <a:pt x="944" y="2928"/>
                    <a:pt x="1511" y="2361"/>
                    <a:pt x="1511" y="1512"/>
                  </a:cubicBezTo>
                  <a:cubicBezTo>
                    <a:pt x="1511" y="662"/>
                    <a:pt x="850" y="1"/>
                    <a:pt x="94"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75" name="Google Shape;5575;p75"/>
            <p:cNvSpPr/>
            <p:nvPr/>
          </p:nvSpPr>
          <p:spPr>
            <a:xfrm>
              <a:off x="1352325" y="2882275"/>
              <a:ext cx="75575" cy="75575"/>
            </a:xfrm>
            <a:custGeom>
              <a:avLst/>
              <a:gdLst/>
              <a:ahLst/>
              <a:cxnLst/>
              <a:rect l="l" t="t" r="r" b="b"/>
              <a:pathLst>
                <a:path w="3023" h="3023" extrusionOk="0">
                  <a:moveTo>
                    <a:pt x="1512" y="1"/>
                  </a:moveTo>
                  <a:cubicBezTo>
                    <a:pt x="662" y="1"/>
                    <a:pt x="1" y="662"/>
                    <a:pt x="1" y="1512"/>
                  </a:cubicBezTo>
                  <a:cubicBezTo>
                    <a:pt x="1" y="2361"/>
                    <a:pt x="662" y="3022"/>
                    <a:pt x="1512" y="3022"/>
                  </a:cubicBezTo>
                  <a:cubicBezTo>
                    <a:pt x="2362" y="3022"/>
                    <a:pt x="3023" y="2361"/>
                    <a:pt x="3023" y="1512"/>
                  </a:cubicBezTo>
                  <a:cubicBezTo>
                    <a:pt x="3023" y="662"/>
                    <a:pt x="2362" y="1"/>
                    <a:pt x="1512"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76" name="Google Shape;5576;p75"/>
            <p:cNvSpPr/>
            <p:nvPr/>
          </p:nvSpPr>
          <p:spPr>
            <a:xfrm>
              <a:off x="1550650" y="2882275"/>
              <a:ext cx="75575" cy="75575"/>
            </a:xfrm>
            <a:custGeom>
              <a:avLst/>
              <a:gdLst/>
              <a:ahLst/>
              <a:cxnLst/>
              <a:rect l="l" t="t" r="r" b="b"/>
              <a:pathLst>
                <a:path w="3023" h="3023" extrusionOk="0">
                  <a:moveTo>
                    <a:pt x="1511" y="1"/>
                  </a:moveTo>
                  <a:cubicBezTo>
                    <a:pt x="756" y="1"/>
                    <a:pt x="95" y="662"/>
                    <a:pt x="95" y="1512"/>
                  </a:cubicBezTo>
                  <a:cubicBezTo>
                    <a:pt x="0" y="2361"/>
                    <a:pt x="756" y="3022"/>
                    <a:pt x="1511" y="3022"/>
                  </a:cubicBezTo>
                  <a:cubicBezTo>
                    <a:pt x="2361" y="3022"/>
                    <a:pt x="3022" y="2361"/>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77" name="Google Shape;5577;p75"/>
            <p:cNvSpPr/>
            <p:nvPr/>
          </p:nvSpPr>
          <p:spPr>
            <a:xfrm>
              <a:off x="1751325" y="2882275"/>
              <a:ext cx="73200" cy="75575"/>
            </a:xfrm>
            <a:custGeom>
              <a:avLst/>
              <a:gdLst/>
              <a:ahLst/>
              <a:cxnLst/>
              <a:rect l="l" t="t" r="r" b="b"/>
              <a:pathLst>
                <a:path w="2928" h="3023" extrusionOk="0">
                  <a:moveTo>
                    <a:pt x="1417" y="1"/>
                  </a:moveTo>
                  <a:cubicBezTo>
                    <a:pt x="661" y="1"/>
                    <a:pt x="0" y="662"/>
                    <a:pt x="0" y="1512"/>
                  </a:cubicBezTo>
                  <a:cubicBezTo>
                    <a:pt x="0" y="2361"/>
                    <a:pt x="661" y="3022"/>
                    <a:pt x="1511" y="3022"/>
                  </a:cubicBezTo>
                  <a:cubicBezTo>
                    <a:pt x="2267" y="3022"/>
                    <a:pt x="2928" y="2361"/>
                    <a:pt x="2928" y="1512"/>
                  </a:cubicBezTo>
                  <a:cubicBezTo>
                    <a:pt x="2928" y="662"/>
                    <a:pt x="2267" y="1"/>
                    <a:pt x="1511"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78" name="Google Shape;5578;p75"/>
            <p:cNvSpPr/>
            <p:nvPr/>
          </p:nvSpPr>
          <p:spPr>
            <a:xfrm>
              <a:off x="1949625" y="2882275"/>
              <a:ext cx="75575" cy="75575"/>
            </a:xfrm>
            <a:custGeom>
              <a:avLst/>
              <a:gdLst/>
              <a:ahLst/>
              <a:cxnLst/>
              <a:rect l="l" t="t" r="r" b="b"/>
              <a:pathLst>
                <a:path w="3023" h="3023" extrusionOk="0">
                  <a:moveTo>
                    <a:pt x="1512" y="1"/>
                  </a:moveTo>
                  <a:cubicBezTo>
                    <a:pt x="662" y="1"/>
                    <a:pt x="1" y="662"/>
                    <a:pt x="1" y="1512"/>
                  </a:cubicBezTo>
                  <a:cubicBezTo>
                    <a:pt x="1" y="2361"/>
                    <a:pt x="662" y="3022"/>
                    <a:pt x="1512" y="3022"/>
                  </a:cubicBezTo>
                  <a:cubicBezTo>
                    <a:pt x="2362" y="3022"/>
                    <a:pt x="3023" y="2361"/>
                    <a:pt x="3023" y="1512"/>
                  </a:cubicBezTo>
                  <a:cubicBezTo>
                    <a:pt x="3023" y="662"/>
                    <a:pt x="2362" y="1"/>
                    <a:pt x="1512"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79" name="Google Shape;5579;p75"/>
            <p:cNvSpPr/>
            <p:nvPr/>
          </p:nvSpPr>
          <p:spPr>
            <a:xfrm>
              <a:off x="2147950" y="2882275"/>
              <a:ext cx="75575" cy="75575"/>
            </a:xfrm>
            <a:custGeom>
              <a:avLst/>
              <a:gdLst/>
              <a:ahLst/>
              <a:cxnLst/>
              <a:rect l="l" t="t" r="r" b="b"/>
              <a:pathLst>
                <a:path w="3023" h="3023" extrusionOk="0">
                  <a:moveTo>
                    <a:pt x="1511" y="1"/>
                  </a:moveTo>
                  <a:cubicBezTo>
                    <a:pt x="661" y="1"/>
                    <a:pt x="0" y="662"/>
                    <a:pt x="0" y="1512"/>
                  </a:cubicBezTo>
                  <a:cubicBezTo>
                    <a:pt x="0" y="2361"/>
                    <a:pt x="661" y="3022"/>
                    <a:pt x="1511" y="3022"/>
                  </a:cubicBezTo>
                  <a:cubicBezTo>
                    <a:pt x="2361" y="3022"/>
                    <a:pt x="3022" y="2361"/>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80" name="Google Shape;5580;p75"/>
            <p:cNvSpPr/>
            <p:nvPr/>
          </p:nvSpPr>
          <p:spPr>
            <a:xfrm>
              <a:off x="2346250" y="2882275"/>
              <a:ext cx="75575" cy="75575"/>
            </a:xfrm>
            <a:custGeom>
              <a:avLst/>
              <a:gdLst/>
              <a:ahLst/>
              <a:cxnLst/>
              <a:rect l="l" t="t" r="r" b="b"/>
              <a:pathLst>
                <a:path w="3023" h="3023" extrusionOk="0">
                  <a:moveTo>
                    <a:pt x="1512" y="1"/>
                  </a:moveTo>
                  <a:cubicBezTo>
                    <a:pt x="756" y="1"/>
                    <a:pt x="95" y="662"/>
                    <a:pt x="95" y="1512"/>
                  </a:cubicBezTo>
                  <a:cubicBezTo>
                    <a:pt x="1" y="2361"/>
                    <a:pt x="756" y="3022"/>
                    <a:pt x="1512" y="3022"/>
                  </a:cubicBezTo>
                  <a:cubicBezTo>
                    <a:pt x="2362" y="3022"/>
                    <a:pt x="3023" y="2361"/>
                    <a:pt x="3023" y="1512"/>
                  </a:cubicBezTo>
                  <a:cubicBezTo>
                    <a:pt x="3023" y="662"/>
                    <a:pt x="2362" y="1"/>
                    <a:pt x="1512"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81" name="Google Shape;5581;p75"/>
            <p:cNvSpPr/>
            <p:nvPr/>
          </p:nvSpPr>
          <p:spPr>
            <a:xfrm>
              <a:off x="2546925" y="2882275"/>
              <a:ext cx="75575" cy="75575"/>
            </a:xfrm>
            <a:custGeom>
              <a:avLst/>
              <a:gdLst/>
              <a:ahLst/>
              <a:cxnLst/>
              <a:rect l="l" t="t" r="r" b="b"/>
              <a:pathLst>
                <a:path w="3023" h="3023" extrusionOk="0">
                  <a:moveTo>
                    <a:pt x="1512" y="1"/>
                  </a:moveTo>
                  <a:cubicBezTo>
                    <a:pt x="662" y="1"/>
                    <a:pt x="1" y="662"/>
                    <a:pt x="1" y="1512"/>
                  </a:cubicBezTo>
                  <a:cubicBezTo>
                    <a:pt x="1" y="2361"/>
                    <a:pt x="662" y="3022"/>
                    <a:pt x="1512" y="3022"/>
                  </a:cubicBezTo>
                  <a:cubicBezTo>
                    <a:pt x="2267" y="3022"/>
                    <a:pt x="3023" y="2361"/>
                    <a:pt x="3023" y="1512"/>
                  </a:cubicBezTo>
                  <a:cubicBezTo>
                    <a:pt x="3023" y="662"/>
                    <a:pt x="2362" y="1"/>
                    <a:pt x="1512"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82" name="Google Shape;5582;p75"/>
            <p:cNvSpPr/>
            <p:nvPr/>
          </p:nvSpPr>
          <p:spPr>
            <a:xfrm>
              <a:off x="2745250" y="2882275"/>
              <a:ext cx="75575" cy="75575"/>
            </a:xfrm>
            <a:custGeom>
              <a:avLst/>
              <a:gdLst/>
              <a:ahLst/>
              <a:cxnLst/>
              <a:rect l="l" t="t" r="r" b="b"/>
              <a:pathLst>
                <a:path w="3023" h="3023" extrusionOk="0">
                  <a:moveTo>
                    <a:pt x="1511" y="1"/>
                  </a:moveTo>
                  <a:cubicBezTo>
                    <a:pt x="661" y="1"/>
                    <a:pt x="0" y="662"/>
                    <a:pt x="0" y="1512"/>
                  </a:cubicBezTo>
                  <a:cubicBezTo>
                    <a:pt x="0" y="2361"/>
                    <a:pt x="661" y="3022"/>
                    <a:pt x="1511" y="3022"/>
                  </a:cubicBezTo>
                  <a:cubicBezTo>
                    <a:pt x="2361" y="3022"/>
                    <a:pt x="3022" y="2361"/>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83" name="Google Shape;5583;p75"/>
            <p:cNvSpPr/>
            <p:nvPr/>
          </p:nvSpPr>
          <p:spPr>
            <a:xfrm>
              <a:off x="2945925" y="2882275"/>
              <a:ext cx="73200" cy="75575"/>
            </a:xfrm>
            <a:custGeom>
              <a:avLst/>
              <a:gdLst/>
              <a:ahLst/>
              <a:cxnLst/>
              <a:rect l="l" t="t" r="r" b="b"/>
              <a:pathLst>
                <a:path w="2928" h="3023" extrusionOk="0">
                  <a:moveTo>
                    <a:pt x="1417" y="1"/>
                  </a:moveTo>
                  <a:cubicBezTo>
                    <a:pt x="661" y="1"/>
                    <a:pt x="0" y="662"/>
                    <a:pt x="0" y="1512"/>
                  </a:cubicBezTo>
                  <a:cubicBezTo>
                    <a:pt x="0" y="2361"/>
                    <a:pt x="661" y="3022"/>
                    <a:pt x="1417" y="3022"/>
                  </a:cubicBezTo>
                  <a:cubicBezTo>
                    <a:pt x="2266" y="3022"/>
                    <a:pt x="2928" y="2361"/>
                    <a:pt x="2928" y="1512"/>
                  </a:cubicBezTo>
                  <a:cubicBezTo>
                    <a:pt x="2928" y="662"/>
                    <a:pt x="2266" y="1"/>
                    <a:pt x="1417"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84" name="Google Shape;5584;p75"/>
            <p:cNvSpPr/>
            <p:nvPr/>
          </p:nvSpPr>
          <p:spPr>
            <a:xfrm>
              <a:off x="3144225" y="2882275"/>
              <a:ext cx="73225" cy="75575"/>
            </a:xfrm>
            <a:custGeom>
              <a:avLst/>
              <a:gdLst/>
              <a:ahLst/>
              <a:cxnLst/>
              <a:rect l="l" t="t" r="r" b="b"/>
              <a:pathLst>
                <a:path w="2929" h="3023" extrusionOk="0">
                  <a:moveTo>
                    <a:pt x="1417" y="1"/>
                  </a:moveTo>
                  <a:cubicBezTo>
                    <a:pt x="662" y="1"/>
                    <a:pt x="1" y="662"/>
                    <a:pt x="1" y="1512"/>
                  </a:cubicBezTo>
                  <a:cubicBezTo>
                    <a:pt x="1" y="2361"/>
                    <a:pt x="662" y="3022"/>
                    <a:pt x="1511" y="3022"/>
                  </a:cubicBezTo>
                  <a:cubicBezTo>
                    <a:pt x="2267" y="3022"/>
                    <a:pt x="2928" y="2361"/>
                    <a:pt x="2928" y="1512"/>
                  </a:cubicBezTo>
                  <a:cubicBezTo>
                    <a:pt x="2928" y="662"/>
                    <a:pt x="2267" y="1"/>
                    <a:pt x="1511"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85" name="Google Shape;5585;p75"/>
            <p:cNvSpPr/>
            <p:nvPr/>
          </p:nvSpPr>
          <p:spPr>
            <a:xfrm>
              <a:off x="3342550" y="2882275"/>
              <a:ext cx="75550" cy="75575"/>
            </a:xfrm>
            <a:custGeom>
              <a:avLst/>
              <a:gdLst/>
              <a:ahLst/>
              <a:cxnLst/>
              <a:rect l="l" t="t" r="r" b="b"/>
              <a:pathLst>
                <a:path w="3022" h="3023" extrusionOk="0">
                  <a:moveTo>
                    <a:pt x="1511" y="1"/>
                  </a:moveTo>
                  <a:cubicBezTo>
                    <a:pt x="661" y="1"/>
                    <a:pt x="0" y="662"/>
                    <a:pt x="0" y="1512"/>
                  </a:cubicBezTo>
                  <a:cubicBezTo>
                    <a:pt x="0" y="2361"/>
                    <a:pt x="661" y="3022"/>
                    <a:pt x="1511" y="3022"/>
                  </a:cubicBezTo>
                  <a:cubicBezTo>
                    <a:pt x="2361" y="3022"/>
                    <a:pt x="3022" y="2361"/>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86" name="Google Shape;5586;p75"/>
            <p:cNvSpPr/>
            <p:nvPr/>
          </p:nvSpPr>
          <p:spPr>
            <a:xfrm>
              <a:off x="3540850" y="2882275"/>
              <a:ext cx="75575" cy="75575"/>
            </a:xfrm>
            <a:custGeom>
              <a:avLst/>
              <a:gdLst/>
              <a:ahLst/>
              <a:cxnLst/>
              <a:rect l="l" t="t" r="r" b="b"/>
              <a:pathLst>
                <a:path w="3023" h="3023" extrusionOk="0">
                  <a:moveTo>
                    <a:pt x="1511" y="1"/>
                  </a:moveTo>
                  <a:cubicBezTo>
                    <a:pt x="756" y="1"/>
                    <a:pt x="95" y="662"/>
                    <a:pt x="95" y="1512"/>
                  </a:cubicBezTo>
                  <a:cubicBezTo>
                    <a:pt x="1" y="2361"/>
                    <a:pt x="756" y="3022"/>
                    <a:pt x="1511" y="3022"/>
                  </a:cubicBezTo>
                  <a:cubicBezTo>
                    <a:pt x="2361" y="3022"/>
                    <a:pt x="3022" y="2361"/>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87" name="Google Shape;5587;p75"/>
            <p:cNvSpPr/>
            <p:nvPr/>
          </p:nvSpPr>
          <p:spPr>
            <a:xfrm>
              <a:off x="3741525" y="2882275"/>
              <a:ext cx="73200" cy="75575"/>
            </a:xfrm>
            <a:custGeom>
              <a:avLst/>
              <a:gdLst/>
              <a:ahLst/>
              <a:cxnLst/>
              <a:rect l="l" t="t" r="r" b="b"/>
              <a:pathLst>
                <a:path w="2928" h="3023" extrusionOk="0">
                  <a:moveTo>
                    <a:pt x="1417" y="1"/>
                  </a:moveTo>
                  <a:cubicBezTo>
                    <a:pt x="661" y="1"/>
                    <a:pt x="0" y="662"/>
                    <a:pt x="0" y="1512"/>
                  </a:cubicBezTo>
                  <a:cubicBezTo>
                    <a:pt x="0" y="2361"/>
                    <a:pt x="661" y="3022"/>
                    <a:pt x="1511" y="3022"/>
                  </a:cubicBezTo>
                  <a:cubicBezTo>
                    <a:pt x="2267" y="3022"/>
                    <a:pt x="2928" y="2361"/>
                    <a:pt x="2928" y="1512"/>
                  </a:cubicBezTo>
                  <a:cubicBezTo>
                    <a:pt x="2928" y="662"/>
                    <a:pt x="2267" y="1"/>
                    <a:pt x="1511"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88" name="Google Shape;5588;p75"/>
            <p:cNvSpPr/>
            <p:nvPr/>
          </p:nvSpPr>
          <p:spPr>
            <a:xfrm>
              <a:off x="4138150" y="5337575"/>
              <a:ext cx="75575" cy="49600"/>
            </a:xfrm>
            <a:custGeom>
              <a:avLst/>
              <a:gdLst/>
              <a:ahLst/>
              <a:cxnLst/>
              <a:rect l="l" t="t" r="r" b="b"/>
              <a:pathLst>
                <a:path w="3023" h="1984" extrusionOk="0">
                  <a:moveTo>
                    <a:pt x="1511" y="0"/>
                  </a:moveTo>
                  <a:cubicBezTo>
                    <a:pt x="661" y="0"/>
                    <a:pt x="0" y="661"/>
                    <a:pt x="0" y="1511"/>
                  </a:cubicBezTo>
                  <a:cubicBezTo>
                    <a:pt x="0" y="1700"/>
                    <a:pt x="95" y="1889"/>
                    <a:pt x="95" y="1983"/>
                  </a:cubicBezTo>
                  <a:cubicBezTo>
                    <a:pt x="1039" y="1889"/>
                    <a:pt x="1983" y="1700"/>
                    <a:pt x="2928" y="1606"/>
                  </a:cubicBezTo>
                  <a:cubicBezTo>
                    <a:pt x="2928" y="1511"/>
                    <a:pt x="3022" y="151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89" name="Google Shape;5589;p75"/>
            <p:cNvSpPr/>
            <p:nvPr/>
          </p:nvSpPr>
          <p:spPr>
            <a:xfrm>
              <a:off x="3939825" y="5337575"/>
              <a:ext cx="73225" cy="70850"/>
            </a:xfrm>
            <a:custGeom>
              <a:avLst/>
              <a:gdLst/>
              <a:ahLst/>
              <a:cxnLst/>
              <a:rect l="l" t="t" r="r" b="b"/>
              <a:pathLst>
                <a:path w="2929" h="2834" extrusionOk="0">
                  <a:moveTo>
                    <a:pt x="1512" y="0"/>
                  </a:moveTo>
                  <a:cubicBezTo>
                    <a:pt x="662" y="0"/>
                    <a:pt x="1" y="661"/>
                    <a:pt x="1" y="1511"/>
                  </a:cubicBezTo>
                  <a:cubicBezTo>
                    <a:pt x="1" y="2078"/>
                    <a:pt x="284" y="2550"/>
                    <a:pt x="756" y="2833"/>
                  </a:cubicBezTo>
                  <a:cubicBezTo>
                    <a:pt x="1323" y="2739"/>
                    <a:pt x="1795" y="2739"/>
                    <a:pt x="2362" y="2645"/>
                  </a:cubicBezTo>
                  <a:cubicBezTo>
                    <a:pt x="2739" y="2361"/>
                    <a:pt x="2928" y="1983"/>
                    <a:pt x="2928" y="1511"/>
                  </a:cubicBezTo>
                  <a:cubicBezTo>
                    <a:pt x="2928" y="661"/>
                    <a:pt x="2267" y="0"/>
                    <a:pt x="1512"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90" name="Google Shape;5590;p75"/>
            <p:cNvSpPr/>
            <p:nvPr/>
          </p:nvSpPr>
          <p:spPr>
            <a:xfrm>
              <a:off x="4735450" y="5148700"/>
              <a:ext cx="75575" cy="73225"/>
            </a:xfrm>
            <a:custGeom>
              <a:avLst/>
              <a:gdLst/>
              <a:ahLst/>
              <a:cxnLst/>
              <a:rect l="l" t="t" r="r" b="b"/>
              <a:pathLst>
                <a:path w="3023" h="2929" extrusionOk="0">
                  <a:moveTo>
                    <a:pt x="1511" y="1"/>
                  </a:moveTo>
                  <a:cubicBezTo>
                    <a:pt x="661" y="1"/>
                    <a:pt x="0" y="662"/>
                    <a:pt x="0" y="1512"/>
                  </a:cubicBezTo>
                  <a:cubicBezTo>
                    <a:pt x="0" y="2173"/>
                    <a:pt x="378" y="2645"/>
                    <a:pt x="1039" y="2928"/>
                  </a:cubicBezTo>
                  <a:cubicBezTo>
                    <a:pt x="1606" y="2645"/>
                    <a:pt x="2267" y="2361"/>
                    <a:pt x="2833" y="2078"/>
                  </a:cubicBezTo>
                  <a:cubicBezTo>
                    <a:pt x="2928" y="1889"/>
                    <a:pt x="3022" y="1700"/>
                    <a:pt x="3022" y="1512"/>
                  </a:cubicBezTo>
                  <a:cubicBezTo>
                    <a:pt x="3022" y="662"/>
                    <a:pt x="2267" y="1"/>
                    <a:pt x="1511"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91" name="Google Shape;5591;p75"/>
            <p:cNvSpPr/>
            <p:nvPr/>
          </p:nvSpPr>
          <p:spPr>
            <a:xfrm>
              <a:off x="4537125" y="5148700"/>
              <a:ext cx="73225" cy="75575"/>
            </a:xfrm>
            <a:custGeom>
              <a:avLst/>
              <a:gdLst/>
              <a:ahLst/>
              <a:cxnLst/>
              <a:rect l="l" t="t" r="r" b="b"/>
              <a:pathLst>
                <a:path w="2929" h="3023" extrusionOk="0">
                  <a:moveTo>
                    <a:pt x="1417" y="1"/>
                  </a:moveTo>
                  <a:cubicBezTo>
                    <a:pt x="662" y="1"/>
                    <a:pt x="1" y="662"/>
                    <a:pt x="1" y="1512"/>
                  </a:cubicBezTo>
                  <a:cubicBezTo>
                    <a:pt x="1" y="2361"/>
                    <a:pt x="662" y="3023"/>
                    <a:pt x="1417" y="3023"/>
                  </a:cubicBezTo>
                  <a:cubicBezTo>
                    <a:pt x="2267" y="3023"/>
                    <a:pt x="2928" y="2361"/>
                    <a:pt x="2928" y="1512"/>
                  </a:cubicBezTo>
                  <a:cubicBezTo>
                    <a:pt x="2928" y="662"/>
                    <a:pt x="2267" y="1"/>
                    <a:pt x="1512"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92" name="Google Shape;5592;p75"/>
            <p:cNvSpPr/>
            <p:nvPr/>
          </p:nvSpPr>
          <p:spPr>
            <a:xfrm>
              <a:off x="4336450" y="5148700"/>
              <a:ext cx="75575" cy="75575"/>
            </a:xfrm>
            <a:custGeom>
              <a:avLst/>
              <a:gdLst/>
              <a:ahLst/>
              <a:cxnLst/>
              <a:rect l="l" t="t" r="r" b="b"/>
              <a:pathLst>
                <a:path w="3023" h="3023" extrusionOk="0">
                  <a:moveTo>
                    <a:pt x="1512" y="1"/>
                  </a:moveTo>
                  <a:cubicBezTo>
                    <a:pt x="662" y="1"/>
                    <a:pt x="1" y="662"/>
                    <a:pt x="1" y="1512"/>
                  </a:cubicBezTo>
                  <a:cubicBezTo>
                    <a:pt x="1" y="2361"/>
                    <a:pt x="662" y="3023"/>
                    <a:pt x="1512" y="3023"/>
                  </a:cubicBezTo>
                  <a:cubicBezTo>
                    <a:pt x="2362" y="3023"/>
                    <a:pt x="3023" y="2361"/>
                    <a:pt x="3023" y="1512"/>
                  </a:cubicBezTo>
                  <a:cubicBezTo>
                    <a:pt x="3023" y="662"/>
                    <a:pt x="2362" y="1"/>
                    <a:pt x="1512"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93" name="Google Shape;5593;p75"/>
            <p:cNvSpPr/>
            <p:nvPr/>
          </p:nvSpPr>
          <p:spPr>
            <a:xfrm>
              <a:off x="4138150" y="5148700"/>
              <a:ext cx="75575" cy="75575"/>
            </a:xfrm>
            <a:custGeom>
              <a:avLst/>
              <a:gdLst/>
              <a:ahLst/>
              <a:cxnLst/>
              <a:rect l="l" t="t" r="r" b="b"/>
              <a:pathLst>
                <a:path w="3023" h="3023" extrusionOk="0">
                  <a:moveTo>
                    <a:pt x="1511" y="1"/>
                  </a:moveTo>
                  <a:cubicBezTo>
                    <a:pt x="661" y="1"/>
                    <a:pt x="0" y="662"/>
                    <a:pt x="0" y="1512"/>
                  </a:cubicBezTo>
                  <a:cubicBezTo>
                    <a:pt x="0" y="2361"/>
                    <a:pt x="661" y="3023"/>
                    <a:pt x="1511" y="3023"/>
                  </a:cubicBezTo>
                  <a:cubicBezTo>
                    <a:pt x="2361" y="3023"/>
                    <a:pt x="3022" y="2361"/>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94" name="Google Shape;5594;p75"/>
            <p:cNvSpPr/>
            <p:nvPr/>
          </p:nvSpPr>
          <p:spPr>
            <a:xfrm>
              <a:off x="3939825" y="5148700"/>
              <a:ext cx="73225" cy="75575"/>
            </a:xfrm>
            <a:custGeom>
              <a:avLst/>
              <a:gdLst/>
              <a:ahLst/>
              <a:cxnLst/>
              <a:rect l="l" t="t" r="r" b="b"/>
              <a:pathLst>
                <a:path w="2929" h="3023" extrusionOk="0">
                  <a:moveTo>
                    <a:pt x="1512" y="1"/>
                  </a:moveTo>
                  <a:cubicBezTo>
                    <a:pt x="662" y="1"/>
                    <a:pt x="1" y="662"/>
                    <a:pt x="1" y="1512"/>
                  </a:cubicBezTo>
                  <a:cubicBezTo>
                    <a:pt x="1" y="2361"/>
                    <a:pt x="662" y="3023"/>
                    <a:pt x="1512" y="3023"/>
                  </a:cubicBezTo>
                  <a:cubicBezTo>
                    <a:pt x="2267" y="3023"/>
                    <a:pt x="2928" y="2361"/>
                    <a:pt x="2928" y="1512"/>
                  </a:cubicBezTo>
                  <a:cubicBezTo>
                    <a:pt x="2928" y="662"/>
                    <a:pt x="2267" y="1"/>
                    <a:pt x="1512"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95" name="Google Shape;5595;p75"/>
            <p:cNvSpPr/>
            <p:nvPr/>
          </p:nvSpPr>
          <p:spPr>
            <a:xfrm>
              <a:off x="5134425" y="4959825"/>
              <a:ext cx="70850" cy="63775"/>
            </a:xfrm>
            <a:custGeom>
              <a:avLst/>
              <a:gdLst/>
              <a:ahLst/>
              <a:cxnLst/>
              <a:rect l="l" t="t" r="r" b="b"/>
              <a:pathLst>
                <a:path w="2834" h="2551" extrusionOk="0">
                  <a:moveTo>
                    <a:pt x="1417" y="1"/>
                  </a:moveTo>
                  <a:cubicBezTo>
                    <a:pt x="662" y="1"/>
                    <a:pt x="1" y="662"/>
                    <a:pt x="1" y="1512"/>
                  </a:cubicBezTo>
                  <a:cubicBezTo>
                    <a:pt x="1" y="1890"/>
                    <a:pt x="189" y="2267"/>
                    <a:pt x="378" y="2551"/>
                  </a:cubicBezTo>
                  <a:cubicBezTo>
                    <a:pt x="1228" y="2078"/>
                    <a:pt x="2078" y="1512"/>
                    <a:pt x="2834" y="1040"/>
                  </a:cubicBezTo>
                  <a:cubicBezTo>
                    <a:pt x="2645" y="379"/>
                    <a:pt x="2078" y="1"/>
                    <a:pt x="1512"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96" name="Google Shape;5596;p75"/>
            <p:cNvSpPr/>
            <p:nvPr/>
          </p:nvSpPr>
          <p:spPr>
            <a:xfrm>
              <a:off x="4933750" y="4959825"/>
              <a:ext cx="75575" cy="75575"/>
            </a:xfrm>
            <a:custGeom>
              <a:avLst/>
              <a:gdLst/>
              <a:ahLst/>
              <a:cxnLst/>
              <a:rect l="l" t="t" r="r" b="b"/>
              <a:pathLst>
                <a:path w="3023" h="3023" extrusionOk="0">
                  <a:moveTo>
                    <a:pt x="1512" y="1"/>
                  </a:moveTo>
                  <a:cubicBezTo>
                    <a:pt x="662" y="1"/>
                    <a:pt x="1" y="662"/>
                    <a:pt x="1" y="1512"/>
                  </a:cubicBezTo>
                  <a:cubicBezTo>
                    <a:pt x="1" y="2362"/>
                    <a:pt x="662" y="3023"/>
                    <a:pt x="1512" y="3023"/>
                  </a:cubicBezTo>
                  <a:cubicBezTo>
                    <a:pt x="2362" y="3023"/>
                    <a:pt x="3023" y="2362"/>
                    <a:pt x="3023" y="1512"/>
                  </a:cubicBezTo>
                  <a:cubicBezTo>
                    <a:pt x="3023" y="662"/>
                    <a:pt x="2362" y="1"/>
                    <a:pt x="1512"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97" name="Google Shape;5597;p75"/>
            <p:cNvSpPr/>
            <p:nvPr/>
          </p:nvSpPr>
          <p:spPr>
            <a:xfrm>
              <a:off x="4735450" y="4959825"/>
              <a:ext cx="75575" cy="75575"/>
            </a:xfrm>
            <a:custGeom>
              <a:avLst/>
              <a:gdLst/>
              <a:ahLst/>
              <a:cxnLst/>
              <a:rect l="l" t="t" r="r" b="b"/>
              <a:pathLst>
                <a:path w="3023" h="3023" extrusionOk="0">
                  <a:moveTo>
                    <a:pt x="1511" y="1"/>
                  </a:moveTo>
                  <a:cubicBezTo>
                    <a:pt x="661" y="1"/>
                    <a:pt x="0" y="662"/>
                    <a:pt x="0" y="1512"/>
                  </a:cubicBezTo>
                  <a:cubicBezTo>
                    <a:pt x="0" y="2362"/>
                    <a:pt x="661" y="3023"/>
                    <a:pt x="1511" y="3023"/>
                  </a:cubicBezTo>
                  <a:cubicBezTo>
                    <a:pt x="2361" y="3023"/>
                    <a:pt x="3022" y="2362"/>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98" name="Google Shape;5598;p75"/>
            <p:cNvSpPr/>
            <p:nvPr/>
          </p:nvSpPr>
          <p:spPr>
            <a:xfrm>
              <a:off x="4537125" y="4959825"/>
              <a:ext cx="73225" cy="75575"/>
            </a:xfrm>
            <a:custGeom>
              <a:avLst/>
              <a:gdLst/>
              <a:ahLst/>
              <a:cxnLst/>
              <a:rect l="l" t="t" r="r" b="b"/>
              <a:pathLst>
                <a:path w="2929" h="3023" extrusionOk="0">
                  <a:moveTo>
                    <a:pt x="1417" y="1"/>
                  </a:moveTo>
                  <a:cubicBezTo>
                    <a:pt x="662" y="1"/>
                    <a:pt x="1" y="662"/>
                    <a:pt x="1" y="1512"/>
                  </a:cubicBezTo>
                  <a:cubicBezTo>
                    <a:pt x="1" y="2362"/>
                    <a:pt x="662" y="3023"/>
                    <a:pt x="1417" y="3023"/>
                  </a:cubicBezTo>
                  <a:cubicBezTo>
                    <a:pt x="2267" y="3023"/>
                    <a:pt x="2928" y="2362"/>
                    <a:pt x="2928" y="1512"/>
                  </a:cubicBezTo>
                  <a:cubicBezTo>
                    <a:pt x="2928" y="662"/>
                    <a:pt x="2267" y="1"/>
                    <a:pt x="1512"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99" name="Google Shape;5599;p75"/>
            <p:cNvSpPr/>
            <p:nvPr/>
          </p:nvSpPr>
          <p:spPr>
            <a:xfrm>
              <a:off x="4336450" y="4959825"/>
              <a:ext cx="75575" cy="75575"/>
            </a:xfrm>
            <a:custGeom>
              <a:avLst/>
              <a:gdLst/>
              <a:ahLst/>
              <a:cxnLst/>
              <a:rect l="l" t="t" r="r" b="b"/>
              <a:pathLst>
                <a:path w="3023" h="3023" extrusionOk="0">
                  <a:moveTo>
                    <a:pt x="1512" y="1"/>
                  </a:moveTo>
                  <a:cubicBezTo>
                    <a:pt x="662" y="1"/>
                    <a:pt x="1" y="662"/>
                    <a:pt x="1" y="1512"/>
                  </a:cubicBezTo>
                  <a:cubicBezTo>
                    <a:pt x="1" y="2362"/>
                    <a:pt x="662" y="3023"/>
                    <a:pt x="1512" y="3023"/>
                  </a:cubicBezTo>
                  <a:cubicBezTo>
                    <a:pt x="2362" y="3023"/>
                    <a:pt x="3023" y="2362"/>
                    <a:pt x="3023" y="1512"/>
                  </a:cubicBezTo>
                  <a:cubicBezTo>
                    <a:pt x="3023" y="662"/>
                    <a:pt x="2362" y="1"/>
                    <a:pt x="1512"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00" name="Google Shape;5600;p75"/>
            <p:cNvSpPr/>
            <p:nvPr/>
          </p:nvSpPr>
          <p:spPr>
            <a:xfrm>
              <a:off x="4138150" y="4959825"/>
              <a:ext cx="75575" cy="75575"/>
            </a:xfrm>
            <a:custGeom>
              <a:avLst/>
              <a:gdLst/>
              <a:ahLst/>
              <a:cxnLst/>
              <a:rect l="l" t="t" r="r" b="b"/>
              <a:pathLst>
                <a:path w="3023" h="3023" extrusionOk="0">
                  <a:moveTo>
                    <a:pt x="1511" y="1"/>
                  </a:moveTo>
                  <a:cubicBezTo>
                    <a:pt x="661" y="1"/>
                    <a:pt x="0" y="662"/>
                    <a:pt x="0" y="1512"/>
                  </a:cubicBezTo>
                  <a:cubicBezTo>
                    <a:pt x="0" y="2362"/>
                    <a:pt x="661" y="3023"/>
                    <a:pt x="1511" y="3023"/>
                  </a:cubicBezTo>
                  <a:cubicBezTo>
                    <a:pt x="2361" y="3023"/>
                    <a:pt x="3022" y="2362"/>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01" name="Google Shape;5601;p75"/>
            <p:cNvSpPr/>
            <p:nvPr/>
          </p:nvSpPr>
          <p:spPr>
            <a:xfrm>
              <a:off x="3939825" y="4959825"/>
              <a:ext cx="73225" cy="75575"/>
            </a:xfrm>
            <a:custGeom>
              <a:avLst/>
              <a:gdLst/>
              <a:ahLst/>
              <a:cxnLst/>
              <a:rect l="l" t="t" r="r" b="b"/>
              <a:pathLst>
                <a:path w="2929" h="3023" extrusionOk="0">
                  <a:moveTo>
                    <a:pt x="1512" y="1"/>
                  </a:moveTo>
                  <a:cubicBezTo>
                    <a:pt x="662" y="1"/>
                    <a:pt x="1" y="662"/>
                    <a:pt x="1" y="1512"/>
                  </a:cubicBezTo>
                  <a:cubicBezTo>
                    <a:pt x="1" y="2362"/>
                    <a:pt x="662" y="3023"/>
                    <a:pt x="1512" y="3023"/>
                  </a:cubicBezTo>
                  <a:cubicBezTo>
                    <a:pt x="2267" y="3023"/>
                    <a:pt x="2928" y="2362"/>
                    <a:pt x="2928" y="1512"/>
                  </a:cubicBezTo>
                  <a:cubicBezTo>
                    <a:pt x="2928" y="662"/>
                    <a:pt x="2267" y="1"/>
                    <a:pt x="1512"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02" name="Google Shape;5602;p75"/>
            <p:cNvSpPr/>
            <p:nvPr/>
          </p:nvSpPr>
          <p:spPr>
            <a:xfrm>
              <a:off x="5332750" y="4770975"/>
              <a:ext cx="75550" cy="75550"/>
            </a:xfrm>
            <a:custGeom>
              <a:avLst/>
              <a:gdLst/>
              <a:ahLst/>
              <a:cxnLst/>
              <a:rect l="l" t="t" r="r" b="b"/>
              <a:pathLst>
                <a:path w="3022" h="3022" extrusionOk="0">
                  <a:moveTo>
                    <a:pt x="1511" y="0"/>
                  </a:moveTo>
                  <a:cubicBezTo>
                    <a:pt x="661" y="0"/>
                    <a:pt x="0" y="661"/>
                    <a:pt x="0" y="1511"/>
                  </a:cubicBezTo>
                  <a:cubicBezTo>
                    <a:pt x="0" y="2361"/>
                    <a:pt x="661" y="3022"/>
                    <a:pt x="1511" y="3022"/>
                  </a:cubicBezTo>
                  <a:cubicBezTo>
                    <a:pt x="2267" y="3022"/>
                    <a:pt x="3022" y="2361"/>
                    <a:pt x="2928" y="1511"/>
                  </a:cubicBezTo>
                  <a:cubicBezTo>
                    <a:pt x="2928" y="661"/>
                    <a:pt x="2267" y="0"/>
                    <a:pt x="1511"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03" name="Google Shape;5603;p75"/>
            <p:cNvSpPr/>
            <p:nvPr/>
          </p:nvSpPr>
          <p:spPr>
            <a:xfrm>
              <a:off x="5134425" y="4770975"/>
              <a:ext cx="73225" cy="75550"/>
            </a:xfrm>
            <a:custGeom>
              <a:avLst/>
              <a:gdLst/>
              <a:ahLst/>
              <a:cxnLst/>
              <a:rect l="l" t="t" r="r" b="b"/>
              <a:pathLst>
                <a:path w="2929" h="3022" extrusionOk="0">
                  <a:moveTo>
                    <a:pt x="1417" y="0"/>
                  </a:moveTo>
                  <a:cubicBezTo>
                    <a:pt x="662" y="0"/>
                    <a:pt x="1" y="661"/>
                    <a:pt x="1" y="1511"/>
                  </a:cubicBezTo>
                  <a:cubicBezTo>
                    <a:pt x="1" y="2361"/>
                    <a:pt x="662" y="3022"/>
                    <a:pt x="1417" y="3022"/>
                  </a:cubicBezTo>
                  <a:cubicBezTo>
                    <a:pt x="2267" y="3022"/>
                    <a:pt x="2928" y="2361"/>
                    <a:pt x="2928" y="1511"/>
                  </a:cubicBezTo>
                  <a:cubicBezTo>
                    <a:pt x="2928" y="661"/>
                    <a:pt x="2267" y="0"/>
                    <a:pt x="1417"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04" name="Google Shape;5604;p75"/>
            <p:cNvSpPr/>
            <p:nvPr/>
          </p:nvSpPr>
          <p:spPr>
            <a:xfrm>
              <a:off x="4933750" y="4770975"/>
              <a:ext cx="75575" cy="75550"/>
            </a:xfrm>
            <a:custGeom>
              <a:avLst/>
              <a:gdLst/>
              <a:ahLst/>
              <a:cxnLst/>
              <a:rect l="l" t="t" r="r" b="b"/>
              <a:pathLst>
                <a:path w="3023" h="3022"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05" name="Google Shape;5605;p75"/>
            <p:cNvSpPr/>
            <p:nvPr/>
          </p:nvSpPr>
          <p:spPr>
            <a:xfrm>
              <a:off x="4735450" y="4770975"/>
              <a:ext cx="75575" cy="75550"/>
            </a:xfrm>
            <a:custGeom>
              <a:avLst/>
              <a:gdLst/>
              <a:ahLst/>
              <a:cxnLst/>
              <a:rect l="l" t="t" r="r" b="b"/>
              <a:pathLst>
                <a:path w="3023" h="3022"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06" name="Google Shape;5606;p75"/>
            <p:cNvSpPr/>
            <p:nvPr/>
          </p:nvSpPr>
          <p:spPr>
            <a:xfrm>
              <a:off x="4537125" y="4770975"/>
              <a:ext cx="73225" cy="75550"/>
            </a:xfrm>
            <a:custGeom>
              <a:avLst/>
              <a:gdLst/>
              <a:ahLst/>
              <a:cxnLst/>
              <a:rect l="l" t="t" r="r" b="b"/>
              <a:pathLst>
                <a:path w="2929" h="3022" extrusionOk="0">
                  <a:moveTo>
                    <a:pt x="1417" y="0"/>
                  </a:moveTo>
                  <a:cubicBezTo>
                    <a:pt x="662" y="0"/>
                    <a:pt x="1" y="661"/>
                    <a:pt x="1" y="1511"/>
                  </a:cubicBezTo>
                  <a:cubicBezTo>
                    <a:pt x="1" y="2361"/>
                    <a:pt x="662" y="3022"/>
                    <a:pt x="1417" y="3022"/>
                  </a:cubicBezTo>
                  <a:cubicBezTo>
                    <a:pt x="2267" y="3022"/>
                    <a:pt x="2928" y="2361"/>
                    <a:pt x="2928" y="1511"/>
                  </a:cubicBezTo>
                  <a:cubicBezTo>
                    <a:pt x="2928" y="661"/>
                    <a:pt x="2267" y="0"/>
                    <a:pt x="1512"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07" name="Google Shape;5607;p75"/>
            <p:cNvSpPr/>
            <p:nvPr/>
          </p:nvSpPr>
          <p:spPr>
            <a:xfrm>
              <a:off x="4336450" y="4770975"/>
              <a:ext cx="75575" cy="75550"/>
            </a:xfrm>
            <a:custGeom>
              <a:avLst/>
              <a:gdLst/>
              <a:ahLst/>
              <a:cxnLst/>
              <a:rect l="l" t="t" r="r" b="b"/>
              <a:pathLst>
                <a:path w="3023" h="3022"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08" name="Google Shape;5608;p75"/>
            <p:cNvSpPr/>
            <p:nvPr/>
          </p:nvSpPr>
          <p:spPr>
            <a:xfrm>
              <a:off x="4138150" y="4770975"/>
              <a:ext cx="75575" cy="75550"/>
            </a:xfrm>
            <a:custGeom>
              <a:avLst/>
              <a:gdLst/>
              <a:ahLst/>
              <a:cxnLst/>
              <a:rect l="l" t="t" r="r" b="b"/>
              <a:pathLst>
                <a:path w="3023" h="3022"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09" name="Google Shape;5609;p75"/>
            <p:cNvSpPr/>
            <p:nvPr/>
          </p:nvSpPr>
          <p:spPr>
            <a:xfrm>
              <a:off x="3939825" y="4770975"/>
              <a:ext cx="73225" cy="75550"/>
            </a:xfrm>
            <a:custGeom>
              <a:avLst/>
              <a:gdLst/>
              <a:ahLst/>
              <a:cxnLst/>
              <a:rect l="l" t="t" r="r" b="b"/>
              <a:pathLst>
                <a:path w="2929" h="3022" extrusionOk="0">
                  <a:moveTo>
                    <a:pt x="1512" y="0"/>
                  </a:moveTo>
                  <a:cubicBezTo>
                    <a:pt x="662" y="0"/>
                    <a:pt x="1" y="661"/>
                    <a:pt x="1" y="1511"/>
                  </a:cubicBezTo>
                  <a:cubicBezTo>
                    <a:pt x="1" y="2361"/>
                    <a:pt x="662" y="3022"/>
                    <a:pt x="1512" y="3022"/>
                  </a:cubicBezTo>
                  <a:cubicBezTo>
                    <a:pt x="2267" y="3022"/>
                    <a:pt x="2928" y="2361"/>
                    <a:pt x="2928" y="1511"/>
                  </a:cubicBezTo>
                  <a:cubicBezTo>
                    <a:pt x="2928" y="661"/>
                    <a:pt x="2267" y="0"/>
                    <a:pt x="1512"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10" name="Google Shape;5610;p75"/>
            <p:cNvSpPr/>
            <p:nvPr/>
          </p:nvSpPr>
          <p:spPr>
            <a:xfrm>
              <a:off x="5531050" y="4582100"/>
              <a:ext cx="75575" cy="75575"/>
            </a:xfrm>
            <a:custGeom>
              <a:avLst/>
              <a:gdLst/>
              <a:ahLst/>
              <a:cxnLst/>
              <a:rect l="l" t="t" r="r" b="b"/>
              <a:pathLst>
                <a:path w="3023" h="3023" extrusionOk="0">
                  <a:moveTo>
                    <a:pt x="1512" y="0"/>
                  </a:moveTo>
                  <a:cubicBezTo>
                    <a:pt x="662" y="0"/>
                    <a:pt x="1" y="661"/>
                    <a:pt x="1" y="1511"/>
                  </a:cubicBezTo>
                  <a:cubicBezTo>
                    <a:pt x="1" y="2361"/>
                    <a:pt x="662" y="3022"/>
                    <a:pt x="1512" y="3022"/>
                  </a:cubicBezTo>
                  <a:cubicBezTo>
                    <a:pt x="2361" y="3022"/>
                    <a:pt x="3022" y="2361"/>
                    <a:pt x="3022" y="1511"/>
                  </a:cubicBezTo>
                  <a:cubicBezTo>
                    <a:pt x="3022" y="661"/>
                    <a:pt x="2361" y="0"/>
                    <a:pt x="1512"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11" name="Google Shape;5611;p75"/>
            <p:cNvSpPr/>
            <p:nvPr/>
          </p:nvSpPr>
          <p:spPr>
            <a:xfrm>
              <a:off x="5332750" y="4582100"/>
              <a:ext cx="75550" cy="75575"/>
            </a:xfrm>
            <a:custGeom>
              <a:avLst/>
              <a:gdLst/>
              <a:ahLst/>
              <a:cxnLst/>
              <a:rect l="l" t="t" r="r" b="b"/>
              <a:pathLst>
                <a:path w="3022" h="3023" extrusionOk="0">
                  <a:moveTo>
                    <a:pt x="1511" y="0"/>
                  </a:moveTo>
                  <a:cubicBezTo>
                    <a:pt x="661" y="0"/>
                    <a:pt x="0" y="661"/>
                    <a:pt x="0" y="1511"/>
                  </a:cubicBezTo>
                  <a:cubicBezTo>
                    <a:pt x="0" y="2361"/>
                    <a:pt x="661" y="3022"/>
                    <a:pt x="1511" y="3022"/>
                  </a:cubicBezTo>
                  <a:cubicBezTo>
                    <a:pt x="2267" y="3022"/>
                    <a:pt x="3022" y="2361"/>
                    <a:pt x="2928" y="1511"/>
                  </a:cubicBezTo>
                  <a:cubicBezTo>
                    <a:pt x="2928" y="661"/>
                    <a:pt x="2267" y="0"/>
                    <a:pt x="1511"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12" name="Google Shape;5612;p75"/>
            <p:cNvSpPr/>
            <p:nvPr/>
          </p:nvSpPr>
          <p:spPr>
            <a:xfrm>
              <a:off x="5134425" y="4582100"/>
              <a:ext cx="73225" cy="75575"/>
            </a:xfrm>
            <a:custGeom>
              <a:avLst/>
              <a:gdLst/>
              <a:ahLst/>
              <a:cxnLst/>
              <a:rect l="l" t="t" r="r" b="b"/>
              <a:pathLst>
                <a:path w="2929" h="3023" extrusionOk="0">
                  <a:moveTo>
                    <a:pt x="1417" y="0"/>
                  </a:moveTo>
                  <a:cubicBezTo>
                    <a:pt x="662" y="0"/>
                    <a:pt x="1" y="661"/>
                    <a:pt x="1" y="1511"/>
                  </a:cubicBezTo>
                  <a:cubicBezTo>
                    <a:pt x="1" y="2361"/>
                    <a:pt x="662" y="3022"/>
                    <a:pt x="1417" y="3022"/>
                  </a:cubicBezTo>
                  <a:cubicBezTo>
                    <a:pt x="2267" y="3022"/>
                    <a:pt x="2928" y="2361"/>
                    <a:pt x="2928" y="1511"/>
                  </a:cubicBezTo>
                  <a:cubicBezTo>
                    <a:pt x="2928" y="661"/>
                    <a:pt x="2267" y="0"/>
                    <a:pt x="1417"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13" name="Google Shape;5613;p75"/>
            <p:cNvSpPr/>
            <p:nvPr/>
          </p:nvSpPr>
          <p:spPr>
            <a:xfrm>
              <a:off x="4933750" y="4582100"/>
              <a:ext cx="75575" cy="75575"/>
            </a:xfrm>
            <a:custGeom>
              <a:avLst/>
              <a:gdLst/>
              <a:ahLst/>
              <a:cxnLst/>
              <a:rect l="l" t="t" r="r" b="b"/>
              <a:pathLst>
                <a:path w="3023" h="3023"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14" name="Google Shape;5614;p75"/>
            <p:cNvSpPr/>
            <p:nvPr/>
          </p:nvSpPr>
          <p:spPr>
            <a:xfrm>
              <a:off x="4735450" y="4582100"/>
              <a:ext cx="75575" cy="75575"/>
            </a:xfrm>
            <a:custGeom>
              <a:avLst/>
              <a:gdLst/>
              <a:ahLst/>
              <a:cxnLst/>
              <a:rect l="l" t="t" r="r" b="b"/>
              <a:pathLst>
                <a:path w="3023" h="3023"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15" name="Google Shape;5615;p75"/>
            <p:cNvSpPr/>
            <p:nvPr/>
          </p:nvSpPr>
          <p:spPr>
            <a:xfrm>
              <a:off x="4537125" y="4582100"/>
              <a:ext cx="73225" cy="75575"/>
            </a:xfrm>
            <a:custGeom>
              <a:avLst/>
              <a:gdLst/>
              <a:ahLst/>
              <a:cxnLst/>
              <a:rect l="l" t="t" r="r" b="b"/>
              <a:pathLst>
                <a:path w="2929" h="3023" extrusionOk="0">
                  <a:moveTo>
                    <a:pt x="1417" y="0"/>
                  </a:moveTo>
                  <a:cubicBezTo>
                    <a:pt x="662" y="0"/>
                    <a:pt x="1" y="661"/>
                    <a:pt x="1" y="1511"/>
                  </a:cubicBezTo>
                  <a:cubicBezTo>
                    <a:pt x="1" y="2361"/>
                    <a:pt x="662" y="3022"/>
                    <a:pt x="1417" y="3022"/>
                  </a:cubicBezTo>
                  <a:cubicBezTo>
                    <a:pt x="2267" y="3022"/>
                    <a:pt x="2928" y="2361"/>
                    <a:pt x="2928" y="1511"/>
                  </a:cubicBezTo>
                  <a:cubicBezTo>
                    <a:pt x="2928" y="661"/>
                    <a:pt x="2267" y="0"/>
                    <a:pt x="1512"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16" name="Google Shape;5616;p75"/>
            <p:cNvSpPr/>
            <p:nvPr/>
          </p:nvSpPr>
          <p:spPr>
            <a:xfrm>
              <a:off x="4336450" y="4582100"/>
              <a:ext cx="75575" cy="75575"/>
            </a:xfrm>
            <a:custGeom>
              <a:avLst/>
              <a:gdLst/>
              <a:ahLst/>
              <a:cxnLst/>
              <a:rect l="l" t="t" r="r" b="b"/>
              <a:pathLst>
                <a:path w="3023" h="3023"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17" name="Google Shape;5617;p75"/>
            <p:cNvSpPr/>
            <p:nvPr/>
          </p:nvSpPr>
          <p:spPr>
            <a:xfrm>
              <a:off x="4138150" y="4582100"/>
              <a:ext cx="75575" cy="75575"/>
            </a:xfrm>
            <a:custGeom>
              <a:avLst/>
              <a:gdLst/>
              <a:ahLst/>
              <a:cxnLst/>
              <a:rect l="l" t="t" r="r" b="b"/>
              <a:pathLst>
                <a:path w="3023" h="3023"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18" name="Google Shape;5618;p75"/>
            <p:cNvSpPr/>
            <p:nvPr/>
          </p:nvSpPr>
          <p:spPr>
            <a:xfrm>
              <a:off x="3939825" y="4582100"/>
              <a:ext cx="73225" cy="75575"/>
            </a:xfrm>
            <a:custGeom>
              <a:avLst/>
              <a:gdLst/>
              <a:ahLst/>
              <a:cxnLst/>
              <a:rect l="l" t="t" r="r" b="b"/>
              <a:pathLst>
                <a:path w="2929" h="3023" extrusionOk="0">
                  <a:moveTo>
                    <a:pt x="1512" y="0"/>
                  </a:moveTo>
                  <a:cubicBezTo>
                    <a:pt x="662" y="0"/>
                    <a:pt x="1" y="661"/>
                    <a:pt x="1" y="1511"/>
                  </a:cubicBezTo>
                  <a:cubicBezTo>
                    <a:pt x="1" y="2361"/>
                    <a:pt x="662" y="3022"/>
                    <a:pt x="1512" y="3022"/>
                  </a:cubicBezTo>
                  <a:cubicBezTo>
                    <a:pt x="2267" y="3022"/>
                    <a:pt x="2928" y="2361"/>
                    <a:pt x="2928" y="1511"/>
                  </a:cubicBezTo>
                  <a:cubicBezTo>
                    <a:pt x="2928" y="661"/>
                    <a:pt x="2267" y="0"/>
                    <a:pt x="1512"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19" name="Google Shape;5619;p75"/>
            <p:cNvSpPr/>
            <p:nvPr/>
          </p:nvSpPr>
          <p:spPr>
            <a:xfrm>
              <a:off x="5731725" y="4393225"/>
              <a:ext cx="73200" cy="75575"/>
            </a:xfrm>
            <a:custGeom>
              <a:avLst/>
              <a:gdLst/>
              <a:ahLst/>
              <a:cxnLst/>
              <a:rect l="l" t="t" r="r" b="b"/>
              <a:pathLst>
                <a:path w="2928" h="3023" extrusionOk="0">
                  <a:moveTo>
                    <a:pt x="1417" y="1"/>
                  </a:moveTo>
                  <a:cubicBezTo>
                    <a:pt x="662" y="1"/>
                    <a:pt x="0" y="662"/>
                    <a:pt x="0" y="1512"/>
                  </a:cubicBezTo>
                  <a:cubicBezTo>
                    <a:pt x="0" y="2361"/>
                    <a:pt x="662" y="3023"/>
                    <a:pt x="1417" y="3023"/>
                  </a:cubicBezTo>
                  <a:cubicBezTo>
                    <a:pt x="1606" y="3023"/>
                    <a:pt x="1795" y="2928"/>
                    <a:pt x="1984" y="2834"/>
                  </a:cubicBezTo>
                  <a:cubicBezTo>
                    <a:pt x="2267" y="2456"/>
                    <a:pt x="2550" y="2173"/>
                    <a:pt x="2928" y="1795"/>
                  </a:cubicBezTo>
                  <a:cubicBezTo>
                    <a:pt x="2928" y="1700"/>
                    <a:pt x="2928" y="1606"/>
                    <a:pt x="2928" y="1512"/>
                  </a:cubicBezTo>
                  <a:cubicBezTo>
                    <a:pt x="2928" y="662"/>
                    <a:pt x="2267" y="1"/>
                    <a:pt x="1417"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20" name="Google Shape;5620;p75"/>
            <p:cNvSpPr/>
            <p:nvPr/>
          </p:nvSpPr>
          <p:spPr>
            <a:xfrm>
              <a:off x="5531050" y="4393225"/>
              <a:ext cx="75575" cy="75575"/>
            </a:xfrm>
            <a:custGeom>
              <a:avLst/>
              <a:gdLst/>
              <a:ahLst/>
              <a:cxnLst/>
              <a:rect l="l" t="t" r="r" b="b"/>
              <a:pathLst>
                <a:path w="3023" h="3023" extrusionOk="0">
                  <a:moveTo>
                    <a:pt x="1512" y="1"/>
                  </a:moveTo>
                  <a:cubicBezTo>
                    <a:pt x="662" y="1"/>
                    <a:pt x="1" y="662"/>
                    <a:pt x="1" y="1512"/>
                  </a:cubicBezTo>
                  <a:cubicBezTo>
                    <a:pt x="1" y="2361"/>
                    <a:pt x="662" y="3023"/>
                    <a:pt x="1512" y="3023"/>
                  </a:cubicBezTo>
                  <a:cubicBezTo>
                    <a:pt x="2361" y="3023"/>
                    <a:pt x="3022" y="2361"/>
                    <a:pt x="3022" y="1512"/>
                  </a:cubicBezTo>
                  <a:cubicBezTo>
                    <a:pt x="3022" y="662"/>
                    <a:pt x="2361" y="1"/>
                    <a:pt x="1512"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21" name="Google Shape;5621;p75"/>
            <p:cNvSpPr/>
            <p:nvPr/>
          </p:nvSpPr>
          <p:spPr>
            <a:xfrm>
              <a:off x="5332750" y="4393225"/>
              <a:ext cx="75550" cy="75575"/>
            </a:xfrm>
            <a:custGeom>
              <a:avLst/>
              <a:gdLst/>
              <a:ahLst/>
              <a:cxnLst/>
              <a:rect l="l" t="t" r="r" b="b"/>
              <a:pathLst>
                <a:path w="3022" h="3023" extrusionOk="0">
                  <a:moveTo>
                    <a:pt x="1511" y="1"/>
                  </a:moveTo>
                  <a:cubicBezTo>
                    <a:pt x="661" y="1"/>
                    <a:pt x="0" y="662"/>
                    <a:pt x="0" y="1512"/>
                  </a:cubicBezTo>
                  <a:cubicBezTo>
                    <a:pt x="0" y="2361"/>
                    <a:pt x="661" y="3023"/>
                    <a:pt x="1511" y="3023"/>
                  </a:cubicBezTo>
                  <a:cubicBezTo>
                    <a:pt x="2267" y="3023"/>
                    <a:pt x="3022" y="2361"/>
                    <a:pt x="2928" y="1512"/>
                  </a:cubicBezTo>
                  <a:cubicBezTo>
                    <a:pt x="2928" y="662"/>
                    <a:pt x="2267" y="1"/>
                    <a:pt x="1511"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22" name="Google Shape;5622;p75"/>
            <p:cNvSpPr/>
            <p:nvPr/>
          </p:nvSpPr>
          <p:spPr>
            <a:xfrm>
              <a:off x="5134425" y="4393225"/>
              <a:ext cx="73225" cy="75575"/>
            </a:xfrm>
            <a:custGeom>
              <a:avLst/>
              <a:gdLst/>
              <a:ahLst/>
              <a:cxnLst/>
              <a:rect l="l" t="t" r="r" b="b"/>
              <a:pathLst>
                <a:path w="2929" h="3023" extrusionOk="0">
                  <a:moveTo>
                    <a:pt x="1417" y="1"/>
                  </a:moveTo>
                  <a:cubicBezTo>
                    <a:pt x="662" y="1"/>
                    <a:pt x="1" y="662"/>
                    <a:pt x="1" y="1512"/>
                  </a:cubicBezTo>
                  <a:cubicBezTo>
                    <a:pt x="1" y="2361"/>
                    <a:pt x="662" y="3023"/>
                    <a:pt x="1417" y="3023"/>
                  </a:cubicBezTo>
                  <a:cubicBezTo>
                    <a:pt x="2267" y="3023"/>
                    <a:pt x="2928" y="2361"/>
                    <a:pt x="2928" y="1512"/>
                  </a:cubicBezTo>
                  <a:cubicBezTo>
                    <a:pt x="2928" y="662"/>
                    <a:pt x="2267" y="1"/>
                    <a:pt x="1417"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23" name="Google Shape;5623;p75"/>
            <p:cNvSpPr/>
            <p:nvPr/>
          </p:nvSpPr>
          <p:spPr>
            <a:xfrm>
              <a:off x="4933750" y="4393225"/>
              <a:ext cx="75575" cy="75575"/>
            </a:xfrm>
            <a:custGeom>
              <a:avLst/>
              <a:gdLst/>
              <a:ahLst/>
              <a:cxnLst/>
              <a:rect l="l" t="t" r="r" b="b"/>
              <a:pathLst>
                <a:path w="3023" h="3023" extrusionOk="0">
                  <a:moveTo>
                    <a:pt x="1512" y="1"/>
                  </a:moveTo>
                  <a:cubicBezTo>
                    <a:pt x="662" y="1"/>
                    <a:pt x="1" y="662"/>
                    <a:pt x="1" y="1512"/>
                  </a:cubicBezTo>
                  <a:cubicBezTo>
                    <a:pt x="1" y="2361"/>
                    <a:pt x="662" y="3023"/>
                    <a:pt x="1512" y="3023"/>
                  </a:cubicBezTo>
                  <a:cubicBezTo>
                    <a:pt x="2362" y="3023"/>
                    <a:pt x="3023" y="2361"/>
                    <a:pt x="3023" y="1512"/>
                  </a:cubicBezTo>
                  <a:cubicBezTo>
                    <a:pt x="3023" y="662"/>
                    <a:pt x="2362" y="1"/>
                    <a:pt x="1512"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24" name="Google Shape;5624;p75"/>
            <p:cNvSpPr/>
            <p:nvPr/>
          </p:nvSpPr>
          <p:spPr>
            <a:xfrm>
              <a:off x="4735450" y="4393225"/>
              <a:ext cx="75575" cy="75575"/>
            </a:xfrm>
            <a:custGeom>
              <a:avLst/>
              <a:gdLst/>
              <a:ahLst/>
              <a:cxnLst/>
              <a:rect l="l" t="t" r="r" b="b"/>
              <a:pathLst>
                <a:path w="3023" h="3023" extrusionOk="0">
                  <a:moveTo>
                    <a:pt x="1511" y="1"/>
                  </a:moveTo>
                  <a:cubicBezTo>
                    <a:pt x="661" y="1"/>
                    <a:pt x="0" y="662"/>
                    <a:pt x="0" y="1512"/>
                  </a:cubicBezTo>
                  <a:cubicBezTo>
                    <a:pt x="0" y="2361"/>
                    <a:pt x="661" y="3023"/>
                    <a:pt x="1511" y="3023"/>
                  </a:cubicBezTo>
                  <a:cubicBezTo>
                    <a:pt x="2361" y="3023"/>
                    <a:pt x="3022" y="2361"/>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25" name="Google Shape;5625;p75"/>
            <p:cNvSpPr/>
            <p:nvPr/>
          </p:nvSpPr>
          <p:spPr>
            <a:xfrm>
              <a:off x="4537125" y="4393225"/>
              <a:ext cx="73225" cy="75575"/>
            </a:xfrm>
            <a:custGeom>
              <a:avLst/>
              <a:gdLst/>
              <a:ahLst/>
              <a:cxnLst/>
              <a:rect l="l" t="t" r="r" b="b"/>
              <a:pathLst>
                <a:path w="2929" h="3023" extrusionOk="0">
                  <a:moveTo>
                    <a:pt x="1417" y="1"/>
                  </a:moveTo>
                  <a:cubicBezTo>
                    <a:pt x="662" y="1"/>
                    <a:pt x="1" y="662"/>
                    <a:pt x="1" y="1512"/>
                  </a:cubicBezTo>
                  <a:cubicBezTo>
                    <a:pt x="1" y="2361"/>
                    <a:pt x="662" y="3023"/>
                    <a:pt x="1417" y="3023"/>
                  </a:cubicBezTo>
                  <a:cubicBezTo>
                    <a:pt x="2267" y="3023"/>
                    <a:pt x="2928" y="2361"/>
                    <a:pt x="2928" y="1512"/>
                  </a:cubicBezTo>
                  <a:cubicBezTo>
                    <a:pt x="2928" y="662"/>
                    <a:pt x="2267" y="1"/>
                    <a:pt x="1512"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26" name="Google Shape;5626;p75"/>
            <p:cNvSpPr/>
            <p:nvPr/>
          </p:nvSpPr>
          <p:spPr>
            <a:xfrm>
              <a:off x="4336450" y="4393225"/>
              <a:ext cx="75575" cy="75575"/>
            </a:xfrm>
            <a:custGeom>
              <a:avLst/>
              <a:gdLst/>
              <a:ahLst/>
              <a:cxnLst/>
              <a:rect l="l" t="t" r="r" b="b"/>
              <a:pathLst>
                <a:path w="3023" h="3023" extrusionOk="0">
                  <a:moveTo>
                    <a:pt x="1512" y="1"/>
                  </a:moveTo>
                  <a:cubicBezTo>
                    <a:pt x="662" y="1"/>
                    <a:pt x="1" y="662"/>
                    <a:pt x="1" y="1512"/>
                  </a:cubicBezTo>
                  <a:cubicBezTo>
                    <a:pt x="1" y="2361"/>
                    <a:pt x="662" y="3023"/>
                    <a:pt x="1512" y="3023"/>
                  </a:cubicBezTo>
                  <a:cubicBezTo>
                    <a:pt x="2362" y="3023"/>
                    <a:pt x="3023" y="2361"/>
                    <a:pt x="3023" y="1512"/>
                  </a:cubicBezTo>
                  <a:cubicBezTo>
                    <a:pt x="3023" y="662"/>
                    <a:pt x="2362" y="1"/>
                    <a:pt x="1512"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27" name="Google Shape;5627;p75"/>
            <p:cNvSpPr/>
            <p:nvPr/>
          </p:nvSpPr>
          <p:spPr>
            <a:xfrm>
              <a:off x="4138150" y="4393225"/>
              <a:ext cx="75575" cy="75575"/>
            </a:xfrm>
            <a:custGeom>
              <a:avLst/>
              <a:gdLst/>
              <a:ahLst/>
              <a:cxnLst/>
              <a:rect l="l" t="t" r="r" b="b"/>
              <a:pathLst>
                <a:path w="3023" h="3023" extrusionOk="0">
                  <a:moveTo>
                    <a:pt x="1511" y="1"/>
                  </a:moveTo>
                  <a:cubicBezTo>
                    <a:pt x="661" y="1"/>
                    <a:pt x="0" y="662"/>
                    <a:pt x="0" y="1512"/>
                  </a:cubicBezTo>
                  <a:cubicBezTo>
                    <a:pt x="0" y="2361"/>
                    <a:pt x="661" y="3023"/>
                    <a:pt x="1511" y="3023"/>
                  </a:cubicBezTo>
                  <a:cubicBezTo>
                    <a:pt x="2361" y="3023"/>
                    <a:pt x="3022" y="2361"/>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28" name="Google Shape;5628;p75"/>
            <p:cNvSpPr/>
            <p:nvPr/>
          </p:nvSpPr>
          <p:spPr>
            <a:xfrm>
              <a:off x="3939825" y="4393225"/>
              <a:ext cx="73225" cy="75575"/>
            </a:xfrm>
            <a:custGeom>
              <a:avLst/>
              <a:gdLst/>
              <a:ahLst/>
              <a:cxnLst/>
              <a:rect l="l" t="t" r="r" b="b"/>
              <a:pathLst>
                <a:path w="2929" h="3023" extrusionOk="0">
                  <a:moveTo>
                    <a:pt x="1512" y="1"/>
                  </a:moveTo>
                  <a:cubicBezTo>
                    <a:pt x="662" y="1"/>
                    <a:pt x="1" y="662"/>
                    <a:pt x="1" y="1512"/>
                  </a:cubicBezTo>
                  <a:cubicBezTo>
                    <a:pt x="1" y="2361"/>
                    <a:pt x="662" y="3023"/>
                    <a:pt x="1512" y="3023"/>
                  </a:cubicBezTo>
                  <a:cubicBezTo>
                    <a:pt x="2267" y="3023"/>
                    <a:pt x="2928" y="2361"/>
                    <a:pt x="2928" y="1512"/>
                  </a:cubicBezTo>
                  <a:cubicBezTo>
                    <a:pt x="2928" y="662"/>
                    <a:pt x="2267" y="1"/>
                    <a:pt x="1512"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29" name="Google Shape;5629;p75"/>
            <p:cNvSpPr/>
            <p:nvPr/>
          </p:nvSpPr>
          <p:spPr>
            <a:xfrm>
              <a:off x="5731725" y="4204350"/>
              <a:ext cx="73200" cy="73225"/>
            </a:xfrm>
            <a:custGeom>
              <a:avLst/>
              <a:gdLst/>
              <a:ahLst/>
              <a:cxnLst/>
              <a:rect l="l" t="t" r="r" b="b"/>
              <a:pathLst>
                <a:path w="2928" h="2929" extrusionOk="0">
                  <a:moveTo>
                    <a:pt x="1417" y="1"/>
                  </a:moveTo>
                  <a:cubicBezTo>
                    <a:pt x="662" y="1"/>
                    <a:pt x="0" y="662"/>
                    <a:pt x="0" y="1512"/>
                  </a:cubicBezTo>
                  <a:cubicBezTo>
                    <a:pt x="0" y="2267"/>
                    <a:pt x="662" y="2928"/>
                    <a:pt x="1417" y="2928"/>
                  </a:cubicBezTo>
                  <a:cubicBezTo>
                    <a:pt x="2267" y="2928"/>
                    <a:pt x="2928" y="2267"/>
                    <a:pt x="2928" y="1512"/>
                  </a:cubicBezTo>
                  <a:cubicBezTo>
                    <a:pt x="2928" y="662"/>
                    <a:pt x="2267" y="1"/>
                    <a:pt x="1417"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30" name="Google Shape;5630;p75"/>
            <p:cNvSpPr/>
            <p:nvPr/>
          </p:nvSpPr>
          <p:spPr>
            <a:xfrm>
              <a:off x="5531050" y="4204350"/>
              <a:ext cx="75575" cy="73225"/>
            </a:xfrm>
            <a:custGeom>
              <a:avLst/>
              <a:gdLst/>
              <a:ahLst/>
              <a:cxnLst/>
              <a:rect l="l" t="t" r="r" b="b"/>
              <a:pathLst>
                <a:path w="3023" h="2929" extrusionOk="0">
                  <a:moveTo>
                    <a:pt x="1512" y="1"/>
                  </a:moveTo>
                  <a:cubicBezTo>
                    <a:pt x="662" y="1"/>
                    <a:pt x="1" y="662"/>
                    <a:pt x="1" y="1512"/>
                  </a:cubicBezTo>
                  <a:cubicBezTo>
                    <a:pt x="1" y="2267"/>
                    <a:pt x="662" y="2928"/>
                    <a:pt x="1512" y="2928"/>
                  </a:cubicBezTo>
                  <a:cubicBezTo>
                    <a:pt x="2361" y="2928"/>
                    <a:pt x="3022" y="2267"/>
                    <a:pt x="3022" y="1512"/>
                  </a:cubicBezTo>
                  <a:cubicBezTo>
                    <a:pt x="3022" y="662"/>
                    <a:pt x="2361" y="1"/>
                    <a:pt x="1512"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31" name="Google Shape;5631;p75"/>
            <p:cNvSpPr/>
            <p:nvPr/>
          </p:nvSpPr>
          <p:spPr>
            <a:xfrm>
              <a:off x="5332750" y="4204350"/>
              <a:ext cx="75550" cy="73225"/>
            </a:xfrm>
            <a:custGeom>
              <a:avLst/>
              <a:gdLst/>
              <a:ahLst/>
              <a:cxnLst/>
              <a:rect l="l" t="t" r="r" b="b"/>
              <a:pathLst>
                <a:path w="3022" h="2929" extrusionOk="0">
                  <a:moveTo>
                    <a:pt x="1511" y="1"/>
                  </a:moveTo>
                  <a:cubicBezTo>
                    <a:pt x="661" y="1"/>
                    <a:pt x="0" y="662"/>
                    <a:pt x="0" y="1512"/>
                  </a:cubicBezTo>
                  <a:cubicBezTo>
                    <a:pt x="0" y="2267"/>
                    <a:pt x="661" y="2928"/>
                    <a:pt x="1511" y="2928"/>
                  </a:cubicBezTo>
                  <a:cubicBezTo>
                    <a:pt x="2267" y="2928"/>
                    <a:pt x="3022" y="2267"/>
                    <a:pt x="2928" y="1512"/>
                  </a:cubicBezTo>
                  <a:cubicBezTo>
                    <a:pt x="2928" y="662"/>
                    <a:pt x="2267" y="1"/>
                    <a:pt x="1511"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32" name="Google Shape;5632;p75"/>
            <p:cNvSpPr/>
            <p:nvPr/>
          </p:nvSpPr>
          <p:spPr>
            <a:xfrm>
              <a:off x="5134425" y="4204350"/>
              <a:ext cx="73225" cy="73225"/>
            </a:xfrm>
            <a:custGeom>
              <a:avLst/>
              <a:gdLst/>
              <a:ahLst/>
              <a:cxnLst/>
              <a:rect l="l" t="t" r="r" b="b"/>
              <a:pathLst>
                <a:path w="2929" h="2929" extrusionOk="0">
                  <a:moveTo>
                    <a:pt x="1417" y="1"/>
                  </a:moveTo>
                  <a:cubicBezTo>
                    <a:pt x="662" y="1"/>
                    <a:pt x="1" y="662"/>
                    <a:pt x="1" y="1512"/>
                  </a:cubicBezTo>
                  <a:cubicBezTo>
                    <a:pt x="1" y="2267"/>
                    <a:pt x="662" y="2928"/>
                    <a:pt x="1417" y="2928"/>
                  </a:cubicBezTo>
                  <a:cubicBezTo>
                    <a:pt x="2267" y="2928"/>
                    <a:pt x="2928" y="2267"/>
                    <a:pt x="2928" y="1512"/>
                  </a:cubicBezTo>
                  <a:cubicBezTo>
                    <a:pt x="2928" y="662"/>
                    <a:pt x="2267" y="1"/>
                    <a:pt x="1417"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33" name="Google Shape;5633;p75"/>
            <p:cNvSpPr/>
            <p:nvPr/>
          </p:nvSpPr>
          <p:spPr>
            <a:xfrm>
              <a:off x="4933750" y="4204350"/>
              <a:ext cx="75575" cy="73225"/>
            </a:xfrm>
            <a:custGeom>
              <a:avLst/>
              <a:gdLst/>
              <a:ahLst/>
              <a:cxnLst/>
              <a:rect l="l" t="t" r="r" b="b"/>
              <a:pathLst>
                <a:path w="3023" h="2929" extrusionOk="0">
                  <a:moveTo>
                    <a:pt x="1512" y="1"/>
                  </a:moveTo>
                  <a:cubicBezTo>
                    <a:pt x="662" y="1"/>
                    <a:pt x="1" y="662"/>
                    <a:pt x="1" y="1512"/>
                  </a:cubicBezTo>
                  <a:cubicBezTo>
                    <a:pt x="1" y="2267"/>
                    <a:pt x="662" y="2928"/>
                    <a:pt x="1512" y="2928"/>
                  </a:cubicBezTo>
                  <a:cubicBezTo>
                    <a:pt x="2362" y="2928"/>
                    <a:pt x="3023" y="2267"/>
                    <a:pt x="3023" y="1512"/>
                  </a:cubicBezTo>
                  <a:cubicBezTo>
                    <a:pt x="3023" y="662"/>
                    <a:pt x="2362" y="1"/>
                    <a:pt x="1512"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34" name="Google Shape;5634;p75"/>
            <p:cNvSpPr/>
            <p:nvPr/>
          </p:nvSpPr>
          <p:spPr>
            <a:xfrm>
              <a:off x="4735450" y="4204350"/>
              <a:ext cx="75575" cy="73225"/>
            </a:xfrm>
            <a:custGeom>
              <a:avLst/>
              <a:gdLst/>
              <a:ahLst/>
              <a:cxnLst/>
              <a:rect l="l" t="t" r="r" b="b"/>
              <a:pathLst>
                <a:path w="3023" h="2929" extrusionOk="0">
                  <a:moveTo>
                    <a:pt x="1511" y="1"/>
                  </a:moveTo>
                  <a:cubicBezTo>
                    <a:pt x="661" y="1"/>
                    <a:pt x="0" y="662"/>
                    <a:pt x="0" y="1512"/>
                  </a:cubicBezTo>
                  <a:cubicBezTo>
                    <a:pt x="0" y="2267"/>
                    <a:pt x="661" y="2928"/>
                    <a:pt x="1511" y="2928"/>
                  </a:cubicBezTo>
                  <a:cubicBezTo>
                    <a:pt x="2361" y="2928"/>
                    <a:pt x="3022" y="2267"/>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35" name="Google Shape;5635;p75"/>
            <p:cNvSpPr/>
            <p:nvPr/>
          </p:nvSpPr>
          <p:spPr>
            <a:xfrm>
              <a:off x="4537125" y="4204350"/>
              <a:ext cx="73225" cy="73225"/>
            </a:xfrm>
            <a:custGeom>
              <a:avLst/>
              <a:gdLst/>
              <a:ahLst/>
              <a:cxnLst/>
              <a:rect l="l" t="t" r="r" b="b"/>
              <a:pathLst>
                <a:path w="2929" h="2929" extrusionOk="0">
                  <a:moveTo>
                    <a:pt x="1417" y="1"/>
                  </a:moveTo>
                  <a:cubicBezTo>
                    <a:pt x="662" y="1"/>
                    <a:pt x="1" y="662"/>
                    <a:pt x="1" y="1512"/>
                  </a:cubicBezTo>
                  <a:cubicBezTo>
                    <a:pt x="1" y="2267"/>
                    <a:pt x="662" y="2928"/>
                    <a:pt x="1417" y="2928"/>
                  </a:cubicBezTo>
                  <a:cubicBezTo>
                    <a:pt x="2267" y="2928"/>
                    <a:pt x="2928" y="2267"/>
                    <a:pt x="2928" y="1512"/>
                  </a:cubicBezTo>
                  <a:cubicBezTo>
                    <a:pt x="2928" y="662"/>
                    <a:pt x="2267" y="1"/>
                    <a:pt x="1512"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36" name="Google Shape;5636;p75"/>
            <p:cNvSpPr/>
            <p:nvPr/>
          </p:nvSpPr>
          <p:spPr>
            <a:xfrm>
              <a:off x="4336450" y="4204350"/>
              <a:ext cx="75575" cy="73225"/>
            </a:xfrm>
            <a:custGeom>
              <a:avLst/>
              <a:gdLst/>
              <a:ahLst/>
              <a:cxnLst/>
              <a:rect l="l" t="t" r="r" b="b"/>
              <a:pathLst>
                <a:path w="3023" h="2929" extrusionOk="0">
                  <a:moveTo>
                    <a:pt x="1512" y="1"/>
                  </a:moveTo>
                  <a:cubicBezTo>
                    <a:pt x="662" y="1"/>
                    <a:pt x="1" y="662"/>
                    <a:pt x="1" y="1512"/>
                  </a:cubicBezTo>
                  <a:cubicBezTo>
                    <a:pt x="1" y="2267"/>
                    <a:pt x="662" y="2928"/>
                    <a:pt x="1512" y="2928"/>
                  </a:cubicBezTo>
                  <a:cubicBezTo>
                    <a:pt x="2362" y="2928"/>
                    <a:pt x="3023" y="2267"/>
                    <a:pt x="3023" y="1512"/>
                  </a:cubicBezTo>
                  <a:cubicBezTo>
                    <a:pt x="3023" y="662"/>
                    <a:pt x="2362" y="1"/>
                    <a:pt x="1512"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37" name="Google Shape;5637;p75"/>
            <p:cNvSpPr/>
            <p:nvPr/>
          </p:nvSpPr>
          <p:spPr>
            <a:xfrm>
              <a:off x="4138150" y="4204350"/>
              <a:ext cx="75575" cy="73225"/>
            </a:xfrm>
            <a:custGeom>
              <a:avLst/>
              <a:gdLst/>
              <a:ahLst/>
              <a:cxnLst/>
              <a:rect l="l" t="t" r="r" b="b"/>
              <a:pathLst>
                <a:path w="3023" h="2929" extrusionOk="0">
                  <a:moveTo>
                    <a:pt x="1511" y="1"/>
                  </a:moveTo>
                  <a:cubicBezTo>
                    <a:pt x="661" y="1"/>
                    <a:pt x="0" y="662"/>
                    <a:pt x="0" y="1512"/>
                  </a:cubicBezTo>
                  <a:cubicBezTo>
                    <a:pt x="0" y="2267"/>
                    <a:pt x="661" y="2928"/>
                    <a:pt x="1511" y="2928"/>
                  </a:cubicBezTo>
                  <a:cubicBezTo>
                    <a:pt x="2361" y="2928"/>
                    <a:pt x="3022" y="2267"/>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38" name="Google Shape;5638;p75"/>
            <p:cNvSpPr/>
            <p:nvPr/>
          </p:nvSpPr>
          <p:spPr>
            <a:xfrm>
              <a:off x="3939825" y="4204350"/>
              <a:ext cx="73225" cy="73225"/>
            </a:xfrm>
            <a:custGeom>
              <a:avLst/>
              <a:gdLst/>
              <a:ahLst/>
              <a:cxnLst/>
              <a:rect l="l" t="t" r="r" b="b"/>
              <a:pathLst>
                <a:path w="2929" h="2929" extrusionOk="0">
                  <a:moveTo>
                    <a:pt x="1512" y="1"/>
                  </a:moveTo>
                  <a:cubicBezTo>
                    <a:pt x="662" y="1"/>
                    <a:pt x="1" y="662"/>
                    <a:pt x="1" y="1512"/>
                  </a:cubicBezTo>
                  <a:cubicBezTo>
                    <a:pt x="1" y="2267"/>
                    <a:pt x="662" y="2928"/>
                    <a:pt x="1512" y="2928"/>
                  </a:cubicBezTo>
                  <a:cubicBezTo>
                    <a:pt x="2267" y="2928"/>
                    <a:pt x="2928" y="2267"/>
                    <a:pt x="2928" y="1512"/>
                  </a:cubicBezTo>
                  <a:cubicBezTo>
                    <a:pt x="2928" y="662"/>
                    <a:pt x="2267" y="1"/>
                    <a:pt x="1512"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39" name="Google Shape;5639;p75"/>
            <p:cNvSpPr/>
            <p:nvPr/>
          </p:nvSpPr>
          <p:spPr>
            <a:xfrm>
              <a:off x="5930025" y="4015500"/>
              <a:ext cx="73225" cy="75550"/>
            </a:xfrm>
            <a:custGeom>
              <a:avLst/>
              <a:gdLst/>
              <a:ahLst/>
              <a:cxnLst/>
              <a:rect l="l" t="t" r="r" b="b"/>
              <a:pathLst>
                <a:path w="2929" h="3022" extrusionOk="0">
                  <a:moveTo>
                    <a:pt x="1512" y="0"/>
                  </a:moveTo>
                  <a:cubicBezTo>
                    <a:pt x="662" y="0"/>
                    <a:pt x="1" y="661"/>
                    <a:pt x="1" y="1511"/>
                  </a:cubicBezTo>
                  <a:cubicBezTo>
                    <a:pt x="1" y="2361"/>
                    <a:pt x="662" y="3022"/>
                    <a:pt x="1512" y="3022"/>
                  </a:cubicBezTo>
                  <a:cubicBezTo>
                    <a:pt x="2267" y="3022"/>
                    <a:pt x="2928" y="2361"/>
                    <a:pt x="2928" y="1511"/>
                  </a:cubicBezTo>
                  <a:cubicBezTo>
                    <a:pt x="2928" y="661"/>
                    <a:pt x="2267" y="0"/>
                    <a:pt x="1512"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40" name="Google Shape;5640;p75"/>
            <p:cNvSpPr/>
            <p:nvPr/>
          </p:nvSpPr>
          <p:spPr>
            <a:xfrm>
              <a:off x="5731725" y="4015500"/>
              <a:ext cx="73200" cy="75550"/>
            </a:xfrm>
            <a:custGeom>
              <a:avLst/>
              <a:gdLst/>
              <a:ahLst/>
              <a:cxnLst/>
              <a:rect l="l" t="t" r="r" b="b"/>
              <a:pathLst>
                <a:path w="2928" h="3022" extrusionOk="0">
                  <a:moveTo>
                    <a:pt x="1417" y="0"/>
                  </a:moveTo>
                  <a:cubicBezTo>
                    <a:pt x="662" y="0"/>
                    <a:pt x="0" y="661"/>
                    <a:pt x="0" y="1511"/>
                  </a:cubicBezTo>
                  <a:cubicBezTo>
                    <a:pt x="0" y="2361"/>
                    <a:pt x="662" y="3022"/>
                    <a:pt x="1417" y="3022"/>
                  </a:cubicBezTo>
                  <a:cubicBezTo>
                    <a:pt x="2267" y="3022"/>
                    <a:pt x="2928" y="2361"/>
                    <a:pt x="2928" y="1511"/>
                  </a:cubicBezTo>
                  <a:cubicBezTo>
                    <a:pt x="2928" y="661"/>
                    <a:pt x="2267" y="0"/>
                    <a:pt x="1417"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41" name="Google Shape;5641;p75"/>
            <p:cNvSpPr/>
            <p:nvPr/>
          </p:nvSpPr>
          <p:spPr>
            <a:xfrm>
              <a:off x="5531050" y="4015500"/>
              <a:ext cx="75575" cy="75550"/>
            </a:xfrm>
            <a:custGeom>
              <a:avLst/>
              <a:gdLst/>
              <a:ahLst/>
              <a:cxnLst/>
              <a:rect l="l" t="t" r="r" b="b"/>
              <a:pathLst>
                <a:path w="3023" h="3022" extrusionOk="0">
                  <a:moveTo>
                    <a:pt x="1512" y="0"/>
                  </a:moveTo>
                  <a:cubicBezTo>
                    <a:pt x="662" y="0"/>
                    <a:pt x="1" y="661"/>
                    <a:pt x="1" y="1511"/>
                  </a:cubicBezTo>
                  <a:cubicBezTo>
                    <a:pt x="1" y="2361"/>
                    <a:pt x="662" y="3022"/>
                    <a:pt x="1512" y="3022"/>
                  </a:cubicBezTo>
                  <a:cubicBezTo>
                    <a:pt x="2361" y="3022"/>
                    <a:pt x="3022" y="2361"/>
                    <a:pt x="3022" y="1511"/>
                  </a:cubicBezTo>
                  <a:cubicBezTo>
                    <a:pt x="3022" y="661"/>
                    <a:pt x="2361" y="0"/>
                    <a:pt x="1512"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42" name="Google Shape;5642;p75"/>
            <p:cNvSpPr/>
            <p:nvPr/>
          </p:nvSpPr>
          <p:spPr>
            <a:xfrm>
              <a:off x="5332750" y="4015500"/>
              <a:ext cx="75550" cy="75550"/>
            </a:xfrm>
            <a:custGeom>
              <a:avLst/>
              <a:gdLst/>
              <a:ahLst/>
              <a:cxnLst/>
              <a:rect l="l" t="t" r="r" b="b"/>
              <a:pathLst>
                <a:path w="3022" h="3022" extrusionOk="0">
                  <a:moveTo>
                    <a:pt x="1511" y="0"/>
                  </a:moveTo>
                  <a:cubicBezTo>
                    <a:pt x="661" y="0"/>
                    <a:pt x="0" y="661"/>
                    <a:pt x="0" y="1511"/>
                  </a:cubicBezTo>
                  <a:cubicBezTo>
                    <a:pt x="0" y="2361"/>
                    <a:pt x="661" y="3022"/>
                    <a:pt x="1511" y="3022"/>
                  </a:cubicBezTo>
                  <a:cubicBezTo>
                    <a:pt x="2267" y="3022"/>
                    <a:pt x="3022" y="2361"/>
                    <a:pt x="2928" y="1511"/>
                  </a:cubicBezTo>
                  <a:cubicBezTo>
                    <a:pt x="2928" y="661"/>
                    <a:pt x="2267" y="0"/>
                    <a:pt x="1511"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43" name="Google Shape;5643;p75"/>
            <p:cNvSpPr/>
            <p:nvPr/>
          </p:nvSpPr>
          <p:spPr>
            <a:xfrm>
              <a:off x="5134425" y="4015500"/>
              <a:ext cx="73225" cy="75550"/>
            </a:xfrm>
            <a:custGeom>
              <a:avLst/>
              <a:gdLst/>
              <a:ahLst/>
              <a:cxnLst/>
              <a:rect l="l" t="t" r="r" b="b"/>
              <a:pathLst>
                <a:path w="2929" h="3022" extrusionOk="0">
                  <a:moveTo>
                    <a:pt x="1417" y="0"/>
                  </a:moveTo>
                  <a:cubicBezTo>
                    <a:pt x="662" y="0"/>
                    <a:pt x="1" y="661"/>
                    <a:pt x="1" y="1511"/>
                  </a:cubicBezTo>
                  <a:cubicBezTo>
                    <a:pt x="1" y="2361"/>
                    <a:pt x="662" y="3022"/>
                    <a:pt x="1417" y="3022"/>
                  </a:cubicBezTo>
                  <a:cubicBezTo>
                    <a:pt x="2267" y="3022"/>
                    <a:pt x="2928" y="2361"/>
                    <a:pt x="2928" y="1511"/>
                  </a:cubicBezTo>
                  <a:cubicBezTo>
                    <a:pt x="2928" y="661"/>
                    <a:pt x="2267" y="0"/>
                    <a:pt x="1417"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44" name="Google Shape;5644;p75"/>
            <p:cNvSpPr/>
            <p:nvPr/>
          </p:nvSpPr>
          <p:spPr>
            <a:xfrm>
              <a:off x="4933750" y="4015500"/>
              <a:ext cx="75575" cy="75550"/>
            </a:xfrm>
            <a:custGeom>
              <a:avLst/>
              <a:gdLst/>
              <a:ahLst/>
              <a:cxnLst/>
              <a:rect l="l" t="t" r="r" b="b"/>
              <a:pathLst>
                <a:path w="3023" h="3022"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45" name="Google Shape;5645;p75"/>
            <p:cNvSpPr/>
            <p:nvPr/>
          </p:nvSpPr>
          <p:spPr>
            <a:xfrm>
              <a:off x="4735450" y="4015500"/>
              <a:ext cx="75575" cy="75550"/>
            </a:xfrm>
            <a:custGeom>
              <a:avLst/>
              <a:gdLst/>
              <a:ahLst/>
              <a:cxnLst/>
              <a:rect l="l" t="t" r="r" b="b"/>
              <a:pathLst>
                <a:path w="3023" h="3022"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46" name="Google Shape;5646;p75"/>
            <p:cNvSpPr/>
            <p:nvPr/>
          </p:nvSpPr>
          <p:spPr>
            <a:xfrm>
              <a:off x="4537125" y="4015500"/>
              <a:ext cx="73225" cy="75550"/>
            </a:xfrm>
            <a:custGeom>
              <a:avLst/>
              <a:gdLst/>
              <a:ahLst/>
              <a:cxnLst/>
              <a:rect l="l" t="t" r="r" b="b"/>
              <a:pathLst>
                <a:path w="2929" h="3022" extrusionOk="0">
                  <a:moveTo>
                    <a:pt x="1417" y="0"/>
                  </a:moveTo>
                  <a:cubicBezTo>
                    <a:pt x="662" y="0"/>
                    <a:pt x="1" y="661"/>
                    <a:pt x="1" y="1511"/>
                  </a:cubicBezTo>
                  <a:cubicBezTo>
                    <a:pt x="1" y="2361"/>
                    <a:pt x="662" y="3022"/>
                    <a:pt x="1417" y="3022"/>
                  </a:cubicBezTo>
                  <a:cubicBezTo>
                    <a:pt x="2267" y="3022"/>
                    <a:pt x="2928" y="2361"/>
                    <a:pt x="2928" y="1511"/>
                  </a:cubicBezTo>
                  <a:cubicBezTo>
                    <a:pt x="2928" y="661"/>
                    <a:pt x="2267" y="0"/>
                    <a:pt x="1512"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47" name="Google Shape;5647;p75"/>
            <p:cNvSpPr/>
            <p:nvPr/>
          </p:nvSpPr>
          <p:spPr>
            <a:xfrm>
              <a:off x="4336450" y="4015500"/>
              <a:ext cx="75575" cy="75550"/>
            </a:xfrm>
            <a:custGeom>
              <a:avLst/>
              <a:gdLst/>
              <a:ahLst/>
              <a:cxnLst/>
              <a:rect l="l" t="t" r="r" b="b"/>
              <a:pathLst>
                <a:path w="3023" h="3022"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48" name="Google Shape;5648;p75"/>
            <p:cNvSpPr/>
            <p:nvPr/>
          </p:nvSpPr>
          <p:spPr>
            <a:xfrm>
              <a:off x="4138150" y="4015500"/>
              <a:ext cx="75575" cy="75550"/>
            </a:xfrm>
            <a:custGeom>
              <a:avLst/>
              <a:gdLst/>
              <a:ahLst/>
              <a:cxnLst/>
              <a:rect l="l" t="t" r="r" b="b"/>
              <a:pathLst>
                <a:path w="3023" h="3022"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49" name="Google Shape;5649;p75"/>
            <p:cNvSpPr/>
            <p:nvPr/>
          </p:nvSpPr>
          <p:spPr>
            <a:xfrm>
              <a:off x="3939825" y="4015500"/>
              <a:ext cx="73225" cy="75550"/>
            </a:xfrm>
            <a:custGeom>
              <a:avLst/>
              <a:gdLst/>
              <a:ahLst/>
              <a:cxnLst/>
              <a:rect l="l" t="t" r="r" b="b"/>
              <a:pathLst>
                <a:path w="2929" h="3022" extrusionOk="0">
                  <a:moveTo>
                    <a:pt x="1512" y="0"/>
                  </a:moveTo>
                  <a:cubicBezTo>
                    <a:pt x="662" y="0"/>
                    <a:pt x="1" y="661"/>
                    <a:pt x="1" y="1511"/>
                  </a:cubicBezTo>
                  <a:cubicBezTo>
                    <a:pt x="1" y="2361"/>
                    <a:pt x="662" y="3022"/>
                    <a:pt x="1512" y="3022"/>
                  </a:cubicBezTo>
                  <a:cubicBezTo>
                    <a:pt x="2267" y="3022"/>
                    <a:pt x="2928" y="2361"/>
                    <a:pt x="2928" y="1511"/>
                  </a:cubicBezTo>
                  <a:cubicBezTo>
                    <a:pt x="2928" y="661"/>
                    <a:pt x="2267" y="0"/>
                    <a:pt x="1512"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50" name="Google Shape;5650;p75"/>
            <p:cNvSpPr/>
            <p:nvPr/>
          </p:nvSpPr>
          <p:spPr>
            <a:xfrm>
              <a:off x="5930025" y="3826625"/>
              <a:ext cx="73225" cy="75575"/>
            </a:xfrm>
            <a:custGeom>
              <a:avLst/>
              <a:gdLst/>
              <a:ahLst/>
              <a:cxnLst/>
              <a:rect l="l" t="t" r="r" b="b"/>
              <a:pathLst>
                <a:path w="2929" h="3023" extrusionOk="0">
                  <a:moveTo>
                    <a:pt x="1512" y="0"/>
                  </a:moveTo>
                  <a:cubicBezTo>
                    <a:pt x="662" y="0"/>
                    <a:pt x="1" y="661"/>
                    <a:pt x="1" y="1511"/>
                  </a:cubicBezTo>
                  <a:cubicBezTo>
                    <a:pt x="1" y="2361"/>
                    <a:pt x="662" y="3022"/>
                    <a:pt x="1512" y="3022"/>
                  </a:cubicBezTo>
                  <a:cubicBezTo>
                    <a:pt x="2267" y="3022"/>
                    <a:pt x="2928" y="2361"/>
                    <a:pt x="2928" y="1511"/>
                  </a:cubicBezTo>
                  <a:cubicBezTo>
                    <a:pt x="2928" y="661"/>
                    <a:pt x="2267" y="0"/>
                    <a:pt x="1512"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51" name="Google Shape;5651;p75"/>
            <p:cNvSpPr/>
            <p:nvPr/>
          </p:nvSpPr>
          <p:spPr>
            <a:xfrm>
              <a:off x="5731725" y="3826625"/>
              <a:ext cx="73200" cy="75575"/>
            </a:xfrm>
            <a:custGeom>
              <a:avLst/>
              <a:gdLst/>
              <a:ahLst/>
              <a:cxnLst/>
              <a:rect l="l" t="t" r="r" b="b"/>
              <a:pathLst>
                <a:path w="2928" h="3023" extrusionOk="0">
                  <a:moveTo>
                    <a:pt x="1417" y="0"/>
                  </a:moveTo>
                  <a:cubicBezTo>
                    <a:pt x="662" y="0"/>
                    <a:pt x="0" y="661"/>
                    <a:pt x="0" y="1511"/>
                  </a:cubicBezTo>
                  <a:cubicBezTo>
                    <a:pt x="0" y="2361"/>
                    <a:pt x="662" y="3022"/>
                    <a:pt x="1417" y="3022"/>
                  </a:cubicBezTo>
                  <a:cubicBezTo>
                    <a:pt x="2267" y="3022"/>
                    <a:pt x="2928" y="2361"/>
                    <a:pt x="2928" y="1511"/>
                  </a:cubicBezTo>
                  <a:cubicBezTo>
                    <a:pt x="2928" y="661"/>
                    <a:pt x="2267" y="0"/>
                    <a:pt x="1417"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52" name="Google Shape;5652;p75"/>
            <p:cNvSpPr/>
            <p:nvPr/>
          </p:nvSpPr>
          <p:spPr>
            <a:xfrm>
              <a:off x="5531050" y="3826625"/>
              <a:ext cx="75575" cy="75575"/>
            </a:xfrm>
            <a:custGeom>
              <a:avLst/>
              <a:gdLst/>
              <a:ahLst/>
              <a:cxnLst/>
              <a:rect l="l" t="t" r="r" b="b"/>
              <a:pathLst>
                <a:path w="3023" h="3023" extrusionOk="0">
                  <a:moveTo>
                    <a:pt x="1512" y="0"/>
                  </a:moveTo>
                  <a:cubicBezTo>
                    <a:pt x="662" y="0"/>
                    <a:pt x="1" y="661"/>
                    <a:pt x="1" y="1511"/>
                  </a:cubicBezTo>
                  <a:cubicBezTo>
                    <a:pt x="1" y="2361"/>
                    <a:pt x="662" y="3022"/>
                    <a:pt x="1512" y="3022"/>
                  </a:cubicBezTo>
                  <a:cubicBezTo>
                    <a:pt x="2361" y="3022"/>
                    <a:pt x="3022" y="2361"/>
                    <a:pt x="3022" y="1511"/>
                  </a:cubicBezTo>
                  <a:cubicBezTo>
                    <a:pt x="3022" y="661"/>
                    <a:pt x="2361" y="0"/>
                    <a:pt x="1512"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53" name="Google Shape;5653;p75"/>
            <p:cNvSpPr/>
            <p:nvPr/>
          </p:nvSpPr>
          <p:spPr>
            <a:xfrm>
              <a:off x="5332750" y="3826625"/>
              <a:ext cx="75550" cy="75575"/>
            </a:xfrm>
            <a:custGeom>
              <a:avLst/>
              <a:gdLst/>
              <a:ahLst/>
              <a:cxnLst/>
              <a:rect l="l" t="t" r="r" b="b"/>
              <a:pathLst>
                <a:path w="3022" h="3023" extrusionOk="0">
                  <a:moveTo>
                    <a:pt x="1511" y="0"/>
                  </a:moveTo>
                  <a:cubicBezTo>
                    <a:pt x="661" y="0"/>
                    <a:pt x="0" y="661"/>
                    <a:pt x="0" y="1511"/>
                  </a:cubicBezTo>
                  <a:cubicBezTo>
                    <a:pt x="0" y="2361"/>
                    <a:pt x="661" y="3022"/>
                    <a:pt x="1511" y="3022"/>
                  </a:cubicBezTo>
                  <a:cubicBezTo>
                    <a:pt x="2267" y="3022"/>
                    <a:pt x="3022" y="2361"/>
                    <a:pt x="2928" y="1511"/>
                  </a:cubicBezTo>
                  <a:cubicBezTo>
                    <a:pt x="2928" y="661"/>
                    <a:pt x="2267" y="0"/>
                    <a:pt x="1511"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54" name="Google Shape;5654;p75"/>
            <p:cNvSpPr/>
            <p:nvPr/>
          </p:nvSpPr>
          <p:spPr>
            <a:xfrm>
              <a:off x="5134425" y="3826625"/>
              <a:ext cx="73225" cy="75575"/>
            </a:xfrm>
            <a:custGeom>
              <a:avLst/>
              <a:gdLst/>
              <a:ahLst/>
              <a:cxnLst/>
              <a:rect l="l" t="t" r="r" b="b"/>
              <a:pathLst>
                <a:path w="2929" h="3023" extrusionOk="0">
                  <a:moveTo>
                    <a:pt x="1417" y="0"/>
                  </a:moveTo>
                  <a:cubicBezTo>
                    <a:pt x="662" y="0"/>
                    <a:pt x="1" y="661"/>
                    <a:pt x="1" y="1511"/>
                  </a:cubicBezTo>
                  <a:cubicBezTo>
                    <a:pt x="1" y="2361"/>
                    <a:pt x="662" y="3022"/>
                    <a:pt x="1417" y="3022"/>
                  </a:cubicBezTo>
                  <a:cubicBezTo>
                    <a:pt x="2267" y="3022"/>
                    <a:pt x="2928" y="2361"/>
                    <a:pt x="2928" y="1511"/>
                  </a:cubicBezTo>
                  <a:cubicBezTo>
                    <a:pt x="2928" y="661"/>
                    <a:pt x="2267" y="0"/>
                    <a:pt x="1417"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55" name="Google Shape;5655;p75"/>
            <p:cNvSpPr/>
            <p:nvPr/>
          </p:nvSpPr>
          <p:spPr>
            <a:xfrm>
              <a:off x="4933750" y="3826625"/>
              <a:ext cx="75575" cy="75575"/>
            </a:xfrm>
            <a:custGeom>
              <a:avLst/>
              <a:gdLst/>
              <a:ahLst/>
              <a:cxnLst/>
              <a:rect l="l" t="t" r="r" b="b"/>
              <a:pathLst>
                <a:path w="3023" h="3023"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56" name="Google Shape;5656;p75"/>
            <p:cNvSpPr/>
            <p:nvPr/>
          </p:nvSpPr>
          <p:spPr>
            <a:xfrm>
              <a:off x="4735450" y="3826625"/>
              <a:ext cx="75575" cy="75575"/>
            </a:xfrm>
            <a:custGeom>
              <a:avLst/>
              <a:gdLst/>
              <a:ahLst/>
              <a:cxnLst/>
              <a:rect l="l" t="t" r="r" b="b"/>
              <a:pathLst>
                <a:path w="3023" h="3023"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57" name="Google Shape;5657;p75"/>
            <p:cNvSpPr/>
            <p:nvPr/>
          </p:nvSpPr>
          <p:spPr>
            <a:xfrm>
              <a:off x="4537125" y="3826625"/>
              <a:ext cx="73225" cy="75575"/>
            </a:xfrm>
            <a:custGeom>
              <a:avLst/>
              <a:gdLst/>
              <a:ahLst/>
              <a:cxnLst/>
              <a:rect l="l" t="t" r="r" b="b"/>
              <a:pathLst>
                <a:path w="2929" h="3023" extrusionOk="0">
                  <a:moveTo>
                    <a:pt x="1417" y="0"/>
                  </a:moveTo>
                  <a:cubicBezTo>
                    <a:pt x="662" y="0"/>
                    <a:pt x="1" y="661"/>
                    <a:pt x="1" y="1511"/>
                  </a:cubicBezTo>
                  <a:cubicBezTo>
                    <a:pt x="1" y="2361"/>
                    <a:pt x="662" y="3022"/>
                    <a:pt x="1417" y="3022"/>
                  </a:cubicBezTo>
                  <a:cubicBezTo>
                    <a:pt x="2267" y="3022"/>
                    <a:pt x="2928" y="2361"/>
                    <a:pt x="2928" y="1511"/>
                  </a:cubicBezTo>
                  <a:cubicBezTo>
                    <a:pt x="2928" y="661"/>
                    <a:pt x="2267" y="0"/>
                    <a:pt x="1512"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58" name="Google Shape;5658;p75"/>
            <p:cNvSpPr/>
            <p:nvPr/>
          </p:nvSpPr>
          <p:spPr>
            <a:xfrm>
              <a:off x="4336450" y="3826625"/>
              <a:ext cx="75575" cy="75575"/>
            </a:xfrm>
            <a:custGeom>
              <a:avLst/>
              <a:gdLst/>
              <a:ahLst/>
              <a:cxnLst/>
              <a:rect l="l" t="t" r="r" b="b"/>
              <a:pathLst>
                <a:path w="3023" h="3023"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59" name="Google Shape;5659;p75"/>
            <p:cNvSpPr/>
            <p:nvPr/>
          </p:nvSpPr>
          <p:spPr>
            <a:xfrm>
              <a:off x="4138150" y="3826625"/>
              <a:ext cx="75575" cy="75575"/>
            </a:xfrm>
            <a:custGeom>
              <a:avLst/>
              <a:gdLst/>
              <a:ahLst/>
              <a:cxnLst/>
              <a:rect l="l" t="t" r="r" b="b"/>
              <a:pathLst>
                <a:path w="3023" h="3023"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60" name="Google Shape;5660;p75"/>
            <p:cNvSpPr/>
            <p:nvPr/>
          </p:nvSpPr>
          <p:spPr>
            <a:xfrm>
              <a:off x="3939825" y="3826625"/>
              <a:ext cx="73225" cy="75575"/>
            </a:xfrm>
            <a:custGeom>
              <a:avLst/>
              <a:gdLst/>
              <a:ahLst/>
              <a:cxnLst/>
              <a:rect l="l" t="t" r="r" b="b"/>
              <a:pathLst>
                <a:path w="2929" h="3023" extrusionOk="0">
                  <a:moveTo>
                    <a:pt x="1512" y="0"/>
                  </a:moveTo>
                  <a:cubicBezTo>
                    <a:pt x="662" y="0"/>
                    <a:pt x="1" y="661"/>
                    <a:pt x="1" y="1511"/>
                  </a:cubicBezTo>
                  <a:cubicBezTo>
                    <a:pt x="1" y="2361"/>
                    <a:pt x="662" y="3022"/>
                    <a:pt x="1512" y="3022"/>
                  </a:cubicBezTo>
                  <a:cubicBezTo>
                    <a:pt x="2267" y="3022"/>
                    <a:pt x="2928" y="2361"/>
                    <a:pt x="2928" y="1511"/>
                  </a:cubicBezTo>
                  <a:cubicBezTo>
                    <a:pt x="2928" y="661"/>
                    <a:pt x="2267" y="0"/>
                    <a:pt x="1512"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61" name="Google Shape;5661;p75"/>
            <p:cNvSpPr/>
            <p:nvPr/>
          </p:nvSpPr>
          <p:spPr>
            <a:xfrm>
              <a:off x="6128350" y="3637750"/>
              <a:ext cx="75575" cy="75575"/>
            </a:xfrm>
            <a:custGeom>
              <a:avLst/>
              <a:gdLst/>
              <a:ahLst/>
              <a:cxnLst/>
              <a:rect l="l" t="t" r="r" b="b"/>
              <a:pathLst>
                <a:path w="3023" h="3023" extrusionOk="0">
                  <a:moveTo>
                    <a:pt x="1511" y="1"/>
                  </a:moveTo>
                  <a:cubicBezTo>
                    <a:pt x="661" y="1"/>
                    <a:pt x="0" y="662"/>
                    <a:pt x="0" y="1512"/>
                  </a:cubicBezTo>
                  <a:cubicBezTo>
                    <a:pt x="0" y="2361"/>
                    <a:pt x="661" y="3022"/>
                    <a:pt x="1511" y="3022"/>
                  </a:cubicBezTo>
                  <a:cubicBezTo>
                    <a:pt x="2361" y="3022"/>
                    <a:pt x="3022" y="2361"/>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62" name="Google Shape;5662;p75"/>
            <p:cNvSpPr/>
            <p:nvPr/>
          </p:nvSpPr>
          <p:spPr>
            <a:xfrm>
              <a:off x="5930025" y="3637750"/>
              <a:ext cx="73225" cy="75575"/>
            </a:xfrm>
            <a:custGeom>
              <a:avLst/>
              <a:gdLst/>
              <a:ahLst/>
              <a:cxnLst/>
              <a:rect l="l" t="t" r="r" b="b"/>
              <a:pathLst>
                <a:path w="2929" h="3023" extrusionOk="0">
                  <a:moveTo>
                    <a:pt x="1512" y="1"/>
                  </a:moveTo>
                  <a:cubicBezTo>
                    <a:pt x="662" y="1"/>
                    <a:pt x="1" y="662"/>
                    <a:pt x="1" y="1512"/>
                  </a:cubicBezTo>
                  <a:cubicBezTo>
                    <a:pt x="1" y="2361"/>
                    <a:pt x="662" y="3022"/>
                    <a:pt x="1512" y="3022"/>
                  </a:cubicBezTo>
                  <a:cubicBezTo>
                    <a:pt x="2267" y="3022"/>
                    <a:pt x="2928" y="2361"/>
                    <a:pt x="2928" y="1512"/>
                  </a:cubicBezTo>
                  <a:cubicBezTo>
                    <a:pt x="2928" y="662"/>
                    <a:pt x="2267" y="1"/>
                    <a:pt x="1512"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63" name="Google Shape;5663;p75"/>
            <p:cNvSpPr/>
            <p:nvPr/>
          </p:nvSpPr>
          <p:spPr>
            <a:xfrm>
              <a:off x="5731725" y="3637750"/>
              <a:ext cx="73200" cy="75575"/>
            </a:xfrm>
            <a:custGeom>
              <a:avLst/>
              <a:gdLst/>
              <a:ahLst/>
              <a:cxnLst/>
              <a:rect l="l" t="t" r="r" b="b"/>
              <a:pathLst>
                <a:path w="2928" h="3023" extrusionOk="0">
                  <a:moveTo>
                    <a:pt x="1417" y="1"/>
                  </a:moveTo>
                  <a:cubicBezTo>
                    <a:pt x="662" y="1"/>
                    <a:pt x="0" y="662"/>
                    <a:pt x="0" y="1512"/>
                  </a:cubicBezTo>
                  <a:cubicBezTo>
                    <a:pt x="0" y="2361"/>
                    <a:pt x="662" y="3022"/>
                    <a:pt x="1417" y="3022"/>
                  </a:cubicBezTo>
                  <a:cubicBezTo>
                    <a:pt x="2267" y="3022"/>
                    <a:pt x="2928" y="2361"/>
                    <a:pt x="2928" y="1512"/>
                  </a:cubicBezTo>
                  <a:cubicBezTo>
                    <a:pt x="2928" y="662"/>
                    <a:pt x="2267" y="1"/>
                    <a:pt x="1417"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64" name="Google Shape;5664;p75"/>
            <p:cNvSpPr/>
            <p:nvPr/>
          </p:nvSpPr>
          <p:spPr>
            <a:xfrm>
              <a:off x="5531050" y="3637750"/>
              <a:ext cx="75575" cy="75575"/>
            </a:xfrm>
            <a:custGeom>
              <a:avLst/>
              <a:gdLst/>
              <a:ahLst/>
              <a:cxnLst/>
              <a:rect l="l" t="t" r="r" b="b"/>
              <a:pathLst>
                <a:path w="3023" h="3023" extrusionOk="0">
                  <a:moveTo>
                    <a:pt x="1512" y="1"/>
                  </a:moveTo>
                  <a:cubicBezTo>
                    <a:pt x="662" y="1"/>
                    <a:pt x="1" y="662"/>
                    <a:pt x="1" y="1512"/>
                  </a:cubicBezTo>
                  <a:cubicBezTo>
                    <a:pt x="1" y="2361"/>
                    <a:pt x="662" y="3022"/>
                    <a:pt x="1512" y="3022"/>
                  </a:cubicBezTo>
                  <a:cubicBezTo>
                    <a:pt x="2361" y="3022"/>
                    <a:pt x="3022" y="2361"/>
                    <a:pt x="3022" y="1512"/>
                  </a:cubicBezTo>
                  <a:cubicBezTo>
                    <a:pt x="3022" y="662"/>
                    <a:pt x="2361" y="1"/>
                    <a:pt x="1512"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65" name="Google Shape;5665;p75"/>
            <p:cNvSpPr/>
            <p:nvPr/>
          </p:nvSpPr>
          <p:spPr>
            <a:xfrm>
              <a:off x="5332750" y="3637750"/>
              <a:ext cx="75550" cy="75575"/>
            </a:xfrm>
            <a:custGeom>
              <a:avLst/>
              <a:gdLst/>
              <a:ahLst/>
              <a:cxnLst/>
              <a:rect l="l" t="t" r="r" b="b"/>
              <a:pathLst>
                <a:path w="3022" h="3023" extrusionOk="0">
                  <a:moveTo>
                    <a:pt x="1511" y="1"/>
                  </a:moveTo>
                  <a:cubicBezTo>
                    <a:pt x="661" y="1"/>
                    <a:pt x="0" y="662"/>
                    <a:pt x="0" y="1512"/>
                  </a:cubicBezTo>
                  <a:cubicBezTo>
                    <a:pt x="0" y="2361"/>
                    <a:pt x="661" y="3022"/>
                    <a:pt x="1511" y="3022"/>
                  </a:cubicBezTo>
                  <a:cubicBezTo>
                    <a:pt x="2267" y="3022"/>
                    <a:pt x="3022" y="2361"/>
                    <a:pt x="2928" y="1512"/>
                  </a:cubicBezTo>
                  <a:cubicBezTo>
                    <a:pt x="2928" y="662"/>
                    <a:pt x="2267" y="1"/>
                    <a:pt x="1511"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66" name="Google Shape;5666;p75"/>
            <p:cNvSpPr/>
            <p:nvPr/>
          </p:nvSpPr>
          <p:spPr>
            <a:xfrm>
              <a:off x="5134425" y="3637750"/>
              <a:ext cx="73225" cy="75575"/>
            </a:xfrm>
            <a:custGeom>
              <a:avLst/>
              <a:gdLst/>
              <a:ahLst/>
              <a:cxnLst/>
              <a:rect l="l" t="t" r="r" b="b"/>
              <a:pathLst>
                <a:path w="2929" h="3023" extrusionOk="0">
                  <a:moveTo>
                    <a:pt x="1417" y="1"/>
                  </a:moveTo>
                  <a:cubicBezTo>
                    <a:pt x="662" y="1"/>
                    <a:pt x="1" y="662"/>
                    <a:pt x="1" y="1512"/>
                  </a:cubicBezTo>
                  <a:cubicBezTo>
                    <a:pt x="1" y="2361"/>
                    <a:pt x="662" y="3022"/>
                    <a:pt x="1417" y="3022"/>
                  </a:cubicBezTo>
                  <a:cubicBezTo>
                    <a:pt x="2267" y="3022"/>
                    <a:pt x="2928" y="2361"/>
                    <a:pt x="2928" y="1512"/>
                  </a:cubicBezTo>
                  <a:cubicBezTo>
                    <a:pt x="2928" y="662"/>
                    <a:pt x="2267" y="1"/>
                    <a:pt x="1417"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67" name="Google Shape;5667;p75"/>
            <p:cNvSpPr/>
            <p:nvPr/>
          </p:nvSpPr>
          <p:spPr>
            <a:xfrm>
              <a:off x="4933750" y="3637750"/>
              <a:ext cx="75575" cy="75575"/>
            </a:xfrm>
            <a:custGeom>
              <a:avLst/>
              <a:gdLst/>
              <a:ahLst/>
              <a:cxnLst/>
              <a:rect l="l" t="t" r="r" b="b"/>
              <a:pathLst>
                <a:path w="3023" h="3023" extrusionOk="0">
                  <a:moveTo>
                    <a:pt x="1512" y="1"/>
                  </a:moveTo>
                  <a:cubicBezTo>
                    <a:pt x="662" y="1"/>
                    <a:pt x="1" y="662"/>
                    <a:pt x="1" y="1512"/>
                  </a:cubicBezTo>
                  <a:cubicBezTo>
                    <a:pt x="1" y="2361"/>
                    <a:pt x="662" y="3022"/>
                    <a:pt x="1512" y="3022"/>
                  </a:cubicBezTo>
                  <a:cubicBezTo>
                    <a:pt x="2362" y="3022"/>
                    <a:pt x="3023" y="2361"/>
                    <a:pt x="3023" y="1512"/>
                  </a:cubicBezTo>
                  <a:cubicBezTo>
                    <a:pt x="3023" y="662"/>
                    <a:pt x="2362" y="1"/>
                    <a:pt x="1512"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68" name="Google Shape;5668;p75"/>
            <p:cNvSpPr/>
            <p:nvPr/>
          </p:nvSpPr>
          <p:spPr>
            <a:xfrm>
              <a:off x="4735450" y="3637750"/>
              <a:ext cx="75575" cy="75575"/>
            </a:xfrm>
            <a:custGeom>
              <a:avLst/>
              <a:gdLst/>
              <a:ahLst/>
              <a:cxnLst/>
              <a:rect l="l" t="t" r="r" b="b"/>
              <a:pathLst>
                <a:path w="3023" h="3023" extrusionOk="0">
                  <a:moveTo>
                    <a:pt x="1511" y="1"/>
                  </a:moveTo>
                  <a:cubicBezTo>
                    <a:pt x="661" y="1"/>
                    <a:pt x="0" y="662"/>
                    <a:pt x="0" y="1512"/>
                  </a:cubicBezTo>
                  <a:cubicBezTo>
                    <a:pt x="0" y="2361"/>
                    <a:pt x="661" y="3022"/>
                    <a:pt x="1511" y="3022"/>
                  </a:cubicBezTo>
                  <a:cubicBezTo>
                    <a:pt x="2361" y="3022"/>
                    <a:pt x="3022" y="2361"/>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69" name="Google Shape;5669;p75"/>
            <p:cNvSpPr/>
            <p:nvPr/>
          </p:nvSpPr>
          <p:spPr>
            <a:xfrm>
              <a:off x="4537125" y="3637750"/>
              <a:ext cx="73225" cy="75575"/>
            </a:xfrm>
            <a:custGeom>
              <a:avLst/>
              <a:gdLst/>
              <a:ahLst/>
              <a:cxnLst/>
              <a:rect l="l" t="t" r="r" b="b"/>
              <a:pathLst>
                <a:path w="2929" h="3023" extrusionOk="0">
                  <a:moveTo>
                    <a:pt x="1417" y="1"/>
                  </a:moveTo>
                  <a:cubicBezTo>
                    <a:pt x="662" y="1"/>
                    <a:pt x="1" y="662"/>
                    <a:pt x="1" y="1512"/>
                  </a:cubicBezTo>
                  <a:cubicBezTo>
                    <a:pt x="1" y="2361"/>
                    <a:pt x="662" y="3022"/>
                    <a:pt x="1417" y="3022"/>
                  </a:cubicBezTo>
                  <a:cubicBezTo>
                    <a:pt x="2267" y="3022"/>
                    <a:pt x="2928" y="2361"/>
                    <a:pt x="2928" y="1512"/>
                  </a:cubicBezTo>
                  <a:cubicBezTo>
                    <a:pt x="2928" y="662"/>
                    <a:pt x="2267" y="1"/>
                    <a:pt x="1512"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70" name="Google Shape;5670;p75"/>
            <p:cNvSpPr/>
            <p:nvPr/>
          </p:nvSpPr>
          <p:spPr>
            <a:xfrm>
              <a:off x="4336450" y="3637750"/>
              <a:ext cx="75575" cy="75575"/>
            </a:xfrm>
            <a:custGeom>
              <a:avLst/>
              <a:gdLst/>
              <a:ahLst/>
              <a:cxnLst/>
              <a:rect l="l" t="t" r="r" b="b"/>
              <a:pathLst>
                <a:path w="3023" h="3023" extrusionOk="0">
                  <a:moveTo>
                    <a:pt x="1512" y="1"/>
                  </a:moveTo>
                  <a:cubicBezTo>
                    <a:pt x="662" y="1"/>
                    <a:pt x="1" y="662"/>
                    <a:pt x="1" y="1512"/>
                  </a:cubicBezTo>
                  <a:cubicBezTo>
                    <a:pt x="1" y="2361"/>
                    <a:pt x="662" y="3022"/>
                    <a:pt x="1512" y="3022"/>
                  </a:cubicBezTo>
                  <a:cubicBezTo>
                    <a:pt x="2362" y="3022"/>
                    <a:pt x="3023" y="2361"/>
                    <a:pt x="3023" y="1512"/>
                  </a:cubicBezTo>
                  <a:cubicBezTo>
                    <a:pt x="3023" y="662"/>
                    <a:pt x="2362" y="1"/>
                    <a:pt x="1512"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71" name="Google Shape;5671;p75"/>
            <p:cNvSpPr/>
            <p:nvPr/>
          </p:nvSpPr>
          <p:spPr>
            <a:xfrm>
              <a:off x="4138150" y="3637750"/>
              <a:ext cx="75575" cy="75575"/>
            </a:xfrm>
            <a:custGeom>
              <a:avLst/>
              <a:gdLst/>
              <a:ahLst/>
              <a:cxnLst/>
              <a:rect l="l" t="t" r="r" b="b"/>
              <a:pathLst>
                <a:path w="3023" h="3023" extrusionOk="0">
                  <a:moveTo>
                    <a:pt x="1511" y="1"/>
                  </a:moveTo>
                  <a:cubicBezTo>
                    <a:pt x="661" y="1"/>
                    <a:pt x="0" y="662"/>
                    <a:pt x="0" y="1512"/>
                  </a:cubicBezTo>
                  <a:cubicBezTo>
                    <a:pt x="0" y="2361"/>
                    <a:pt x="661" y="3022"/>
                    <a:pt x="1511" y="3022"/>
                  </a:cubicBezTo>
                  <a:cubicBezTo>
                    <a:pt x="2361" y="3022"/>
                    <a:pt x="3022" y="2361"/>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72" name="Google Shape;5672;p75"/>
            <p:cNvSpPr/>
            <p:nvPr/>
          </p:nvSpPr>
          <p:spPr>
            <a:xfrm>
              <a:off x="3939825" y="3637750"/>
              <a:ext cx="73225" cy="75575"/>
            </a:xfrm>
            <a:custGeom>
              <a:avLst/>
              <a:gdLst/>
              <a:ahLst/>
              <a:cxnLst/>
              <a:rect l="l" t="t" r="r" b="b"/>
              <a:pathLst>
                <a:path w="2929" h="3023" extrusionOk="0">
                  <a:moveTo>
                    <a:pt x="1512" y="1"/>
                  </a:moveTo>
                  <a:cubicBezTo>
                    <a:pt x="662" y="1"/>
                    <a:pt x="1" y="662"/>
                    <a:pt x="1" y="1512"/>
                  </a:cubicBezTo>
                  <a:cubicBezTo>
                    <a:pt x="1" y="2361"/>
                    <a:pt x="662" y="3022"/>
                    <a:pt x="1512" y="3022"/>
                  </a:cubicBezTo>
                  <a:cubicBezTo>
                    <a:pt x="2267" y="3022"/>
                    <a:pt x="2928" y="2361"/>
                    <a:pt x="2928" y="1512"/>
                  </a:cubicBezTo>
                  <a:cubicBezTo>
                    <a:pt x="2928" y="662"/>
                    <a:pt x="2267" y="1"/>
                    <a:pt x="1512"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73" name="Google Shape;5673;p75"/>
            <p:cNvSpPr/>
            <p:nvPr/>
          </p:nvSpPr>
          <p:spPr>
            <a:xfrm>
              <a:off x="6128350" y="3448875"/>
              <a:ext cx="75575" cy="75575"/>
            </a:xfrm>
            <a:custGeom>
              <a:avLst/>
              <a:gdLst/>
              <a:ahLst/>
              <a:cxnLst/>
              <a:rect l="l" t="t" r="r" b="b"/>
              <a:pathLst>
                <a:path w="3023" h="3023" extrusionOk="0">
                  <a:moveTo>
                    <a:pt x="1511" y="1"/>
                  </a:moveTo>
                  <a:cubicBezTo>
                    <a:pt x="661" y="1"/>
                    <a:pt x="0" y="662"/>
                    <a:pt x="0" y="1512"/>
                  </a:cubicBezTo>
                  <a:cubicBezTo>
                    <a:pt x="0" y="2362"/>
                    <a:pt x="661" y="3023"/>
                    <a:pt x="1511" y="3023"/>
                  </a:cubicBezTo>
                  <a:cubicBezTo>
                    <a:pt x="2361" y="3023"/>
                    <a:pt x="3022" y="2362"/>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74" name="Google Shape;5674;p75"/>
            <p:cNvSpPr/>
            <p:nvPr/>
          </p:nvSpPr>
          <p:spPr>
            <a:xfrm>
              <a:off x="5930025" y="3448875"/>
              <a:ext cx="73225" cy="75575"/>
            </a:xfrm>
            <a:custGeom>
              <a:avLst/>
              <a:gdLst/>
              <a:ahLst/>
              <a:cxnLst/>
              <a:rect l="l" t="t" r="r" b="b"/>
              <a:pathLst>
                <a:path w="2929" h="3023" extrusionOk="0">
                  <a:moveTo>
                    <a:pt x="1512" y="1"/>
                  </a:moveTo>
                  <a:cubicBezTo>
                    <a:pt x="662" y="1"/>
                    <a:pt x="1" y="662"/>
                    <a:pt x="1" y="1512"/>
                  </a:cubicBezTo>
                  <a:cubicBezTo>
                    <a:pt x="1" y="2362"/>
                    <a:pt x="662" y="3023"/>
                    <a:pt x="1512" y="3023"/>
                  </a:cubicBezTo>
                  <a:cubicBezTo>
                    <a:pt x="2267" y="3023"/>
                    <a:pt x="2928" y="2362"/>
                    <a:pt x="2928" y="1512"/>
                  </a:cubicBezTo>
                  <a:cubicBezTo>
                    <a:pt x="2928" y="662"/>
                    <a:pt x="2267" y="1"/>
                    <a:pt x="1512"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75" name="Google Shape;5675;p75"/>
            <p:cNvSpPr/>
            <p:nvPr/>
          </p:nvSpPr>
          <p:spPr>
            <a:xfrm>
              <a:off x="5731725" y="3448875"/>
              <a:ext cx="73200" cy="75575"/>
            </a:xfrm>
            <a:custGeom>
              <a:avLst/>
              <a:gdLst/>
              <a:ahLst/>
              <a:cxnLst/>
              <a:rect l="l" t="t" r="r" b="b"/>
              <a:pathLst>
                <a:path w="2928" h="3023" extrusionOk="0">
                  <a:moveTo>
                    <a:pt x="1417" y="1"/>
                  </a:moveTo>
                  <a:cubicBezTo>
                    <a:pt x="662" y="1"/>
                    <a:pt x="0" y="662"/>
                    <a:pt x="0" y="1512"/>
                  </a:cubicBezTo>
                  <a:cubicBezTo>
                    <a:pt x="0" y="2362"/>
                    <a:pt x="662" y="3023"/>
                    <a:pt x="1417" y="3023"/>
                  </a:cubicBezTo>
                  <a:cubicBezTo>
                    <a:pt x="2267" y="3023"/>
                    <a:pt x="2928" y="2362"/>
                    <a:pt x="2928" y="1512"/>
                  </a:cubicBezTo>
                  <a:cubicBezTo>
                    <a:pt x="2928" y="662"/>
                    <a:pt x="2267" y="1"/>
                    <a:pt x="1417"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76" name="Google Shape;5676;p75"/>
            <p:cNvSpPr/>
            <p:nvPr/>
          </p:nvSpPr>
          <p:spPr>
            <a:xfrm>
              <a:off x="5531050" y="3448875"/>
              <a:ext cx="75575" cy="75575"/>
            </a:xfrm>
            <a:custGeom>
              <a:avLst/>
              <a:gdLst/>
              <a:ahLst/>
              <a:cxnLst/>
              <a:rect l="l" t="t" r="r" b="b"/>
              <a:pathLst>
                <a:path w="3023" h="3023" extrusionOk="0">
                  <a:moveTo>
                    <a:pt x="1512" y="1"/>
                  </a:moveTo>
                  <a:cubicBezTo>
                    <a:pt x="662" y="1"/>
                    <a:pt x="1" y="662"/>
                    <a:pt x="1" y="1512"/>
                  </a:cubicBezTo>
                  <a:cubicBezTo>
                    <a:pt x="1" y="2362"/>
                    <a:pt x="662" y="3023"/>
                    <a:pt x="1512" y="3023"/>
                  </a:cubicBezTo>
                  <a:cubicBezTo>
                    <a:pt x="2361" y="3023"/>
                    <a:pt x="3022" y="2362"/>
                    <a:pt x="3022" y="1512"/>
                  </a:cubicBezTo>
                  <a:cubicBezTo>
                    <a:pt x="3022" y="662"/>
                    <a:pt x="2361" y="1"/>
                    <a:pt x="1512"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77" name="Google Shape;5677;p75"/>
            <p:cNvSpPr/>
            <p:nvPr/>
          </p:nvSpPr>
          <p:spPr>
            <a:xfrm>
              <a:off x="5332750" y="3448875"/>
              <a:ext cx="75550" cy="75575"/>
            </a:xfrm>
            <a:custGeom>
              <a:avLst/>
              <a:gdLst/>
              <a:ahLst/>
              <a:cxnLst/>
              <a:rect l="l" t="t" r="r" b="b"/>
              <a:pathLst>
                <a:path w="3022" h="3023" extrusionOk="0">
                  <a:moveTo>
                    <a:pt x="1511" y="1"/>
                  </a:moveTo>
                  <a:cubicBezTo>
                    <a:pt x="661" y="1"/>
                    <a:pt x="0" y="662"/>
                    <a:pt x="0" y="1512"/>
                  </a:cubicBezTo>
                  <a:cubicBezTo>
                    <a:pt x="0" y="2362"/>
                    <a:pt x="661" y="3023"/>
                    <a:pt x="1511" y="3023"/>
                  </a:cubicBezTo>
                  <a:cubicBezTo>
                    <a:pt x="2267" y="3023"/>
                    <a:pt x="3022" y="2362"/>
                    <a:pt x="2928" y="1512"/>
                  </a:cubicBezTo>
                  <a:cubicBezTo>
                    <a:pt x="2928" y="662"/>
                    <a:pt x="2267" y="1"/>
                    <a:pt x="1511"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78" name="Google Shape;5678;p75"/>
            <p:cNvSpPr/>
            <p:nvPr/>
          </p:nvSpPr>
          <p:spPr>
            <a:xfrm>
              <a:off x="5134425" y="3448875"/>
              <a:ext cx="73225" cy="75575"/>
            </a:xfrm>
            <a:custGeom>
              <a:avLst/>
              <a:gdLst/>
              <a:ahLst/>
              <a:cxnLst/>
              <a:rect l="l" t="t" r="r" b="b"/>
              <a:pathLst>
                <a:path w="2929" h="3023" extrusionOk="0">
                  <a:moveTo>
                    <a:pt x="1417" y="1"/>
                  </a:moveTo>
                  <a:cubicBezTo>
                    <a:pt x="662" y="1"/>
                    <a:pt x="1" y="662"/>
                    <a:pt x="1" y="1512"/>
                  </a:cubicBezTo>
                  <a:cubicBezTo>
                    <a:pt x="1" y="2362"/>
                    <a:pt x="662" y="3023"/>
                    <a:pt x="1417" y="3023"/>
                  </a:cubicBezTo>
                  <a:cubicBezTo>
                    <a:pt x="2267" y="3023"/>
                    <a:pt x="2928" y="2362"/>
                    <a:pt x="2928" y="1512"/>
                  </a:cubicBezTo>
                  <a:cubicBezTo>
                    <a:pt x="2928" y="662"/>
                    <a:pt x="2267" y="1"/>
                    <a:pt x="1417"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79" name="Google Shape;5679;p75"/>
            <p:cNvSpPr/>
            <p:nvPr/>
          </p:nvSpPr>
          <p:spPr>
            <a:xfrm>
              <a:off x="4933750" y="3448875"/>
              <a:ext cx="75575" cy="75575"/>
            </a:xfrm>
            <a:custGeom>
              <a:avLst/>
              <a:gdLst/>
              <a:ahLst/>
              <a:cxnLst/>
              <a:rect l="l" t="t" r="r" b="b"/>
              <a:pathLst>
                <a:path w="3023" h="3023" extrusionOk="0">
                  <a:moveTo>
                    <a:pt x="1512" y="1"/>
                  </a:moveTo>
                  <a:cubicBezTo>
                    <a:pt x="662" y="1"/>
                    <a:pt x="1" y="662"/>
                    <a:pt x="1" y="1512"/>
                  </a:cubicBezTo>
                  <a:cubicBezTo>
                    <a:pt x="1" y="2362"/>
                    <a:pt x="662" y="3023"/>
                    <a:pt x="1512" y="3023"/>
                  </a:cubicBezTo>
                  <a:cubicBezTo>
                    <a:pt x="2362" y="3023"/>
                    <a:pt x="3023" y="2362"/>
                    <a:pt x="3023" y="1512"/>
                  </a:cubicBezTo>
                  <a:cubicBezTo>
                    <a:pt x="3023" y="662"/>
                    <a:pt x="2362" y="1"/>
                    <a:pt x="1512"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80" name="Google Shape;5680;p75"/>
            <p:cNvSpPr/>
            <p:nvPr/>
          </p:nvSpPr>
          <p:spPr>
            <a:xfrm>
              <a:off x="4735450" y="3448875"/>
              <a:ext cx="75575" cy="75575"/>
            </a:xfrm>
            <a:custGeom>
              <a:avLst/>
              <a:gdLst/>
              <a:ahLst/>
              <a:cxnLst/>
              <a:rect l="l" t="t" r="r" b="b"/>
              <a:pathLst>
                <a:path w="3023" h="3023" extrusionOk="0">
                  <a:moveTo>
                    <a:pt x="1511" y="1"/>
                  </a:moveTo>
                  <a:cubicBezTo>
                    <a:pt x="661" y="1"/>
                    <a:pt x="0" y="662"/>
                    <a:pt x="0" y="1512"/>
                  </a:cubicBezTo>
                  <a:cubicBezTo>
                    <a:pt x="0" y="2362"/>
                    <a:pt x="661" y="3023"/>
                    <a:pt x="1511" y="3023"/>
                  </a:cubicBezTo>
                  <a:cubicBezTo>
                    <a:pt x="2361" y="3023"/>
                    <a:pt x="3022" y="2362"/>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81" name="Google Shape;5681;p75"/>
            <p:cNvSpPr/>
            <p:nvPr/>
          </p:nvSpPr>
          <p:spPr>
            <a:xfrm>
              <a:off x="4537125" y="3448875"/>
              <a:ext cx="73225" cy="75575"/>
            </a:xfrm>
            <a:custGeom>
              <a:avLst/>
              <a:gdLst/>
              <a:ahLst/>
              <a:cxnLst/>
              <a:rect l="l" t="t" r="r" b="b"/>
              <a:pathLst>
                <a:path w="2929" h="3023" extrusionOk="0">
                  <a:moveTo>
                    <a:pt x="1417" y="1"/>
                  </a:moveTo>
                  <a:cubicBezTo>
                    <a:pt x="662" y="1"/>
                    <a:pt x="1" y="662"/>
                    <a:pt x="1" y="1512"/>
                  </a:cubicBezTo>
                  <a:cubicBezTo>
                    <a:pt x="1" y="2362"/>
                    <a:pt x="662" y="3023"/>
                    <a:pt x="1417" y="3023"/>
                  </a:cubicBezTo>
                  <a:cubicBezTo>
                    <a:pt x="2267" y="3023"/>
                    <a:pt x="2928" y="2362"/>
                    <a:pt x="2928" y="1512"/>
                  </a:cubicBezTo>
                  <a:cubicBezTo>
                    <a:pt x="2928" y="662"/>
                    <a:pt x="2267" y="1"/>
                    <a:pt x="1512"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82" name="Google Shape;5682;p75"/>
            <p:cNvSpPr/>
            <p:nvPr/>
          </p:nvSpPr>
          <p:spPr>
            <a:xfrm>
              <a:off x="4336450" y="3448875"/>
              <a:ext cx="75575" cy="75575"/>
            </a:xfrm>
            <a:custGeom>
              <a:avLst/>
              <a:gdLst/>
              <a:ahLst/>
              <a:cxnLst/>
              <a:rect l="l" t="t" r="r" b="b"/>
              <a:pathLst>
                <a:path w="3023" h="3023" extrusionOk="0">
                  <a:moveTo>
                    <a:pt x="1512" y="1"/>
                  </a:moveTo>
                  <a:cubicBezTo>
                    <a:pt x="662" y="1"/>
                    <a:pt x="1" y="662"/>
                    <a:pt x="1" y="1512"/>
                  </a:cubicBezTo>
                  <a:cubicBezTo>
                    <a:pt x="1" y="2362"/>
                    <a:pt x="662" y="3023"/>
                    <a:pt x="1512" y="3023"/>
                  </a:cubicBezTo>
                  <a:cubicBezTo>
                    <a:pt x="2362" y="3023"/>
                    <a:pt x="3023" y="2362"/>
                    <a:pt x="3023" y="1512"/>
                  </a:cubicBezTo>
                  <a:cubicBezTo>
                    <a:pt x="3023" y="662"/>
                    <a:pt x="2362" y="1"/>
                    <a:pt x="1512"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83" name="Google Shape;5683;p75"/>
            <p:cNvSpPr/>
            <p:nvPr/>
          </p:nvSpPr>
          <p:spPr>
            <a:xfrm>
              <a:off x="4138150" y="3448875"/>
              <a:ext cx="75575" cy="75575"/>
            </a:xfrm>
            <a:custGeom>
              <a:avLst/>
              <a:gdLst/>
              <a:ahLst/>
              <a:cxnLst/>
              <a:rect l="l" t="t" r="r" b="b"/>
              <a:pathLst>
                <a:path w="3023" h="3023" extrusionOk="0">
                  <a:moveTo>
                    <a:pt x="1511" y="1"/>
                  </a:moveTo>
                  <a:cubicBezTo>
                    <a:pt x="661" y="1"/>
                    <a:pt x="0" y="662"/>
                    <a:pt x="0" y="1512"/>
                  </a:cubicBezTo>
                  <a:cubicBezTo>
                    <a:pt x="0" y="2362"/>
                    <a:pt x="661" y="3023"/>
                    <a:pt x="1511" y="3023"/>
                  </a:cubicBezTo>
                  <a:cubicBezTo>
                    <a:pt x="2361" y="3023"/>
                    <a:pt x="3022" y="2362"/>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84" name="Google Shape;5684;p75"/>
            <p:cNvSpPr/>
            <p:nvPr/>
          </p:nvSpPr>
          <p:spPr>
            <a:xfrm>
              <a:off x="3939825" y="3448875"/>
              <a:ext cx="73225" cy="75575"/>
            </a:xfrm>
            <a:custGeom>
              <a:avLst/>
              <a:gdLst/>
              <a:ahLst/>
              <a:cxnLst/>
              <a:rect l="l" t="t" r="r" b="b"/>
              <a:pathLst>
                <a:path w="2929" h="3023" extrusionOk="0">
                  <a:moveTo>
                    <a:pt x="1512" y="1"/>
                  </a:moveTo>
                  <a:cubicBezTo>
                    <a:pt x="662" y="1"/>
                    <a:pt x="1" y="662"/>
                    <a:pt x="1" y="1512"/>
                  </a:cubicBezTo>
                  <a:cubicBezTo>
                    <a:pt x="1" y="2362"/>
                    <a:pt x="662" y="3023"/>
                    <a:pt x="1512" y="3023"/>
                  </a:cubicBezTo>
                  <a:cubicBezTo>
                    <a:pt x="2267" y="3023"/>
                    <a:pt x="2928" y="2362"/>
                    <a:pt x="2928" y="1512"/>
                  </a:cubicBezTo>
                  <a:cubicBezTo>
                    <a:pt x="2928" y="662"/>
                    <a:pt x="2267" y="1"/>
                    <a:pt x="1512"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85" name="Google Shape;5685;p75"/>
            <p:cNvSpPr/>
            <p:nvPr/>
          </p:nvSpPr>
          <p:spPr>
            <a:xfrm>
              <a:off x="6128350" y="3260025"/>
              <a:ext cx="75575" cy="75550"/>
            </a:xfrm>
            <a:custGeom>
              <a:avLst/>
              <a:gdLst/>
              <a:ahLst/>
              <a:cxnLst/>
              <a:rect l="l" t="t" r="r" b="b"/>
              <a:pathLst>
                <a:path w="3023" h="3022"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86" name="Google Shape;5686;p75"/>
            <p:cNvSpPr/>
            <p:nvPr/>
          </p:nvSpPr>
          <p:spPr>
            <a:xfrm>
              <a:off x="5930025" y="3260025"/>
              <a:ext cx="73225" cy="75550"/>
            </a:xfrm>
            <a:custGeom>
              <a:avLst/>
              <a:gdLst/>
              <a:ahLst/>
              <a:cxnLst/>
              <a:rect l="l" t="t" r="r" b="b"/>
              <a:pathLst>
                <a:path w="2929" h="3022" extrusionOk="0">
                  <a:moveTo>
                    <a:pt x="1512" y="0"/>
                  </a:moveTo>
                  <a:cubicBezTo>
                    <a:pt x="662" y="0"/>
                    <a:pt x="1" y="661"/>
                    <a:pt x="1" y="1511"/>
                  </a:cubicBezTo>
                  <a:cubicBezTo>
                    <a:pt x="1" y="2361"/>
                    <a:pt x="662" y="3022"/>
                    <a:pt x="1512" y="3022"/>
                  </a:cubicBezTo>
                  <a:cubicBezTo>
                    <a:pt x="2267" y="3022"/>
                    <a:pt x="2928" y="2361"/>
                    <a:pt x="2928" y="1511"/>
                  </a:cubicBezTo>
                  <a:cubicBezTo>
                    <a:pt x="2928" y="661"/>
                    <a:pt x="2267" y="0"/>
                    <a:pt x="1512"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87" name="Google Shape;5687;p75"/>
            <p:cNvSpPr/>
            <p:nvPr/>
          </p:nvSpPr>
          <p:spPr>
            <a:xfrm>
              <a:off x="5731725" y="3260025"/>
              <a:ext cx="73200" cy="75550"/>
            </a:xfrm>
            <a:custGeom>
              <a:avLst/>
              <a:gdLst/>
              <a:ahLst/>
              <a:cxnLst/>
              <a:rect l="l" t="t" r="r" b="b"/>
              <a:pathLst>
                <a:path w="2928" h="3022" extrusionOk="0">
                  <a:moveTo>
                    <a:pt x="1417" y="0"/>
                  </a:moveTo>
                  <a:cubicBezTo>
                    <a:pt x="662" y="0"/>
                    <a:pt x="0" y="661"/>
                    <a:pt x="0" y="1511"/>
                  </a:cubicBezTo>
                  <a:cubicBezTo>
                    <a:pt x="0" y="2361"/>
                    <a:pt x="662" y="3022"/>
                    <a:pt x="1417" y="3022"/>
                  </a:cubicBezTo>
                  <a:cubicBezTo>
                    <a:pt x="2267" y="3022"/>
                    <a:pt x="2928" y="2361"/>
                    <a:pt x="2928" y="1511"/>
                  </a:cubicBezTo>
                  <a:cubicBezTo>
                    <a:pt x="2928" y="661"/>
                    <a:pt x="2267" y="0"/>
                    <a:pt x="1417"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88" name="Google Shape;5688;p75"/>
            <p:cNvSpPr/>
            <p:nvPr/>
          </p:nvSpPr>
          <p:spPr>
            <a:xfrm>
              <a:off x="5531050" y="3260025"/>
              <a:ext cx="75575" cy="75550"/>
            </a:xfrm>
            <a:custGeom>
              <a:avLst/>
              <a:gdLst/>
              <a:ahLst/>
              <a:cxnLst/>
              <a:rect l="l" t="t" r="r" b="b"/>
              <a:pathLst>
                <a:path w="3023" h="3022" extrusionOk="0">
                  <a:moveTo>
                    <a:pt x="1512" y="0"/>
                  </a:moveTo>
                  <a:cubicBezTo>
                    <a:pt x="662" y="0"/>
                    <a:pt x="1" y="661"/>
                    <a:pt x="1" y="1511"/>
                  </a:cubicBezTo>
                  <a:cubicBezTo>
                    <a:pt x="1" y="2361"/>
                    <a:pt x="662" y="3022"/>
                    <a:pt x="1512" y="3022"/>
                  </a:cubicBezTo>
                  <a:cubicBezTo>
                    <a:pt x="2361" y="3022"/>
                    <a:pt x="3022" y="2361"/>
                    <a:pt x="3022" y="1511"/>
                  </a:cubicBezTo>
                  <a:cubicBezTo>
                    <a:pt x="3022" y="661"/>
                    <a:pt x="2361" y="0"/>
                    <a:pt x="1512"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89" name="Google Shape;5689;p75"/>
            <p:cNvSpPr/>
            <p:nvPr/>
          </p:nvSpPr>
          <p:spPr>
            <a:xfrm>
              <a:off x="5332750" y="3260025"/>
              <a:ext cx="75550" cy="75550"/>
            </a:xfrm>
            <a:custGeom>
              <a:avLst/>
              <a:gdLst/>
              <a:ahLst/>
              <a:cxnLst/>
              <a:rect l="l" t="t" r="r" b="b"/>
              <a:pathLst>
                <a:path w="3022" h="3022" extrusionOk="0">
                  <a:moveTo>
                    <a:pt x="1511" y="0"/>
                  </a:moveTo>
                  <a:cubicBezTo>
                    <a:pt x="661" y="0"/>
                    <a:pt x="0" y="661"/>
                    <a:pt x="0" y="1511"/>
                  </a:cubicBezTo>
                  <a:cubicBezTo>
                    <a:pt x="0" y="2361"/>
                    <a:pt x="661" y="3022"/>
                    <a:pt x="1511" y="3022"/>
                  </a:cubicBezTo>
                  <a:cubicBezTo>
                    <a:pt x="2267" y="3022"/>
                    <a:pt x="3022" y="2361"/>
                    <a:pt x="2928" y="1511"/>
                  </a:cubicBezTo>
                  <a:cubicBezTo>
                    <a:pt x="2928" y="661"/>
                    <a:pt x="2267" y="0"/>
                    <a:pt x="1511"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90" name="Google Shape;5690;p75"/>
            <p:cNvSpPr/>
            <p:nvPr/>
          </p:nvSpPr>
          <p:spPr>
            <a:xfrm>
              <a:off x="5134425" y="3260025"/>
              <a:ext cx="73225" cy="75550"/>
            </a:xfrm>
            <a:custGeom>
              <a:avLst/>
              <a:gdLst/>
              <a:ahLst/>
              <a:cxnLst/>
              <a:rect l="l" t="t" r="r" b="b"/>
              <a:pathLst>
                <a:path w="2929" h="3022" extrusionOk="0">
                  <a:moveTo>
                    <a:pt x="1417" y="0"/>
                  </a:moveTo>
                  <a:cubicBezTo>
                    <a:pt x="662" y="0"/>
                    <a:pt x="1" y="661"/>
                    <a:pt x="1" y="1511"/>
                  </a:cubicBezTo>
                  <a:cubicBezTo>
                    <a:pt x="1" y="2361"/>
                    <a:pt x="662" y="3022"/>
                    <a:pt x="1417" y="3022"/>
                  </a:cubicBezTo>
                  <a:cubicBezTo>
                    <a:pt x="2267" y="3022"/>
                    <a:pt x="2928" y="2361"/>
                    <a:pt x="2928" y="1511"/>
                  </a:cubicBezTo>
                  <a:cubicBezTo>
                    <a:pt x="2928" y="661"/>
                    <a:pt x="2267" y="0"/>
                    <a:pt x="1417"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91" name="Google Shape;5691;p75"/>
            <p:cNvSpPr/>
            <p:nvPr/>
          </p:nvSpPr>
          <p:spPr>
            <a:xfrm>
              <a:off x="4933750" y="3260025"/>
              <a:ext cx="75575" cy="75550"/>
            </a:xfrm>
            <a:custGeom>
              <a:avLst/>
              <a:gdLst/>
              <a:ahLst/>
              <a:cxnLst/>
              <a:rect l="l" t="t" r="r" b="b"/>
              <a:pathLst>
                <a:path w="3023" h="3022"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92" name="Google Shape;5692;p75"/>
            <p:cNvSpPr/>
            <p:nvPr/>
          </p:nvSpPr>
          <p:spPr>
            <a:xfrm>
              <a:off x="4735450" y="3260025"/>
              <a:ext cx="75575" cy="75550"/>
            </a:xfrm>
            <a:custGeom>
              <a:avLst/>
              <a:gdLst/>
              <a:ahLst/>
              <a:cxnLst/>
              <a:rect l="l" t="t" r="r" b="b"/>
              <a:pathLst>
                <a:path w="3023" h="3022"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93" name="Google Shape;5693;p75"/>
            <p:cNvSpPr/>
            <p:nvPr/>
          </p:nvSpPr>
          <p:spPr>
            <a:xfrm>
              <a:off x="4537125" y="3260025"/>
              <a:ext cx="73225" cy="75550"/>
            </a:xfrm>
            <a:custGeom>
              <a:avLst/>
              <a:gdLst/>
              <a:ahLst/>
              <a:cxnLst/>
              <a:rect l="l" t="t" r="r" b="b"/>
              <a:pathLst>
                <a:path w="2929" h="3022" extrusionOk="0">
                  <a:moveTo>
                    <a:pt x="1417" y="0"/>
                  </a:moveTo>
                  <a:cubicBezTo>
                    <a:pt x="662" y="0"/>
                    <a:pt x="1" y="661"/>
                    <a:pt x="1" y="1511"/>
                  </a:cubicBezTo>
                  <a:cubicBezTo>
                    <a:pt x="1" y="2361"/>
                    <a:pt x="662" y="3022"/>
                    <a:pt x="1417" y="3022"/>
                  </a:cubicBezTo>
                  <a:cubicBezTo>
                    <a:pt x="2267" y="3022"/>
                    <a:pt x="2928" y="2361"/>
                    <a:pt x="2928" y="1511"/>
                  </a:cubicBezTo>
                  <a:cubicBezTo>
                    <a:pt x="2928" y="661"/>
                    <a:pt x="2267" y="0"/>
                    <a:pt x="1512"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94" name="Google Shape;5694;p75"/>
            <p:cNvSpPr/>
            <p:nvPr/>
          </p:nvSpPr>
          <p:spPr>
            <a:xfrm>
              <a:off x="4336450" y="3260025"/>
              <a:ext cx="75575" cy="75550"/>
            </a:xfrm>
            <a:custGeom>
              <a:avLst/>
              <a:gdLst/>
              <a:ahLst/>
              <a:cxnLst/>
              <a:rect l="l" t="t" r="r" b="b"/>
              <a:pathLst>
                <a:path w="3023" h="3022"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95" name="Google Shape;5695;p75"/>
            <p:cNvSpPr/>
            <p:nvPr/>
          </p:nvSpPr>
          <p:spPr>
            <a:xfrm>
              <a:off x="4138150" y="3260025"/>
              <a:ext cx="75575" cy="75550"/>
            </a:xfrm>
            <a:custGeom>
              <a:avLst/>
              <a:gdLst/>
              <a:ahLst/>
              <a:cxnLst/>
              <a:rect l="l" t="t" r="r" b="b"/>
              <a:pathLst>
                <a:path w="3023" h="3022"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96" name="Google Shape;5696;p75"/>
            <p:cNvSpPr/>
            <p:nvPr/>
          </p:nvSpPr>
          <p:spPr>
            <a:xfrm>
              <a:off x="3939825" y="3260025"/>
              <a:ext cx="73225" cy="75550"/>
            </a:xfrm>
            <a:custGeom>
              <a:avLst/>
              <a:gdLst/>
              <a:ahLst/>
              <a:cxnLst/>
              <a:rect l="l" t="t" r="r" b="b"/>
              <a:pathLst>
                <a:path w="2929" h="3022" extrusionOk="0">
                  <a:moveTo>
                    <a:pt x="1512" y="0"/>
                  </a:moveTo>
                  <a:cubicBezTo>
                    <a:pt x="662" y="0"/>
                    <a:pt x="1" y="661"/>
                    <a:pt x="1" y="1511"/>
                  </a:cubicBezTo>
                  <a:cubicBezTo>
                    <a:pt x="1" y="2361"/>
                    <a:pt x="662" y="3022"/>
                    <a:pt x="1512" y="3022"/>
                  </a:cubicBezTo>
                  <a:cubicBezTo>
                    <a:pt x="2267" y="3022"/>
                    <a:pt x="2928" y="2361"/>
                    <a:pt x="2928" y="1511"/>
                  </a:cubicBezTo>
                  <a:cubicBezTo>
                    <a:pt x="2928" y="661"/>
                    <a:pt x="2267" y="0"/>
                    <a:pt x="1512"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97" name="Google Shape;5697;p75"/>
            <p:cNvSpPr/>
            <p:nvPr/>
          </p:nvSpPr>
          <p:spPr>
            <a:xfrm>
              <a:off x="6326650" y="3073500"/>
              <a:ext cx="28375" cy="68500"/>
            </a:xfrm>
            <a:custGeom>
              <a:avLst/>
              <a:gdLst/>
              <a:ahLst/>
              <a:cxnLst/>
              <a:rect l="l" t="t" r="r" b="b"/>
              <a:pathLst>
                <a:path w="1135" h="2740" extrusionOk="0">
                  <a:moveTo>
                    <a:pt x="1134" y="1"/>
                  </a:moveTo>
                  <a:lnTo>
                    <a:pt x="1134" y="1"/>
                  </a:lnTo>
                  <a:cubicBezTo>
                    <a:pt x="473" y="190"/>
                    <a:pt x="1" y="662"/>
                    <a:pt x="1" y="1417"/>
                  </a:cubicBezTo>
                  <a:cubicBezTo>
                    <a:pt x="1" y="1984"/>
                    <a:pt x="379" y="2456"/>
                    <a:pt x="851" y="2739"/>
                  </a:cubicBezTo>
                  <a:cubicBezTo>
                    <a:pt x="945" y="1795"/>
                    <a:pt x="1040" y="851"/>
                    <a:pt x="1134"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98" name="Google Shape;5698;p75"/>
            <p:cNvSpPr/>
            <p:nvPr/>
          </p:nvSpPr>
          <p:spPr>
            <a:xfrm>
              <a:off x="6128350" y="3071150"/>
              <a:ext cx="75575" cy="75575"/>
            </a:xfrm>
            <a:custGeom>
              <a:avLst/>
              <a:gdLst/>
              <a:ahLst/>
              <a:cxnLst/>
              <a:rect l="l" t="t" r="r" b="b"/>
              <a:pathLst>
                <a:path w="3023" h="3023"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99" name="Google Shape;5699;p75"/>
            <p:cNvSpPr/>
            <p:nvPr/>
          </p:nvSpPr>
          <p:spPr>
            <a:xfrm>
              <a:off x="5930025" y="3071150"/>
              <a:ext cx="73225" cy="75575"/>
            </a:xfrm>
            <a:custGeom>
              <a:avLst/>
              <a:gdLst/>
              <a:ahLst/>
              <a:cxnLst/>
              <a:rect l="l" t="t" r="r" b="b"/>
              <a:pathLst>
                <a:path w="2929" h="3023" extrusionOk="0">
                  <a:moveTo>
                    <a:pt x="1512" y="0"/>
                  </a:moveTo>
                  <a:cubicBezTo>
                    <a:pt x="662" y="0"/>
                    <a:pt x="1" y="661"/>
                    <a:pt x="1" y="1511"/>
                  </a:cubicBezTo>
                  <a:cubicBezTo>
                    <a:pt x="1" y="2361"/>
                    <a:pt x="662" y="3022"/>
                    <a:pt x="1512" y="3022"/>
                  </a:cubicBezTo>
                  <a:cubicBezTo>
                    <a:pt x="2267" y="3022"/>
                    <a:pt x="2928" y="2361"/>
                    <a:pt x="2928" y="1511"/>
                  </a:cubicBezTo>
                  <a:cubicBezTo>
                    <a:pt x="2928" y="661"/>
                    <a:pt x="2267" y="0"/>
                    <a:pt x="1512"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00" name="Google Shape;5700;p75"/>
            <p:cNvSpPr/>
            <p:nvPr/>
          </p:nvSpPr>
          <p:spPr>
            <a:xfrm>
              <a:off x="5731725" y="3071150"/>
              <a:ext cx="73200" cy="75575"/>
            </a:xfrm>
            <a:custGeom>
              <a:avLst/>
              <a:gdLst/>
              <a:ahLst/>
              <a:cxnLst/>
              <a:rect l="l" t="t" r="r" b="b"/>
              <a:pathLst>
                <a:path w="2928" h="3023" extrusionOk="0">
                  <a:moveTo>
                    <a:pt x="1417" y="0"/>
                  </a:moveTo>
                  <a:cubicBezTo>
                    <a:pt x="662" y="0"/>
                    <a:pt x="0" y="661"/>
                    <a:pt x="0" y="1511"/>
                  </a:cubicBezTo>
                  <a:cubicBezTo>
                    <a:pt x="0" y="2361"/>
                    <a:pt x="662" y="3022"/>
                    <a:pt x="1417" y="3022"/>
                  </a:cubicBezTo>
                  <a:cubicBezTo>
                    <a:pt x="2267" y="3022"/>
                    <a:pt x="2928" y="2361"/>
                    <a:pt x="2928" y="1511"/>
                  </a:cubicBezTo>
                  <a:cubicBezTo>
                    <a:pt x="2928" y="661"/>
                    <a:pt x="2267" y="0"/>
                    <a:pt x="1417"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01" name="Google Shape;5701;p75"/>
            <p:cNvSpPr/>
            <p:nvPr/>
          </p:nvSpPr>
          <p:spPr>
            <a:xfrm>
              <a:off x="5531050" y="3071150"/>
              <a:ext cx="75575" cy="75575"/>
            </a:xfrm>
            <a:custGeom>
              <a:avLst/>
              <a:gdLst/>
              <a:ahLst/>
              <a:cxnLst/>
              <a:rect l="l" t="t" r="r" b="b"/>
              <a:pathLst>
                <a:path w="3023" h="3023" extrusionOk="0">
                  <a:moveTo>
                    <a:pt x="1512" y="0"/>
                  </a:moveTo>
                  <a:cubicBezTo>
                    <a:pt x="662" y="0"/>
                    <a:pt x="1" y="661"/>
                    <a:pt x="1" y="1511"/>
                  </a:cubicBezTo>
                  <a:cubicBezTo>
                    <a:pt x="1" y="2361"/>
                    <a:pt x="662" y="3022"/>
                    <a:pt x="1512" y="3022"/>
                  </a:cubicBezTo>
                  <a:cubicBezTo>
                    <a:pt x="2361" y="3022"/>
                    <a:pt x="3022" y="2361"/>
                    <a:pt x="3022" y="1511"/>
                  </a:cubicBezTo>
                  <a:cubicBezTo>
                    <a:pt x="3022" y="661"/>
                    <a:pt x="2361" y="0"/>
                    <a:pt x="1512"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02" name="Google Shape;5702;p75"/>
            <p:cNvSpPr/>
            <p:nvPr/>
          </p:nvSpPr>
          <p:spPr>
            <a:xfrm>
              <a:off x="5332750" y="3071150"/>
              <a:ext cx="75550" cy="75575"/>
            </a:xfrm>
            <a:custGeom>
              <a:avLst/>
              <a:gdLst/>
              <a:ahLst/>
              <a:cxnLst/>
              <a:rect l="l" t="t" r="r" b="b"/>
              <a:pathLst>
                <a:path w="3022" h="3023" extrusionOk="0">
                  <a:moveTo>
                    <a:pt x="1511" y="0"/>
                  </a:moveTo>
                  <a:cubicBezTo>
                    <a:pt x="661" y="0"/>
                    <a:pt x="0" y="661"/>
                    <a:pt x="0" y="1511"/>
                  </a:cubicBezTo>
                  <a:cubicBezTo>
                    <a:pt x="0" y="2361"/>
                    <a:pt x="661" y="3022"/>
                    <a:pt x="1511" y="3022"/>
                  </a:cubicBezTo>
                  <a:cubicBezTo>
                    <a:pt x="2267" y="3022"/>
                    <a:pt x="3022" y="2361"/>
                    <a:pt x="2928" y="1511"/>
                  </a:cubicBezTo>
                  <a:cubicBezTo>
                    <a:pt x="2928" y="661"/>
                    <a:pt x="2267" y="0"/>
                    <a:pt x="1511"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03" name="Google Shape;5703;p75"/>
            <p:cNvSpPr/>
            <p:nvPr/>
          </p:nvSpPr>
          <p:spPr>
            <a:xfrm>
              <a:off x="5134425" y="3071150"/>
              <a:ext cx="73225" cy="75575"/>
            </a:xfrm>
            <a:custGeom>
              <a:avLst/>
              <a:gdLst/>
              <a:ahLst/>
              <a:cxnLst/>
              <a:rect l="l" t="t" r="r" b="b"/>
              <a:pathLst>
                <a:path w="2929" h="3023" extrusionOk="0">
                  <a:moveTo>
                    <a:pt x="1417" y="0"/>
                  </a:moveTo>
                  <a:cubicBezTo>
                    <a:pt x="662" y="0"/>
                    <a:pt x="1" y="661"/>
                    <a:pt x="1" y="1511"/>
                  </a:cubicBezTo>
                  <a:cubicBezTo>
                    <a:pt x="1" y="2361"/>
                    <a:pt x="662" y="3022"/>
                    <a:pt x="1417" y="3022"/>
                  </a:cubicBezTo>
                  <a:cubicBezTo>
                    <a:pt x="2267" y="3022"/>
                    <a:pt x="2928" y="2361"/>
                    <a:pt x="2928" y="1511"/>
                  </a:cubicBezTo>
                  <a:cubicBezTo>
                    <a:pt x="2928" y="661"/>
                    <a:pt x="2267" y="0"/>
                    <a:pt x="1417"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04" name="Google Shape;5704;p75"/>
            <p:cNvSpPr/>
            <p:nvPr/>
          </p:nvSpPr>
          <p:spPr>
            <a:xfrm>
              <a:off x="4933750" y="3071150"/>
              <a:ext cx="75575" cy="75575"/>
            </a:xfrm>
            <a:custGeom>
              <a:avLst/>
              <a:gdLst/>
              <a:ahLst/>
              <a:cxnLst/>
              <a:rect l="l" t="t" r="r" b="b"/>
              <a:pathLst>
                <a:path w="3023" h="3023"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05" name="Google Shape;5705;p75"/>
            <p:cNvSpPr/>
            <p:nvPr/>
          </p:nvSpPr>
          <p:spPr>
            <a:xfrm>
              <a:off x="4735450" y="3071150"/>
              <a:ext cx="75575" cy="75575"/>
            </a:xfrm>
            <a:custGeom>
              <a:avLst/>
              <a:gdLst/>
              <a:ahLst/>
              <a:cxnLst/>
              <a:rect l="l" t="t" r="r" b="b"/>
              <a:pathLst>
                <a:path w="3023" h="3023"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06" name="Google Shape;5706;p75"/>
            <p:cNvSpPr/>
            <p:nvPr/>
          </p:nvSpPr>
          <p:spPr>
            <a:xfrm>
              <a:off x="4537125" y="3071150"/>
              <a:ext cx="73225" cy="75575"/>
            </a:xfrm>
            <a:custGeom>
              <a:avLst/>
              <a:gdLst/>
              <a:ahLst/>
              <a:cxnLst/>
              <a:rect l="l" t="t" r="r" b="b"/>
              <a:pathLst>
                <a:path w="2929" h="3023" extrusionOk="0">
                  <a:moveTo>
                    <a:pt x="1417" y="0"/>
                  </a:moveTo>
                  <a:cubicBezTo>
                    <a:pt x="662" y="0"/>
                    <a:pt x="1" y="661"/>
                    <a:pt x="1" y="1511"/>
                  </a:cubicBezTo>
                  <a:cubicBezTo>
                    <a:pt x="1" y="2361"/>
                    <a:pt x="662" y="3022"/>
                    <a:pt x="1417" y="3022"/>
                  </a:cubicBezTo>
                  <a:cubicBezTo>
                    <a:pt x="2267" y="3022"/>
                    <a:pt x="2928" y="2361"/>
                    <a:pt x="2928" y="1511"/>
                  </a:cubicBezTo>
                  <a:cubicBezTo>
                    <a:pt x="2928" y="661"/>
                    <a:pt x="2267" y="0"/>
                    <a:pt x="1512"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07" name="Google Shape;5707;p75"/>
            <p:cNvSpPr/>
            <p:nvPr/>
          </p:nvSpPr>
          <p:spPr>
            <a:xfrm>
              <a:off x="4336450" y="3071150"/>
              <a:ext cx="75575" cy="75575"/>
            </a:xfrm>
            <a:custGeom>
              <a:avLst/>
              <a:gdLst/>
              <a:ahLst/>
              <a:cxnLst/>
              <a:rect l="l" t="t" r="r" b="b"/>
              <a:pathLst>
                <a:path w="3023" h="3023"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08" name="Google Shape;5708;p75"/>
            <p:cNvSpPr/>
            <p:nvPr/>
          </p:nvSpPr>
          <p:spPr>
            <a:xfrm>
              <a:off x="4138150" y="3071150"/>
              <a:ext cx="75575" cy="75575"/>
            </a:xfrm>
            <a:custGeom>
              <a:avLst/>
              <a:gdLst/>
              <a:ahLst/>
              <a:cxnLst/>
              <a:rect l="l" t="t" r="r" b="b"/>
              <a:pathLst>
                <a:path w="3023" h="3023"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09" name="Google Shape;5709;p75"/>
            <p:cNvSpPr/>
            <p:nvPr/>
          </p:nvSpPr>
          <p:spPr>
            <a:xfrm>
              <a:off x="3939825" y="3071150"/>
              <a:ext cx="73225" cy="75575"/>
            </a:xfrm>
            <a:custGeom>
              <a:avLst/>
              <a:gdLst/>
              <a:ahLst/>
              <a:cxnLst/>
              <a:rect l="l" t="t" r="r" b="b"/>
              <a:pathLst>
                <a:path w="2929" h="3023" extrusionOk="0">
                  <a:moveTo>
                    <a:pt x="1512" y="0"/>
                  </a:moveTo>
                  <a:cubicBezTo>
                    <a:pt x="662" y="0"/>
                    <a:pt x="1" y="661"/>
                    <a:pt x="1" y="1511"/>
                  </a:cubicBezTo>
                  <a:cubicBezTo>
                    <a:pt x="1" y="2361"/>
                    <a:pt x="662" y="3022"/>
                    <a:pt x="1512" y="3022"/>
                  </a:cubicBezTo>
                  <a:cubicBezTo>
                    <a:pt x="2267" y="3022"/>
                    <a:pt x="2928" y="2361"/>
                    <a:pt x="2928" y="1511"/>
                  </a:cubicBezTo>
                  <a:cubicBezTo>
                    <a:pt x="2928" y="661"/>
                    <a:pt x="2267" y="0"/>
                    <a:pt x="1512"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10" name="Google Shape;5710;p75"/>
            <p:cNvSpPr/>
            <p:nvPr/>
          </p:nvSpPr>
          <p:spPr>
            <a:xfrm>
              <a:off x="6326650" y="2882275"/>
              <a:ext cx="40175" cy="73225"/>
            </a:xfrm>
            <a:custGeom>
              <a:avLst/>
              <a:gdLst/>
              <a:ahLst/>
              <a:cxnLst/>
              <a:rect l="l" t="t" r="r" b="b"/>
              <a:pathLst>
                <a:path w="1607" h="2929" extrusionOk="0">
                  <a:moveTo>
                    <a:pt x="1512" y="1"/>
                  </a:moveTo>
                  <a:cubicBezTo>
                    <a:pt x="662" y="1"/>
                    <a:pt x="1" y="662"/>
                    <a:pt x="1" y="1512"/>
                  </a:cubicBezTo>
                  <a:cubicBezTo>
                    <a:pt x="1" y="2361"/>
                    <a:pt x="662" y="2928"/>
                    <a:pt x="1512" y="2928"/>
                  </a:cubicBezTo>
                  <a:cubicBezTo>
                    <a:pt x="1512" y="1984"/>
                    <a:pt x="1606" y="1039"/>
                    <a:pt x="1606"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11" name="Google Shape;5711;p75"/>
            <p:cNvSpPr/>
            <p:nvPr/>
          </p:nvSpPr>
          <p:spPr>
            <a:xfrm>
              <a:off x="6128350" y="2882275"/>
              <a:ext cx="75575" cy="75575"/>
            </a:xfrm>
            <a:custGeom>
              <a:avLst/>
              <a:gdLst/>
              <a:ahLst/>
              <a:cxnLst/>
              <a:rect l="l" t="t" r="r" b="b"/>
              <a:pathLst>
                <a:path w="3023" h="3023" extrusionOk="0">
                  <a:moveTo>
                    <a:pt x="1511" y="1"/>
                  </a:moveTo>
                  <a:cubicBezTo>
                    <a:pt x="661" y="1"/>
                    <a:pt x="0" y="662"/>
                    <a:pt x="0" y="1512"/>
                  </a:cubicBezTo>
                  <a:cubicBezTo>
                    <a:pt x="0" y="2361"/>
                    <a:pt x="661" y="3022"/>
                    <a:pt x="1511" y="3022"/>
                  </a:cubicBezTo>
                  <a:cubicBezTo>
                    <a:pt x="2361" y="3022"/>
                    <a:pt x="3022" y="2361"/>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12" name="Google Shape;5712;p75"/>
            <p:cNvSpPr/>
            <p:nvPr/>
          </p:nvSpPr>
          <p:spPr>
            <a:xfrm>
              <a:off x="5930025" y="2882275"/>
              <a:ext cx="73225" cy="75575"/>
            </a:xfrm>
            <a:custGeom>
              <a:avLst/>
              <a:gdLst/>
              <a:ahLst/>
              <a:cxnLst/>
              <a:rect l="l" t="t" r="r" b="b"/>
              <a:pathLst>
                <a:path w="2929" h="3023" extrusionOk="0">
                  <a:moveTo>
                    <a:pt x="1512" y="1"/>
                  </a:moveTo>
                  <a:cubicBezTo>
                    <a:pt x="662" y="1"/>
                    <a:pt x="1" y="662"/>
                    <a:pt x="1" y="1512"/>
                  </a:cubicBezTo>
                  <a:cubicBezTo>
                    <a:pt x="1" y="2361"/>
                    <a:pt x="662" y="3022"/>
                    <a:pt x="1512" y="3022"/>
                  </a:cubicBezTo>
                  <a:cubicBezTo>
                    <a:pt x="2267" y="3022"/>
                    <a:pt x="2928" y="2361"/>
                    <a:pt x="2928" y="1512"/>
                  </a:cubicBezTo>
                  <a:cubicBezTo>
                    <a:pt x="2928" y="662"/>
                    <a:pt x="2267" y="1"/>
                    <a:pt x="1512"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13" name="Google Shape;5713;p75"/>
            <p:cNvSpPr/>
            <p:nvPr/>
          </p:nvSpPr>
          <p:spPr>
            <a:xfrm>
              <a:off x="5731725" y="2882275"/>
              <a:ext cx="73200" cy="75575"/>
            </a:xfrm>
            <a:custGeom>
              <a:avLst/>
              <a:gdLst/>
              <a:ahLst/>
              <a:cxnLst/>
              <a:rect l="l" t="t" r="r" b="b"/>
              <a:pathLst>
                <a:path w="2928" h="3023" extrusionOk="0">
                  <a:moveTo>
                    <a:pt x="1417" y="1"/>
                  </a:moveTo>
                  <a:cubicBezTo>
                    <a:pt x="662" y="1"/>
                    <a:pt x="0" y="662"/>
                    <a:pt x="0" y="1512"/>
                  </a:cubicBezTo>
                  <a:cubicBezTo>
                    <a:pt x="0" y="2361"/>
                    <a:pt x="662" y="3022"/>
                    <a:pt x="1417" y="3022"/>
                  </a:cubicBezTo>
                  <a:cubicBezTo>
                    <a:pt x="2267" y="3022"/>
                    <a:pt x="2928" y="2361"/>
                    <a:pt x="2928" y="1512"/>
                  </a:cubicBezTo>
                  <a:cubicBezTo>
                    <a:pt x="2928" y="662"/>
                    <a:pt x="2267" y="1"/>
                    <a:pt x="1417"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14" name="Google Shape;5714;p75"/>
            <p:cNvSpPr/>
            <p:nvPr/>
          </p:nvSpPr>
          <p:spPr>
            <a:xfrm>
              <a:off x="5531050" y="2882275"/>
              <a:ext cx="75575" cy="75575"/>
            </a:xfrm>
            <a:custGeom>
              <a:avLst/>
              <a:gdLst/>
              <a:ahLst/>
              <a:cxnLst/>
              <a:rect l="l" t="t" r="r" b="b"/>
              <a:pathLst>
                <a:path w="3023" h="3023" extrusionOk="0">
                  <a:moveTo>
                    <a:pt x="1512" y="1"/>
                  </a:moveTo>
                  <a:cubicBezTo>
                    <a:pt x="662" y="1"/>
                    <a:pt x="1" y="662"/>
                    <a:pt x="1" y="1512"/>
                  </a:cubicBezTo>
                  <a:cubicBezTo>
                    <a:pt x="1" y="2361"/>
                    <a:pt x="662" y="3022"/>
                    <a:pt x="1512" y="3022"/>
                  </a:cubicBezTo>
                  <a:cubicBezTo>
                    <a:pt x="2361" y="3022"/>
                    <a:pt x="3022" y="2361"/>
                    <a:pt x="3022" y="1512"/>
                  </a:cubicBezTo>
                  <a:cubicBezTo>
                    <a:pt x="3022" y="662"/>
                    <a:pt x="2361" y="1"/>
                    <a:pt x="1512"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15" name="Google Shape;5715;p75"/>
            <p:cNvSpPr/>
            <p:nvPr/>
          </p:nvSpPr>
          <p:spPr>
            <a:xfrm>
              <a:off x="5332750" y="2882275"/>
              <a:ext cx="75550" cy="75575"/>
            </a:xfrm>
            <a:custGeom>
              <a:avLst/>
              <a:gdLst/>
              <a:ahLst/>
              <a:cxnLst/>
              <a:rect l="l" t="t" r="r" b="b"/>
              <a:pathLst>
                <a:path w="3022" h="3023" extrusionOk="0">
                  <a:moveTo>
                    <a:pt x="1511" y="1"/>
                  </a:moveTo>
                  <a:cubicBezTo>
                    <a:pt x="661" y="1"/>
                    <a:pt x="0" y="662"/>
                    <a:pt x="0" y="1512"/>
                  </a:cubicBezTo>
                  <a:cubicBezTo>
                    <a:pt x="0" y="2361"/>
                    <a:pt x="661" y="3022"/>
                    <a:pt x="1511" y="3022"/>
                  </a:cubicBezTo>
                  <a:cubicBezTo>
                    <a:pt x="2267" y="3022"/>
                    <a:pt x="3022" y="2361"/>
                    <a:pt x="2928" y="1512"/>
                  </a:cubicBezTo>
                  <a:cubicBezTo>
                    <a:pt x="2928" y="662"/>
                    <a:pt x="2267" y="1"/>
                    <a:pt x="1511"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16" name="Google Shape;5716;p75"/>
            <p:cNvSpPr/>
            <p:nvPr/>
          </p:nvSpPr>
          <p:spPr>
            <a:xfrm>
              <a:off x="5134425" y="2882275"/>
              <a:ext cx="73225" cy="75575"/>
            </a:xfrm>
            <a:custGeom>
              <a:avLst/>
              <a:gdLst/>
              <a:ahLst/>
              <a:cxnLst/>
              <a:rect l="l" t="t" r="r" b="b"/>
              <a:pathLst>
                <a:path w="2929" h="3023" extrusionOk="0">
                  <a:moveTo>
                    <a:pt x="1417" y="1"/>
                  </a:moveTo>
                  <a:cubicBezTo>
                    <a:pt x="662" y="1"/>
                    <a:pt x="1" y="662"/>
                    <a:pt x="1" y="1512"/>
                  </a:cubicBezTo>
                  <a:cubicBezTo>
                    <a:pt x="1" y="2361"/>
                    <a:pt x="662" y="3022"/>
                    <a:pt x="1417" y="3022"/>
                  </a:cubicBezTo>
                  <a:cubicBezTo>
                    <a:pt x="2267" y="3022"/>
                    <a:pt x="2928" y="2361"/>
                    <a:pt x="2928" y="1512"/>
                  </a:cubicBezTo>
                  <a:cubicBezTo>
                    <a:pt x="2928" y="662"/>
                    <a:pt x="2267" y="1"/>
                    <a:pt x="1417"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17" name="Google Shape;5717;p75"/>
            <p:cNvSpPr/>
            <p:nvPr/>
          </p:nvSpPr>
          <p:spPr>
            <a:xfrm>
              <a:off x="4933750" y="2882275"/>
              <a:ext cx="75575" cy="75575"/>
            </a:xfrm>
            <a:custGeom>
              <a:avLst/>
              <a:gdLst/>
              <a:ahLst/>
              <a:cxnLst/>
              <a:rect l="l" t="t" r="r" b="b"/>
              <a:pathLst>
                <a:path w="3023" h="3023" extrusionOk="0">
                  <a:moveTo>
                    <a:pt x="1512" y="1"/>
                  </a:moveTo>
                  <a:cubicBezTo>
                    <a:pt x="662" y="1"/>
                    <a:pt x="1" y="662"/>
                    <a:pt x="1" y="1512"/>
                  </a:cubicBezTo>
                  <a:cubicBezTo>
                    <a:pt x="1" y="2361"/>
                    <a:pt x="662" y="3022"/>
                    <a:pt x="1512" y="3022"/>
                  </a:cubicBezTo>
                  <a:cubicBezTo>
                    <a:pt x="2362" y="3022"/>
                    <a:pt x="3023" y="2361"/>
                    <a:pt x="3023" y="1512"/>
                  </a:cubicBezTo>
                  <a:cubicBezTo>
                    <a:pt x="3023" y="662"/>
                    <a:pt x="2362" y="1"/>
                    <a:pt x="1512"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18" name="Google Shape;5718;p75"/>
            <p:cNvSpPr/>
            <p:nvPr/>
          </p:nvSpPr>
          <p:spPr>
            <a:xfrm>
              <a:off x="4735450" y="2882275"/>
              <a:ext cx="75575" cy="75575"/>
            </a:xfrm>
            <a:custGeom>
              <a:avLst/>
              <a:gdLst/>
              <a:ahLst/>
              <a:cxnLst/>
              <a:rect l="l" t="t" r="r" b="b"/>
              <a:pathLst>
                <a:path w="3023" h="3023" extrusionOk="0">
                  <a:moveTo>
                    <a:pt x="1511" y="1"/>
                  </a:moveTo>
                  <a:cubicBezTo>
                    <a:pt x="661" y="1"/>
                    <a:pt x="0" y="662"/>
                    <a:pt x="0" y="1512"/>
                  </a:cubicBezTo>
                  <a:cubicBezTo>
                    <a:pt x="0" y="2361"/>
                    <a:pt x="661" y="3022"/>
                    <a:pt x="1511" y="3022"/>
                  </a:cubicBezTo>
                  <a:cubicBezTo>
                    <a:pt x="2361" y="3022"/>
                    <a:pt x="3022" y="2361"/>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19" name="Google Shape;5719;p75"/>
            <p:cNvSpPr/>
            <p:nvPr/>
          </p:nvSpPr>
          <p:spPr>
            <a:xfrm>
              <a:off x="4537125" y="2882275"/>
              <a:ext cx="73225" cy="75575"/>
            </a:xfrm>
            <a:custGeom>
              <a:avLst/>
              <a:gdLst/>
              <a:ahLst/>
              <a:cxnLst/>
              <a:rect l="l" t="t" r="r" b="b"/>
              <a:pathLst>
                <a:path w="2929" h="3023" extrusionOk="0">
                  <a:moveTo>
                    <a:pt x="1417" y="1"/>
                  </a:moveTo>
                  <a:cubicBezTo>
                    <a:pt x="662" y="1"/>
                    <a:pt x="1" y="662"/>
                    <a:pt x="1" y="1512"/>
                  </a:cubicBezTo>
                  <a:cubicBezTo>
                    <a:pt x="1" y="2361"/>
                    <a:pt x="662" y="3022"/>
                    <a:pt x="1417" y="3022"/>
                  </a:cubicBezTo>
                  <a:cubicBezTo>
                    <a:pt x="2267" y="3022"/>
                    <a:pt x="2928" y="2361"/>
                    <a:pt x="2928" y="1512"/>
                  </a:cubicBezTo>
                  <a:cubicBezTo>
                    <a:pt x="2928" y="662"/>
                    <a:pt x="2267" y="1"/>
                    <a:pt x="1512"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20" name="Google Shape;5720;p75"/>
            <p:cNvSpPr/>
            <p:nvPr/>
          </p:nvSpPr>
          <p:spPr>
            <a:xfrm>
              <a:off x="4336450" y="2882275"/>
              <a:ext cx="75575" cy="75575"/>
            </a:xfrm>
            <a:custGeom>
              <a:avLst/>
              <a:gdLst/>
              <a:ahLst/>
              <a:cxnLst/>
              <a:rect l="l" t="t" r="r" b="b"/>
              <a:pathLst>
                <a:path w="3023" h="3023" extrusionOk="0">
                  <a:moveTo>
                    <a:pt x="1512" y="1"/>
                  </a:moveTo>
                  <a:cubicBezTo>
                    <a:pt x="662" y="1"/>
                    <a:pt x="1" y="662"/>
                    <a:pt x="1" y="1512"/>
                  </a:cubicBezTo>
                  <a:cubicBezTo>
                    <a:pt x="1" y="2361"/>
                    <a:pt x="662" y="3022"/>
                    <a:pt x="1512" y="3022"/>
                  </a:cubicBezTo>
                  <a:cubicBezTo>
                    <a:pt x="2362" y="3022"/>
                    <a:pt x="3023" y="2361"/>
                    <a:pt x="3023" y="1512"/>
                  </a:cubicBezTo>
                  <a:cubicBezTo>
                    <a:pt x="3023" y="662"/>
                    <a:pt x="2362" y="1"/>
                    <a:pt x="1512"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21" name="Google Shape;5721;p75"/>
            <p:cNvSpPr/>
            <p:nvPr/>
          </p:nvSpPr>
          <p:spPr>
            <a:xfrm>
              <a:off x="4138150" y="2882275"/>
              <a:ext cx="75575" cy="75575"/>
            </a:xfrm>
            <a:custGeom>
              <a:avLst/>
              <a:gdLst/>
              <a:ahLst/>
              <a:cxnLst/>
              <a:rect l="l" t="t" r="r" b="b"/>
              <a:pathLst>
                <a:path w="3023" h="3023" extrusionOk="0">
                  <a:moveTo>
                    <a:pt x="1511" y="1"/>
                  </a:moveTo>
                  <a:cubicBezTo>
                    <a:pt x="661" y="1"/>
                    <a:pt x="0" y="662"/>
                    <a:pt x="0" y="1512"/>
                  </a:cubicBezTo>
                  <a:cubicBezTo>
                    <a:pt x="0" y="2361"/>
                    <a:pt x="661" y="3022"/>
                    <a:pt x="1511" y="3022"/>
                  </a:cubicBezTo>
                  <a:cubicBezTo>
                    <a:pt x="2361" y="3022"/>
                    <a:pt x="3022" y="2361"/>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22" name="Google Shape;5722;p75"/>
            <p:cNvSpPr/>
            <p:nvPr/>
          </p:nvSpPr>
          <p:spPr>
            <a:xfrm>
              <a:off x="3939825" y="2882275"/>
              <a:ext cx="73225" cy="75575"/>
            </a:xfrm>
            <a:custGeom>
              <a:avLst/>
              <a:gdLst/>
              <a:ahLst/>
              <a:cxnLst/>
              <a:rect l="l" t="t" r="r" b="b"/>
              <a:pathLst>
                <a:path w="2929" h="3023" extrusionOk="0">
                  <a:moveTo>
                    <a:pt x="1512" y="1"/>
                  </a:moveTo>
                  <a:cubicBezTo>
                    <a:pt x="662" y="1"/>
                    <a:pt x="1" y="662"/>
                    <a:pt x="1" y="1512"/>
                  </a:cubicBezTo>
                  <a:cubicBezTo>
                    <a:pt x="1" y="2361"/>
                    <a:pt x="662" y="3022"/>
                    <a:pt x="1512" y="3022"/>
                  </a:cubicBezTo>
                  <a:cubicBezTo>
                    <a:pt x="2267" y="3022"/>
                    <a:pt x="2928" y="2361"/>
                    <a:pt x="2928" y="1512"/>
                  </a:cubicBezTo>
                  <a:cubicBezTo>
                    <a:pt x="2928" y="662"/>
                    <a:pt x="2267" y="1"/>
                    <a:pt x="1512"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23" name="Google Shape;5723;p75"/>
            <p:cNvSpPr/>
            <p:nvPr/>
          </p:nvSpPr>
          <p:spPr>
            <a:xfrm>
              <a:off x="4138150" y="261725"/>
              <a:ext cx="75575" cy="51950"/>
            </a:xfrm>
            <a:custGeom>
              <a:avLst/>
              <a:gdLst/>
              <a:ahLst/>
              <a:cxnLst/>
              <a:rect l="l" t="t" r="r" b="b"/>
              <a:pathLst>
                <a:path w="3023" h="2078" extrusionOk="0">
                  <a:moveTo>
                    <a:pt x="95" y="0"/>
                  </a:moveTo>
                  <a:cubicBezTo>
                    <a:pt x="95" y="189"/>
                    <a:pt x="0" y="378"/>
                    <a:pt x="0" y="567"/>
                  </a:cubicBezTo>
                  <a:cubicBezTo>
                    <a:pt x="0" y="1417"/>
                    <a:pt x="661" y="2078"/>
                    <a:pt x="1511" y="2078"/>
                  </a:cubicBezTo>
                  <a:cubicBezTo>
                    <a:pt x="2361" y="2078"/>
                    <a:pt x="3022" y="1417"/>
                    <a:pt x="3022" y="567"/>
                  </a:cubicBezTo>
                  <a:cubicBezTo>
                    <a:pt x="3022" y="473"/>
                    <a:pt x="2928" y="473"/>
                    <a:pt x="2928" y="473"/>
                  </a:cubicBezTo>
                  <a:cubicBezTo>
                    <a:pt x="1983" y="284"/>
                    <a:pt x="1039" y="189"/>
                    <a:pt x="95"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24" name="Google Shape;5724;p75"/>
            <p:cNvSpPr/>
            <p:nvPr/>
          </p:nvSpPr>
          <p:spPr>
            <a:xfrm>
              <a:off x="3939825" y="242825"/>
              <a:ext cx="73225" cy="70850"/>
            </a:xfrm>
            <a:custGeom>
              <a:avLst/>
              <a:gdLst/>
              <a:ahLst/>
              <a:cxnLst/>
              <a:rect l="l" t="t" r="r" b="b"/>
              <a:pathLst>
                <a:path w="2929" h="2834" extrusionOk="0">
                  <a:moveTo>
                    <a:pt x="756" y="1"/>
                  </a:moveTo>
                  <a:cubicBezTo>
                    <a:pt x="284" y="284"/>
                    <a:pt x="1" y="756"/>
                    <a:pt x="1" y="1323"/>
                  </a:cubicBezTo>
                  <a:cubicBezTo>
                    <a:pt x="1" y="2173"/>
                    <a:pt x="662" y="2834"/>
                    <a:pt x="1512" y="2834"/>
                  </a:cubicBezTo>
                  <a:cubicBezTo>
                    <a:pt x="2267" y="2834"/>
                    <a:pt x="2928" y="2173"/>
                    <a:pt x="2928" y="1323"/>
                  </a:cubicBezTo>
                  <a:cubicBezTo>
                    <a:pt x="2928" y="756"/>
                    <a:pt x="2739" y="379"/>
                    <a:pt x="2362" y="95"/>
                  </a:cubicBezTo>
                  <a:cubicBezTo>
                    <a:pt x="1795" y="95"/>
                    <a:pt x="1323" y="1"/>
                    <a:pt x="756"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25" name="Google Shape;5725;p75"/>
            <p:cNvSpPr/>
            <p:nvPr/>
          </p:nvSpPr>
          <p:spPr>
            <a:xfrm>
              <a:off x="4735450" y="429350"/>
              <a:ext cx="75575" cy="73200"/>
            </a:xfrm>
            <a:custGeom>
              <a:avLst/>
              <a:gdLst/>
              <a:ahLst/>
              <a:cxnLst/>
              <a:rect l="l" t="t" r="r" b="b"/>
              <a:pathLst>
                <a:path w="3023" h="2928" extrusionOk="0">
                  <a:moveTo>
                    <a:pt x="1039" y="0"/>
                  </a:moveTo>
                  <a:cubicBezTo>
                    <a:pt x="378" y="189"/>
                    <a:pt x="0" y="756"/>
                    <a:pt x="0" y="1417"/>
                  </a:cubicBezTo>
                  <a:cubicBezTo>
                    <a:pt x="0" y="2267"/>
                    <a:pt x="661" y="2928"/>
                    <a:pt x="1511" y="2928"/>
                  </a:cubicBezTo>
                  <a:lnTo>
                    <a:pt x="1511" y="2833"/>
                  </a:lnTo>
                  <a:cubicBezTo>
                    <a:pt x="2267" y="2833"/>
                    <a:pt x="3022" y="2267"/>
                    <a:pt x="3022" y="1417"/>
                  </a:cubicBezTo>
                  <a:cubicBezTo>
                    <a:pt x="3022" y="1133"/>
                    <a:pt x="2928" y="945"/>
                    <a:pt x="2833" y="756"/>
                  </a:cubicBezTo>
                  <a:cubicBezTo>
                    <a:pt x="2267" y="567"/>
                    <a:pt x="1606" y="283"/>
                    <a:pt x="1039"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26" name="Google Shape;5726;p75"/>
            <p:cNvSpPr/>
            <p:nvPr/>
          </p:nvSpPr>
          <p:spPr>
            <a:xfrm>
              <a:off x="4537125" y="426975"/>
              <a:ext cx="73225" cy="75575"/>
            </a:xfrm>
            <a:custGeom>
              <a:avLst/>
              <a:gdLst/>
              <a:ahLst/>
              <a:cxnLst/>
              <a:rect l="l" t="t" r="r" b="b"/>
              <a:pathLst>
                <a:path w="2929" h="3023" extrusionOk="0">
                  <a:moveTo>
                    <a:pt x="1417" y="1"/>
                  </a:moveTo>
                  <a:cubicBezTo>
                    <a:pt x="662" y="1"/>
                    <a:pt x="1" y="662"/>
                    <a:pt x="1" y="1512"/>
                  </a:cubicBezTo>
                  <a:cubicBezTo>
                    <a:pt x="1" y="2362"/>
                    <a:pt x="662" y="3023"/>
                    <a:pt x="1417" y="3023"/>
                  </a:cubicBezTo>
                  <a:lnTo>
                    <a:pt x="1512" y="3023"/>
                  </a:lnTo>
                  <a:cubicBezTo>
                    <a:pt x="2267" y="3023"/>
                    <a:pt x="2928" y="2362"/>
                    <a:pt x="2928" y="1512"/>
                  </a:cubicBezTo>
                  <a:cubicBezTo>
                    <a:pt x="2928" y="662"/>
                    <a:pt x="2267" y="1"/>
                    <a:pt x="1417"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27" name="Google Shape;5727;p75"/>
            <p:cNvSpPr/>
            <p:nvPr/>
          </p:nvSpPr>
          <p:spPr>
            <a:xfrm>
              <a:off x="4336450" y="426975"/>
              <a:ext cx="75575" cy="75575"/>
            </a:xfrm>
            <a:custGeom>
              <a:avLst/>
              <a:gdLst/>
              <a:ahLst/>
              <a:cxnLst/>
              <a:rect l="l" t="t" r="r" b="b"/>
              <a:pathLst>
                <a:path w="3023" h="3023" extrusionOk="0">
                  <a:moveTo>
                    <a:pt x="1512" y="1"/>
                  </a:moveTo>
                  <a:cubicBezTo>
                    <a:pt x="662" y="1"/>
                    <a:pt x="1" y="662"/>
                    <a:pt x="1" y="1512"/>
                  </a:cubicBezTo>
                  <a:cubicBezTo>
                    <a:pt x="1" y="2362"/>
                    <a:pt x="662" y="3023"/>
                    <a:pt x="1512" y="3023"/>
                  </a:cubicBezTo>
                  <a:cubicBezTo>
                    <a:pt x="2362" y="3023"/>
                    <a:pt x="3023" y="2362"/>
                    <a:pt x="3023" y="1512"/>
                  </a:cubicBezTo>
                  <a:cubicBezTo>
                    <a:pt x="3023" y="662"/>
                    <a:pt x="2362" y="1"/>
                    <a:pt x="1512"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28" name="Google Shape;5728;p75"/>
            <p:cNvSpPr/>
            <p:nvPr/>
          </p:nvSpPr>
          <p:spPr>
            <a:xfrm>
              <a:off x="4138150" y="426975"/>
              <a:ext cx="75575" cy="75575"/>
            </a:xfrm>
            <a:custGeom>
              <a:avLst/>
              <a:gdLst/>
              <a:ahLst/>
              <a:cxnLst/>
              <a:rect l="l" t="t" r="r" b="b"/>
              <a:pathLst>
                <a:path w="3023" h="3023" extrusionOk="0">
                  <a:moveTo>
                    <a:pt x="1511" y="1"/>
                  </a:moveTo>
                  <a:cubicBezTo>
                    <a:pt x="661" y="1"/>
                    <a:pt x="0" y="662"/>
                    <a:pt x="0" y="1512"/>
                  </a:cubicBezTo>
                  <a:cubicBezTo>
                    <a:pt x="0" y="2362"/>
                    <a:pt x="661" y="3023"/>
                    <a:pt x="1511" y="3023"/>
                  </a:cubicBezTo>
                  <a:cubicBezTo>
                    <a:pt x="2361" y="3023"/>
                    <a:pt x="3022" y="2362"/>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29" name="Google Shape;5729;p75"/>
            <p:cNvSpPr/>
            <p:nvPr/>
          </p:nvSpPr>
          <p:spPr>
            <a:xfrm>
              <a:off x="3939825" y="426975"/>
              <a:ext cx="73225" cy="75575"/>
            </a:xfrm>
            <a:custGeom>
              <a:avLst/>
              <a:gdLst/>
              <a:ahLst/>
              <a:cxnLst/>
              <a:rect l="l" t="t" r="r" b="b"/>
              <a:pathLst>
                <a:path w="2929" h="3023" extrusionOk="0">
                  <a:moveTo>
                    <a:pt x="1512" y="1"/>
                  </a:moveTo>
                  <a:cubicBezTo>
                    <a:pt x="662" y="1"/>
                    <a:pt x="1" y="662"/>
                    <a:pt x="1" y="1512"/>
                  </a:cubicBezTo>
                  <a:cubicBezTo>
                    <a:pt x="1" y="2362"/>
                    <a:pt x="662" y="3023"/>
                    <a:pt x="1512" y="3023"/>
                  </a:cubicBezTo>
                  <a:cubicBezTo>
                    <a:pt x="2267" y="3023"/>
                    <a:pt x="2928" y="2362"/>
                    <a:pt x="2928" y="1512"/>
                  </a:cubicBezTo>
                  <a:cubicBezTo>
                    <a:pt x="2928" y="662"/>
                    <a:pt x="2267" y="1"/>
                    <a:pt x="1512"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30" name="Google Shape;5730;p75"/>
            <p:cNvSpPr/>
            <p:nvPr/>
          </p:nvSpPr>
          <p:spPr>
            <a:xfrm>
              <a:off x="5134425" y="627650"/>
              <a:ext cx="70850" cy="63775"/>
            </a:xfrm>
            <a:custGeom>
              <a:avLst/>
              <a:gdLst/>
              <a:ahLst/>
              <a:cxnLst/>
              <a:rect l="l" t="t" r="r" b="b"/>
              <a:pathLst>
                <a:path w="2834" h="2551" extrusionOk="0">
                  <a:moveTo>
                    <a:pt x="378" y="1"/>
                  </a:moveTo>
                  <a:cubicBezTo>
                    <a:pt x="189" y="190"/>
                    <a:pt x="1" y="567"/>
                    <a:pt x="1" y="1039"/>
                  </a:cubicBezTo>
                  <a:cubicBezTo>
                    <a:pt x="1" y="1889"/>
                    <a:pt x="662" y="2550"/>
                    <a:pt x="1417" y="2550"/>
                  </a:cubicBezTo>
                  <a:lnTo>
                    <a:pt x="1512" y="2550"/>
                  </a:lnTo>
                  <a:cubicBezTo>
                    <a:pt x="2078" y="2550"/>
                    <a:pt x="2645" y="2078"/>
                    <a:pt x="2834" y="1512"/>
                  </a:cubicBezTo>
                  <a:cubicBezTo>
                    <a:pt x="2078" y="945"/>
                    <a:pt x="1228" y="473"/>
                    <a:pt x="378"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31" name="Google Shape;5731;p75"/>
            <p:cNvSpPr/>
            <p:nvPr/>
          </p:nvSpPr>
          <p:spPr>
            <a:xfrm>
              <a:off x="4933750" y="615850"/>
              <a:ext cx="75575" cy="75575"/>
            </a:xfrm>
            <a:custGeom>
              <a:avLst/>
              <a:gdLst/>
              <a:ahLst/>
              <a:cxnLst/>
              <a:rect l="l" t="t" r="r" b="b"/>
              <a:pathLst>
                <a:path w="3023" h="3023" extrusionOk="0">
                  <a:moveTo>
                    <a:pt x="1512" y="1"/>
                  </a:moveTo>
                  <a:cubicBezTo>
                    <a:pt x="662" y="1"/>
                    <a:pt x="1" y="662"/>
                    <a:pt x="1" y="1511"/>
                  </a:cubicBezTo>
                  <a:cubicBezTo>
                    <a:pt x="1" y="2361"/>
                    <a:pt x="662" y="3022"/>
                    <a:pt x="1512" y="3022"/>
                  </a:cubicBezTo>
                  <a:cubicBezTo>
                    <a:pt x="2362" y="3022"/>
                    <a:pt x="3023" y="2361"/>
                    <a:pt x="3023" y="1511"/>
                  </a:cubicBezTo>
                  <a:cubicBezTo>
                    <a:pt x="3023" y="662"/>
                    <a:pt x="2362" y="1"/>
                    <a:pt x="1512"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32" name="Google Shape;5732;p75"/>
            <p:cNvSpPr/>
            <p:nvPr/>
          </p:nvSpPr>
          <p:spPr>
            <a:xfrm>
              <a:off x="4735450" y="615850"/>
              <a:ext cx="75575" cy="75575"/>
            </a:xfrm>
            <a:custGeom>
              <a:avLst/>
              <a:gdLst/>
              <a:ahLst/>
              <a:cxnLst/>
              <a:rect l="l" t="t" r="r" b="b"/>
              <a:pathLst>
                <a:path w="3023" h="3023" extrusionOk="0">
                  <a:moveTo>
                    <a:pt x="1511" y="1"/>
                  </a:moveTo>
                  <a:cubicBezTo>
                    <a:pt x="661" y="1"/>
                    <a:pt x="0" y="662"/>
                    <a:pt x="0" y="1511"/>
                  </a:cubicBezTo>
                  <a:cubicBezTo>
                    <a:pt x="0" y="2361"/>
                    <a:pt x="661" y="3022"/>
                    <a:pt x="1511" y="3022"/>
                  </a:cubicBezTo>
                  <a:cubicBezTo>
                    <a:pt x="2361" y="3022"/>
                    <a:pt x="3022" y="2361"/>
                    <a:pt x="3022" y="1511"/>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33" name="Google Shape;5733;p75"/>
            <p:cNvSpPr/>
            <p:nvPr/>
          </p:nvSpPr>
          <p:spPr>
            <a:xfrm>
              <a:off x="4537125" y="615850"/>
              <a:ext cx="73225" cy="75575"/>
            </a:xfrm>
            <a:custGeom>
              <a:avLst/>
              <a:gdLst/>
              <a:ahLst/>
              <a:cxnLst/>
              <a:rect l="l" t="t" r="r" b="b"/>
              <a:pathLst>
                <a:path w="2929" h="3023" extrusionOk="0">
                  <a:moveTo>
                    <a:pt x="1417" y="1"/>
                  </a:moveTo>
                  <a:cubicBezTo>
                    <a:pt x="662" y="1"/>
                    <a:pt x="1" y="662"/>
                    <a:pt x="1" y="1511"/>
                  </a:cubicBezTo>
                  <a:cubicBezTo>
                    <a:pt x="1" y="2361"/>
                    <a:pt x="662" y="3022"/>
                    <a:pt x="1417" y="3022"/>
                  </a:cubicBezTo>
                  <a:lnTo>
                    <a:pt x="1512" y="3022"/>
                  </a:lnTo>
                  <a:cubicBezTo>
                    <a:pt x="2267" y="3022"/>
                    <a:pt x="2928" y="2361"/>
                    <a:pt x="2928" y="1511"/>
                  </a:cubicBezTo>
                  <a:cubicBezTo>
                    <a:pt x="2928" y="662"/>
                    <a:pt x="2267" y="1"/>
                    <a:pt x="1417"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34" name="Google Shape;5734;p75"/>
            <p:cNvSpPr/>
            <p:nvPr/>
          </p:nvSpPr>
          <p:spPr>
            <a:xfrm>
              <a:off x="4336450" y="615850"/>
              <a:ext cx="75575" cy="75575"/>
            </a:xfrm>
            <a:custGeom>
              <a:avLst/>
              <a:gdLst/>
              <a:ahLst/>
              <a:cxnLst/>
              <a:rect l="l" t="t" r="r" b="b"/>
              <a:pathLst>
                <a:path w="3023" h="3023" extrusionOk="0">
                  <a:moveTo>
                    <a:pt x="1512" y="1"/>
                  </a:moveTo>
                  <a:cubicBezTo>
                    <a:pt x="662" y="1"/>
                    <a:pt x="1" y="662"/>
                    <a:pt x="1" y="1511"/>
                  </a:cubicBezTo>
                  <a:cubicBezTo>
                    <a:pt x="1" y="2361"/>
                    <a:pt x="662" y="3022"/>
                    <a:pt x="1512" y="3022"/>
                  </a:cubicBezTo>
                  <a:cubicBezTo>
                    <a:pt x="2362" y="3022"/>
                    <a:pt x="3023" y="2361"/>
                    <a:pt x="3023" y="1511"/>
                  </a:cubicBezTo>
                  <a:cubicBezTo>
                    <a:pt x="3023" y="662"/>
                    <a:pt x="2362" y="1"/>
                    <a:pt x="1512"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35" name="Google Shape;5735;p75"/>
            <p:cNvSpPr/>
            <p:nvPr/>
          </p:nvSpPr>
          <p:spPr>
            <a:xfrm>
              <a:off x="4138150" y="615850"/>
              <a:ext cx="75575" cy="75575"/>
            </a:xfrm>
            <a:custGeom>
              <a:avLst/>
              <a:gdLst/>
              <a:ahLst/>
              <a:cxnLst/>
              <a:rect l="l" t="t" r="r" b="b"/>
              <a:pathLst>
                <a:path w="3023" h="3023" extrusionOk="0">
                  <a:moveTo>
                    <a:pt x="1511" y="1"/>
                  </a:moveTo>
                  <a:cubicBezTo>
                    <a:pt x="661" y="1"/>
                    <a:pt x="0" y="662"/>
                    <a:pt x="0" y="1511"/>
                  </a:cubicBezTo>
                  <a:cubicBezTo>
                    <a:pt x="0" y="2361"/>
                    <a:pt x="661" y="3022"/>
                    <a:pt x="1511" y="3022"/>
                  </a:cubicBezTo>
                  <a:cubicBezTo>
                    <a:pt x="2361" y="3022"/>
                    <a:pt x="3022" y="2361"/>
                    <a:pt x="3022" y="1511"/>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36" name="Google Shape;5736;p75"/>
            <p:cNvSpPr/>
            <p:nvPr/>
          </p:nvSpPr>
          <p:spPr>
            <a:xfrm>
              <a:off x="3939825" y="615850"/>
              <a:ext cx="73225" cy="75575"/>
            </a:xfrm>
            <a:custGeom>
              <a:avLst/>
              <a:gdLst/>
              <a:ahLst/>
              <a:cxnLst/>
              <a:rect l="l" t="t" r="r" b="b"/>
              <a:pathLst>
                <a:path w="2929" h="3023" extrusionOk="0">
                  <a:moveTo>
                    <a:pt x="1512" y="1"/>
                  </a:moveTo>
                  <a:cubicBezTo>
                    <a:pt x="662" y="1"/>
                    <a:pt x="1" y="662"/>
                    <a:pt x="1" y="1511"/>
                  </a:cubicBezTo>
                  <a:cubicBezTo>
                    <a:pt x="1" y="2361"/>
                    <a:pt x="662" y="3022"/>
                    <a:pt x="1512" y="3022"/>
                  </a:cubicBezTo>
                  <a:cubicBezTo>
                    <a:pt x="2267" y="3022"/>
                    <a:pt x="2928" y="2361"/>
                    <a:pt x="2928" y="1511"/>
                  </a:cubicBezTo>
                  <a:cubicBezTo>
                    <a:pt x="2928" y="662"/>
                    <a:pt x="2267" y="1"/>
                    <a:pt x="1512"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37" name="Google Shape;5737;p75"/>
            <p:cNvSpPr/>
            <p:nvPr/>
          </p:nvSpPr>
          <p:spPr>
            <a:xfrm>
              <a:off x="5332750" y="804725"/>
              <a:ext cx="75550" cy="75575"/>
            </a:xfrm>
            <a:custGeom>
              <a:avLst/>
              <a:gdLst/>
              <a:ahLst/>
              <a:cxnLst/>
              <a:rect l="l" t="t" r="r" b="b"/>
              <a:pathLst>
                <a:path w="3022" h="3023" extrusionOk="0">
                  <a:moveTo>
                    <a:pt x="1511" y="0"/>
                  </a:moveTo>
                  <a:cubicBezTo>
                    <a:pt x="661" y="0"/>
                    <a:pt x="0" y="661"/>
                    <a:pt x="0" y="1511"/>
                  </a:cubicBezTo>
                  <a:cubicBezTo>
                    <a:pt x="0" y="2361"/>
                    <a:pt x="661" y="3022"/>
                    <a:pt x="1511" y="3022"/>
                  </a:cubicBezTo>
                  <a:cubicBezTo>
                    <a:pt x="2267" y="3022"/>
                    <a:pt x="2928" y="2361"/>
                    <a:pt x="2928" y="1511"/>
                  </a:cubicBezTo>
                  <a:cubicBezTo>
                    <a:pt x="3022" y="661"/>
                    <a:pt x="2267" y="0"/>
                    <a:pt x="1511"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38" name="Google Shape;5738;p75"/>
            <p:cNvSpPr/>
            <p:nvPr/>
          </p:nvSpPr>
          <p:spPr>
            <a:xfrm>
              <a:off x="5134425" y="804725"/>
              <a:ext cx="73225" cy="75575"/>
            </a:xfrm>
            <a:custGeom>
              <a:avLst/>
              <a:gdLst/>
              <a:ahLst/>
              <a:cxnLst/>
              <a:rect l="l" t="t" r="r" b="b"/>
              <a:pathLst>
                <a:path w="2929" h="3023" extrusionOk="0">
                  <a:moveTo>
                    <a:pt x="1417" y="0"/>
                  </a:moveTo>
                  <a:cubicBezTo>
                    <a:pt x="662" y="0"/>
                    <a:pt x="1" y="661"/>
                    <a:pt x="1" y="1511"/>
                  </a:cubicBezTo>
                  <a:cubicBezTo>
                    <a:pt x="1" y="2361"/>
                    <a:pt x="662" y="3022"/>
                    <a:pt x="1417" y="3022"/>
                  </a:cubicBezTo>
                  <a:cubicBezTo>
                    <a:pt x="2267" y="3022"/>
                    <a:pt x="2928" y="2361"/>
                    <a:pt x="2928" y="1511"/>
                  </a:cubicBezTo>
                  <a:cubicBezTo>
                    <a:pt x="2928" y="661"/>
                    <a:pt x="2267" y="0"/>
                    <a:pt x="1417"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39" name="Google Shape;5739;p75"/>
            <p:cNvSpPr/>
            <p:nvPr/>
          </p:nvSpPr>
          <p:spPr>
            <a:xfrm>
              <a:off x="4933750" y="804725"/>
              <a:ext cx="75575" cy="75575"/>
            </a:xfrm>
            <a:custGeom>
              <a:avLst/>
              <a:gdLst/>
              <a:ahLst/>
              <a:cxnLst/>
              <a:rect l="l" t="t" r="r" b="b"/>
              <a:pathLst>
                <a:path w="3023" h="3023"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40" name="Google Shape;5740;p75"/>
            <p:cNvSpPr/>
            <p:nvPr/>
          </p:nvSpPr>
          <p:spPr>
            <a:xfrm>
              <a:off x="4735450" y="804725"/>
              <a:ext cx="75575" cy="75575"/>
            </a:xfrm>
            <a:custGeom>
              <a:avLst/>
              <a:gdLst/>
              <a:ahLst/>
              <a:cxnLst/>
              <a:rect l="l" t="t" r="r" b="b"/>
              <a:pathLst>
                <a:path w="3023" h="3023"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41" name="Google Shape;5741;p75"/>
            <p:cNvSpPr/>
            <p:nvPr/>
          </p:nvSpPr>
          <p:spPr>
            <a:xfrm>
              <a:off x="4537125" y="804725"/>
              <a:ext cx="73225" cy="75575"/>
            </a:xfrm>
            <a:custGeom>
              <a:avLst/>
              <a:gdLst/>
              <a:ahLst/>
              <a:cxnLst/>
              <a:rect l="l" t="t" r="r" b="b"/>
              <a:pathLst>
                <a:path w="2929" h="3023" extrusionOk="0">
                  <a:moveTo>
                    <a:pt x="1417" y="0"/>
                  </a:moveTo>
                  <a:cubicBezTo>
                    <a:pt x="662" y="0"/>
                    <a:pt x="1" y="661"/>
                    <a:pt x="1" y="1511"/>
                  </a:cubicBezTo>
                  <a:cubicBezTo>
                    <a:pt x="1" y="2361"/>
                    <a:pt x="662" y="3022"/>
                    <a:pt x="1417" y="3022"/>
                  </a:cubicBezTo>
                  <a:lnTo>
                    <a:pt x="1512" y="3022"/>
                  </a:lnTo>
                  <a:cubicBezTo>
                    <a:pt x="2267" y="3022"/>
                    <a:pt x="2928" y="2361"/>
                    <a:pt x="2928" y="1511"/>
                  </a:cubicBezTo>
                  <a:cubicBezTo>
                    <a:pt x="2928" y="661"/>
                    <a:pt x="2267" y="0"/>
                    <a:pt x="1417"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42" name="Google Shape;5742;p75"/>
            <p:cNvSpPr/>
            <p:nvPr/>
          </p:nvSpPr>
          <p:spPr>
            <a:xfrm>
              <a:off x="4336450" y="804725"/>
              <a:ext cx="75575" cy="75575"/>
            </a:xfrm>
            <a:custGeom>
              <a:avLst/>
              <a:gdLst/>
              <a:ahLst/>
              <a:cxnLst/>
              <a:rect l="l" t="t" r="r" b="b"/>
              <a:pathLst>
                <a:path w="3023" h="3023"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43" name="Google Shape;5743;p75"/>
            <p:cNvSpPr/>
            <p:nvPr/>
          </p:nvSpPr>
          <p:spPr>
            <a:xfrm>
              <a:off x="4138150" y="804725"/>
              <a:ext cx="75575" cy="75575"/>
            </a:xfrm>
            <a:custGeom>
              <a:avLst/>
              <a:gdLst/>
              <a:ahLst/>
              <a:cxnLst/>
              <a:rect l="l" t="t" r="r" b="b"/>
              <a:pathLst>
                <a:path w="3023" h="3023"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44" name="Google Shape;5744;p75"/>
            <p:cNvSpPr/>
            <p:nvPr/>
          </p:nvSpPr>
          <p:spPr>
            <a:xfrm>
              <a:off x="3939825" y="804725"/>
              <a:ext cx="73225" cy="75575"/>
            </a:xfrm>
            <a:custGeom>
              <a:avLst/>
              <a:gdLst/>
              <a:ahLst/>
              <a:cxnLst/>
              <a:rect l="l" t="t" r="r" b="b"/>
              <a:pathLst>
                <a:path w="2929" h="3023" extrusionOk="0">
                  <a:moveTo>
                    <a:pt x="1512" y="0"/>
                  </a:moveTo>
                  <a:cubicBezTo>
                    <a:pt x="662" y="0"/>
                    <a:pt x="1" y="661"/>
                    <a:pt x="1" y="1511"/>
                  </a:cubicBezTo>
                  <a:cubicBezTo>
                    <a:pt x="1" y="2361"/>
                    <a:pt x="662" y="3022"/>
                    <a:pt x="1512" y="3022"/>
                  </a:cubicBezTo>
                  <a:cubicBezTo>
                    <a:pt x="2267" y="3022"/>
                    <a:pt x="2928" y="2361"/>
                    <a:pt x="2928" y="1511"/>
                  </a:cubicBezTo>
                  <a:cubicBezTo>
                    <a:pt x="2928" y="661"/>
                    <a:pt x="2267" y="0"/>
                    <a:pt x="1512"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45" name="Google Shape;5745;p75"/>
            <p:cNvSpPr/>
            <p:nvPr/>
          </p:nvSpPr>
          <p:spPr>
            <a:xfrm>
              <a:off x="5531050" y="993600"/>
              <a:ext cx="75575" cy="75550"/>
            </a:xfrm>
            <a:custGeom>
              <a:avLst/>
              <a:gdLst/>
              <a:ahLst/>
              <a:cxnLst/>
              <a:rect l="l" t="t" r="r" b="b"/>
              <a:pathLst>
                <a:path w="3023" h="3022" extrusionOk="0">
                  <a:moveTo>
                    <a:pt x="1512" y="0"/>
                  </a:moveTo>
                  <a:cubicBezTo>
                    <a:pt x="662" y="0"/>
                    <a:pt x="1" y="661"/>
                    <a:pt x="1" y="1511"/>
                  </a:cubicBezTo>
                  <a:cubicBezTo>
                    <a:pt x="1" y="2361"/>
                    <a:pt x="662" y="3022"/>
                    <a:pt x="1512" y="3022"/>
                  </a:cubicBezTo>
                  <a:cubicBezTo>
                    <a:pt x="2361" y="3022"/>
                    <a:pt x="3022" y="2361"/>
                    <a:pt x="3022" y="1511"/>
                  </a:cubicBezTo>
                  <a:cubicBezTo>
                    <a:pt x="3022" y="661"/>
                    <a:pt x="2361" y="0"/>
                    <a:pt x="1512"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46" name="Google Shape;5746;p75"/>
            <p:cNvSpPr/>
            <p:nvPr/>
          </p:nvSpPr>
          <p:spPr>
            <a:xfrm>
              <a:off x="5332750" y="993600"/>
              <a:ext cx="75550" cy="75550"/>
            </a:xfrm>
            <a:custGeom>
              <a:avLst/>
              <a:gdLst/>
              <a:ahLst/>
              <a:cxnLst/>
              <a:rect l="l" t="t" r="r" b="b"/>
              <a:pathLst>
                <a:path w="3022" h="3022" extrusionOk="0">
                  <a:moveTo>
                    <a:pt x="1511" y="0"/>
                  </a:moveTo>
                  <a:cubicBezTo>
                    <a:pt x="661" y="0"/>
                    <a:pt x="0" y="661"/>
                    <a:pt x="0" y="1511"/>
                  </a:cubicBezTo>
                  <a:cubicBezTo>
                    <a:pt x="0" y="2361"/>
                    <a:pt x="661" y="3022"/>
                    <a:pt x="1511" y="3022"/>
                  </a:cubicBezTo>
                  <a:cubicBezTo>
                    <a:pt x="2267" y="3022"/>
                    <a:pt x="2928" y="2361"/>
                    <a:pt x="2928" y="1511"/>
                  </a:cubicBezTo>
                  <a:cubicBezTo>
                    <a:pt x="3022" y="661"/>
                    <a:pt x="2267" y="0"/>
                    <a:pt x="1511"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47" name="Google Shape;5747;p75"/>
            <p:cNvSpPr/>
            <p:nvPr/>
          </p:nvSpPr>
          <p:spPr>
            <a:xfrm>
              <a:off x="5134425" y="993600"/>
              <a:ext cx="73225" cy="75550"/>
            </a:xfrm>
            <a:custGeom>
              <a:avLst/>
              <a:gdLst/>
              <a:ahLst/>
              <a:cxnLst/>
              <a:rect l="l" t="t" r="r" b="b"/>
              <a:pathLst>
                <a:path w="2929" h="3022" extrusionOk="0">
                  <a:moveTo>
                    <a:pt x="1417" y="0"/>
                  </a:moveTo>
                  <a:cubicBezTo>
                    <a:pt x="662" y="0"/>
                    <a:pt x="1" y="661"/>
                    <a:pt x="1" y="1511"/>
                  </a:cubicBezTo>
                  <a:cubicBezTo>
                    <a:pt x="1" y="2361"/>
                    <a:pt x="662" y="3022"/>
                    <a:pt x="1417" y="3022"/>
                  </a:cubicBezTo>
                  <a:cubicBezTo>
                    <a:pt x="2267" y="3022"/>
                    <a:pt x="2928" y="2361"/>
                    <a:pt x="2928" y="1511"/>
                  </a:cubicBezTo>
                  <a:cubicBezTo>
                    <a:pt x="2928" y="661"/>
                    <a:pt x="2267" y="0"/>
                    <a:pt x="1417"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48" name="Google Shape;5748;p75"/>
            <p:cNvSpPr/>
            <p:nvPr/>
          </p:nvSpPr>
          <p:spPr>
            <a:xfrm>
              <a:off x="4933750" y="993600"/>
              <a:ext cx="75575" cy="75550"/>
            </a:xfrm>
            <a:custGeom>
              <a:avLst/>
              <a:gdLst/>
              <a:ahLst/>
              <a:cxnLst/>
              <a:rect l="l" t="t" r="r" b="b"/>
              <a:pathLst>
                <a:path w="3023" h="3022"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49" name="Google Shape;5749;p75"/>
            <p:cNvSpPr/>
            <p:nvPr/>
          </p:nvSpPr>
          <p:spPr>
            <a:xfrm>
              <a:off x="4735450" y="993600"/>
              <a:ext cx="75575" cy="75550"/>
            </a:xfrm>
            <a:custGeom>
              <a:avLst/>
              <a:gdLst/>
              <a:ahLst/>
              <a:cxnLst/>
              <a:rect l="l" t="t" r="r" b="b"/>
              <a:pathLst>
                <a:path w="3023" h="3022"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50" name="Google Shape;5750;p75"/>
            <p:cNvSpPr/>
            <p:nvPr/>
          </p:nvSpPr>
          <p:spPr>
            <a:xfrm>
              <a:off x="4537125" y="993600"/>
              <a:ext cx="73225" cy="75550"/>
            </a:xfrm>
            <a:custGeom>
              <a:avLst/>
              <a:gdLst/>
              <a:ahLst/>
              <a:cxnLst/>
              <a:rect l="l" t="t" r="r" b="b"/>
              <a:pathLst>
                <a:path w="2929" h="3022" extrusionOk="0">
                  <a:moveTo>
                    <a:pt x="1417" y="0"/>
                  </a:moveTo>
                  <a:cubicBezTo>
                    <a:pt x="662" y="0"/>
                    <a:pt x="1" y="661"/>
                    <a:pt x="1" y="1511"/>
                  </a:cubicBezTo>
                  <a:cubicBezTo>
                    <a:pt x="1" y="2361"/>
                    <a:pt x="662" y="3022"/>
                    <a:pt x="1417" y="3022"/>
                  </a:cubicBezTo>
                  <a:lnTo>
                    <a:pt x="1512" y="3022"/>
                  </a:lnTo>
                  <a:cubicBezTo>
                    <a:pt x="2267" y="3022"/>
                    <a:pt x="2928" y="2361"/>
                    <a:pt x="2928" y="1511"/>
                  </a:cubicBezTo>
                  <a:cubicBezTo>
                    <a:pt x="2928" y="661"/>
                    <a:pt x="2267" y="0"/>
                    <a:pt x="1417"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51" name="Google Shape;5751;p75"/>
            <p:cNvSpPr/>
            <p:nvPr/>
          </p:nvSpPr>
          <p:spPr>
            <a:xfrm>
              <a:off x="4336450" y="993600"/>
              <a:ext cx="75575" cy="75550"/>
            </a:xfrm>
            <a:custGeom>
              <a:avLst/>
              <a:gdLst/>
              <a:ahLst/>
              <a:cxnLst/>
              <a:rect l="l" t="t" r="r" b="b"/>
              <a:pathLst>
                <a:path w="3023" h="3022"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52" name="Google Shape;5752;p75"/>
            <p:cNvSpPr/>
            <p:nvPr/>
          </p:nvSpPr>
          <p:spPr>
            <a:xfrm>
              <a:off x="4138150" y="993600"/>
              <a:ext cx="75575" cy="75550"/>
            </a:xfrm>
            <a:custGeom>
              <a:avLst/>
              <a:gdLst/>
              <a:ahLst/>
              <a:cxnLst/>
              <a:rect l="l" t="t" r="r" b="b"/>
              <a:pathLst>
                <a:path w="3023" h="3022"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53" name="Google Shape;5753;p75"/>
            <p:cNvSpPr/>
            <p:nvPr/>
          </p:nvSpPr>
          <p:spPr>
            <a:xfrm>
              <a:off x="3939825" y="993600"/>
              <a:ext cx="73225" cy="75550"/>
            </a:xfrm>
            <a:custGeom>
              <a:avLst/>
              <a:gdLst/>
              <a:ahLst/>
              <a:cxnLst/>
              <a:rect l="l" t="t" r="r" b="b"/>
              <a:pathLst>
                <a:path w="2929" h="3022" extrusionOk="0">
                  <a:moveTo>
                    <a:pt x="1512" y="0"/>
                  </a:moveTo>
                  <a:cubicBezTo>
                    <a:pt x="662" y="0"/>
                    <a:pt x="1" y="661"/>
                    <a:pt x="1" y="1511"/>
                  </a:cubicBezTo>
                  <a:cubicBezTo>
                    <a:pt x="1" y="2361"/>
                    <a:pt x="662" y="3022"/>
                    <a:pt x="1512" y="3022"/>
                  </a:cubicBezTo>
                  <a:cubicBezTo>
                    <a:pt x="2267" y="3022"/>
                    <a:pt x="2928" y="2361"/>
                    <a:pt x="2928" y="1511"/>
                  </a:cubicBezTo>
                  <a:cubicBezTo>
                    <a:pt x="2928" y="661"/>
                    <a:pt x="2267" y="0"/>
                    <a:pt x="1512"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54" name="Google Shape;5754;p75"/>
            <p:cNvSpPr/>
            <p:nvPr/>
          </p:nvSpPr>
          <p:spPr>
            <a:xfrm>
              <a:off x="5731725" y="1182450"/>
              <a:ext cx="73200" cy="75575"/>
            </a:xfrm>
            <a:custGeom>
              <a:avLst/>
              <a:gdLst/>
              <a:ahLst/>
              <a:cxnLst/>
              <a:rect l="l" t="t" r="r" b="b"/>
              <a:pathLst>
                <a:path w="2928" h="3023" extrusionOk="0">
                  <a:moveTo>
                    <a:pt x="1417" y="1"/>
                  </a:moveTo>
                  <a:cubicBezTo>
                    <a:pt x="662" y="1"/>
                    <a:pt x="0" y="662"/>
                    <a:pt x="0" y="1512"/>
                  </a:cubicBezTo>
                  <a:cubicBezTo>
                    <a:pt x="0" y="2362"/>
                    <a:pt x="662" y="3023"/>
                    <a:pt x="1417" y="3023"/>
                  </a:cubicBezTo>
                  <a:cubicBezTo>
                    <a:pt x="2267" y="3023"/>
                    <a:pt x="2928" y="2362"/>
                    <a:pt x="2928" y="1512"/>
                  </a:cubicBezTo>
                  <a:cubicBezTo>
                    <a:pt x="2928" y="1417"/>
                    <a:pt x="2928" y="1323"/>
                    <a:pt x="2928" y="1228"/>
                  </a:cubicBezTo>
                  <a:cubicBezTo>
                    <a:pt x="2550" y="851"/>
                    <a:pt x="2267" y="473"/>
                    <a:pt x="1984" y="95"/>
                  </a:cubicBezTo>
                  <a:cubicBezTo>
                    <a:pt x="1795" y="95"/>
                    <a:pt x="1606" y="1"/>
                    <a:pt x="1417"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55" name="Google Shape;5755;p75"/>
            <p:cNvSpPr/>
            <p:nvPr/>
          </p:nvSpPr>
          <p:spPr>
            <a:xfrm>
              <a:off x="5531050" y="1182450"/>
              <a:ext cx="75575" cy="73225"/>
            </a:xfrm>
            <a:custGeom>
              <a:avLst/>
              <a:gdLst/>
              <a:ahLst/>
              <a:cxnLst/>
              <a:rect l="l" t="t" r="r" b="b"/>
              <a:pathLst>
                <a:path w="3023" h="2929" extrusionOk="0">
                  <a:moveTo>
                    <a:pt x="1512" y="1"/>
                  </a:moveTo>
                  <a:cubicBezTo>
                    <a:pt x="662" y="1"/>
                    <a:pt x="1" y="662"/>
                    <a:pt x="1" y="1512"/>
                  </a:cubicBezTo>
                  <a:cubicBezTo>
                    <a:pt x="1" y="2267"/>
                    <a:pt x="662" y="2928"/>
                    <a:pt x="1512" y="2928"/>
                  </a:cubicBezTo>
                  <a:cubicBezTo>
                    <a:pt x="2361" y="2928"/>
                    <a:pt x="3022" y="2362"/>
                    <a:pt x="3022" y="1512"/>
                  </a:cubicBezTo>
                  <a:cubicBezTo>
                    <a:pt x="3022" y="662"/>
                    <a:pt x="2361" y="1"/>
                    <a:pt x="1512"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56" name="Google Shape;5756;p75"/>
            <p:cNvSpPr/>
            <p:nvPr/>
          </p:nvSpPr>
          <p:spPr>
            <a:xfrm>
              <a:off x="5332750" y="1182450"/>
              <a:ext cx="75550" cy="73225"/>
            </a:xfrm>
            <a:custGeom>
              <a:avLst/>
              <a:gdLst/>
              <a:ahLst/>
              <a:cxnLst/>
              <a:rect l="l" t="t" r="r" b="b"/>
              <a:pathLst>
                <a:path w="3022" h="2929" extrusionOk="0">
                  <a:moveTo>
                    <a:pt x="1511" y="1"/>
                  </a:moveTo>
                  <a:cubicBezTo>
                    <a:pt x="661" y="1"/>
                    <a:pt x="0" y="662"/>
                    <a:pt x="0" y="1512"/>
                  </a:cubicBezTo>
                  <a:cubicBezTo>
                    <a:pt x="0" y="2267"/>
                    <a:pt x="661" y="2928"/>
                    <a:pt x="1511" y="2928"/>
                  </a:cubicBezTo>
                  <a:cubicBezTo>
                    <a:pt x="2267" y="2928"/>
                    <a:pt x="2928" y="2362"/>
                    <a:pt x="2928" y="1512"/>
                  </a:cubicBezTo>
                  <a:cubicBezTo>
                    <a:pt x="3022" y="662"/>
                    <a:pt x="2267" y="1"/>
                    <a:pt x="1511"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57" name="Google Shape;5757;p75"/>
            <p:cNvSpPr/>
            <p:nvPr/>
          </p:nvSpPr>
          <p:spPr>
            <a:xfrm>
              <a:off x="5134425" y="1182450"/>
              <a:ext cx="73225" cy="73225"/>
            </a:xfrm>
            <a:custGeom>
              <a:avLst/>
              <a:gdLst/>
              <a:ahLst/>
              <a:cxnLst/>
              <a:rect l="l" t="t" r="r" b="b"/>
              <a:pathLst>
                <a:path w="2929" h="2929" extrusionOk="0">
                  <a:moveTo>
                    <a:pt x="1417" y="1"/>
                  </a:moveTo>
                  <a:cubicBezTo>
                    <a:pt x="662" y="1"/>
                    <a:pt x="1" y="662"/>
                    <a:pt x="1" y="1512"/>
                  </a:cubicBezTo>
                  <a:cubicBezTo>
                    <a:pt x="1" y="2267"/>
                    <a:pt x="662" y="2928"/>
                    <a:pt x="1417" y="2928"/>
                  </a:cubicBezTo>
                  <a:cubicBezTo>
                    <a:pt x="2267" y="2928"/>
                    <a:pt x="2928" y="2362"/>
                    <a:pt x="2928" y="1512"/>
                  </a:cubicBezTo>
                  <a:cubicBezTo>
                    <a:pt x="2928" y="662"/>
                    <a:pt x="2267" y="1"/>
                    <a:pt x="1417"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58" name="Google Shape;5758;p75"/>
            <p:cNvSpPr/>
            <p:nvPr/>
          </p:nvSpPr>
          <p:spPr>
            <a:xfrm>
              <a:off x="4933750" y="1182450"/>
              <a:ext cx="75575" cy="73225"/>
            </a:xfrm>
            <a:custGeom>
              <a:avLst/>
              <a:gdLst/>
              <a:ahLst/>
              <a:cxnLst/>
              <a:rect l="l" t="t" r="r" b="b"/>
              <a:pathLst>
                <a:path w="3023" h="2929" extrusionOk="0">
                  <a:moveTo>
                    <a:pt x="1512" y="1"/>
                  </a:moveTo>
                  <a:cubicBezTo>
                    <a:pt x="662" y="1"/>
                    <a:pt x="1" y="662"/>
                    <a:pt x="1" y="1512"/>
                  </a:cubicBezTo>
                  <a:cubicBezTo>
                    <a:pt x="1" y="2267"/>
                    <a:pt x="662" y="2928"/>
                    <a:pt x="1512" y="2928"/>
                  </a:cubicBezTo>
                  <a:cubicBezTo>
                    <a:pt x="2362" y="2928"/>
                    <a:pt x="3023" y="2362"/>
                    <a:pt x="3023" y="1512"/>
                  </a:cubicBezTo>
                  <a:cubicBezTo>
                    <a:pt x="3023" y="662"/>
                    <a:pt x="2362" y="1"/>
                    <a:pt x="1512"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59" name="Google Shape;5759;p75"/>
            <p:cNvSpPr/>
            <p:nvPr/>
          </p:nvSpPr>
          <p:spPr>
            <a:xfrm>
              <a:off x="4735450" y="1182450"/>
              <a:ext cx="75575" cy="73225"/>
            </a:xfrm>
            <a:custGeom>
              <a:avLst/>
              <a:gdLst/>
              <a:ahLst/>
              <a:cxnLst/>
              <a:rect l="l" t="t" r="r" b="b"/>
              <a:pathLst>
                <a:path w="3023" h="2929" extrusionOk="0">
                  <a:moveTo>
                    <a:pt x="1511" y="1"/>
                  </a:moveTo>
                  <a:cubicBezTo>
                    <a:pt x="661" y="1"/>
                    <a:pt x="0" y="662"/>
                    <a:pt x="0" y="1512"/>
                  </a:cubicBezTo>
                  <a:cubicBezTo>
                    <a:pt x="0" y="2267"/>
                    <a:pt x="661" y="2928"/>
                    <a:pt x="1511" y="2928"/>
                  </a:cubicBezTo>
                  <a:cubicBezTo>
                    <a:pt x="2361" y="2928"/>
                    <a:pt x="3022" y="2362"/>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60" name="Google Shape;5760;p75"/>
            <p:cNvSpPr/>
            <p:nvPr/>
          </p:nvSpPr>
          <p:spPr>
            <a:xfrm>
              <a:off x="4537125" y="1182450"/>
              <a:ext cx="73225" cy="73225"/>
            </a:xfrm>
            <a:custGeom>
              <a:avLst/>
              <a:gdLst/>
              <a:ahLst/>
              <a:cxnLst/>
              <a:rect l="l" t="t" r="r" b="b"/>
              <a:pathLst>
                <a:path w="2929" h="2929" extrusionOk="0">
                  <a:moveTo>
                    <a:pt x="1417" y="1"/>
                  </a:moveTo>
                  <a:cubicBezTo>
                    <a:pt x="662" y="1"/>
                    <a:pt x="1" y="662"/>
                    <a:pt x="1" y="1512"/>
                  </a:cubicBezTo>
                  <a:cubicBezTo>
                    <a:pt x="1" y="2267"/>
                    <a:pt x="662" y="2928"/>
                    <a:pt x="1417" y="2928"/>
                  </a:cubicBezTo>
                  <a:lnTo>
                    <a:pt x="1512" y="2928"/>
                  </a:lnTo>
                  <a:cubicBezTo>
                    <a:pt x="2267" y="2928"/>
                    <a:pt x="2928" y="2362"/>
                    <a:pt x="2928" y="1512"/>
                  </a:cubicBezTo>
                  <a:cubicBezTo>
                    <a:pt x="2928" y="662"/>
                    <a:pt x="2267" y="1"/>
                    <a:pt x="1417"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61" name="Google Shape;5761;p75"/>
            <p:cNvSpPr/>
            <p:nvPr/>
          </p:nvSpPr>
          <p:spPr>
            <a:xfrm>
              <a:off x="4336450" y="1182450"/>
              <a:ext cx="75575" cy="73225"/>
            </a:xfrm>
            <a:custGeom>
              <a:avLst/>
              <a:gdLst/>
              <a:ahLst/>
              <a:cxnLst/>
              <a:rect l="l" t="t" r="r" b="b"/>
              <a:pathLst>
                <a:path w="3023" h="2929" extrusionOk="0">
                  <a:moveTo>
                    <a:pt x="1512" y="1"/>
                  </a:moveTo>
                  <a:cubicBezTo>
                    <a:pt x="662" y="1"/>
                    <a:pt x="1" y="662"/>
                    <a:pt x="1" y="1512"/>
                  </a:cubicBezTo>
                  <a:cubicBezTo>
                    <a:pt x="1" y="2267"/>
                    <a:pt x="662" y="2928"/>
                    <a:pt x="1512" y="2928"/>
                  </a:cubicBezTo>
                  <a:cubicBezTo>
                    <a:pt x="2362" y="2928"/>
                    <a:pt x="3023" y="2362"/>
                    <a:pt x="3023" y="1512"/>
                  </a:cubicBezTo>
                  <a:cubicBezTo>
                    <a:pt x="3023" y="662"/>
                    <a:pt x="2362" y="1"/>
                    <a:pt x="1512"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62" name="Google Shape;5762;p75"/>
            <p:cNvSpPr/>
            <p:nvPr/>
          </p:nvSpPr>
          <p:spPr>
            <a:xfrm>
              <a:off x="4138150" y="1182450"/>
              <a:ext cx="75575" cy="73225"/>
            </a:xfrm>
            <a:custGeom>
              <a:avLst/>
              <a:gdLst/>
              <a:ahLst/>
              <a:cxnLst/>
              <a:rect l="l" t="t" r="r" b="b"/>
              <a:pathLst>
                <a:path w="3023" h="2929" extrusionOk="0">
                  <a:moveTo>
                    <a:pt x="1511" y="1"/>
                  </a:moveTo>
                  <a:cubicBezTo>
                    <a:pt x="661" y="1"/>
                    <a:pt x="0" y="662"/>
                    <a:pt x="0" y="1512"/>
                  </a:cubicBezTo>
                  <a:cubicBezTo>
                    <a:pt x="0" y="2267"/>
                    <a:pt x="661" y="2928"/>
                    <a:pt x="1511" y="2928"/>
                  </a:cubicBezTo>
                  <a:cubicBezTo>
                    <a:pt x="2361" y="2928"/>
                    <a:pt x="3022" y="2362"/>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63" name="Google Shape;5763;p75"/>
            <p:cNvSpPr/>
            <p:nvPr/>
          </p:nvSpPr>
          <p:spPr>
            <a:xfrm>
              <a:off x="3939825" y="1182450"/>
              <a:ext cx="73225" cy="73225"/>
            </a:xfrm>
            <a:custGeom>
              <a:avLst/>
              <a:gdLst/>
              <a:ahLst/>
              <a:cxnLst/>
              <a:rect l="l" t="t" r="r" b="b"/>
              <a:pathLst>
                <a:path w="2929" h="2929" extrusionOk="0">
                  <a:moveTo>
                    <a:pt x="1512" y="1"/>
                  </a:moveTo>
                  <a:cubicBezTo>
                    <a:pt x="662" y="1"/>
                    <a:pt x="1" y="662"/>
                    <a:pt x="1" y="1512"/>
                  </a:cubicBezTo>
                  <a:cubicBezTo>
                    <a:pt x="1" y="2267"/>
                    <a:pt x="662" y="2928"/>
                    <a:pt x="1512" y="2928"/>
                  </a:cubicBezTo>
                  <a:cubicBezTo>
                    <a:pt x="2267" y="2928"/>
                    <a:pt x="2928" y="2362"/>
                    <a:pt x="2928" y="1512"/>
                  </a:cubicBezTo>
                  <a:cubicBezTo>
                    <a:pt x="2928" y="662"/>
                    <a:pt x="2267" y="1"/>
                    <a:pt x="1512"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64" name="Google Shape;5764;p75"/>
            <p:cNvSpPr/>
            <p:nvPr/>
          </p:nvSpPr>
          <p:spPr>
            <a:xfrm>
              <a:off x="5731725" y="1371325"/>
              <a:ext cx="73200" cy="73200"/>
            </a:xfrm>
            <a:custGeom>
              <a:avLst/>
              <a:gdLst/>
              <a:ahLst/>
              <a:cxnLst/>
              <a:rect l="l" t="t" r="r" b="b"/>
              <a:pathLst>
                <a:path w="2928" h="2928" extrusionOk="0">
                  <a:moveTo>
                    <a:pt x="1417" y="1"/>
                  </a:moveTo>
                  <a:cubicBezTo>
                    <a:pt x="662" y="1"/>
                    <a:pt x="0" y="662"/>
                    <a:pt x="0" y="1511"/>
                  </a:cubicBezTo>
                  <a:cubicBezTo>
                    <a:pt x="0" y="2267"/>
                    <a:pt x="662" y="2928"/>
                    <a:pt x="1417" y="2928"/>
                  </a:cubicBezTo>
                  <a:cubicBezTo>
                    <a:pt x="2267" y="2928"/>
                    <a:pt x="2928" y="2361"/>
                    <a:pt x="2928" y="1511"/>
                  </a:cubicBezTo>
                  <a:cubicBezTo>
                    <a:pt x="2928" y="662"/>
                    <a:pt x="2267" y="1"/>
                    <a:pt x="1417"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65" name="Google Shape;5765;p75"/>
            <p:cNvSpPr/>
            <p:nvPr/>
          </p:nvSpPr>
          <p:spPr>
            <a:xfrm>
              <a:off x="5531050" y="1371325"/>
              <a:ext cx="75575" cy="73200"/>
            </a:xfrm>
            <a:custGeom>
              <a:avLst/>
              <a:gdLst/>
              <a:ahLst/>
              <a:cxnLst/>
              <a:rect l="l" t="t" r="r" b="b"/>
              <a:pathLst>
                <a:path w="3023" h="2928" extrusionOk="0">
                  <a:moveTo>
                    <a:pt x="1512" y="1"/>
                  </a:moveTo>
                  <a:cubicBezTo>
                    <a:pt x="662" y="1"/>
                    <a:pt x="1" y="662"/>
                    <a:pt x="1" y="1511"/>
                  </a:cubicBezTo>
                  <a:cubicBezTo>
                    <a:pt x="1" y="2267"/>
                    <a:pt x="662" y="2928"/>
                    <a:pt x="1512" y="2928"/>
                  </a:cubicBezTo>
                  <a:cubicBezTo>
                    <a:pt x="2361" y="2928"/>
                    <a:pt x="3022" y="2361"/>
                    <a:pt x="3022" y="1511"/>
                  </a:cubicBezTo>
                  <a:cubicBezTo>
                    <a:pt x="3022" y="662"/>
                    <a:pt x="2361" y="1"/>
                    <a:pt x="1512"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66" name="Google Shape;5766;p75"/>
            <p:cNvSpPr/>
            <p:nvPr/>
          </p:nvSpPr>
          <p:spPr>
            <a:xfrm>
              <a:off x="5332750" y="1371325"/>
              <a:ext cx="75550" cy="73200"/>
            </a:xfrm>
            <a:custGeom>
              <a:avLst/>
              <a:gdLst/>
              <a:ahLst/>
              <a:cxnLst/>
              <a:rect l="l" t="t" r="r" b="b"/>
              <a:pathLst>
                <a:path w="3022" h="2928" extrusionOk="0">
                  <a:moveTo>
                    <a:pt x="1511" y="1"/>
                  </a:moveTo>
                  <a:cubicBezTo>
                    <a:pt x="661" y="1"/>
                    <a:pt x="0" y="662"/>
                    <a:pt x="0" y="1511"/>
                  </a:cubicBezTo>
                  <a:cubicBezTo>
                    <a:pt x="0" y="2267"/>
                    <a:pt x="661" y="2928"/>
                    <a:pt x="1511" y="2928"/>
                  </a:cubicBezTo>
                  <a:cubicBezTo>
                    <a:pt x="2267" y="2928"/>
                    <a:pt x="2928" y="2361"/>
                    <a:pt x="2928" y="1511"/>
                  </a:cubicBezTo>
                  <a:cubicBezTo>
                    <a:pt x="3022" y="662"/>
                    <a:pt x="2267" y="1"/>
                    <a:pt x="1511"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67" name="Google Shape;5767;p75"/>
            <p:cNvSpPr/>
            <p:nvPr/>
          </p:nvSpPr>
          <p:spPr>
            <a:xfrm>
              <a:off x="5134425" y="1371325"/>
              <a:ext cx="73225" cy="73200"/>
            </a:xfrm>
            <a:custGeom>
              <a:avLst/>
              <a:gdLst/>
              <a:ahLst/>
              <a:cxnLst/>
              <a:rect l="l" t="t" r="r" b="b"/>
              <a:pathLst>
                <a:path w="2929" h="2928" extrusionOk="0">
                  <a:moveTo>
                    <a:pt x="1417" y="1"/>
                  </a:moveTo>
                  <a:cubicBezTo>
                    <a:pt x="662" y="1"/>
                    <a:pt x="1" y="662"/>
                    <a:pt x="1" y="1511"/>
                  </a:cubicBezTo>
                  <a:cubicBezTo>
                    <a:pt x="1" y="2267"/>
                    <a:pt x="662" y="2928"/>
                    <a:pt x="1417" y="2928"/>
                  </a:cubicBezTo>
                  <a:cubicBezTo>
                    <a:pt x="2267" y="2928"/>
                    <a:pt x="2928" y="2361"/>
                    <a:pt x="2928" y="1511"/>
                  </a:cubicBezTo>
                  <a:cubicBezTo>
                    <a:pt x="2928" y="662"/>
                    <a:pt x="2267" y="1"/>
                    <a:pt x="1417"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68" name="Google Shape;5768;p75"/>
            <p:cNvSpPr/>
            <p:nvPr/>
          </p:nvSpPr>
          <p:spPr>
            <a:xfrm>
              <a:off x="4933750" y="1371325"/>
              <a:ext cx="75575" cy="73200"/>
            </a:xfrm>
            <a:custGeom>
              <a:avLst/>
              <a:gdLst/>
              <a:ahLst/>
              <a:cxnLst/>
              <a:rect l="l" t="t" r="r" b="b"/>
              <a:pathLst>
                <a:path w="3023" h="2928" extrusionOk="0">
                  <a:moveTo>
                    <a:pt x="1512" y="1"/>
                  </a:moveTo>
                  <a:cubicBezTo>
                    <a:pt x="662" y="1"/>
                    <a:pt x="1" y="662"/>
                    <a:pt x="1" y="1511"/>
                  </a:cubicBezTo>
                  <a:cubicBezTo>
                    <a:pt x="1" y="2267"/>
                    <a:pt x="662" y="2928"/>
                    <a:pt x="1512" y="2928"/>
                  </a:cubicBezTo>
                  <a:cubicBezTo>
                    <a:pt x="2362" y="2928"/>
                    <a:pt x="3023" y="2361"/>
                    <a:pt x="3023" y="1511"/>
                  </a:cubicBezTo>
                  <a:cubicBezTo>
                    <a:pt x="3023" y="662"/>
                    <a:pt x="2362" y="1"/>
                    <a:pt x="1512"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69" name="Google Shape;5769;p75"/>
            <p:cNvSpPr/>
            <p:nvPr/>
          </p:nvSpPr>
          <p:spPr>
            <a:xfrm>
              <a:off x="4735450" y="1371325"/>
              <a:ext cx="75575" cy="73200"/>
            </a:xfrm>
            <a:custGeom>
              <a:avLst/>
              <a:gdLst/>
              <a:ahLst/>
              <a:cxnLst/>
              <a:rect l="l" t="t" r="r" b="b"/>
              <a:pathLst>
                <a:path w="3023" h="2928" extrusionOk="0">
                  <a:moveTo>
                    <a:pt x="1511" y="1"/>
                  </a:moveTo>
                  <a:cubicBezTo>
                    <a:pt x="661" y="1"/>
                    <a:pt x="0" y="662"/>
                    <a:pt x="0" y="1511"/>
                  </a:cubicBezTo>
                  <a:cubicBezTo>
                    <a:pt x="0" y="2267"/>
                    <a:pt x="661" y="2928"/>
                    <a:pt x="1511" y="2928"/>
                  </a:cubicBezTo>
                  <a:cubicBezTo>
                    <a:pt x="2361" y="2928"/>
                    <a:pt x="3022" y="2361"/>
                    <a:pt x="3022" y="1511"/>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70" name="Google Shape;5770;p75"/>
            <p:cNvSpPr/>
            <p:nvPr/>
          </p:nvSpPr>
          <p:spPr>
            <a:xfrm>
              <a:off x="4537125" y="1371325"/>
              <a:ext cx="73225" cy="73200"/>
            </a:xfrm>
            <a:custGeom>
              <a:avLst/>
              <a:gdLst/>
              <a:ahLst/>
              <a:cxnLst/>
              <a:rect l="l" t="t" r="r" b="b"/>
              <a:pathLst>
                <a:path w="2929" h="2928" extrusionOk="0">
                  <a:moveTo>
                    <a:pt x="1417" y="1"/>
                  </a:moveTo>
                  <a:cubicBezTo>
                    <a:pt x="662" y="1"/>
                    <a:pt x="1" y="662"/>
                    <a:pt x="1" y="1511"/>
                  </a:cubicBezTo>
                  <a:cubicBezTo>
                    <a:pt x="1" y="2267"/>
                    <a:pt x="662" y="2928"/>
                    <a:pt x="1417" y="2928"/>
                  </a:cubicBezTo>
                  <a:lnTo>
                    <a:pt x="1512" y="2928"/>
                  </a:lnTo>
                  <a:cubicBezTo>
                    <a:pt x="2267" y="2928"/>
                    <a:pt x="2928" y="2361"/>
                    <a:pt x="2928" y="1511"/>
                  </a:cubicBezTo>
                  <a:cubicBezTo>
                    <a:pt x="2928" y="662"/>
                    <a:pt x="2267" y="1"/>
                    <a:pt x="1417"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71" name="Google Shape;5771;p75"/>
            <p:cNvSpPr/>
            <p:nvPr/>
          </p:nvSpPr>
          <p:spPr>
            <a:xfrm>
              <a:off x="4336450" y="1371325"/>
              <a:ext cx="75575" cy="73200"/>
            </a:xfrm>
            <a:custGeom>
              <a:avLst/>
              <a:gdLst/>
              <a:ahLst/>
              <a:cxnLst/>
              <a:rect l="l" t="t" r="r" b="b"/>
              <a:pathLst>
                <a:path w="3023" h="2928" extrusionOk="0">
                  <a:moveTo>
                    <a:pt x="1512" y="1"/>
                  </a:moveTo>
                  <a:cubicBezTo>
                    <a:pt x="662" y="1"/>
                    <a:pt x="1" y="662"/>
                    <a:pt x="1" y="1511"/>
                  </a:cubicBezTo>
                  <a:cubicBezTo>
                    <a:pt x="1" y="2267"/>
                    <a:pt x="662" y="2928"/>
                    <a:pt x="1512" y="2928"/>
                  </a:cubicBezTo>
                  <a:cubicBezTo>
                    <a:pt x="2362" y="2928"/>
                    <a:pt x="3023" y="2361"/>
                    <a:pt x="3023" y="1511"/>
                  </a:cubicBezTo>
                  <a:cubicBezTo>
                    <a:pt x="3023" y="662"/>
                    <a:pt x="2362" y="1"/>
                    <a:pt x="1512"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72" name="Google Shape;5772;p75"/>
            <p:cNvSpPr/>
            <p:nvPr/>
          </p:nvSpPr>
          <p:spPr>
            <a:xfrm>
              <a:off x="4138150" y="1371325"/>
              <a:ext cx="75575" cy="73200"/>
            </a:xfrm>
            <a:custGeom>
              <a:avLst/>
              <a:gdLst/>
              <a:ahLst/>
              <a:cxnLst/>
              <a:rect l="l" t="t" r="r" b="b"/>
              <a:pathLst>
                <a:path w="3023" h="2928" extrusionOk="0">
                  <a:moveTo>
                    <a:pt x="1511" y="1"/>
                  </a:moveTo>
                  <a:cubicBezTo>
                    <a:pt x="661" y="1"/>
                    <a:pt x="0" y="662"/>
                    <a:pt x="0" y="1511"/>
                  </a:cubicBezTo>
                  <a:cubicBezTo>
                    <a:pt x="0" y="2267"/>
                    <a:pt x="661" y="2928"/>
                    <a:pt x="1511" y="2928"/>
                  </a:cubicBezTo>
                  <a:cubicBezTo>
                    <a:pt x="2361" y="2928"/>
                    <a:pt x="3022" y="2361"/>
                    <a:pt x="3022" y="1511"/>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73" name="Google Shape;5773;p75"/>
            <p:cNvSpPr/>
            <p:nvPr/>
          </p:nvSpPr>
          <p:spPr>
            <a:xfrm>
              <a:off x="3939825" y="1371325"/>
              <a:ext cx="73225" cy="73200"/>
            </a:xfrm>
            <a:custGeom>
              <a:avLst/>
              <a:gdLst/>
              <a:ahLst/>
              <a:cxnLst/>
              <a:rect l="l" t="t" r="r" b="b"/>
              <a:pathLst>
                <a:path w="2929" h="2928" extrusionOk="0">
                  <a:moveTo>
                    <a:pt x="1512" y="1"/>
                  </a:moveTo>
                  <a:cubicBezTo>
                    <a:pt x="662" y="1"/>
                    <a:pt x="1" y="662"/>
                    <a:pt x="1" y="1511"/>
                  </a:cubicBezTo>
                  <a:cubicBezTo>
                    <a:pt x="1" y="2267"/>
                    <a:pt x="662" y="2928"/>
                    <a:pt x="1512" y="2928"/>
                  </a:cubicBezTo>
                  <a:cubicBezTo>
                    <a:pt x="2267" y="2928"/>
                    <a:pt x="2928" y="2361"/>
                    <a:pt x="2928" y="1511"/>
                  </a:cubicBezTo>
                  <a:cubicBezTo>
                    <a:pt x="2928" y="662"/>
                    <a:pt x="2267" y="1"/>
                    <a:pt x="1512"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74" name="Google Shape;5774;p75"/>
            <p:cNvSpPr/>
            <p:nvPr/>
          </p:nvSpPr>
          <p:spPr>
            <a:xfrm>
              <a:off x="5930025" y="1560200"/>
              <a:ext cx="73225" cy="73200"/>
            </a:xfrm>
            <a:custGeom>
              <a:avLst/>
              <a:gdLst/>
              <a:ahLst/>
              <a:cxnLst/>
              <a:rect l="l" t="t" r="r" b="b"/>
              <a:pathLst>
                <a:path w="2929" h="2928" extrusionOk="0">
                  <a:moveTo>
                    <a:pt x="1512" y="0"/>
                  </a:moveTo>
                  <a:cubicBezTo>
                    <a:pt x="662" y="0"/>
                    <a:pt x="1" y="661"/>
                    <a:pt x="1" y="1511"/>
                  </a:cubicBezTo>
                  <a:cubicBezTo>
                    <a:pt x="1" y="2267"/>
                    <a:pt x="662" y="2928"/>
                    <a:pt x="1512" y="2928"/>
                  </a:cubicBezTo>
                  <a:cubicBezTo>
                    <a:pt x="2267" y="2928"/>
                    <a:pt x="2928" y="2361"/>
                    <a:pt x="2928" y="1511"/>
                  </a:cubicBezTo>
                  <a:cubicBezTo>
                    <a:pt x="2928" y="661"/>
                    <a:pt x="2267" y="0"/>
                    <a:pt x="1512"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75" name="Google Shape;5775;p75"/>
            <p:cNvSpPr/>
            <p:nvPr/>
          </p:nvSpPr>
          <p:spPr>
            <a:xfrm>
              <a:off x="5731725" y="1560200"/>
              <a:ext cx="73200" cy="73200"/>
            </a:xfrm>
            <a:custGeom>
              <a:avLst/>
              <a:gdLst/>
              <a:ahLst/>
              <a:cxnLst/>
              <a:rect l="l" t="t" r="r" b="b"/>
              <a:pathLst>
                <a:path w="2928" h="2928" extrusionOk="0">
                  <a:moveTo>
                    <a:pt x="1417" y="0"/>
                  </a:moveTo>
                  <a:cubicBezTo>
                    <a:pt x="662" y="0"/>
                    <a:pt x="0" y="661"/>
                    <a:pt x="0" y="1511"/>
                  </a:cubicBezTo>
                  <a:cubicBezTo>
                    <a:pt x="0" y="2267"/>
                    <a:pt x="662" y="2928"/>
                    <a:pt x="1417" y="2928"/>
                  </a:cubicBezTo>
                  <a:cubicBezTo>
                    <a:pt x="2267" y="2928"/>
                    <a:pt x="2928" y="2361"/>
                    <a:pt x="2928" y="1511"/>
                  </a:cubicBezTo>
                  <a:cubicBezTo>
                    <a:pt x="2928" y="661"/>
                    <a:pt x="2267" y="0"/>
                    <a:pt x="1417"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76" name="Google Shape;5776;p75"/>
            <p:cNvSpPr/>
            <p:nvPr/>
          </p:nvSpPr>
          <p:spPr>
            <a:xfrm>
              <a:off x="5531050" y="1560200"/>
              <a:ext cx="75575" cy="73200"/>
            </a:xfrm>
            <a:custGeom>
              <a:avLst/>
              <a:gdLst/>
              <a:ahLst/>
              <a:cxnLst/>
              <a:rect l="l" t="t" r="r" b="b"/>
              <a:pathLst>
                <a:path w="3023" h="2928" extrusionOk="0">
                  <a:moveTo>
                    <a:pt x="1512" y="0"/>
                  </a:moveTo>
                  <a:cubicBezTo>
                    <a:pt x="662" y="0"/>
                    <a:pt x="1" y="661"/>
                    <a:pt x="1" y="1511"/>
                  </a:cubicBezTo>
                  <a:cubicBezTo>
                    <a:pt x="1" y="2267"/>
                    <a:pt x="662" y="2928"/>
                    <a:pt x="1512" y="2928"/>
                  </a:cubicBezTo>
                  <a:cubicBezTo>
                    <a:pt x="2361" y="2928"/>
                    <a:pt x="3022" y="2361"/>
                    <a:pt x="3022" y="1511"/>
                  </a:cubicBezTo>
                  <a:cubicBezTo>
                    <a:pt x="3022" y="661"/>
                    <a:pt x="2361" y="0"/>
                    <a:pt x="1512"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77" name="Google Shape;5777;p75"/>
            <p:cNvSpPr/>
            <p:nvPr/>
          </p:nvSpPr>
          <p:spPr>
            <a:xfrm>
              <a:off x="5332750" y="1560200"/>
              <a:ext cx="75550" cy="73200"/>
            </a:xfrm>
            <a:custGeom>
              <a:avLst/>
              <a:gdLst/>
              <a:ahLst/>
              <a:cxnLst/>
              <a:rect l="l" t="t" r="r" b="b"/>
              <a:pathLst>
                <a:path w="3022" h="2928" extrusionOk="0">
                  <a:moveTo>
                    <a:pt x="1511" y="0"/>
                  </a:moveTo>
                  <a:cubicBezTo>
                    <a:pt x="661" y="0"/>
                    <a:pt x="0" y="661"/>
                    <a:pt x="0" y="1511"/>
                  </a:cubicBezTo>
                  <a:cubicBezTo>
                    <a:pt x="0" y="2267"/>
                    <a:pt x="661" y="2928"/>
                    <a:pt x="1511" y="2928"/>
                  </a:cubicBezTo>
                  <a:cubicBezTo>
                    <a:pt x="2267" y="2928"/>
                    <a:pt x="2928" y="2361"/>
                    <a:pt x="2928" y="1511"/>
                  </a:cubicBezTo>
                  <a:cubicBezTo>
                    <a:pt x="3022" y="661"/>
                    <a:pt x="2267" y="0"/>
                    <a:pt x="1511"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78" name="Google Shape;5778;p75"/>
            <p:cNvSpPr/>
            <p:nvPr/>
          </p:nvSpPr>
          <p:spPr>
            <a:xfrm>
              <a:off x="5134425" y="1560200"/>
              <a:ext cx="73225" cy="73200"/>
            </a:xfrm>
            <a:custGeom>
              <a:avLst/>
              <a:gdLst/>
              <a:ahLst/>
              <a:cxnLst/>
              <a:rect l="l" t="t" r="r" b="b"/>
              <a:pathLst>
                <a:path w="2929" h="2928" extrusionOk="0">
                  <a:moveTo>
                    <a:pt x="1417" y="0"/>
                  </a:moveTo>
                  <a:cubicBezTo>
                    <a:pt x="662" y="0"/>
                    <a:pt x="1" y="661"/>
                    <a:pt x="1" y="1511"/>
                  </a:cubicBezTo>
                  <a:cubicBezTo>
                    <a:pt x="1" y="2267"/>
                    <a:pt x="662" y="2928"/>
                    <a:pt x="1417" y="2928"/>
                  </a:cubicBezTo>
                  <a:cubicBezTo>
                    <a:pt x="2267" y="2928"/>
                    <a:pt x="2928" y="2361"/>
                    <a:pt x="2928" y="1511"/>
                  </a:cubicBezTo>
                  <a:cubicBezTo>
                    <a:pt x="2928" y="661"/>
                    <a:pt x="2267" y="0"/>
                    <a:pt x="1417"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79" name="Google Shape;5779;p75"/>
            <p:cNvSpPr/>
            <p:nvPr/>
          </p:nvSpPr>
          <p:spPr>
            <a:xfrm>
              <a:off x="4933750" y="1560200"/>
              <a:ext cx="75575" cy="73200"/>
            </a:xfrm>
            <a:custGeom>
              <a:avLst/>
              <a:gdLst/>
              <a:ahLst/>
              <a:cxnLst/>
              <a:rect l="l" t="t" r="r" b="b"/>
              <a:pathLst>
                <a:path w="3023" h="2928" extrusionOk="0">
                  <a:moveTo>
                    <a:pt x="1512" y="0"/>
                  </a:moveTo>
                  <a:cubicBezTo>
                    <a:pt x="662" y="0"/>
                    <a:pt x="1" y="661"/>
                    <a:pt x="1" y="1511"/>
                  </a:cubicBezTo>
                  <a:cubicBezTo>
                    <a:pt x="1" y="2267"/>
                    <a:pt x="662" y="2928"/>
                    <a:pt x="1512" y="2928"/>
                  </a:cubicBezTo>
                  <a:cubicBezTo>
                    <a:pt x="2362" y="2928"/>
                    <a:pt x="3023" y="2361"/>
                    <a:pt x="3023" y="1511"/>
                  </a:cubicBezTo>
                  <a:cubicBezTo>
                    <a:pt x="3023" y="661"/>
                    <a:pt x="2362" y="0"/>
                    <a:pt x="1512"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80" name="Google Shape;5780;p75"/>
            <p:cNvSpPr/>
            <p:nvPr/>
          </p:nvSpPr>
          <p:spPr>
            <a:xfrm>
              <a:off x="4735450" y="1560200"/>
              <a:ext cx="75575" cy="73200"/>
            </a:xfrm>
            <a:custGeom>
              <a:avLst/>
              <a:gdLst/>
              <a:ahLst/>
              <a:cxnLst/>
              <a:rect l="l" t="t" r="r" b="b"/>
              <a:pathLst>
                <a:path w="3023" h="2928" extrusionOk="0">
                  <a:moveTo>
                    <a:pt x="1511" y="0"/>
                  </a:moveTo>
                  <a:cubicBezTo>
                    <a:pt x="661" y="0"/>
                    <a:pt x="0" y="661"/>
                    <a:pt x="0" y="1511"/>
                  </a:cubicBezTo>
                  <a:cubicBezTo>
                    <a:pt x="0" y="2267"/>
                    <a:pt x="661" y="2928"/>
                    <a:pt x="1511" y="2928"/>
                  </a:cubicBezTo>
                  <a:cubicBezTo>
                    <a:pt x="2361" y="2928"/>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81" name="Google Shape;5781;p75"/>
            <p:cNvSpPr/>
            <p:nvPr/>
          </p:nvSpPr>
          <p:spPr>
            <a:xfrm>
              <a:off x="4537125" y="1560200"/>
              <a:ext cx="73225" cy="73200"/>
            </a:xfrm>
            <a:custGeom>
              <a:avLst/>
              <a:gdLst/>
              <a:ahLst/>
              <a:cxnLst/>
              <a:rect l="l" t="t" r="r" b="b"/>
              <a:pathLst>
                <a:path w="2929" h="2928" extrusionOk="0">
                  <a:moveTo>
                    <a:pt x="1417" y="0"/>
                  </a:moveTo>
                  <a:cubicBezTo>
                    <a:pt x="662" y="0"/>
                    <a:pt x="1" y="661"/>
                    <a:pt x="1" y="1511"/>
                  </a:cubicBezTo>
                  <a:cubicBezTo>
                    <a:pt x="1" y="2267"/>
                    <a:pt x="662" y="2928"/>
                    <a:pt x="1417" y="2928"/>
                  </a:cubicBezTo>
                  <a:lnTo>
                    <a:pt x="1512" y="2928"/>
                  </a:lnTo>
                  <a:cubicBezTo>
                    <a:pt x="2267" y="2928"/>
                    <a:pt x="2928" y="2361"/>
                    <a:pt x="2928" y="1511"/>
                  </a:cubicBezTo>
                  <a:cubicBezTo>
                    <a:pt x="2928" y="661"/>
                    <a:pt x="2267" y="0"/>
                    <a:pt x="1417"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82" name="Google Shape;5782;p75"/>
            <p:cNvSpPr/>
            <p:nvPr/>
          </p:nvSpPr>
          <p:spPr>
            <a:xfrm>
              <a:off x="4336450" y="1560200"/>
              <a:ext cx="75575" cy="73200"/>
            </a:xfrm>
            <a:custGeom>
              <a:avLst/>
              <a:gdLst/>
              <a:ahLst/>
              <a:cxnLst/>
              <a:rect l="l" t="t" r="r" b="b"/>
              <a:pathLst>
                <a:path w="3023" h="2928" extrusionOk="0">
                  <a:moveTo>
                    <a:pt x="1512" y="0"/>
                  </a:moveTo>
                  <a:cubicBezTo>
                    <a:pt x="662" y="0"/>
                    <a:pt x="1" y="661"/>
                    <a:pt x="1" y="1511"/>
                  </a:cubicBezTo>
                  <a:cubicBezTo>
                    <a:pt x="1" y="2267"/>
                    <a:pt x="662" y="2928"/>
                    <a:pt x="1512" y="2928"/>
                  </a:cubicBezTo>
                  <a:cubicBezTo>
                    <a:pt x="2362" y="2928"/>
                    <a:pt x="3023" y="2361"/>
                    <a:pt x="3023" y="1511"/>
                  </a:cubicBezTo>
                  <a:cubicBezTo>
                    <a:pt x="3023" y="661"/>
                    <a:pt x="2362" y="0"/>
                    <a:pt x="1512"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83" name="Google Shape;5783;p75"/>
            <p:cNvSpPr/>
            <p:nvPr/>
          </p:nvSpPr>
          <p:spPr>
            <a:xfrm>
              <a:off x="4138150" y="1560200"/>
              <a:ext cx="75575" cy="73200"/>
            </a:xfrm>
            <a:custGeom>
              <a:avLst/>
              <a:gdLst/>
              <a:ahLst/>
              <a:cxnLst/>
              <a:rect l="l" t="t" r="r" b="b"/>
              <a:pathLst>
                <a:path w="3023" h="2928" extrusionOk="0">
                  <a:moveTo>
                    <a:pt x="1511" y="0"/>
                  </a:moveTo>
                  <a:cubicBezTo>
                    <a:pt x="661" y="0"/>
                    <a:pt x="0" y="661"/>
                    <a:pt x="0" y="1511"/>
                  </a:cubicBezTo>
                  <a:cubicBezTo>
                    <a:pt x="0" y="2267"/>
                    <a:pt x="661" y="2928"/>
                    <a:pt x="1511" y="2928"/>
                  </a:cubicBezTo>
                  <a:cubicBezTo>
                    <a:pt x="2361" y="2928"/>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84" name="Google Shape;5784;p75"/>
            <p:cNvSpPr/>
            <p:nvPr/>
          </p:nvSpPr>
          <p:spPr>
            <a:xfrm>
              <a:off x="3939825" y="1560200"/>
              <a:ext cx="73225" cy="73200"/>
            </a:xfrm>
            <a:custGeom>
              <a:avLst/>
              <a:gdLst/>
              <a:ahLst/>
              <a:cxnLst/>
              <a:rect l="l" t="t" r="r" b="b"/>
              <a:pathLst>
                <a:path w="2929" h="2928" extrusionOk="0">
                  <a:moveTo>
                    <a:pt x="1512" y="0"/>
                  </a:moveTo>
                  <a:cubicBezTo>
                    <a:pt x="662" y="0"/>
                    <a:pt x="1" y="661"/>
                    <a:pt x="1" y="1511"/>
                  </a:cubicBezTo>
                  <a:cubicBezTo>
                    <a:pt x="1" y="2267"/>
                    <a:pt x="662" y="2928"/>
                    <a:pt x="1512" y="2928"/>
                  </a:cubicBezTo>
                  <a:cubicBezTo>
                    <a:pt x="2267" y="2928"/>
                    <a:pt x="2928" y="2361"/>
                    <a:pt x="2928" y="1511"/>
                  </a:cubicBezTo>
                  <a:cubicBezTo>
                    <a:pt x="2928" y="661"/>
                    <a:pt x="2267" y="0"/>
                    <a:pt x="1512"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85" name="Google Shape;5785;p75"/>
            <p:cNvSpPr/>
            <p:nvPr/>
          </p:nvSpPr>
          <p:spPr>
            <a:xfrm>
              <a:off x="5930025" y="1749075"/>
              <a:ext cx="73225" cy="75550"/>
            </a:xfrm>
            <a:custGeom>
              <a:avLst/>
              <a:gdLst/>
              <a:ahLst/>
              <a:cxnLst/>
              <a:rect l="l" t="t" r="r" b="b"/>
              <a:pathLst>
                <a:path w="2929" h="3022" extrusionOk="0">
                  <a:moveTo>
                    <a:pt x="1512" y="0"/>
                  </a:moveTo>
                  <a:cubicBezTo>
                    <a:pt x="662" y="0"/>
                    <a:pt x="1" y="661"/>
                    <a:pt x="1" y="1511"/>
                  </a:cubicBezTo>
                  <a:cubicBezTo>
                    <a:pt x="1" y="2361"/>
                    <a:pt x="662" y="3022"/>
                    <a:pt x="1512" y="3022"/>
                  </a:cubicBezTo>
                  <a:cubicBezTo>
                    <a:pt x="2267" y="3022"/>
                    <a:pt x="2928" y="2361"/>
                    <a:pt x="2928" y="1511"/>
                  </a:cubicBezTo>
                  <a:cubicBezTo>
                    <a:pt x="2928" y="661"/>
                    <a:pt x="2267" y="0"/>
                    <a:pt x="1512"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86" name="Google Shape;5786;p75"/>
            <p:cNvSpPr/>
            <p:nvPr/>
          </p:nvSpPr>
          <p:spPr>
            <a:xfrm>
              <a:off x="5731725" y="1749075"/>
              <a:ext cx="73200" cy="75550"/>
            </a:xfrm>
            <a:custGeom>
              <a:avLst/>
              <a:gdLst/>
              <a:ahLst/>
              <a:cxnLst/>
              <a:rect l="l" t="t" r="r" b="b"/>
              <a:pathLst>
                <a:path w="2928" h="3022" extrusionOk="0">
                  <a:moveTo>
                    <a:pt x="1417" y="0"/>
                  </a:moveTo>
                  <a:cubicBezTo>
                    <a:pt x="662" y="0"/>
                    <a:pt x="0" y="661"/>
                    <a:pt x="0" y="1511"/>
                  </a:cubicBezTo>
                  <a:cubicBezTo>
                    <a:pt x="0" y="2361"/>
                    <a:pt x="662" y="3022"/>
                    <a:pt x="1417" y="3022"/>
                  </a:cubicBezTo>
                  <a:cubicBezTo>
                    <a:pt x="2267" y="3022"/>
                    <a:pt x="2928" y="2361"/>
                    <a:pt x="2928" y="1511"/>
                  </a:cubicBezTo>
                  <a:cubicBezTo>
                    <a:pt x="2928" y="661"/>
                    <a:pt x="2267" y="0"/>
                    <a:pt x="1417"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87" name="Google Shape;5787;p75"/>
            <p:cNvSpPr/>
            <p:nvPr/>
          </p:nvSpPr>
          <p:spPr>
            <a:xfrm>
              <a:off x="5531050" y="1749075"/>
              <a:ext cx="75575" cy="75550"/>
            </a:xfrm>
            <a:custGeom>
              <a:avLst/>
              <a:gdLst/>
              <a:ahLst/>
              <a:cxnLst/>
              <a:rect l="l" t="t" r="r" b="b"/>
              <a:pathLst>
                <a:path w="3023" h="3022" extrusionOk="0">
                  <a:moveTo>
                    <a:pt x="1512" y="0"/>
                  </a:moveTo>
                  <a:cubicBezTo>
                    <a:pt x="662" y="0"/>
                    <a:pt x="1" y="661"/>
                    <a:pt x="1" y="1511"/>
                  </a:cubicBezTo>
                  <a:cubicBezTo>
                    <a:pt x="1" y="2361"/>
                    <a:pt x="662" y="3022"/>
                    <a:pt x="1512" y="3022"/>
                  </a:cubicBezTo>
                  <a:cubicBezTo>
                    <a:pt x="2361" y="3022"/>
                    <a:pt x="3022" y="2361"/>
                    <a:pt x="3022" y="1511"/>
                  </a:cubicBezTo>
                  <a:cubicBezTo>
                    <a:pt x="3022" y="661"/>
                    <a:pt x="2361" y="0"/>
                    <a:pt x="1512"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88" name="Google Shape;5788;p75"/>
            <p:cNvSpPr/>
            <p:nvPr/>
          </p:nvSpPr>
          <p:spPr>
            <a:xfrm>
              <a:off x="5332750" y="1749075"/>
              <a:ext cx="75550" cy="75550"/>
            </a:xfrm>
            <a:custGeom>
              <a:avLst/>
              <a:gdLst/>
              <a:ahLst/>
              <a:cxnLst/>
              <a:rect l="l" t="t" r="r" b="b"/>
              <a:pathLst>
                <a:path w="3022" h="3022" extrusionOk="0">
                  <a:moveTo>
                    <a:pt x="1511" y="0"/>
                  </a:moveTo>
                  <a:cubicBezTo>
                    <a:pt x="661" y="0"/>
                    <a:pt x="0" y="661"/>
                    <a:pt x="0" y="1511"/>
                  </a:cubicBezTo>
                  <a:cubicBezTo>
                    <a:pt x="0" y="2361"/>
                    <a:pt x="661" y="3022"/>
                    <a:pt x="1511" y="3022"/>
                  </a:cubicBezTo>
                  <a:cubicBezTo>
                    <a:pt x="2267" y="3022"/>
                    <a:pt x="2928" y="2361"/>
                    <a:pt x="2928" y="1511"/>
                  </a:cubicBezTo>
                  <a:cubicBezTo>
                    <a:pt x="3022" y="661"/>
                    <a:pt x="2267" y="0"/>
                    <a:pt x="1511"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89" name="Google Shape;5789;p75"/>
            <p:cNvSpPr/>
            <p:nvPr/>
          </p:nvSpPr>
          <p:spPr>
            <a:xfrm>
              <a:off x="5134425" y="1749075"/>
              <a:ext cx="73225" cy="75550"/>
            </a:xfrm>
            <a:custGeom>
              <a:avLst/>
              <a:gdLst/>
              <a:ahLst/>
              <a:cxnLst/>
              <a:rect l="l" t="t" r="r" b="b"/>
              <a:pathLst>
                <a:path w="2929" h="3022" extrusionOk="0">
                  <a:moveTo>
                    <a:pt x="1417" y="0"/>
                  </a:moveTo>
                  <a:cubicBezTo>
                    <a:pt x="662" y="0"/>
                    <a:pt x="1" y="661"/>
                    <a:pt x="1" y="1511"/>
                  </a:cubicBezTo>
                  <a:cubicBezTo>
                    <a:pt x="1" y="2361"/>
                    <a:pt x="662" y="3022"/>
                    <a:pt x="1417" y="3022"/>
                  </a:cubicBezTo>
                  <a:cubicBezTo>
                    <a:pt x="2267" y="3022"/>
                    <a:pt x="2928" y="2361"/>
                    <a:pt x="2928" y="1511"/>
                  </a:cubicBezTo>
                  <a:cubicBezTo>
                    <a:pt x="2928" y="661"/>
                    <a:pt x="2267" y="0"/>
                    <a:pt x="1417"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90" name="Google Shape;5790;p75"/>
            <p:cNvSpPr/>
            <p:nvPr/>
          </p:nvSpPr>
          <p:spPr>
            <a:xfrm>
              <a:off x="4933750" y="1749075"/>
              <a:ext cx="75575" cy="75550"/>
            </a:xfrm>
            <a:custGeom>
              <a:avLst/>
              <a:gdLst/>
              <a:ahLst/>
              <a:cxnLst/>
              <a:rect l="l" t="t" r="r" b="b"/>
              <a:pathLst>
                <a:path w="3023" h="3022"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91" name="Google Shape;5791;p75"/>
            <p:cNvSpPr/>
            <p:nvPr/>
          </p:nvSpPr>
          <p:spPr>
            <a:xfrm>
              <a:off x="4735450" y="1749075"/>
              <a:ext cx="75575" cy="75550"/>
            </a:xfrm>
            <a:custGeom>
              <a:avLst/>
              <a:gdLst/>
              <a:ahLst/>
              <a:cxnLst/>
              <a:rect l="l" t="t" r="r" b="b"/>
              <a:pathLst>
                <a:path w="3023" h="3022"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92" name="Google Shape;5792;p75"/>
            <p:cNvSpPr/>
            <p:nvPr/>
          </p:nvSpPr>
          <p:spPr>
            <a:xfrm>
              <a:off x="4537125" y="1749075"/>
              <a:ext cx="73225" cy="75550"/>
            </a:xfrm>
            <a:custGeom>
              <a:avLst/>
              <a:gdLst/>
              <a:ahLst/>
              <a:cxnLst/>
              <a:rect l="l" t="t" r="r" b="b"/>
              <a:pathLst>
                <a:path w="2929" h="3022" extrusionOk="0">
                  <a:moveTo>
                    <a:pt x="1417" y="0"/>
                  </a:moveTo>
                  <a:cubicBezTo>
                    <a:pt x="662" y="0"/>
                    <a:pt x="1" y="661"/>
                    <a:pt x="1" y="1511"/>
                  </a:cubicBezTo>
                  <a:cubicBezTo>
                    <a:pt x="1" y="2361"/>
                    <a:pt x="662" y="3022"/>
                    <a:pt x="1417" y="3022"/>
                  </a:cubicBezTo>
                  <a:lnTo>
                    <a:pt x="1512" y="3022"/>
                  </a:lnTo>
                  <a:cubicBezTo>
                    <a:pt x="2267" y="3022"/>
                    <a:pt x="2928" y="2361"/>
                    <a:pt x="2928" y="1511"/>
                  </a:cubicBezTo>
                  <a:cubicBezTo>
                    <a:pt x="2928" y="661"/>
                    <a:pt x="2267" y="0"/>
                    <a:pt x="1417"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93" name="Google Shape;5793;p75"/>
            <p:cNvSpPr/>
            <p:nvPr/>
          </p:nvSpPr>
          <p:spPr>
            <a:xfrm>
              <a:off x="4336450" y="1749075"/>
              <a:ext cx="75575" cy="75550"/>
            </a:xfrm>
            <a:custGeom>
              <a:avLst/>
              <a:gdLst/>
              <a:ahLst/>
              <a:cxnLst/>
              <a:rect l="l" t="t" r="r" b="b"/>
              <a:pathLst>
                <a:path w="3023" h="3022"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94" name="Google Shape;5794;p75"/>
            <p:cNvSpPr/>
            <p:nvPr/>
          </p:nvSpPr>
          <p:spPr>
            <a:xfrm>
              <a:off x="4138150" y="1749075"/>
              <a:ext cx="75575" cy="75550"/>
            </a:xfrm>
            <a:custGeom>
              <a:avLst/>
              <a:gdLst/>
              <a:ahLst/>
              <a:cxnLst/>
              <a:rect l="l" t="t" r="r" b="b"/>
              <a:pathLst>
                <a:path w="3023" h="3022"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95" name="Google Shape;5795;p75"/>
            <p:cNvSpPr/>
            <p:nvPr/>
          </p:nvSpPr>
          <p:spPr>
            <a:xfrm>
              <a:off x="3939825" y="1749075"/>
              <a:ext cx="73225" cy="75550"/>
            </a:xfrm>
            <a:custGeom>
              <a:avLst/>
              <a:gdLst/>
              <a:ahLst/>
              <a:cxnLst/>
              <a:rect l="l" t="t" r="r" b="b"/>
              <a:pathLst>
                <a:path w="2929" h="3022" extrusionOk="0">
                  <a:moveTo>
                    <a:pt x="1512" y="0"/>
                  </a:moveTo>
                  <a:cubicBezTo>
                    <a:pt x="662" y="0"/>
                    <a:pt x="1" y="661"/>
                    <a:pt x="1" y="1511"/>
                  </a:cubicBezTo>
                  <a:cubicBezTo>
                    <a:pt x="1" y="2361"/>
                    <a:pt x="662" y="3022"/>
                    <a:pt x="1512" y="3022"/>
                  </a:cubicBezTo>
                  <a:cubicBezTo>
                    <a:pt x="2267" y="3022"/>
                    <a:pt x="2928" y="2361"/>
                    <a:pt x="2928" y="1511"/>
                  </a:cubicBezTo>
                  <a:cubicBezTo>
                    <a:pt x="2928" y="661"/>
                    <a:pt x="2267" y="0"/>
                    <a:pt x="1512"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96" name="Google Shape;5796;p75"/>
            <p:cNvSpPr/>
            <p:nvPr/>
          </p:nvSpPr>
          <p:spPr>
            <a:xfrm>
              <a:off x="6128350" y="1937925"/>
              <a:ext cx="75575" cy="75575"/>
            </a:xfrm>
            <a:custGeom>
              <a:avLst/>
              <a:gdLst/>
              <a:ahLst/>
              <a:cxnLst/>
              <a:rect l="l" t="t" r="r" b="b"/>
              <a:pathLst>
                <a:path w="3023" h="3023" extrusionOk="0">
                  <a:moveTo>
                    <a:pt x="1511" y="1"/>
                  </a:moveTo>
                  <a:cubicBezTo>
                    <a:pt x="661" y="1"/>
                    <a:pt x="0" y="662"/>
                    <a:pt x="0" y="1512"/>
                  </a:cubicBezTo>
                  <a:cubicBezTo>
                    <a:pt x="0" y="2267"/>
                    <a:pt x="661" y="3023"/>
                    <a:pt x="1511" y="3023"/>
                  </a:cubicBezTo>
                  <a:cubicBezTo>
                    <a:pt x="2361" y="3023"/>
                    <a:pt x="3022" y="2362"/>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97" name="Google Shape;5797;p75"/>
            <p:cNvSpPr/>
            <p:nvPr/>
          </p:nvSpPr>
          <p:spPr>
            <a:xfrm>
              <a:off x="5930025" y="1937925"/>
              <a:ext cx="73225" cy="75575"/>
            </a:xfrm>
            <a:custGeom>
              <a:avLst/>
              <a:gdLst/>
              <a:ahLst/>
              <a:cxnLst/>
              <a:rect l="l" t="t" r="r" b="b"/>
              <a:pathLst>
                <a:path w="2929" h="3023" extrusionOk="0">
                  <a:moveTo>
                    <a:pt x="1512" y="1"/>
                  </a:moveTo>
                  <a:cubicBezTo>
                    <a:pt x="662" y="1"/>
                    <a:pt x="1" y="662"/>
                    <a:pt x="1" y="1512"/>
                  </a:cubicBezTo>
                  <a:cubicBezTo>
                    <a:pt x="1" y="2267"/>
                    <a:pt x="662" y="3023"/>
                    <a:pt x="1512" y="3023"/>
                  </a:cubicBezTo>
                  <a:cubicBezTo>
                    <a:pt x="2267" y="3023"/>
                    <a:pt x="2928" y="2362"/>
                    <a:pt x="2928" y="1512"/>
                  </a:cubicBezTo>
                  <a:cubicBezTo>
                    <a:pt x="2928" y="662"/>
                    <a:pt x="2267" y="1"/>
                    <a:pt x="1512"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98" name="Google Shape;5798;p75"/>
            <p:cNvSpPr/>
            <p:nvPr/>
          </p:nvSpPr>
          <p:spPr>
            <a:xfrm>
              <a:off x="5731725" y="1937925"/>
              <a:ext cx="73200" cy="75575"/>
            </a:xfrm>
            <a:custGeom>
              <a:avLst/>
              <a:gdLst/>
              <a:ahLst/>
              <a:cxnLst/>
              <a:rect l="l" t="t" r="r" b="b"/>
              <a:pathLst>
                <a:path w="2928" h="3023" extrusionOk="0">
                  <a:moveTo>
                    <a:pt x="1417" y="1"/>
                  </a:moveTo>
                  <a:cubicBezTo>
                    <a:pt x="662" y="1"/>
                    <a:pt x="0" y="662"/>
                    <a:pt x="0" y="1512"/>
                  </a:cubicBezTo>
                  <a:cubicBezTo>
                    <a:pt x="0" y="2267"/>
                    <a:pt x="662" y="3023"/>
                    <a:pt x="1417" y="3023"/>
                  </a:cubicBezTo>
                  <a:cubicBezTo>
                    <a:pt x="2267" y="3023"/>
                    <a:pt x="2928" y="2362"/>
                    <a:pt x="2928" y="1512"/>
                  </a:cubicBezTo>
                  <a:cubicBezTo>
                    <a:pt x="2928" y="662"/>
                    <a:pt x="2267" y="1"/>
                    <a:pt x="1417"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99" name="Google Shape;5799;p75"/>
            <p:cNvSpPr/>
            <p:nvPr/>
          </p:nvSpPr>
          <p:spPr>
            <a:xfrm>
              <a:off x="5531050" y="1937925"/>
              <a:ext cx="75575" cy="75575"/>
            </a:xfrm>
            <a:custGeom>
              <a:avLst/>
              <a:gdLst/>
              <a:ahLst/>
              <a:cxnLst/>
              <a:rect l="l" t="t" r="r" b="b"/>
              <a:pathLst>
                <a:path w="3023" h="3023" extrusionOk="0">
                  <a:moveTo>
                    <a:pt x="1512" y="1"/>
                  </a:moveTo>
                  <a:cubicBezTo>
                    <a:pt x="662" y="1"/>
                    <a:pt x="1" y="662"/>
                    <a:pt x="1" y="1512"/>
                  </a:cubicBezTo>
                  <a:cubicBezTo>
                    <a:pt x="1" y="2267"/>
                    <a:pt x="662" y="3023"/>
                    <a:pt x="1512" y="3023"/>
                  </a:cubicBezTo>
                  <a:cubicBezTo>
                    <a:pt x="2361" y="3023"/>
                    <a:pt x="3022" y="2362"/>
                    <a:pt x="3022" y="1512"/>
                  </a:cubicBezTo>
                  <a:cubicBezTo>
                    <a:pt x="3022" y="662"/>
                    <a:pt x="2361" y="1"/>
                    <a:pt x="1512"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00" name="Google Shape;5800;p75"/>
            <p:cNvSpPr/>
            <p:nvPr/>
          </p:nvSpPr>
          <p:spPr>
            <a:xfrm>
              <a:off x="5332750" y="1937925"/>
              <a:ext cx="75550" cy="75575"/>
            </a:xfrm>
            <a:custGeom>
              <a:avLst/>
              <a:gdLst/>
              <a:ahLst/>
              <a:cxnLst/>
              <a:rect l="l" t="t" r="r" b="b"/>
              <a:pathLst>
                <a:path w="3022" h="3023" extrusionOk="0">
                  <a:moveTo>
                    <a:pt x="1511" y="1"/>
                  </a:moveTo>
                  <a:cubicBezTo>
                    <a:pt x="661" y="1"/>
                    <a:pt x="0" y="662"/>
                    <a:pt x="0" y="1512"/>
                  </a:cubicBezTo>
                  <a:cubicBezTo>
                    <a:pt x="0" y="2267"/>
                    <a:pt x="661" y="3023"/>
                    <a:pt x="1511" y="3023"/>
                  </a:cubicBezTo>
                  <a:cubicBezTo>
                    <a:pt x="2267" y="3023"/>
                    <a:pt x="2928" y="2362"/>
                    <a:pt x="2928" y="1512"/>
                  </a:cubicBezTo>
                  <a:cubicBezTo>
                    <a:pt x="3022" y="662"/>
                    <a:pt x="2267" y="1"/>
                    <a:pt x="1511"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01" name="Google Shape;5801;p75"/>
            <p:cNvSpPr/>
            <p:nvPr/>
          </p:nvSpPr>
          <p:spPr>
            <a:xfrm>
              <a:off x="5134425" y="1937925"/>
              <a:ext cx="73225" cy="75575"/>
            </a:xfrm>
            <a:custGeom>
              <a:avLst/>
              <a:gdLst/>
              <a:ahLst/>
              <a:cxnLst/>
              <a:rect l="l" t="t" r="r" b="b"/>
              <a:pathLst>
                <a:path w="2929" h="3023" extrusionOk="0">
                  <a:moveTo>
                    <a:pt x="1417" y="1"/>
                  </a:moveTo>
                  <a:cubicBezTo>
                    <a:pt x="662" y="1"/>
                    <a:pt x="1" y="662"/>
                    <a:pt x="1" y="1512"/>
                  </a:cubicBezTo>
                  <a:cubicBezTo>
                    <a:pt x="1" y="2267"/>
                    <a:pt x="662" y="3023"/>
                    <a:pt x="1417" y="3023"/>
                  </a:cubicBezTo>
                  <a:cubicBezTo>
                    <a:pt x="2267" y="3023"/>
                    <a:pt x="2928" y="2362"/>
                    <a:pt x="2928" y="1512"/>
                  </a:cubicBezTo>
                  <a:cubicBezTo>
                    <a:pt x="2928" y="662"/>
                    <a:pt x="2267" y="1"/>
                    <a:pt x="1417"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02" name="Google Shape;5802;p75"/>
            <p:cNvSpPr/>
            <p:nvPr/>
          </p:nvSpPr>
          <p:spPr>
            <a:xfrm>
              <a:off x="4933750" y="1937925"/>
              <a:ext cx="75575" cy="75575"/>
            </a:xfrm>
            <a:custGeom>
              <a:avLst/>
              <a:gdLst/>
              <a:ahLst/>
              <a:cxnLst/>
              <a:rect l="l" t="t" r="r" b="b"/>
              <a:pathLst>
                <a:path w="3023" h="3023" extrusionOk="0">
                  <a:moveTo>
                    <a:pt x="1512" y="1"/>
                  </a:moveTo>
                  <a:cubicBezTo>
                    <a:pt x="662" y="1"/>
                    <a:pt x="1" y="662"/>
                    <a:pt x="1" y="1512"/>
                  </a:cubicBezTo>
                  <a:cubicBezTo>
                    <a:pt x="1" y="2267"/>
                    <a:pt x="662" y="3023"/>
                    <a:pt x="1512" y="3023"/>
                  </a:cubicBezTo>
                  <a:cubicBezTo>
                    <a:pt x="2362" y="3023"/>
                    <a:pt x="3023" y="2362"/>
                    <a:pt x="3023" y="1512"/>
                  </a:cubicBezTo>
                  <a:cubicBezTo>
                    <a:pt x="3023" y="662"/>
                    <a:pt x="2362" y="1"/>
                    <a:pt x="1512"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03" name="Google Shape;5803;p75"/>
            <p:cNvSpPr/>
            <p:nvPr/>
          </p:nvSpPr>
          <p:spPr>
            <a:xfrm>
              <a:off x="4735450" y="1937925"/>
              <a:ext cx="75575" cy="75575"/>
            </a:xfrm>
            <a:custGeom>
              <a:avLst/>
              <a:gdLst/>
              <a:ahLst/>
              <a:cxnLst/>
              <a:rect l="l" t="t" r="r" b="b"/>
              <a:pathLst>
                <a:path w="3023" h="3023" extrusionOk="0">
                  <a:moveTo>
                    <a:pt x="1511" y="1"/>
                  </a:moveTo>
                  <a:cubicBezTo>
                    <a:pt x="661" y="1"/>
                    <a:pt x="0" y="662"/>
                    <a:pt x="0" y="1512"/>
                  </a:cubicBezTo>
                  <a:cubicBezTo>
                    <a:pt x="0" y="2267"/>
                    <a:pt x="661" y="3023"/>
                    <a:pt x="1511" y="3023"/>
                  </a:cubicBezTo>
                  <a:cubicBezTo>
                    <a:pt x="2361" y="3023"/>
                    <a:pt x="3022" y="2362"/>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04" name="Google Shape;5804;p75"/>
            <p:cNvSpPr/>
            <p:nvPr/>
          </p:nvSpPr>
          <p:spPr>
            <a:xfrm>
              <a:off x="4537125" y="1937925"/>
              <a:ext cx="73225" cy="75575"/>
            </a:xfrm>
            <a:custGeom>
              <a:avLst/>
              <a:gdLst/>
              <a:ahLst/>
              <a:cxnLst/>
              <a:rect l="l" t="t" r="r" b="b"/>
              <a:pathLst>
                <a:path w="2929" h="3023" extrusionOk="0">
                  <a:moveTo>
                    <a:pt x="1417" y="1"/>
                  </a:moveTo>
                  <a:cubicBezTo>
                    <a:pt x="662" y="1"/>
                    <a:pt x="1" y="662"/>
                    <a:pt x="1" y="1512"/>
                  </a:cubicBezTo>
                  <a:cubicBezTo>
                    <a:pt x="1" y="2267"/>
                    <a:pt x="662" y="3023"/>
                    <a:pt x="1417" y="3023"/>
                  </a:cubicBezTo>
                  <a:lnTo>
                    <a:pt x="1512" y="3023"/>
                  </a:lnTo>
                  <a:cubicBezTo>
                    <a:pt x="2267" y="3023"/>
                    <a:pt x="2928" y="2362"/>
                    <a:pt x="2928" y="1512"/>
                  </a:cubicBezTo>
                  <a:cubicBezTo>
                    <a:pt x="2928" y="662"/>
                    <a:pt x="2267" y="1"/>
                    <a:pt x="1417"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05" name="Google Shape;5805;p75"/>
            <p:cNvSpPr/>
            <p:nvPr/>
          </p:nvSpPr>
          <p:spPr>
            <a:xfrm>
              <a:off x="4336450" y="1937925"/>
              <a:ext cx="75575" cy="75575"/>
            </a:xfrm>
            <a:custGeom>
              <a:avLst/>
              <a:gdLst/>
              <a:ahLst/>
              <a:cxnLst/>
              <a:rect l="l" t="t" r="r" b="b"/>
              <a:pathLst>
                <a:path w="3023" h="3023" extrusionOk="0">
                  <a:moveTo>
                    <a:pt x="1512" y="1"/>
                  </a:moveTo>
                  <a:cubicBezTo>
                    <a:pt x="662" y="1"/>
                    <a:pt x="1" y="662"/>
                    <a:pt x="1" y="1512"/>
                  </a:cubicBezTo>
                  <a:cubicBezTo>
                    <a:pt x="1" y="2267"/>
                    <a:pt x="662" y="3023"/>
                    <a:pt x="1512" y="3023"/>
                  </a:cubicBezTo>
                  <a:cubicBezTo>
                    <a:pt x="2362" y="3023"/>
                    <a:pt x="3023" y="2362"/>
                    <a:pt x="3023" y="1512"/>
                  </a:cubicBezTo>
                  <a:cubicBezTo>
                    <a:pt x="3023" y="662"/>
                    <a:pt x="2362" y="1"/>
                    <a:pt x="1512"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06" name="Google Shape;5806;p75"/>
            <p:cNvSpPr/>
            <p:nvPr/>
          </p:nvSpPr>
          <p:spPr>
            <a:xfrm>
              <a:off x="4138150" y="1937925"/>
              <a:ext cx="75575" cy="75575"/>
            </a:xfrm>
            <a:custGeom>
              <a:avLst/>
              <a:gdLst/>
              <a:ahLst/>
              <a:cxnLst/>
              <a:rect l="l" t="t" r="r" b="b"/>
              <a:pathLst>
                <a:path w="3023" h="3023" extrusionOk="0">
                  <a:moveTo>
                    <a:pt x="1511" y="1"/>
                  </a:moveTo>
                  <a:cubicBezTo>
                    <a:pt x="661" y="1"/>
                    <a:pt x="0" y="662"/>
                    <a:pt x="0" y="1512"/>
                  </a:cubicBezTo>
                  <a:cubicBezTo>
                    <a:pt x="0" y="2267"/>
                    <a:pt x="661" y="3023"/>
                    <a:pt x="1511" y="3023"/>
                  </a:cubicBezTo>
                  <a:cubicBezTo>
                    <a:pt x="2361" y="3023"/>
                    <a:pt x="3022" y="2362"/>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07" name="Google Shape;5807;p75"/>
            <p:cNvSpPr/>
            <p:nvPr/>
          </p:nvSpPr>
          <p:spPr>
            <a:xfrm>
              <a:off x="3939825" y="1937925"/>
              <a:ext cx="73225" cy="75575"/>
            </a:xfrm>
            <a:custGeom>
              <a:avLst/>
              <a:gdLst/>
              <a:ahLst/>
              <a:cxnLst/>
              <a:rect l="l" t="t" r="r" b="b"/>
              <a:pathLst>
                <a:path w="2929" h="3023" extrusionOk="0">
                  <a:moveTo>
                    <a:pt x="1512" y="1"/>
                  </a:moveTo>
                  <a:cubicBezTo>
                    <a:pt x="662" y="1"/>
                    <a:pt x="1" y="662"/>
                    <a:pt x="1" y="1512"/>
                  </a:cubicBezTo>
                  <a:cubicBezTo>
                    <a:pt x="1" y="2267"/>
                    <a:pt x="662" y="3023"/>
                    <a:pt x="1512" y="3023"/>
                  </a:cubicBezTo>
                  <a:cubicBezTo>
                    <a:pt x="2267" y="3023"/>
                    <a:pt x="2928" y="2362"/>
                    <a:pt x="2928" y="1512"/>
                  </a:cubicBezTo>
                  <a:cubicBezTo>
                    <a:pt x="2928" y="662"/>
                    <a:pt x="2267" y="1"/>
                    <a:pt x="1512"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08" name="Google Shape;5808;p75"/>
            <p:cNvSpPr/>
            <p:nvPr/>
          </p:nvSpPr>
          <p:spPr>
            <a:xfrm>
              <a:off x="6128350" y="2126800"/>
              <a:ext cx="75575" cy="75575"/>
            </a:xfrm>
            <a:custGeom>
              <a:avLst/>
              <a:gdLst/>
              <a:ahLst/>
              <a:cxnLst/>
              <a:rect l="l" t="t" r="r" b="b"/>
              <a:pathLst>
                <a:path w="3023" h="3023" extrusionOk="0">
                  <a:moveTo>
                    <a:pt x="1511" y="1"/>
                  </a:moveTo>
                  <a:cubicBezTo>
                    <a:pt x="661" y="1"/>
                    <a:pt x="0" y="662"/>
                    <a:pt x="0" y="1511"/>
                  </a:cubicBezTo>
                  <a:cubicBezTo>
                    <a:pt x="0" y="2361"/>
                    <a:pt x="661" y="3022"/>
                    <a:pt x="1511" y="3022"/>
                  </a:cubicBezTo>
                  <a:cubicBezTo>
                    <a:pt x="2361" y="3022"/>
                    <a:pt x="3022" y="2361"/>
                    <a:pt x="3022" y="1511"/>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09" name="Google Shape;5809;p75"/>
            <p:cNvSpPr/>
            <p:nvPr/>
          </p:nvSpPr>
          <p:spPr>
            <a:xfrm>
              <a:off x="5930025" y="2126800"/>
              <a:ext cx="73225" cy="75575"/>
            </a:xfrm>
            <a:custGeom>
              <a:avLst/>
              <a:gdLst/>
              <a:ahLst/>
              <a:cxnLst/>
              <a:rect l="l" t="t" r="r" b="b"/>
              <a:pathLst>
                <a:path w="2929" h="3023" extrusionOk="0">
                  <a:moveTo>
                    <a:pt x="1512" y="1"/>
                  </a:moveTo>
                  <a:cubicBezTo>
                    <a:pt x="662" y="1"/>
                    <a:pt x="1" y="662"/>
                    <a:pt x="1" y="1511"/>
                  </a:cubicBezTo>
                  <a:cubicBezTo>
                    <a:pt x="1" y="2361"/>
                    <a:pt x="662" y="3022"/>
                    <a:pt x="1512" y="3022"/>
                  </a:cubicBezTo>
                  <a:cubicBezTo>
                    <a:pt x="2267" y="3022"/>
                    <a:pt x="2928" y="2361"/>
                    <a:pt x="2928" y="1511"/>
                  </a:cubicBezTo>
                  <a:cubicBezTo>
                    <a:pt x="2928" y="662"/>
                    <a:pt x="2267" y="1"/>
                    <a:pt x="1512"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10" name="Google Shape;5810;p75"/>
            <p:cNvSpPr/>
            <p:nvPr/>
          </p:nvSpPr>
          <p:spPr>
            <a:xfrm>
              <a:off x="5731725" y="2126800"/>
              <a:ext cx="73200" cy="75575"/>
            </a:xfrm>
            <a:custGeom>
              <a:avLst/>
              <a:gdLst/>
              <a:ahLst/>
              <a:cxnLst/>
              <a:rect l="l" t="t" r="r" b="b"/>
              <a:pathLst>
                <a:path w="2928" h="3023" extrusionOk="0">
                  <a:moveTo>
                    <a:pt x="1417" y="1"/>
                  </a:moveTo>
                  <a:cubicBezTo>
                    <a:pt x="662" y="1"/>
                    <a:pt x="0" y="662"/>
                    <a:pt x="0" y="1511"/>
                  </a:cubicBezTo>
                  <a:cubicBezTo>
                    <a:pt x="0" y="2361"/>
                    <a:pt x="662" y="3022"/>
                    <a:pt x="1417" y="3022"/>
                  </a:cubicBezTo>
                  <a:cubicBezTo>
                    <a:pt x="2267" y="3022"/>
                    <a:pt x="2928" y="2361"/>
                    <a:pt x="2928" y="1511"/>
                  </a:cubicBezTo>
                  <a:cubicBezTo>
                    <a:pt x="2928" y="662"/>
                    <a:pt x="2267" y="1"/>
                    <a:pt x="1417"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11" name="Google Shape;5811;p75"/>
            <p:cNvSpPr/>
            <p:nvPr/>
          </p:nvSpPr>
          <p:spPr>
            <a:xfrm>
              <a:off x="5531050" y="2126800"/>
              <a:ext cx="75575" cy="75575"/>
            </a:xfrm>
            <a:custGeom>
              <a:avLst/>
              <a:gdLst/>
              <a:ahLst/>
              <a:cxnLst/>
              <a:rect l="l" t="t" r="r" b="b"/>
              <a:pathLst>
                <a:path w="3023" h="3023" extrusionOk="0">
                  <a:moveTo>
                    <a:pt x="1512" y="1"/>
                  </a:moveTo>
                  <a:cubicBezTo>
                    <a:pt x="662" y="1"/>
                    <a:pt x="1" y="662"/>
                    <a:pt x="1" y="1511"/>
                  </a:cubicBezTo>
                  <a:cubicBezTo>
                    <a:pt x="1" y="2361"/>
                    <a:pt x="662" y="3022"/>
                    <a:pt x="1512" y="3022"/>
                  </a:cubicBezTo>
                  <a:cubicBezTo>
                    <a:pt x="2361" y="3022"/>
                    <a:pt x="3022" y="2361"/>
                    <a:pt x="3022" y="1511"/>
                  </a:cubicBezTo>
                  <a:cubicBezTo>
                    <a:pt x="3022" y="662"/>
                    <a:pt x="2361" y="1"/>
                    <a:pt x="1512"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12" name="Google Shape;5812;p75"/>
            <p:cNvSpPr/>
            <p:nvPr/>
          </p:nvSpPr>
          <p:spPr>
            <a:xfrm>
              <a:off x="5332750" y="2126800"/>
              <a:ext cx="75550" cy="75575"/>
            </a:xfrm>
            <a:custGeom>
              <a:avLst/>
              <a:gdLst/>
              <a:ahLst/>
              <a:cxnLst/>
              <a:rect l="l" t="t" r="r" b="b"/>
              <a:pathLst>
                <a:path w="3022" h="3023" extrusionOk="0">
                  <a:moveTo>
                    <a:pt x="1511" y="1"/>
                  </a:moveTo>
                  <a:cubicBezTo>
                    <a:pt x="661" y="1"/>
                    <a:pt x="0" y="662"/>
                    <a:pt x="0" y="1511"/>
                  </a:cubicBezTo>
                  <a:cubicBezTo>
                    <a:pt x="0" y="2361"/>
                    <a:pt x="661" y="3022"/>
                    <a:pt x="1511" y="3022"/>
                  </a:cubicBezTo>
                  <a:cubicBezTo>
                    <a:pt x="2267" y="3022"/>
                    <a:pt x="2928" y="2361"/>
                    <a:pt x="2928" y="1511"/>
                  </a:cubicBezTo>
                  <a:cubicBezTo>
                    <a:pt x="3022" y="662"/>
                    <a:pt x="2267" y="1"/>
                    <a:pt x="1511"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13" name="Google Shape;5813;p75"/>
            <p:cNvSpPr/>
            <p:nvPr/>
          </p:nvSpPr>
          <p:spPr>
            <a:xfrm>
              <a:off x="5134425" y="2126800"/>
              <a:ext cx="73225" cy="75575"/>
            </a:xfrm>
            <a:custGeom>
              <a:avLst/>
              <a:gdLst/>
              <a:ahLst/>
              <a:cxnLst/>
              <a:rect l="l" t="t" r="r" b="b"/>
              <a:pathLst>
                <a:path w="2929" h="3023" extrusionOk="0">
                  <a:moveTo>
                    <a:pt x="1417" y="1"/>
                  </a:moveTo>
                  <a:cubicBezTo>
                    <a:pt x="662" y="1"/>
                    <a:pt x="1" y="662"/>
                    <a:pt x="1" y="1511"/>
                  </a:cubicBezTo>
                  <a:cubicBezTo>
                    <a:pt x="1" y="2361"/>
                    <a:pt x="662" y="3022"/>
                    <a:pt x="1417" y="3022"/>
                  </a:cubicBezTo>
                  <a:cubicBezTo>
                    <a:pt x="2267" y="3022"/>
                    <a:pt x="2928" y="2361"/>
                    <a:pt x="2928" y="1511"/>
                  </a:cubicBezTo>
                  <a:cubicBezTo>
                    <a:pt x="2928" y="662"/>
                    <a:pt x="2267" y="1"/>
                    <a:pt x="1417"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14" name="Google Shape;5814;p75"/>
            <p:cNvSpPr/>
            <p:nvPr/>
          </p:nvSpPr>
          <p:spPr>
            <a:xfrm>
              <a:off x="4933750" y="2126800"/>
              <a:ext cx="75575" cy="75575"/>
            </a:xfrm>
            <a:custGeom>
              <a:avLst/>
              <a:gdLst/>
              <a:ahLst/>
              <a:cxnLst/>
              <a:rect l="l" t="t" r="r" b="b"/>
              <a:pathLst>
                <a:path w="3023" h="3023" extrusionOk="0">
                  <a:moveTo>
                    <a:pt x="1512" y="1"/>
                  </a:moveTo>
                  <a:cubicBezTo>
                    <a:pt x="662" y="1"/>
                    <a:pt x="1" y="662"/>
                    <a:pt x="1" y="1511"/>
                  </a:cubicBezTo>
                  <a:cubicBezTo>
                    <a:pt x="1" y="2361"/>
                    <a:pt x="662" y="3022"/>
                    <a:pt x="1512" y="3022"/>
                  </a:cubicBezTo>
                  <a:cubicBezTo>
                    <a:pt x="2362" y="3022"/>
                    <a:pt x="3023" y="2361"/>
                    <a:pt x="3023" y="1511"/>
                  </a:cubicBezTo>
                  <a:cubicBezTo>
                    <a:pt x="3023" y="662"/>
                    <a:pt x="2362" y="1"/>
                    <a:pt x="1512"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15" name="Google Shape;5815;p75"/>
            <p:cNvSpPr/>
            <p:nvPr/>
          </p:nvSpPr>
          <p:spPr>
            <a:xfrm>
              <a:off x="4735450" y="2126800"/>
              <a:ext cx="75575" cy="75575"/>
            </a:xfrm>
            <a:custGeom>
              <a:avLst/>
              <a:gdLst/>
              <a:ahLst/>
              <a:cxnLst/>
              <a:rect l="l" t="t" r="r" b="b"/>
              <a:pathLst>
                <a:path w="3023" h="3023" extrusionOk="0">
                  <a:moveTo>
                    <a:pt x="1511" y="1"/>
                  </a:moveTo>
                  <a:cubicBezTo>
                    <a:pt x="661" y="1"/>
                    <a:pt x="0" y="662"/>
                    <a:pt x="0" y="1511"/>
                  </a:cubicBezTo>
                  <a:cubicBezTo>
                    <a:pt x="0" y="2361"/>
                    <a:pt x="661" y="3022"/>
                    <a:pt x="1511" y="3022"/>
                  </a:cubicBezTo>
                  <a:cubicBezTo>
                    <a:pt x="2361" y="3022"/>
                    <a:pt x="3022" y="2361"/>
                    <a:pt x="3022" y="1511"/>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16" name="Google Shape;5816;p75"/>
            <p:cNvSpPr/>
            <p:nvPr/>
          </p:nvSpPr>
          <p:spPr>
            <a:xfrm>
              <a:off x="4537125" y="2126800"/>
              <a:ext cx="73225" cy="75575"/>
            </a:xfrm>
            <a:custGeom>
              <a:avLst/>
              <a:gdLst/>
              <a:ahLst/>
              <a:cxnLst/>
              <a:rect l="l" t="t" r="r" b="b"/>
              <a:pathLst>
                <a:path w="2929" h="3023" extrusionOk="0">
                  <a:moveTo>
                    <a:pt x="1417" y="1"/>
                  </a:moveTo>
                  <a:cubicBezTo>
                    <a:pt x="662" y="1"/>
                    <a:pt x="1" y="662"/>
                    <a:pt x="1" y="1511"/>
                  </a:cubicBezTo>
                  <a:cubicBezTo>
                    <a:pt x="1" y="2361"/>
                    <a:pt x="662" y="3022"/>
                    <a:pt x="1417" y="3022"/>
                  </a:cubicBezTo>
                  <a:lnTo>
                    <a:pt x="1512" y="3022"/>
                  </a:lnTo>
                  <a:cubicBezTo>
                    <a:pt x="2267" y="3022"/>
                    <a:pt x="2928" y="2361"/>
                    <a:pt x="2928" y="1511"/>
                  </a:cubicBezTo>
                  <a:cubicBezTo>
                    <a:pt x="2928" y="662"/>
                    <a:pt x="2267" y="1"/>
                    <a:pt x="1417"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17" name="Google Shape;5817;p75"/>
            <p:cNvSpPr/>
            <p:nvPr/>
          </p:nvSpPr>
          <p:spPr>
            <a:xfrm>
              <a:off x="4336450" y="2126800"/>
              <a:ext cx="75575" cy="75575"/>
            </a:xfrm>
            <a:custGeom>
              <a:avLst/>
              <a:gdLst/>
              <a:ahLst/>
              <a:cxnLst/>
              <a:rect l="l" t="t" r="r" b="b"/>
              <a:pathLst>
                <a:path w="3023" h="3023" extrusionOk="0">
                  <a:moveTo>
                    <a:pt x="1512" y="1"/>
                  </a:moveTo>
                  <a:cubicBezTo>
                    <a:pt x="662" y="1"/>
                    <a:pt x="1" y="662"/>
                    <a:pt x="1" y="1511"/>
                  </a:cubicBezTo>
                  <a:cubicBezTo>
                    <a:pt x="1" y="2361"/>
                    <a:pt x="662" y="3022"/>
                    <a:pt x="1512" y="3022"/>
                  </a:cubicBezTo>
                  <a:cubicBezTo>
                    <a:pt x="2362" y="3022"/>
                    <a:pt x="3023" y="2361"/>
                    <a:pt x="3023" y="1511"/>
                  </a:cubicBezTo>
                  <a:cubicBezTo>
                    <a:pt x="3023" y="662"/>
                    <a:pt x="2362" y="1"/>
                    <a:pt x="1512"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18" name="Google Shape;5818;p75"/>
            <p:cNvSpPr/>
            <p:nvPr/>
          </p:nvSpPr>
          <p:spPr>
            <a:xfrm>
              <a:off x="4138150" y="2126800"/>
              <a:ext cx="75575" cy="75575"/>
            </a:xfrm>
            <a:custGeom>
              <a:avLst/>
              <a:gdLst/>
              <a:ahLst/>
              <a:cxnLst/>
              <a:rect l="l" t="t" r="r" b="b"/>
              <a:pathLst>
                <a:path w="3023" h="3023" extrusionOk="0">
                  <a:moveTo>
                    <a:pt x="1511" y="1"/>
                  </a:moveTo>
                  <a:cubicBezTo>
                    <a:pt x="661" y="1"/>
                    <a:pt x="0" y="662"/>
                    <a:pt x="0" y="1511"/>
                  </a:cubicBezTo>
                  <a:cubicBezTo>
                    <a:pt x="0" y="2361"/>
                    <a:pt x="661" y="3022"/>
                    <a:pt x="1511" y="3022"/>
                  </a:cubicBezTo>
                  <a:cubicBezTo>
                    <a:pt x="2361" y="3022"/>
                    <a:pt x="3022" y="2361"/>
                    <a:pt x="3022" y="1511"/>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19" name="Google Shape;5819;p75"/>
            <p:cNvSpPr/>
            <p:nvPr/>
          </p:nvSpPr>
          <p:spPr>
            <a:xfrm>
              <a:off x="3939825" y="2126800"/>
              <a:ext cx="73225" cy="75575"/>
            </a:xfrm>
            <a:custGeom>
              <a:avLst/>
              <a:gdLst/>
              <a:ahLst/>
              <a:cxnLst/>
              <a:rect l="l" t="t" r="r" b="b"/>
              <a:pathLst>
                <a:path w="2929" h="3023" extrusionOk="0">
                  <a:moveTo>
                    <a:pt x="1512" y="1"/>
                  </a:moveTo>
                  <a:cubicBezTo>
                    <a:pt x="662" y="1"/>
                    <a:pt x="1" y="662"/>
                    <a:pt x="1" y="1511"/>
                  </a:cubicBezTo>
                  <a:cubicBezTo>
                    <a:pt x="1" y="2361"/>
                    <a:pt x="662" y="3022"/>
                    <a:pt x="1512" y="3022"/>
                  </a:cubicBezTo>
                  <a:cubicBezTo>
                    <a:pt x="2267" y="3022"/>
                    <a:pt x="2928" y="2361"/>
                    <a:pt x="2928" y="1511"/>
                  </a:cubicBezTo>
                  <a:cubicBezTo>
                    <a:pt x="2928" y="662"/>
                    <a:pt x="2267" y="1"/>
                    <a:pt x="1512"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20" name="Google Shape;5820;p75"/>
            <p:cNvSpPr/>
            <p:nvPr/>
          </p:nvSpPr>
          <p:spPr>
            <a:xfrm>
              <a:off x="6128350" y="2315675"/>
              <a:ext cx="75575" cy="75575"/>
            </a:xfrm>
            <a:custGeom>
              <a:avLst/>
              <a:gdLst/>
              <a:ahLst/>
              <a:cxnLst/>
              <a:rect l="l" t="t" r="r" b="b"/>
              <a:pathLst>
                <a:path w="3023" h="3023"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21" name="Google Shape;5821;p75"/>
            <p:cNvSpPr/>
            <p:nvPr/>
          </p:nvSpPr>
          <p:spPr>
            <a:xfrm>
              <a:off x="5930025" y="2315675"/>
              <a:ext cx="73225" cy="75575"/>
            </a:xfrm>
            <a:custGeom>
              <a:avLst/>
              <a:gdLst/>
              <a:ahLst/>
              <a:cxnLst/>
              <a:rect l="l" t="t" r="r" b="b"/>
              <a:pathLst>
                <a:path w="2929" h="3023" extrusionOk="0">
                  <a:moveTo>
                    <a:pt x="1512" y="0"/>
                  </a:moveTo>
                  <a:cubicBezTo>
                    <a:pt x="662" y="0"/>
                    <a:pt x="1" y="661"/>
                    <a:pt x="1" y="1511"/>
                  </a:cubicBezTo>
                  <a:cubicBezTo>
                    <a:pt x="1" y="2361"/>
                    <a:pt x="662" y="3022"/>
                    <a:pt x="1512" y="3022"/>
                  </a:cubicBezTo>
                  <a:cubicBezTo>
                    <a:pt x="2267" y="3022"/>
                    <a:pt x="2928" y="2361"/>
                    <a:pt x="2928" y="1511"/>
                  </a:cubicBezTo>
                  <a:cubicBezTo>
                    <a:pt x="2928" y="661"/>
                    <a:pt x="2267" y="0"/>
                    <a:pt x="1512"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22" name="Google Shape;5822;p75"/>
            <p:cNvSpPr/>
            <p:nvPr/>
          </p:nvSpPr>
          <p:spPr>
            <a:xfrm>
              <a:off x="5731725" y="2315675"/>
              <a:ext cx="73200" cy="75575"/>
            </a:xfrm>
            <a:custGeom>
              <a:avLst/>
              <a:gdLst/>
              <a:ahLst/>
              <a:cxnLst/>
              <a:rect l="l" t="t" r="r" b="b"/>
              <a:pathLst>
                <a:path w="2928" h="3023" extrusionOk="0">
                  <a:moveTo>
                    <a:pt x="1417" y="0"/>
                  </a:moveTo>
                  <a:cubicBezTo>
                    <a:pt x="662" y="0"/>
                    <a:pt x="0" y="661"/>
                    <a:pt x="0" y="1511"/>
                  </a:cubicBezTo>
                  <a:cubicBezTo>
                    <a:pt x="0" y="2361"/>
                    <a:pt x="662" y="3022"/>
                    <a:pt x="1417" y="3022"/>
                  </a:cubicBezTo>
                  <a:cubicBezTo>
                    <a:pt x="2267" y="3022"/>
                    <a:pt x="2928" y="2361"/>
                    <a:pt x="2928" y="1511"/>
                  </a:cubicBezTo>
                  <a:cubicBezTo>
                    <a:pt x="2928" y="661"/>
                    <a:pt x="2267" y="0"/>
                    <a:pt x="1417"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23" name="Google Shape;5823;p75"/>
            <p:cNvSpPr/>
            <p:nvPr/>
          </p:nvSpPr>
          <p:spPr>
            <a:xfrm>
              <a:off x="5531050" y="2315675"/>
              <a:ext cx="75575" cy="75575"/>
            </a:xfrm>
            <a:custGeom>
              <a:avLst/>
              <a:gdLst/>
              <a:ahLst/>
              <a:cxnLst/>
              <a:rect l="l" t="t" r="r" b="b"/>
              <a:pathLst>
                <a:path w="3023" h="3023" extrusionOk="0">
                  <a:moveTo>
                    <a:pt x="1512" y="0"/>
                  </a:moveTo>
                  <a:cubicBezTo>
                    <a:pt x="662" y="0"/>
                    <a:pt x="1" y="661"/>
                    <a:pt x="1" y="1511"/>
                  </a:cubicBezTo>
                  <a:cubicBezTo>
                    <a:pt x="1" y="2361"/>
                    <a:pt x="662" y="3022"/>
                    <a:pt x="1512" y="3022"/>
                  </a:cubicBezTo>
                  <a:cubicBezTo>
                    <a:pt x="2361" y="3022"/>
                    <a:pt x="3022" y="2361"/>
                    <a:pt x="3022" y="1511"/>
                  </a:cubicBezTo>
                  <a:cubicBezTo>
                    <a:pt x="3022" y="661"/>
                    <a:pt x="2361" y="0"/>
                    <a:pt x="1512"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24" name="Google Shape;5824;p75"/>
            <p:cNvSpPr/>
            <p:nvPr/>
          </p:nvSpPr>
          <p:spPr>
            <a:xfrm>
              <a:off x="5332750" y="2315675"/>
              <a:ext cx="75550" cy="75575"/>
            </a:xfrm>
            <a:custGeom>
              <a:avLst/>
              <a:gdLst/>
              <a:ahLst/>
              <a:cxnLst/>
              <a:rect l="l" t="t" r="r" b="b"/>
              <a:pathLst>
                <a:path w="3022" h="3023" extrusionOk="0">
                  <a:moveTo>
                    <a:pt x="1511" y="0"/>
                  </a:moveTo>
                  <a:cubicBezTo>
                    <a:pt x="661" y="0"/>
                    <a:pt x="0" y="661"/>
                    <a:pt x="0" y="1511"/>
                  </a:cubicBezTo>
                  <a:cubicBezTo>
                    <a:pt x="0" y="2361"/>
                    <a:pt x="661" y="3022"/>
                    <a:pt x="1511" y="3022"/>
                  </a:cubicBezTo>
                  <a:cubicBezTo>
                    <a:pt x="2267" y="3022"/>
                    <a:pt x="2928" y="2361"/>
                    <a:pt x="2928" y="1511"/>
                  </a:cubicBezTo>
                  <a:cubicBezTo>
                    <a:pt x="3022" y="661"/>
                    <a:pt x="2267" y="0"/>
                    <a:pt x="1511"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25" name="Google Shape;5825;p75"/>
            <p:cNvSpPr/>
            <p:nvPr/>
          </p:nvSpPr>
          <p:spPr>
            <a:xfrm>
              <a:off x="5134425" y="2315675"/>
              <a:ext cx="73225" cy="75575"/>
            </a:xfrm>
            <a:custGeom>
              <a:avLst/>
              <a:gdLst/>
              <a:ahLst/>
              <a:cxnLst/>
              <a:rect l="l" t="t" r="r" b="b"/>
              <a:pathLst>
                <a:path w="2929" h="3023" extrusionOk="0">
                  <a:moveTo>
                    <a:pt x="1417" y="0"/>
                  </a:moveTo>
                  <a:cubicBezTo>
                    <a:pt x="662" y="0"/>
                    <a:pt x="1" y="661"/>
                    <a:pt x="1" y="1511"/>
                  </a:cubicBezTo>
                  <a:cubicBezTo>
                    <a:pt x="1" y="2361"/>
                    <a:pt x="662" y="3022"/>
                    <a:pt x="1417" y="3022"/>
                  </a:cubicBezTo>
                  <a:cubicBezTo>
                    <a:pt x="2267" y="3022"/>
                    <a:pt x="2928" y="2361"/>
                    <a:pt x="2928" y="1511"/>
                  </a:cubicBezTo>
                  <a:cubicBezTo>
                    <a:pt x="2928" y="661"/>
                    <a:pt x="2267" y="0"/>
                    <a:pt x="1417"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26" name="Google Shape;5826;p75"/>
            <p:cNvSpPr/>
            <p:nvPr/>
          </p:nvSpPr>
          <p:spPr>
            <a:xfrm>
              <a:off x="4933750" y="2315675"/>
              <a:ext cx="75575" cy="75575"/>
            </a:xfrm>
            <a:custGeom>
              <a:avLst/>
              <a:gdLst/>
              <a:ahLst/>
              <a:cxnLst/>
              <a:rect l="l" t="t" r="r" b="b"/>
              <a:pathLst>
                <a:path w="3023" h="3023"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27" name="Google Shape;5827;p75"/>
            <p:cNvSpPr/>
            <p:nvPr/>
          </p:nvSpPr>
          <p:spPr>
            <a:xfrm>
              <a:off x="4735450" y="2315675"/>
              <a:ext cx="75575" cy="75575"/>
            </a:xfrm>
            <a:custGeom>
              <a:avLst/>
              <a:gdLst/>
              <a:ahLst/>
              <a:cxnLst/>
              <a:rect l="l" t="t" r="r" b="b"/>
              <a:pathLst>
                <a:path w="3023" h="3023"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28" name="Google Shape;5828;p75"/>
            <p:cNvSpPr/>
            <p:nvPr/>
          </p:nvSpPr>
          <p:spPr>
            <a:xfrm>
              <a:off x="4537125" y="2315675"/>
              <a:ext cx="73225" cy="75575"/>
            </a:xfrm>
            <a:custGeom>
              <a:avLst/>
              <a:gdLst/>
              <a:ahLst/>
              <a:cxnLst/>
              <a:rect l="l" t="t" r="r" b="b"/>
              <a:pathLst>
                <a:path w="2929" h="3023" extrusionOk="0">
                  <a:moveTo>
                    <a:pt x="1417" y="0"/>
                  </a:moveTo>
                  <a:cubicBezTo>
                    <a:pt x="662" y="0"/>
                    <a:pt x="1" y="661"/>
                    <a:pt x="1" y="1511"/>
                  </a:cubicBezTo>
                  <a:cubicBezTo>
                    <a:pt x="1" y="2361"/>
                    <a:pt x="662" y="3022"/>
                    <a:pt x="1417" y="3022"/>
                  </a:cubicBezTo>
                  <a:lnTo>
                    <a:pt x="1512" y="3022"/>
                  </a:lnTo>
                  <a:cubicBezTo>
                    <a:pt x="2267" y="3022"/>
                    <a:pt x="2928" y="2361"/>
                    <a:pt x="2928" y="1511"/>
                  </a:cubicBezTo>
                  <a:cubicBezTo>
                    <a:pt x="2928" y="661"/>
                    <a:pt x="2267" y="0"/>
                    <a:pt x="1417"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29" name="Google Shape;5829;p75"/>
            <p:cNvSpPr/>
            <p:nvPr/>
          </p:nvSpPr>
          <p:spPr>
            <a:xfrm>
              <a:off x="4336450" y="2315675"/>
              <a:ext cx="75575" cy="75575"/>
            </a:xfrm>
            <a:custGeom>
              <a:avLst/>
              <a:gdLst/>
              <a:ahLst/>
              <a:cxnLst/>
              <a:rect l="l" t="t" r="r" b="b"/>
              <a:pathLst>
                <a:path w="3023" h="3023"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30" name="Google Shape;5830;p75"/>
            <p:cNvSpPr/>
            <p:nvPr/>
          </p:nvSpPr>
          <p:spPr>
            <a:xfrm>
              <a:off x="4138150" y="2315675"/>
              <a:ext cx="75575" cy="75575"/>
            </a:xfrm>
            <a:custGeom>
              <a:avLst/>
              <a:gdLst/>
              <a:ahLst/>
              <a:cxnLst/>
              <a:rect l="l" t="t" r="r" b="b"/>
              <a:pathLst>
                <a:path w="3023" h="3023"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31" name="Google Shape;5831;p75"/>
            <p:cNvSpPr/>
            <p:nvPr/>
          </p:nvSpPr>
          <p:spPr>
            <a:xfrm>
              <a:off x="3939825" y="2315675"/>
              <a:ext cx="73225" cy="75575"/>
            </a:xfrm>
            <a:custGeom>
              <a:avLst/>
              <a:gdLst/>
              <a:ahLst/>
              <a:cxnLst/>
              <a:rect l="l" t="t" r="r" b="b"/>
              <a:pathLst>
                <a:path w="2929" h="3023" extrusionOk="0">
                  <a:moveTo>
                    <a:pt x="1512" y="0"/>
                  </a:moveTo>
                  <a:cubicBezTo>
                    <a:pt x="662" y="0"/>
                    <a:pt x="1" y="661"/>
                    <a:pt x="1" y="1511"/>
                  </a:cubicBezTo>
                  <a:cubicBezTo>
                    <a:pt x="1" y="2361"/>
                    <a:pt x="662" y="3022"/>
                    <a:pt x="1512" y="3022"/>
                  </a:cubicBezTo>
                  <a:cubicBezTo>
                    <a:pt x="2267" y="3022"/>
                    <a:pt x="2928" y="2361"/>
                    <a:pt x="2928" y="1511"/>
                  </a:cubicBezTo>
                  <a:cubicBezTo>
                    <a:pt x="2928" y="661"/>
                    <a:pt x="2267" y="0"/>
                    <a:pt x="1512"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32" name="Google Shape;5832;p75"/>
            <p:cNvSpPr/>
            <p:nvPr/>
          </p:nvSpPr>
          <p:spPr>
            <a:xfrm>
              <a:off x="6326650" y="2509250"/>
              <a:ext cx="28375" cy="68500"/>
            </a:xfrm>
            <a:custGeom>
              <a:avLst/>
              <a:gdLst/>
              <a:ahLst/>
              <a:cxnLst/>
              <a:rect l="l" t="t" r="r" b="b"/>
              <a:pathLst>
                <a:path w="1135" h="2740" extrusionOk="0">
                  <a:moveTo>
                    <a:pt x="851" y="1"/>
                  </a:moveTo>
                  <a:cubicBezTo>
                    <a:pt x="379" y="284"/>
                    <a:pt x="1" y="756"/>
                    <a:pt x="1" y="1323"/>
                  </a:cubicBezTo>
                  <a:cubicBezTo>
                    <a:pt x="1" y="1984"/>
                    <a:pt x="473" y="2551"/>
                    <a:pt x="1134" y="2740"/>
                  </a:cubicBezTo>
                  <a:cubicBezTo>
                    <a:pt x="1040" y="1795"/>
                    <a:pt x="945" y="945"/>
                    <a:pt x="851"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33" name="Google Shape;5833;p75"/>
            <p:cNvSpPr/>
            <p:nvPr/>
          </p:nvSpPr>
          <p:spPr>
            <a:xfrm>
              <a:off x="6128350" y="2504550"/>
              <a:ext cx="75575" cy="75550"/>
            </a:xfrm>
            <a:custGeom>
              <a:avLst/>
              <a:gdLst/>
              <a:ahLst/>
              <a:cxnLst/>
              <a:rect l="l" t="t" r="r" b="b"/>
              <a:pathLst>
                <a:path w="3023" h="3022"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34" name="Google Shape;5834;p75"/>
            <p:cNvSpPr/>
            <p:nvPr/>
          </p:nvSpPr>
          <p:spPr>
            <a:xfrm>
              <a:off x="5930025" y="2504550"/>
              <a:ext cx="73225" cy="75550"/>
            </a:xfrm>
            <a:custGeom>
              <a:avLst/>
              <a:gdLst/>
              <a:ahLst/>
              <a:cxnLst/>
              <a:rect l="l" t="t" r="r" b="b"/>
              <a:pathLst>
                <a:path w="2929" h="3022" extrusionOk="0">
                  <a:moveTo>
                    <a:pt x="1512" y="0"/>
                  </a:moveTo>
                  <a:cubicBezTo>
                    <a:pt x="662" y="0"/>
                    <a:pt x="1" y="661"/>
                    <a:pt x="1" y="1511"/>
                  </a:cubicBezTo>
                  <a:cubicBezTo>
                    <a:pt x="1" y="2361"/>
                    <a:pt x="662" y="3022"/>
                    <a:pt x="1512" y="3022"/>
                  </a:cubicBezTo>
                  <a:cubicBezTo>
                    <a:pt x="2267" y="3022"/>
                    <a:pt x="2928" y="2361"/>
                    <a:pt x="2928" y="1511"/>
                  </a:cubicBezTo>
                  <a:cubicBezTo>
                    <a:pt x="2928" y="661"/>
                    <a:pt x="2267" y="0"/>
                    <a:pt x="1512"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35" name="Google Shape;5835;p75"/>
            <p:cNvSpPr/>
            <p:nvPr/>
          </p:nvSpPr>
          <p:spPr>
            <a:xfrm>
              <a:off x="5731725" y="2504550"/>
              <a:ext cx="73200" cy="75550"/>
            </a:xfrm>
            <a:custGeom>
              <a:avLst/>
              <a:gdLst/>
              <a:ahLst/>
              <a:cxnLst/>
              <a:rect l="l" t="t" r="r" b="b"/>
              <a:pathLst>
                <a:path w="2928" h="3022" extrusionOk="0">
                  <a:moveTo>
                    <a:pt x="1417" y="0"/>
                  </a:moveTo>
                  <a:cubicBezTo>
                    <a:pt x="662" y="0"/>
                    <a:pt x="0" y="661"/>
                    <a:pt x="0" y="1511"/>
                  </a:cubicBezTo>
                  <a:cubicBezTo>
                    <a:pt x="0" y="2361"/>
                    <a:pt x="662" y="3022"/>
                    <a:pt x="1417" y="3022"/>
                  </a:cubicBezTo>
                  <a:cubicBezTo>
                    <a:pt x="2267" y="3022"/>
                    <a:pt x="2928" y="2361"/>
                    <a:pt x="2928" y="1511"/>
                  </a:cubicBezTo>
                  <a:cubicBezTo>
                    <a:pt x="2928" y="661"/>
                    <a:pt x="2267" y="0"/>
                    <a:pt x="1417"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36" name="Google Shape;5836;p75"/>
            <p:cNvSpPr/>
            <p:nvPr/>
          </p:nvSpPr>
          <p:spPr>
            <a:xfrm>
              <a:off x="5531050" y="2504550"/>
              <a:ext cx="75575" cy="75550"/>
            </a:xfrm>
            <a:custGeom>
              <a:avLst/>
              <a:gdLst/>
              <a:ahLst/>
              <a:cxnLst/>
              <a:rect l="l" t="t" r="r" b="b"/>
              <a:pathLst>
                <a:path w="3023" h="3022" extrusionOk="0">
                  <a:moveTo>
                    <a:pt x="1512" y="0"/>
                  </a:moveTo>
                  <a:cubicBezTo>
                    <a:pt x="662" y="0"/>
                    <a:pt x="1" y="661"/>
                    <a:pt x="1" y="1511"/>
                  </a:cubicBezTo>
                  <a:cubicBezTo>
                    <a:pt x="1" y="2361"/>
                    <a:pt x="662" y="3022"/>
                    <a:pt x="1512" y="3022"/>
                  </a:cubicBezTo>
                  <a:cubicBezTo>
                    <a:pt x="2361" y="3022"/>
                    <a:pt x="3022" y="2361"/>
                    <a:pt x="3022" y="1511"/>
                  </a:cubicBezTo>
                  <a:cubicBezTo>
                    <a:pt x="3022" y="661"/>
                    <a:pt x="2361" y="0"/>
                    <a:pt x="1512"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37" name="Google Shape;5837;p75"/>
            <p:cNvSpPr/>
            <p:nvPr/>
          </p:nvSpPr>
          <p:spPr>
            <a:xfrm>
              <a:off x="5332750" y="2504550"/>
              <a:ext cx="75550" cy="75550"/>
            </a:xfrm>
            <a:custGeom>
              <a:avLst/>
              <a:gdLst/>
              <a:ahLst/>
              <a:cxnLst/>
              <a:rect l="l" t="t" r="r" b="b"/>
              <a:pathLst>
                <a:path w="3022" h="3022" extrusionOk="0">
                  <a:moveTo>
                    <a:pt x="1511" y="0"/>
                  </a:moveTo>
                  <a:cubicBezTo>
                    <a:pt x="661" y="0"/>
                    <a:pt x="0" y="661"/>
                    <a:pt x="0" y="1511"/>
                  </a:cubicBezTo>
                  <a:cubicBezTo>
                    <a:pt x="0" y="2361"/>
                    <a:pt x="661" y="3022"/>
                    <a:pt x="1511" y="3022"/>
                  </a:cubicBezTo>
                  <a:cubicBezTo>
                    <a:pt x="2267" y="3022"/>
                    <a:pt x="2928" y="2361"/>
                    <a:pt x="2928" y="1511"/>
                  </a:cubicBezTo>
                  <a:cubicBezTo>
                    <a:pt x="3022" y="661"/>
                    <a:pt x="2267" y="0"/>
                    <a:pt x="1511"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38" name="Google Shape;5838;p75"/>
            <p:cNvSpPr/>
            <p:nvPr/>
          </p:nvSpPr>
          <p:spPr>
            <a:xfrm>
              <a:off x="5134425" y="2504550"/>
              <a:ext cx="73225" cy="75550"/>
            </a:xfrm>
            <a:custGeom>
              <a:avLst/>
              <a:gdLst/>
              <a:ahLst/>
              <a:cxnLst/>
              <a:rect l="l" t="t" r="r" b="b"/>
              <a:pathLst>
                <a:path w="2929" h="3022" extrusionOk="0">
                  <a:moveTo>
                    <a:pt x="1417" y="0"/>
                  </a:moveTo>
                  <a:cubicBezTo>
                    <a:pt x="662" y="0"/>
                    <a:pt x="1" y="661"/>
                    <a:pt x="1" y="1511"/>
                  </a:cubicBezTo>
                  <a:cubicBezTo>
                    <a:pt x="1" y="2361"/>
                    <a:pt x="662" y="3022"/>
                    <a:pt x="1417" y="3022"/>
                  </a:cubicBezTo>
                  <a:cubicBezTo>
                    <a:pt x="2267" y="3022"/>
                    <a:pt x="2928" y="2361"/>
                    <a:pt x="2928" y="1511"/>
                  </a:cubicBezTo>
                  <a:cubicBezTo>
                    <a:pt x="2928" y="661"/>
                    <a:pt x="2267" y="0"/>
                    <a:pt x="1417"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39" name="Google Shape;5839;p75"/>
            <p:cNvSpPr/>
            <p:nvPr/>
          </p:nvSpPr>
          <p:spPr>
            <a:xfrm>
              <a:off x="4933750" y="2504550"/>
              <a:ext cx="75575" cy="75550"/>
            </a:xfrm>
            <a:custGeom>
              <a:avLst/>
              <a:gdLst/>
              <a:ahLst/>
              <a:cxnLst/>
              <a:rect l="l" t="t" r="r" b="b"/>
              <a:pathLst>
                <a:path w="3023" h="3022"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40" name="Google Shape;5840;p75"/>
            <p:cNvSpPr/>
            <p:nvPr/>
          </p:nvSpPr>
          <p:spPr>
            <a:xfrm>
              <a:off x="4735450" y="2504550"/>
              <a:ext cx="75575" cy="75550"/>
            </a:xfrm>
            <a:custGeom>
              <a:avLst/>
              <a:gdLst/>
              <a:ahLst/>
              <a:cxnLst/>
              <a:rect l="l" t="t" r="r" b="b"/>
              <a:pathLst>
                <a:path w="3023" h="3022"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41" name="Google Shape;5841;p75"/>
            <p:cNvSpPr/>
            <p:nvPr/>
          </p:nvSpPr>
          <p:spPr>
            <a:xfrm>
              <a:off x="4537125" y="2504550"/>
              <a:ext cx="73225" cy="75550"/>
            </a:xfrm>
            <a:custGeom>
              <a:avLst/>
              <a:gdLst/>
              <a:ahLst/>
              <a:cxnLst/>
              <a:rect l="l" t="t" r="r" b="b"/>
              <a:pathLst>
                <a:path w="2929" h="3022" extrusionOk="0">
                  <a:moveTo>
                    <a:pt x="1417" y="0"/>
                  </a:moveTo>
                  <a:cubicBezTo>
                    <a:pt x="662" y="0"/>
                    <a:pt x="1" y="661"/>
                    <a:pt x="1" y="1511"/>
                  </a:cubicBezTo>
                  <a:cubicBezTo>
                    <a:pt x="1" y="2361"/>
                    <a:pt x="662" y="3022"/>
                    <a:pt x="1417" y="3022"/>
                  </a:cubicBezTo>
                  <a:lnTo>
                    <a:pt x="1512" y="3022"/>
                  </a:lnTo>
                  <a:cubicBezTo>
                    <a:pt x="2267" y="3022"/>
                    <a:pt x="2928" y="2361"/>
                    <a:pt x="2928" y="1511"/>
                  </a:cubicBezTo>
                  <a:cubicBezTo>
                    <a:pt x="2928" y="661"/>
                    <a:pt x="2267" y="0"/>
                    <a:pt x="1417"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42" name="Google Shape;5842;p75"/>
            <p:cNvSpPr/>
            <p:nvPr/>
          </p:nvSpPr>
          <p:spPr>
            <a:xfrm>
              <a:off x="4336450" y="2504550"/>
              <a:ext cx="75575" cy="75550"/>
            </a:xfrm>
            <a:custGeom>
              <a:avLst/>
              <a:gdLst/>
              <a:ahLst/>
              <a:cxnLst/>
              <a:rect l="l" t="t" r="r" b="b"/>
              <a:pathLst>
                <a:path w="3023" h="3022"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43" name="Google Shape;5843;p75"/>
            <p:cNvSpPr/>
            <p:nvPr/>
          </p:nvSpPr>
          <p:spPr>
            <a:xfrm>
              <a:off x="4138150" y="2504550"/>
              <a:ext cx="75575" cy="75550"/>
            </a:xfrm>
            <a:custGeom>
              <a:avLst/>
              <a:gdLst/>
              <a:ahLst/>
              <a:cxnLst/>
              <a:rect l="l" t="t" r="r" b="b"/>
              <a:pathLst>
                <a:path w="3023" h="3022"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44" name="Google Shape;5844;p75"/>
            <p:cNvSpPr/>
            <p:nvPr/>
          </p:nvSpPr>
          <p:spPr>
            <a:xfrm>
              <a:off x="3939825" y="2504550"/>
              <a:ext cx="73225" cy="75550"/>
            </a:xfrm>
            <a:custGeom>
              <a:avLst/>
              <a:gdLst/>
              <a:ahLst/>
              <a:cxnLst/>
              <a:rect l="l" t="t" r="r" b="b"/>
              <a:pathLst>
                <a:path w="2929" h="3022" extrusionOk="0">
                  <a:moveTo>
                    <a:pt x="1512" y="0"/>
                  </a:moveTo>
                  <a:cubicBezTo>
                    <a:pt x="662" y="0"/>
                    <a:pt x="1" y="661"/>
                    <a:pt x="1" y="1511"/>
                  </a:cubicBezTo>
                  <a:cubicBezTo>
                    <a:pt x="1" y="2361"/>
                    <a:pt x="662" y="3022"/>
                    <a:pt x="1512" y="3022"/>
                  </a:cubicBezTo>
                  <a:cubicBezTo>
                    <a:pt x="2267" y="3022"/>
                    <a:pt x="2928" y="2361"/>
                    <a:pt x="2928" y="1511"/>
                  </a:cubicBezTo>
                  <a:cubicBezTo>
                    <a:pt x="2928" y="661"/>
                    <a:pt x="2267" y="0"/>
                    <a:pt x="1512"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45" name="Google Shape;5845;p75"/>
            <p:cNvSpPr/>
            <p:nvPr/>
          </p:nvSpPr>
          <p:spPr>
            <a:xfrm>
              <a:off x="6326650" y="2693400"/>
              <a:ext cx="40175" cy="75575"/>
            </a:xfrm>
            <a:custGeom>
              <a:avLst/>
              <a:gdLst/>
              <a:ahLst/>
              <a:cxnLst/>
              <a:rect l="l" t="t" r="r" b="b"/>
              <a:pathLst>
                <a:path w="1607" h="3023" extrusionOk="0">
                  <a:moveTo>
                    <a:pt x="1512" y="1"/>
                  </a:moveTo>
                  <a:cubicBezTo>
                    <a:pt x="662" y="1"/>
                    <a:pt x="1" y="662"/>
                    <a:pt x="1" y="1512"/>
                  </a:cubicBezTo>
                  <a:cubicBezTo>
                    <a:pt x="1" y="2362"/>
                    <a:pt x="662" y="3023"/>
                    <a:pt x="1512" y="3023"/>
                  </a:cubicBezTo>
                  <a:lnTo>
                    <a:pt x="1512" y="2928"/>
                  </a:lnTo>
                  <a:lnTo>
                    <a:pt x="1606" y="2928"/>
                  </a:lnTo>
                  <a:cubicBezTo>
                    <a:pt x="1606" y="1984"/>
                    <a:pt x="1512" y="1040"/>
                    <a:pt x="1512"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46" name="Google Shape;5846;p75"/>
            <p:cNvSpPr/>
            <p:nvPr/>
          </p:nvSpPr>
          <p:spPr>
            <a:xfrm>
              <a:off x="6128350" y="2693400"/>
              <a:ext cx="75575" cy="75575"/>
            </a:xfrm>
            <a:custGeom>
              <a:avLst/>
              <a:gdLst/>
              <a:ahLst/>
              <a:cxnLst/>
              <a:rect l="l" t="t" r="r" b="b"/>
              <a:pathLst>
                <a:path w="3023" h="3023" extrusionOk="0">
                  <a:moveTo>
                    <a:pt x="1511" y="1"/>
                  </a:moveTo>
                  <a:cubicBezTo>
                    <a:pt x="661" y="1"/>
                    <a:pt x="0" y="662"/>
                    <a:pt x="0" y="1512"/>
                  </a:cubicBezTo>
                  <a:cubicBezTo>
                    <a:pt x="0" y="2362"/>
                    <a:pt x="661" y="3023"/>
                    <a:pt x="1511" y="3023"/>
                  </a:cubicBezTo>
                  <a:cubicBezTo>
                    <a:pt x="2361" y="3023"/>
                    <a:pt x="3022" y="2362"/>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47" name="Google Shape;5847;p75"/>
            <p:cNvSpPr/>
            <p:nvPr/>
          </p:nvSpPr>
          <p:spPr>
            <a:xfrm>
              <a:off x="5930025" y="2693400"/>
              <a:ext cx="73225" cy="75575"/>
            </a:xfrm>
            <a:custGeom>
              <a:avLst/>
              <a:gdLst/>
              <a:ahLst/>
              <a:cxnLst/>
              <a:rect l="l" t="t" r="r" b="b"/>
              <a:pathLst>
                <a:path w="2929" h="3023" extrusionOk="0">
                  <a:moveTo>
                    <a:pt x="1512" y="1"/>
                  </a:moveTo>
                  <a:cubicBezTo>
                    <a:pt x="662" y="1"/>
                    <a:pt x="1" y="662"/>
                    <a:pt x="1" y="1512"/>
                  </a:cubicBezTo>
                  <a:cubicBezTo>
                    <a:pt x="1" y="2362"/>
                    <a:pt x="662" y="3023"/>
                    <a:pt x="1512" y="3023"/>
                  </a:cubicBezTo>
                  <a:cubicBezTo>
                    <a:pt x="2267" y="3023"/>
                    <a:pt x="2928" y="2362"/>
                    <a:pt x="2928" y="1512"/>
                  </a:cubicBezTo>
                  <a:cubicBezTo>
                    <a:pt x="2928" y="662"/>
                    <a:pt x="2267" y="1"/>
                    <a:pt x="1512"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48" name="Google Shape;5848;p75"/>
            <p:cNvSpPr/>
            <p:nvPr/>
          </p:nvSpPr>
          <p:spPr>
            <a:xfrm>
              <a:off x="5731725" y="2693400"/>
              <a:ext cx="73200" cy="75575"/>
            </a:xfrm>
            <a:custGeom>
              <a:avLst/>
              <a:gdLst/>
              <a:ahLst/>
              <a:cxnLst/>
              <a:rect l="l" t="t" r="r" b="b"/>
              <a:pathLst>
                <a:path w="2928" h="3023" extrusionOk="0">
                  <a:moveTo>
                    <a:pt x="1417" y="1"/>
                  </a:moveTo>
                  <a:cubicBezTo>
                    <a:pt x="662" y="1"/>
                    <a:pt x="0" y="662"/>
                    <a:pt x="0" y="1512"/>
                  </a:cubicBezTo>
                  <a:cubicBezTo>
                    <a:pt x="0" y="2362"/>
                    <a:pt x="662" y="3023"/>
                    <a:pt x="1417" y="3023"/>
                  </a:cubicBezTo>
                  <a:cubicBezTo>
                    <a:pt x="2267" y="3023"/>
                    <a:pt x="2928" y="2362"/>
                    <a:pt x="2928" y="1512"/>
                  </a:cubicBezTo>
                  <a:cubicBezTo>
                    <a:pt x="2928" y="662"/>
                    <a:pt x="2267" y="1"/>
                    <a:pt x="1417"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49" name="Google Shape;5849;p75"/>
            <p:cNvSpPr/>
            <p:nvPr/>
          </p:nvSpPr>
          <p:spPr>
            <a:xfrm>
              <a:off x="5531050" y="2693400"/>
              <a:ext cx="75575" cy="75575"/>
            </a:xfrm>
            <a:custGeom>
              <a:avLst/>
              <a:gdLst/>
              <a:ahLst/>
              <a:cxnLst/>
              <a:rect l="l" t="t" r="r" b="b"/>
              <a:pathLst>
                <a:path w="3023" h="3023" extrusionOk="0">
                  <a:moveTo>
                    <a:pt x="1512" y="1"/>
                  </a:moveTo>
                  <a:cubicBezTo>
                    <a:pt x="662" y="1"/>
                    <a:pt x="1" y="662"/>
                    <a:pt x="1" y="1512"/>
                  </a:cubicBezTo>
                  <a:cubicBezTo>
                    <a:pt x="1" y="2362"/>
                    <a:pt x="662" y="3023"/>
                    <a:pt x="1512" y="3023"/>
                  </a:cubicBezTo>
                  <a:cubicBezTo>
                    <a:pt x="2361" y="3023"/>
                    <a:pt x="3022" y="2362"/>
                    <a:pt x="3022" y="1512"/>
                  </a:cubicBezTo>
                  <a:cubicBezTo>
                    <a:pt x="3022" y="662"/>
                    <a:pt x="2361" y="1"/>
                    <a:pt x="1512"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50" name="Google Shape;5850;p75"/>
            <p:cNvSpPr/>
            <p:nvPr/>
          </p:nvSpPr>
          <p:spPr>
            <a:xfrm>
              <a:off x="5332750" y="2693400"/>
              <a:ext cx="75550" cy="75575"/>
            </a:xfrm>
            <a:custGeom>
              <a:avLst/>
              <a:gdLst/>
              <a:ahLst/>
              <a:cxnLst/>
              <a:rect l="l" t="t" r="r" b="b"/>
              <a:pathLst>
                <a:path w="3022" h="3023" extrusionOk="0">
                  <a:moveTo>
                    <a:pt x="1511" y="1"/>
                  </a:moveTo>
                  <a:cubicBezTo>
                    <a:pt x="661" y="1"/>
                    <a:pt x="0" y="662"/>
                    <a:pt x="0" y="1512"/>
                  </a:cubicBezTo>
                  <a:cubicBezTo>
                    <a:pt x="0" y="2362"/>
                    <a:pt x="661" y="3023"/>
                    <a:pt x="1511" y="3023"/>
                  </a:cubicBezTo>
                  <a:cubicBezTo>
                    <a:pt x="2267" y="3023"/>
                    <a:pt x="2928" y="2362"/>
                    <a:pt x="2928" y="1512"/>
                  </a:cubicBezTo>
                  <a:cubicBezTo>
                    <a:pt x="3022" y="662"/>
                    <a:pt x="2267" y="1"/>
                    <a:pt x="1511"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51" name="Google Shape;5851;p75"/>
            <p:cNvSpPr/>
            <p:nvPr/>
          </p:nvSpPr>
          <p:spPr>
            <a:xfrm>
              <a:off x="5134425" y="2693400"/>
              <a:ext cx="73225" cy="75575"/>
            </a:xfrm>
            <a:custGeom>
              <a:avLst/>
              <a:gdLst/>
              <a:ahLst/>
              <a:cxnLst/>
              <a:rect l="l" t="t" r="r" b="b"/>
              <a:pathLst>
                <a:path w="2929" h="3023" extrusionOk="0">
                  <a:moveTo>
                    <a:pt x="1417" y="1"/>
                  </a:moveTo>
                  <a:cubicBezTo>
                    <a:pt x="662" y="1"/>
                    <a:pt x="1" y="662"/>
                    <a:pt x="1" y="1512"/>
                  </a:cubicBezTo>
                  <a:cubicBezTo>
                    <a:pt x="1" y="2362"/>
                    <a:pt x="662" y="3023"/>
                    <a:pt x="1417" y="3023"/>
                  </a:cubicBezTo>
                  <a:cubicBezTo>
                    <a:pt x="2267" y="3023"/>
                    <a:pt x="2928" y="2362"/>
                    <a:pt x="2928" y="1512"/>
                  </a:cubicBezTo>
                  <a:cubicBezTo>
                    <a:pt x="2928" y="662"/>
                    <a:pt x="2267" y="1"/>
                    <a:pt x="1417"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52" name="Google Shape;5852;p75"/>
            <p:cNvSpPr/>
            <p:nvPr/>
          </p:nvSpPr>
          <p:spPr>
            <a:xfrm>
              <a:off x="4933750" y="2693400"/>
              <a:ext cx="75575" cy="75575"/>
            </a:xfrm>
            <a:custGeom>
              <a:avLst/>
              <a:gdLst/>
              <a:ahLst/>
              <a:cxnLst/>
              <a:rect l="l" t="t" r="r" b="b"/>
              <a:pathLst>
                <a:path w="3023" h="3023" extrusionOk="0">
                  <a:moveTo>
                    <a:pt x="1512" y="1"/>
                  </a:moveTo>
                  <a:cubicBezTo>
                    <a:pt x="662" y="1"/>
                    <a:pt x="1" y="662"/>
                    <a:pt x="1" y="1512"/>
                  </a:cubicBezTo>
                  <a:cubicBezTo>
                    <a:pt x="1" y="2362"/>
                    <a:pt x="662" y="3023"/>
                    <a:pt x="1512" y="3023"/>
                  </a:cubicBezTo>
                  <a:cubicBezTo>
                    <a:pt x="2362" y="3023"/>
                    <a:pt x="3023" y="2362"/>
                    <a:pt x="3023" y="1512"/>
                  </a:cubicBezTo>
                  <a:cubicBezTo>
                    <a:pt x="3023" y="662"/>
                    <a:pt x="2362" y="1"/>
                    <a:pt x="1512"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53" name="Google Shape;5853;p75"/>
            <p:cNvSpPr/>
            <p:nvPr/>
          </p:nvSpPr>
          <p:spPr>
            <a:xfrm>
              <a:off x="4735450" y="2693400"/>
              <a:ext cx="75575" cy="75575"/>
            </a:xfrm>
            <a:custGeom>
              <a:avLst/>
              <a:gdLst/>
              <a:ahLst/>
              <a:cxnLst/>
              <a:rect l="l" t="t" r="r" b="b"/>
              <a:pathLst>
                <a:path w="3023" h="3023" extrusionOk="0">
                  <a:moveTo>
                    <a:pt x="1511" y="1"/>
                  </a:moveTo>
                  <a:cubicBezTo>
                    <a:pt x="661" y="1"/>
                    <a:pt x="0" y="662"/>
                    <a:pt x="0" y="1512"/>
                  </a:cubicBezTo>
                  <a:cubicBezTo>
                    <a:pt x="0" y="2362"/>
                    <a:pt x="661" y="3023"/>
                    <a:pt x="1511" y="3023"/>
                  </a:cubicBezTo>
                  <a:cubicBezTo>
                    <a:pt x="2361" y="3023"/>
                    <a:pt x="3022" y="2362"/>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54" name="Google Shape;5854;p75"/>
            <p:cNvSpPr/>
            <p:nvPr/>
          </p:nvSpPr>
          <p:spPr>
            <a:xfrm>
              <a:off x="4537125" y="2693400"/>
              <a:ext cx="73225" cy="75575"/>
            </a:xfrm>
            <a:custGeom>
              <a:avLst/>
              <a:gdLst/>
              <a:ahLst/>
              <a:cxnLst/>
              <a:rect l="l" t="t" r="r" b="b"/>
              <a:pathLst>
                <a:path w="2929" h="3023" extrusionOk="0">
                  <a:moveTo>
                    <a:pt x="1417" y="1"/>
                  </a:moveTo>
                  <a:cubicBezTo>
                    <a:pt x="662" y="1"/>
                    <a:pt x="1" y="662"/>
                    <a:pt x="1" y="1512"/>
                  </a:cubicBezTo>
                  <a:cubicBezTo>
                    <a:pt x="1" y="2362"/>
                    <a:pt x="662" y="3023"/>
                    <a:pt x="1417" y="3023"/>
                  </a:cubicBezTo>
                  <a:lnTo>
                    <a:pt x="1512" y="3023"/>
                  </a:lnTo>
                  <a:cubicBezTo>
                    <a:pt x="2267" y="3023"/>
                    <a:pt x="2928" y="2362"/>
                    <a:pt x="2928" y="1512"/>
                  </a:cubicBezTo>
                  <a:cubicBezTo>
                    <a:pt x="2928" y="662"/>
                    <a:pt x="2267" y="1"/>
                    <a:pt x="1417"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55" name="Google Shape;5855;p75"/>
            <p:cNvSpPr/>
            <p:nvPr/>
          </p:nvSpPr>
          <p:spPr>
            <a:xfrm>
              <a:off x="4336450" y="2693400"/>
              <a:ext cx="75575" cy="75575"/>
            </a:xfrm>
            <a:custGeom>
              <a:avLst/>
              <a:gdLst/>
              <a:ahLst/>
              <a:cxnLst/>
              <a:rect l="l" t="t" r="r" b="b"/>
              <a:pathLst>
                <a:path w="3023" h="3023" extrusionOk="0">
                  <a:moveTo>
                    <a:pt x="1512" y="1"/>
                  </a:moveTo>
                  <a:cubicBezTo>
                    <a:pt x="662" y="1"/>
                    <a:pt x="1" y="662"/>
                    <a:pt x="1" y="1512"/>
                  </a:cubicBezTo>
                  <a:cubicBezTo>
                    <a:pt x="1" y="2362"/>
                    <a:pt x="662" y="3023"/>
                    <a:pt x="1512" y="3023"/>
                  </a:cubicBezTo>
                  <a:cubicBezTo>
                    <a:pt x="2362" y="3023"/>
                    <a:pt x="3023" y="2362"/>
                    <a:pt x="3023" y="1512"/>
                  </a:cubicBezTo>
                  <a:cubicBezTo>
                    <a:pt x="3023" y="662"/>
                    <a:pt x="2362" y="1"/>
                    <a:pt x="1512"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56" name="Google Shape;5856;p75"/>
            <p:cNvSpPr/>
            <p:nvPr/>
          </p:nvSpPr>
          <p:spPr>
            <a:xfrm>
              <a:off x="4138150" y="2693400"/>
              <a:ext cx="75575" cy="75575"/>
            </a:xfrm>
            <a:custGeom>
              <a:avLst/>
              <a:gdLst/>
              <a:ahLst/>
              <a:cxnLst/>
              <a:rect l="l" t="t" r="r" b="b"/>
              <a:pathLst>
                <a:path w="3023" h="3023" extrusionOk="0">
                  <a:moveTo>
                    <a:pt x="1511" y="1"/>
                  </a:moveTo>
                  <a:cubicBezTo>
                    <a:pt x="661" y="1"/>
                    <a:pt x="0" y="662"/>
                    <a:pt x="0" y="1512"/>
                  </a:cubicBezTo>
                  <a:cubicBezTo>
                    <a:pt x="0" y="2362"/>
                    <a:pt x="661" y="3023"/>
                    <a:pt x="1511" y="3023"/>
                  </a:cubicBezTo>
                  <a:cubicBezTo>
                    <a:pt x="2361" y="3023"/>
                    <a:pt x="3022" y="2362"/>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57" name="Google Shape;5857;p75"/>
            <p:cNvSpPr/>
            <p:nvPr/>
          </p:nvSpPr>
          <p:spPr>
            <a:xfrm>
              <a:off x="3939825" y="2693400"/>
              <a:ext cx="73225" cy="75575"/>
            </a:xfrm>
            <a:custGeom>
              <a:avLst/>
              <a:gdLst/>
              <a:ahLst/>
              <a:cxnLst/>
              <a:rect l="l" t="t" r="r" b="b"/>
              <a:pathLst>
                <a:path w="2929" h="3023" extrusionOk="0">
                  <a:moveTo>
                    <a:pt x="1512" y="1"/>
                  </a:moveTo>
                  <a:cubicBezTo>
                    <a:pt x="662" y="1"/>
                    <a:pt x="1" y="662"/>
                    <a:pt x="1" y="1512"/>
                  </a:cubicBezTo>
                  <a:cubicBezTo>
                    <a:pt x="1" y="2362"/>
                    <a:pt x="662" y="3023"/>
                    <a:pt x="1512" y="3023"/>
                  </a:cubicBezTo>
                  <a:cubicBezTo>
                    <a:pt x="2267" y="3023"/>
                    <a:pt x="2928" y="2362"/>
                    <a:pt x="2928" y="1512"/>
                  </a:cubicBezTo>
                  <a:cubicBezTo>
                    <a:pt x="2928" y="662"/>
                    <a:pt x="2267" y="1"/>
                    <a:pt x="1512"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858" name="Google Shape;5858;p75"/>
          <p:cNvSpPr/>
          <p:nvPr/>
        </p:nvSpPr>
        <p:spPr>
          <a:xfrm>
            <a:off x="324500" y="4426700"/>
            <a:ext cx="8499900" cy="5859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5859" name="Google Shape;5859;p75"/>
          <p:cNvPicPr preferRelativeResize="0"/>
          <p:nvPr/>
        </p:nvPicPr>
        <p:blipFill>
          <a:blip r:embed="rId5">
            <a:alphaModFix/>
          </a:blip>
          <a:stretch>
            <a:fillRect/>
          </a:stretch>
        </p:blipFill>
        <p:spPr>
          <a:xfrm>
            <a:off x="455004" y="401901"/>
            <a:ext cx="908399" cy="259033"/>
          </a:xfrm>
          <a:prstGeom prst="rect">
            <a:avLst/>
          </a:prstGeom>
          <a:noFill/>
          <a:ln>
            <a:noFill/>
          </a:ln>
        </p:spPr>
      </p:pic>
    </p:spTree>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matchingName="Alt title w/shapes &amp; imgs 1">
  <p:cSld name="TITLE_1_1_1_1_1_1">
    <p:bg>
      <p:bgPr>
        <a:solidFill>
          <a:schemeClr val="dk1"/>
        </a:solidFill>
        <a:effectLst/>
      </p:bgPr>
    </p:bg>
    <p:spTree>
      <p:nvGrpSpPr>
        <p:cNvPr id="1" name="Shape 5860"/>
        <p:cNvGrpSpPr/>
        <p:nvPr/>
      </p:nvGrpSpPr>
      <p:grpSpPr>
        <a:xfrm>
          <a:off x="0" y="0"/>
          <a:ext cx="0" cy="0"/>
          <a:chOff x="0" y="0"/>
          <a:chExt cx="0" cy="0"/>
        </a:xfrm>
      </p:grpSpPr>
      <p:sp>
        <p:nvSpPr>
          <p:cNvPr id="5861" name="Google Shape;5861;p76"/>
          <p:cNvSpPr/>
          <p:nvPr/>
        </p:nvSpPr>
        <p:spPr>
          <a:xfrm>
            <a:off x="5715144" y="-25"/>
            <a:ext cx="1714800" cy="17148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5862" name="Google Shape;5862;p76"/>
          <p:cNvPicPr preferRelativeResize="0"/>
          <p:nvPr/>
        </p:nvPicPr>
        <p:blipFill rotWithShape="1">
          <a:blip r:embed="rId2">
            <a:alphaModFix/>
          </a:blip>
          <a:srcRect t="18091" r="4251" b="18091"/>
          <a:stretch/>
        </p:blipFill>
        <p:spPr>
          <a:xfrm>
            <a:off x="5715122" y="8"/>
            <a:ext cx="1714800" cy="1714800"/>
          </a:xfrm>
          <a:prstGeom prst="ellipse">
            <a:avLst/>
          </a:prstGeom>
          <a:noFill/>
          <a:ln>
            <a:noFill/>
          </a:ln>
        </p:spPr>
      </p:pic>
      <p:sp>
        <p:nvSpPr>
          <p:cNvPr id="5863" name="Google Shape;5863;p76"/>
          <p:cNvSpPr txBox="1">
            <a:spLocks noGrp="1"/>
          </p:cNvSpPr>
          <p:nvPr>
            <p:ph type="ctrTitle"/>
          </p:nvPr>
        </p:nvSpPr>
        <p:spPr>
          <a:xfrm>
            <a:off x="311700" y="1521701"/>
            <a:ext cx="4725600" cy="1410600"/>
          </a:xfrm>
          <a:prstGeom prst="rect">
            <a:avLst/>
          </a:prstGeom>
        </p:spPr>
        <p:txBody>
          <a:bodyPr spcFirstLastPara="1" wrap="square" lIns="91425" tIns="91425" rIns="91425" bIns="91425" anchor="b" anchorCtr="0">
            <a:normAutofit/>
          </a:bodyPr>
          <a:lstStyle>
            <a:lvl1pPr lvl="0" rtl="0">
              <a:lnSpc>
                <a:spcPct val="95000"/>
              </a:lnSpc>
              <a:spcBef>
                <a:spcPts val="0"/>
              </a:spcBef>
              <a:spcAft>
                <a:spcPts val="0"/>
              </a:spcAft>
              <a:buClr>
                <a:schemeClr val="lt1"/>
              </a:buClr>
              <a:buSzPts val="4200"/>
              <a:buNone/>
              <a:defRPr sz="4200">
                <a:solidFill>
                  <a:schemeClr val="lt1"/>
                </a:solidFill>
              </a:defRPr>
            </a:lvl1pPr>
            <a:lvl2pPr lvl="1" algn="ctr" rtl="0">
              <a:lnSpc>
                <a:spcPct val="95000"/>
              </a:lnSpc>
              <a:spcBef>
                <a:spcPts val="0"/>
              </a:spcBef>
              <a:spcAft>
                <a:spcPts val="0"/>
              </a:spcAft>
              <a:buClr>
                <a:schemeClr val="lt1"/>
              </a:buClr>
              <a:buSzPts val="5200"/>
              <a:buNone/>
              <a:defRPr sz="5200">
                <a:solidFill>
                  <a:schemeClr val="lt1"/>
                </a:solidFill>
              </a:defRPr>
            </a:lvl2pPr>
            <a:lvl3pPr lvl="2" algn="ctr" rtl="0">
              <a:lnSpc>
                <a:spcPct val="95000"/>
              </a:lnSpc>
              <a:spcBef>
                <a:spcPts val="0"/>
              </a:spcBef>
              <a:spcAft>
                <a:spcPts val="0"/>
              </a:spcAft>
              <a:buClr>
                <a:schemeClr val="lt1"/>
              </a:buClr>
              <a:buSzPts val="5200"/>
              <a:buNone/>
              <a:defRPr sz="5200">
                <a:solidFill>
                  <a:schemeClr val="lt1"/>
                </a:solidFill>
              </a:defRPr>
            </a:lvl3pPr>
            <a:lvl4pPr lvl="3" algn="ctr" rtl="0">
              <a:lnSpc>
                <a:spcPct val="95000"/>
              </a:lnSpc>
              <a:spcBef>
                <a:spcPts val="0"/>
              </a:spcBef>
              <a:spcAft>
                <a:spcPts val="0"/>
              </a:spcAft>
              <a:buClr>
                <a:schemeClr val="lt1"/>
              </a:buClr>
              <a:buSzPts val="5200"/>
              <a:buNone/>
              <a:defRPr sz="5200">
                <a:solidFill>
                  <a:schemeClr val="lt1"/>
                </a:solidFill>
              </a:defRPr>
            </a:lvl4pPr>
            <a:lvl5pPr lvl="4" algn="ctr" rtl="0">
              <a:lnSpc>
                <a:spcPct val="95000"/>
              </a:lnSpc>
              <a:spcBef>
                <a:spcPts val="0"/>
              </a:spcBef>
              <a:spcAft>
                <a:spcPts val="0"/>
              </a:spcAft>
              <a:buClr>
                <a:schemeClr val="lt1"/>
              </a:buClr>
              <a:buSzPts val="5200"/>
              <a:buNone/>
              <a:defRPr sz="5200">
                <a:solidFill>
                  <a:schemeClr val="lt1"/>
                </a:solidFill>
              </a:defRPr>
            </a:lvl5pPr>
            <a:lvl6pPr lvl="5" algn="ctr" rtl="0">
              <a:lnSpc>
                <a:spcPct val="95000"/>
              </a:lnSpc>
              <a:spcBef>
                <a:spcPts val="0"/>
              </a:spcBef>
              <a:spcAft>
                <a:spcPts val="0"/>
              </a:spcAft>
              <a:buClr>
                <a:schemeClr val="lt1"/>
              </a:buClr>
              <a:buSzPts val="5200"/>
              <a:buNone/>
              <a:defRPr sz="5200">
                <a:solidFill>
                  <a:schemeClr val="lt1"/>
                </a:solidFill>
              </a:defRPr>
            </a:lvl6pPr>
            <a:lvl7pPr lvl="6" algn="ctr" rtl="0">
              <a:lnSpc>
                <a:spcPct val="95000"/>
              </a:lnSpc>
              <a:spcBef>
                <a:spcPts val="0"/>
              </a:spcBef>
              <a:spcAft>
                <a:spcPts val="0"/>
              </a:spcAft>
              <a:buClr>
                <a:schemeClr val="lt1"/>
              </a:buClr>
              <a:buSzPts val="5200"/>
              <a:buNone/>
              <a:defRPr sz="5200">
                <a:solidFill>
                  <a:schemeClr val="lt1"/>
                </a:solidFill>
              </a:defRPr>
            </a:lvl7pPr>
            <a:lvl8pPr lvl="7" algn="ctr" rtl="0">
              <a:lnSpc>
                <a:spcPct val="95000"/>
              </a:lnSpc>
              <a:spcBef>
                <a:spcPts val="0"/>
              </a:spcBef>
              <a:spcAft>
                <a:spcPts val="0"/>
              </a:spcAft>
              <a:buClr>
                <a:schemeClr val="lt1"/>
              </a:buClr>
              <a:buSzPts val="5200"/>
              <a:buNone/>
              <a:defRPr sz="5200">
                <a:solidFill>
                  <a:schemeClr val="lt1"/>
                </a:solidFill>
              </a:defRPr>
            </a:lvl8pPr>
            <a:lvl9pPr lvl="8" algn="ctr" rtl="0">
              <a:lnSpc>
                <a:spcPct val="95000"/>
              </a:lnSpc>
              <a:spcBef>
                <a:spcPts val="0"/>
              </a:spcBef>
              <a:spcAft>
                <a:spcPts val="0"/>
              </a:spcAft>
              <a:buClr>
                <a:schemeClr val="lt1"/>
              </a:buClr>
              <a:buSzPts val="5200"/>
              <a:buNone/>
              <a:defRPr sz="5200">
                <a:solidFill>
                  <a:schemeClr val="lt1"/>
                </a:solidFill>
              </a:defRPr>
            </a:lvl9pPr>
          </a:lstStyle>
          <a:p>
            <a:endParaRPr/>
          </a:p>
        </p:txBody>
      </p:sp>
      <p:sp>
        <p:nvSpPr>
          <p:cNvPr id="5864" name="Google Shape;5864;p76"/>
          <p:cNvSpPr txBox="1">
            <a:spLocks noGrp="1"/>
          </p:cNvSpPr>
          <p:nvPr>
            <p:ph type="subTitle" idx="1"/>
          </p:nvPr>
        </p:nvSpPr>
        <p:spPr>
          <a:xfrm>
            <a:off x="311700" y="3032101"/>
            <a:ext cx="4725600" cy="518400"/>
          </a:xfrm>
          <a:prstGeom prst="rect">
            <a:avLst/>
          </a:prstGeom>
        </p:spPr>
        <p:txBody>
          <a:bodyPr spcFirstLastPara="1" wrap="square" lIns="91425" tIns="91425" rIns="91425" bIns="91425" anchor="t" anchorCtr="0">
            <a:normAutofit/>
          </a:bodyPr>
          <a:lstStyle>
            <a:lvl1pPr lvl="0" rtl="0">
              <a:lnSpc>
                <a:spcPct val="100000"/>
              </a:lnSpc>
              <a:spcBef>
                <a:spcPts val="0"/>
              </a:spcBef>
              <a:spcAft>
                <a:spcPts val="0"/>
              </a:spcAft>
              <a:buClr>
                <a:schemeClr val="lt2"/>
              </a:buClr>
              <a:buSzPts val="2000"/>
              <a:buNone/>
              <a:defRPr sz="2000">
                <a:solidFill>
                  <a:schemeClr val="lt2"/>
                </a:solidFill>
              </a:defRPr>
            </a:lvl1pPr>
            <a:lvl2pPr lvl="1" rtl="0">
              <a:lnSpc>
                <a:spcPct val="100000"/>
              </a:lnSpc>
              <a:spcBef>
                <a:spcPts val="0"/>
              </a:spcBef>
              <a:spcAft>
                <a:spcPts val="0"/>
              </a:spcAft>
              <a:buClr>
                <a:schemeClr val="lt2"/>
              </a:buClr>
              <a:buSzPts val="2000"/>
              <a:buNone/>
              <a:defRPr sz="2000">
                <a:solidFill>
                  <a:schemeClr val="lt2"/>
                </a:solidFill>
              </a:defRPr>
            </a:lvl2pPr>
            <a:lvl3pPr lvl="2" rtl="0">
              <a:lnSpc>
                <a:spcPct val="100000"/>
              </a:lnSpc>
              <a:spcBef>
                <a:spcPts val="0"/>
              </a:spcBef>
              <a:spcAft>
                <a:spcPts val="0"/>
              </a:spcAft>
              <a:buClr>
                <a:schemeClr val="lt2"/>
              </a:buClr>
              <a:buSzPts val="2000"/>
              <a:buNone/>
              <a:defRPr sz="2000">
                <a:solidFill>
                  <a:schemeClr val="lt2"/>
                </a:solidFill>
              </a:defRPr>
            </a:lvl3pPr>
            <a:lvl4pPr lvl="3" rtl="0">
              <a:lnSpc>
                <a:spcPct val="100000"/>
              </a:lnSpc>
              <a:spcBef>
                <a:spcPts val="0"/>
              </a:spcBef>
              <a:spcAft>
                <a:spcPts val="0"/>
              </a:spcAft>
              <a:buClr>
                <a:schemeClr val="lt2"/>
              </a:buClr>
              <a:buSzPts val="2000"/>
              <a:buNone/>
              <a:defRPr sz="2000">
                <a:solidFill>
                  <a:schemeClr val="lt2"/>
                </a:solidFill>
              </a:defRPr>
            </a:lvl4pPr>
            <a:lvl5pPr lvl="4" rtl="0">
              <a:lnSpc>
                <a:spcPct val="100000"/>
              </a:lnSpc>
              <a:spcBef>
                <a:spcPts val="0"/>
              </a:spcBef>
              <a:spcAft>
                <a:spcPts val="0"/>
              </a:spcAft>
              <a:buClr>
                <a:schemeClr val="lt2"/>
              </a:buClr>
              <a:buSzPts val="2000"/>
              <a:buNone/>
              <a:defRPr sz="2000">
                <a:solidFill>
                  <a:schemeClr val="lt2"/>
                </a:solidFill>
              </a:defRPr>
            </a:lvl5pPr>
            <a:lvl6pPr lvl="5" rtl="0">
              <a:lnSpc>
                <a:spcPct val="100000"/>
              </a:lnSpc>
              <a:spcBef>
                <a:spcPts val="0"/>
              </a:spcBef>
              <a:spcAft>
                <a:spcPts val="0"/>
              </a:spcAft>
              <a:buClr>
                <a:schemeClr val="lt2"/>
              </a:buClr>
              <a:buSzPts val="2000"/>
              <a:buNone/>
              <a:defRPr sz="2000">
                <a:solidFill>
                  <a:schemeClr val="lt2"/>
                </a:solidFill>
              </a:defRPr>
            </a:lvl6pPr>
            <a:lvl7pPr lvl="6" rtl="0">
              <a:lnSpc>
                <a:spcPct val="100000"/>
              </a:lnSpc>
              <a:spcBef>
                <a:spcPts val="0"/>
              </a:spcBef>
              <a:spcAft>
                <a:spcPts val="0"/>
              </a:spcAft>
              <a:buClr>
                <a:schemeClr val="lt2"/>
              </a:buClr>
              <a:buSzPts val="2000"/>
              <a:buNone/>
              <a:defRPr sz="2000">
                <a:solidFill>
                  <a:schemeClr val="lt2"/>
                </a:solidFill>
              </a:defRPr>
            </a:lvl7pPr>
            <a:lvl8pPr lvl="7" rtl="0">
              <a:lnSpc>
                <a:spcPct val="100000"/>
              </a:lnSpc>
              <a:spcBef>
                <a:spcPts val="0"/>
              </a:spcBef>
              <a:spcAft>
                <a:spcPts val="0"/>
              </a:spcAft>
              <a:buClr>
                <a:schemeClr val="lt2"/>
              </a:buClr>
              <a:buSzPts val="2000"/>
              <a:buNone/>
              <a:defRPr sz="2000">
                <a:solidFill>
                  <a:schemeClr val="lt2"/>
                </a:solidFill>
              </a:defRPr>
            </a:lvl8pPr>
            <a:lvl9pPr lvl="8" rtl="0">
              <a:lnSpc>
                <a:spcPct val="100000"/>
              </a:lnSpc>
              <a:spcBef>
                <a:spcPts val="0"/>
              </a:spcBef>
              <a:spcAft>
                <a:spcPts val="0"/>
              </a:spcAft>
              <a:buClr>
                <a:schemeClr val="lt2"/>
              </a:buClr>
              <a:buSzPts val="2000"/>
              <a:buNone/>
              <a:defRPr sz="2000">
                <a:solidFill>
                  <a:schemeClr val="lt2"/>
                </a:solidFill>
              </a:defRPr>
            </a:lvl9pPr>
          </a:lstStyle>
          <a:p>
            <a:endParaRPr/>
          </a:p>
        </p:txBody>
      </p:sp>
      <p:sp>
        <p:nvSpPr>
          <p:cNvPr id="5865" name="Google Shape;5865;p76"/>
          <p:cNvSpPr/>
          <p:nvPr/>
        </p:nvSpPr>
        <p:spPr>
          <a:xfrm>
            <a:off x="5715197" y="3428806"/>
            <a:ext cx="3429300" cy="17148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66" name="Google Shape;5866;p76"/>
          <p:cNvSpPr/>
          <p:nvPr/>
        </p:nvSpPr>
        <p:spPr>
          <a:xfrm>
            <a:off x="7429717" y="-25"/>
            <a:ext cx="1714800" cy="17148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5867" name="Google Shape;5867;p76"/>
          <p:cNvPicPr preferRelativeResize="0"/>
          <p:nvPr/>
        </p:nvPicPr>
        <p:blipFill rotWithShape="1">
          <a:blip r:embed="rId3">
            <a:alphaModFix/>
          </a:blip>
          <a:srcRect l="33474" t="11983" r="24195" b="24544"/>
          <a:stretch/>
        </p:blipFill>
        <p:spPr>
          <a:xfrm>
            <a:off x="7429711" y="1714197"/>
            <a:ext cx="1714514" cy="1714668"/>
          </a:xfrm>
          <a:prstGeom prst="rect">
            <a:avLst/>
          </a:prstGeom>
          <a:noFill/>
          <a:ln>
            <a:noFill/>
          </a:ln>
        </p:spPr>
      </p:pic>
      <p:pic>
        <p:nvPicPr>
          <p:cNvPr id="5868" name="Google Shape;5868;p76"/>
          <p:cNvPicPr preferRelativeResize="0"/>
          <p:nvPr/>
        </p:nvPicPr>
        <p:blipFill>
          <a:blip r:embed="rId4">
            <a:alphaModFix/>
          </a:blip>
          <a:stretch>
            <a:fillRect/>
          </a:stretch>
        </p:blipFill>
        <p:spPr>
          <a:xfrm>
            <a:off x="5714566" y="3279784"/>
            <a:ext cx="3429325" cy="1863691"/>
          </a:xfrm>
          <a:prstGeom prst="rect">
            <a:avLst/>
          </a:prstGeom>
          <a:noFill/>
          <a:ln>
            <a:noFill/>
          </a:ln>
        </p:spPr>
      </p:pic>
      <p:grpSp>
        <p:nvGrpSpPr>
          <p:cNvPr id="5869" name="Google Shape;5869;p76"/>
          <p:cNvGrpSpPr/>
          <p:nvPr/>
        </p:nvGrpSpPr>
        <p:grpSpPr>
          <a:xfrm>
            <a:off x="5714586" y="1714973"/>
            <a:ext cx="1714747" cy="1713968"/>
            <a:chOff x="1189450" y="238125"/>
            <a:chExt cx="5177375" cy="5175025"/>
          </a:xfrm>
        </p:grpSpPr>
        <p:sp>
          <p:nvSpPr>
            <p:cNvPr id="5870" name="Google Shape;5870;p76"/>
            <p:cNvSpPr/>
            <p:nvPr/>
          </p:nvSpPr>
          <p:spPr>
            <a:xfrm>
              <a:off x="3342550" y="261725"/>
              <a:ext cx="75550" cy="51950"/>
            </a:xfrm>
            <a:custGeom>
              <a:avLst/>
              <a:gdLst/>
              <a:ahLst/>
              <a:cxnLst/>
              <a:rect l="l" t="t" r="r" b="b"/>
              <a:pathLst>
                <a:path w="3022" h="2078" extrusionOk="0">
                  <a:moveTo>
                    <a:pt x="2927" y="0"/>
                  </a:moveTo>
                  <a:cubicBezTo>
                    <a:pt x="1889" y="189"/>
                    <a:pt x="944" y="284"/>
                    <a:pt x="0" y="473"/>
                  </a:cubicBezTo>
                  <a:cubicBezTo>
                    <a:pt x="0" y="473"/>
                    <a:pt x="0" y="473"/>
                    <a:pt x="0" y="567"/>
                  </a:cubicBezTo>
                  <a:cubicBezTo>
                    <a:pt x="0" y="1417"/>
                    <a:pt x="661" y="2078"/>
                    <a:pt x="1511" y="2078"/>
                  </a:cubicBezTo>
                  <a:cubicBezTo>
                    <a:pt x="2361" y="2078"/>
                    <a:pt x="3022" y="1417"/>
                    <a:pt x="3022" y="567"/>
                  </a:cubicBezTo>
                  <a:cubicBezTo>
                    <a:pt x="3022" y="378"/>
                    <a:pt x="2927" y="189"/>
                    <a:pt x="2927"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71" name="Google Shape;5871;p76"/>
            <p:cNvSpPr/>
            <p:nvPr/>
          </p:nvSpPr>
          <p:spPr>
            <a:xfrm>
              <a:off x="3540850" y="242825"/>
              <a:ext cx="75575" cy="70850"/>
            </a:xfrm>
            <a:custGeom>
              <a:avLst/>
              <a:gdLst/>
              <a:ahLst/>
              <a:cxnLst/>
              <a:rect l="l" t="t" r="r" b="b"/>
              <a:pathLst>
                <a:path w="3023" h="2834" extrusionOk="0">
                  <a:moveTo>
                    <a:pt x="2267" y="1"/>
                  </a:moveTo>
                  <a:cubicBezTo>
                    <a:pt x="1700" y="1"/>
                    <a:pt x="1228" y="95"/>
                    <a:pt x="662" y="95"/>
                  </a:cubicBezTo>
                  <a:cubicBezTo>
                    <a:pt x="284" y="379"/>
                    <a:pt x="1" y="756"/>
                    <a:pt x="1" y="1323"/>
                  </a:cubicBezTo>
                  <a:lnTo>
                    <a:pt x="95" y="1323"/>
                  </a:lnTo>
                  <a:cubicBezTo>
                    <a:pt x="95" y="2173"/>
                    <a:pt x="756" y="2834"/>
                    <a:pt x="1511" y="2834"/>
                  </a:cubicBezTo>
                  <a:cubicBezTo>
                    <a:pt x="2361" y="2834"/>
                    <a:pt x="3022" y="2173"/>
                    <a:pt x="3022" y="1323"/>
                  </a:cubicBezTo>
                  <a:cubicBezTo>
                    <a:pt x="3022" y="756"/>
                    <a:pt x="2739" y="284"/>
                    <a:pt x="2267"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72" name="Google Shape;5872;p76"/>
            <p:cNvSpPr/>
            <p:nvPr/>
          </p:nvSpPr>
          <p:spPr>
            <a:xfrm>
              <a:off x="3741525" y="238125"/>
              <a:ext cx="73200" cy="75550"/>
            </a:xfrm>
            <a:custGeom>
              <a:avLst/>
              <a:gdLst/>
              <a:ahLst/>
              <a:cxnLst/>
              <a:rect l="l" t="t" r="r" b="b"/>
              <a:pathLst>
                <a:path w="2928" h="3022" extrusionOk="0">
                  <a:moveTo>
                    <a:pt x="1511" y="0"/>
                  </a:moveTo>
                  <a:cubicBezTo>
                    <a:pt x="661" y="0"/>
                    <a:pt x="0" y="661"/>
                    <a:pt x="0" y="1511"/>
                  </a:cubicBezTo>
                  <a:cubicBezTo>
                    <a:pt x="0" y="2361"/>
                    <a:pt x="661" y="3022"/>
                    <a:pt x="1417" y="3022"/>
                  </a:cubicBezTo>
                  <a:lnTo>
                    <a:pt x="1511" y="3022"/>
                  </a:lnTo>
                  <a:cubicBezTo>
                    <a:pt x="2267" y="3022"/>
                    <a:pt x="2928" y="2361"/>
                    <a:pt x="2928" y="1511"/>
                  </a:cubicBezTo>
                  <a:cubicBezTo>
                    <a:pt x="2928" y="661"/>
                    <a:pt x="2267" y="0"/>
                    <a:pt x="1511"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73" name="Google Shape;5873;p76"/>
            <p:cNvSpPr/>
            <p:nvPr/>
          </p:nvSpPr>
          <p:spPr>
            <a:xfrm>
              <a:off x="2745250" y="429350"/>
              <a:ext cx="75575" cy="73200"/>
            </a:xfrm>
            <a:custGeom>
              <a:avLst/>
              <a:gdLst/>
              <a:ahLst/>
              <a:cxnLst/>
              <a:rect l="l" t="t" r="r" b="b"/>
              <a:pathLst>
                <a:path w="3023" h="2928" extrusionOk="0">
                  <a:moveTo>
                    <a:pt x="1983" y="0"/>
                  </a:moveTo>
                  <a:cubicBezTo>
                    <a:pt x="1417" y="283"/>
                    <a:pt x="756" y="567"/>
                    <a:pt x="189" y="756"/>
                  </a:cubicBezTo>
                  <a:cubicBezTo>
                    <a:pt x="95" y="945"/>
                    <a:pt x="0" y="1133"/>
                    <a:pt x="0" y="1417"/>
                  </a:cubicBezTo>
                  <a:cubicBezTo>
                    <a:pt x="0" y="2267"/>
                    <a:pt x="661" y="2833"/>
                    <a:pt x="1511" y="2833"/>
                  </a:cubicBezTo>
                  <a:lnTo>
                    <a:pt x="1511" y="2928"/>
                  </a:lnTo>
                  <a:cubicBezTo>
                    <a:pt x="2361" y="2928"/>
                    <a:pt x="3022" y="2267"/>
                    <a:pt x="3022" y="1417"/>
                  </a:cubicBezTo>
                  <a:cubicBezTo>
                    <a:pt x="3022" y="756"/>
                    <a:pt x="2550" y="189"/>
                    <a:pt x="1983"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74" name="Google Shape;5874;p76"/>
            <p:cNvSpPr/>
            <p:nvPr/>
          </p:nvSpPr>
          <p:spPr>
            <a:xfrm>
              <a:off x="2945925" y="426975"/>
              <a:ext cx="73200" cy="75575"/>
            </a:xfrm>
            <a:custGeom>
              <a:avLst/>
              <a:gdLst/>
              <a:ahLst/>
              <a:cxnLst/>
              <a:rect l="l" t="t" r="r" b="b"/>
              <a:pathLst>
                <a:path w="2928" h="3023" extrusionOk="0">
                  <a:moveTo>
                    <a:pt x="1417" y="1"/>
                  </a:moveTo>
                  <a:cubicBezTo>
                    <a:pt x="661" y="1"/>
                    <a:pt x="0" y="662"/>
                    <a:pt x="0" y="1512"/>
                  </a:cubicBezTo>
                  <a:cubicBezTo>
                    <a:pt x="0" y="2362"/>
                    <a:pt x="661" y="3023"/>
                    <a:pt x="1417" y="3023"/>
                  </a:cubicBezTo>
                  <a:cubicBezTo>
                    <a:pt x="2266" y="3023"/>
                    <a:pt x="2928" y="2362"/>
                    <a:pt x="2928" y="1512"/>
                  </a:cubicBezTo>
                  <a:cubicBezTo>
                    <a:pt x="2928" y="662"/>
                    <a:pt x="2266" y="1"/>
                    <a:pt x="1417"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75" name="Google Shape;5875;p76"/>
            <p:cNvSpPr/>
            <p:nvPr/>
          </p:nvSpPr>
          <p:spPr>
            <a:xfrm>
              <a:off x="3144225" y="426975"/>
              <a:ext cx="73225" cy="75575"/>
            </a:xfrm>
            <a:custGeom>
              <a:avLst/>
              <a:gdLst/>
              <a:ahLst/>
              <a:cxnLst/>
              <a:rect l="l" t="t" r="r" b="b"/>
              <a:pathLst>
                <a:path w="2929" h="3023" extrusionOk="0">
                  <a:moveTo>
                    <a:pt x="1511" y="1"/>
                  </a:moveTo>
                  <a:cubicBezTo>
                    <a:pt x="662" y="1"/>
                    <a:pt x="1" y="662"/>
                    <a:pt x="1" y="1512"/>
                  </a:cubicBezTo>
                  <a:cubicBezTo>
                    <a:pt x="1" y="2362"/>
                    <a:pt x="662" y="3023"/>
                    <a:pt x="1417" y="3023"/>
                  </a:cubicBezTo>
                  <a:lnTo>
                    <a:pt x="1511" y="3023"/>
                  </a:lnTo>
                  <a:cubicBezTo>
                    <a:pt x="2267" y="3023"/>
                    <a:pt x="2928" y="2362"/>
                    <a:pt x="2928" y="1512"/>
                  </a:cubicBezTo>
                  <a:cubicBezTo>
                    <a:pt x="2928" y="662"/>
                    <a:pt x="2267" y="1"/>
                    <a:pt x="1511"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76" name="Google Shape;5876;p76"/>
            <p:cNvSpPr/>
            <p:nvPr/>
          </p:nvSpPr>
          <p:spPr>
            <a:xfrm>
              <a:off x="3342550" y="426975"/>
              <a:ext cx="75550" cy="75575"/>
            </a:xfrm>
            <a:custGeom>
              <a:avLst/>
              <a:gdLst/>
              <a:ahLst/>
              <a:cxnLst/>
              <a:rect l="l" t="t" r="r" b="b"/>
              <a:pathLst>
                <a:path w="3022" h="3023" extrusionOk="0">
                  <a:moveTo>
                    <a:pt x="1511" y="1"/>
                  </a:moveTo>
                  <a:cubicBezTo>
                    <a:pt x="661" y="1"/>
                    <a:pt x="0" y="662"/>
                    <a:pt x="0" y="1512"/>
                  </a:cubicBezTo>
                  <a:cubicBezTo>
                    <a:pt x="0" y="2362"/>
                    <a:pt x="661" y="3023"/>
                    <a:pt x="1511" y="3023"/>
                  </a:cubicBezTo>
                  <a:cubicBezTo>
                    <a:pt x="2361" y="3023"/>
                    <a:pt x="3022" y="2362"/>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77" name="Google Shape;5877;p76"/>
            <p:cNvSpPr/>
            <p:nvPr/>
          </p:nvSpPr>
          <p:spPr>
            <a:xfrm>
              <a:off x="3540850" y="426975"/>
              <a:ext cx="75575" cy="75575"/>
            </a:xfrm>
            <a:custGeom>
              <a:avLst/>
              <a:gdLst/>
              <a:ahLst/>
              <a:cxnLst/>
              <a:rect l="l" t="t" r="r" b="b"/>
              <a:pathLst>
                <a:path w="3023" h="3023" extrusionOk="0">
                  <a:moveTo>
                    <a:pt x="1511" y="1"/>
                  </a:moveTo>
                  <a:cubicBezTo>
                    <a:pt x="756" y="1"/>
                    <a:pt x="1" y="662"/>
                    <a:pt x="95" y="1512"/>
                  </a:cubicBezTo>
                  <a:cubicBezTo>
                    <a:pt x="95" y="2362"/>
                    <a:pt x="756" y="3023"/>
                    <a:pt x="1511" y="3023"/>
                  </a:cubicBezTo>
                  <a:cubicBezTo>
                    <a:pt x="2361" y="3023"/>
                    <a:pt x="3022" y="2362"/>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78" name="Google Shape;5878;p76"/>
            <p:cNvSpPr/>
            <p:nvPr/>
          </p:nvSpPr>
          <p:spPr>
            <a:xfrm>
              <a:off x="3741525" y="426975"/>
              <a:ext cx="73200" cy="75575"/>
            </a:xfrm>
            <a:custGeom>
              <a:avLst/>
              <a:gdLst/>
              <a:ahLst/>
              <a:cxnLst/>
              <a:rect l="l" t="t" r="r" b="b"/>
              <a:pathLst>
                <a:path w="2928" h="3023" extrusionOk="0">
                  <a:moveTo>
                    <a:pt x="1511" y="1"/>
                  </a:moveTo>
                  <a:cubicBezTo>
                    <a:pt x="661" y="1"/>
                    <a:pt x="0" y="662"/>
                    <a:pt x="0" y="1512"/>
                  </a:cubicBezTo>
                  <a:cubicBezTo>
                    <a:pt x="0" y="2362"/>
                    <a:pt x="661" y="3023"/>
                    <a:pt x="1417" y="3023"/>
                  </a:cubicBezTo>
                  <a:lnTo>
                    <a:pt x="1511" y="3023"/>
                  </a:lnTo>
                  <a:cubicBezTo>
                    <a:pt x="2267" y="3023"/>
                    <a:pt x="2928" y="2362"/>
                    <a:pt x="2928" y="1512"/>
                  </a:cubicBezTo>
                  <a:cubicBezTo>
                    <a:pt x="2928" y="662"/>
                    <a:pt x="2267" y="1"/>
                    <a:pt x="1511"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79" name="Google Shape;5879;p76"/>
            <p:cNvSpPr/>
            <p:nvPr/>
          </p:nvSpPr>
          <p:spPr>
            <a:xfrm>
              <a:off x="2350975" y="627650"/>
              <a:ext cx="70850" cy="63775"/>
            </a:xfrm>
            <a:custGeom>
              <a:avLst/>
              <a:gdLst/>
              <a:ahLst/>
              <a:cxnLst/>
              <a:rect l="l" t="t" r="r" b="b"/>
              <a:pathLst>
                <a:path w="2834" h="2551" extrusionOk="0">
                  <a:moveTo>
                    <a:pt x="2362" y="1"/>
                  </a:moveTo>
                  <a:cubicBezTo>
                    <a:pt x="1606" y="473"/>
                    <a:pt x="756" y="945"/>
                    <a:pt x="1" y="1512"/>
                  </a:cubicBezTo>
                  <a:cubicBezTo>
                    <a:pt x="190" y="2078"/>
                    <a:pt x="662" y="2550"/>
                    <a:pt x="1323" y="2550"/>
                  </a:cubicBezTo>
                  <a:cubicBezTo>
                    <a:pt x="2173" y="2550"/>
                    <a:pt x="2834" y="1889"/>
                    <a:pt x="2834" y="1039"/>
                  </a:cubicBezTo>
                  <a:cubicBezTo>
                    <a:pt x="2834" y="567"/>
                    <a:pt x="2645" y="190"/>
                    <a:pt x="2362"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80" name="Google Shape;5880;p76"/>
            <p:cNvSpPr/>
            <p:nvPr/>
          </p:nvSpPr>
          <p:spPr>
            <a:xfrm>
              <a:off x="2546925" y="615850"/>
              <a:ext cx="75575" cy="75575"/>
            </a:xfrm>
            <a:custGeom>
              <a:avLst/>
              <a:gdLst/>
              <a:ahLst/>
              <a:cxnLst/>
              <a:rect l="l" t="t" r="r" b="b"/>
              <a:pathLst>
                <a:path w="3023" h="3023" extrusionOk="0">
                  <a:moveTo>
                    <a:pt x="1512" y="1"/>
                  </a:moveTo>
                  <a:cubicBezTo>
                    <a:pt x="662" y="1"/>
                    <a:pt x="1" y="662"/>
                    <a:pt x="1" y="1511"/>
                  </a:cubicBezTo>
                  <a:cubicBezTo>
                    <a:pt x="1" y="2361"/>
                    <a:pt x="662" y="3022"/>
                    <a:pt x="1512" y="3022"/>
                  </a:cubicBezTo>
                  <a:cubicBezTo>
                    <a:pt x="2362" y="3022"/>
                    <a:pt x="3023" y="2361"/>
                    <a:pt x="3023" y="1511"/>
                  </a:cubicBezTo>
                  <a:cubicBezTo>
                    <a:pt x="3023" y="662"/>
                    <a:pt x="2267" y="1"/>
                    <a:pt x="1512"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81" name="Google Shape;5881;p76"/>
            <p:cNvSpPr/>
            <p:nvPr/>
          </p:nvSpPr>
          <p:spPr>
            <a:xfrm>
              <a:off x="2745250" y="615850"/>
              <a:ext cx="75575" cy="75575"/>
            </a:xfrm>
            <a:custGeom>
              <a:avLst/>
              <a:gdLst/>
              <a:ahLst/>
              <a:cxnLst/>
              <a:rect l="l" t="t" r="r" b="b"/>
              <a:pathLst>
                <a:path w="3023" h="3023" extrusionOk="0">
                  <a:moveTo>
                    <a:pt x="1511" y="1"/>
                  </a:moveTo>
                  <a:cubicBezTo>
                    <a:pt x="661" y="1"/>
                    <a:pt x="0" y="662"/>
                    <a:pt x="0" y="1511"/>
                  </a:cubicBezTo>
                  <a:cubicBezTo>
                    <a:pt x="0" y="2361"/>
                    <a:pt x="661" y="3022"/>
                    <a:pt x="1511" y="3022"/>
                  </a:cubicBezTo>
                  <a:cubicBezTo>
                    <a:pt x="2361" y="3022"/>
                    <a:pt x="3022" y="2361"/>
                    <a:pt x="3022" y="1511"/>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82" name="Google Shape;5882;p76"/>
            <p:cNvSpPr/>
            <p:nvPr/>
          </p:nvSpPr>
          <p:spPr>
            <a:xfrm>
              <a:off x="2945925" y="615850"/>
              <a:ext cx="73200" cy="75575"/>
            </a:xfrm>
            <a:custGeom>
              <a:avLst/>
              <a:gdLst/>
              <a:ahLst/>
              <a:cxnLst/>
              <a:rect l="l" t="t" r="r" b="b"/>
              <a:pathLst>
                <a:path w="2928" h="3023" extrusionOk="0">
                  <a:moveTo>
                    <a:pt x="1417" y="1"/>
                  </a:moveTo>
                  <a:cubicBezTo>
                    <a:pt x="661" y="1"/>
                    <a:pt x="0" y="662"/>
                    <a:pt x="0" y="1511"/>
                  </a:cubicBezTo>
                  <a:cubicBezTo>
                    <a:pt x="0" y="2361"/>
                    <a:pt x="661" y="3022"/>
                    <a:pt x="1417" y="3022"/>
                  </a:cubicBezTo>
                  <a:cubicBezTo>
                    <a:pt x="2266" y="3022"/>
                    <a:pt x="2928" y="2361"/>
                    <a:pt x="2928" y="1511"/>
                  </a:cubicBezTo>
                  <a:cubicBezTo>
                    <a:pt x="2928" y="662"/>
                    <a:pt x="2266" y="1"/>
                    <a:pt x="1417"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83" name="Google Shape;5883;p76"/>
            <p:cNvSpPr/>
            <p:nvPr/>
          </p:nvSpPr>
          <p:spPr>
            <a:xfrm>
              <a:off x="3144225" y="615850"/>
              <a:ext cx="73225" cy="75575"/>
            </a:xfrm>
            <a:custGeom>
              <a:avLst/>
              <a:gdLst/>
              <a:ahLst/>
              <a:cxnLst/>
              <a:rect l="l" t="t" r="r" b="b"/>
              <a:pathLst>
                <a:path w="2929" h="3023" extrusionOk="0">
                  <a:moveTo>
                    <a:pt x="1511" y="1"/>
                  </a:moveTo>
                  <a:cubicBezTo>
                    <a:pt x="662" y="1"/>
                    <a:pt x="1" y="662"/>
                    <a:pt x="1" y="1511"/>
                  </a:cubicBezTo>
                  <a:cubicBezTo>
                    <a:pt x="1" y="2361"/>
                    <a:pt x="662" y="3022"/>
                    <a:pt x="1417" y="3022"/>
                  </a:cubicBezTo>
                  <a:lnTo>
                    <a:pt x="1511" y="3022"/>
                  </a:lnTo>
                  <a:cubicBezTo>
                    <a:pt x="2267" y="3022"/>
                    <a:pt x="2928" y="2361"/>
                    <a:pt x="2928" y="1511"/>
                  </a:cubicBezTo>
                  <a:cubicBezTo>
                    <a:pt x="2928" y="662"/>
                    <a:pt x="2267" y="1"/>
                    <a:pt x="1511"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84" name="Google Shape;5884;p76"/>
            <p:cNvSpPr/>
            <p:nvPr/>
          </p:nvSpPr>
          <p:spPr>
            <a:xfrm>
              <a:off x="3342550" y="615850"/>
              <a:ext cx="75550" cy="75575"/>
            </a:xfrm>
            <a:custGeom>
              <a:avLst/>
              <a:gdLst/>
              <a:ahLst/>
              <a:cxnLst/>
              <a:rect l="l" t="t" r="r" b="b"/>
              <a:pathLst>
                <a:path w="3022" h="3023" extrusionOk="0">
                  <a:moveTo>
                    <a:pt x="1511" y="1"/>
                  </a:moveTo>
                  <a:cubicBezTo>
                    <a:pt x="661" y="1"/>
                    <a:pt x="0" y="662"/>
                    <a:pt x="0" y="1511"/>
                  </a:cubicBezTo>
                  <a:cubicBezTo>
                    <a:pt x="0" y="2361"/>
                    <a:pt x="661" y="3022"/>
                    <a:pt x="1511" y="3022"/>
                  </a:cubicBezTo>
                  <a:cubicBezTo>
                    <a:pt x="2361" y="3022"/>
                    <a:pt x="3022" y="2361"/>
                    <a:pt x="3022" y="1511"/>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85" name="Google Shape;5885;p76"/>
            <p:cNvSpPr/>
            <p:nvPr/>
          </p:nvSpPr>
          <p:spPr>
            <a:xfrm>
              <a:off x="3540850" y="615850"/>
              <a:ext cx="75575" cy="75575"/>
            </a:xfrm>
            <a:custGeom>
              <a:avLst/>
              <a:gdLst/>
              <a:ahLst/>
              <a:cxnLst/>
              <a:rect l="l" t="t" r="r" b="b"/>
              <a:pathLst>
                <a:path w="3023" h="3023" extrusionOk="0">
                  <a:moveTo>
                    <a:pt x="1511" y="1"/>
                  </a:moveTo>
                  <a:cubicBezTo>
                    <a:pt x="756" y="1"/>
                    <a:pt x="1" y="662"/>
                    <a:pt x="95" y="1511"/>
                  </a:cubicBezTo>
                  <a:cubicBezTo>
                    <a:pt x="95" y="2361"/>
                    <a:pt x="756" y="3022"/>
                    <a:pt x="1511" y="3022"/>
                  </a:cubicBezTo>
                  <a:cubicBezTo>
                    <a:pt x="2361" y="3022"/>
                    <a:pt x="3022" y="2361"/>
                    <a:pt x="3022" y="1511"/>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86" name="Google Shape;5886;p76"/>
            <p:cNvSpPr/>
            <p:nvPr/>
          </p:nvSpPr>
          <p:spPr>
            <a:xfrm>
              <a:off x="3741525" y="615850"/>
              <a:ext cx="73200" cy="75575"/>
            </a:xfrm>
            <a:custGeom>
              <a:avLst/>
              <a:gdLst/>
              <a:ahLst/>
              <a:cxnLst/>
              <a:rect l="l" t="t" r="r" b="b"/>
              <a:pathLst>
                <a:path w="2928" h="3023" extrusionOk="0">
                  <a:moveTo>
                    <a:pt x="1511" y="1"/>
                  </a:moveTo>
                  <a:cubicBezTo>
                    <a:pt x="661" y="1"/>
                    <a:pt x="0" y="662"/>
                    <a:pt x="0" y="1511"/>
                  </a:cubicBezTo>
                  <a:cubicBezTo>
                    <a:pt x="0" y="2361"/>
                    <a:pt x="661" y="3022"/>
                    <a:pt x="1417" y="3022"/>
                  </a:cubicBezTo>
                  <a:lnTo>
                    <a:pt x="1511" y="3022"/>
                  </a:lnTo>
                  <a:cubicBezTo>
                    <a:pt x="2267" y="3022"/>
                    <a:pt x="2928" y="2361"/>
                    <a:pt x="2928" y="1511"/>
                  </a:cubicBezTo>
                  <a:cubicBezTo>
                    <a:pt x="2928" y="662"/>
                    <a:pt x="2267" y="1"/>
                    <a:pt x="1511"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87" name="Google Shape;5887;p76"/>
            <p:cNvSpPr/>
            <p:nvPr/>
          </p:nvSpPr>
          <p:spPr>
            <a:xfrm>
              <a:off x="2147950" y="804725"/>
              <a:ext cx="75575" cy="75575"/>
            </a:xfrm>
            <a:custGeom>
              <a:avLst/>
              <a:gdLst/>
              <a:ahLst/>
              <a:cxnLst/>
              <a:rect l="l" t="t" r="r" b="b"/>
              <a:pathLst>
                <a:path w="3023" h="3023"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88" name="Google Shape;5888;p76"/>
            <p:cNvSpPr/>
            <p:nvPr/>
          </p:nvSpPr>
          <p:spPr>
            <a:xfrm>
              <a:off x="2346250" y="804725"/>
              <a:ext cx="75575" cy="75575"/>
            </a:xfrm>
            <a:custGeom>
              <a:avLst/>
              <a:gdLst/>
              <a:ahLst/>
              <a:cxnLst/>
              <a:rect l="l" t="t" r="r" b="b"/>
              <a:pathLst>
                <a:path w="3023" h="3023" extrusionOk="0">
                  <a:moveTo>
                    <a:pt x="1512" y="0"/>
                  </a:moveTo>
                  <a:cubicBezTo>
                    <a:pt x="756" y="0"/>
                    <a:pt x="1" y="661"/>
                    <a:pt x="95" y="1511"/>
                  </a:cubicBezTo>
                  <a:cubicBezTo>
                    <a:pt x="95" y="2361"/>
                    <a:pt x="756" y="3022"/>
                    <a:pt x="1512" y="3022"/>
                  </a:cubicBezTo>
                  <a:cubicBezTo>
                    <a:pt x="2362" y="3022"/>
                    <a:pt x="3023" y="2361"/>
                    <a:pt x="3023" y="1511"/>
                  </a:cubicBezTo>
                  <a:cubicBezTo>
                    <a:pt x="3023" y="661"/>
                    <a:pt x="2362" y="0"/>
                    <a:pt x="1512"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89" name="Google Shape;5889;p76"/>
            <p:cNvSpPr/>
            <p:nvPr/>
          </p:nvSpPr>
          <p:spPr>
            <a:xfrm>
              <a:off x="2546925" y="804725"/>
              <a:ext cx="75575" cy="75575"/>
            </a:xfrm>
            <a:custGeom>
              <a:avLst/>
              <a:gdLst/>
              <a:ahLst/>
              <a:cxnLst/>
              <a:rect l="l" t="t" r="r" b="b"/>
              <a:pathLst>
                <a:path w="3023" h="3023" extrusionOk="0">
                  <a:moveTo>
                    <a:pt x="1512" y="0"/>
                  </a:moveTo>
                  <a:cubicBezTo>
                    <a:pt x="662" y="0"/>
                    <a:pt x="1" y="661"/>
                    <a:pt x="1" y="1511"/>
                  </a:cubicBezTo>
                  <a:cubicBezTo>
                    <a:pt x="1" y="2361"/>
                    <a:pt x="662" y="3022"/>
                    <a:pt x="1512" y="3022"/>
                  </a:cubicBezTo>
                  <a:cubicBezTo>
                    <a:pt x="2362" y="3022"/>
                    <a:pt x="3023" y="2361"/>
                    <a:pt x="3023" y="1511"/>
                  </a:cubicBezTo>
                  <a:cubicBezTo>
                    <a:pt x="3023" y="661"/>
                    <a:pt x="2267" y="0"/>
                    <a:pt x="1512"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90" name="Google Shape;5890;p76"/>
            <p:cNvSpPr/>
            <p:nvPr/>
          </p:nvSpPr>
          <p:spPr>
            <a:xfrm>
              <a:off x="2745250" y="804725"/>
              <a:ext cx="75575" cy="75575"/>
            </a:xfrm>
            <a:custGeom>
              <a:avLst/>
              <a:gdLst/>
              <a:ahLst/>
              <a:cxnLst/>
              <a:rect l="l" t="t" r="r" b="b"/>
              <a:pathLst>
                <a:path w="3023" h="3023"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91" name="Google Shape;5891;p76"/>
            <p:cNvSpPr/>
            <p:nvPr/>
          </p:nvSpPr>
          <p:spPr>
            <a:xfrm>
              <a:off x="2945925" y="804725"/>
              <a:ext cx="73200" cy="75575"/>
            </a:xfrm>
            <a:custGeom>
              <a:avLst/>
              <a:gdLst/>
              <a:ahLst/>
              <a:cxnLst/>
              <a:rect l="l" t="t" r="r" b="b"/>
              <a:pathLst>
                <a:path w="2928" h="3023" extrusionOk="0">
                  <a:moveTo>
                    <a:pt x="1417" y="0"/>
                  </a:moveTo>
                  <a:cubicBezTo>
                    <a:pt x="661" y="0"/>
                    <a:pt x="0" y="661"/>
                    <a:pt x="0" y="1511"/>
                  </a:cubicBezTo>
                  <a:cubicBezTo>
                    <a:pt x="0" y="2361"/>
                    <a:pt x="661" y="3022"/>
                    <a:pt x="1417" y="3022"/>
                  </a:cubicBezTo>
                  <a:cubicBezTo>
                    <a:pt x="2266" y="3022"/>
                    <a:pt x="2928" y="2361"/>
                    <a:pt x="2928" y="1511"/>
                  </a:cubicBezTo>
                  <a:cubicBezTo>
                    <a:pt x="2928" y="661"/>
                    <a:pt x="2266" y="0"/>
                    <a:pt x="1417"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92" name="Google Shape;5892;p76"/>
            <p:cNvSpPr/>
            <p:nvPr/>
          </p:nvSpPr>
          <p:spPr>
            <a:xfrm>
              <a:off x="3144225" y="804725"/>
              <a:ext cx="73225" cy="75575"/>
            </a:xfrm>
            <a:custGeom>
              <a:avLst/>
              <a:gdLst/>
              <a:ahLst/>
              <a:cxnLst/>
              <a:rect l="l" t="t" r="r" b="b"/>
              <a:pathLst>
                <a:path w="2929" h="3023" extrusionOk="0">
                  <a:moveTo>
                    <a:pt x="1511" y="0"/>
                  </a:moveTo>
                  <a:cubicBezTo>
                    <a:pt x="662" y="0"/>
                    <a:pt x="1" y="661"/>
                    <a:pt x="1" y="1511"/>
                  </a:cubicBezTo>
                  <a:cubicBezTo>
                    <a:pt x="1" y="2361"/>
                    <a:pt x="662" y="3022"/>
                    <a:pt x="1417" y="3022"/>
                  </a:cubicBezTo>
                  <a:lnTo>
                    <a:pt x="1511" y="3022"/>
                  </a:lnTo>
                  <a:cubicBezTo>
                    <a:pt x="2267" y="3022"/>
                    <a:pt x="2928" y="2361"/>
                    <a:pt x="2928" y="1511"/>
                  </a:cubicBezTo>
                  <a:cubicBezTo>
                    <a:pt x="2928" y="661"/>
                    <a:pt x="2267" y="0"/>
                    <a:pt x="1511"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93" name="Google Shape;5893;p76"/>
            <p:cNvSpPr/>
            <p:nvPr/>
          </p:nvSpPr>
          <p:spPr>
            <a:xfrm>
              <a:off x="3342550" y="804725"/>
              <a:ext cx="75550" cy="75575"/>
            </a:xfrm>
            <a:custGeom>
              <a:avLst/>
              <a:gdLst/>
              <a:ahLst/>
              <a:cxnLst/>
              <a:rect l="l" t="t" r="r" b="b"/>
              <a:pathLst>
                <a:path w="3022" h="3023"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94" name="Google Shape;5894;p76"/>
            <p:cNvSpPr/>
            <p:nvPr/>
          </p:nvSpPr>
          <p:spPr>
            <a:xfrm>
              <a:off x="3540850" y="804725"/>
              <a:ext cx="75575" cy="75575"/>
            </a:xfrm>
            <a:custGeom>
              <a:avLst/>
              <a:gdLst/>
              <a:ahLst/>
              <a:cxnLst/>
              <a:rect l="l" t="t" r="r" b="b"/>
              <a:pathLst>
                <a:path w="3023" h="3023" extrusionOk="0">
                  <a:moveTo>
                    <a:pt x="1511" y="0"/>
                  </a:moveTo>
                  <a:cubicBezTo>
                    <a:pt x="756" y="0"/>
                    <a:pt x="1" y="661"/>
                    <a:pt x="95" y="1511"/>
                  </a:cubicBezTo>
                  <a:cubicBezTo>
                    <a:pt x="95" y="2361"/>
                    <a:pt x="756"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95" name="Google Shape;5895;p76"/>
            <p:cNvSpPr/>
            <p:nvPr/>
          </p:nvSpPr>
          <p:spPr>
            <a:xfrm>
              <a:off x="3741525" y="804725"/>
              <a:ext cx="73200" cy="75575"/>
            </a:xfrm>
            <a:custGeom>
              <a:avLst/>
              <a:gdLst/>
              <a:ahLst/>
              <a:cxnLst/>
              <a:rect l="l" t="t" r="r" b="b"/>
              <a:pathLst>
                <a:path w="2928" h="3023" extrusionOk="0">
                  <a:moveTo>
                    <a:pt x="1511" y="0"/>
                  </a:moveTo>
                  <a:cubicBezTo>
                    <a:pt x="661" y="0"/>
                    <a:pt x="0" y="661"/>
                    <a:pt x="0" y="1511"/>
                  </a:cubicBezTo>
                  <a:cubicBezTo>
                    <a:pt x="0" y="2361"/>
                    <a:pt x="661" y="3022"/>
                    <a:pt x="1417" y="3022"/>
                  </a:cubicBezTo>
                  <a:lnTo>
                    <a:pt x="1511" y="3022"/>
                  </a:lnTo>
                  <a:cubicBezTo>
                    <a:pt x="2267" y="3022"/>
                    <a:pt x="2928" y="2361"/>
                    <a:pt x="2928" y="1511"/>
                  </a:cubicBezTo>
                  <a:cubicBezTo>
                    <a:pt x="2928" y="661"/>
                    <a:pt x="2267" y="0"/>
                    <a:pt x="1511"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96" name="Google Shape;5896;p76"/>
            <p:cNvSpPr/>
            <p:nvPr/>
          </p:nvSpPr>
          <p:spPr>
            <a:xfrm>
              <a:off x="1949625" y="993600"/>
              <a:ext cx="75575" cy="75550"/>
            </a:xfrm>
            <a:custGeom>
              <a:avLst/>
              <a:gdLst/>
              <a:ahLst/>
              <a:cxnLst/>
              <a:rect l="l" t="t" r="r" b="b"/>
              <a:pathLst>
                <a:path w="3023" h="3022"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97" name="Google Shape;5897;p76"/>
            <p:cNvSpPr/>
            <p:nvPr/>
          </p:nvSpPr>
          <p:spPr>
            <a:xfrm>
              <a:off x="2147950" y="993600"/>
              <a:ext cx="75575" cy="75550"/>
            </a:xfrm>
            <a:custGeom>
              <a:avLst/>
              <a:gdLst/>
              <a:ahLst/>
              <a:cxnLst/>
              <a:rect l="l" t="t" r="r" b="b"/>
              <a:pathLst>
                <a:path w="3023" h="3022"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98" name="Google Shape;5898;p76"/>
            <p:cNvSpPr/>
            <p:nvPr/>
          </p:nvSpPr>
          <p:spPr>
            <a:xfrm>
              <a:off x="2346250" y="993600"/>
              <a:ext cx="75575" cy="75550"/>
            </a:xfrm>
            <a:custGeom>
              <a:avLst/>
              <a:gdLst/>
              <a:ahLst/>
              <a:cxnLst/>
              <a:rect l="l" t="t" r="r" b="b"/>
              <a:pathLst>
                <a:path w="3023" h="3022" extrusionOk="0">
                  <a:moveTo>
                    <a:pt x="1512" y="0"/>
                  </a:moveTo>
                  <a:cubicBezTo>
                    <a:pt x="756" y="0"/>
                    <a:pt x="1" y="661"/>
                    <a:pt x="95" y="1511"/>
                  </a:cubicBezTo>
                  <a:cubicBezTo>
                    <a:pt x="95" y="2361"/>
                    <a:pt x="756" y="3022"/>
                    <a:pt x="1512" y="3022"/>
                  </a:cubicBezTo>
                  <a:cubicBezTo>
                    <a:pt x="2362" y="3022"/>
                    <a:pt x="3023" y="2361"/>
                    <a:pt x="3023" y="1511"/>
                  </a:cubicBezTo>
                  <a:cubicBezTo>
                    <a:pt x="3023" y="661"/>
                    <a:pt x="2362" y="0"/>
                    <a:pt x="1512"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99" name="Google Shape;5899;p76"/>
            <p:cNvSpPr/>
            <p:nvPr/>
          </p:nvSpPr>
          <p:spPr>
            <a:xfrm>
              <a:off x="2546925" y="993600"/>
              <a:ext cx="75575" cy="75550"/>
            </a:xfrm>
            <a:custGeom>
              <a:avLst/>
              <a:gdLst/>
              <a:ahLst/>
              <a:cxnLst/>
              <a:rect l="l" t="t" r="r" b="b"/>
              <a:pathLst>
                <a:path w="3023" h="3022" extrusionOk="0">
                  <a:moveTo>
                    <a:pt x="1512" y="0"/>
                  </a:moveTo>
                  <a:cubicBezTo>
                    <a:pt x="662" y="0"/>
                    <a:pt x="1" y="661"/>
                    <a:pt x="1" y="1511"/>
                  </a:cubicBezTo>
                  <a:cubicBezTo>
                    <a:pt x="1" y="2361"/>
                    <a:pt x="662" y="3022"/>
                    <a:pt x="1512" y="3022"/>
                  </a:cubicBezTo>
                  <a:cubicBezTo>
                    <a:pt x="2362" y="3022"/>
                    <a:pt x="3023" y="2361"/>
                    <a:pt x="3023" y="1511"/>
                  </a:cubicBezTo>
                  <a:cubicBezTo>
                    <a:pt x="3023" y="661"/>
                    <a:pt x="2267" y="0"/>
                    <a:pt x="1512"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00" name="Google Shape;5900;p76"/>
            <p:cNvSpPr/>
            <p:nvPr/>
          </p:nvSpPr>
          <p:spPr>
            <a:xfrm>
              <a:off x="2745250" y="993600"/>
              <a:ext cx="75575" cy="75550"/>
            </a:xfrm>
            <a:custGeom>
              <a:avLst/>
              <a:gdLst/>
              <a:ahLst/>
              <a:cxnLst/>
              <a:rect l="l" t="t" r="r" b="b"/>
              <a:pathLst>
                <a:path w="3023" h="3022"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01" name="Google Shape;5901;p76"/>
            <p:cNvSpPr/>
            <p:nvPr/>
          </p:nvSpPr>
          <p:spPr>
            <a:xfrm>
              <a:off x="2945925" y="993600"/>
              <a:ext cx="73200" cy="75550"/>
            </a:xfrm>
            <a:custGeom>
              <a:avLst/>
              <a:gdLst/>
              <a:ahLst/>
              <a:cxnLst/>
              <a:rect l="l" t="t" r="r" b="b"/>
              <a:pathLst>
                <a:path w="2928" h="3022" extrusionOk="0">
                  <a:moveTo>
                    <a:pt x="1417" y="0"/>
                  </a:moveTo>
                  <a:cubicBezTo>
                    <a:pt x="661" y="0"/>
                    <a:pt x="0" y="661"/>
                    <a:pt x="0" y="1511"/>
                  </a:cubicBezTo>
                  <a:cubicBezTo>
                    <a:pt x="0" y="2361"/>
                    <a:pt x="661" y="3022"/>
                    <a:pt x="1417" y="3022"/>
                  </a:cubicBezTo>
                  <a:cubicBezTo>
                    <a:pt x="2266" y="3022"/>
                    <a:pt x="2928" y="2361"/>
                    <a:pt x="2928" y="1511"/>
                  </a:cubicBezTo>
                  <a:cubicBezTo>
                    <a:pt x="2928" y="661"/>
                    <a:pt x="2266" y="0"/>
                    <a:pt x="1417"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02" name="Google Shape;5902;p76"/>
            <p:cNvSpPr/>
            <p:nvPr/>
          </p:nvSpPr>
          <p:spPr>
            <a:xfrm>
              <a:off x="3144225" y="993600"/>
              <a:ext cx="73225" cy="75550"/>
            </a:xfrm>
            <a:custGeom>
              <a:avLst/>
              <a:gdLst/>
              <a:ahLst/>
              <a:cxnLst/>
              <a:rect l="l" t="t" r="r" b="b"/>
              <a:pathLst>
                <a:path w="2929" h="3022" extrusionOk="0">
                  <a:moveTo>
                    <a:pt x="1511" y="0"/>
                  </a:moveTo>
                  <a:cubicBezTo>
                    <a:pt x="662" y="0"/>
                    <a:pt x="1" y="661"/>
                    <a:pt x="1" y="1511"/>
                  </a:cubicBezTo>
                  <a:cubicBezTo>
                    <a:pt x="1" y="2361"/>
                    <a:pt x="662" y="3022"/>
                    <a:pt x="1417" y="3022"/>
                  </a:cubicBezTo>
                  <a:lnTo>
                    <a:pt x="1511" y="3022"/>
                  </a:lnTo>
                  <a:cubicBezTo>
                    <a:pt x="2267" y="3022"/>
                    <a:pt x="2928" y="2361"/>
                    <a:pt x="2928" y="1511"/>
                  </a:cubicBezTo>
                  <a:cubicBezTo>
                    <a:pt x="2928" y="661"/>
                    <a:pt x="2267" y="0"/>
                    <a:pt x="1511"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03" name="Google Shape;5903;p76"/>
            <p:cNvSpPr/>
            <p:nvPr/>
          </p:nvSpPr>
          <p:spPr>
            <a:xfrm>
              <a:off x="3342550" y="993600"/>
              <a:ext cx="75550" cy="75550"/>
            </a:xfrm>
            <a:custGeom>
              <a:avLst/>
              <a:gdLst/>
              <a:ahLst/>
              <a:cxnLst/>
              <a:rect l="l" t="t" r="r" b="b"/>
              <a:pathLst>
                <a:path w="3022" h="3022"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04" name="Google Shape;5904;p76"/>
            <p:cNvSpPr/>
            <p:nvPr/>
          </p:nvSpPr>
          <p:spPr>
            <a:xfrm>
              <a:off x="3540850" y="993600"/>
              <a:ext cx="75575" cy="75550"/>
            </a:xfrm>
            <a:custGeom>
              <a:avLst/>
              <a:gdLst/>
              <a:ahLst/>
              <a:cxnLst/>
              <a:rect l="l" t="t" r="r" b="b"/>
              <a:pathLst>
                <a:path w="3023" h="3022" extrusionOk="0">
                  <a:moveTo>
                    <a:pt x="1511" y="0"/>
                  </a:moveTo>
                  <a:cubicBezTo>
                    <a:pt x="756" y="0"/>
                    <a:pt x="1" y="661"/>
                    <a:pt x="95" y="1511"/>
                  </a:cubicBezTo>
                  <a:cubicBezTo>
                    <a:pt x="95" y="2361"/>
                    <a:pt x="756"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05" name="Google Shape;5905;p76"/>
            <p:cNvSpPr/>
            <p:nvPr/>
          </p:nvSpPr>
          <p:spPr>
            <a:xfrm>
              <a:off x="3741525" y="993600"/>
              <a:ext cx="73200" cy="75550"/>
            </a:xfrm>
            <a:custGeom>
              <a:avLst/>
              <a:gdLst/>
              <a:ahLst/>
              <a:cxnLst/>
              <a:rect l="l" t="t" r="r" b="b"/>
              <a:pathLst>
                <a:path w="2928" h="3022" extrusionOk="0">
                  <a:moveTo>
                    <a:pt x="1511" y="0"/>
                  </a:moveTo>
                  <a:cubicBezTo>
                    <a:pt x="661" y="0"/>
                    <a:pt x="0" y="661"/>
                    <a:pt x="0" y="1511"/>
                  </a:cubicBezTo>
                  <a:cubicBezTo>
                    <a:pt x="0" y="2361"/>
                    <a:pt x="661" y="3022"/>
                    <a:pt x="1417" y="3022"/>
                  </a:cubicBezTo>
                  <a:lnTo>
                    <a:pt x="1511" y="3022"/>
                  </a:lnTo>
                  <a:cubicBezTo>
                    <a:pt x="2267" y="3022"/>
                    <a:pt x="2928" y="2361"/>
                    <a:pt x="2928" y="1511"/>
                  </a:cubicBezTo>
                  <a:cubicBezTo>
                    <a:pt x="2928" y="661"/>
                    <a:pt x="2267" y="0"/>
                    <a:pt x="1511"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06" name="Google Shape;5906;p76"/>
            <p:cNvSpPr/>
            <p:nvPr/>
          </p:nvSpPr>
          <p:spPr>
            <a:xfrm>
              <a:off x="1751325" y="1182450"/>
              <a:ext cx="73200" cy="75575"/>
            </a:xfrm>
            <a:custGeom>
              <a:avLst/>
              <a:gdLst/>
              <a:ahLst/>
              <a:cxnLst/>
              <a:rect l="l" t="t" r="r" b="b"/>
              <a:pathLst>
                <a:path w="2928" h="3023" extrusionOk="0">
                  <a:moveTo>
                    <a:pt x="1511" y="1"/>
                  </a:moveTo>
                  <a:cubicBezTo>
                    <a:pt x="1322" y="1"/>
                    <a:pt x="1134" y="95"/>
                    <a:pt x="945" y="95"/>
                  </a:cubicBezTo>
                  <a:cubicBezTo>
                    <a:pt x="661" y="473"/>
                    <a:pt x="378" y="851"/>
                    <a:pt x="0" y="1228"/>
                  </a:cubicBezTo>
                  <a:cubicBezTo>
                    <a:pt x="0" y="1323"/>
                    <a:pt x="0" y="1417"/>
                    <a:pt x="0" y="1512"/>
                  </a:cubicBezTo>
                  <a:cubicBezTo>
                    <a:pt x="0" y="2362"/>
                    <a:pt x="661" y="3023"/>
                    <a:pt x="1417" y="3023"/>
                  </a:cubicBezTo>
                  <a:lnTo>
                    <a:pt x="1511" y="3023"/>
                  </a:lnTo>
                  <a:cubicBezTo>
                    <a:pt x="2267" y="3023"/>
                    <a:pt x="2928" y="2362"/>
                    <a:pt x="2928" y="1512"/>
                  </a:cubicBezTo>
                  <a:cubicBezTo>
                    <a:pt x="2928" y="662"/>
                    <a:pt x="2267" y="1"/>
                    <a:pt x="1511"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07" name="Google Shape;5907;p76"/>
            <p:cNvSpPr/>
            <p:nvPr/>
          </p:nvSpPr>
          <p:spPr>
            <a:xfrm>
              <a:off x="1949625" y="1182450"/>
              <a:ext cx="75575" cy="73225"/>
            </a:xfrm>
            <a:custGeom>
              <a:avLst/>
              <a:gdLst/>
              <a:ahLst/>
              <a:cxnLst/>
              <a:rect l="l" t="t" r="r" b="b"/>
              <a:pathLst>
                <a:path w="3023" h="2929" extrusionOk="0">
                  <a:moveTo>
                    <a:pt x="1512" y="1"/>
                  </a:moveTo>
                  <a:cubicBezTo>
                    <a:pt x="662" y="1"/>
                    <a:pt x="1" y="662"/>
                    <a:pt x="1" y="1512"/>
                  </a:cubicBezTo>
                  <a:cubicBezTo>
                    <a:pt x="1" y="2362"/>
                    <a:pt x="662" y="2928"/>
                    <a:pt x="1512" y="2928"/>
                  </a:cubicBezTo>
                  <a:cubicBezTo>
                    <a:pt x="2362" y="2928"/>
                    <a:pt x="3023" y="2267"/>
                    <a:pt x="3023" y="1512"/>
                  </a:cubicBezTo>
                  <a:cubicBezTo>
                    <a:pt x="3023" y="662"/>
                    <a:pt x="2362" y="1"/>
                    <a:pt x="1512"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08" name="Google Shape;5908;p76"/>
            <p:cNvSpPr/>
            <p:nvPr/>
          </p:nvSpPr>
          <p:spPr>
            <a:xfrm>
              <a:off x="2147950" y="1182450"/>
              <a:ext cx="75575" cy="73225"/>
            </a:xfrm>
            <a:custGeom>
              <a:avLst/>
              <a:gdLst/>
              <a:ahLst/>
              <a:cxnLst/>
              <a:rect l="l" t="t" r="r" b="b"/>
              <a:pathLst>
                <a:path w="3023" h="2929" extrusionOk="0">
                  <a:moveTo>
                    <a:pt x="1511" y="1"/>
                  </a:moveTo>
                  <a:cubicBezTo>
                    <a:pt x="661" y="1"/>
                    <a:pt x="0" y="662"/>
                    <a:pt x="0" y="1512"/>
                  </a:cubicBezTo>
                  <a:cubicBezTo>
                    <a:pt x="0" y="2362"/>
                    <a:pt x="661" y="2928"/>
                    <a:pt x="1511" y="2928"/>
                  </a:cubicBezTo>
                  <a:cubicBezTo>
                    <a:pt x="2361" y="2928"/>
                    <a:pt x="3022" y="2267"/>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09" name="Google Shape;5909;p76"/>
            <p:cNvSpPr/>
            <p:nvPr/>
          </p:nvSpPr>
          <p:spPr>
            <a:xfrm>
              <a:off x="2346250" y="1182450"/>
              <a:ext cx="75575" cy="73225"/>
            </a:xfrm>
            <a:custGeom>
              <a:avLst/>
              <a:gdLst/>
              <a:ahLst/>
              <a:cxnLst/>
              <a:rect l="l" t="t" r="r" b="b"/>
              <a:pathLst>
                <a:path w="3023" h="2929" extrusionOk="0">
                  <a:moveTo>
                    <a:pt x="1512" y="1"/>
                  </a:moveTo>
                  <a:cubicBezTo>
                    <a:pt x="756" y="1"/>
                    <a:pt x="1" y="662"/>
                    <a:pt x="95" y="1512"/>
                  </a:cubicBezTo>
                  <a:cubicBezTo>
                    <a:pt x="95" y="2362"/>
                    <a:pt x="756" y="2928"/>
                    <a:pt x="1512" y="2928"/>
                  </a:cubicBezTo>
                  <a:cubicBezTo>
                    <a:pt x="2362" y="2928"/>
                    <a:pt x="3023" y="2267"/>
                    <a:pt x="3023" y="1512"/>
                  </a:cubicBezTo>
                  <a:cubicBezTo>
                    <a:pt x="3023" y="662"/>
                    <a:pt x="2362" y="1"/>
                    <a:pt x="1512"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10" name="Google Shape;5910;p76"/>
            <p:cNvSpPr/>
            <p:nvPr/>
          </p:nvSpPr>
          <p:spPr>
            <a:xfrm>
              <a:off x="2546925" y="1182450"/>
              <a:ext cx="75575" cy="73225"/>
            </a:xfrm>
            <a:custGeom>
              <a:avLst/>
              <a:gdLst/>
              <a:ahLst/>
              <a:cxnLst/>
              <a:rect l="l" t="t" r="r" b="b"/>
              <a:pathLst>
                <a:path w="3023" h="2929" extrusionOk="0">
                  <a:moveTo>
                    <a:pt x="1512" y="1"/>
                  </a:moveTo>
                  <a:cubicBezTo>
                    <a:pt x="662" y="1"/>
                    <a:pt x="1" y="662"/>
                    <a:pt x="1" y="1512"/>
                  </a:cubicBezTo>
                  <a:cubicBezTo>
                    <a:pt x="1" y="2362"/>
                    <a:pt x="662" y="2928"/>
                    <a:pt x="1512" y="2928"/>
                  </a:cubicBezTo>
                  <a:cubicBezTo>
                    <a:pt x="2362" y="2928"/>
                    <a:pt x="3023" y="2267"/>
                    <a:pt x="3023" y="1512"/>
                  </a:cubicBezTo>
                  <a:cubicBezTo>
                    <a:pt x="3023" y="662"/>
                    <a:pt x="2267" y="1"/>
                    <a:pt x="1512"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11" name="Google Shape;5911;p76"/>
            <p:cNvSpPr/>
            <p:nvPr/>
          </p:nvSpPr>
          <p:spPr>
            <a:xfrm>
              <a:off x="2745250" y="1182450"/>
              <a:ext cx="75575" cy="73225"/>
            </a:xfrm>
            <a:custGeom>
              <a:avLst/>
              <a:gdLst/>
              <a:ahLst/>
              <a:cxnLst/>
              <a:rect l="l" t="t" r="r" b="b"/>
              <a:pathLst>
                <a:path w="3023" h="2929" extrusionOk="0">
                  <a:moveTo>
                    <a:pt x="1511" y="1"/>
                  </a:moveTo>
                  <a:cubicBezTo>
                    <a:pt x="661" y="1"/>
                    <a:pt x="0" y="662"/>
                    <a:pt x="0" y="1512"/>
                  </a:cubicBezTo>
                  <a:cubicBezTo>
                    <a:pt x="0" y="2362"/>
                    <a:pt x="661" y="2928"/>
                    <a:pt x="1511" y="2928"/>
                  </a:cubicBezTo>
                  <a:cubicBezTo>
                    <a:pt x="2361" y="2928"/>
                    <a:pt x="3022" y="2267"/>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12" name="Google Shape;5912;p76"/>
            <p:cNvSpPr/>
            <p:nvPr/>
          </p:nvSpPr>
          <p:spPr>
            <a:xfrm>
              <a:off x="2945925" y="1182450"/>
              <a:ext cx="73200" cy="73225"/>
            </a:xfrm>
            <a:custGeom>
              <a:avLst/>
              <a:gdLst/>
              <a:ahLst/>
              <a:cxnLst/>
              <a:rect l="l" t="t" r="r" b="b"/>
              <a:pathLst>
                <a:path w="2928" h="2929" extrusionOk="0">
                  <a:moveTo>
                    <a:pt x="1417" y="1"/>
                  </a:moveTo>
                  <a:cubicBezTo>
                    <a:pt x="661" y="1"/>
                    <a:pt x="0" y="662"/>
                    <a:pt x="0" y="1512"/>
                  </a:cubicBezTo>
                  <a:cubicBezTo>
                    <a:pt x="0" y="2362"/>
                    <a:pt x="661" y="2928"/>
                    <a:pt x="1417" y="2928"/>
                  </a:cubicBezTo>
                  <a:cubicBezTo>
                    <a:pt x="2266" y="2928"/>
                    <a:pt x="2928" y="2267"/>
                    <a:pt x="2928" y="1512"/>
                  </a:cubicBezTo>
                  <a:cubicBezTo>
                    <a:pt x="2928" y="662"/>
                    <a:pt x="2266" y="1"/>
                    <a:pt x="1417"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13" name="Google Shape;5913;p76"/>
            <p:cNvSpPr/>
            <p:nvPr/>
          </p:nvSpPr>
          <p:spPr>
            <a:xfrm>
              <a:off x="3144225" y="1182450"/>
              <a:ext cx="73225" cy="73225"/>
            </a:xfrm>
            <a:custGeom>
              <a:avLst/>
              <a:gdLst/>
              <a:ahLst/>
              <a:cxnLst/>
              <a:rect l="l" t="t" r="r" b="b"/>
              <a:pathLst>
                <a:path w="2929" h="2929" extrusionOk="0">
                  <a:moveTo>
                    <a:pt x="1511" y="1"/>
                  </a:moveTo>
                  <a:cubicBezTo>
                    <a:pt x="662" y="1"/>
                    <a:pt x="1" y="662"/>
                    <a:pt x="1" y="1512"/>
                  </a:cubicBezTo>
                  <a:cubicBezTo>
                    <a:pt x="1" y="2362"/>
                    <a:pt x="662" y="2928"/>
                    <a:pt x="1417" y="2928"/>
                  </a:cubicBezTo>
                  <a:lnTo>
                    <a:pt x="1511" y="2928"/>
                  </a:lnTo>
                  <a:cubicBezTo>
                    <a:pt x="2267" y="2928"/>
                    <a:pt x="2928" y="2267"/>
                    <a:pt x="2928" y="1512"/>
                  </a:cubicBezTo>
                  <a:cubicBezTo>
                    <a:pt x="2928" y="662"/>
                    <a:pt x="2267" y="1"/>
                    <a:pt x="1511"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14" name="Google Shape;5914;p76"/>
            <p:cNvSpPr/>
            <p:nvPr/>
          </p:nvSpPr>
          <p:spPr>
            <a:xfrm>
              <a:off x="3342550" y="1182450"/>
              <a:ext cx="75550" cy="73225"/>
            </a:xfrm>
            <a:custGeom>
              <a:avLst/>
              <a:gdLst/>
              <a:ahLst/>
              <a:cxnLst/>
              <a:rect l="l" t="t" r="r" b="b"/>
              <a:pathLst>
                <a:path w="3022" h="2929" extrusionOk="0">
                  <a:moveTo>
                    <a:pt x="1511" y="1"/>
                  </a:moveTo>
                  <a:cubicBezTo>
                    <a:pt x="661" y="1"/>
                    <a:pt x="0" y="662"/>
                    <a:pt x="0" y="1512"/>
                  </a:cubicBezTo>
                  <a:cubicBezTo>
                    <a:pt x="0" y="2362"/>
                    <a:pt x="661" y="2928"/>
                    <a:pt x="1511" y="2928"/>
                  </a:cubicBezTo>
                  <a:cubicBezTo>
                    <a:pt x="2361" y="2928"/>
                    <a:pt x="3022" y="2267"/>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15" name="Google Shape;5915;p76"/>
            <p:cNvSpPr/>
            <p:nvPr/>
          </p:nvSpPr>
          <p:spPr>
            <a:xfrm>
              <a:off x="3540850" y="1182450"/>
              <a:ext cx="75575" cy="73225"/>
            </a:xfrm>
            <a:custGeom>
              <a:avLst/>
              <a:gdLst/>
              <a:ahLst/>
              <a:cxnLst/>
              <a:rect l="l" t="t" r="r" b="b"/>
              <a:pathLst>
                <a:path w="3023" h="2929" extrusionOk="0">
                  <a:moveTo>
                    <a:pt x="1511" y="1"/>
                  </a:moveTo>
                  <a:cubicBezTo>
                    <a:pt x="756" y="1"/>
                    <a:pt x="1" y="662"/>
                    <a:pt x="95" y="1512"/>
                  </a:cubicBezTo>
                  <a:cubicBezTo>
                    <a:pt x="95" y="2362"/>
                    <a:pt x="756" y="2928"/>
                    <a:pt x="1511" y="2928"/>
                  </a:cubicBezTo>
                  <a:cubicBezTo>
                    <a:pt x="2361" y="2928"/>
                    <a:pt x="3022" y="2267"/>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16" name="Google Shape;5916;p76"/>
            <p:cNvSpPr/>
            <p:nvPr/>
          </p:nvSpPr>
          <p:spPr>
            <a:xfrm>
              <a:off x="3741525" y="1182450"/>
              <a:ext cx="73200" cy="73225"/>
            </a:xfrm>
            <a:custGeom>
              <a:avLst/>
              <a:gdLst/>
              <a:ahLst/>
              <a:cxnLst/>
              <a:rect l="l" t="t" r="r" b="b"/>
              <a:pathLst>
                <a:path w="2928" h="2929" extrusionOk="0">
                  <a:moveTo>
                    <a:pt x="1511" y="1"/>
                  </a:moveTo>
                  <a:cubicBezTo>
                    <a:pt x="661" y="1"/>
                    <a:pt x="0" y="662"/>
                    <a:pt x="0" y="1512"/>
                  </a:cubicBezTo>
                  <a:cubicBezTo>
                    <a:pt x="0" y="2362"/>
                    <a:pt x="661" y="2928"/>
                    <a:pt x="1417" y="2928"/>
                  </a:cubicBezTo>
                  <a:lnTo>
                    <a:pt x="1511" y="2928"/>
                  </a:lnTo>
                  <a:cubicBezTo>
                    <a:pt x="2267" y="2928"/>
                    <a:pt x="2928" y="2267"/>
                    <a:pt x="2928" y="1512"/>
                  </a:cubicBezTo>
                  <a:cubicBezTo>
                    <a:pt x="2928" y="662"/>
                    <a:pt x="2267" y="1"/>
                    <a:pt x="1511"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17" name="Google Shape;5917;p76"/>
            <p:cNvSpPr/>
            <p:nvPr/>
          </p:nvSpPr>
          <p:spPr>
            <a:xfrm>
              <a:off x="1751325" y="1371325"/>
              <a:ext cx="73200" cy="73200"/>
            </a:xfrm>
            <a:custGeom>
              <a:avLst/>
              <a:gdLst/>
              <a:ahLst/>
              <a:cxnLst/>
              <a:rect l="l" t="t" r="r" b="b"/>
              <a:pathLst>
                <a:path w="2928" h="2928" extrusionOk="0">
                  <a:moveTo>
                    <a:pt x="1511" y="1"/>
                  </a:moveTo>
                  <a:cubicBezTo>
                    <a:pt x="661" y="1"/>
                    <a:pt x="0" y="662"/>
                    <a:pt x="0" y="1511"/>
                  </a:cubicBezTo>
                  <a:cubicBezTo>
                    <a:pt x="0" y="2361"/>
                    <a:pt x="661" y="2928"/>
                    <a:pt x="1417" y="2928"/>
                  </a:cubicBezTo>
                  <a:lnTo>
                    <a:pt x="1511" y="2928"/>
                  </a:lnTo>
                  <a:cubicBezTo>
                    <a:pt x="2267" y="2928"/>
                    <a:pt x="2928" y="2267"/>
                    <a:pt x="2928" y="1511"/>
                  </a:cubicBezTo>
                  <a:cubicBezTo>
                    <a:pt x="2928" y="662"/>
                    <a:pt x="2267" y="1"/>
                    <a:pt x="1511"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18" name="Google Shape;5918;p76"/>
            <p:cNvSpPr/>
            <p:nvPr/>
          </p:nvSpPr>
          <p:spPr>
            <a:xfrm>
              <a:off x="1949625" y="1371325"/>
              <a:ext cx="75575" cy="73200"/>
            </a:xfrm>
            <a:custGeom>
              <a:avLst/>
              <a:gdLst/>
              <a:ahLst/>
              <a:cxnLst/>
              <a:rect l="l" t="t" r="r" b="b"/>
              <a:pathLst>
                <a:path w="3023" h="2928" extrusionOk="0">
                  <a:moveTo>
                    <a:pt x="1512" y="1"/>
                  </a:moveTo>
                  <a:cubicBezTo>
                    <a:pt x="662" y="1"/>
                    <a:pt x="1" y="662"/>
                    <a:pt x="1" y="1511"/>
                  </a:cubicBezTo>
                  <a:cubicBezTo>
                    <a:pt x="1" y="2361"/>
                    <a:pt x="662" y="2928"/>
                    <a:pt x="1512" y="2928"/>
                  </a:cubicBezTo>
                  <a:cubicBezTo>
                    <a:pt x="2362" y="2928"/>
                    <a:pt x="3023" y="2267"/>
                    <a:pt x="3023" y="1511"/>
                  </a:cubicBezTo>
                  <a:cubicBezTo>
                    <a:pt x="3023" y="662"/>
                    <a:pt x="2362" y="1"/>
                    <a:pt x="1512"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19" name="Google Shape;5919;p76"/>
            <p:cNvSpPr/>
            <p:nvPr/>
          </p:nvSpPr>
          <p:spPr>
            <a:xfrm>
              <a:off x="2147950" y="1371325"/>
              <a:ext cx="75575" cy="73200"/>
            </a:xfrm>
            <a:custGeom>
              <a:avLst/>
              <a:gdLst/>
              <a:ahLst/>
              <a:cxnLst/>
              <a:rect l="l" t="t" r="r" b="b"/>
              <a:pathLst>
                <a:path w="3023" h="2928" extrusionOk="0">
                  <a:moveTo>
                    <a:pt x="1511" y="1"/>
                  </a:moveTo>
                  <a:cubicBezTo>
                    <a:pt x="661" y="1"/>
                    <a:pt x="0" y="662"/>
                    <a:pt x="0" y="1511"/>
                  </a:cubicBezTo>
                  <a:cubicBezTo>
                    <a:pt x="0" y="2361"/>
                    <a:pt x="661" y="2928"/>
                    <a:pt x="1511" y="2928"/>
                  </a:cubicBezTo>
                  <a:cubicBezTo>
                    <a:pt x="2361" y="2928"/>
                    <a:pt x="3022" y="2267"/>
                    <a:pt x="3022" y="1511"/>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20" name="Google Shape;5920;p76"/>
            <p:cNvSpPr/>
            <p:nvPr/>
          </p:nvSpPr>
          <p:spPr>
            <a:xfrm>
              <a:off x="2346250" y="1371325"/>
              <a:ext cx="75575" cy="73200"/>
            </a:xfrm>
            <a:custGeom>
              <a:avLst/>
              <a:gdLst/>
              <a:ahLst/>
              <a:cxnLst/>
              <a:rect l="l" t="t" r="r" b="b"/>
              <a:pathLst>
                <a:path w="3023" h="2928" extrusionOk="0">
                  <a:moveTo>
                    <a:pt x="1512" y="1"/>
                  </a:moveTo>
                  <a:cubicBezTo>
                    <a:pt x="756" y="1"/>
                    <a:pt x="1" y="662"/>
                    <a:pt x="95" y="1511"/>
                  </a:cubicBezTo>
                  <a:cubicBezTo>
                    <a:pt x="95" y="2361"/>
                    <a:pt x="756" y="2928"/>
                    <a:pt x="1512" y="2928"/>
                  </a:cubicBezTo>
                  <a:cubicBezTo>
                    <a:pt x="2362" y="2928"/>
                    <a:pt x="3023" y="2267"/>
                    <a:pt x="3023" y="1511"/>
                  </a:cubicBezTo>
                  <a:cubicBezTo>
                    <a:pt x="3023" y="662"/>
                    <a:pt x="2362" y="1"/>
                    <a:pt x="1512"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21" name="Google Shape;5921;p76"/>
            <p:cNvSpPr/>
            <p:nvPr/>
          </p:nvSpPr>
          <p:spPr>
            <a:xfrm>
              <a:off x="2546925" y="1371325"/>
              <a:ext cx="75575" cy="73200"/>
            </a:xfrm>
            <a:custGeom>
              <a:avLst/>
              <a:gdLst/>
              <a:ahLst/>
              <a:cxnLst/>
              <a:rect l="l" t="t" r="r" b="b"/>
              <a:pathLst>
                <a:path w="3023" h="2928" extrusionOk="0">
                  <a:moveTo>
                    <a:pt x="1512" y="1"/>
                  </a:moveTo>
                  <a:cubicBezTo>
                    <a:pt x="662" y="1"/>
                    <a:pt x="1" y="662"/>
                    <a:pt x="1" y="1511"/>
                  </a:cubicBezTo>
                  <a:cubicBezTo>
                    <a:pt x="1" y="2361"/>
                    <a:pt x="662" y="2928"/>
                    <a:pt x="1512" y="2928"/>
                  </a:cubicBezTo>
                  <a:cubicBezTo>
                    <a:pt x="2362" y="2928"/>
                    <a:pt x="3023" y="2267"/>
                    <a:pt x="3023" y="1511"/>
                  </a:cubicBezTo>
                  <a:cubicBezTo>
                    <a:pt x="3023" y="662"/>
                    <a:pt x="2267" y="1"/>
                    <a:pt x="1512"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22" name="Google Shape;5922;p76"/>
            <p:cNvSpPr/>
            <p:nvPr/>
          </p:nvSpPr>
          <p:spPr>
            <a:xfrm>
              <a:off x="2745250" y="1371325"/>
              <a:ext cx="75575" cy="73200"/>
            </a:xfrm>
            <a:custGeom>
              <a:avLst/>
              <a:gdLst/>
              <a:ahLst/>
              <a:cxnLst/>
              <a:rect l="l" t="t" r="r" b="b"/>
              <a:pathLst>
                <a:path w="3023" h="2928" extrusionOk="0">
                  <a:moveTo>
                    <a:pt x="1511" y="1"/>
                  </a:moveTo>
                  <a:cubicBezTo>
                    <a:pt x="661" y="1"/>
                    <a:pt x="0" y="662"/>
                    <a:pt x="0" y="1511"/>
                  </a:cubicBezTo>
                  <a:cubicBezTo>
                    <a:pt x="0" y="2361"/>
                    <a:pt x="661" y="2928"/>
                    <a:pt x="1511" y="2928"/>
                  </a:cubicBezTo>
                  <a:cubicBezTo>
                    <a:pt x="2361" y="2928"/>
                    <a:pt x="3022" y="2267"/>
                    <a:pt x="3022" y="1511"/>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23" name="Google Shape;5923;p76"/>
            <p:cNvSpPr/>
            <p:nvPr/>
          </p:nvSpPr>
          <p:spPr>
            <a:xfrm>
              <a:off x="2945925" y="1371325"/>
              <a:ext cx="73200" cy="73200"/>
            </a:xfrm>
            <a:custGeom>
              <a:avLst/>
              <a:gdLst/>
              <a:ahLst/>
              <a:cxnLst/>
              <a:rect l="l" t="t" r="r" b="b"/>
              <a:pathLst>
                <a:path w="2928" h="2928" extrusionOk="0">
                  <a:moveTo>
                    <a:pt x="1417" y="1"/>
                  </a:moveTo>
                  <a:cubicBezTo>
                    <a:pt x="661" y="1"/>
                    <a:pt x="0" y="662"/>
                    <a:pt x="0" y="1511"/>
                  </a:cubicBezTo>
                  <a:cubicBezTo>
                    <a:pt x="0" y="2361"/>
                    <a:pt x="661" y="2928"/>
                    <a:pt x="1417" y="2928"/>
                  </a:cubicBezTo>
                  <a:cubicBezTo>
                    <a:pt x="2266" y="2928"/>
                    <a:pt x="2928" y="2267"/>
                    <a:pt x="2928" y="1511"/>
                  </a:cubicBezTo>
                  <a:cubicBezTo>
                    <a:pt x="2928" y="662"/>
                    <a:pt x="2266" y="1"/>
                    <a:pt x="1417"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24" name="Google Shape;5924;p76"/>
            <p:cNvSpPr/>
            <p:nvPr/>
          </p:nvSpPr>
          <p:spPr>
            <a:xfrm>
              <a:off x="3144225" y="1371325"/>
              <a:ext cx="73225" cy="73200"/>
            </a:xfrm>
            <a:custGeom>
              <a:avLst/>
              <a:gdLst/>
              <a:ahLst/>
              <a:cxnLst/>
              <a:rect l="l" t="t" r="r" b="b"/>
              <a:pathLst>
                <a:path w="2929" h="2928" extrusionOk="0">
                  <a:moveTo>
                    <a:pt x="1511" y="1"/>
                  </a:moveTo>
                  <a:cubicBezTo>
                    <a:pt x="662" y="1"/>
                    <a:pt x="1" y="662"/>
                    <a:pt x="1" y="1511"/>
                  </a:cubicBezTo>
                  <a:cubicBezTo>
                    <a:pt x="1" y="2361"/>
                    <a:pt x="662" y="2928"/>
                    <a:pt x="1417" y="2928"/>
                  </a:cubicBezTo>
                  <a:lnTo>
                    <a:pt x="1511" y="2928"/>
                  </a:lnTo>
                  <a:cubicBezTo>
                    <a:pt x="2267" y="2928"/>
                    <a:pt x="2928" y="2267"/>
                    <a:pt x="2928" y="1511"/>
                  </a:cubicBezTo>
                  <a:cubicBezTo>
                    <a:pt x="2928" y="662"/>
                    <a:pt x="2267" y="1"/>
                    <a:pt x="1511"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25" name="Google Shape;5925;p76"/>
            <p:cNvSpPr/>
            <p:nvPr/>
          </p:nvSpPr>
          <p:spPr>
            <a:xfrm>
              <a:off x="3342550" y="1371325"/>
              <a:ext cx="75550" cy="73200"/>
            </a:xfrm>
            <a:custGeom>
              <a:avLst/>
              <a:gdLst/>
              <a:ahLst/>
              <a:cxnLst/>
              <a:rect l="l" t="t" r="r" b="b"/>
              <a:pathLst>
                <a:path w="3022" h="2928" extrusionOk="0">
                  <a:moveTo>
                    <a:pt x="1511" y="1"/>
                  </a:moveTo>
                  <a:cubicBezTo>
                    <a:pt x="661" y="1"/>
                    <a:pt x="0" y="662"/>
                    <a:pt x="0" y="1511"/>
                  </a:cubicBezTo>
                  <a:cubicBezTo>
                    <a:pt x="0" y="2361"/>
                    <a:pt x="661" y="2928"/>
                    <a:pt x="1511" y="2928"/>
                  </a:cubicBezTo>
                  <a:cubicBezTo>
                    <a:pt x="2361" y="2928"/>
                    <a:pt x="3022" y="2267"/>
                    <a:pt x="3022" y="1511"/>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26" name="Google Shape;5926;p76"/>
            <p:cNvSpPr/>
            <p:nvPr/>
          </p:nvSpPr>
          <p:spPr>
            <a:xfrm>
              <a:off x="3540850" y="1371325"/>
              <a:ext cx="75575" cy="73200"/>
            </a:xfrm>
            <a:custGeom>
              <a:avLst/>
              <a:gdLst/>
              <a:ahLst/>
              <a:cxnLst/>
              <a:rect l="l" t="t" r="r" b="b"/>
              <a:pathLst>
                <a:path w="3023" h="2928" extrusionOk="0">
                  <a:moveTo>
                    <a:pt x="1511" y="1"/>
                  </a:moveTo>
                  <a:cubicBezTo>
                    <a:pt x="756" y="1"/>
                    <a:pt x="1" y="662"/>
                    <a:pt x="95" y="1511"/>
                  </a:cubicBezTo>
                  <a:cubicBezTo>
                    <a:pt x="95" y="2361"/>
                    <a:pt x="756" y="2928"/>
                    <a:pt x="1511" y="2928"/>
                  </a:cubicBezTo>
                  <a:cubicBezTo>
                    <a:pt x="2361" y="2928"/>
                    <a:pt x="3022" y="2267"/>
                    <a:pt x="3022" y="1511"/>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27" name="Google Shape;5927;p76"/>
            <p:cNvSpPr/>
            <p:nvPr/>
          </p:nvSpPr>
          <p:spPr>
            <a:xfrm>
              <a:off x="3741525" y="1371325"/>
              <a:ext cx="73200" cy="73200"/>
            </a:xfrm>
            <a:custGeom>
              <a:avLst/>
              <a:gdLst/>
              <a:ahLst/>
              <a:cxnLst/>
              <a:rect l="l" t="t" r="r" b="b"/>
              <a:pathLst>
                <a:path w="2928" h="2928" extrusionOk="0">
                  <a:moveTo>
                    <a:pt x="1511" y="1"/>
                  </a:moveTo>
                  <a:cubicBezTo>
                    <a:pt x="661" y="1"/>
                    <a:pt x="0" y="662"/>
                    <a:pt x="0" y="1511"/>
                  </a:cubicBezTo>
                  <a:cubicBezTo>
                    <a:pt x="0" y="2361"/>
                    <a:pt x="661" y="2928"/>
                    <a:pt x="1417" y="2928"/>
                  </a:cubicBezTo>
                  <a:lnTo>
                    <a:pt x="1511" y="2928"/>
                  </a:lnTo>
                  <a:cubicBezTo>
                    <a:pt x="2267" y="2928"/>
                    <a:pt x="2928" y="2267"/>
                    <a:pt x="2928" y="1511"/>
                  </a:cubicBezTo>
                  <a:cubicBezTo>
                    <a:pt x="2928" y="662"/>
                    <a:pt x="2267" y="1"/>
                    <a:pt x="1511"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28" name="Google Shape;5928;p76"/>
            <p:cNvSpPr/>
            <p:nvPr/>
          </p:nvSpPr>
          <p:spPr>
            <a:xfrm>
              <a:off x="1550650" y="1560200"/>
              <a:ext cx="75575" cy="73200"/>
            </a:xfrm>
            <a:custGeom>
              <a:avLst/>
              <a:gdLst/>
              <a:ahLst/>
              <a:cxnLst/>
              <a:rect l="l" t="t" r="r" b="b"/>
              <a:pathLst>
                <a:path w="3023" h="2928" extrusionOk="0">
                  <a:moveTo>
                    <a:pt x="1511" y="0"/>
                  </a:moveTo>
                  <a:cubicBezTo>
                    <a:pt x="756" y="0"/>
                    <a:pt x="0" y="661"/>
                    <a:pt x="95" y="1511"/>
                  </a:cubicBezTo>
                  <a:cubicBezTo>
                    <a:pt x="95" y="2361"/>
                    <a:pt x="756" y="2928"/>
                    <a:pt x="1511" y="2928"/>
                  </a:cubicBezTo>
                  <a:cubicBezTo>
                    <a:pt x="2361" y="2928"/>
                    <a:pt x="3022" y="2267"/>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29" name="Google Shape;5929;p76"/>
            <p:cNvSpPr/>
            <p:nvPr/>
          </p:nvSpPr>
          <p:spPr>
            <a:xfrm>
              <a:off x="1751325" y="1560200"/>
              <a:ext cx="73200" cy="73200"/>
            </a:xfrm>
            <a:custGeom>
              <a:avLst/>
              <a:gdLst/>
              <a:ahLst/>
              <a:cxnLst/>
              <a:rect l="l" t="t" r="r" b="b"/>
              <a:pathLst>
                <a:path w="2928" h="2928" extrusionOk="0">
                  <a:moveTo>
                    <a:pt x="1511" y="0"/>
                  </a:moveTo>
                  <a:cubicBezTo>
                    <a:pt x="661" y="0"/>
                    <a:pt x="0" y="661"/>
                    <a:pt x="0" y="1511"/>
                  </a:cubicBezTo>
                  <a:cubicBezTo>
                    <a:pt x="0" y="2361"/>
                    <a:pt x="661" y="2928"/>
                    <a:pt x="1417" y="2928"/>
                  </a:cubicBezTo>
                  <a:lnTo>
                    <a:pt x="1511" y="2928"/>
                  </a:lnTo>
                  <a:cubicBezTo>
                    <a:pt x="2267" y="2928"/>
                    <a:pt x="2928" y="2267"/>
                    <a:pt x="2928" y="1511"/>
                  </a:cubicBezTo>
                  <a:cubicBezTo>
                    <a:pt x="2928" y="661"/>
                    <a:pt x="2267" y="0"/>
                    <a:pt x="1511"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30" name="Google Shape;5930;p76"/>
            <p:cNvSpPr/>
            <p:nvPr/>
          </p:nvSpPr>
          <p:spPr>
            <a:xfrm>
              <a:off x="1949625" y="1560200"/>
              <a:ext cx="75575" cy="73200"/>
            </a:xfrm>
            <a:custGeom>
              <a:avLst/>
              <a:gdLst/>
              <a:ahLst/>
              <a:cxnLst/>
              <a:rect l="l" t="t" r="r" b="b"/>
              <a:pathLst>
                <a:path w="3023" h="2928" extrusionOk="0">
                  <a:moveTo>
                    <a:pt x="1512" y="0"/>
                  </a:moveTo>
                  <a:cubicBezTo>
                    <a:pt x="662" y="0"/>
                    <a:pt x="1" y="661"/>
                    <a:pt x="1" y="1511"/>
                  </a:cubicBezTo>
                  <a:cubicBezTo>
                    <a:pt x="1" y="2361"/>
                    <a:pt x="662" y="2928"/>
                    <a:pt x="1512" y="2928"/>
                  </a:cubicBezTo>
                  <a:cubicBezTo>
                    <a:pt x="2362" y="2928"/>
                    <a:pt x="3023" y="2267"/>
                    <a:pt x="3023" y="1511"/>
                  </a:cubicBezTo>
                  <a:cubicBezTo>
                    <a:pt x="3023" y="661"/>
                    <a:pt x="2362" y="0"/>
                    <a:pt x="1512"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31" name="Google Shape;5931;p76"/>
            <p:cNvSpPr/>
            <p:nvPr/>
          </p:nvSpPr>
          <p:spPr>
            <a:xfrm>
              <a:off x="2147950" y="1560200"/>
              <a:ext cx="75575" cy="73200"/>
            </a:xfrm>
            <a:custGeom>
              <a:avLst/>
              <a:gdLst/>
              <a:ahLst/>
              <a:cxnLst/>
              <a:rect l="l" t="t" r="r" b="b"/>
              <a:pathLst>
                <a:path w="3023" h="2928" extrusionOk="0">
                  <a:moveTo>
                    <a:pt x="1511" y="0"/>
                  </a:moveTo>
                  <a:cubicBezTo>
                    <a:pt x="661" y="0"/>
                    <a:pt x="0" y="661"/>
                    <a:pt x="0" y="1511"/>
                  </a:cubicBezTo>
                  <a:cubicBezTo>
                    <a:pt x="0" y="2361"/>
                    <a:pt x="661" y="2928"/>
                    <a:pt x="1511" y="2928"/>
                  </a:cubicBezTo>
                  <a:cubicBezTo>
                    <a:pt x="2361" y="2928"/>
                    <a:pt x="3022" y="2267"/>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32" name="Google Shape;5932;p76"/>
            <p:cNvSpPr/>
            <p:nvPr/>
          </p:nvSpPr>
          <p:spPr>
            <a:xfrm>
              <a:off x="2346250" y="1560200"/>
              <a:ext cx="75575" cy="73200"/>
            </a:xfrm>
            <a:custGeom>
              <a:avLst/>
              <a:gdLst/>
              <a:ahLst/>
              <a:cxnLst/>
              <a:rect l="l" t="t" r="r" b="b"/>
              <a:pathLst>
                <a:path w="3023" h="2928" extrusionOk="0">
                  <a:moveTo>
                    <a:pt x="1512" y="0"/>
                  </a:moveTo>
                  <a:cubicBezTo>
                    <a:pt x="756" y="0"/>
                    <a:pt x="1" y="661"/>
                    <a:pt x="95" y="1511"/>
                  </a:cubicBezTo>
                  <a:cubicBezTo>
                    <a:pt x="95" y="2361"/>
                    <a:pt x="756" y="2928"/>
                    <a:pt x="1512" y="2928"/>
                  </a:cubicBezTo>
                  <a:cubicBezTo>
                    <a:pt x="2362" y="2928"/>
                    <a:pt x="3023" y="2267"/>
                    <a:pt x="3023" y="1511"/>
                  </a:cubicBezTo>
                  <a:cubicBezTo>
                    <a:pt x="3023" y="661"/>
                    <a:pt x="2362" y="0"/>
                    <a:pt x="1512"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33" name="Google Shape;5933;p76"/>
            <p:cNvSpPr/>
            <p:nvPr/>
          </p:nvSpPr>
          <p:spPr>
            <a:xfrm>
              <a:off x="2546925" y="1560200"/>
              <a:ext cx="75575" cy="73200"/>
            </a:xfrm>
            <a:custGeom>
              <a:avLst/>
              <a:gdLst/>
              <a:ahLst/>
              <a:cxnLst/>
              <a:rect l="l" t="t" r="r" b="b"/>
              <a:pathLst>
                <a:path w="3023" h="2928" extrusionOk="0">
                  <a:moveTo>
                    <a:pt x="1512" y="0"/>
                  </a:moveTo>
                  <a:cubicBezTo>
                    <a:pt x="662" y="0"/>
                    <a:pt x="1" y="661"/>
                    <a:pt x="1" y="1511"/>
                  </a:cubicBezTo>
                  <a:cubicBezTo>
                    <a:pt x="1" y="2361"/>
                    <a:pt x="662" y="2928"/>
                    <a:pt x="1512" y="2928"/>
                  </a:cubicBezTo>
                  <a:cubicBezTo>
                    <a:pt x="2362" y="2928"/>
                    <a:pt x="3023" y="2267"/>
                    <a:pt x="3023" y="1511"/>
                  </a:cubicBezTo>
                  <a:cubicBezTo>
                    <a:pt x="3023" y="661"/>
                    <a:pt x="2267" y="0"/>
                    <a:pt x="1512"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34" name="Google Shape;5934;p76"/>
            <p:cNvSpPr/>
            <p:nvPr/>
          </p:nvSpPr>
          <p:spPr>
            <a:xfrm>
              <a:off x="2745250" y="1560200"/>
              <a:ext cx="75575" cy="73200"/>
            </a:xfrm>
            <a:custGeom>
              <a:avLst/>
              <a:gdLst/>
              <a:ahLst/>
              <a:cxnLst/>
              <a:rect l="l" t="t" r="r" b="b"/>
              <a:pathLst>
                <a:path w="3023" h="2928" extrusionOk="0">
                  <a:moveTo>
                    <a:pt x="1511" y="0"/>
                  </a:moveTo>
                  <a:cubicBezTo>
                    <a:pt x="661" y="0"/>
                    <a:pt x="0" y="661"/>
                    <a:pt x="0" y="1511"/>
                  </a:cubicBezTo>
                  <a:cubicBezTo>
                    <a:pt x="0" y="2361"/>
                    <a:pt x="661" y="2928"/>
                    <a:pt x="1511" y="2928"/>
                  </a:cubicBezTo>
                  <a:cubicBezTo>
                    <a:pt x="2361" y="2928"/>
                    <a:pt x="3022" y="2267"/>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35" name="Google Shape;5935;p76"/>
            <p:cNvSpPr/>
            <p:nvPr/>
          </p:nvSpPr>
          <p:spPr>
            <a:xfrm>
              <a:off x="2945925" y="1560200"/>
              <a:ext cx="73200" cy="73200"/>
            </a:xfrm>
            <a:custGeom>
              <a:avLst/>
              <a:gdLst/>
              <a:ahLst/>
              <a:cxnLst/>
              <a:rect l="l" t="t" r="r" b="b"/>
              <a:pathLst>
                <a:path w="2928" h="2928" extrusionOk="0">
                  <a:moveTo>
                    <a:pt x="1417" y="0"/>
                  </a:moveTo>
                  <a:cubicBezTo>
                    <a:pt x="661" y="0"/>
                    <a:pt x="0" y="661"/>
                    <a:pt x="0" y="1511"/>
                  </a:cubicBezTo>
                  <a:cubicBezTo>
                    <a:pt x="0" y="2361"/>
                    <a:pt x="661" y="2928"/>
                    <a:pt x="1417" y="2928"/>
                  </a:cubicBezTo>
                  <a:cubicBezTo>
                    <a:pt x="2266" y="2928"/>
                    <a:pt x="2928" y="2267"/>
                    <a:pt x="2928" y="1511"/>
                  </a:cubicBezTo>
                  <a:cubicBezTo>
                    <a:pt x="2928" y="661"/>
                    <a:pt x="2266" y="0"/>
                    <a:pt x="1417"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36" name="Google Shape;5936;p76"/>
            <p:cNvSpPr/>
            <p:nvPr/>
          </p:nvSpPr>
          <p:spPr>
            <a:xfrm>
              <a:off x="3144225" y="1560200"/>
              <a:ext cx="73225" cy="73200"/>
            </a:xfrm>
            <a:custGeom>
              <a:avLst/>
              <a:gdLst/>
              <a:ahLst/>
              <a:cxnLst/>
              <a:rect l="l" t="t" r="r" b="b"/>
              <a:pathLst>
                <a:path w="2929" h="2928" extrusionOk="0">
                  <a:moveTo>
                    <a:pt x="1511" y="0"/>
                  </a:moveTo>
                  <a:cubicBezTo>
                    <a:pt x="662" y="0"/>
                    <a:pt x="1" y="661"/>
                    <a:pt x="1" y="1511"/>
                  </a:cubicBezTo>
                  <a:cubicBezTo>
                    <a:pt x="1" y="2361"/>
                    <a:pt x="662" y="2928"/>
                    <a:pt x="1417" y="2928"/>
                  </a:cubicBezTo>
                  <a:lnTo>
                    <a:pt x="1511" y="2928"/>
                  </a:lnTo>
                  <a:cubicBezTo>
                    <a:pt x="2267" y="2928"/>
                    <a:pt x="2928" y="2267"/>
                    <a:pt x="2928" y="1511"/>
                  </a:cubicBezTo>
                  <a:cubicBezTo>
                    <a:pt x="2928" y="661"/>
                    <a:pt x="2267" y="0"/>
                    <a:pt x="1511"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37" name="Google Shape;5937;p76"/>
            <p:cNvSpPr/>
            <p:nvPr/>
          </p:nvSpPr>
          <p:spPr>
            <a:xfrm>
              <a:off x="3342550" y="1560200"/>
              <a:ext cx="75550" cy="73200"/>
            </a:xfrm>
            <a:custGeom>
              <a:avLst/>
              <a:gdLst/>
              <a:ahLst/>
              <a:cxnLst/>
              <a:rect l="l" t="t" r="r" b="b"/>
              <a:pathLst>
                <a:path w="3022" h="2928" extrusionOk="0">
                  <a:moveTo>
                    <a:pt x="1511" y="0"/>
                  </a:moveTo>
                  <a:cubicBezTo>
                    <a:pt x="661" y="0"/>
                    <a:pt x="0" y="661"/>
                    <a:pt x="0" y="1511"/>
                  </a:cubicBezTo>
                  <a:cubicBezTo>
                    <a:pt x="0" y="2361"/>
                    <a:pt x="661" y="2928"/>
                    <a:pt x="1511" y="2928"/>
                  </a:cubicBezTo>
                  <a:cubicBezTo>
                    <a:pt x="2361" y="2928"/>
                    <a:pt x="3022" y="2267"/>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38" name="Google Shape;5938;p76"/>
            <p:cNvSpPr/>
            <p:nvPr/>
          </p:nvSpPr>
          <p:spPr>
            <a:xfrm>
              <a:off x="3540850" y="1560200"/>
              <a:ext cx="75575" cy="73200"/>
            </a:xfrm>
            <a:custGeom>
              <a:avLst/>
              <a:gdLst/>
              <a:ahLst/>
              <a:cxnLst/>
              <a:rect l="l" t="t" r="r" b="b"/>
              <a:pathLst>
                <a:path w="3023" h="2928" extrusionOk="0">
                  <a:moveTo>
                    <a:pt x="1511" y="0"/>
                  </a:moveTo>
                  <a:cubicBezTo>
                    <a:pt x="756" y="0"/>
                    <a:pt x="1" y="661"/>
                    <a:pt x="95" y="1511"/>
                  </a:cubicBezTo>
                  <a:cubicBezTo>
                    <a:pt x="95" y="2361"/>
                    <a:pt x="756" y="2928"/>
                    <a:pt x="1511" y="2928"/>
                  </a:cubicBezTo>
                  <a:cubicBezTo>
                    <a:pt x="2361" y="2928"/>
                    <a:pt x="3022" y="2267"/>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39" name="Google Shape;5939;p76"/>
            <p:cNvSpPr/>
            <p:nvPr/>
          </p:nvSpPr>
          <p:spPr>
            <a:xfrm>
              <a:off x="3741525" y="1560200"/>
              <a:ext cx="73200" cy="73200"/>
            </a:xfrm>
            <a:custGeom>
              <a:avLst/>
              <a:gdLst/>
              <a:ahLst/>
              <a:cxnLst/>
              <a:rect l="l" t="t" r="r" b="b"/>
              <a:pathLst>
                <a:path w="2928" h="2928" extrusionOk="0">
                  <a:moveTo>
                    <a:pt x="1511" y="0"/>
                  </a:moveTo>
                  <a:cubicBezTo>
                    <a:pt x="661" y="0"/>
                    <a:pt x="0" y="661"/>
                    <a:pt x="0" y="1511"/>
                  </a:cubicBezTo>
                  <a:cubicBezTo>
                    <a:pt x="0" y="2361"/>
                    <a:pt x="661" y="2928"/>
                    <a:pt x="1417" y="2928"/>
                  </a:cubicBezTo>
                  <a:lnTo>
                    <a:pt x="1511" y="2928"/>
                  </a:lnTo>
                  <a:cubicBezTo>
                    <a:pt x="2267" y="2928"/>
                    <a:pt x="2928" y="2267"/>
                    <a:pt x="2928" y="1511"/>
                  </a:cubicBezTo>
                  <a:cubicBezTo>
                    <a:pt x="2928" y="661"/>
                    <a:pt x="2267" y="0"/>
                    <a:pt x="1511"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40" name="Google Shape;5940;p76"/>
            <p:cNvSpPr/>
            <p:nvPr/>
          </p:nvSpPr>
          <p:spPr>
            <a:xfrm>
              <a:off x="1550650" y="1749075"/>
              <a:ext cx="75575" cy="75550"/>
            </a:xfrm>
            <a:custGeom>
              <a:avLst/>
              <a:gdLst/>
              <a:ahLst/>
              <a:cxnLst/>
              <a:rect l="l" t="t" r="r" b="b"/>
              <a:pathLst>
                <a:path w="3023" h="3022" extrusionOk="0">
                  <a:moveTo>
                    <a:pt x="1511" y="0"/>
                  </a:moveTo>
                  <a:cubicBezTo>
                    <a:pt x="756" y="0"/>
                    <a:pt x="0" y="661"/>
                    <a:pt x="95" y="1511"/>
                  </a:cubicBezTo>
                  <a:cubicBezTo>
                    <a:pt x="95" y="2361"/>
                    <a:pt x="756"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41" name="Google Shape;5941;p76"/>
            <p:cNvSpPr/>
            <p:nvPr/>
          </p:nvSpPr>
          <p:spPr>
            <a:xfrm>
              <a:off x="1751325" y="1749075"/>
              <a:ext cx="73200" cy="75550"/>
            </a:xfrm>
            <a:custGeom>
              <a:avLst/>
              <a:gdLst/>
              <a:ahLst/>
              <a:cxnLst/>
              <a:rect l="l" t="t" r="r" b="b"/>
              <a:pathLst>
                <a:path w="2928" h="3022" extrusionOk="0">
                  <a:moveTo>
                    <a:pt x="1511" y="0"/>
                  </a:moveTo>
                  <a:cubicBezTo>
                    <a:pt x="661" y="0"/>
                    <a:pt x="0" y="661"/>
                    <a:pt x="0" y="1511"/>
                  </a:cubicBezTo>
                  <a:cubicBezTo>
                    <a:pt x="0" y="2361"/>
                    <a:pt x="661" y="3022"/>
                    <a:pt x="1417" y="3022"/>
                  </a:cubicBezTo>
                  <a:lnTo>
                    <a:pt x="1511" y="3022"/>
                  </a:lnTo>
                  <a:cubicBezTo>
                    <a:pt x="2267" y="3022"/>
                    <a:pt x="2928" y="2361"/>
                    <a:pt x="2928" y="1511"/>
                  </a:cubicBezTo>
                  <a:cubicBezTo>
                    <a:pt x="2928" y="661"/>
                    <a:pt x="2267" y="0"/>
                    <a:pt x="1511"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42" name="Google Shape;5942;p76"/>
            <p:cNvSpPr/>
            <p:nvPr/>
          </p:nvSpPr>
          <p:spPr>
            <a:xfrm>
              <a:off x="1949625" y="1749075"/>
              <a:ext cx="75575" cy="75550"/>
            </a:xfrm>
            <a:custGeom>
              <a:avLst/>
              <a:gdLst/>
              <a:ahLst/>
              <a:cxnLst/>
              <a:rect l="l" t="t" r="r" b="b"/>
              <a:pathLst>
                <a:path w="3023" h="3022"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43" name="Google Shape;5943;p76"/>
            <p:cNvSpPr/>
            <p:nvPr/>
          </p:nvSpPr>
          <p:spPr>
            <a:xfrm>
              <a:off x="2147950" y="1749075"/>
              <a:ext cx="75575" cy="75550"/>
            </a:xfrm>
            <a:custGeom>
              <a:avLst/>
              <a:gdLst/>
              <a:ahLst/>
              <a:cxnLst/>
              <a:rect l="l" t="t" r="r" b="b"/>
              <a:pathLst>
                <a:path w="3023" h="3022"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44" name="Google Shape;5944;p76"/>
            <p:cNvSpPr/>
            <p:nvPr/>
          </p:nvSpPr>
          <p:spPr>
            <a:xfrm>
              <a:off x="2346250" y="1749075"/>
              <a:ext cx="75575" cy="75550"/>
            </a:xfrm>
            <a:custGeom>
              <a:avLst/>
              <a:gdLst/>
              <a:ahLst/>
              <a:cxnLst/>
              <a:rect l="l" t="t" r="r" b="b"/>
              <a:pathLst>
                <a:path w="3023" h="3022" extrusionOk="0">
                  <a:moveTo>
                    <a:pt x="1512" y="0"/>
                  </a:moveTo>
                  <a:cubicBezTo>
                    <a:pt x="756" y="0"/>
                    <a:pt x="1" y="661"/>
                    <a:pt x="95" y="1511"/>
                  </a:cubicBezTo>
                  <a:cubicBezTo>
                    <a:pt x="95" y="2361"/>
                    <a:pt x="756" y="3022"/>
                    <a:pt x="1512" y="3022"/>
                  </a:cubicBezTo>
                  <a:cubicBezTo>
                    <a:pt x="2362" y="3022"/>
                    <a:pt x="3023" y="2361"/>
                    <a:pt x="3023" y="1511"/>
                  </a:cubicBezTo>
                  <a:cubicBezTo>
                    <a:pt x="3023" y="661"/>
                    <a:pt x="2362" y="0"/>
                    <a:pt x="1512"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45" name="Google Shape;5945;p76"/>
            <p:cNvSpPr/>
            <p:nvPr/>
          </p:nvSpPr>
          <p:spPr>
            <a:xfrm>
              <a:off x="2546925" y="1749075"/>
              <a:ext cx="75575" cy="75550"/>
            </a:xfrm>
            <a:custGeom>
              <a:avLst/>
              <a:gdLst/>
              <a:ahLst/>
              <a:cxnLst/>
              <a:rect l="l" t="t" r="r" b="b"/>
              <a:pathLst>
                <a:path w="3023" h="3022" extrusionOk="0">
                  <a:moveTo>
                    <a:pt x="1512" y="0"/>
                  </a:moveTo>
                  <a:cubicBezTo>
                    <a:pt x="662" y="0"/>
                    <a:pt x="1" y="661"/>
                    <a:pt x="1" y="1511"/>
                  </a:cubicBezTo>
                  <a:cubicBezTo>
                    <a:pt x="1" y="2361"/>
                    <a:pt x="662" y="3022"/>
                    <a:pt x="1512" y="3022"/>
                  </a:cubicBezTo>
                  <a:cubicBezTo>
                    <a:pt x="2362" y="3022"/>
                    <a:pt x="3023" y="2361"/>
                    <a:pt x="3023" y="1511"/>
                  </a:cubicBezTo>
                  <a:cubicBezTo>
                    <a:pt x="3023" y="661"/>
                    <a:pt x="2267" y="0"/>
                    <a:pt x="1512"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46" name="Google Shape;5946;p76"/>
            <p:cNvSpPr/>
            <p:nvPr/>
          </p:nvSpPr>
          <p:spPr>
            <a:xfrm>
              <a:off x="2745250" y="1749075"/>
              <a:ext cx="75575" cy="75550"/>
            </a:xfrm>
            <a:custGeom>
              <a:avLst/>
              <a:gdLst/>
              <a:ahLst/>
              <a:cxnLst/>
              <a:rect l="l" t="t" r="r" b="b"/>
              <a:pathLst>
                <a:path w="3023" h="3022"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47" name="Google Shape;5947;p76"/>
            <p:cNvSpPr/>
            <p:nvPr/>
          </p:nvSpPr>
          <p:spPr>
            <a:xfrm>
              <a:off x="2945925" y="1749075"/>
              <a:ext cx="73200" cy="75550"/>
            </a:xfrm>
            <a:custGeom>
              <a:avLst/>
              <a:gdLst/>
              <a:ahLst/>
              <a:cxnLst/>
              <a:rect l="l" t="t" r="r" b="b"/>
              <a:pathLst>
                <a:path w="2928" h="3022" extrusionOk="0">
                  <a:moveTo>
                    <a:pt x="1417" y="0"/>
                  </a:moveTo>
                  <a:cubicBezTo>
                    <a:pt x="661" y="0"/>
                    <a:pt x="0" y="661"/>
                    <a:pt x="0" y="1511"/>
                  </a:cubicBezTo>
                  <a:cubicBezTo>
                    <a:pt x="0" y="2361"/>
                    <a:pt x="661" y="3022"/>
                    <a:pt x="1417" y="3022"/>
                  </a:cubicBezTo>
                  <a:cubicBezTo>
                    <a:pt x="2266" y="3022"/>
                    <a:pt x="2928" y="2361"/>
                    <a:pt x="2928" y="1511"/>
                  </a:cubicBezTo>
                  <a:cubicBezTo>
                    <a:pt x="2928" y="661"/>
                    <a:pt x="2266" y="0"/>
                    <a:pt x="1417"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48" name="Google Shape;5948;p76"/>
            <p:cNvSpPr/>
            <p:nvPr/>
          </p:nvSpPr>
          <p:spPr>
            <a:xfrm>
              <a:off x="3144225" y="1749075"/>
              <a:ext cx="73225" cy="75550"/>
            </a:xfrm>
            <a:custGeom>
              <a:avLst/>
              <a:gdLst/>
              <a:ahLst/>
              <a:cxnLst/>
              <a:rect l="l" t="t" r="r" b="b"/>
              <a:pathLst>
                <a:path w="2929" h="3022" extrusionOk="0">
                  <a:moveTo>
                    <a:pt x="1511" y="0"/>
                  </a:moveTo>
                  <a:cubicBezTo>
                    <a:pt x="662" y="0"/>
                    <a:pt x="1" y="661"/>
                    <a:pt x="1" y="1511"/>
                  </a:cubicBezTo>
                  <a:cubicBezTo>
                    <a:pt x="1" y="2361"/>
                    <a:pt x="662" y="3022"/>
                    <a:pt x="1417" y="3022"/>
                  </a:cubicBezTo>
                  <a:lnTo>
                    <a:pt x="1511" y="3022"/>
                  </a:lnTo>
                  <a:cubicBezTo>
                    <a:pt x="2267" y="3022"/>
                    <a:pt x="2928" y="2361"/>
                    <a:pt x="2928" y="1511"/>
                  </a:cubicBezTo>
                  <a:cubicBezTo>
                    <a:pt x="2928" y="661"/>
                    <a:pt x="2267" y="0"/>
                    <a:pt x="1511"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49" name="Google Shape;5949;p76"/>
            <p:cNvSpPr/>
            <p:nvPr/>
          </p:nvSpPr>
          <p:spPr>
            <a:xfrm>
              <a:off x="3342550" y="1749075"/>
              <a:ext cx="75550" cy="75550"/>
            </a:xfrm>
            <a:custGeom>
              <a:avLst/>
              <a:gdLst/>
              <a:ahLst/>
              <a:cxnLst/>
              <a:rect l="l" t="t" r="r" b="b"/>
              <a:pathLst>
                <a:path w="3022" h="3022"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50" name="Google Shape;5950;p76"/>
            <p:cNvSpPr/>
            <p:nvPr/>
          </p:nvSpPr>
          <p:spPr>
            <a:xfrm>
              <a:off x="3540850" y="1749075"/>
              <a:ext cx="75575" cy="75550"/>
            </a:xfrm>
            <a:custGeom>
              <a:avLst/>
              <a:gdLst/>
              <a:ahLst/>
              <a:cxnLst/>
              <a:rect l="l" t="t" r="r" b="b"/>
              <a:pathLst>
                <a:path w="3023" h="3022" extrusionOk="0">
                  <a:moveTo>
                    <a:pt x="1511" y="0"/>
                  </a:moveTo>
                  <a:cubicBezTo>
                    <a:pt x="756" y="0"/>
                    <a:pt x="1" y="661"/>
                    <a:pt x="95" y="1511"/>
                  </a:cubicBezTo>
                  <a:cubicBezTo>
                    <a:pt x="95" y="2361"/>
                    <a:pt x="756"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51" name="Google Shape;5951;p76"/>
            <p:cNvSpPr/>
            <p:nvPr/>
          </p:nvSpPr>
          <p:spPr>
            <a:xfrm>
              <a:off x="3741525" y="1749075"/>
              <a:ext cx="73200" cy="75550"/>
            </a:xfrm>
            <a:custGeom>
              <a:avLst/>
              <a:gdLst/>
              <a:ahLst/>
              <a:cxnLst/>
              <a:rect l="l" t="t" r="r" b="b"/>
              <a:pathLst>
                <a:path w="2928" h="3022" extrusionOk="0">
                  <a:moveTo>
                    <a:pt x="1511" y="0"/>
                  </a:moveTo>
                  <a:cubicBezTo>
                    <a:pt x="661" y="0"/>
                    <a:pt x="0" y="661"/>
                    <a:pt x="0" y="1511"/>
                  </a:cubicBezTo>
                  <a:cubicBezTo>
                    <a:pt x="0" y="2361"/>
                    <a:pt x="661" y="3022"/>
                    <a:pt x="1417" y="3022"/>
                  </a:cubicBezTo>
                  <a:lnTo>
                    <a:pt x="1511" y="3022"/>
                  </a:lnTo>
                  <a:cubicBezTo>
                    <a:pt x="2267" y="3022"/>
                    <a:pt x="2928" y="2361"/>
                    <a:pt x="2928" y="1511"/>
                  </a:cubicBezTo>
                  <a:cubicBezTo>
                    <a:pt x="2928" y="661"/>
                    <a:pt x="2267" y="0"/>
                    <a:pt x="1511"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52" name="Google Shape;5952;p76"/>
            <p:cNvSpPr/>
            <p:nvPr/>
          </p:nvSpPr>
          <p:spPr>
            <a:xfrm>
              <a:off x="1352325" y="1937925"/>
              <a:ext cx="75575" cy="75575"/>
            </a:xfrm>
            <a:custGeom>
              <a:avLst/>
              <a:gdLst/>
              <a:ahLst/>
              <a:cxnLst/>
              <a:rect l="l" t="t" r="r" b="b"/>
              <a:pathLst>
                <a:path w="3023" h="3023" extrusionOk="0">
                  <a:moveTo>
                    <a:pt x="1512" y="1"/>
                  </a:moveTo>
                  <a:cubicBezTo>
                    <a:pt x="662" y="1"/>
                    <a:pt x="1" y="662"/>
                    <a:pt x="1" y="1512"/>
                  </a:cubicBezTo>
                  <a:cubicBezTo>
                    <a:pt x="1" y="2362"/>
                    <a:pt x="662" y="3023"/>
                    <a:pt x="1512" y="3023"/>
                  </a:cubicBezTo>
                  <a:cubicBezTo>
                    <a:pt x="2362" y="3023"/>
                    <a:pt x="3023" y="2267"/>
                    <a:pt x="3023" y="1512"/>
                  </a:cubicBezTo>
                  <a:cubicBezTo>
                    <a:pt x="3023" y="662"/>
                    <a:pt x="2362" y="1"/>
                    <a:pt x="1512"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53" name="Google Shape;5953;p76"/>
            <p:cNvSpPr/>
            <p:nvPr/>
          </p:nvSpPr>
          <p:spPr>
            <a:xfrm>
              <a:off x="1550650" y="1937925"/>
              <a:ext cx="75575" cy="75575"/>
            </a:xfrm>
            <a:custGeom>
              <a:avLst/>
              <a:gdLst/>
              <a:ahLst/>
              <a:cxnLst/>
              <a:rect l="l" t="t" r="r" b="b"/>
              <a:pathLst>
                <a:path w="3023" h="3023" extrusionOk="0">
                  <a:moveTo>
                    <a:pt x="1511" y="1"/>
                  </a:moveTo>
                  <a:cubicBezTo>
                    <a:pt x="756" y="1"/>
                    <a:pt x="0" y="662"/>
                    <a:pt x="95" y="1512"/>
                  </a:cubicBezTo>
                  <a:cubicBezTo>
                    <a:pt x="95" y="2362"/>
                    <a:pt x="756" y="3023"/>
                    <a:pt x="1511" y="3023"/>
                  </a:cubicBezTo>
                  <a:cubicBezTo>
                    <a:pt x="2361" y="3023"/>
                    <a:pt x="3022" y="2267"/>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54" name="Google Shape;5954;p76"/>
            <p:cNvSpPr/>
            <p:nvPr/>
          </p:nvSpPr>
          <p:spPr>
            <a:xfrm>
              <a:off x="1751325" y="1937925"/>
              <a:ext cx="73200" cy="75575"/>
            </a:xfrm>
            <a:custGeom>
              <a:avLst/>
              <a:gdLst/>
              <a:ahLst/>
              <a:cxnLst/>
              <a:rect l="l" t="t" r="r" b="b"/>
              <a:pathLst>
                <a:path w="2928" h="3023" extrusionOk="0">
                  <a:moveTo>
                    <a:pt x="1511" y="1"/>
                  </a:moveTo>
                  <a:cubicBezTo>
                    <a:pt x="661" y="1"/>
                    <a:pt x="0" y="662"/>
                    <a:pt x="0" y="1512"/>
                  </a:cubicBezTo>
                  <a:cubicBezTo>
                    <a:pt x="0" y="2362"/>
                    <a:pt x="661" y="3023"/>
                    <a:pt x="1417" y="3023"/>
                  </a:cubicBezTo>
                  <a:lnTo>
                    <a:pt x="1511" y="3023"/>
                  </a:lnTo>
                  <a:cubicBezTo>
                    <a:pt x="2267" y="3023"/>
                    <a:pt x="2928" y="2267"/>
                    <a:pt x="2928" y="1512"/>
                  </a:cubicBezTo>
                  <a:cubicBezTo>
                    <a:pt x="2928" y="662"/>
                    <a:pt x="2267" y="1"/>
                    <a:pt x="1511"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55" name="Google Shape;5955;p76"/>
            <p:cNvSpPr/>
            <p:nvPr/>
          </p:nvSpPr>
          <p:spPr>
            <a:xfrm>
              <a:off x="1949625" y="1937925"/>
              <a:ext cx="75575" cy="75575"/>
            </a:xfrm>
            <a:custGeom>
              <a:avLst/>
              <a:gdLst/>
              <a:ahLst/>
              <a:cxnLst/>
              <a:rect l="l" t="t" r="r" b="b"/>
              <a:pathLst>
                <a:path w="3023" h="3023" extrusionOk="0">
                  <a:moveTo>
                    <a:pt x="1512" y="1"/>
                  </a:moveTo>
                  <a:cubicBezTo>
                    <a:pt x="662" y="1"/>
                    <a:pt x="1" y="662"/>
                    <a:pt x="1" y="1512"/>
                  </a:cubicBezTo>
                  <a:cubicBezTo>
                    <a:pt x="1" y="2362"/>
                    <a:pt x="662" y="3023"/>
                    <a:pt x="1512" y="3023"/>
                  </a:cubicBezTo>
                  <a:cubicBezTo>
                    <a:pt x="2362" y="3023"/>
                    <a:pt x="3023" y="2267"/>
                    <a:pt x="3023" y="1512"/>
                  </a:cubicBezTo>
                  <a:cubicBezTo>
                    <a:pt x="3023" y="662"/>
                    <a:pt x="2362" y="1"/>
                    <a:pt x="1512"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56" name="Google Shape;5956;p76"/>
            <p:cNvSpPr/>
            <p:nvPr/>
          </p:nvSpPr>
          <p:spPr>
            <a:xfrm>
              <a:off x="2147950" y="1937925"/>
              <a:ext cx="75575" cy="75575"/>
            </a:xfrm>
            <a:custGeom>
              <a:avLst/>
              <a:gdLst/>
              <a:ahLst/>
              <a:cxnLst/>
              <a:rect l="l" t="t" r="r" b="b"/>
              <a:pathLst>
                <a:path w="3023" h="3023" extrusionOk="0">
                  <a:moveTo>
                    <a:pt x="1511" y="1"/>
                  </a:moveTo>
                  <a:cubicBezTo>
                    <a:pt x="661" y="1"/>
                    <a:pt x="0" y="662"/>
                    <a:pt x="0" y="1512"/>
                  </a:cubicBezTo>
                  <a:cubicBezTo>
                    <a:pt x="0" y="2362"/>
                    <a:pt x="661" y="3023"/>
                    <a:pt x="1511" y="3023"/>
                  </a:cubicBezTo>
                  <a:cubicBezTo>
                    <a:pt x="2361" y="3023"/>
                    <a:pt x="3022" y="2267"/>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57" name="Google Shape;5957;p76"/>
            <p:cNvSpPr/>
            <p:nvPr/>
          </p:nvSpPr>
          <p:spPr>
            <a:xfrm>
              <a:off x="2346250" y="1937925"/>
              <a:ext cx="75575" cy="75575"/>
            </a:xfrm>
            <a:custGeom>
              <a:avLst/>
              <a:gdLst/>
              <a:ahLst/>
              <a:cxnLst/>
              <a:rect l="l" t="t" r="r" b="b"/>
              <a:pathLst>
                <a:path w="3023" h="3023" extrusionOk="0">
                  <a:moveTo>
                    <a:pt x="1512" y="1"/>
                  </a:moveTo>
                  <a:cubicBezTo>
                    <a:pt x="756" y="1"/>
                    <a:pt x="1" y="662"/>
                    <a:pt x="95" y="1512"/>
                  </a:cubicBezTo>
                  <a:cubicBezTo>
                    <a:pt x="95" y="2362"/>
                    <a:pt x="756" y="3023"/>
                    <a:pt x="1512" y="3023"/>
                  </a:cubicBezTo>
                  <a:cubicBezTo>
                    <a:pt x="2362" y="3023"/>
                    <a:pt x="3023" y="2267"/>
                    <a:pt x="3023" y="1512"/>
                  </a:cubicBezTo>
                  <a:cubicBezTo>
                    <a:pt x="3023" y="662"/>
                    <a:pt x="2362" y="1"/>
                    <a:pt x="1512"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58" name="Google Shape;5958;p76"/>
            <p:cNvSpPr/>
            <p:nvPr/>
          </p:nvSpPr>
          <p:spPr>
            <a:xfrm>
              <a:off x="2546925" y="1937925"/>
              <a:ext cx="75575" cy="75575"/>
            </a:xfrm>
            <a:custGeom>
              <a:avLst/>
              <a:gdLst/>
              <a:ahLst/>
              <a:cxnLst/>
              <a:rect l="l" t="t" r="r" b="b"/>
              <a:pathLst>
                <a:path w="3023" h="3023" extrusionOk="0">
                  <a:moveTo>
                    <a:pt x="1512" y="1"/>
                  </a:moveTo>
                  <a:cubicBezTo>
                    <a:pt x="662" y="1"/>
                    <a:pt x="1" y="662"/>
                    <a:pt x="1" y="1512"/>
                  </a:cubicBezTo>
                  <a:cubicBezTo>
                    <a:pt x="1" y="2362"/>
                    <a:pt x="662" y="3023"/>
                    <a:pt x="1512" y="3023"/>
                  </a:cubicBezTo>
                  <a:cubicBezTo>
                    <a:pt x="2362" y="3023"/>
                    <a:pt x="3023" y="2267"/>
                    <a:pt x="3023" y="1512"/>
                  </a:cubicBezTo>
                  <a:cubicBezTo>
                    <a:pt x="3023" y="662"/>
                    <a:pt x="2267" y="1"/>
                    <a:pt x="1512"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59" name="Google Shape;5959;p76"/>
            <p:cNvSpPr/>
            <p:nvPr/>
          </p:nvSpPr>
          <p:spPr>
            <a:xfrm>
              <a:off x="2745250" y="1937925"/>
              <a:ext cx="75575" cy="75575"/>
            </a:xfrm>
            <a:custGeom>
              <a:avLst/>
              <a:gdLst/>
              <a:ahLst/>
              <a:cxnLst/>
              <a:rect l="l" t="t" r="r" b="b"/>
              <a:pathLst>
                <a:path w="3023" h="3023" extrusionOk="0">
                  <a:moveTo>
                    <a:pt x="1511" y="1"/>
                  </a:moveTo>
                  <a:cubicBezTo>
                    <a:pt x="661" y="1"/>
                    <a:pt x="0" y="662"/>
                    <a:pt x="0" y="1512"/>
                  </a:cubicBezTo>
                  <a:cubicBezTo>
                    <a:pt x="0" y="2362"/>
                    <a:pt x="661" y="3023"/>
                    <a:pt x="1511" y="3023"/>
                  </a:cubicBezTo>
                  <a:cubicBezTo>
                    <a:pt x="2361" y="3023"/>
                    <a:pt x="3022" y="2267"/>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60" name="Google Shape;5960;p76"/>
            <p:cNvSpPr/>
            <p:nvPr/>
          </p:nvSpPr>
          <p:spPr>
            <a:xfrm>
              <a:off x="2945925" y="1937925"/>
              <a:ext cx="73200" cy="75575"/>
            </a:xfrm>
            <a:custGeom>
              <a:avLst/>
              <a:gdLst/>
              <a:ahLst/>
              <a:cxnLst/>
              <a:rect l="l" t="t" r="r" b="b"/>
              <a:pathLst>
                <a:path w="2928" h="3023" extrusionOk="0">
                  <a:moveTo>
                    <a:pt x="1417" y="1"/>
                  </a:moveTo>
                  <a:cubicBezTo>
                    <a:pt x="661" y="1"/>
                    <a:pt x="0" y="662"/>
                    <a:pt x="0" y="1512"/>
                  </a:cubicBezTo>
                  <a:cubicBezTo>
                    <a:pt x="0" y="2362"/>
                    <a:pt x="661" y="3023"/>
                    <a:pt x="1417" y="3023"/>
                  </a:cubicBezTo>
                  <a:cubicBezTo>
                    <a:pt x="2266" y="3023"/>
                    <a:pt x="2928" y="2267"/>
                    <a:pt x="2928" y="1512"/>
                  </a:cubicBezTo>
                  <a:cubicBezTo>
                    <a:pt x="2928" y="662"/>
                    <a:pt x="2266" y="1"/>
                    <a:pt x="1417"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61" name="Google Shape;5961;p76"/>
            <p:cNvSpPr/>
            <p:nvPr/>
          </p:nvSpPr>
          <p:spPr>
            <a:xfrm>
              <a:off x="3144225" y="1937925"/>
              <a:ext cx="73225" cy="75575"/>
            </a:xfrm>
            <a:custGeom>
              <a:avLst/>
              <a:gdLst/>
              <a:ahLst/>
              <a:cxnLst/>
              <a:rect l="l" t="t" r="r" b="b"/>
              <a:pathLst>
                <a:path w="2929" h="3023" extrusionOk="0">
                  <a:moveTo>
                    <a:pt x="1511" y="1"/>
                  </a:moveTo>
                  <a:cubicBezTo>
                    <a:pt x="662" y="1"/>
                    <a:pt x="1" y="662"/>
                    <a:pt x="1" y="1512"/>
                  </a:cubicBezTo>
                  <a:cubicBezTo>
                    <a:pt x="1" y="2362"/>
                    <a:pt x="662" y="3023"/>
                    <a:pt x="1417" y="3023"/>
                  </a:cubicBezTo>
                  <a:lnTo>
                    <a:pt x="1511" y="3023"/>
                  </a:lnTo>
                  <a:cubicBezTo>
                    <a:pt x="2267" y="3023"/>
                    <a:pt x="2928" y="2267"/>
                    <a:pt x="2928" y="1512"/>
                  </a:cubicBezTo>
                  <a:cubicBezTo>
                    <a:pt x="2928" y="662"/>
                    <a:pt x="2267" y="1"/>
                    <a:pt x="1511"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62" name="Google Shape;5962;p76"/>
            <p:cNvSpPr/>
            <p:nvPr/>
          </p:nvSpPr>
          <p:spPr>
            <a:xfrm>
              <a:off x="3342550" y="1937925"/>
              <a:ext cx="75550" cy="75575"/>
            </a:xfrm>
            <a:custGeom>
              <a:avLst/>
              <a:gdLst/>
              <a:ahLst/>
              <a:cxnLst/>
              <a:rect l="l" t="t" r="r" b="b"/>
              <a:pathLst>
                <a:path w="3022" h="3023" extrusionOk="0">
                  <a:moveTo>
                    <a:pt x="1511" y="1"/>
                  </a:moveTo>
                  <a:cubicBezTo>
                    <a:pt x="661" y="1"/>
                    <a:pt x="0" y="662"/>
                    <a:pt x="0" y="1512"/>
                  </a:cubicBezTo>
                  <a:cubicBezTo>
                    <a:pt x="0" y="2362"/>
                    <a:pt x="661" y="3023"/>
                    <a:pt x="1511" y="3023"/>
                  </a:cubicBezTo>
                  <a:cubicBezTo>
                    <a:pt x="2361" y="3023"/>
                    <a:pt x="3022" y="2267"/>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63" name="Google Shape;5963;p76"/>
            <p:cNvSpPr/>
            <p:nvPr/>
          </p:nvSpPr>
          <p:spPr>
            <a:xfrm>
              <a:off x="3540850" y="1937925"/>
              <a:ext cx="75575" cy="75575"/>
            </a:xfrm>
            <a:custGeom>
              <a:avLst/>
              <a:gdLst/>
              <a:ahLst/>
              <a:cxnLst/>
              <a:rect l="l" t="t" r="r" b="b"/>
              <a:pathLst>
                <a:path w="3023" h="3023" extrusionOk="0">
                  <a:moveTo>
                    <a:pt x="1511" y="1"/>
                  </a:moveTo>
                  <a:cubicBezTo>
                    <a:pt x="756" y="1"/>
                    <a:pt x="1" y="662"/>
                    <a:pt x="95" y="1512"/>
                  </a:cubicBezTo>
                  <a:cubicBezTo>
                    <a:pt x="95" y="2362"/>
                    <a:pt x="756" y="3023"/>
                    <a:pt x="1511" y="3023"/>
                  </a:cubicBezTo>
                  <a:cubicBezTo>
                    <a:pt x="2361" y="3023"/>
                    <a:pt x="3022" y="2267"/>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64" name="Google Shape;5964;p76"/>
            <p:cNvSpPr/>
            <p:nvPr/>
          </p:nvSpPr>
          <p:spPr>
            <a:xfrm>
              <a:off x="3741525" y="1937925"/>
              <a:ext cx="73200" cy="75575"/>
            </a:xfrm>
            <a:custGeom>
              <a:avLst/>
              <a:gdLst/>
              <a:ahLst/>
              <a:cxnLst/>
              <a:rect l="l" t="t" r="r" b="b"/>
              <a:pathLst>
                <a:path w="2928" h="3023" extrusionOk="0">
                  <a:moveTo>
                    <a:pt x="1511" y="1"/>
                  </a:moveTo>
                  <a:cubicBezTo>
                    <a:pt x="661" y="1"/>
                    <a:pt x="0" y="662"/>
                    <a:pt x="0" y="1512"/>
                  </a:cubicBezTo>
                  <a:cubicBezTo>
                    <a:pt x="0" y="2362"/>
                    <a:pt x="661" y="3023"/>
                    <a:pt x="1417" y="3023"/>
                  </a:cubicBezTo>
                  <a:lnTo>
                    <a:pt x="1511" y="3023"/>
                  </a:lnTo>
                  <a:cubicBezTo>
                    <a:pt x="2267" y="3023"/>
                    <a:pt x="2928" y="2267"/>
                    <a:pt x="2928" y="1512"/>
                  </a:cubicBezTo>
                  <a:cubicBezTo>
                    <a:pt x="2928" y="662"/>
                    <a:pt x="2267" y="1"/>
                    <a:pt x="1511"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65" name="Google Shape;5965;p76"/>
            <p:cNvSpPr/>
            <p:nvPr/>
          </p:nvSpPr>
          <p:spPr>
            <a:xfrm>
              <a:off x="1352325" y="2126800"/>
              <a:ext cx="75575" cy="75575"/>
            </a:xfrm>
            <a:custGeom>
              <a:avLst/>
              <a:gdLst/>
              <a:ahLst/>
              <a:cxnLst/>
              <a:rect l="l" t="t" r="r" b="b"/>
              <a:pathLst>
                <a:path w="3023" h="3023" extrusionOk="0">
                  <a:moveTo>
                    <a:pt x="1512" y="1"/>
                  </a:moveTo>
                  <a:cubicBezTo>
                    <a:pt x="662" y="1"/>
                    <a:pt x="1" y="662"/>
                    <a:pt x="1" y="1511"/>
                  </a:cubicBezTo>
                  <a:cubicBezTo>
                    <a:pt x="1" y="2361"/>
                    <a:pt x="662" y="3022"/>
                    <a:pt x="1512" y="3022"/>
                  </a:cubicBezTo>
                  <a:cubicBezTo>
                    <a:pt x="2362" y="3022"/>
                    <a:pt x="3023" y="2361"/>
                    <a:pt x="3023" y="1511"/>
                  </a:cubicBezTo>
                  <a:cubicBezTo>
                    <a:pt x="3023" y="662"/>
                    <a:pt x="2362" y="1"/>
                    <a:pt x="1512"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66" name="Google Shape;5966;p76"/>
            <p:cNvSpPr/>
            <p:nvPr/>
          </p:nvSpPr>
          <p:spPr>
            <a:xfrm>
              <a:off x="1550650" y="2126800"/>
              <a:ext cx="75575" cy="75575"/>
            </a:xfrm>
            <a:custGeom>
              <a:avLst/>
              <a:gdLst/>
              <a:ahLst/>
              <a:cxnLst/>
              <a:rect l="l" t="t" r="r" b="b"/>
              <a:pathLst>
                <a:path w="3023" h="3023" extrusionOk="0">
                  <a:moveTo>
                    <a:pt x="1511" y="1"/>
                  </a:moveTo>
                  <a:cubicBezTo>
                    <a:pt x="756" y="1"/>
                    <a:pt x="0" y="662"/>
                    <a:pt x="95" y="1511"/>
                  </a:cubicBezTo>
                  <a:cubicBezTo>
                    <a:pt x="95" y="2361"/>
                    <a:pt x="756" y="3022"/>
                    <a:pt x="1511" y="3022"/>
                  </a:cubicBezTo>
                  <a:cubicBezTo>
                    <a:pt x="2361" y="3022"/>
                    <a:pt x="3022" y="2361"/>
                    <a:pt x="3022" y="1511"/>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67" name="Google Shape;5967;p76"/>
            <p:cNvSpPr/>
            <p:nvPr/>
          </p:nvSpPr>
          <p:spPr>
            <a:xfrm>
              <a:off x="1751325" y="2126800"/>
              <a:ext cx="73200" cy="75575"/>
            </a:xfrm>
            <a:custGeom>
              <a:avLst/>
              <a:gdLst/>
              <a:ahLst/>
              <a:cxnLst/>
              <a:rect l="l" t="t" r="r" b="b"/>
              <a:pathLst>
                <a:path w="2928" h="3023" extrusionOk="0">
                  <a:moveTo>
                    <a:pt x="1511" y="1"/>
                  </a:moveTo>
                  <a:cubicBezTo>
                    <a:pt x="661" y="1"/>
                    <a:pt x="0" y="662"/>
                    <a:pt x="0" y="1511"/>
                  </a:cubicBezTo>
                  <a:cubicBezTo>
                    <a:pt x="0" y="2361"/>
                    <a:pt x="661" y="3022"/>
                    <a:pt x="1417" y="3022"/>
                  </a:cubicBezTo>
                  <a:lnTo>
                    <a:pt x="1511" y="3022"/>
                  </a:lnTo>
                  <a:cubicBezTo>
                    <a:pt x="2267" y="3022"/>
                    <a:pt x="2928" y="2361"/>
                    <a:pt x="2928" y="1511"/>
                  </a:cubicBezTo>
                  <a:cubicBezTo>
                    <a:pt x="2928" y="662"/>
                    <a:pt x="2267" y="1"/>
                    <a:pt x="1511"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68" name="Google Shape;5968;p76"/>
            <p:cNvSpPr/>
            <p:nvPr/>
          </p:nvSpPr>
          <p:spPr>
            <a:xfrm>
              <a:off x="1949625" y="2126800"/>
              <a:ext cx="75575" cy="75575"/>
            </a:xfrm>
            <a:custGeom>
              <a:avLst/>
              <a:gdLst/>
              <a:ahLst/>
              <a:cxnLst/>
              <a:rect l="l" t="t" r="r" b="b"/>
              <a:pathLst>
                <a:path w="3023" h="3023" extrusionOk="0">
                  <a:moveTo>
                    <a:pt x="1512" y="1"/>
                  </a:moveTo>
                  <a:cubicBezTo>
                    <a:pt x="662" y="1"/>
                    <a:pt x="1" y="662"/>
                    <a:pt x="1" y="1511"/>
                  </a:cubicBezTo>
                  <a:cubicBezTo>
                    <a:pt x="1" y="2361"/>
                    <a:pt x="662" y="3022"/>
                    <a:pt x="1512" y="3022"/>
                  </a:cubicBezTo>
                  <a:cubicBezTo>
                    <a:pt x="2362" y="3022"/>
                    <a:pt x="3023" y="2361"/>
                    <a:pt x="3023" y="1511"/>
                  </a:cubicBezTo>
                  <a:cubicBezTo>
                    <a:pt x="3023" y="662"/>
                    <a:pt x="2362" y="1"/>
                    <a:pt x="1512"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69" name="Google Shape;5969;p76"/>
            <p:cNvSpPr/>
            <p:nvPr/>
          </p:nvSpPr>
          <p:spPr>
            <a:xfrm>
              <a:off x="2147950" y="2126800"/>
              <a:ext cx="75575" cy="75575"/>
            </a:xfrm>
            <a:custGeom>
              <a:avLst/>
              <a:gdLst/>
              <a:ahLst/>
              <a:cxnLst/>
              <a:rect l="l" t="t" r="r" b="b"/>
              <a:pathLst>
                <a:path w="3023" h="3023" extrusionOk="0">
                  <a:moveTo>
                    <a:pt x="1511" y="1"/>
                  </a:moveTo>
                  <a:cubicBezTo>
                    <a:pt x="661" y="1"/>
                    <a:pt x="0" y="662"/>
                    <a:pt x="0" y="1511"/>
                  </a:cubicBezTo>
                  <a:cubicBezTo>
                    <a:pt x="0" y="2361"/>
                    <a:pt x="661" y="3022"/>
                    <a:pt x="1511" y="3022"/>
                  </a:cubicBezTo>
                  <a:cubicBezTo>
                    <a:pt x="2361" y="3022"/>
                    <a:pt x="3022" y="2361"/>
                    <a:pt x="3022" y="1511"/>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70" name="Google Shape;5970;p76"/>
            <p:cNvSpPr/>
            <p:nvPr/>
          </p:nvSpPr>
          <p:spPr>
            <a:xfrm>
              <a:off x="2346250" y="2126800"/>
              <a:ext cx="75575" cy="75575"/>
            </a:xfrm>
            <a:custGeom>
              <a:avLst/>
              <a:gdLst/>
              <a:ahLst/>
              <a:cxnLst/>
              <a:rect l="l" t="t" r="r" b="b"/>
              <a:pathLst>
                <a:path w="3023" h="3023" extrusionOk="0">
                  <a:moveTo>
                    <a:pt x="1512" y="1"/>
                  </a:moveTo>
                  <a:cubicBezTo>
                    <a:pt x="756" y="1"/>
                    <a:pt x="1" y="662"/>
                    <a:pt x="95" y="1511"/>
                  </a:cubicBezTo>
                  <a:cubicBezTo>
                    <a:pt x="95" y="2361"/>
                    <a:pt x="756" y="3022"/>
                    <a:pt x="1512" y="3022"/>
                  </a:cubicBezTo>
                  <a:cubicBezTo>
                    <a:pt x="2362" y="3022"/>
                    <a:pt x="3023" y="2361"/>
                    <a:pt x="3023" y="1511"/>
                  </a:cubicBezTo>
                  <a:cubicBezTo>
                    <a:pt x="3023" y="662"/>
                    <a:pt x="2362" y="1"/>
                    <a:pt x="1512"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71" name="Google Shape;5971;p76"/>
            <p:cNvSpPr/>
            <p:nvPr/>
          </p:nvSpPr>
          <p:spPr>
            <a:xfrm>
              <a:off x="2546925" y="2126800"/>
              <a:ext cx="75575" cy="75575"/>
            </a:xfrm>
            <a:custGeom>
              <a:avLst/>
              <a:gdLst/>
              <a:ahLst/>
              <a:cxnLst/>
              <a:rect l="l" t="t" r="r" b="b"/>
              <a:pathLst>
                <a:path w="3023" h="3023" extrusionOk="0">
                  <a:moveTo>
                    <a:pt x="1512" y="1"/>
                  </a:moveTo>
                  <a:cubicBezTo>
                    <a:pt x="662" y="1"/>
                    <a:pt x="1" y="662"/>
                    <a:pt x="1" y="1511"/>
                  </a:cubicBezTo>
                  <a:cubicBezTo>
                    <a:pt x="1" y="2361"/>
                    <a:pt x="662" y="3022"/>
                    <a:pt x="1512" y="3022"/>
                  </a:cubicBezTo>
                  <a:cubicBezTo>
                    <a:pt x="2362" y="3022"/>
                    <a:pt x="3023" y="2361"/>
                    <a:pt x="3023" y="1511"/>
                  </a:cubicBezTo>
                  <a:cubicBezTo>
                    <a:pt x="3023" y="662"/>
                    <a:pt x="2267" y="1"/>
                    <a:pt x="1512"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72" name="Google Shape;5972;p76"/>
            <p:cNvSpPr/>
            <p:nvPr/>
          </p:nvSpPr>
          <p:spPr>
            <a:xfrm>
              <a:off x="2745250" y="2126800"/>
              <a:ext cx="75575" cy="75575"/>
            </a:xfrm>
            <a:custGeom>
              <a:avLst/>
              <a:gdLst/>
              <a:ahLst/>
              <a:cxnLst/>
              <a:rect l="l" t="t" r="r" b="b"/>
              <a:pathLst>
                <a:path w="3023" h="3023" extrusionOk="0">
                  <a:moveTo>
                    <a:pt x="1511" y="1"/>
                  </a:moveTo>
                  <a:cubicBezTo>
                    <a:pt x="661" y="1"/>
                    <a:pt x="0" y="662"/>
                    <a:pt x="0" y="1511"/>
                  </a:cubicBezTo>
                  <a:cubicBezTo>
                    <a:pt x="0" y="2361"/>
                    <a:pt x="661" y="3022"/>
                    <a:pt x="1511" y="3022"/>
                  </a:cubicBezTo>
                  <a:cubicBezTo>
                    <a:pt x="2361" y="3022"/>
                    <a:pt x="3022" y="2361"/>
                    <a:pt x="3022" y="1511"/>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73" name="Google Shape;5973;p76"/>
            <p:cNvSpPr/>
            <p:nvPr/>
          </p:nvSpPr>
          <p:spPr>
            <a:xfrm>
              <a:off x="2945925" y="2126800"/>
              <a:ext cx="73200" cy="75575"/>
            </a:xfrm>
            <a:custGeom>
              <a:avLst/>
              <a:gdLst/>
              <a:ahLst/>
              <a:cxnLst/>
              <a:rect l="l" t="t" r="r" b="b"/>
              <a:pathLst>
                <a:path w="2928" h="3023" extrusionOk="0">
                  <a:moveTo>
                    <a:pt x="1417" y="1"/>
                  </a:moveTo>
                  <a:cubicBezTo>
                    <a:pt x="661" y="1"/>
                    <a:pt x="0" y="662"/>
                    <a:pt x="0" y="1511"/>
                  </a:cubicBezTo>
                  <a:cubicBezTo>
                    <a:pt x="0" y="2361"/>
                    <a:pt x="661" y="3022"/>
                    <a:pt x="1417" y="3022"/>
                  </a:cubicBezTo>
                  <a:cubicBezTo>
                    <a:pt x="2266" y="3022"/>
                    <a:pt x="2928" y="2361"/>
                    <a:pt x="2928" y="1511"/>
                  </a:cubicBezTo>
                  <a:cubicBezTo>
                    <a:pt x="2928" y="662"/>
                    <a:pt x="2266" y="1"/>
                    <a:pt x="1417"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74" name="Google Shape;5974;p76"/>
            <p:cNvSpPr/>
            <p:nvPr/>
          </p:nvSpPr>
          <p:spPr>
            <a:xfrm>
              <a:off x="3144225" y="2126800"/>
              <a:ext cx="73225" cy="75575"/>
            </a:xfrm>
            <a:custGeom>
              <a:avLst/>
              <a:gdLst/>
              <a:ahLst/>
              <a:cxnLst/>
              <a:rect l="l" t="t" r="r" b="b"/>
              <a:pathLst>
                <a:path w="2929" h="3023" extrusionOk="0">
                  <a:moveTo>
                    <a:pt x="1511" y="1"/>
                  </a:moveTo>
                  <a:cubicBezTo>
                    <a:pt x="662" y="1"/>
                    <a:pt x="1" y="662"/>
                    <a:pt x="1" y="1511"/>
                  </a:cubicBezTo>
                  <a:cubicBezTo>
                    <a:pt x="1" y="2361"/>
                    <a:pt x="662" y="3022"/>
                    <a:pt x="1417" y="3022"/>
                  </a:cubicBezTo>
                  <a:lnTo>
                    <a:pt x="1511" y="3022"/>
                  </a:lnTo>
                  <a:cubicBezTo>
                    <a:pt x="2267" y="3022"/>
                    <a:pt x="2928" y="2361"/>
                    <a:pt x="2928" y="1511"/>
                  </a:cubicBezTo>
                  <a:cubicBezTo>
                    <a:pt x="2928" y="662"/>
                    <a:pt x="2267" y="1"/>
                    <a:pt x="1511"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75" name="Google Shape;5975;p76"/>
            <p:cNvSpPr/>
            <p:nvPr/>
          </p:nvSpPr>
          <p:spPr>
            <a:xfrm>
              <a:off x="3342550" y="2126800"/>
              <a:ext cx="75550" cy="75575"/>
            </a:xfrm>
            <a:custGeom>
              <a:avLst/>
              <a:gdLst/>
              <a:ahLst/>
              <a:cxnLst/>
              <a:rect l="l" t="t" r="r" b="b"/>
              <a:pathLst>
                <a:path w="3022" h="3023" extrusionOk="0">
                  <a:moveTo>
                    <a:pt x="1511" y="1"/>
                  </a:moveTo>
                  <a:cubicBezTo>
                    <a:pt x="661" y="1"/>
                    <a:pt x="0" y="662"/>
                    <a:pt x="0" y="1511"/>
                  </a:cubicBezTo>
                  <a:cubicBezTo>
                    <a:pt x="0" y="2361"/>
                    <a:pt x="661" y="3022"/>
                    <a:pt x="1511" y="3022"/>
                  </a:cubicBezTo>
                  <a:cubicBezTo>
                    <a:pt x="2361" y="3022"/>
                    <a:pt x="3022" y="2361"/>
                    <a:pt x="3022" y="1511"/>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76" name="Google Shape;5976;p76"/>
            <p:cNvSpPr/>
            <p:nvPr/>
          </p:nvSpPr>
          <p:spPr>
            <a:xfrm>
              <a:off x="3540850" y="2126800"/>
              <a:ext cx="75575" cy="75575"/>
            </a:xfrm>
            <a:custGeom>
              <a:avLst/>
              <a:gdLst/>
              <a:ahLst/>
              <a:cxnLst/>
              <a:rect l="l" t="t" r="r" b="b"/>
              <a:pathLst>
                <a:path w="3023" h="3023" extrusionOk="0">
                  <a:moveTo>
                    <a:pt x="1511" y="1"/>
                  </a:moveTo>
                  <a:cubicBezTo>
                    <a:pt x="756" y="1"/>
                    <a:pt x="1" y="662"/>
                    <a:pt x="95" y="1511"/>
                  </a:cubicBezTo>
                  <a:cubicBezTo>
                    <a:pt x="95" y="2361"/>
                    <a:pt x="756" y="3022"/>
                    <a:pt x="1511" y="3022"/>
                  </a:cubicBezTo>
                  <a:cubicBezTo>
                    <a:pt x="2361" y="3022"/>
                    <a:pt x="3022" y="2361"/>
                    <a:pt x="3022" y="1511"/>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77" name="Google Shape;5977;p76"/>
            <p:cNvSpPr/>
            <p:nvPr/>
          </p:nvSpPr>
          <p:spPr>
            <a:xfrm>
              <a:off x="3741525" y="2126800"/>
              <a:ext cx="73200" cy="75575"/>
            </a:xfrm>
            <a:custGeom>
              <a:avLst/>
              <a:gdLst/>
              <a:ahLst/>
              <a:cxnLst/>
              <a:rect l="l" t="t" r="r" b="b"/>
              <a:pathLst>
                <a:path w="2928" h="3023" extrusionOk="0">
                  <a:moveTo>
                    <a:pt x="1511" y="1"/>
                  </a:moveTo>
                  <a:cubicBezTo>
                    <a:pt x="661" y="1"/>
                    <a:pt x="0" y="662"/>
                    <a:pt x="0" y="1511"/>
                  </a:cubicBezTo>
                  <a:cubicBezTo>
                    <a:pt x="0" y="2361"/>
                    <a:pt x="661" y="3022"/>
                    <a:pt x="1417" y="3022"/>
                  </a:cubicBezTo>
                  <a:lnTo>
                    <a:pt x="1511" y="3022"/>
                  </a:lnTo>
                  <a:cubicBezTo>
                    <a:pt x="2267" y="3022"/>
                    <a:pt x="2928" y="2361"/>
                    <a:pt x="2928" y="1511"/>
                  </a:cubicBezTo>
                  <a:cubicBezTo>
                    <a:pt x="2928" y="662"/>
                    <a:pt x="2267" y="1"/>
                    <a:pt x="1511"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78" name="Google Shape;5978;p76"/>
            <p:cNvSpPr/>
            <p:nvPr/>
          </p:nvSpPr>
          <p:spPr>
            <a:xfrm>
              <a:off x="1352325" y="2315675"/>
              <a:ext cx="75575" cy="75575"/>
            </a:xfrm>
            <a:custGeom>
              <a:avLst/>
              <a:gdLst/>
              <a:ahLst/>
              <a:cxnLst/>
              <a:rect l="l" t="t" r="r" b="b"/>
              <a:pathLst>
                <a:path w="3023" h="3023"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79" name="Google Shape;5979;p76"/>
            <p:cNvSpPr/>
            <p:nvPr/>
          </p:nvSpPr>
          <p:spPr>
            <a:xfrm>
              <a:off x="1550650" y="2315675"/>
              <a:ext cx="75575" cy="75575"/>
            </a:xfrm>
            <a:custGeom>
              <a:avLst/>
              <a:gdLst/>
              <a:ahLst/>
              <a:cxnLst/>
              <a:rect l="l" t="t" r="r" b="b"/>
              <a:pathLst>
                <a:path w="3023" h="3023" extrusionOk="0">
                  <a:moveTo>
                    <a:pt x="1511" y="0"/>
                  </a:moveTo>
                  <a:cubicBezTo>
                    <a:pt x="756" y="0"/>
                    <a:pt x="0" y="661"/>
                    <a:pt x="95" y="1511"/>
                  </a:cubicBezTo>
                  <a:cubicBezTo>
                    <a:pt x="95" y="2361"/>
                    <a:pt x="756"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80" name="Google Shape;5980;p76"/>
            <p:cNvSpPr/>
            <p:nvPr/>
          </p:nvSpPr>
          <p:spPr>
            <a:xfrm>
              <a:off x="1751325" y="2315675"/>
              <a:ext cx="73200" cy="75575"/>
            </a:xfrm>
            <a:custGeom>
              <a:avLst/>
              <a:gdLst/>
              <a:ahLst/>
              <a:cxnLst/>
              <a:rect l="l" t="t" r="r" b="b"/>
              <a:pathLst>
                <a:path w="2928" h="3023" extrusionOk="0">
                  <a:moveTo>
                    <a:pt x="1511" y="0"/>
                  </a:moveTo>
                  <a:cubicBezTo>
                    <a:pt x="661" y="0"/>
                    <a:pt x="0" y="661"/>
                    <a:pt x="0" y="1511"/>
                  </a:cubicBezTo>
                  <a:cubicBezTo>
                    <a:pt x="0" y="2361"/>
                    <a:pt x="661" y="3022"/>
                    <a:pt x="1417" y="3022"/>
                  </a:cubicBezTo>
                  <a:lnTo>
                    <a:pt x="1511" y="3022"/>
                  </a:lnTo>
                  <a:cubicBezTo>
                    <a:pt x="2267" y="3022"/>
                    <a:pt x="2928" y="2361"/>
                    <a:pt x="2928" y="1511"/>
                  </a:cubicBezTo>
                  <a:cubicBezTo>
                    <a:pt x="2928" y="661"/>
                    <a:pt x="2267" y="0"/>
                    <a:pt x="1511"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81" name="Google Shape;5981;p76"/>
            <p:cNvSpPr/>
            <p:nvPr/>
          </p:nvSpPr>
          <p:spPr>
            <a:xfrm>
              <a:off x="1949625" y="2315675"/>
              <a:ext cx="75575" cy="75575"/>
            </a:xfrm>
            <a:custGeom>
              <a:avLst/>
              <a:gdLst/>
              <a:ahLst/>
              <a:cxnLst/>
              <a:rect l="l" t="t" r="r" b="b"/>
              <a:pathLst>
                <a:path w="3023" h="3023"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82" name="Google Shape;5982;p76"/>
            <p:cNvSpPr/>
            <p:nvPr/>
          </p:nvSpPr>
          <p:spPr>
            <a:xfrm>
              <a:off x="2147950" y="2315675"/>
              <a:ext cx="75575" cy="75575"/>
            </a:xfrm>
            <a:custGeom>
              <a:avLst/>
              <a:gdLst/>
              <a:ahLst/>
              <a:cxnLst/>
              <a:rect l="l" t="t" r="r" b="b"/>
              <a:pathLst>
                <a:path w="3023" h="3023"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83" name="Google Shape;5983;p76"/>
            <p:cNvSpPr/>
            <p:nvPr/>
          </p:nvSpPr>
          <p:spPr>
            <a:xfrm>
              <a:off x="2346250" y="2315675"/>
              <a:ext cx="75575" cy="75575"/>
            </a:xfrm>
            <a:custGeom>
              <a:avLst/>
              <a:gdLst/>
              <a:ahLst/>
              <a:cxnLst/>
              <a:rect l="l" t="t" r="r" b="b"/>
              <a:pathLst>
                <a:path w="3023" h="3023" extrusionOk="0">
                  <a:moveTo>
                    <a:pt x="1512" y="0"/>
                  </a:moveTo>
                  <a:cubicBezTo>
                    <a:pt x="756" y="0"/>
                    <a:pt x="1" y="661"/>
                    <a:pt x="95" y="1511"/>
                  </a:cubicBezTo>
                  <a:cubicBezTo>
                    <a:pt x="95" y="2361"/>
                    <a:pt x="756" y="3022"/>
                    <a:pt x="1512" y="3022"/>
                  </a:cubicBezTo>
                  <a:cubicBezTo>
                    <a:pt x="2362" y="3022"/>
                    <a:pt x="3023" y="2361"/>
                    <a:pt x="3023" y="1511"/>
                  </a:cubicBezTo>
                  <a:cubicBezTo>
                    <a:pt x="3023" y="661"/>
                    <a:pt x="2362" y="0"/>
                    <a:pt x="1512"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84" name="Google Shape;5984;p76"/>
            <p:cNvSpPr/>
            <p:nvPr/>
          </p:nvSpPr>
          <p:spPr>
            <a:xfrm>
              <a:off x="2546925" y="2315675"/>
              <a:ext cx="75575" cy="75575"/>
            </a:xfrm>
            <a:custGeom>
              <a:avLst/>
              <a:gdLst/>
              <a:ahLst/>
              <a:cxnLst/>
              <a:rect l="l" t="t" r="r" b="b"/>
              <a:pathLst>
                <a:path w="3023" h="3023" extrusionOk="0">
                  <a:moveTo>
                    <a:pt x="1512" y="0"/>
                  </a:moveTo>
                  <a:cubicBezTo>
                    <a:pt x="662" y="0"/>
                    <a:pt x="1" y="661"/>
                    <a:pt x="1" y="1511"/>
                  </a:cubicBezTo>
                  <a:cubicBezTo>
                    <a:pt x="1" y="2361"/>
                    <a:pt x="662" y="3022"/>
                    <a:pt x="1512" y="3022"/>
                  </a:cubicBezTo>
                  <a:cubicBezTo>
                    <a:pt x="2362" y="3022"/>
                    <a:pt x="3023" y="2361"/>
                    <a:pt x="3023" y="1511"/>
                  </a:cubicBezTo>
                  <a:cubicBezTo>
                    <a:pt x="3023" y="661"/>
                    <a:pt x="2267" y="0"/>
                    <a:pt x="1512"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85" name="Google Shape;5985;p76"/>
            <p:cNvSpPr/>
            <p:nvPr/>
          </p:nvSpPr>
          <p:spPr>
            <a:xfrm>
              <a:off x="2745250" y="2315675"/>
              <a:ext cx="75575" cy="75575"/>
            </a:xfrm>
            <a:custGeom>
              <a:avLst/>
              <a:gdLst/>
              <a:ahLst/>
              <a:cxnLst/>
              <a:rect l="l" t="t" r="r" b="b"/>
              <a:pathLst>
                <a:path w="3023" h="3023"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86" name="Google Shape;5986;p76"/>
            <p:cNvSpPr/>
            <p:nvPr/>
          </p:nvSpPr>
          <p:spPr>
            <a:xfrm>
              <a:off x="2945925" y="2315675"/>
              <a:ext cx="73200" cy="75575"/>
            </a:xfrm>
            <a:custGeom>
              <a:avLst/>
              <a:gdLst/>
              <a:ahLst/>
              <a:cxnLst/>
              <a:rect l="l" t="t" r="r" b="b"/>
              <a:pathLst>
                <a:path w="2928" h="3023" extrusionOk="0">
                  <a:moveTo>
                    <a:pt x="1417" y="0"/>
                  </a:moveTo>
                  <a:cubicBezTo>
                    <a:pt x="661" y="0"/>
                    <a:pt x="0" y="661"/>
                    <a:pt x="0" y="1511"/>
                  </a:cubicBezTo>
                  <a:cubicBezTo>
                    <a:pt x="0" y="2361"/>
                    <a:pt x="661" y="3022"/>
                    <a:pt x="1417" y="3022"/>
                  </a:cubicBezTo>
                  <a:cubicBezTo>
                    <a:pt x="2266" y="3022"/>
                    <a:pt x="2928" y="2361"/>
                    <a:pt x="2928" y="1511"/>
                  </a:cubicBezTo>
                  <a:cubicBezTo>
                    <a:pt x="2928" y="661"/>
                    <a:pt x="2266" y="0"/>
                    <a:pt x="1417"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87" name="Google Shape;5987;p76"/>
            <p:cNvSpPr/>
            <p:nvPr/>
          </p:nvSpPr>
          <p:spPr>
            <a:xfrm>
              <a:off x="3144225" y="2315675"/>
              <a:ext cx="73225" cy="75575"/>
            </a:xfrm>
            <a:custGeom>
              <a:avLst/>
              <a:gdLst/>
              <a:ahLst/>
              <a:cxnLst/>
              <a:rect l="l" t="t" r="r" b="b"/>
              <a:pathLst>
                <a:path w="2929" h="3023" extrusionOk="0">
                  <a:moveTo>
                    <a:pt x="1511" y="0"/>
                  </a:moveTo>
                  <a:cubicBezTo>
                    <a:pt x="662" y="0"/>
                    <a:pt x="1" y="661"/>
                    <a:pt x="1" y="1511"/>
                  </a:cubicBezTo>
                  <a:cubicBezTo>
                    <a:pt x="1" y="2361"/>
                    <a:pt x="662" y="3022"/>
                    <a:pt x="1417" y="3022"/>
                  </a:cubicBezTo>
                  <a:lnTo>
                    <a:pt x="1511" y="3022"/>
                  </a:lnTo>
                  <a:cubicBezTo>
                    <a:pt x="2267" y="3022"/>
                    <a:pt x="2928" y="2361"/>
                    <a:pt x="2928" y="1511"/>
                  </a:cubicBezTo>
                  <a:cubicBezTo>
                    <a:pt x="2928" y="661"/>
                    <a:pt x="2267" y="0"/>
                    <a:pt x="1511"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88" name="Google Shape;5988;p76"/>
            <p:cNvSpPr/>
            <p:nvPr/>
          </p:nvSpPr>
          <p:spPr>
            <a:xfrm>
              <a:off x="3342550" y="2315675"/>
              <a:ext cx="75550" cy="75575"/>
            </a:xfrm>
            <a:custGeom>
              <a:avLst/>
              <a:gdLst/>
              <a:ahLst/>
              <a:cxnLst/>
              <a:rect l="l" t="t" r="r" b="b"/>
              <a:pathLst>
                <a:path w="3022" h="3023"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89" name="Google Shape;5989;p76"/>
            <p:cNvSpPr/>
            <p:nvPr/>
          </p:nvSpPr>
          <p:spPr>
            <a:xfrm>
              <a:off x="3540850" y="2315675"/>
              <a:ext cx="75575" cy="75575"/>
            </a:xfrm>
            <a:custGeom>
              <a:avLst/>
              <a:gdLst/>
              <a:ahLst/>
              <a:cxnLst/>
              <a:rect l="l" t="t" r="r" b="b"/>
              <a:pathLst>
                <a:path w="3023" h="3023" extrusionOk="0">
                  <a:moveTo>
                    <a:pt x="1511" y="0"/>
                  </a:moveTo>
                  <a:cubicBezTo>
                    <a:pt x="756" y="0"/>
                    <a:pt x="1" y="661"/>
                    <a:pt x="95" y="1511"/>
                  </a:cubicBezTo>
                  <a:cubicBezTo>
                    <a:pt x="95" y="2361"/>
                    <a:pt x="756"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90" name="Google Shape;5990;p76"/>
            <p:cNvSpPr/>
            <p:nvPr/>
          </p:nvSpPr>
          <p:spPr>
            <a:xfrm>
              <a:off x="3741525" y="2315675"/>
              <a:ext cx="73200" cy="75575"/>
            </a:xfrm>
            <a:custGeom>
              <a:avLst/>
              <a:gdLst/>
              <a:ahLst/>
              <a:cxnLst/>
              <a:rect l="l" t="t" r="r" b="b"/>
              <a:pathLst>
                <a:path w="2928" h="3023" extrusionOk="0">
                  <a:moveTo>
                    <a:pt x="1511" y="0"/>
                  </a:moveTo>
                  <a:cubicBezTo>
                    <a:pt x="661" y="0"/>
                    <a:pt x="0" y="661"/>
                    <a:pt x="0" y="1511"/>
                  </a:cubicBezTo>
                  <a:cubicBezTo>
                    <a:pt x="0" y="2361"/>
                    <a:pt x="661" y="3022"/>
                    <a:pt x="1417" y="3022"/>
                  </a:cubicBezTo>
                  <a:lnTo>
                    <a:pt x="1511" y="3022"/>
                  </a:lnTo>
                  <a:cubicBezTo>
                    <a:pt x="2267" y="3022"/>
                    <a:pt x="2928" y="2361"/>
                    <a:pt x="2928" y="1511"/>
                  </a:cubicBezTo>
                  <a:cubicBezTo>
                    <a:pt x="2928" y="661"/>
                    <a:pt x="2267" y="0"/>
                    <a:pt x="1511"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91" name="Google Shape;5991;p76"/>
            <p:cNvSpPr/>
            <p:nvPr/>
          </p:nvSpPr>
          <p:spPr>
            <a:xfrm>
              <a:off x="1201250" y="2509250"/>
              <a:ext cx="25975" cy="68500"/>
            </a:xfrm>
            <a:custGeom>
              <a:avLst/>
              <a:gdLst/>
              <a:ahLst/>
              <a:cxnLst/>
              <a:rect l="l" t="t" r="r" b="b"/>
              <a:pathLst>
                <a:path w="1039" h="2740" extrusionOk="0">
                  <a:moveTo>
                    <a:pt x="283" y="1"/>
                  </a:moveTo>
                  <a:cubicBezTo>
                    <a:pt x="189" y="945"/>
                    <a:pt x="95" y="1795"/>
                    <a:pt x="0" y="2740"/>
                  </a:cubicBezTo>
                  <a:cubicBezTo>
                    <a:pt x="567" y="2551"/>
                    <a:pt x="1039" y="1984"/>
                    <a:pt x="1039" y="1323"/>
                  </a:cubicBezTo>
                  <a:cubicBezTo>
                    <a:pt x="1039" y="756"/>
                    <a:pt x="756" y="284"/>
                    <a:pt x="283"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92" name="Google Shape;5992;p76"/>
            <p:cNvSpPr/>
            <p:nvPr/>
          </p:nvSpPr>
          <p:spPr>
            <a:xfrm>
              <a:off x="1352325" y="2504550"/>
              <a:ext cx="75575" cy="75550"/>
            </a:xfrm>
            <a:custGeom>
              <a:avLst/>
              <a:gdLst/>
              <a:ahLst/>
              <a:cxnLst/>
              <a:rect l="l" t="t" r="r" b="b"/>
              <a:pathLst>
                <a:path w="3023" h="3022"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93" name="Google Shape;5993;p76"/>
            <p:cNvSpPr/>
            <p:nvPr/>
          </p:nvSpPr>
          <p:spPr>
            <a:xfrm>
              <a:off x="1550650" y="2504550"/>
              <a:ext cx="75575" cy="75550"/>
            </a:xfrm>
            <a:custGeom>
              <a:avLst/>
              <a:gdLst/>
              <a:ahLst/>
              <a:cxnLst/>
              <a:rect l="l" t="t" r="r" b="b"/>
              <a:pathLst>
                <a:path w="3023" h="3022" extrusionOk="0">
                  <a:moveTo>
                    <a:pt x="1511" y="0"/>
                  </a:moveTo>
                  <a:cubicBezTo>
                    <a:pt x="756" y="0"/>
                    <a:pt x="0" y="661"/>
                    <a:pt x="95" y="1511"/>
                  </a:cubicBezTo>
                  <a:cubicBezTo>
                    <a:pt x="95" y="2361"/>
                    <a:pt x="756"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94" name="Google Shape;5994;p76"/>
            <p:cNvSpPr/>
            <p:nvPr/>
          </p:nvSpPr>
          <p:spPr>
            <a:xfrm>
              <a:off x="1751325" y="2504550"/>
              <a:ext cx="73200" cy="75550"/>
            </a:xfrm>
            <a:custGeom>
              <a:avLst/>
              <a:gdLst/>
              <a:ahLst/>
              <a:cxnLst/>
              <a:rect l="l" t="t" r="r" b="b"/>
              <a:pathLst>
                <a:path w="2928" h="3022" extrusionOk="0">
                  <a:moveTo>
                    <a:pt x="1511" y="0"/>
                  </a:moveTo>
                  <a:cubicBezTo>
                    <a:pt x="661" y="0"/>
                    <a:pt x="0" y="661"/>
                    <a:pt x="0" y="1511"/>
                  </a:cubicBezTo>
                  <a:cubicBezTo>
                    <a:pt x="0" y="2361"/>
                    <a:pt x="661" y="3022"/>
                    <a:pt x="1417" y="3022"/>
                  </a:cubicBezTo>
                  <a:lnTo>
                    <a:pt x="1511" y="3022"/>
                  </a:lnTo>
                  <a:cubicBezTo>
                    <a:pt x="2267" y="3022"/>
                    <a:pt x="2928" y="2361"/>
                    <a:pt x="2928" y="1511"/>
                  </a:cubicBezTo>
                  <a:cubicBezTo>
                    <a:pt x="2928" y="661"/>
                    <a:pt x="2267" y="0"/>
                    <a:pt x="1511"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95" name="Google Shape;5995;p76"/>
            <p:cNvSpPr/>
            <p:nvPr/>
          </p:nvSpPr>
          <p:spPr>
            <a:xfrm>
              <a:off x="1949625" y="2504550"/>
              <a:ext cx="75575" cy="75550"/>
            </a:xfrm>
            <a:custGeom>
              <a:avLst/>
              <a:gdLst/>
              <a:ahLst/>
              <a:cxnLst/>
              <a:rect l="l" t="t" r="r" b="b"/>
              <a:pathLst>
                <a:path w="3023" h="3022"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96" name="Google Shape;5996;p76"/>
            <p:cNvSpPr/>
            <p:nvPr/>
          </p:nvSpPr>
          <p:spPr>
            <a:xfrm>
              <a:off x="2147950" y="2504550"/>
              <a:ext cx="75575" cy="75550"/>
            </a:xfrm>
            <a:custGeom>
              <a:avLst/>
              <a:gdLst/>
              <a:ahLst/>
              <a:cxnLst/>
              <a:rect l="l" t="t" r="r" b="b"/>
              <a:pathLst>
                <a:path w="3023" h="3022"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97" name="Google Shape;5997;p76"/>
            <p:cNvSpPr/>
            <p:nvPr/>
          </p:nvSpPr>
          <p:spPr>
            <a:xfrm>
              <a:off x="2346250" y="2504550"/>
              <a:ext cx="75575" cy="75550"/>
            </a:xfrm>
            <a:custGeom>
              <a:avLst/>
              <a:gdLst/>
              <a:ahLst/>
              <a:cxnLst/>
              <a:rect l="l" t="t" r="r" b="b"/>
              <a:pathLst>
                <a:path w="3023" h="3022" extrusionOk="0">
                  <a:moveTo>
                    <a:pt x="1512" y="0"/>
                  </a:moveTo>
                  <a:cubicBezTo>
                    <a:pt x="756" y="0"/>
                    <a:pt x="1" y="661"/>
                    <a:pt x="95" y="1511"/>
                  </a:cubicBezTo>
                  <a:cubicBezTo>
                    <a:pt x="95" y="2361"/>
                    <a:pt x="756" y="3022"/>
                    <a:pt x="1512" y="3022"/>
                  </a:cubicBezTo>
                  <a:cubicBezTo>
                    <a:pt x="2362" y="3022"/>
                    <a:pt x="3023" y="2361"/>
                    <a:pt x="3023" y="1511"/>
                  </a:cubicBezTo>
                  <a:cubicBezTo>
                    <a:pt x="3023" y="661"/>
                    <a:pt x="2362" y="0"/>
                    <a:pt x="1512"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98" name="Google Shape;5998;p76"/>
            <p:cNvSpPr/>
            <p:nvPr/>
          </p:nvSpPr>
          <p:spPr>
            <a:xfrm>
              <a:off x="2546925" y="2504550"/>
              <a:ext cx="75575" cy="75550"/>
            </a:xfrm>
            <a:custGeom>
              <a:avLst/>
              <a:gdLst/>
              <a:ahLst/>
              <a:cxnLst/>
              <a:rect l="l" t="t" r="r" b="b"/>
              <a:pathLst>
                <a:path w="3023" h="3022" extrusionOk="0">
                  <a:moveTo>
                    <a:pt x="1512" y="0"/>
                  </a:moveTo>
                  <a:cubicBezTo>
                    <a:pt x="662" y="0"/>
                    <a:pt x="1" y="661"/>
                    <a:pt x="1" y="1511"/>
                  </a:cubicBezTo>
                  <a:cubicBezTo>
                    <a:pt x="1" y="2361"/>
                    <a:pt x="662" y="3022"/>
                    <a:pt x="1512" y="3022"/>
                  </a:cubicBezTo>
                  <a:cubicBezTo>
                    <a:pt x="2362" y="3022"/>
                    <a:pt x="3023" y="2361"/>
                    <a:pt x="3023" y="1511"/>
                  </a:cubicBezTo>
                  <a:cubicBezTo>
                    <a:pt x="3023" y="661"/>
                    <a:pt x="2267" y="0"/>
                    <a:pt x="1512"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99" name="Google Shape;5999;p76"/>
            <p:cNvSpPr/>
            <p:nvPr/>
          </p:nvSpPr>
          <p:spPr>
            <a:xfrm>
              <a:off x="2745250" y="2504550"/>
              <a:ext cx="75575" cy="75550"/>
            </a:xfrm>
            <a:custGeom>
              <a:avLst/>
              <a:gdLst/>
              <a:ahLst/>
              <a:cxnLst/>
              <a:rect l="l" t="t" r="r" b="b"/>
              <a:pathLst>
                <a:path w="3023" h="3022"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00" name="Google Shape;6000;p76"/>
            <p:cNvSpPr/>
            <p:nvPr/>
          </p:nvSpPr>
          <p:spPr>
            <a:xfrm>
              <a:off x="2945925" y="2504550"/>
              <a:ext cx="73200" cy="75550"/>
            </a:xfrm>
            <a:custGeom>
              <a:avLst/>
              <a:gdLst/>
              <a:ahLst/>
              <a:cxnLst/>
              <a:rect l="l" t="t" r="r" b="b"/>
              <a:pathLst>
                <a:path w="2928" h="3022" extrusionOk="0">
                  <a:moveTo>
                    <a:pt x="1417" y="0"/>
                  </a:moveTo>
                  <a:cubicBezTo>
                    <a:pt x="661" y="0"/>
                    <a:pt x="0" y="661"/>
                    <a:pt x="0" y="1511"/>
                  </a:cubicBezTo>
                  <a:cubicBezTo>
                    <a:pt x="0" y="2361"/>
                    <a:pt x="661" y="3022"/>
                    <a:pt x="1417" y="3022"/>
                  </a:cubicBezTo>
                  <a:cubicBezTo>
                    <a:pt x="2266" y="3022"/>
                    <a:pt x="2928" y="2361"/>
                    <a:pt x="2928" y="1511"/>
                  </a:cubicBezTo>
                  <a:cubicBezTo>
                    <a:pt x="2928" y="661"/>
                    <a:pt x="2266" y="0"/>
                    <a:pt x="1417"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01" name="Google Shape;6001;p76"/>
            <p:cNvSpPr/>
            <p:nvPr/>
          </p:nvSpPr>
          <p:spPr>
            <a:xfrm>
              <a:off x="3144225" y="2504550"/>
              <a:ext cx="73225" cy="75550"/>
            </a:xfrm>
            <a:custGeom>
              <a:avLst/>
              <a:gdLst/>
              <a:ahLst/>
              <a:cxnLst/>
              <a:rect l="l" t="t" r="r" b="b"/>
              <a:pathLst>
                <a:path w="2929" h="3022" extrusionOk="0">
                  <a:moveTo>
                    <a:pt x="1511" y="0"/>
                  </a:moveTo>
                  <a:cubicBezTo>
                    <a:pt x="662" y="0"/>
                    <a:pt x="1" y="661"/>
                    <a:pt x="1" y="1511"/>
                  </a:cubicBezTo>
                  <a:cubicBezTo>
                    <a:pt x="1" y="2361"/>
                    <a:pt x="662" y="3022"/>
                    <a:pt x="1417" y="3022"/>
                  </a:cubicBezTo>
                  <a:lnTo>
                    <a:pt x="1511" y="3022"/>
                  </a:lnTo>
                  <a:cubicBezTo>
                    <a:pt x="2267" y="3022"/>
                    <a:pt x="2928" y="2361"/>
                    <a:pt x="2928" y="1511"/>
                  </a:cubicBezTo>
                  <a:cubicBezTo>
                    <a:pt x="2928" y="661"/>
                    <a:pt x="2267" y="0"/>
                    <a:pt x="1511"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02" name="Google Shape;6002;p76"/>
            <p:cNvSpPr/>
            <p:nvPr/>
          </p:nvSpPr>
          <p:spPr>
            <a:xfrm>
              <a:off x="3342550" y="2504550"/>
              <a:ext cx="75550" cy="75550"/>
            </a:xfrm>
            <a:custGeom>
              <a:avLst/>
              <a:gdLst/>
              <a:ahLst/>
              <a:cxnLst/>
              <a:rect l="l" t="t" r="r" b="b"/>
              <a:pathLst>
                <a:path w="3022" h="3022"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03" name="Google Shape;6003;p76"/>
            <p:cNvSpPr/>
            <p:nvPr/>
          </p:nvSpPr>
          <p:spPr>
            <a:xfrm>
              <a:off x="3540850" y="2504550"/>
              <a:ext cx="75575" cy="75550"/>
            </a:xfrm>
            <a:custGeom>
              <a:avLst/>
              <a:gdLst/>
              <a:ahLst/>
              <a:cxnLst/>
              <a:rect l="l" t="t" r="r" b="b"/>
              <a:pathLst>
                <a:path w="3023" h="3022" extrusionOk="0">
                  <a:moveTo>
                    <a:pt x="1511" y="0"/>
                  </a:moveTo>
                  <a:cubicBezTo>
                    <a:pt x="756" y="0"/>
                    <a:pt x="1" y="661"/>
                    <a:pt x="95" y="1511"/>
                  </a:cubicBezTo>
                  <a:cubicBezTo>
                    <a:pt x="95" y="2361"/>
                    <a:pt x="756"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04" name="Google Shape;6004;p76"/>
            <p:cNvSpPr/>
            <p:nvPr/>
          </p:nvSpPr>
          <p:spPr>
            <a:xfrm>
              <a:off x="3741525" y="2504550"/>
              <a:ext cx="73200" cy="75550"/>
            </a:xfrm>
            <a:custGeom>
              <a:avLst/>
              <a:gdLst/>
              <a:ahLst/>
              <a:cxnLst/>
              <a:rect l="l" t="t" r="r" b="b"/>
              <a:pathLst>
                <a:path w="2928" h="3022" extrusionOk="0">
                  <a:moveTo>
                    <a:pt x="1511" y="0"/>
                  </a:moveTo>
                  <a:cubicBezTo>
                    <a:pt x="661" y="0"/>
                    <a:pt x="0" y="661"/>
                    <a:pt x="0" y="1511"/>
                  </a:cubicBezTo>
                  <a:cubicBezTo>
                    <a:pt x="0" y="2361"/>
                    <a:pt x="661" y="3022"/>
                    <a:pt x="1417" y="3022"/>
                  </a:cubicBezTo>
                  <a:lnTo>
                    <a:pt x="1511" y="3022"/>
                  </a:lnTo>
                  <a:cubicBezTo>
                    <a:pt x="2267" y="3022"/>
                    <a:pt x="2928" y="2361"/>
                    <a:pt x="2928" y="1511"/>
                  </a:cubicBezTo>
                  <a:cubicBezTo>
                    <a:pt x="2928" y="661"/>
                    <a:pt x="2267" y="0"/>
                    <a:pt x="1511"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05" name="Google Shape;6005;p76"/>
            <p:cNvSpPr/>
            <p:nvPr/>
          </p:nvSpPr>
          <p:spPr>
            <a:xfrm>
              <a:off x="1189450" y="2693400"/>
              <a:ext cx="37775" cy="75575"/>
            </a:xfrm>
            <a:custGeom>
              <a:avLst/>
              <a:gdLst/>
              <a:ahLst/>
              <a:cxnLst/>
              <a:rect l="l" t="t" r="r" b="b"/>
              <a:pathLst>
                <a:path w="1511" h="3023" extrusionOk="0">
                  <a:moveTo>
                    <a:pt x="94" y="1"/>
                  </a:moveTo>
                  <a:cubicBezTo>
                    <a:pt x="94" y="1040"/>
                    <a:pt x="0" y="1984"/>
                    <a:pt x="0" y="2928"/>
                  </a:cubicBezTo>
                  <a:lnTo>
                    <a:pt x="94" y="2928"/>
                  </a:lnTo>
                  <a:lnTo>
                    <a:pt x="94" y="3023"/>
                  </a:lnTo>
                  <a:cubicBezTo>
                    <a:pt x="850" y="3023"/>
                    <a:pt x="1511" y="2362"/>
                    <a:pt x="1511" y="1512"/>
                  </a:cubicBezTo>
                  <a:cubicBezTo>
                    <a:pt x="1511" y="662"/>
                    <a:pt x="944" y="1"/>
                    <a:pt x="94"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06" name="Google Shape;6006;p76"/>
            <p:cNvSpPr/>
            <p:nvPr/>
          </p:nvSpPr>
          <p:spPr>
            <a:xfrm>
              <a:off x="1352325" y="2693400"/>
              <a:ext cx="75575" cy="75575"/>
            </a:xfrm>
            <a:custGeom>
              <a:avLst/>
              <a:gdLst/>
              <a:ahLst/>
              <a:cxnLst/>
              <a:rect l="l" t="t" r="r" b="b"/>
              <a:pathLst>
                <a:path w="3023" h="3023" extrusionOk="0">
                  <a:moveTo>
                    <a:pt x="1512" y="1"/>
                  </a:moveTo>
                  <a:cubicBezTo>
                    <a:pt x="662" y="1"/>
                    <a:pt x="1" y="662"/>
                    <a:pt x="1" y="1512"/>
                  </a:cubicBezTo>
                  <a:cubicBezTo>
                    <a:pt x="1" y="2362"/>
                    <a:pt x="662" y="3023"/>
                    <a:pt x="1512" y="3023"/>
                  </a:cubicBezTo>
                  <a:cubicBezTo>
                    <a:pt x="2362" y="3023"/>
                    <a:pt x="3023" y="2362"/>
                    <a:pt x="3023" y="1512"/>
                  </a:cubicBezTo>
                  <a:cubicBezTo>
                    <a:pt x="3023" y="662"/>
                    <a:pt x="2362" y="1"/>
                    <a:pt x="1512"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07" name="Google Shape;6007;p76"/>
            <p:cNvSpPr/>
            <p:nvPr/>
          </p:nvSpPr>
          <p:spPr>
            <a:xfrm>
              <a:off x="1550650" y="2693400"/>
              <a:ext cx="75575" cy="75575"/>
            </a:xfrm>
            <a:custGeom>
              <a:avLst/>
              <a:gdLst/>
              <a:ahLst/>
              <a:cxnLst/>
              <a:rect l="l" t="t" r="r" b="b"/>
              <a:pathLst>
                <a:path w="3023" h="3023" extrusionOk="0">
                  <a:moveTo>
                    <a:pt x="1511" y="1"/>
                  </a:moveTo>
                  <a:cubicBezTo>
                    <a:pt x="756" y="1"/>
                    <a:pt x="0" y="662"/>
                    <a:pt x="95" y="1512"/>
                  </a:cubicBezTo>
                  <a:cubicBezTo>
                    <a:pt x="95" y="2362"/>
                    <a:pt x="756" y="3023"/>
                    <a:pt x="1511" y="3023"/>
                  </a:cubicBezTo>
                  <a:cubicBezTo>
                    <a:pt x="2361" y="3023"/>
                    <a:pt x="3022" y="2362"/>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08" name="Google Shape;6008;p76"/>
            <p:cNvSpPr/>
            <p:nvPr/>
          </p:nvSpPr>
          <p:spPr>
            <a:xfrm>
              <a:off x="1751325" y="2693400"/>
              <a:ext cx="73200" cy="75575"/>
            </a:xfrm>
            <a:custGeom>
              <a:avLst/>
              <a:gdLst/>
              <a:ahLst/>
              <a:cxnLst/>
              <a:rect l="l" t="t" r="r" b="b"/>
              <a:pathLst>
                <a:path w="2928" h="3023" extrusionOk="0">
                  <a:moveTo>
                    <a:pt x="1511" y="1"/>
                  </a:moveTo>
                  <a:cubicBezTo>
                    <a:pt x="661" y="1"/>
                    <a:pt x="0" y="662"/>
                    <a:pt x="0" y="1512"/>
                  </a:cubicBezTo>
                  <a:cubicBezTo>
                    <a:pt x="0" y="2362"/>
                    <a:pt x="661" y="3023"/>
                    <a:pt x="1417" y="3023"/>
                  </a:cubicBezTo>
                  <a:lnTo>
                    <a:pt x="1511" y="3023"/>
                  </a:lnTo>
                  <a:cubicBezTo>
                    <a:pt x="2267" y="3023"/>
                    <a:pt x="2928" y="2362"/>
                    <a:pt x="2928" y="1512"/>
                  </a:cubicBezTo>
                  <a:cubicBezTo>
                    <a:pt x="2928" y="662"/>
                    <a:pt x="2267" y="1"/>
                    <a:pt x="1511"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09" name="Google Shape;6009;p76"/>
            <p:cNvSpPr/>
            <p:nvPr/>
          </p:nvSpPr>
          <p:spPr>
            <a:xfrm>
              <a:off x="1949625" y="2693400"/>
              <a:ext cx="75575" cy="75575"/>
            </a:xfrm>
            <a:custGeom>
              <a:avLst/>
              <a:gdLst/>
              <a:ahLst/>
              <a:cxnLst/>
              <a:rect l="l" t="t" r="r" b="b"/>
              <a:pathLst>
                <a:path w="3023" h="3023" extrusionOk="0">
                  <a:moveTo>
                    <a:pt x="1512" y="1"/>
                  </a:moveTo>
                  <a:cubicBezTo>
                    <a:pt x="662" y="1"/>
                    <a:pt x="1" y="662"/>
                    <a:pt x="1" y="1512"/>
                  </a:cubicBezTo>
                  <a:cubicBezTo>
                    <a:pt x="1" y="2362"/>
                    <a:pt x="662" y="3023"/>
                    <a:pt x="1512" y="3023"/>
                  </a:cubicBezTo>
                  <a:cubicBezTo>
                    <a:pt x="2362" y="3023"/>
                    <a:pt x="3023" y="2362"/>
                    <a:pt x="3023" y="1512"/>
                  </a:cubicBezTo>
                  <a:cubicBezTo>
                    <a:pt x="3023" y="662"/>
                    <a:pt x="2362" y="1"/>
                    <a:pt x="1512"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10" name="Google Shape;6010;p76"/>
            <p:cNvSpPr/>
            <p:nvPr/>
          </p:nvSpPr>
          <p:spPr>
            <a:xfrm>
              <a:off x="2147950" y="2693400"/>
              <a:ext cx="75575" cy="75575"/>
            </a:xfrm>
            <a:custGeom>
              <a:avLst/>
              <a:gdLst/>
              <a:ahLst/>
              <a:cxnLst/>
              <a:rect l="l" t="t" r="r" b="b"/>
              <a:pathLst>
                <a:path w="3023" h="3023" extrusionOk="0">
                  <a:moveTo>
                    <a:pt x="1511" y="1"/>
                  </a:moveTo>
                  <a:cubicBezTo>
                    <a:pt x="661" y="1"/>
                    <a:pt x="0" y="662"/>
                    <a:pt x="0" y="1512"/>
                  </a:cubicBezTo>
                  <a:cubicBezTo>
                    <a:pt x="0" y="2362"/>
                    <a:pt x="661" y="3023"/>
                    <a:pt x="1511" y="3023"/>
                  </a:cubicBezTo>
                  <a:cubicBezTo>
                    <a:pt x="2361" y="3023"/>
                    <a:pt x="3022" y="2362"/>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11" name="Google Shape;6011;p76"/>
            <p:cNvSpPr/>
            <p:nvPr/>
          </p:nvSpPr>
          <p:spPr>
            <a:xfrm>
              <a:off x="2346250" y="2693400"/>
              <a:ext cx="75575" cy="75575"/>
            </a:xfrm>
            <a:custGeom>
              <a:avLst/>
              <a:gdLst/>
              <a:ahLst/>
              <a:cxnLst/>
              <a:rect l="l" t="t" r="r" b="b"/>
              <a:pathLst>
                <a:path w="3023" h="3023" extrusionOk="0">
                  <a:moveTo>
                    <a:pt x="1512" y="1"/>
                  </a:moveTo>
                  <a:cubicBezTo>
                    <a:pt x="756" y="1"/>
                    <a:pt x="1" y="662"/>
                    <a:pt x="95" y="1512"/>
                  </a:cubicBezTo>
                  <a:cubicBezTo>
                    <a:pt x="95" y="2362"/>
                    <a:pt x="756" y="3023"/>
                    <a:pt x="1512" y="3023"/>
                  </a:cubicBezTo>
                  <a:cubicBezTo>
                    <a:pt x="2362" y="3023"/>
                    <a:pt x="3023" y="2362"/>
                    <a:pt x="3023" y="1512"/>
                  </a:cubicBezTo>
                  <a:cubicBezTo>
                    <a:pt x="3023" y="662"/>
                    <a:pt x="2362" y="1"/>
                    <a:pt x="1512"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12" name="Google Shape;6012;p76"/>
            <p:cNvSpPr/>
            <p:nvPr/>
          </p:nvSpPr>
          <p:spPr>
            <a:xfrm>
              <a:off x="2546925" y="2693400"/>
              <a:ext cx="75575" cy="75575"/>
            </a:xfrm>
            <a:custGeom>
              <a:avLst/>
              <a:gdLst/>
              <a:ahLst/>
              <a:cxnLst/>
              <a:rect l="l" t="t" r="r" b="b"/>
              <a:pathLst>
                <a:path w="3023" h="3023" extrusionOk="0">
                  <a:moveTo>
                    <a:pt x="1512" y="1"/>
                  </a:moveTo>
                  <a:cubicBezTo>
                    <a:pt x="662" y="1"/>
                    <a:pt x="1" y="662"/>
                    <a:pt x="1" y="1512"/>
                  </a:cubicBezTo>
                  <a:cubicBezTo>
                    <a:pt x="1" y="2362"/>
                    <a:pt x="662" y="3023"/>
                    <a:pt x="1512" y="3023"/>
                  </a:cubicBezTo>
                  <a:cubicBezTo>
                    <a:pt x="2362" y="3023"/>
                    <a:pt x="3023" y="2362"/>
                    <a:pt x="3023" y="1512"/>
                  </a:cubicBezTo>
                  <a:cubicBezTo>
                    <a:pt x="3023" y="662"/>
                    <a:pt x="2267" y="1"/>
                    <a:pt x="1512"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13" name="Google Shape;6013;p76"/>
            <p:cNvSpPr/>
            <p:nvPr/>
          </p:nvSpPr>
          <p:spPr>
            <a:xfrm>
              <a:off x="2745250" y="2693400"/>
              <a:ext cx="75575" cy="75575"/>
            </a:xfrm>
            <a:custGeom>
              <a:avLst/>
              <a:gdLst/>
              <a:ahLst/>
              <a:cxnLst/>
              <a:rect l="l" t="t" r="r" b="b"/>
              <a:pathLst>
                <a:path w="3023" h="3023" extrusionOk="0">
                  <a:moveTo>
                    <a:pt x="1511" y="1"/>
                  </a:moveTo>
                  <a:cubicBezTo>
                    <a:pt x="661" y="1"/>
                    <a:pt x="0" y="662"/>
                    <a:pt x="0" y="1512"/>
                  </a:cubicBezTo>
                  <a:cubicBezTo>
                    <a:pt x="0" y="2362"/>
                    <a:pt x="661" y="3023"/>
                    <a:pt x="1511" y="3023"/>
                  </a:cubicBezTo>
                  <a:cubicBezTo>
                    <a:pt x="2361" y="3023"/>
                    <a:pt x="3022" y="2362"/>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14" name="Google Shape;6014;p76"/>
            <p:cNvSpPr/>
            <p:nvPr/>
          </p:nvSpPr>
          <p:spPr>
            <a:xfrm>
              <a:off x="2945925" y="2693400"/>
              <a:ext cx="73200" cy="75575"/>
            </a:xfrm>
            <a:custGeom>
              <a:avLst/>
              <a:gdLst/>
              <a:ahLst/>
              <a:cxnLst/>
              <a:rect l="l" t="t" r="r" b="b"/>
              <a:pathLst>
                <a:path w="2928" h="3023" extrusionOk="0">
                  <a:moveTo>
                    <a:pt x="1417" y="1"/>
                  </a:moveTo>
                  <a:cubicBezTo>
                    <a:pt x="661" y="1"/>
                    <a:pt x="0" y="662"/>
                    <a:pt x="0" y="1512"/>
                  </a:cubicBezTo>
                  <a:cubicBezTo>
                    <a:pt x="0" y="2362"/>
                    <a:pt x="661" y="3023"/>
                    <a:pt x="1417" y="3023"/>
                  </a:cubicBezTo>
                  <a:cubicBezTo>
                    <a:pt x="2266" y="3023"/>
                    <a:pt x="2928" y="2362"/>
                    <a:pt x="2928" y="1512"/>
                  </a:cubicBezTo>
                  <a:cubicBezTo>
                    <a:pt x="2928" y="662"/>
                    <a:pt x="2266" y="1"/>
                    <a:pt x="1417"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15" name="Google Shape;6015;p76"/>
            <p:cNvSpPr/>
            <p:nvPr/>
          </p:nvSpPr>
          <p:spPr>
            <a:xfrm>
              <a:off x="3144225" y="2693400"/>
              <a:ext cx="73225" cy="75575"/>
            </a:xfrm>
            <a:custGeom>
              <a:avLst/>
              <a:gdLst/>
              <a:ahLst/>
              <a:cxnLst/>
              <a:rect l="l" t="t" r="r" b="b"/>
              <a:pathLst>
                <a:path w="2929" h="3023" extrusionOk="0">
                  <a:moveTo>
                    <a:pt x="1511" y="1"/>
                  </a:moveTo>
                  <a:cubicBezTo>
                    <a:pt x="662" y="1"/>
                    <a:pt x="1" y="662"/>
                    <a:pt x="1" y="1512"/>
                  </a:cubicBezTo>
                  <a:cubicBezTo>
                    <a:pt x="1" y="2362"/>
                    <a:pt x="662" y="3023"/>
                    <a:pt x="1417" y="3023"/>
                  </a:cubicBezTo>
                  <a:lnTo>
                    <a:pt x="1511" y="3023"/>
                  </a:lnTo>
                  <a:cubicBezTo>
                    <a:pt x="2267" y="3023"/>
                    <a:pt x="2928" y="2362"/>
                    <a:pt x="2928" y="1512"/>
                  </a:cubicBezTo>
                  <a:cubicBezTo>
                    <a:pt x="2928" y="662"/>
                    <a:pt x="2267" y="1"/>
                    <a:pt x="1511"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16" name="Google Shape;6016;p76"/>
            <p:cNvSpPr/>
            <p:nvPr/>
          </p:nvSpPr>
          <p:spPr>
            <a:xfrm>
              <a:off x="3342550" y="2693400"/>
              <a:ext cx="75550" cy="75575"/>
            </a:xfrm>
            <a:custGeom>
              <a:avLst/>
              <a:gdLst/>
              <a:ahLst/>
              <a:cxnLst/>
              <a:rect l="l" t="t" r="r" b="b"/>
              <a:pathLst>
                <a:path w="3022" h="3023" extrusionOk="0">
                  <a:moveTo>
                    <a:pt x="1511" y="1"/>
                  </a:moveTo>
                  <a:cubicBezTo>
                    <a:pt x="661" y="1"/>
                    <a:pt x="0" y="662"/>
                    <a:pt x="0" y="1512"/>
                  </a:cubicBezTo>
                  <a:cubicBezTo>
                    <a:pt x="0" y="2362"/>
                    <a:pt x="661" y="3023"/>
                    <a:pt x="1511" y="3023"/>
                  </a:cubicBezTo>
                  <a:cubicBezTo>
                    <a:pt x="2361" y="3023"/>
                    <a:pt x="3022" y="2362"/>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17" name="Google Shape;6017;p76"/>
            <p:cNvSpPr/>
            <p:nvPr/>
          </p:nvSpPr>
          <p:spPr>
            <a:xfrm>
              <a:off x="3540850" y="2693400"/>
              <a:ext cx="75575" cy="75575"/>
            </a:xfrm>
            <a:custGeom>
              <a:avLst/>
              <a:gdLst/>
              <a:ahLst/>
              <a:cxnLst/>
              <a:rect l="l" t="t" r="r" b="b"/>
              <a:pathLst>
                <a:path w="3023" h="3023" extrusionOk="0">
                  <a:moveTo>
                    <a:pt x="1511" y="1"/>
                  </a:moveTo>
                  <a:cubicBezTo>
                    <a:pt x="756" y="1"/>
                    <a:pt x="1" y="662"/>
                    <a:pt x="95" y="1512"/>
                  </a:cubicBezTo>
                  <a:cubicBezTo>
                    <a:pt x="95" y="2362"/>
                    <a:pt x="756" y="3023"/>
                    <a:pt x="1511" y="3023"/>
                  </a:cubicBezTo>
                  <a:cubicBezTo>
                    <a:pt x="2361" y="3023"/>
                    <a:pt x="3022" y="2362"/>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18" name="Google Shape;6018;p76"/>
            <p:cNvSpPr/>
            <p:nvPr/>
          </p:nvSpPr>
          <p:spPr>
            <a:xfrm>
              <a:off x="3741525" y="2693400"/>
              <a:ext cx="73200" cy="75575"/>
            </a:xfrm>
            <a:custGeom>
              <a:avLst/>
              <a:gdLst/>
              <a:ahLst/>
              <a:cxnLst/>
              <a:rect l="l" t="t" r="r" b="b"/>
              <a:pathLst>
                <a:path w="2928" h="3023" extrusionOk="0">
                  <a:moveTo>
                    <a:pt x="1511" y="1"/>
                  </a:moveTo>
                  <a:cubicBezTo>
                    <a:pt x="661" y="1"/>
                    <a:pt x="0" y="662"/>
                    <a:pt x="0" y="1512"/>
                  </a:cubicBezTo>
                  <a:cubicBezTo>
                    <a:pt x="0" y="2362"/>
                    <a:pt x="661" y="3023"/>
                    <a:pt x="1417" y="3023"/>
                  </a:cubicBezTo>
                  <a:lnTo>
                    <a:pt x="1511" y="3023"/>
                  </a:lnTo>
                  <a:cubicBezTo>
                    <a:pt x="2267" y="3023"/>
                    <a:pt x="2928" y="2362"/>
                    <a:pt x="2928" y="1512"/>
                  </a:cubicBezTo>
                  <a:cubicBezTo>
                    <a:pt x="2928" y="662"/>
                    <a:pt x="2267" y="1"/>
                    <a:pt x="1511"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19" name="Google Shape;6019;p76"/>
            <p:cNvSpPr/>
            <p:nvPr/>
          </p:nvSpPr>
          <p:spPr>
            <a:xfrm>
              <a:off x="3342550" y="5337575"/>
              <a:ext cx="75550" cy="49600"/>
            </a:xfrm>
            <a:custGeom>
              <a:avLst/>
              <a:gdLst/>
              <a:ahLst/>
              <a:cxnLst/>
              <a:rect l="l" t="t" r="r" b="b"/>
              <a:pathLst>
                <a:path w="3022" h="1984" extrusionOk="0">
                  <a:moveTo>
                    <a:pt x="1511" y="0"/>
                  </a:moveTo>
                  <a:cubicBezTo>
                    <a:pt x="661" y="0"/>
                    <a:pt x="0" y="661"/>
                    <a:pt x="0" y="1511"/>
                  </a:cubicBezTo>
                  <a:cubicBezTo>
                    <a:pt x="0" y="1511"/>
                    <a:pt x="0" y="1511"/>
                    <a:pt x="0" y="1606"/>
                  </a:cubicBezTo>
                  <a:cubicBezTo>
                    <a:pt x="944" y="1700"/>
                    <a:pt x="1889" y="1889"/>
                    <a:pt x="2927" y="1983"/>
                  </a:cubicBezTo>
                  <a:cubicBezTo>
                    <a:pt x="2927" y="1889"/>
                    <a:pt x="3022" y="1700"/>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20" name="Google Shape;6020;p76"/>
            <p:cNvSpPr/>
            <p:nvPr/>
          </p:nvSpPr>
          <p:spPr>
            <a:xfrm>
              <a:off x="3540850" y="5337575"/>
              <a:ext cx="75575" cy="70850"/>
            </a:xfrm>
            <a:custGeom>
              <a:avLst/>
              <a:gdLst/>
              <a:ahLst/>
              <a:cxnLst/>
              <a:rect l="l" t="t" r="r" b="b"/>
              <a:pathLst>
                <a:path w="3023" h="2834" extrusionOk="0">
                  <a:moveTo>
                    <a:pt x="1511" y="0"/>
                  </a:moveTo>
                  <a:cubicBezTo>
                    <a:pt x="756" y="0"/>
                    <a:pt x="95" y="661"/>
                    <a:pt x="95" y="1511"/>
                  </a:cubicBezTo>
                  <a:lnTo>
                    <a:pt x="1" y="1511"/>
                  </a:lnTo>
                  <a:cubicBezTo>
                    <a:pt x="1" y="1983"/>
                    <a:pt x="284" y="2361"/>
                    <a:pt x="662" y="2645"/>
                  </a:cubicBezTo>
                  <a:cubicBezTo>
                    <a:pt x="1228" y="2739"/>
                    <a:pt x="1700" y="2739"/>
                    <a:pt x="2267" y="2833"/>
                  </a:cubicBezTo>
                  <a:cubicBezTo>
                    <a:pt x="2739" y="2550"/>
                    <a:pt x="3022" y="2078"/>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21" name="Google Shape;6021;p76"/>
            <p:cNvSpPr/>
            <p:nvPr/>
          </p:nvSpPr>
          <p:spPr>
            <a:xfrm>
              <a:off x="3741525" y="5337575"/>
              <a:ext cx="73200" cy="75575"/>
            </a:xfrm>
            <a:custGeom>
              <a:avLst/>
              <a:gdLst/>
              <a:ahLst/>
              <a:cxnLst/>
              <a:rect l="l" t="t" r="r" b="b"/>
              <a:pathLst>
                <a:path w="2928" h="3023" extrusionOk="0">
                  <a:moveTo>
                    <a:pt x="1417" y="0"/>
                  </a:moveTo>
                  <a:cubicBezTo>
                    <a:pt x="661" y="0"/>
                    <a:pt x="0" y="661"/>
                    <a:pt x="0" y="1511"/>
                  </a:cubicBezTo>
                  <a:cubicBezTo>
                    <a:pt x="0" y="2361"/>
                    <a:pt x="661" y="3022"/>
                    <a:pt x="1511" y="3022"/>
                  </a:cubicBezTo>
                  <a:cubicBezTo>
                    <a:pt x="2267" y="3022"/>
                    <a:pt x="2928" y="2361"/>
                    <a:pt x="2928" y="1511"/>
                  </a:cubicBezTo>
                  <a:cubicBezTo>
                    <a:pt x="2928" y="661"/>
                    <a:pt x="2267" y="0"/>
                    <a:pt x="1511"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22" name="Google Shape;6022;p76"/>
            <p:cNvSpPr/>
            <p:nvPr/>
          </p:nvSpPr>
          <p:spPr>
            <a:xfrm>
              <a:off x="2745250" y="5148700"/>
              <a:ext cx="75575" cy="73225"/>
            </a:xfrm>
            <a:custGeom>
              <a:avLst/>
              <a:gdLst/>
              <a:ahLst/>
              <a:cxnLst/>
              <a:rect l="l" t="t" r="r" b="b"/>
              <a:pathLst>
                <a:path w="3023" h="2929" extrusionOk="0">
                  <a:moveTo>
                    <a:pt x="1511" y="1"/>
                  </a:moveTo>
                  <a:cubicBezTo>
                    <a:pt x="661" y="1"/>
                    <a:pt x="0" y="662"/>
                    <a:pt x="0" y="1512"/>
                  </a:cubicBezTo>
                  <a:cubicBezTo>
                    <a:pt x="0" y="1700"/>
                    <a:pt x="95" y="1889"/>
                    <a:pt x="189" y="2078"/>
                  </a:cubicBezTo>
                  <a:cubicBezTo>
                    <a:pt x="756" y="2361"/>
                    <a:pt x="1417" y="2645"/>
                    <a:pt x="1983" y="2928"/>
                  </a:cubicBezTo>
                  <a:cubicBezTo>
                    <a:pt x="2550" y="2645"/>
                    <a:pt x="3022" y="2173"/>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23" name="Google Shape;6023;p76"/>
            <p:cNvSpPr/>
            <p:nvPr/>
          </p:nvSpPr>
          <p:spPr>
            <a:xfrm>
              <a:off x="2945925" y="5148700"/>
              <a:ext cx="73200" cy="75575"/>
            </a:xfrm>
            <a:custGeom>
              <a:avLst/>
              <a:gdLst/>
              <a:ahLst/>
              <a:cxnLst/>
              <a:rect l="l" t="t" r="r" b="b"/>
              <a:pathLst>
                <a:path w="2928" h="3023" extrusionOk="0">
                  <a:moveTo>
                    <a:pt x="1417" y="1"/>
                  </a:moveTo>
                  <a:cubicBezTo>
                    <a:pt x="661" y="1"/>
                    <a:pt x="0" y="662"/>
                    <a:pt x="0" y="1512"/>
                  </a:cubicBezTo>
                  <a:cubicBezTo>
                    <a:pt x="0" y="2361"/>
                    <a:pt x="661" y="3023"/>
                    <a:pt x="1417" y="3023"/>
                  </a:cubicBezTo>
                  <a:cubicBezTo>
                    <a:pt x="2266" y="3023"/>
                    <a:pt x="2928" y="2361"/>
                    <a:pt x="2928" y="1512"/>
                  </a:cubicBezTo>
                  <a:cubicBezTo>
                    <a:pt x="2928" y="662"/>
                    <a:pt x="2266" y="1"/>
                    <a:pt x="1417"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24" name="Google Shape;6024;p76"/>
            <p:cNvSpPr/>
            <p:nvPr/>
          </p:nvSpPr>
          <p:spPr>
            <a:xfrm>
              <a:off x="3144225" y="5148700"/>
              <a:ext cx="73225" cy="75575"/>
            </a:xfrm>
            <a:custGeom>
              <a:avLst/>
              <a:gdLst/>
              <a:ahLst/>
              <a:cxnLst/>
              <a:rect l="l" t="t" r="r" b="b"/>
              <a:pathLst>
                <a:path w="2929" h="3023" extrusionOk="0">
                  <a:moveTo>
                    <a:pt x="1417" y="1"/>
                  </a:moveTo>
                  <a:cubicBezTo>
                    <a:pt x="662" y="1"/>
                    <a:pt x="1" y="662"/>
                    <a:pt x="1" y="1512"/>
                  </a:cubicBezTo>
                  <a:cubicBezTo>
                    <a:pt x="1" y="2361"/>
                    <a:pt x="662" y="3023"/>
                    <a:pt x="1511" y="3023"/>
                  </a:cubicBezTo>
                  <a:cubicBezTo>
                    <a:pt x="2267" y="3023"/>
                    <a:pt x="2928" y="2361"/>
                    <a:pt x="2928" y="1512"/>
                  </a:cubicBezTo>
                  <a:cubicBezTo>
                    <a:pt x="2928" y="662"/>
                    <a:pt x="2267" y="1"/>
                    <a:pt x="1511"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25" name="Google Shape;6025;p76"/>
            <p:cNvSpPr/>
            <p:nvPr/>
          </p:nvSpPr>
          <p:spPr>
            <a:xfrm>
              <a:off x="3342550" y="5148700"/>
              <a:ext cx="75550" cy="75575"/>
            </a:xfrm>
            <a:custGeom>
              <a:avLst/>
              <a:gdLst/>
              <a:ahLst/>
              <a:cxnLst/>
              <a:rect l="l" t="t" r="r" b="b"/>
              <a:pathLst>
                <a:path w="3022" h="3023" extrusionOk="0">
                  <a:moveTo>
                    <a:pt x="1511" y="1"/>
                  </a:moveTo>
                  <a:cubicBezTo>
                    <a:pt x="661" y="1"/>
                    <a:pt x="0" y="662"/>
                    <a:pt x="0" y="1512"/>
                  </a:cubicBezTo>
                  <a:cubicBezTo>
                    <a:pt x="0" y="2361"/>
                    <a:pt x="661" y="3023"/>
                    <a:pt x="1511" y="3023"/>
                  </a:cubicBezTo>
                  <a:cubicBezTo>
                    <a:pt x="2361" y="3023"/>
                    <a:pt x="3022" y="2361"/>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26" name="Google Shape;6026;p76"/>
            <p:cNvSpPr/>
            <p:nvPr/>
          </p:nvSpPr>
          <p:spPr>
            <a:xfrm>
              <a:off x="3540850" y="5148700"/>
              <a:ext cx="75575" cy="75575"/>
            </a:xfrm>
            <a:custGeom>
              <a:avLst/>
              <a:gdLst/>
              <a:ahLst/>
              <a:cxnLst/>
              <a:rect l="l" t="t" r="r" b="b"/>
              <a:pathLst>
                <a:path w="3023" h="3023" extrusionOk="0">
                  <a:moveTo>
                    <a:pt x="1511" y="1"/>
                  </a:moveTo>
                  <a:cubicBezTo>
                    <a:pt x="756" y="1"/>
                    <a:pt x="95" y="662"/>
                    <a:pt x="95" y="1512"/>
                  </a:cubicBezTo>
                  <a:cubicBezTo>
                    <a:pt x="1" y="2361"/>
                    <a:pt x="756" y="3023"/>
                    <a:pt x="1511" y="3023"/>
                  </a:cubicBezTo>
                  <a:cubicBezTo>
                    <a:pt x="2361" y="3023"/>
                    <a:pt x="3022" y="2361"/>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27" name="Google Shape;6027;p76"/>
            <p:cNvSpPr/>
            <p:nvPr/>
          </p:nvSpPr>
          <p:spPr>
            <a:xfrm>
              <a:off x="3741525" y="5148700"/>
              <a:ext cx="73200" cy="75575"/>
            </a:xfrm>
            <a:custGeom>
              <a:avLst/>
              <a:gdLst/>
              <a:ahLst/>
              <a:cxnLst/>
              <a:rect l="l" t="t" r="r" b="b"/>
              <a:pathLst>
                <a:path w="2928" h="3023" extrusionOk="0">
                  <a:moveTo>
                    <a:pt x="1417" y="1"/>
                  </a:moveTo>
                  <a:cubicBezTo>
                    <a:pt x="661" y="1"/>
                    <a:pt x="0" y="662"/>
                    <a:pt x="0" y="1512"/>
                  </a:cubicBezTo>
                  <a:cubicBezTo>
                    <a:pt x="0" y="2361"/>
                    <a:pt x="661" y="3023"/>
                    <a:pt x="1511" y="3023"/>
                  </a:cubicBezTo>
                  <a:cubicBezTo>
                    <a:pt x="2267" y="3023"/>
                    <a:pt x="2928" y="2361"/>
                    <a:pt x="2928" y="1512"/>
                  </a:cubicBezTo>
                  <a:cubicBezTo>
                    <a:pt x="2928" y="662"/>
                    <a:pt x="2267" y="1"/>
                    <a:pt x="1511"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28" name="Google Shape;6028;p76"/>
            <p:cNvSpPr/>
            <p:nvPr/>
          </p:nvSpPr>
          <p:spPr>
            <a:xfrm>
              <a:off x="2350975" y="4959825"/>
              <a:ext cx="70850" cy="63775"/>
            </a:xfrm>
            <a:custGeom>
              <a:avLst/>
              <a:gdLst/>
              <a:ahLst/>
              <a:cxnLst/>
              <a:rect l="l" t="t" r="r" b="b"/>
              <a:pathLst>
                <a:path w="2834" h="2551" extrusionOk="0">
                  <a:moveTo>
                    <a:pt x="1323" y="1"/>
                  </a:moveTo>
                  <a:cubicBezTo>
                    <a:pt x="662" y="1"/>
                    <a:pt x="190" y="379"/>
                    <a:pt x="1" y="1040"/>
                  </a:cubicBezTo>
                  <a:cubicBezTo>
                    <a:pt x="756" y="1512"/>
                    <a:pt x="1606" y="2078"/>
                    <a:pt x="2362" y="2551"/>
                  </a:cubicBezTo>
                  <a:cubicBezTo>
                    <a:pt x="2645" y="2267"/>
                    <a:pt x="2834" y="1890"/>
                    <a:pt x="2834" y="1512"/>
                  </a:cubicBezTo>
                  <a:cubicBezTo>
                    <a:pt x="2834" y="662"/>
                    <a:pt x="2173" y="1"/>
                    <a:pt x="1323"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29" name="Google Shape;6029;p76"/>
            <p:cNvSpPr/>
            <p:nvPr/>
          </p:nvSpPr>
          <p:spPr>
            <a:xfrm>
              <a:off x="2546925" y="4959825"/>
              <a:ext cx="75575" cy="75575"/>
            </a:xfrm>
            <a:custGeom>
              <a:avLst/>
              <a:gdLst/>
              <a:ahLst/>
              <a:cxnLst/>
              <a:rect l="l" t="t" r="r" b="b"/>
              <a:pathLst>
                <a:path w="3023" h="3023" extrusionOk="0">
                  <a:moveTo>
                    <a:pt x="1512" y="1"/>
                  </a:moveTo>
                  <a:cubicBezTo>
                    <a:pt x="662" y="1"/>
                    <a:pt x="1" y="662"/>
                    <a:pt x="1" y="1512"/>
                  </a:cubicBezTo>
                  <a:cubicBezTo>
                    <a:pt x="1" y="2362"/>
                    <a:pt x="662" y="3023"/>
                    <a:pt x="1512" y="3023"/>
                  </a:cubicBezTo>
                  <a:cubicBezTo>
                    <a:pt x="2267" y="3023"/>
                    <a:pt x="3023" y="2362"/>
                    <a:pt x="3023" y="1512"/>
                  </a:cubicBezTo>
                  <a:cubicBezTo>
                    <a:pt x="3023" y="662"/>
                    <a:pt x="2362" y="1"/>
                    <a:pt x="1512"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30" name="Google Shape;6030;p76"/>
            <p:cNvSpPr/>
            <p:nvPr/>
          </p:nvSpPr>
          <p:spPr>
            <a:xfrm>
              <a:off x="2745250" y="4959825"/>
              <a:ext cx="75575" cy="75575"/>
            </a:xfrm>
            <a:custGeom>
              <a:avLst/>
              <a:gdLst/>
              <a:ahLst/>
              <a:cxnLst/>
              <a:rect l="l" t="t" r="r" b="b"/>
              <a:pathLst>
                <a:path w="3023" h="3023" extrusionOk="0">
                  <a:moveTo>
                    <a:pt x="1511" y="1"/>
                  </a:moveTo>
                  <a:cubicBezTo>
                    <a:pt x="661" y="1"/>
                    <a:pt x="0" y="662"/>
                    <a:pt x="0" y="1512"/>
                  </a:cubicBezTo>
                  <a:cubicBezTo>
                    <a:pt x="0" y="2362"/>
                    <a:pt x="661" y="3023"/>
                    <a:pt x="1511" y="3023"/>
                  </a:cubicBezTo>
                  <a:cubicBezTo>
                    <a:pt x="2361" y="3023"/>
                    <a:pt x="3022" y="2362"/>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31" name="Google Shape;6031;p76"/>
            <p:cNvSpPr/>
            <p:nvPr/>
          </p:nvSpPr>
          <p:spPr>
            <a:xfrm>
              <a:off x="2945925" y="4959825"/>
              <a:ext cx="73200" cy="75575"/>
            </a:xfrm>
            <a:custGeom>
              <a:avLst/>
              <a:gdLst/>
              <a:ahLst/>
              <a:cxnLst/>
              <a:rect l="l" t="t" r="r" b="b"/>
              <a:pathLst>
                <a:path w="2928" h="3023" extrusionOk="0">
                  <a:moveTo>
                    <a:pt x="1417" y="1"/>
                  </a:moveTo>
                  <a:cubicBezTo>
                    <a:pt x="661" y="1"/>
                    <a:pt x="0" y="662"/>
                    <a:pt x="0" y="1512"/>
                  </a:cubicBezTo>
                  <a:cubicBezTo>
                    <a:pt x="0" y="2362"/>
                    <a:pt x="661" y="3023"/>
                    <a:pt x="1417" y="3023"/>
                  </a:cubicBezTo>
                  <a:cubicBezTo>
                    <a:pt x="2266" y="3023"/>
                    <a:pt x="2928" y="2362"/>
                    <a:pt x="2928" y="1512"/>
                  </a:cubicBezTo>
                  <a:cubicBezTo>
                    <a:pt x="2928" y="662"/>
                    <a:pt x="2266" y="1"/>
                    <a:pt x="1417"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32" name="Google Shape;6032;p76"/>
            <p:cNvSpPr/>
            <p:nvPr/>
          </p:nvSpPr>
          <p:spPr>
            <a:xfrm>
              <a:off x="3144225" y="4959825"/>
              <a:ext cx="73225" cy="75575"/>
            </a:xfrm>
            <a:custGeom>
              <a:avLst/>
              <a:gdLst/>
              <a:ahLst/>
              <a:cxnLst/>
              <a:rect l="l" t="t" r="r" b="b"/>
              <a:pathLst>
                <a:path w="2929" h="3023" extrusionOk="0">
                  <a:moveTo>
                    <a:pt x="1417" y="1"/>
                  </a:moveTo>
                  <a:cubicBezTo>
                    <a:pt x="662" y="1"/>
                    <a:pt x="1" y="662"/>
                    <a:pt x="1" y="1512"/>
                  </a:cubicBezTo>
                  <a:cubicBezTo>
                    <a:pt x="1" y="2362"/>
                    <a:pt x="662" y="3023"/>
                    <a:pt x="1511" y="3023"/>
                  </a:cubicBezTo>
                  <a:cubicBezTo>
                    <a:pt x="2267" y="3023"/>
                    <a:pt x="2928" y="2362"/>
                    <a:pt x="2928" y="1512"/>
                  </a:cubicBezTo>
                  <a:cubicBezTo>
                    <a:pt x="2928" y="662"/>
                    <a:pt x="2267" y="1"/>
                    <a:pt x="1511"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33" name="Google Shape;6033;p76"/>
            <p:cNvSpPr/>
            <p:nvPr/>
          </p:nvSpPr>
          <p:spPr>
            <a:xfrm>
              <a:off x="3342550" y="4959825"/>
              <a:ext cx="75550" cy="75575"/>
            </a:xfrm>
            <a:custGeom>
              <a:avLst/>
              <a:gdLst/>
              <a:ahLst/>
              <a:cxnLst/>
              <a:rect l="l" t="t" r="r" b="b"/>
              <a:pathLst>
                <a:path w="3022" h="3023" extrusionOk="0">
                  <a:moveTo>
                    <a:pt x="1511" y="1"/>
                  </a:moveTo>
                  <a:cubicBezTo>
                    <a:pt x="661" y="1"/>
                    <a:pt x="0" y="662"/>
                    <a:pt x="0" y="1512"/>
                  </a:cubicBezTo>
                  <a:cubicBezTo>
                    <a:pt x="0" y="2362"/>
                    <a:pt x="661" y="3023"/>
                    <a:pt x="1511" y="3023"/>
                  </a:cubicBezTo>
                  <a:cubicBezTo>
                    <a:pt x="2361" y="3023"/>
                    <a:pt x="3022" y="2362"/>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34" name="Google Shape;6034;p76"/>
            <p:cNvSpPr/>
            <p:nvPr/>
          </p:nvSpPr>
          <p:spPr>
            <a:xfrm>
              <a:off x="3540850" y="4959825"/>
              <a:ext cx="75575" cy="75575"/>
            </a:xfrm>
            <a:custGeom>
              <a:avLst/>
              <a:gdLst/>
              <a:ahLst/>
              <a:cxnLst/>
              <a:rect l="l" t="t" r="r" b="b"/>
              <a:pathLst>
                <a:path w="3023" h="3023" extrusionOk="0">
                  <a:moveTo>
                    <a:pt x="1511" y="1"/>
                  </a:moveTo>
                  <a:cubicBezTo>
                    <a:pt x="756" y="1"/>
                    <a:pt x="95" y="662"/>
                    <a:pt x="95" y="1512"/>
                  </a:cubicBezTo>
                  <a:cubicBezTo>
                    <a:pt x="1" y="2362"/>
                    <a:pt x="756" y="3023"/>
                    <a:pt x="1511" y="3023"/>
                  </a:cubicBezTo>
                  <a:cubicBezTo>
                    <a:pt x="2361" y="3023"/>
                    <a:pt x="3022" y="2362"/>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35" name="Google Shape;6035;p76"/>
            <p:cNvSpPr/>
            <p:nvPr/>
          </p:nvSpPr>
          <p:spPr>
            <a:xfrm>
              <a:off x="3741525" y="4959825"/>
              <a:ext cx="73200" cy="75575"/>
            </a:xfrm>
            <a:custGeom>
              <a:avLst/>
              <a:gdLst/>
              <a:ahLst/>
              <a:cxnLst/>
              <a:rect l="l" t="t" r="r" b="b"/>
              <a:pathLst>
                <a:path w="2928" h="3023" extrusionOk="0">
                  <a:moveTo>
                    <a:pt x="1417" y="1"/>
                  </a:moveTo>
                  <a:cubicBezTo>
                    <a:pt x="661" y="1"/>
                    <a:pt x="0" y="662"/>
                    <a:pt x="0" y="1512"/>
                  </a:cubicBezTo>
                  <a:cubicBezTo>
                    <a:pt x="0" y="2362"/>
                    <a:pt x="661" y="3023"/>
                    <a:pt x="1511" y="3023"/>
                  </a:cubicBezTo>
                  <a:cubicBezTo>
                    <a:pt x="2267" y="3023"/>
                    <a:pt x="2928" y="2362"/>
                    <a:pt x="2928" y="1512"/>
                  </a:cubicBezTo>
                  <a:cubicBezTo>
                    <a:pt x="2928" y="662"/>
                    <a:pt x="2267" y="1"/>
                    <a:pt x="1511"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36" name="Google Shape;6036;p76"/>
            <p:cNvSpPr/>
            <p:nvPr/>
          </p:nvSpPr>
          <p:spPr>
            <a:xfrm>
              <a:off x="2147950" y="4770975"/>
              <a:ext cx="75575" cy="75550"/>
            </a:xfrm>
            <a:custGeom>
              <a:avLst/>
              <a:gdLst/>
              <a:ahLst/>
              <a:cxnLst/>
              <a:rect l="l" t="t" r="r" b="b"/>
              <a:pathLst>
                <a:path w="3023" h="3022"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37" name="Google Shape;6037;p76"/>
            <p:cNvSpPr/>
            <p:nvPr/>
          </p:nvSpPr>
          <p:spPr>
            <a:xfrm>
              <a:off x="2346250" y="4770975"/>
              <a:ext cx="75575" cy="75550"/>
            </a:xfrm>
            <a:custGeom>
              <a:avLst/>
              <a:gdLst/>
              <a:ahLst/>
              <a:cxnLst/>
              <a:rect l="l" t="t" r="r" b="b"/>
              <a:pathLst>
                <a:path w="3023" h="3022" extrusionOk="0">
                  <a:moveTo>
                    <a:pt x="1512" y="0"/>
                  </a:moveTo>
                  <a:cubicBezTo>
                    <a:pt x="756" y="0"/>
                    <a:pt x="95" y="661"/>
                    <a:pt x="95" y="1511"/>
                  </a:cubicBezTo>
                  <a:cubicBezTo>
                    <a:pt x="1" y="2361"/>
                    <a:pt x="756" y="3022"/>
                    <a:pt x="1512" y="3022"/>
                  </a:cubicBezTo>
                  <a:cubicBezTo>
                    <a:pt x="2362" y="3022"/>
                    <a:pt x="3023" y="2361"/>
                    <a:pt x="3023" y="1511"/>
                  </a:cubicBezTo>
                  <a:cubicBezTo>
                    <a:pt x="3023" y="661"/>
                    <a:pt x="2362" y="0"/>
                    <a:pt x="1512"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38" name="Google Shape;6038;p76"/>
            <p:cNvSpPr/>
            <p:nvPr/>
          </p:nvSpPr>
          <p:spPr>
            <a:xfrm>
              <a:off x="2546925" y="4770975"/>
              <a:ext cx="75575" cy="75550"/>
            </a:xfrm>
            <a:custGeom>
              <a:avLst/>
              <a:gdLst/>
              <a:ahLst/>
              <a:cxnLst/>
              <a:rect l="l" t="t" r="r" b="b"/>
              <a:pathLst>
                <a:path w="3023" h="3022" extrusionOk="0">
                  <a:moveTo>
                    <a:pt x="1512" y="0"/>
                  </a:moveTo>
                  <a:cubicBezTo>
                    <a:pt x="662" y="0"/>
                    <a:pt x="1" y="661"/>
                    <a:pt x="1" y="1511"/>
                  </a:cubicBezTo>
                  <a:cubicBezTo>
                    <a:pt x="1" y="2361"/>
                    <a:pt x="662" y="3022"/>
                    <a:pt x="1512" y="3022"/>
                  </a:cubicBezTo>
                  <a:cubicBezTo>
                    <a:pt x="2267" y="3022"/>
                    <a:pt x="3023" y="2361"/>
                    <a:pt x="3023" y="1511"/>
                  </a:cubicBezTo>
                  <a:cubicBezTo>
                    <a:pt x="3023" y="661"/>
                    <a:pt x="2362" y="0"/>
                    <a:pt x="1512"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39" name="Google Shape;6039;p76"/>
            <p:cNvSpPr/>
            <p:nvPr/>
          </p:nvSpPr>
          <p:spPr>
            <a:xfrm>
              <a:off x="2745250" y="4770975"/>
              <a:ext cx="75575" cy="75550"/>
            </a:xfrm>
            <a:custGeom>
              <a:avLst/>
              <a:gdLst/>
              <a:ahLst/>
              <a:cxnLst/>
              <a:rect l="l" t="t" r="r" b="b"/>
              <a:pathLst>
                <a:path w="3023" h="3022"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40" name="Google Shape;6040;p76"/>
            <p:cNvSpPr/>
            <p:nvPr/>
          </p:nvSpPr>
          <p:spPr>
            <a:xfrm>
              <a:off x="2945925" y="4770975"/>
              <a:ext cx="73200" cy="75550"/>
            </a:xfrm>
            <a:custGeom>
              <a:avLst/>
              <a:gdLst/>
              <a:ahLst/>
              <a:cxnLst/>
              <a:rect l="l" t="t" r="r" b="b"/>
              <a:pathLst>
                <a:path w="2928" h="3022" extrusionOk="0">
                  <a:moveTo>
                    <a:pt x="1417" y="0"/>
                  </a:moveTo>
                  <a:cubicBezTo>
                    <a:pt x="661" y="0"/>
                    <a:pt x="0" y="661"/>
                    <a:pt x="0" y="1511"/>
                  </a:cubicBezTo>
                  <a:cubicBezTo>
                    <a:pt x="0" y="2361"/>
                    <a:pt x="661" y="3022"/>
                    <a:pt x="1417" y="3022"/>
                  </a:cubicBezTo>
                  <a:cubicBezTo>
                    <a:pt x="2266" y="3022"/>
                    <a:pt x="2928" y="2361"/>
                    <a:pt x="2928" y="1511"/>
                  </a:cubicBezTo>
                  <a:cubicBezTo>
                    <a:pt x="2928" y="661"/>
                    <a:pt x="2266" y="0"/>
                    <a:pt x="1417"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41" name="Google Shape;6041;p76"/>
            <p:cNvSpPr/>
            <p:nvPr/>
          </p:nvSpPr>
          <p:spPr>
            <a:xfrm>
              <a:off x="3144225" y="4770975"/>
              <a:ext cx="73225" cy="75550"/>
            </a:xfrm>
            <a:custGeom>
              <a:avLst/>
              <a:gdLst/>
              <a:ahLst/>
              <a:cxnLst/>
              <a:rect l="l" t="t" r="r" b="b"/>
              <a:pathLst>
                <a:path w="2929" h="3022" extrusionOk="0">
                  <a:moveTo>
                    <a:pt x="1417" y="0"/>
                  </a:moveTo>
                  <a:cubicBezTo>
                    <a:pt x="662" y="0"/>
                    <a:pt x="1" y="661"/>
                    <a:pt x="1" y="1511"/>
                  </a:cubicBezTo>
                  <a:cubicBezTo>
                    <a:pt x="1" y="2361"/>
                    <a:pt x="662" y="3022"/>
                    <a:pt x="1511" y="3022"/>
                  </a:cubicBezTo>
                  <a:cubicBezTo>
                    <a:pt x="2267" y="3022"/>
                    <a:pt x="2928" y="2361"/>
                    <a:pt x="2928" y="1511"/>
                  </a:cubicBezTo>
                  <a:cubicBezTo>
                    <a:pt x="2928" y="661"/>
                    <a:pt x="2267" y="0"/>
                    <a:pt x="1511"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42" name="Google Shape;6042;p76"/>
            <p:cNvSpPr/>
            <p:nvPr/>
          </p:nvSpPr>
          <p:spPr>
            <a:xfrm>
              <a:off x="3342550" y="4770975"/>
              <a:ext cx="75550" cy="75550"/>
            </a:xfrm>
            <a:custGeom>
              <a:avLst/>
              <a:gdLst/>
              <a:ahLst/>
              <a:cxnLst/>
              <a:rect l="l" t="t" r="r" b="b"/>
              <a:pathLst>
                <a:path w="3022" h="3022"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43" name="Google Shape;6043;p76"/>
            <p:cNvSpPr/>
            <p:nvPr/>
          </p:nvSpPr>
          <p:spPr>
            <a:xfrm>
              <a:off x="3540850" y="4770975"/>
              <a:ext cx="75575" cy="75550"/>
            </a:xfrm>
            <a:custGeom>
              <a:avLst/>
              <a:gdLst/>
              <a:ahLst/>
              <a:cxnLst/>
              <a:rect l="l" t="t" r="r" b="b"/>
              <a:pathLst>
                <a:path w="3023" h="3022" extrusionOk="0">
                  <a:moveTo>
                    <a:pt x="1511" y="0"/>
                  </a:moveTo>
                  <a:cubicBezTo>
                    <a:pt x="756" y="0"/>
                    <a:pt x="95" y="661"/>
                    <a:pt x="95" y="1511"/>
                  </a:cubicBezTo>
                  <a:cubicBezTo>
                    <a:pt x="1" y="2361"/>
                    <a:pt x="756"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44" name="Google Shape;6044;p76"/>
            <p:cNvSpPr/>
            <p:nvPr/>
          </p:nvSpPr>
          <p:spPr>
            <a:xfrm>
              <a:off x="3741525" y="4770975"/>
              <a:ext cx="73200" cy="75550"/>
            </a:xfrm>
            <a:custGeom>
              <a:avLst/>
              <a:gdLst/>
              <a:ahLst/>
              <a:cxnLst/>
              <a:rect l="l" t="t" r="r" b="b"/>
              <a:pathLst>
                <a:path w="2928" h="3022" extrusionOk="0">
                  <a:moveTo>
                    <a:pt x="1417" y="0"/>
                  </a:moveTo>
                  <a:cubicBezTo>
                    <a:pt x="661" y="0"/>
                    <a:pt x="0" y="661"/>
                    <a:pt x="0" y="1511"/>
                  </a:cubicBezTo>
                  <a:cubicBezTo>
                    <a:pt x="0" y="2361"/>
                    <a:pt x="661" y="3022"/>
                    <a:pt x="1511" y="3022"/>
                  </a:cubicBezTo>
                  <a:cubicBezTo>
                    <a:pt x="2267" y="3022"/>
                    <a:pt x="2928" y="2361"/>
                    <a:pt x="2928" y="1511"/>
                  </a:cubicBezTo>
                  <a:cubicBezTo>
                    <a:pt x="2928" y="661"/>
                    <a:pt x="2267" y="0"/>
                    <a:pt x="1511"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45" name="Google Shape;6045;p76"/>
            <p:cNvSpPr/>
            <p:nvPr/>
          </p:nvSpPr>
          <p:spPr>
            <a:xfrm>
              <a:off x="1949625" y="4582100"/>
              <a:ext cx="75575" cy="75575"/>
            </a:xfrm>
            <a:custGeom>
              <a:avLst/>
              <a:gdLst/>
              <a:ahLst/>
              <a:cxnLst/>
              <a:rect l="l" t="t" r="r" b="b"/>
              <a:pathLst>
                <a:path w="3023" h="3023"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46" name="Google Shape;6046;p76"/>
            <p:cNvSpPr/>
            <p:nvPr/>
          </p:nvSpPr>
          <p:spPr>
            <a:xfrm>
              <a:off x="2147950" y="4582100"/>
              <a:ext cx="75575" cy="75575"/>
            </a:xfrm>
            <a:custGeom>
              <a:avLst/>
              <a:gdLst/>
              <a:ahLst/>
              <a:cxnLst/>
              <a:rect l="l" t="t" r="r" b="b"/>
              <a:pathLst>
                <a:path w="3023" h="3023"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47" name="Google Shape;6047;p76"/>
            <p:cNvSpPr/>
            <p:nvPr/>
          </p:nvSpPr>
          <p:spPr>
            <a:xfrm>
              <a:off x="2346250" y="4582100"/>
              <a:ext cx="75575" cy="75575"/>
            </a:xfrm>
            <a:custGeom>
              <a:avLst/>
              <a:gdLst/>
              <a:ahLst/>
              <a:cxnLst/>
              <a:rect l="l" t="t" r="r" b="b"/>
              <a:pathLst>
                <a:path w="3023" h="3023" extrusionOk="0">
                  <a:moveTo>
                    <a:pt x="1512" y="0"/>
                  </a:moveTo>
                  <a:cubicBezTo>
                    <a:pt x="756" y="0"/>
                    <a:pt x="95" y="661"/>
                    <a:pt x="95" y="1511"/>
                  </a:cubicBezTo>
                  <a:cubicBezTo>
                    <a:pt x="1" y="2361"/>
                    <a:pt x="756" y="3022"/>
                    <a:pt x="1512" y="3022"/>
                  </a:cubicBezTo>
                  <a:cubicBezTo>
                    <a:pt x="2362" y="3022"/>
                    <a:pt x="3023" y="2361"/>
                    <a:pt x="3023" y="1511"/>
                  </a:cubicBezTo>
                  <a:cubicBezTo>
                    <a:pt x="3023" y="661"/>
                    <a:pt x="2362" y="0"/>
                    <a:pt x="1512"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48" name="Google Shape;6048;p76"/>
            <p:cNvSpPr/>
            <p:nvPr/>
          </p:nvSpPr>
          <p:spPr>
            <a:xfrm>
              <a:off x="2546925" y="4582100"/>
              <a:ext cx="75575" cy="75575"/>
            </a:xfrm>
            <a:custGeom>
              <a:avLst/>
              <a:gdLst/>
              <a:ahLst/>
              <a:cxnLst/>
              <a:rect l="l" t="t" r="r" b="b"/>
              <a:pathLst>
                <a:path w="3023" h="3023" extrusionOk="0">
                  <a:moveTo>
                    <a:pt x="1512" y="0"/>
                  </a:moveTo>
                  <a:cubicBezTo>
                    <a:pt x="662" y="0"/>
                    <a:pt x="1" y="661"/>
                    <a:pt x="1" y="1511"/>
                  </a:cubicBezTo>
                  <a:cubicBezTo>
                    <a:pt x="1" y="2361"/>
                    <a:pt x="662" y="3022"/>
                    <a:pt x="1512" y="3022"/>
                  </a:cubicBezTo>
                  <a:cubicBezTo>
                    <a:pt x="2267" y="3022"/>
                    <a:pt x="3023" y="2361"/>
                    <a:pt x="3023" y="1511"/>
                  </a:cubicBezTo>
                  <a:cubicBezTo>
                    <a:pt x="3023" y="661"/>
                    <a:pt x="2362" y="0"/>
                    <a:pt x="1512"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49" name="Google Shape;6049;p76"/>
            <p:cNvSpPr/>
            <p:nvPr/>
          </p:nvSpPr>
          <p:spPr>
            <a:xfrm>
              <a:off x="2745250" y="4582100"/>
              <a:ext cx="75575" cy="75575"/>
            </a:xfrm>
            <a:custGeom>
              <a:avLst/>
              <a:gdLst/>
              <a:ahLst/>
              <a:cxnLst/>
              <a:rect l="l" t="t" r="r" b="b"/>
              <a:pathLst>
                <a:path w="3023" h="3023"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50" name="Google Shape;6050;p76"/>
            <p:cNvSpPr/>
            <p:nvPr/>
          </p:nvSpPr>
          <p:spPr>
            <a:xfrm>
              <a:off x="2945925" y="4582100"/>
              <a:ext cx="73200" cy="75575"/>
            </a:xfrm>
            <a:custGeom>
              <a:avLst/>
              <a:gdLst/>
              <a:ahLst/>
              <a:cxnLst/>
              <a:rect l="l" t="t" r="r" b="b"/>
              <a:pathLst>
                <a:path w="2928" h="3023" extrusionOk="0">
                  <a:moveTo>
                    <a:pt x="1417" y="0"/>
                  </a:moveTo>
                  <a:cubicBezTo>
                    <a:pt x="661" y="0"/>
                    <a:pt x="0" y="661"/>
                    <a:pt x="0" y="1511"/>
                  </a:cubicBezTo>
                  <a:cubicBezTo>
                    <a:pt x="0" y="2361"/>
                    <a:pt x="661" y="3022"/>
                    <a:pt x="1417" y="3022"/>
                  </a:cubicBezTo>
                  <a:cubicBezTo>
                    <a:pt x="2266" y="3022"/>
                    <a:pt x="2928" y="2361"/>
                    <a:pt x="2928" y="1511"/>
                  </a:cubicBezTo>
                  <a:cubicBezTo>
                    <a:pt x="2928" y="661"/>
                    <a:pt x="2266" y="0"/>
                    <a:pt x="1417"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51" name="Google Shape;6051;p76"/>
            <p:cNvSpPr/>
            <p:nvPr/>
          </p:nvSpPr>
          <p:spPr>
            <a:xfrm>
              <a:off x="3144225" y="4582100"/>
              <a:ext cx="73225" cy="75575"/>
            </a:xfrm>
            <a:custGeom>
              <a:avLst/>
              <a:gdLst/>
              <a:ahLst/>
              <a:cxnLst/>
              <a:rect l="l" t="t" r="r" b="b"/>
              <a:pathLst>
                <a:path w="2929" h="3023" extrusionOk="0">
                  <a:moveTo>
                    <a:pt x="1417" y="0"/>
                  </a:moveTo>
                  <a:cubicBezTo>
                    <a:pt x="662" y="0"/>
                    <a:pt x="1" y="661"/>
                    <a:pt x="1" y="1511"/>
                  </a:cubicBezTo>
                  <a:cubicBezTo>
                    <a:pt x="1" y="2361"/>
                    <a:pt x="662" y="3022"/>
                    <a:pt x="1511" y="3022"/>
                  </a:cubicBezTo>
                  <a:cubicBezTo>
                    <a:pt x="2267" y="3022"/>
                    <a:pt x="2928" y="2361"/>
                    <a:pt x="2928" y="1511"/>
                  </a:cubicBezTo>
                  <a:cubicBezTo>
                    <a:pt x="2928" y="661"/>
                    <a:pt x="2267" y="0"/>
                    <a:pt x="1511"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52" name="Google Shape;6052;p76"/>
            <p:cNvSpPr/>
            <p:nvPr/>
          </p:nvSpPr>
          <p:spPr>
            <a:xfrm>
              <a:off x="3342550" y="4582100"/>
              <a:ext cx="75550" cy="75575"/>
            </a:xfrm>
            <a:custGeom>
              <a:avLst/>
              <a:gdLst/>
              <a:ahLst/>
              <a:cxnLst/>
              <a:rect l="l" t="t" r="r" b="b"/>
              <a:pathLst>
                <a:path w="3022" h="3023"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53" name="Google Shape;6053;p76"/>
            <p:cNvSpPr/>
            <p:nvPr/>
          </p:nvSpPr>
          <p:spPr>
            <a:xfrm>
              <a:off x="3540850" y="4582100"/>
              <a:ext cx="75575" cy="75575"/>
            </a:xfrm>
            <a:custGeom>
              <a:avLst/>
              <a:gdLst/>
              <a:ahLst/>
              <a:cxnLst/>
              <a:rect l="l" t="t" r="r" b="b"/>
              <a:pathLst>
                <a:path w="3023" h="3023" extrusionOk="0">
                  <a:moveTo>
                    <a:pt x="1511" y="0"/>
                  </a:moveTo>
                  <a:cubicBezTo>
                    <a:pt x="756" y="0"/>
                    <a:pt x="95" y="661"/>
                    <a:pt x="95" y="1511"/>
                  </a:cubicBezTo>
                  <a:cubicBezTo>
                    <a:pt x="1" y="2361"/>
                    <a:pt x="756"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54" name="Google Shape;6054;p76"/>
            <p:cNvSpPr/>
            <p:nvPr/>
          </p:nvSpPr>
          <p:spPr>
            <a:xfrm>
              <a:off x="3741525" y="4582100"/>
              <a:ext cx="73200" cy="75575"/>
            </a:xfrm>
            <a:custGeom>
              <a:avLst/>
              <a:gdLst/>
              <a:ahLst/>
              <a:cxnLst/>
              <a:rect l="l" t="t" r="r" b="b"/>
              <a:pathLst>
                <a:path w="2928" h="3023" extrusionOk="0">
                  <a:moveTo>
                    <a:pt x="1417" y="0"/>
                  </a:moveTo>
                  <a:cubicBezTo>
                    <a:pt x="661" y="0"/>
                    <a:pt x="0" y="661"/>
                    <a:pt x="0" y="1511"/>
                  </a:cubicBezTo>
                  <a:cubicBezTo>
                    <a:pt x="0" y="2361"/>
                    <a:pt x="661" y="3022"/>
                    <a:pt x="1511" y="3022"/>
                  </a:cubicBezTo>
                  <a:cubicBezTo>
                    <a:pt x="2267" y="3022"/>
                    <a:pt x="2928" y="2361"/>
                    <a:pt x="2928" y="1511"/>
                  </a:cubicBezTo>
                  <a:cubicBezTo>
                    <a:pt x="2928" y="661"/>
                    <a:pt x="2267" y="0"/>
                    <a:pt x="1511"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55" name="Google Shape;6055;p76"/>
            <p:cNvSpPr/>
            <p:nvPr/>
          </p:nvSpPr>
          <p:spPr>
            <a:xfrm>
              <a:off x="1751325" y="4393225"/>
              <a:ext cx="73200" cy="75575"/>
            </a:xfrm>
            <a:custGeom>
              <a:avLst/>
              <a:gdLst/>
              <a:ahLst/>
              <a:cxnLst/>
              <a:rect l="l" t="t" r="r" b="b"/>
              <a:pathLst>
                <a:path w="2928" h="3023" extrusionOk="0">
                  <a:moveTo>
                    <a:pt x="1417" y="1"/>
                  </a:moveTo>
                  <a:cubicBezTo>
                    <a:pt x="661" y="1"/>
                    <a:pt x="0" y="662"/>
                    <a:pt x="0" y="1512"/>
                  </a:cubicBezTo>
                  <a:cubicBezTo>
                    <a:pt x="0" y="1606"/>
                    <a:pt x="0" y="1700"/>
                    <a:pt x="0" y="1795"/>
                  </a:cubicBezTo>
                  <a:cubicBezTo>
                    <a:pt x="378" y="2173"/>
                    <a:pt x="661" y="2456"/>
                    <a:pt x="945" y="2834"/>
                  </a:cubicBezTo>
                  <a:cubicBezTo>
                    <a:pt x="1134" y="2928"/>
                    <a:pt x="1322" y="3023"/>
                    <a:pt x="1511" y="3023"/>
                  </a:cubicBezTo>
                  <a:cubicBezTo>
                    <a:pt x="2267" y="3023"/>
                    <a:pt x="2928" y="2361"/>
                    <a:pt x="2928" y="1512"/>
                  </a:cubicBezTo>
                  <a:cubicBezTo>
                    <a:pt x="2928" y="662"/>
                    <a:pt x="2267" y="1"/>
                    <a:pt x="1511"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56" name="Google Shape;6056;p76"/>
            <p:cNvSpPr/>
            <p:nvPr/>
          </p:nvSpPr>
          <p:spPr>
            <a:xfrm>
              <a:off x="1949625" y="4393225"/>
              <a:ext cx="75575" cy="75575"/>
            </a:xfrm>
            <a:custGeom>
              <a:avLst/>
              <a:gdLst/>
              <a:ahLst/>
              <a:cxnLst/>
              <a:rect l="l" t="t" r="r" b="b"/>
              <a:pathLst>
                <a:path w="3023" h="3023" extrusionOk="0">
                  <a:moveTo>
                    <a:pt x="1512" y="1"/>
                  </a:moveTo>
                  <a:cubicBezTo>
                    <a:pt x="662" y="1"/>
                    <a:pt x="1" y="662"/>
                    <a:pt x="1" y="1512"/>
                  </a:cubicBezTo>
                  <a:cubicBezTo>
                    <a:pt x="1" y="2361"/>
                    <a:pt x="662" y="3023"/>
                    <a:pt x="1512" y="3023"/>
                  </a:cubicBezTo>
                  <a:cubicBezTo>
                    <a:pt x="2362" y="3023"/>
                    <a:pt x="3023" y="2361"/>
                    <a:pt x="3023" y="1512"/>
                  </a:cubicBezTo>
                  <a:cubicBezTo>
                    <a:pt x="3023" y="662"/>
                    <a:pt x="2362" y="1"/>
                    <a:pt x="1512"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57" name="Google Shape;6057;p76"/>
            <p:cNvSpPr/>
            <p:nvPr/>
          </p:nvSpPr>
          <p:spPr>
            <a:xfrm>
              <a:off x="2147950" y="4393225"/>
              <a:ext cx="75575" cy="75575"/>
            </a:xfrm>
            <a:custGeom>
              <a:avLst/>
              <a:gdLst/>
              <a:ahLst/>
              <a:cxnLst/>
              <a:rect l="l" t="t" r="r" b="b"/>
              <a:pathLst>
                <a:path w="3023" h="3023" extrusionOk="0">
                  <a:moveTo>
                    <a:pt x="1511" y="1"/>
                  </a:moveTo>
                  <a:cubicBezTo>
                    <a:pt x="661" y="1"/>
                    <a:pt x="0" y="662"/>
                    <a:pt x="0" y="1512"/>
                  </a:cubicBezTo>
                  <a:cubicBezTo>
                    <a:pt x="0" y="2361"/>
                    <a:pt x="661" y="3023"/>
                    <a:pt x="1511" y="3023"/>
                  </a:cubicBezTo>
                  <a:cubicBezTo>
                    <a:pt x="2361" y="3023"/>
                    <a:pt x="3022" y="2361"/>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58" name="Google Shape;6058;p76"/>
            <p:cNvSpPr/>
            <p:nvPr/>
          </p:nvSpPr>
          <p:spPr>
            <a:xfrm>
              <a:off x="2346250" y="4393225"/>
              <a:ext cx="75575" cy="75575"/>
            </a:xfrm>
            <a:custGeom>
              <a:avLst/>
              <a:gdLst/>
              <a:ahLst/>
              <a:cxnLst/>
              <a:rect l="l" t="t" r="r" b="b"/>
              <a:pathLst>
                <a:path w="3023" h="3023" extrusionOk="0">
                  <a:moveTo>
                    <a:pt x="1512" y="1"/>
                  </a:moveTo>
                  <a:cubicBezTo>
                    <a:pt x="756" y="1"/>
                    <a:pt x="95" y="662"/>
                    <a:pt x="95" y="1512"/>
                  </a:cubicBezTo>
                  <a:cubicBezTo>
                    <a:pt x="1" y="2361"/>
                    <a:pt x="756" y="3023"/>
                    <a:pt x="1512" y="3023"/>
                  </a:cubicBezTo>
                  <a:cubicBezTo>
                    <a:pt x="2362" y="3023"/>
                    <a:pt x="3023" y="2361"/>
                    <a:pt x="3023" y="1512"/>
                  </a:cubicBezTo>
                  <a:cubicBezTo>
                    <a:pt x="3023" y="662"/>
                    <a:pt x="2362" y="1"/>
                    <a:pt x="1512"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59" name="Google Shape;6059;p76"/>
            <p:cNvSpPr/>
            <p:nvPr/>
          </p:nvSpPr>
          <p:spPr>
            <a:xfrm>
              <a:off x="2546925" y="4393225"/>
              <a:ext cx="75575" cy="75575"/>
            </a:xfrm>
            <a:custGeom>
              <a:avLst/>
              <a:gdLst/>
              <a:ahLst/>
              <a:cxnLst/>
              <a:rect l="l" t="t" r="r" b="b"/>
              <a:pathLst>
                <a:path w="3023" h="3023" extrusionOk="0">
                  <a:moveTo>
                    <a:pt x="1512" y="1"/>
                  </a:moveTo>
                  <a:cubicBezTo>
                    <a:pt x="662" y="1"/>
                    <a:pt x="1" y="662"/>
                    <a:pt x="1" y="1512"/>
                  </a:cubicBezTo>
                  <a:cubicBezTo>
                    <a:pt x="1" y="2361"/>
                    <a:pt x="662" y="3023"/>
                    <a:pt x="1512" y="3023"/>
                  </a:cubicBezTo>
                  <a:cubicBezTo>
                    <a:pt x="2267" y="3023"/>
                    <a:pt x="3023" y="2361"/>
                    <a:pt x="3023" y="1512"/>
                  </a:cubicBezTo>
                  <a:cubicBezTo>
                    <a:pt x="3023" y="662"/>
                    <a:pt x="2362" y="1"/>
                    <a:pt x="1512"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60" name="Google Shape;6060;p76"/>
            <p:cNvSpPr/>
            <p:nvPr/>
          </p:nvSpPr>
          <p:spPr>
            <a:xfrm>
              <a:off x="2745250" y="4393225"/>
              <a:ext cx="75575" cy="75575"/>
            </a:xfrm>
            <a:custGeom>
              <a:avLst/>
              <a:gdLst/>
              <a:ahLst/>
              <a:cxnLst/>
              <a:rect l="l" t="t" r="r" b="b"/>
              <a:pathLst>
                <a:path w="3023" h="3023" extrusionOk="0">
                  <a:moveTo>
                    <a:pt x="1511" y="1"/>
                  </a:moveTo>
                  <a:cubicBezTo>
                    <a:pt x="661" y="1"/>
                    <a:pt x="0" y="662"/>
                    <a:pt x="0" y="1512"/>
                  </a:cubicBezTo>
                  <a:cubicBezTo>
                    <a:pt x="0" y="2361"/>
                    <a:pt x="661" y="3023"/>
                    <a:pt x="1511" y="3023"/>
                  </a:cubicBezTo>
                  <a:cubicBezTo>
                    <a:pt x="2361" y="3023"/>
                    <a:pt x="3022" y="2361"/>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61" name="Google Shape;6061;p76"/>
            <p:cNvSpPr/>
            <p:nvPr/>
          </p:nvSpPr>
          <p:spPr>
            <a:xfrm>
              <a:off x="2945925" y="4393225"/>
              <a:ext cx="73200" cy="75575"/>
            </a:xfrm>
            <a:custGeom>
              <a:avLst/>
              <a:gdLst/>
              <a:ahLst/>
              <a:cxnLst/>
              <a:rect l="l" t="t" r="r" b="b"/>
              <a:pathLst>
                <a:path w="2928" h="3023" extrusionOk="0">
                  <a:moveTo>
                    <a:pt x="1417" y="1"/>
                  </a:moveTo>
                  <a:cubicBezTo>
                    <a:pt x="661" y="1"/>
                    <a:pt x="0" y="662"/>
                    <a:pt x="0" y="1512"/>
                  </a:cubicBezTo>
                  <a:cubicBezTo>
                    <a:pt x="0" y="2361"/>
                    <a:pt x="661" y="3023"/>
                    <a:pt x="1417" y="3023"/>
                  </a:cubicBezTo>
                  <a:cubicBezTo>
                    <a:pt x="2266" y="3023"/>
                    <a:pt x="2928" y="2361"/>
                    <a:pt x="2928" y="1512"/>
                  </a:cubicBezTo>
                  <a:cubicBezTo>
                    <a:pt x="2928" y="662"/>
                    <a:pt x="2266" y="1"/>
                    <a:pt x="1417"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62" name="Google Shape;6062;p76"/>
            <p:cNvSpPr/>
            <p:nvPr/>
          </p:nvSpPr>
          <p:spPr>
            <a:xfrm>
              <a:off x="3144225" y="4393225"/>
              <a:ext cx="73225" cy="75575"/>
            </a:xfrm>
            <a:custGeom>
              <a:avLst/>
              <a:gdLst/>
              <a:ahLst/>
              <a:cxnLst/>
              <a:rect l="l" t="t" r="r" b="b"/>
              <a:pathLst>
                <a:path w="2929" h="3023" extrusionOk="0">
                  <a:moveTo>
                    <a:pt x="1417" y="1"/>
                  </a:moveTo>
                  <a:cubicBezTo>
                    <a:pt x="662" y="1"/>
                    <a:pt x="1" y="662"/>
                    <a:pt x="1" y="1512"/>
                  </a:cubicBezTo>
                  <a:cubicBezTo>
                    <a:pt x="1" y="2361"/>
                    <a:pt x="662" y="3023"/>
                    <a:pt x="1511" y="3023"/>
                  </a:cubicBezTo>
                  <a:cubicBezTo>
                    <a:pt x="2267" y="3023"/>
                    <a:pt x="2928" y="2361"/>
                    <a:pt x="2928" y="1512"/>
                  </a:cubicBezTo>
                  <a:cubicBezTo>
                    <a:pt x="2928" y="662"/>
                    <a:pt x="2267" y="1"/>
                    <a:pt x="1511"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63" name="Google Shape;6063;p76"/>
            <p:cNvSpPr/>
            <p:nvPr/>
          </p:nvSpPr>
          <p:spPr>
            <a:xfrm>
              <a:off x="3342550" y="4393225"/>
              <a:ext cx="75550" cy="75575"/>
            </a:xfrm>
            <a:custGeom>
              <a:avLst/>
              <a:gdLst/>
              <a:ahLst/>
              <a:cxnLst/>
              <a:rect l="l" t="t" r="r" b="b"/>
              <a:pathLst>
                <a:path w="3022" h="3023" extrusionOk="0">
                  <a:moveTo>
                    <a:pt x="1511" y="1"/>
                  </a:moveTo>
                  <a:cubicBezTo>
                    <a:pt x="661" y="1"/>
                    <a:pt x="0" y="662"/>
                    <a:pt x="0" y="1512"/>
                  </a:cubicBezTo>
                  <a:cubicBezTo>
                    <a:pt x="0" y="2361"/>
                    <a:pt x="661" y="3023"/>
                    <a:pt x="1511" y="3023"/>
                  </a:cubicBezTo>
                  <a:cubicBezTo>
                    <a:pt x="2361" y="3023"/>
                    <a:pt x="3022" y="2361"/>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64" name="Google Shape;6064;p76"/>
            <p:cNvSpPr/>
            <p:nvPr/>
          </p:nvSpPr>
          <p:spPr>
            <a:xfrm>
              <a:off x="3540850" y="4393225"/>
              <a:ext cx="75575" cy="75575"/>
            </a:xfrm>
            <a:custGeom>
              <a:avLst/>
              <a:gdLst/>
              <a:ahLst/>
              <a:cxnLst/>
              <a:rect l="l" t="t" r="r" b="b"/>
              <a:pathLst>
                <a:path w="3023" h="3023" extrusionOk="0">
                  <a:moveTo>
                    <a:pt x="1511" y="1"/>
                  </a:moveTo>
                  <a:cubicBezTo>
                    <a:pt x="756" y="1"/>
                    <a:pt x="95" y="662"/>
                    <a:pt x="95" y="1512"/>
                  </a:cubicBezTo>
                  <a:cubicBezTo>
                    <a:pt x="1" y="2361"/>
                    <a:pt x="756" y="3023"/>
                    <a:pt x="1511" y="3023"/>
                  </a:cubicBezTo>
                  <a:cubicBezTo>
                    <a:pt x="2361" y="3023"/>
                    <a:pt x="3022" y="2361"/>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65" name="Google Shape;6065;p76"/>
            <p:cNvSpPr/>
            <p:nvPr/>
          </p:nvSpPr>
          <p:spPr>
            <a:xfrm>
              <a:off x="3741525" y="4393225"/>
              <a:ext cx="73200" cy="75575"/>
            </a:xfrm>
            <a:custGeom>
              <a:avLst/>
              <a:gdLst/>
              <a:ahLst/>
              <a:cxnLst/>
              <a:rect l="l" t="t" r="r" b="b"/>
              <a:pathLst>
                <a:path w="2928" h="3023" extrusionOk="0">
                  <a:moveTo>
                    <a:pt x="1417" y="1"/>
                  </a:moveTo>
                  <a:cubicBezTo>
                    <a:pt x="661" y="1"/>
                    <a:pt x="0" y="662"/>
                    <a:pt x="0" y="1512"/>
                  </a:cubicBezTo>
                  <a:cubicBezTo>
                    <a:pt x="0" y="2361"/>
                    <a:pt x="661" y="3023"/>
                    <a:pt x="1511" y="3023"/>
                  </a:cubicBezTo>
                  <a:cubicBezTo>
                    <a:pt x="2267" y="3023"/>
                    <a:pt x="2928" y="2361"/>
                    <a:pt x="2928" y="1512"/>
                  </a:cubicBezTo>
                  <a:cubicBezTo>
                    <a:pt x="2928" y="662"/>
                    <a:pt x="2267" y="1"/>
                    <a:pt x="1511"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66" name="Google Shape;6066;p76"/>
            <p:cNvSpPr/>
            <p:nvPr/>
          </p:nvSpPr>
          <p:spPr>
            <a:xfrm>
              <a:off x="1751325" y="4204350"/>
              <a:ext cx="73200" cy="73225"/>
            </a:xfrm>
            <a:custGeom>
              <a:avLst/>
              <a:gdLst/>
              <a:ahLst/>
              <a:cxnLst/>
              <a:rect l="l" t="t" r="r" b="b"/>
              <a:pathLst>
                <a:path w="2928" h="2929" extrusionOk="0">
                  <a:moveTo>
                    <a:pt x="1417" y="1"/>
                  </a:moveTo>
                  <a:cubicBezTo>
                    <a:pt x="661" y="1"/>
                    <a:pt x="0" y="662"/>
                    <a:pt x="0" y="1512"/>
                  </a:cubicBezTo>
                  <a:cubicBezTo>
                    <a:pt x="0" y="2267"/>
                    <a:pt x="661" y="2928"/>
                    <a:pt x="1511" y="2928"/>
                  </a:cubicBezTo>
                  <a:cubicBezTo>
                    <a:pt x="2267" y="2928"/>
                    <a:pt x="2928" y="2362"/>
                    <a:pt x="2928" y="1512"/>
                  </a:cubicBezTo>
                  <a:cubicBezTo>
                    <a:pt x="2928" y="662"/>
                    <a:pt x="2267" y="1"/>
                    <a:pt x="1511"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67" name="Google Shape;6067;p76"/>
            <p:cNvSpPr/>
            <p:nvPr/>
          </p:nvSpPr>
          <p:spPr>
            <a:xfrm>
              <a:off x="1949625" y="4204350"/>
              <a:ext cx="75575" cy="73225"/>
            </a:xfrm>
            <a:custGeom>
              <a:avLst/>
              <a:gdLst/>
              <a:ahLst/>
              <a:cxnLst/>
              <a:rect l="l" t="t" r="r" b="b"/>
              <a:pathLst>
                <a:path w="3023" h="2929" extrusionOk="0">
                  <a:moveTo>
                    <a:pt x="1512" y="1"/>
                  </a:moveTo>
                  <a:cubicBezTo>
                    <a:pt x="662" y="1"/>
                    <a:pt x="1" y="662"/>
                    <a:pt x="1" y="1512"/>
                  </a:cubicBezTo>
                  <a:cubicBezTo>
                    <a:pt x="1" y="2267"/>
                    <a:pt x="662" y="2928"/>
                    <a:pt x="1512" y="2928"/>
                  </a:cubicBezTo>
                  <a:cubicBezTo>
                    <a:pt x="2362" y="2928"/>
                    <a:pt x="3023" y="2362"/>
                    <a:pt x="3023" y="1512"/>
                  </a:cubicBezTo>
                  <a:cubicBezTo>
                    <a:pt x="3023" y="662"/>
                    <a:pt x="2362" y="1"/>
                    <a:pt x="1512"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68" name="Google Shape;6068;p76"/>
            <p:cNvSpPr/>
            <p:nvPr/>
          </p:nvSpPr>
          <p:spPr>
            <a:xfrm>
              <a:off x="2147950" y="4204350"/>
              <a:ext cx="75575" cy="73225"/>
            </a:xfrm>
            <a:custGeom>
              <a:avLst/>
              <a:gdLst/>
              <a:ahLst/>
              <a:cxnLst/>
              <a:rect l="l" t="t" r="r" b="b"/>
              <a:pathLst>
                <a:path w="3023" h="2929" extrusionOk="0">
                  <a:moveTo>
                    <a:pt x="1511" y="1"/>
                  </a:moveTo>
                  <a:cubicBezTo>
                    <a:pt x="661" y="1"/>
                    <a:pt x="0" y="662"/>
                    <a:pt x="0" y="1512"/>
                  </a:cubicBezTo>
                  <a:cubicBezTo>
                    <a:pt x="0" y="2267"/>
                    <a:pt x="661" y="2928"/>
                    <a:pt x="1511" y="2928"/>
                  </a:cubicBezTo>
                  <a:cubicBezTo>
                    <a:pt x="2361" y="2928"/>
                    <a:pt x="3022" y="2362"/>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69" name="Google Shape;6069;p76"/>
            <p:cNvSpPr/>
            <p:nvPr/>
          </p:nvSpPr>
          <p:spPr>
            <a:xfrm>
              <a:off x="2346250" y="4204350"/>
              <a:ext cx="75575" cy="73225"/>
            </a:xfrm>
            <a:custGeom>
              <a:avLst/>
              <a:gdLst/>
              <a:ahLst/>
              <a:cxnLst/>
              <a:rect l="l" t="t" r="r" b="b"/>
              <a:pathLst>
                <a:path w="3023" h="2929" extrusionOk="0">
                  <a:moveTo>
                    <a:pt x="1512" y="1"/>
                  </a:moveTo>
                  <a:cubicBezTo>
                    <a:pt x="756" y="1"/>
                    <a:pt x="95" y="662"/>
                    <a:pt x="95" y="1512"/>
                  </a:cubicBezTo>
                  <a:cubicBezTo>
                    <a:pt x="1" y="2267"/>
                    <a:pt x="756" y="2928"/>
                    <a:pt x="1512" y="2928"/>
                  </a:cubicBezTo>
                  <a:cubicBezTo>
                    <a:pt x="2362" y="2928"/>
                    <a:pt x="3023" y="2362"/>
                    <a:pt x="3023" y="1512"/>
                  </a:cubicBezTo>
                  <a:cubicBezTo>
                    <a:pt x="3023" y="662"/>
                    <a:pt x="2362" y="1"/>
                    <a:pt x="1512"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70" name="Google Shape;6070;p76"/>
            <p:cNvSpPr/>
            <p:nvPr/>
          </p:nvSpPr>
          <p:spPr>
            <a:xfrm>
              <a:off x="2546925" y="4204350"/>
              <a:ext cx="75575" cy="73225"/>
            </a:xfrm>
            <a:custGeom>
              <a:avLst/>
              <a:gdLst/>
              <a:ahLst/>
              <a:cxnLst/>
              <a:rect l="l" t="t" r="r" b="b"/>
              <a:pathLst>
                <a:path w="3023" h="2929" extrusionOk="0">
                  <a:moveTo>
                    <a:pt x="1512" y="1"/>
                  </a:moveTo>
                  <a:cubicBezTo>
                    <a:pt x="662" y="1"/>
                    <a:pt x="1" y="662"/>
                    <a:pt x="1" y="1512"/>
                  </a:cubicBezTo>
                  <a:cubicBezTo>
                    <a:pt x="1" y="2267"/>
                    <a:pt x="662" y="2928"/>
                    <a:pt x="1512" y="2928"/>
                  </a:cubicBezTo>
                  <a:cubicBezTo>
                    <a:pt x="2267" y="2928"/>
                    <a:pt x="3023" y="2362"/>
                    <a:pt x="3023" y="1512"/>
                  </a:cubicBezTo>
                  <a:cubicBezTo>
                    <a:pt x="3023" y="662"/>
                    <a:pt x="2362" y="1"/>
                    <a:pt x="1512"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71" name="Google Shape;6071;p76"/>
            <p:cNvSpPr/>
            <p:nvPr/>
          </p:nvSpPr>
          <p:spPr>
            <a:xfrm>
              <a:off x="2745250" y="4204350"/>
              <a:ext cx="75575" cy="73225"/>
            </a:xfrm>
            <a:custGeom>
              <a:avLst/>
              <a:gdLst/>
              <a:ahLst/>
              <a:cxnLst/>
              <a:rect l="l" t="t" r="r" b="b"/>
              <a:pathLst>
                <a:path w="3023" h="2929" extrusionOk="0">
                  <a:moveTo>
                    <a:pt x="1511" y="1"/>
                  </a:moveTo>
                  <a:cubicBezTo>
                    <a:pt x="661" y="1"/>
                    <a:pt x="0" y="662"/>
                    <a:pt x="0" y="1512"/>
                  </a:cubicBezTo>
                  <a:cubicBezTo>
                    <a:pt x="0" y="2267"/>
                    <a:pt x="661" y="2928"/>
                    <a:pt x="1511" y="2928"/>
                  </a:cubicBezTo>
                  <a:cubicBezTo>
                    <a:pt x="2361" y="2928"/>
                    <a:pt x="3022" y="2362"/>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72" name="Google Shape;6072;p76"/>
            <p:cNvSpPr/>
            <p:nvPr/>
          </p:nvSpPr>
          <p:spPr>
            <a:xfrm>
              <a:off x="2945925" y="4204350"/>
              <a:ext cx="73200" cy="73225"/>
            </a:xfrm>
            <a:custGeom>
              <a:avLst/>
              <a:gdLst/>
              <a:ahLst/>
              <a:cxnLst/>
              <a:rect l="l" t="t" r="r" b="b"/>
              <a:pathLst>
                <a:path w="2928" h="2929" extrusionOk="0">
                  <a:moveTo>
                    <a:pt x="1417" y="1"/>
                  </a:moveTo>
                  <a:cubicBezTo>
                    <a:pt x="661" y="1"/>
                    <a:pt x="0" y="662"/>
                    <a:pt x="0" y="1512"/>
                  </a:cubicBezTo>
                  <a:cubicBezTo>
                    <a:pt x="0" y="2267"/>
                    <a:pt x="661" y="2928"/>
                    <a:pt x="1417" y="2928"/>
                  </a:cubicBezTo>
                  <a:cubicBezTo>
                    <a:pt x="2266" y="2928"/>
                    <a:pt x="2928" y="2362"/>
                    <a:pt x="2928" y="1512"/>
                  </a:cubicBezTo>
                  <a:cubicBezTo>
                    <a:pt x="2928" y="662"/>
                    <a:pt x="2266" y="1"/>
                    <a:pt x="1417"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73" name="Google Shape;6073;p76"/>
            <p:cNvSpPr/>
            <p:nvPr/>
          </p:nvSpPr>
          <p:spPr>
            <a:xfrm>
              <a:off x="3144225" y="4204350"/>
              <a:ext cx="73225" cy="73225"/>
            </a:xfrm>
            <a:custGeom>
              <a:avLst/>
              <a:gdLst/>
              <a:ahLst/>
              <a:cxnLst/>
              <a:rect l="l" t="t" r="r" b="b"/>
              <a:pathLst>
                <a:path w="2929" h="2929" extrusionOk="0">
                  <a:moveTo>
                    <a:pt x="1417" y="1"/>
                  </a:moveTo>
                  <a:cubicBezTo>
                    <a:pt x="662" y="1"/>
                    <a:pt x="1" y="662"/>
                    <a:pt x="1" y="1512"/>
                  </a:cubicBezTo>
                  <a:cubicBezTo>
                    <a:pt x="1" y="2267"/>
                    <a:pt x="662" y="2928"/>
                    <a:pt x="1511" y="2928"/>
                  </a:cubicBezTo>
                  <a:cubicBezTo>
                    <a:pt x="2267" y="2928"/>
                    <a:pt x="2928" y="2362"/>
                    <a:pt x="2928" y="1512"/>
                  </a:cubicBezTo>
                  <a:cubicBezTo>
                    <a:pt x="2928" y="662"/>
                    <a:pt x="2267" y="1"/>
                    <a:pt x="1511"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74" name="Google Shape;6074;p76"/>
            <p:cNvSpPr/>
            <p:nvPr/>
          </p:nvSpPr>
          <p:spPr>
            <a:xfrm>
              <a:off x="3342550" y="4204350"/>
              <a:ext cx="75550" cy="73225"/>
            </a:xfrm>
            <a:custGeom>
              <a:avLst/>
              <a:gdLst/>
              <a:ahLst/>
              <a:cxnLst/>
              <a:rect l="l" t="t" r="r" b="b"/>
              <a:pathLst>
                <a:path w="3022" h="2929" extrusionOk="0">
                  <a:moveTo>
                    <a:pt x="1511" y="1"/>
                  </a:moveTo>
                  <a:cubicBezTo>
                    <a:pt x="661" y="1"/>
                    <a:pt x="0" y="662"/>
                    <a:pt x="0" y="1512"/>
                  </a:cubicBezTo>
                  <a:cubicBezTo>
                    <a:pt x="0" y="2267"/>
                    <a:pt x="661" y="2928"/>
                    <a:pt x="1511" y="2928"/>
                  </a:cubicBezTo>
                  <a:cubicBezTo>
                    <a:pt x="2361" y="2928"/>
                    <a:pt x="3022" y="2362"/>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75" name="Google Shape;6075;p76"/>
            <p:cNvSpPr/>
            <p:nvPr/>
          </p:nvSpPr>
          <p:spPr>
            <a:xfrm>
              <a:off x="3540850" y="4204350"/>
              <a:ext cx="75575" cy="73225"/>
            </a:xfrm>
            <a:custGeom>
              <a:avLst/>
              <a:gdLst/>
              <a:ahLst/>
              <a:cxnLst/>
              <a:rect l="l" t="t" r="r" b="b"/>
              <a:pathLst>
                <a:path w="3023" h="2929" extrusionOk="0">
                  <a:moveTo>
                    <a:pt x="1511" y="1"/>
                  </a:moveTo>
                  <a:cubicBezTo>
                    <a:pt x="756" y="1"/>
                    <a:pt x="95" y="662"/>
                    <a:pt x="95" y="1512"/>
                  </a:cubicBezTo>
                  <a:cubicBezTo>
                    <a:pt x="1" y="2267"/>
                    <a:pt x="756" y="2928"/>
                    <a:pt x="1511" y="2928"/>
                  </a:cubicBezTo>
                  <a:cubicBezTo>
                    <a:pt x="2361" y="2928"/>
                    <a:pt x="3022" y="2362"/>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76" name="Google Shape;6076;p76"/>
            <p:cNvSpPr/>
            <p:nvPr/>
          </p:nvSpPr>
          <p:spPr>
            <a:xfrm>
              <a:off x="3741525" y="4204350"/>
              <a:ext cx="73200" cy="73225"/>
            </a:xfrm>
            <a:custGeom>
              <a:avLst/>
              <a:gdLst/>
              <a:ahLst/>
              <a:cxnLst/>
              <a:rect l="l" t="t" r="r" b="b"/>
              <a:pathLst>
                <a:path w="2928" h="2929" extrusionOk="0">
                  <a:moveTo>
                    <a:pt x="1417" y="1"/>
                  </a:moveTo>
                  <a:cubicBezTo>
                    <a:pt x="661" y="1"/>
                    <a:pt x="0" y="662"/>
                    <a:pt x="0" y="1512"/>
                  </a:cubicBezTo>
                  <a:cubicBezTo>
                    <a:pt x="0" y="2267"/>
                    <a:pt x="661" y="2928"/>
                    <a:pt x="1511" y="2928"/>
                  </a:cubicBezTo>
                  <a:cubicBezTo>
                    <a:pt x="2267" y="2928"/>
                    <a:pt x="2928" y="2362"/>
                    <a:pt x="2928" y="1512"/>
                  </a:cubicBezTo>
                  <a:cubicBezTo>
                    <a:pt x="2928" y="662"/>
                    <a:pt x="2267" y="1"/>
                    <a:pt x="1511"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77" name="Google Shape;6077;p76"/>
            <p:cNvSpPr/>
            <p:nvPr/>
          </p:nvSpPr>
          <p:spPr>
            <a:xfrm>
              <a:off x="1550650" y="4015500"/>
              <a:ext cx="75575" cy="75550"/>
            </a:xfrm>
            <a:custGeom>
              <a:avLst/>
              <a:gdLst/>
              <a:ahLst/>
              <a:cxnLst/>
              <a:rect l="l" t="t" r="r" b="b"/>
              <a:pathLst>
                <a:path w="3023" h="3022" extrusionOk="0">
                  <a:moveTo>
                    <a:pt x="1511" y="0"/>
                  </a:moveTo>
                  <a:cubicBezTo>
                    <a:pt x="756" y="0"/>
                    <a:pt x="95" y="661"/>
                    <a:pt x="95" y="1511"/>
                  </a:cubicBezTo>
                  <a:cubicBezTo>
                    <a:pt x="0" y="2361"/>
                    <a:pt x="756"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78" name="Google Shape;6078;p76"/>
            <p:cNvSpPr/>
            <p:nvPr/>
          </p:nvSpPr>
          <p:spPr>
            <a:xfrm>
              <a:off x="1751325" y="4015500"/>
              <a:ext cx="73200" cy="75550"/>
            </a:xfrm>
            <a:custGeom>
              <a:avLst/>
              <a:gdLst/>
              <a:ahLst/>
              <a:cxnLst/>
              <a:rect l="l" t="t" r="r" b="b"/>
              <a:pathLst>
                <a:path w="2928" h="3022" extrusionOk="0">
                  <a:moveTo>
                    <a:pt x="1417" y="0"/>
                  </a:moveTo>
                  <a:cubicBezTo>
                    <a:pt x="661" y="0"/>
                    <a:pt x="0" y="661"/>
                    <a:pt x="0" y="1511"/>
                  </a:cubicBezTo>
                  <a:cubicBezTo>
                    <a:pt x="0" y="2361"/>
                    <a:pt x="661" y="3022"/>
                    <a:pt x="1511" y="3022"/>
                  </a:cubicBezTo>
                  <a:cubicBezTo>
                    <a:pt x="2267" y="3022"/>
                    <a:pt x="2928" y="2361"/>
                    <a:pt x="2928" y="1511"/>
                  </a:cubicBezTo>
                  <a:cubicBezTo>
                    <a:pt x="2928" y="661"/>
                    <a:pt x="2267" y="0"/>
                    <a:pt x="1511"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79" name="Google Shape;6079;p76"/>
            <p:cNvSpPr/>
            <p:nvPr/>
          </p:nvSpPr>
          <p:spPr>
            <a:xfrm>
              <a:off x="1949625" y="4015500"/>
              <a:ext cx="75575" cy="75550"/>
            </a:xfrm>
            <a:custGeom>
              <a:avLst/>
              <a:gdLst/>
              <a:ahLst/>
              <a:cxnLst/>
              <a:rect l="l" t="t" r="r" b="b"/>
              <a:pathLst>
                <a:path w="3023" h="3022"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80" name="Google Shape;6080;p76"/>
            <p:cNvSpPr/>
            <p:nvPr/>
          </p:nvSpPr>
          <p:spPr>
            <a:xfrm>
              <a:off x="2147950" y="4015500"/>
              <a:ext cx="75575" cy="75550"/>
            </a:xfrm>
            <a:custGeom>
              <a:avLst/>
              <a:gdLst/>
              <a:ahLst/>
              <a:cxnLst/>
              <a:rect l="l" t="t" r="r" b="b"/>
              <a:pathLst>
                <a:path w="3023" h="3022"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81" name="Google Shape;6081;p76"/>
            <p:cNvSpPr/>
            <p:nvPr/>
          </p:nvSpPr>
          <p:spPr>
            <a:xfrm>
              <a:off x="2346250" y="4015500"/>
              <a:ext cx="75575" cy="75550"/>
            </a:xfrm>
            <a:custGeom>
              <a:avLst/>
              <a:gdLst/>
              <a:ahLst/>
              <a:cxnLst/>
              <a:rect l="l" t="t" r="r" b="b"/>
              <a:pathLst>
                <a:path w="3023" h="3022" extrusionOk="0">
                  <a:moveTo>
                    <a:pt x="1512" y="0"/>
                  </a:moveTo>
                  <a:cubicBezTo>
                    <a:pt x="756" y="0"/>
                    <a:pt x="95" y="661"/>
                    <a:pt x="95" y="1511"/>
                  </a:cubicBezTo>
                  <a:cubicBezTo>
                    <a:pt x="1" y="2361"/>
                    <a:pt x="756" y="3022"/>
                    <a:pt x="1512" y="3022"/>
                  </a:cubicBezTo>
                  <a:cubicBezTo>
                    <a:pt x="2362" y="3022"/>
                    <a:pt x="3023" y="2361"/>
                    <a:pt x="3023" y="1511"/>
                  </a:cubicBezTo>
                  <a:cubicBezTo>
                    <a:pt x="3023" y="661"/>
                    <a:pt x="2362" y="0"/>
                    <a:pt x="1512"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82" name="Google Shape;6082;p76"/>
            <p:cNvSpPr/>
            <p:nvPr/>
          </p:nvSpPr>
          <p:spPr>
            <a:xfrm>
              <a:off x="2546925" y="4015500"/>
              <a:ext cx="75575" cy="75550"/>
            </a:xfrm>
            <a:custGeom>
              <a:avLst/>
              <a:gdLst/>
              <a:ahLst/>
              <a:cxnLst/>
              <a:rect l="l" t="t" r="r" b="b"/>
              <a:pathLst>
                <a:path w="3023" h="3022" extrusionOk="0">
                  <a:moveTo>
                    <a:pt x="1512" y="0"/>
                  </a:moveTo>
                  <a:cubicBezTo>
                    <a:pt x="662" y="0"/>
                    <a:pt x="1" y="661"/>
                    <a:pt x="1" y="1511"/>
                  </a:cubicBezTo>
                  <a:cubicBezTo>
                    <a:pt x="1" y="2361"/>
                    <a:pt x="662" y="3022"/>
                    <a:pt x="1512" y="3022"/>
                  </a:cubicBezTo>
                  <a:cubicBezTo>
                    <a:pt x="2267" y="3022"/>
                    <a:pt x="3023" y="2361"/>
                    <a:pt x="3023" y="1511"/>
                  </a:cubicBezTo>
                  <a:cubicBezTo>
                    <a:pt x="3023" y="661"/>
                    <a:pt x="2362" y="0"/>
                    <a:pt x="1512"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83" name="Google Shape;6083;p76"/>
            <p:cNvSpPr/>
            <p:nvPr/>
          </p:nvSpPr>
          <p:spPr>
            <a:xfrm>
              <a:off x="2745250" y="4015500"/>
              <a:ext cx="75575" cy="75550"/>
            </a:xfrm>
            <a:custGeom>
              <a:avLst/>
              <a:gdLst/>
              <a:ahLst/>
              <a:cxnLst/>
              <a:rect l="l" t="t" r="r" b="b"/>
              <a:pathLst>
                <a:path w="3023" h="3022"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84" name="Google Shape;6084;p76"/>
            <p:cNvSpPr/>
            <p:nvPr/>
          </p:nvSpPr>
          <p:spPr>
            <a:xfrm>
              <a:off x="2945925" y="4015500"/>
              <a:ext cx="73200" cy="75550"/>
            </a:xfrm>
            <a:custGeom>
              <a:avLst/>
              <a:gdLst/>
              <a:ahLst/>
              <a:cxnLst/>
              <a:rect l="l" t="t" r="r" b="b"/>
              <a:pathLst>
                <a:path w="2928" h="3022" extrusionOk="0">
                  <a:moveTo>
                    <a:pt x="1417" y="0"/>
                  </a:moveTo>
                  <a:cubicBezTo>
                    <a:pt x="661" y="0"/>
                    <a:pt x="0" y="661"/>
                    <a:pt x="0" y="1511"/>
                  </a:cubicBezTo>
                  <a:cubicBezTo>
                    <a:pt x="0" y="2361"/>
                    <a:pt x="661" y="3022"/>
                    <a:pt x="1417" y="3022"/>
                  </a:cubicBezTo>
                  <a:cubicBezTo>
                    <a:pt x="2266" y="3022"/>
                    <a:pt x="2928" y="2361"/>
                    <a:pt x="2928" y="1511"/>
                  </a:cubicBezTo>
                  <a:cubicBezTo>
                    <a:pt x="2928" y="661"/>
                    <a:pt x="2266" y="0"/>
                    <a:pt x="1417"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85" name="Google Shape;6085;p76"/>
            <p:cNvSpPr/>
            <p:nvPr/>
          </p:nvSpPr>
          <p:spPr>
            <a:xfrm>
              <a:off x="3144225" y="4015500"/>
              <a:ext cx="73225" cy="75550"/>
            </a:xfrm>
            <a:custGeom>
              <a:avLst/>
              <a:gdLst/>
              <a:ahLst/>
              <a:cxnLst/>
              <a:rect l="l" t="t" r="r" b="b"/>
              <a:pathLst>
                <a:path w="2929" h="3022" extrusionOk="0">
                  <a:moveTo>
                    <a:pt x="1417" y="0"/>
                  </a:moveTo>
                  <a:cubicBezTo>
                    <a:pt x="662" y="0"/>
                    <a:pt x="1" y="661"/>
                    <a:pt x="1" y="1511"/>
                  </a:cubicBezTo>
                  <a:cubicBezTo>
                    <a:pt x="1" y="2361"/>
                    <a:pt x="662" y="3022"/>
                    <a:pt x="1511" y="3022"/>
                  </a:cubicBezTo>
                  <a:cubicBezTo>
                    <a:pt x="2267" y="3022"/>
                    <a:pt x="2928" y="2361"/>
                    <a:pt x="2928" y="1511"/>
                  </a:cubicBezTo>
                  <a:cubicBezTo>
                    <a:pt x="2928" y="661"/>
                    <a:pt x="2267" y="0"/>
                    <a:pt x="1511"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86" name="Google Shape;6086;p76"/>
            <p:cNvSpPr/>
            <p:nvPr/>
          </p:nvSpPr>
          <p:spPr>
            <a:xfrm>
              <a:off x="3342550" y="4015500"/>
              <a:ext cx="75550" cy="75550"/>
            </a:xfrm>
            <a:custGeom>
              <a:avLst/>
              <a:gdLst/>
              <a:ahLst/>
              <a:cxnLst/>
              <a:rect l="l" t="t" r="r" b="b"/>
              <a:pathLst>
                <a:path w="3022" h="3022"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87" name="Google Shape;6087;p76"/>
            <p:cNvSpPr/>
            <p:nvPr/>
          </p:nvSpPr>
          <p:spPr>
            <a:xfrm>
              <a:off x="3540850" y="4015500"/>
              <a:ext cx="75575" cy="75550"/>
            </a:xfrm>
            <a:custGeom>
              <a:avLst/>
              <a:gdLst/>
              <a:ahLst/>
              <a:cxnLst/>
              <a:rect l="l" t="t" r="r" b="b"/>
              <a:pathLst>
                <a:path w="3023" h="3022" extrusionOk="0">
                  <a:moveTo>
                    <a:pt x="1511" y="0"/>
                  </a:moveTo>
                  <a:cubicBezTo>
                    <a:pt x="756" y="0"/>
                    <a:pt x="95" y="661"/>
                    <a:pt x="95" y="1511"/>
                  </a:cubicBezTo>
                  <a:cubicBezTo>
                    <a:pt x="1" y="2361"/>
                    <a:pt x="756"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88" name="Google Shape;6088;p76"/>
            <p:cNvSpPr/>
            <p:nvPr/>
          </p:nvSpPr>
          <p:spPr>
            <a:xfrm>
              <a:off x="3741525" y="4015500"/>
              <a:ext cx="73200" cy="75550"/>
            </a:xfrm>
            <a:custGeom>
              <a:avLst/>
              <a:gdLst/>
              <a:ahLst/>
              <a:cxnLst/>
              <a:rect l="l" t="t" r="r" b="b"/>
              <a:pathLst>
                <a:path w="2928" h="3022" extrusionOk="0">
                  <a:moveTo>
                    <a:pt x="1417" y="0"/>
                  </a:moveTo>
                  <a:cubicBezTo>
                    <a:pt x="661" y="0"/>
                    <a:pt x="0" y="661"/>
                    <a:pt x="0" y="1511"/>
                  </a:cubicBezTo>
                  <a:cubicBezTo>
                    <a:pt x="0" y="2361"/>
                    <a:pt x="661" y="3022"/>
                    <a:pt x="1511" y="3022"/>
                  </a:cubicBezTo>
                  <a:cubicBezTo>
                    <a:pt x="2267" y="3022"/>
                    <a:pt x="2928" y="2361"/>
                    <a:pt x="2928" y="1511"/>
                  </a:cubicBezTo>
                  <a:cubicBezTo>
                    <a:pt x="2928" y="661"/>
                    <a:pt x="2267" y="0"/>
                    <a:pt x="1511"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89" name="Google Shape;6089;p76"/>
            <p:cNvSpPr/>
            <p:nvPr/>
          </p:nvSpPr>
          <p:spPr>
            <a:xfrm>
              <a:off x="1550650" y="3826625"/>
              <a:ext cx="75575" cy="75575"/>
            </a:xfrm>
            <a:custGeom>
              <a:avLst/>
              <a:gdLst/>
              <a:ahLst/>
              <a:cxnLst/>
              <a:rect l="l" t="t" r="r" b="b"/>
              <a:pathLst>
                <a:path w="3023" h="3023" extrusionOk="0">
                  <a:moveTo>
                    <a:pt x="1511" y="0"/>
                  </a:moveTo>
                  <a:cubicBezTo>
                    <a:pt x="756" y="0"/>
                    <a:pt x="95" y="661"/>
                    <a:pt x="95" y="1511"/>
                  </a:cubicBezTo>
                  <a:cubicBezTo>
                    <a:pt x="0" y="2361"/>
                    <a:pt x="756"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90" name="Google Shape;6090;p76"/>
            <p:cNvSpPr/>
            <p:nvPr/>
          </p:nvSpPr>
          <p:spPr>
            <a:xfrm>
              <a:off x="1751325" y="3826625"/>
              <a:ext cx="73200" cy="75575"/>
            </a:xfrm>
            <a:custGeom>
              <a:avLst/>
              <a:gdLst/>
              <a:ahLst/>
              <a:cxnLst/>
              <a:rect l="l" t="t" r="r" b="b"/>
              <a:pathLst>
                <a:path w="2928" h="3023" extrusionOk="0">
                  <a:moveTo>
                    <a:pt x="1417" y="0"/>
                  </a:moveTo>
                  <a:cubicBezTo>
                    <a:pt x="661" y="0"/>
                    <a:pt x="0" y="661"/>
                    <a:pt x="0" y="1511"/>
                  </a:cubicBezTo>
                  <a:cubicBezTo>
                    <a:pt x="0" y="2361"/>
                    <a:pt x="661" y="3022"/>
                    <a:pt x="1511" y="3022"/>
                  </a:cubicBezTo>
                  <a:cubicBezTo>
                    <a:pt x="2267" y="3022"/>
                    <a:pt x="2928" y="2361"/>
                    <a:pt x="2928" y="1511"/>
                  </a:cubicBezTo>
                  <a:cubicBezTo>
                    <a:pt x="2928" y="661"/>
                    <a:pt x="2267" y="0"/>
                    <a:pt x="1511"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91" name="Google Shape;6091;p76"/>
            <p:cNvSpPr/>
            <p:nvPr/>
          </p:nvSpPr>
          <p:spPr>
            <a:xfrm>
              <a:off x="1949625" y="3826625"/>
              <a:ext cx="75575" cy="75575"/>
            </a:xfrm>
            <a:custGeom>
              <a:avLst/>
              <a:gdLst/>
              <a:ahLst/>
              <a:cxnLst/>
              <a:rect l="l" t="t" r="r" b="b"/>
              <a:pathLst>
                <a:path w="3023" h="3023"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92" name="Google Shape;6092;p76"/>
            <p:cNvSpPr/>
            <p:nvPr/>
          </p:nvSpPr>
          <p:spPr>
            <a:xfrm>
              <a:off x="2147950" y="3826625"/>
              <a:ext cx="75575" cy="75575"/>
            </a:xfrm>
            <a:custGeom>
              <a:avLst/>
              <a:gdLst/>
              <a:ahLst/>
              <a:cxnLst/>
              <a:rect l="l" t="t" r="r" b="b"/>
              <a:pathLst>
                <a:path w="3023" h="3023"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93" name="Google Shape;6093;p76"/>
            <p:cNvSpPr/>
            <p:nvPr/>
          </p:nvSpPr>
          <p:spPr>
            <a:xfrm>
              <a:off x="2346250" y="3826625"/>
              <a:ext cx="75575" cy="75575"/>
            </a:xfrm>
            <a:custGeom>
              <a:avLst/>
              <a:gdLst/>
              <a:ahLst/>
              <a:cxnLst/>
              <a:rect l="l" t="t" r="r" b="b"/>
              <a:pathLst>
                <a:path w="3023" h="3023" extrusionOk="0">
                  <a:moveTo>
                    <a:pt x="1512" y="0"/>
                  </a:moveTo>
                  <a:cubicBezTo>
                    <a:pt x="756" y="0"/>
                    <a:pt x="95" y="661"/>
                    <a:pt x="95" y="1511"/>
                  </a:cubicBezTo>
                  <a:cubicBezTo>
                    <a:pt x="1" y="2361"/>
                    <a:pt x="756" y="3022"/>
                    <a:pt x="1512" y="3022"/>
                  </a:cubicBezTo>
                  <a:cubicBezTo>
                    <a:pt x="2362" y="3022"/>
                    <a:pt x="3023" y="2361"/>
                    <a:pt x="3023" y="1511"/>
                  </a:cubicBezTo>
                  <a:cubicBezTo>
                    <a:pt x="3023" y="661"/>
                    <a:pt x="2362" y="0"/>
                    <a:pt x="1512"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94" name="Google Shape;6094;p76"/>
            <p:cNvSpPr/>
            <p:nvPr/>
          </p:nvSpPr>
          <p:spPr>
            <a:xfrm>
              <a:off x="2546925" y="3826625"/>
              <a:ext cx="75575" cy="75575"/>
            </a:xfrm>
            <a:custGeom>
              <a:avLst/>
              <a:gdLst/>
              <a:ahLst/>
              <a:cxnLst/>
              <a:rect l="l" t="t" r="r" b="b"/>
              <a:pathLst>
                <a:path w="3023" h="3023" extrusionOk="0">
                  <a:moveTo>
                    <a:pt x="1512" y="0"/>
                  </a:moveTo>
                  <a:cubicBezTo>
                    <a:pt x="662" y="0"/>
                    <a:pt x="1" y="661"/>
                    <a:pt x="1" y="1511"/>
                  </a:cubicBezTo>
                  <a:cubicBezTo>
                    <a:pt x="1" y="2361"/>
                    <a:pt x="662" y="3022"/>
                    <a:pt x="1512" y="3022"/>
                  </a:cubicBezTo>
                  <a:cubicBezTo>
                    <a:pt x="2267" y="3022"/>
                    <a:pt x="3023" y="2361"/>
                    <a:pt x="3023" y="1511"/>
                  </a:cubicBezTo>
                  <a:cubicBezTo>
                    <a:pt x="3023" y="661"/>
                    <a:pt x="2362" y="0"/>
                    <a:pt x="1512"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95" name="Google Shape;6095;p76"/>
            <p:cNvSpPr/>
            <p:nvPr/>
          </p:nvSpPr>
          <p:spPr>
            <a:xfrm>
              <a:off x="2745250" y="3826625"/>
              <a:ext cx="75575" cy="75575"/>
            </a:xfrm>
            <a:custGeom>
              <a:avLst/>
              <a:gdLst/>
              <a:ahLst/>
              <a:cxnLst/>
              <a:rect l="l" t="t" r="r" b="b"/>
              <a:pathLst>
                <a:path w="3023" h="3023"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96" name="Google Shape;6096;p76"/>
            <p:cNvSpPr/>
            <p:nvPr/>
          </p:nvSpPr>
          <p:spPr>
            <a:xfrm>
              <a:off x="2945925" y="3826625"/>
              <a:ext cx="73200" cy="75575"/>
            </a:xfrm>
            <a:custGeom>
              <a:avLst/>
              <a:gdLst/>
              <a:ahLst/>
              <a:cxnLst/>
              <a:rect l="l" t="t" r="r" b="b"/>
              <a:pathLst>
                <a:path w="2928" h="3023" extrusionOk="0">
                  <a:moveTo>
                    <a:pt x="1417" y="0"/>
                  </a:moveTo>
                  <a:cubicBezTo>
                    <a:pt x="661" y="0"/>
                    <a:pt x="0" y="661"/>
                    <a:pt x="0" y="1511"/>
                  </a:cubicBezTo>
                  <a:cubicBezTo>
                    <a:pt x="0" y="2361"/>
                    <a:pt x="661" y="3022"/>
                    <a:pt x="1417" y="3022"/>
                  </a:cubicBezTo>
                  <a:cubicBezTo>
                    <a:pt x="2266" y="3022"/>
                    <a:pt x="2928" y="2361"/>
                    <a:pt x="2928" y="1511"/>
                  </a:cubicBezTo>
                  <a:cubicBezTo>
                    <a:pt x="2928" y="661"/>
                    <a:pt x="2266" y="0"/>
                    <a:pt x="1417"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97" name="Google Shape;6097;p76"/>
            <p:cNvSpPr/>
            <p:nvPr/>
          </p:nvSpPr>
          <p:spPr>
            <a:xfrm>
              <a:off x="3144225" y="3826625"/>
              <a:ext cx="73225" cy="75575"/>
            </a:xfrm>
            <a:custGeom>
              <a:avLst/>
              <a:gdLst/>
              <a:ahLst/>
              <a:cxnLst/>
              <a:rect l="l" t="t" r="r" b="b"/>
              <a:pathLst>
                <a:path w="2929" h="3023" extrusionOk="0">
                  <a:moveTo>
                    <a:pt x="1417" y="0"/>
                  </a:moveTo>
                  <a:cubicBezTo>
                    <a:pt x="662" y="0"/>
                    <a:pt x="1" y="661"/>
                    <a:pt x="1" y="1511"/>
                  </a:cubicBezTo>
                  <a:cubicBezTo>
                    <a:pt x="1" y="2361"/>
                    <a:pt x="662" y="3022"/>
                    <a:pt x="1511" y="3022"/>
                  </a:cubicBezTo>
                  <a:cubicBezTo>
                    <a:pt x="2267" y="3022"/>
                    <a:pt x="2928" y="2361"/>
                    <a:pt x="2928" y="1511"/>
                  </a:cubicBezTo>
                  <a:cubicBezTo>
                    <a:pt x="2928" y="661"/>
                    <a:pt x="2267" y="0"/>
                    <a:pt x="1511"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98" name="Google Shape;6098;p76"/>
            <p:cNvSpPr/>
            <p:nvPr/>
          </p:nvSpPr>
          <p:spPr>
            <a:xfrm>
              <a:off x="3342550" y="3826625"/>
              <a:ext cx="75550" cy="75575"/>
            </a:xfrm>
            <a:custGeom>
              <a:avLst/>
              <a:gdLst/>
              <a:ahLst/>
              <a:cxnLst/>
              <a:rect l="l" t="t" r="r" b="b"/>
              <a:pathLst>
                <a:path w="3022" h="3023"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99" name="Google Shape;6099;p76"/>
            <p:cNvSpPr/>
            <p:nvPr/>
          </p:nvSpPr>
          <p:spPr>
            <a:xfrm>
              <a:off x="3540850" y="3826625"/>
              <a:ext cx="75575" cy="75575"/>
            </a:xfrm>
            <a:custGeom>
              <a:avLst/>
              <a:gdLst/>
              <a:ahLst/>
              <a:cxnLst/>
              <a:rect l="l" t="t" r="r" b="b"/>
              <a:pathLst>
                <a:path w="3023" h="3023" extrusionOk="0">
                  <a:moveTo>
                    <a:pt x="1511" y="0"/>
                  </a:moveTo>
                  <a:cubicBezTo>
                    <a:pt x="756" y="0"/>
                    <a:pt x="95" y="661"/>
                    <a:pt x="95" y="1511"/>
                  </a:cubicBezTo>
                  <a:cubicBezTo>
                    <a:pt x="1" y="2361"/>
                    <a:pt x="756"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00" name="Google Shape;6100;p76"/>
            <p:cNvSpPr/>
            <p:nvPr/>
          </p:nvSpPr>
          <p:spPr>
            <a:xfrm>
              <a:off x="3741525" y="3826625"/>
              <a:ext cx="73200" cy="75575"/>
            </a:xfrm>
            <a:custGeom>
              <a:avLst/>
              <a:gdLst/>
              <a:ahLst/>
              <a:cxnLst/>
              <a:rect l="l" t="t" r="r" b="b"/>
              <a:pathLst>
                <a:path w="2928" h="3023" extrusionOk="0">
                  <a:moveTo>
                    <a:pt x="1417" y="0"/>
                  </a:moveTo>
                  <a:cubicBezTo>
                    <a:pt x="661" y="0"/>
                    <a:pt x="0" y="661"/>
                    <a:pt x="0" y="1511"/>
                  </a:cubicBezTo>
                  <a:cubicBezTo>
                    <a:pt x="0" y="2361"/>
                    <a:pt x="661" y="3022"/>
                    <a:pt x="1511" y="3022"/>
                  </a:cubicBezTo>
                  <a:cubicBezTo>
                    <a:pt x="2267" y="3022"/>
                    <a:pt x="2928" y="2361"/>
                    <a:pt x="2928" y="1511"/>
                  </a:cubicBezTo>
                  <a:cubicBezTo>
                    <a:pt x="2928" y="661"/>
                    <a:pt x="2267" y="0"/>
                    <a:pt x="1511"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01" name="Google Shape;6101;p76"/>
            <p:cNvSpPr/>
            <p:nvPr/>
          </p:nvSpPr>
          <p:spPr>
            <a:xfrm>
              <a:off x="1352325" y="3637750"/>
              <a:ext cx="75575" cy="75575"/>
            </a:xfrm>
            <a:custGeom>
              <a:avLst/>
              <a:gdLst/>
              <a:ahLst/>
              <a:cxnLst/>
              <a:rect l="l" t="t" r="r" b="b"/>
              <a:pathLst>
                <a:path w="3023" h="3023" extrusionOk="0">
                  <a:moveTo>
                    <a:pt x="1512" y="1"/>
                  </a:moveTo>
                  <a:cubicBezTo>
                    <a:pt x="662" y="1"/>
                    <a:pt x="1" y="662"/>
                    <a:pt x="1" y="1512"/>
                  </a:cubicBezTo>
                  <a:cubicBezTo>
                    <a:pt x="1" y="2361"/>
                    <a:pt x="662" y="3022"/>
                    <a:pt x="1512" y="3022"/>
                  </a:cubicBezTo>
                  <a:cubicBezTo>
                    <a:pt x="2362" y="3022"/>
                    <a:pt x="3023" y="2361"/>
                    <a:pt x="3023" y="1512"/>
                  </a:cubicBezTo>
                  <a:cubicBezTo>
                    <a:pt x="3023" y="662"/>
                    <a:pt x="2362" y="1"/>
                    <a:pt x="1512"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02" name="Google Shape;6102;p76"/>
            <p:cNvSpPr/>
            <p:nvPr/>
          </p:nvSpPr>
          <p:spPr>
            <a:xfrm>
              <a:off x="1550650" y="3637750"/>
              <a:ext cx="75575" cy="75575"/>
            </a:xfrm>
            <a:custGeom>
              <a:avLst/>
              <a:gdLst/>
              <a:ahLst/>
              <a:cxnLst/>
              <a:rect l="l" t="t" r="r" b="b"/>
              <a:pathLst>
                <a:path w="3023" h="3023" extrusionOk="0">
                  <a:moveTo>
                    <a:pt x="1511" y="1"/>
                  </a:moveTo>
                  <a:cubicBezTo>
                    <a:pt x="756" y="1"/>
                    <a:pt x="95" y="662"/>
                    <a:pt x="95" y="1512"/>
                  </a:cubicBezTo>
                  <a:cubicBezTo>
                    <a:pt x="0" y="2361"/>
                    <a:pt x="756" y="3022"/>
                    <a:pt x="1511" y="3022"/>
                  </a:cubicBezTo>
                  <a:cubicBezTo>
                    <a:pt x="2361" y="3022"/>
                    <a:pt x="3022" y="2361"/>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03" name="Google Shape;6103;p76"/>
            <p:cNvSpPr/>
            <p:nvPr/>
          </p:nvSpPr>
          <p:spPr>
            <a:xfrm>
              <a:off x="1751325" y="3637750"/>
              <a:ext cx="73200" cy="75575"/>
            </a:xfrm>
            <a:custGeom>
              <a:avLst/>
              <a:gdLst/>
              <a:ahLst/>
              <a:cxnLst/>
              <a:rect l="l" t="t" r="r" b="b"/>
              <a:pathLst>
                <a:path w="2928" h="3023" extrusionOk="0">
                  <a:moveTo>
                    <a:pt x="1417" y="1"/>
                  </a:moveTo>
                  <a:cubicBezTo>
                    <a:pt x="661" y="1"/>
                    <a:pt x="0" y="662"/>
                    <a:pt x="0" y="1512"/>
                  </a:cubicBezTo>
                  <a:cubicBezTo>
                    <a:pt x="0" y="2361"/>
                    <a:pt x="661" y="3022"/>
                    <a:pt x="1511" y="3022"/>
                  </a:cubicBezTo>
                  <a:cubicBezTo>
                    <a:pt x="2267" y="3022"/>
                    <a:pt x="2928" y="2361"/>
                    <a:pt x="2928" y="1512"/>
                  </a:cubicBezTo>
                  <a:cubicBezTo>
                    <a:pt x="2928" y="662"/>
                    <a:pt x="2267" y="1"/>
                    <a:pt x="1511"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04" name="Google Shape;6104;p76"/>
            <p:cNvSpPr/>
            <p:nvPr/>
          </p:nvSpPr>
          <p:spPr>
            <a:xfrm>
              <a:off x="1949625" y="3637750"/>
              <a:ext cx="75575" cy="75575"/>
            </a:xfrm>
            <a:custGeom>
              <a:avLst/>
              <a:gdLst/>
              <a:ahLst/>
              <a:cxnLst/>
              <a:rect l="l" t="t" r="r" b="b"/>
              <a:pathLst>
                <a:path w="3023" h="3023" extrusionOk="0">
                  <a:moveTo>
                    <a:pt x="1512" y="1"/>
                  </a:moveTo>
                  <a:cubicBezTo>
                    <a:pt x="662" y="1"/>
                    <a:pt x="1" y="662"/>
                    <a:pt x="1" y="1512"/>
                  </a:cubicBezTo>
                  <a:cubicBezTo>
                    <a:pt x="1" y="2361"/>
                    <a:pt x="662" y="3022"/>
                    <a:pt x="1512" y="3022"/>
                  </a:cubicBezTo>
                  <a:cubicBezTo>
                    <a:pt x="2362" y="3022"/>
                    <a:pt x="3023" y="2361"/>
                    <a:pt x="3023" y="1512"/>
                  </a:cubicBezTo>
                  <a:cubicBezTo>
                    <a:pt x="3023" y="662"/>
                    <a:pt x="2362" y="1"/>
                    <a:pt x="1512"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05" name="Google Shape;6105;p76"/>
            <p:cNvSpPr/>
            <p:nvPr/>
          </p:nvSpPr>
          <p:spPr>
            <a:xfrm>
              <a:off x="2147950" y="3637750"/>
              <a:ext cx="75575" cy="75575"/>
            </a:xfrm>
            <a:custGeom>
              <a:avLst/>
              <a:gdLst/>
              <a:ahLst/>
              <a:cxnLst/>
              <a:rect l="l" t="t" r="r" b="b"/>
              <a:pathLst>
                <a:path w="3023" h="3023" extrusionOk="0">
                  <a:moveTo>
                    <a:pt x="1511" y="1"/>
                  </a:moveTo>
                  <a:cubicBezTo>
                    <a:pt x="661" y="1"/>
                    <a:pt x="0" y="662"/>
                    <a:pt x="0" y="1512"/>
                  </a:cubicBezTo>
                  <a:cubicBezTo>
                    <a:pt x="0" y="2361"/>
                    <a:pt x="661" y="3022"/>
                    <a:pt x="1511" y="3022"/>
                  </a:cubicBezTo>
                  <a:cubicBezTo>
                    <a:pt x="2361" y="3022"/>
                    <a:pt x="3022" y="2361"/>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06" name="Google Shape;6106;p76"/>
            <p:cNvSpPr/>
            <p:nvPr/>
          </p:nvSpPr>
          <p:spPr>
            <a:xfrm>
              <a:off x="2346250" y="3637750"/>
              <a:ext cx="75575" cy="75575"/>
            </a:xfrm>
            <a:custGeom>
              <a:avLst/>
              <a:gdLst/>
              <a:ahLst/>
              <a:cxnLst/>
              <a:rect l="l" t="t" r="r" b="b"/>
              <a:pathLst>
                <a:path w="3023" h="3023" extrusionOk="0">
                  <a:moveTo>
                    <a:pt x="1512" y="1"/>
                  </a:moveTo>
                  <a:cubicBezTo>
                    <a:pt x="756" y="1"/>
                    <a:pt x="95" y="662"/>
                    <a:pt x="95" y="1512"/>
                  </a:cubicBezTo>
                  <a:cubicBezTo>
                    <a:pt x="1" y="2361"/>
                    <a:pt x="756" y="3022"/>
                    <a:pt x="1512" y="3022"/>
                  </a:cubicBezTo>
                  <a:cubicBezTo>
                    <a:pt x="2362" y="3022"/>
                    <a:pt x="3023" y="2361"/>
                    <a:pt x="3023" y="1512"/>
                  </a:cubicBezTo>
                  <a:cubicBezTo>
                    <a:pt x="3023" y="662"/>
                    <a:pt x="2362" y="1"/>
                    <a:pt x="1512"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07" name="Google Shape;6107;p76"/>
            <p:cNvSpPr/>
            <p:nvPr/>
          </p:nvSpPr>
          <p:spPr>
            <a:xfrm>
              <a:off x="2546925" y="3637750"/>
              <a:ext cx="75575" cy="75575"/>
            </a:xfrm>
            <a:custGeom>
              <a:avLst/>
              <a:gdLst/>
              <a:ahLst/>
              <a:cxnLst/>
              <a:rect l="l" t="t" r="r" b="b"/>
              <a:pathLst>
                <a:path w="3023" h="3023" extrusionOk="0">
                  <a:moveTo>
                    <a:pt x="1512" y="1"/>
                  </a:moveTo>
                  <a:cubicBezTo>
                    <a:pt x="662" y="1"/>
                    <a:pt x="1" y="662"/>
                    <a:pt x="1" y="1512"/>
                  </a:cubicBezTo>
                  <a:cubicBezTo>
                    <a:pt x="1" y="2361"/>
                    <a:pt x="662" y="3022"/>
                    <a:pt x="1512" y="3022"/>
                  </a:cubicBezTo>
                  <a:cubicBezTo>
                    <a:pt x="2267" y="3022"/>
                    <a:pt x="3023" y="2361"/>
                    <a:pt x="3023" y="1512"/>
                  </a:cubicBezTo>
                  <a:cubicBezTo>
                    <a:pt x="3023" y="662"/>
                    <a:pt x="2362" y="1"/>
                    <a:pt x="1512"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08" name="Google Shape;6108;p76"/>
            <p:cNvSpPr/>
            <p:nvPr/>
          </p:nvSpPr>
          <p:spPr>
            <a:xfrm>
              <a:off x="2745250" y="3637750"/>
              <a:ext cx="75575" cy="75575"/>
            </a:xfrm>
            <a:custGeom>
              <a:avLst/>
              <a:gdLst/>
              <a:ahLst/>
              <a:cxnLst/>
              <a:rect l="l" t="t" r="r" b="b"/>
              <a:pathLst>
                <a:path w="3023" h="3023" extrusionOk="0">
                  <a:moveTo>
                    <a:pt x="1511" y="1"/>
                  </a:moveTo>
                  <a:cubicBezTo>
                    <a:pt x="661" y="1"/>
                    <a:pt x="0" y="662"/>
                    <a:pt x="0" y="1512"/>
                  </a:cubicBezTo>
                  <a:cubicBezTo>
                    <a:pt x="0" y="2361"/>
                    <a:pt x="661" y="3022"/>
                    <a:pt x="1511" y="3022"/>
                  </a:cubicBezTo>
                  <a:cubicBezTo>
                    <a:pt x="2361" y="3022"/>
                    <a:pt x="3022" y="2361"/>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09" name="Google Shape;6109;p76"/>
            <p:cNvSpPr/>
            <p:nvPr/>
          </p:nvSpPr>
          <p:spPr>
            <a:xfrm>
              <a:off x="2945925" y="3637750"/>
              <a:ext cx="73200" cy="75575"/>
            </a:xfrm>
            <a:custGeom>
              <a:avLst/>
              <a:gdLst/>
              <a:ahLst/>
              <a:cxnLst/>
              <a:rect l="l" t="t" r="r" b="b"/>
              <a:pathLst>
                <a:path w="2928" h="3023" extrusionOk="0">
                  <a:moveTo>
                    <a:pt x="1417" y="1"/>
                  </a:moveTo>
                  <a:cubicBezTo>
                    <a:pt x="661" y="1"/>
                    <a:pt x="0" y="662"/>
                    <a:pt x="0" y="1512"/>
                  </a:cubicBezTo>
                  <a:cubicBezTo>
                    <a:pt x="0" y="2361"/>
                    <a:pt x="661" y="3022"/>
                    <a:pt x="1417" y="3022"/>
                  </a:cubicBezTo>
                  <a:cubicBezTo>
                    <a:pt x="2266" y="3022"/>
                    <a:pt x="2928" y="2361"/>
                    <a:pt x="2928" y="1512"/>
                  </a:cubicBezTo>
                  <a:cubicBezTo>
                    <a:pt x="2928" y="662"/>
                    <a:pt x="2266" y="1"/>
                    <a:pt x="1417"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10" name="Google Shape;6110;p76"/>
            <p:cNvSpPr/>
            <p:nvPr/>
          </p:nvSpPr>
          <p:spPr>
            <a:xfrm>
              <a:off x="3144225" y="3637750"/>
              <a:ext cx="73225" cy="75575"/>
            </a:xfrm>
            <a:custGeom>
              <a:avLst/>
              <a:gdLst/>
              <a:ahLst/>
              <a:cxnLst/>
              <a:rect l="l" t="t" r="r" b="b"/>
              <a:pathLst>
                <a:path w="2929" h="3023" extrusionOk="0">
                  <a:moveTo>
                    <a:pt x="1417" y="1"/>
                  </a:moveTo>
                  <a:cubicBezTo>
                    <a:pt x="662" y="1"/>
                    <a:pt x="1" y="662"/>
                    <a:pt x="1" y="1512"/>
                  </a:cubicBezTo>
                  <a:cubicBezTo>
                    <a:pt x="1" y="2361"/>
                    <a:pt x="662" y="3022"/>
                    <a:pt x="1511" y="3022"/>
                  </a:cubicBezTo>
                  <a:cubicBezTo>
                    <a:pt x="2267" y="3022"/>
                    <a:pt x="2928" y="2361"/>
                    <a:pt x="2928" y="1512"/>
                  </a:cubicBezTo>
                  <a:cubicBezTo>
                    <a:pt x="2928" y="662"/>
                    <a:pt x="2267" y="1"/>
                    <a:pt x="1511"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11" name="Google Shape;6111;p76"/>
            <p:cNvSpPr/>
            <p:nvPr/>
          </p:nvSpPr>
          <p:spPr>
            <a:xfrm>
              <a:off x="3342550" y="3637750"/>
              <a:ext cx="75550" cy="75575"/>
            </a:xfrm>
            <a:custGeom>
              <a:avLst/>
              <a:gdLst/>
              <a:ahLst/>
              <a:cxnLst/>
              <a:rect l="l" t="t" r="r" b="b"/>
              <a:pathLst>
                <a:path w="3022" h="3023" extrusionOk="0">
                  <a:moveTo>
                    <a:pt x="1511" y="1"/>
                  </a:moveTo>
                  <a:cubicBezTo>
                    <a:pt x="661" y="1"/>
                    <a:pt x="0" y="662"/>
                    <a:pt x="0" y="1512"/>
                  </a:cubicBezTo>
                  <a:cubicBezTo>
                    <a:pt x="0" y="2361"/>
                    <a:pt x="661" y="3022"/>
                    <a:pt x="1511" y="3022"/>
                  </a:cubicBezTo>
                  <a:cubicBezTo>
                    <a:pt x="2361" y="3022"/>
                    <a:pt x="3022" y="2361"/>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12" name="Google Shape;6112;p76"/>
            <p:cNvSpPr/>
            <p:nvPr/>
          </p:nvSpPr>
          <p:spPr>
            <a:xfrm>
              <a:off x="3540850" y="3637750"/>
              <a:ext cx="75575" cy="75575"/>
            </a:xfrm>
            <a:custGeom>
              <a:avLst/>
              <a:gdLst/>
              <a:ahLst/>
              <a:cxnLst/>
              <a:rect l="l" t="t" r="r" b="b"/>
              <a:pathLst>
                <a:path w="3023" h="3023" extrusionOk="0">
                  <a:moveTo>
                    <a:pt x="1511" y="1"/>
                  </a:moveTo>
                  <a:cubicBezTo>
                    <a:pt x="756" y="1"/>
                    <a:pt x="95" y="662"/>
                    <a:pt x="95" y="1512"/>
                  </a:cubicBezTo>
                  <a:cubicBezTo>
                    <a:pt x="1" y="2361"/>
                    <a:pt x="756" y="3022"/>
                    <a:pt x="1511" y="3022"/>
                  </a:cubicBezTo>
                  <a:cubicBezTo>
                    <a:pt x="2361" y="3022"/>
                    <a:pt x="3022" y="2361"/>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13" name="Google Shape;6113;p76"/>
            <p:cNvSpPr/>
            <p:nvPr/>
          </p:nvSpPr>
          <p:spPr>
            <a:xfrm>
              <a:off x="3741525" y="3637750"/>
              <a:ext cx="73200" cy="75575"/>
            </a:xfrm>
            <a:custGeom>
              <a:avLst/>
              <a:gdLst/>
              <a:ahLst/>
              <a:cxnLst/>
              <a:rect l="l" t="t" r="r" b="b"/>
              <a:pathLst>
                <a:path w="2928" h="3023" extrusionOk="0">
                  <a:moveTo>
                    <a:pt x="1417" y="1"/>
                  </a:moveTo>
                  <a:cubicBezTo>
                    <a:pt x="661" y="1"/>
                    <a:pt x="0" y="662"/>
                    <a:pt x="0" y="1512"/>
                  </a:cubicBezTo>
                  <a:cubicBezTo>
                    <a:pt x="0" y="2361"/>
                    <a:pt x="661" y="3022"/>
                    <a:pt x="1511" y="3022"/>
                  </a:cubicBezTo>
                  <a:cubicBezTo>
                    <a:pt x="2267" y="3022"/>
                    <a:pt x="2928" y="2361"/>
                    <a:pt x="2928" y="1512"/>
                  </a:cubicBezTo>
                  <a:cubicBezTo>
                    <a:pt x="2928" y="662"/>
                    <a:pt x="2267" y="1"/>
                    <a:pt x="1511"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14" name="Google Shape;6114;p76"/>
            <p:cNvSpPr/>
            <p:nvPr/>
          </p:nvSpPr>
          <p:spPr>
            <a:xfrm>
              <a:off x="1352325" y="3448875"/>
              <a:ext cx="75575" cy="75575"/>
            </a:xfrm>
            <a:custGeom>
              <a:avLst/>
              <a:gdLst/>
              <a:ahLst/>
              <a:cxnLst/>
              <a:rect l="l" t="t" r="r" b="b"/>
              <a:pathLst>
                <a:path w="3023" h="3023" extrusionOk="0">
                  <a:moveTo>
                    <a:pt x="1512" y="1"/>
                  </a:moveTo>
                  <a:cubicBezTo>
                    <a:pt x="662" y="1"/>
                    <a:pt x="1" y="662"/>
                    <a:pt x="1" y="1512"/>
                  </a:cubicBezTo>
                  <a:cubicBezTo>
                    <a:pt x="1" y="2362"/>
                    <a:pt x="662" y="3023"/>
                    <a:pt x="1512" y="3023"/>
                  </a:cubicBezTo>
                  <a:cubicBezTo>
                    <a:pt x="2362" y="3023"/>
                    <a:pt x="3023" y="2362"/>
                    <a:pt x="3023" y="1512"/>
                  </a:cubicBezTo>
                  <a:cubicBezTo>
                    <a:pt x="3023" y="662"/>
                    <a:pt x="2362" y="1"/>
                    <a:pt x="1512"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15" name="Google Shape;6115;p76"/>
            <p:cNvSpPr/>
            <p:nvPr/>
          </p:nvSpPr>
          <p:spPr>
            <a:xfrm>
              <a:off x="1550650" y="3448875"/>
              <a:ext cx="75575" cy="75575"/>
            </a:xfrm>
            <a:custGeom>
              <a:avLst/>
              <a:gdLst/>
              <a:ahLst/>
              <a:cxnLst/>
              <a:rect l="l" t="t" r="r" b="b"/>
              <a:pathLst>
                <a:path w="3023" h="3023" extrusionOk="0">
                  <a:moveTo>
                    <a:pt x="1511" y="1"/>
                  </a:moveTo>
                  <a:cubicBezTo>
                    <a:pt x="756" y="1"/>
                    <a:pt x="95" y="662"/>
                    <a:pt x="95" y="1512"/>
                  </a:cubicBezTo>
                  <a:cubicBezTo>
                    <a:pt x="0" y="2362"/>
                    <a:pt x="756" y="3023"/>
                    <a:pt x="1511" y="3023"/>
                  </a:cubicBezTo>
                  <a:cubicBezTo>
                    <a:pt x="2361" y="3023"/>
                    <a:pt x="3022" y="2362"/>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16" name="Google Shape;6116;p76"/>
            <p:cNvSpPr/>
            <p:nvPr/>
          </p:nvSpPr>
          <p:spPr>
            <a:xfrm>
              <a:off x="1751325" y="3448875"/>
              <a:ext cx="73200" cy="75575"/>
            </a:xfrm>
            <a:custGeom>
              <a:avLst/>
              <a:gdLst/>
              <a:ahLst/>
              <a:cxnLst/>
              <a:rect l="l" t="t" r="r" b="b"/>
              <a:pathLst>
                <a:path w="2928" h="3023" extrusionOk="0">
                  <a:moveTo>
                    <a:pt x="1417" y="1"/>
                  </a:moveTo>
                  <a:cubicBezTo>
                    <a:pt x="661" y="1"/>
                    <a:pt x="0" y="662"/>
                    <a:pt x="0" y="1512"/>
                  </a:cubicBezTo>
                  <a:cubicBezTo>
                    <a:pt x="0" y="2362"/>
                    <a:pt x="661" y="3023"/>
                    <a:pt x="1511" y="3023"/>
                  </a:cubicBezTo>
                  <a:cubicBezTo>
                    <a:pt x="2267" y="3023"/>
                    <a:pt x="2928" y="2362"/>
                    <a:pt x="2928" y="1512"/>
                  </a:cubicBezTo>
                  <a:cubicBezTo>
                    <a:pt x="2928" y="662"/>
                    <a:pt x="2267" y="1"/>
                    <a:pt x="1511"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17" name="Google Shape;6117;p76"/>
            <p:cNvSpPr/>
            <p:nvPr/>
          </p:nvSpPr>
          <p:spPr>
            <a:xfrm>
              <a:off x="1949625" y="3448875"/>
              <a:ext cx="75575" cy="75575"/>
            </a:xfrm>
            <a:custGeom>
              <a:avLst/>
              <a:gdLst/>
              <a:ahLst/>
              <a:cxnLst/>
              <a:rect l="l" t="t" r="r" b="b"/>
              <a:pathLst>
                <a:path w="3023" h="3023" extrusionOk="0">
                  <a:moveTo>
                    <a:pt x="1512" y="1"/>
                  </a:moveTo>
                  <a:cubicBezTo>
                    <a:pt x="662" y="1"/>
                    <a:pt x="1" y="662"/>
                    <a:pt x="1" y="1512"/>
                  </a:cubicBezTo>
                  <a:cubicBezTo>
                    <a:pt x="1" y="2362"/>
                    <a:pt x="662" y="3023"/>
                    <a:pt x="1512" y="3023"/>
                  </a:cubicBezTo>
                  <a:cubicBezTo>
                    <a:pt x="2362" y="3023"/>
                    <a:pt x="3023" y="2362"/>
                    <a:pt x="3023" y="1512"/>
                  </a:cubicBezTo>
                  <a:cubicBezTo>
                    <a:pt x="3023" y="662"/>
                    <a:pt x="2362" y="1"/>
                    <a:pt x="1512"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18" name="Google Shape;6118;p76"/>
            <p:cNvSpPr/>
            <p:nvPr/>
          </p:nvSpPr>
          <p:spPr>
            <a:xfrm>
              <a:off x="2147950" y="3448875"/>
              <a:ext cx="75575" cy="75575"/>
            </a:xfrm>
            <a:custGeom>
              <a:avLst/>
              <a:gdLst/>
              <a:ahLst/>
              <a:cxnLst/>
              <a:rect l="l" t="t" r="r" b="b"/>
              <a:pathLst>
                <a:path w="3023" h="3023" extrusionOk="0">
                  <a:moveTo>
                    <a:pt x="1511" y="1"/>
                  </a:moveTo>
                  <a:cubicBezTo>
                    <a:pt x="661" y="1"/>
                    <a:pt x="0" y="662"/>
                    <a:pt x="0" y="1512"/>
                  </a:cubicBezTo>
                  <a:cubicBezTo>
                    <a:pt x="0" y="2362"/>
                    <a:pt x="661" y="3023"/>
                    <a:pt x="1511" y="3023"/>
                  </a:cubicBezTo>
                  <a:cubicBezTo>
                    <a:pt x="2361" y="3023"/>
                    <a:pt x="3022" y="2362"/>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19" name="Google Shape;6119;p76"/>
            <p:cNvSpPr/>
            <p:nvPr/>
          </p:nvSpPr>
          <p:spPr>
            <a:xfrm>
              <a:off x="2346250" y="3448875"/>
              <a:ext cx="75575" cy="75575"/>
            </a:xfrm>
            <a:custGeom>
              <a:avLst/>
              <a:gdLst/>
              <a:ahLst/>
              <a:cxnLst/>
              <a:rect l="l" t="t" r="r" b="b"/>
              <a:pathLst>
                <a:path w="3023" h="3023" extrusionOk="0">
                  <a:moveTo>
                    <a:pt x="1512" y="1"/>
                  </a:moveTo>
                  <a:cubicBezTo>
                    <a:pt x="756" y="1"/>
                    <a:pt x="95" y="662"/>
                    <a:pt x="95" y="1512"/>
                  </a:cubicBezTo>
                  <a:cubicBezTo>
                    <a:pt x="1" y="2362"/>
                    <a:pt x="756" y="3023"/>
                    <a:pt x="1512" y="3023"/>
                  </a:cubicBezTo>
                  <a:cubicBezTo>
                    <a:pt x="2362" y="3023"/>
                    <a:pt x="3023" y="2362"/>
                    <a:pt x="3023" y="1512"/>
                  </a:cubicBezTo>
                  <a:cubicBezTo>
                    <a:pt x="3023" y="662"/>
                    <a:pt x="2362" y="1"/>
                    <a:pt x="1512"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20" name="Google Shape;6120;p76"/>
            <p:cNvSpPr/>
            <p:nvPr/>
          </p:nvSpPr>
          <p:spPr>
            <a:xfrm>
              <a:off x="2546925" y="3448875"/>
              <a:ext cx="75575" cy="75575"/>
            </a:xfrm>
            <a:custGeom>
              <a:avLst/>
              <a:gdLst/>
              <a:ahLst/>
              <a:cxnLst/>
              <a:rect l="l" t="t" r="r" b="b"/>
              <a:pathLst>
                <a:path w="3023" h="3023" extrusionOk="0">
                  <a:moveTo>
                    <a:pt x="1512" y="1"/>
                  </a:moveTo>
                  <a:cubicBezTo>
                    <a:pt x="662" y="1"/>
                    <a:pt x="1" y="662"/>
                    <a:pt x="1" y="1512"/>
                  </a:cubicBezTo>
                  <a:cubicBezTo>
                    <a:pt x="1" y="2362"/>
                    <a:pt x="662" y="3023"/>
                    <a:pt x="1512" y="3023"/>
                  </a:cubicBezTo>
                  <a:cubicBezTo>
                    <a:pt x="2267" y="3023"/>
                    <a:pt x="3023" y="2362"/>
                    <a:pt x="3023" y="1512"/>
                  </a:cubicBezTo>
                  <a:cubicBezTo>
                    <a:pt x="3023" y="662"/>
                    <a:pt x="2362" y="1"/>
                    <a:pt x="1512"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21" name="Google Shape;6121;p76"/>
            <p:cNvSpPr/>
            <p:nvPr/>
          </p:nvSpPr>
          <p:spPr>
            <a:xfrm>
              <a:off x="2745250" y="3448875"/>
              <a:ext cx="75575" cy="75575"/>
            </a:xfrm>
            <a:custGeom>
              <a:avLst/>
              <a:gdLst/>
              <a:ahLst/>
              <a:cxnLst/>
              <a:rect l="l" t="t" r="r" b="b"/>
              <a:pathLst>
                <a:path w="3023" h="3023" extrusionOk="0">
                  <a:moveTo>
                    <a:pt x="1511" y="1"/>
                  </a:moveTo>
                  <a:cubicBezTo>
                    <a:pt x="661" y="1"/>
                    <a:pt x="0" y="662"/>
                    <a:pt x="0" y="1512"/>
                  </a:cubicBezTo>
                  <a:cubicBezTo>
                    <a:pt x="0" y="2362"/>
                    <a:pt x="661" y="3023"/>
                    <a:pt x="1511" y="3023"/>
                  </a:cubicBezTo>
                  <a:cubicBezTo>
                    <a:pt x="2361" y="3023"/>
                    <a:pt x="3022" y="2362"/>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22" name="Google Shape;6122;p76"/>
            <p:cNvSpPr/>
            <p:nvPr/>
          </p:nvSpPr>
          <p:spPr>
            <a:xfrm>
              <a:off x="2945925" y="3448875"/>
              <a:ext cx="73200" cy="75575"/>
            </a:xfrm>
            <a:custGeom>
              <a:avLst/>
              <a:gdLst/>
              <a:ahLst/>
              <a:cxnLst/>
              <a:rect l="l" t="t" r="r" b="b"/>
              <a:pathLst>
                <a:path w="2928" h="3023" extrusionOk="0">
                  <a:moveTo>
                    <a:pt x="1417" y="1"/>
                  </a:moveTo>
                  <a:cubicBezTo>
                    <a:pt x="661" y="1"/>
                    <a:pt x="0" y="662"/>
                    <a:pt x="0" y="1512"/>
                  </a:cubicBezTo>
                  <a:cubicBezTo>
                    <a:pt x="0" y="2362"/>
                    <a:pt x="661" y="3023"/>
                    <a:pt x="1417" y="3023"/>
                  </a:cubicBezTo>
                  <a:cubicBezTo>
                    <a:pt x="2266" y="3023"/>
                    <a:pt x="2928" y="2362"/>
                    <a:pt x="2928" y="1512"/>
                  </a:cubicBezTo>
                  <a:cubicBezTo>
                    <a:pt x="2928" y="662"/>
                    <a:pt x="2266" y="1"/>
                    <a:pt x="1417"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23" name="Google Shape;6123;p76"/>
            <p:cNvSpPr/>
            <p:nvPr/>
          </p:nvSpPr>
          <p:spPr>
            <a:xfrm>
              <a:off x="3144225" y="3448875"/>
              <a:ext cx="73225" cy="75575"/>
            </a:xfrm>
            <a:custGeom>
              <a:avLst/>
              <a:gdLst/>
              <a:ahLst/>
              <a:cxnLst/>
              <a:rect l="l" t="t" r="r" b="b"/>
              <a:pathLst>
                <a:path w="2929" h="3023" extrusionOk="0">
                  <a:moveTo>
                    <a:pt x="1417" y="1"/>
                  </a:moveTo>
                  <a:cubicBezTo>
                    <a:pt x="662" y="1"/>
                    <a:pt x="1" y="662"/>
                    <a:pt x="1" y="1512"/>
                  </a:cubicBezTo>
                  <a:cubicBezTo>
                    <a:pt x="1" y="2362"/>
                    <a:pt x="662" y="3023"/>
                    <a:pt x="1511" y="3023"/>
                  </a:cubicBezTo>
                  <a:cubicBezTo>
                    <a:pt x="2267" y="3023"/>
                    <a:pt x="2928" y="2362"/>
                    <a:pt x="2928" y="1512"/>
                  </a:cubicBezTo>
                  <a:cubicBezTo>
                    <a:pt x="2928" y="662"/>
                    <a:pt x="2267" y="1"/>
                    <a:pt x="1511"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24" name="Google Shape;6124;p76"/>
            <p:cNvSpPr/>
            <p:nvPr/>
          </p:nvSpPr>
          <p:spPr>
            <a:xfrm>
              <a:off x="3342550" y="3448875"/>
              <a:ext cx="75550" cy="75575"/>
            </a:xfrm>
            <a:custGeom>
              <a:avLst/>
              <a:gdLst/>
              <a:ahLst/>
              <a:cxnLst/>
              <a:rect l="l" t="t" r="r" b="b"/>
              <a:pathLst>
                <a:path w="3022" h="3023" extrusionOk="0">
                  <a:moveTo>
                    <a:pt x="1511" y="1"/>
                  </a:moveTo>
                  <a:cubicBezTo>
                    <a:pt x="661" y="1"/>
                    <a:pt x="0" y="662"/>
                    <a:pt x="0" y="1512"/>
                  </a:cubicBezTo>
                  <a:cubicBezTo>
                    <a:pt x="0" y="2362"/>
                    <a:pt x="661" y="3023"/>
                    <a:pt x="1511" y="3023"/>
                  </a:cubicBezTo>
                  <a:cubicBezTo>
                    <a:pt x="2361" y="3023"/>
                    <a:pt x="3022" y="2362"/>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25" name="Google Shape;6125;p76"/>
            <p:cNvSpPr/>
            <p:nvPr/>
          </p:nvSpPr>
          <p:spPr>
            <a:xfrm>
              <a:off x="3540850" y="3448875"/>
              <a:ext cx="75575" cy="75575"/>
            </a:xfrm>
            <a:custGeom>
              <a:avLst/>
              <a:gdLst/>
              <a:ahLst/>
              <a:cxnLst/>
              <a:rect l="l" t="t" r="r" b="b"/>
              <a:pathLst>
                <a:path w="3023" h="3023" extrusionOk="0">
                  <a:moveTo>
                    <a:pt x="1511" y="1"/>
                  </a:moveTo>
                  <a:cubicBezTo>
                    <a:pt x="756" y="1"/>
                    <a:pt x="95" y="662"/>
                    <a:pt x="95" y="1512"/>
                  </a:cubicBezTo>
                  <a:cubicBezTo>
                    <a:pt x="1" y="2362"/>
                    <a:pt x="756" y="3023"/>
                    <a:pt x="1511" y="3023"/>
                  </a:cubicBezTo>
                  <a:cubicBezTo>
                    <a:pt x="2361" y="3023"/>
                    <a:pt x="3022" y="2362"/>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26" name="Google Shape;6126;p76"/>
            <p:cNvSpPr/>
            <p:nvPr/>
          </p:nvSpPr>
          <p:spPr>
            <a:xfrm>
              <a:off x="3741525" y="3448875"/>
              <a:ext cx="73200" cy="75575"/>
            </a:xfrm>
            <a:custGeom>
              <a:avLst/>
              <a:gdLst/>
              <a:ahLst/>
              <a:cxnLst/>
              <a:rect l="l" t="t" r="r" b="b"/>
              <a:pathLst>
                <a:path w="2928" h="3023" extrusionOk="0">
                  <a:moveTo>
                    <a:pt x="1417" y="1"/>
                  </a:moveTo>
                  <a:cubicBezTo>
                    <a:pt x="661" y="1"/>
                    <a:pt x="0" y="662"/>
                    <a:pt x="0" y="1512"/>
                  </a:cubicBezTo>
                  <a:cubicBezTo>
                    <a:pt x="0" y="2362"/>
                    <a:pt x="661" y="3023"/>
                    <a:pt x="1511" y="3023"/>
                  </a:cubicBezTo>
                  <a:cubicBezTo>
                    <a:pt x="2267" y="3023"/>
                    <a:pt x="2928" y="2362"/>
                    <a:pt x="2928" y="1512"/>
                  </a:cubicBezTo>
                  <a:cubicBezTo>
                    <a:pt x="2928" y="662"/>
                    <a:pt x="2267" y="1"/>
                    <a:pt x="1511"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27" name="Google Shape;6127;p76"/>
            <p:cNvSpPr/>
            <p:nvPr/>
          </p:nvSpPr>
          <p:spPr>
            <a:xfrm>
              <a:off x="1352325" y="3260025"/>
              <a:ext cx="75575" cy="75550"/>
            </a:xfrm>
            <a:custGeom>
              <a:avLst/>
              <a:gdLst/>
              <a:ahLst/>
              <a:cxnLst/>
              <a:rect l="l" t="t" r="r" b="b"/>
              <a:pathLst>
                <a:path w="3023" h="3022"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28" name="Google Shape;6128;p76"/>
            <p:cNvSpPr/>
            <p:nvPr/>
          </p:nvSpPr>
          <p:spPr>
            <a:xfrm>
              <a:off x="1550650" y="3260025"/>
              <a:ext cx="75575" cy="75550"/>
            </a:xfrm>
            <a:custGeom>
              <a:avLst/>
              <a:gdLst/>
              <a:ahLst/>
              <a:cxnLst/>
              <a:rect l="l" t="t" r="r" b="b"/>
              <a:pathLst>
                <a:path w="3023" h="3022" extrusionOk="0">
                  <a:moveTo>
                    <a:pt x="1511" y="0"/>
                  </a:moveTo>
                  <a:cubicBezTo>
                    <a:pt x="756" y="0"/>
                    <a:pt x="95" y="661"/>
                    <a:pt x="95" y="1511"/>
                  </a:cubicBezTo>
                  <a:cubicBezTo>
                    <a:pt x="0" y="2361"/>
                    <a:pt x="756"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29" name="Google Shape;6129;p76"/>
            <p:cNvSpPr/>
            <p:nvPr/>
          </p:nvSpPr>
          <p:spPr>
            <a:xfrm>
              <a:off x="1751325" y="3260025"/>
              <a:ext cx="73200" cy="75550"/>
            </a:xfrm>
            <a:custGeom>
              <a:avLst/>
              <a:gdLst/>
              <a:ahLst/>
              <a:cxnLst/>
              <a:rect l="l" t="t" r="r" b="b"/>
              <a:pathLst>
                <a:path w="2928" h="3022" extrusionOk="0">
                  <a:moveTo>
                    <a:pt x="1417" y="0"/>
                  </a:moveTo>
                  <a:cubicBezTo>
                    <a:pt x="661" y="0"/>
                    <a:pt x="0" y="661"/>
                    <a:pt x="0" y="1511"/>
                  </a:cubicBezTo>
                  <a:cubicBezTo>
                    <a:pt x="0" y="2361"/>
                    <a:pt x="661" y="3022"/>
                    <a:pt x="1511" y="3022"/>
                  </a:cubicBezTo>
                  <a:cubicBezTo>
                    <a:pt x="2267" y="3022"/>
                    <a:pt x="2928" y="2361"/>
                    <a:pt x="2928" y="1511"/>
                  </a:cubicBezTo>
                  <a:cubicBezTo>
                    <a:pt x="2928" y="661"/>
                    <a:pt x="2267" y="0"/>
                    <a:pt x="1511"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30" name="Google Shape;6130;p76"/>
            <p:cNvSpPr/>
            <p:nvPr/>
          </p:nvSpPr>
          <p:spPr>
            <a:xfrm>
              <a:off x="1949625" y="3260025"/>
              <a:ext cx="75575" cy="75550"/>
            </a:xfrm>
            <a:custGeom>
              <a:avLst/>
              <a:gdLst/>
              <a:ahLst/>
              <a:cxnLst/>
              <a:rect l="l" t="t" r="r" b="b"/>
              <a:pathLst>
                <a:path w="3023" h="3022"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31" name="Google Shape;6131;p76"/>
            <p:cNvSpPr/>
            <p:nvPr/>
          </p:nvSpPr>
          <p:spPr>
            <a:xfrm>
              <a:off x="2147950" y="3260025"/>
              <a:ext cx="75575" cy="75550"/>
            </a:xfrm>
            <a:custGeom>
              <a:avLst/>
              <a:gdLst/>
              <a:ahLst/>
              <a:cxnLst/>
              <a:rect l="l" t="t" r="r" b="b"/>
              <a:pathLst>
                <a:path w="3023" h="3022"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32" name="Google Shape;6132;p76"/>
            <p:cNvSpPr/>
            <p:nvPr/>
          </p:nvSpPr>
          <p:spPr>
            <a:xfrm>
              <a:off x="2346250" y="3260025"/>
              <a:ext cx="75575" cy="75550"/>
            </a:xfrm>
            <a:custGeom>
              <a:avLst/>
              <a:gdLst/>
              <a:ahLst/>
              <a:cxnLst/>
              <a:rect l="l" t="t" r="r" b="b"/>
              <a:pathLst>
                <a:path w="3023" h="3022" extrusionOk="0">
                  <a:moveTo>
                    <a:pt x="1512" y="0"/>
                  </a:moveTo>
                  <a:cubicBezTo>
                    <a:pt x="756" y="0"/>
                    <a:pt x="95" y="661"/>
                    <a:pt x="95" y="1511"/>
                  </a:cubicBezTo>
                  <a:cubicBezTo>
                    <a:pt x="1" y="2361"/>
                    <a:pt x="756" y="3022"/>
                    <a:pt x="1512" y="3022"/>
                  </a:cubicBezTo>
                  <a:cubicBezTo>
                    <a:pt x="2362" y="3022"/>
                    <a:pt x="3023" y="2361"/>
                    <a:pt x="3023" y="1511"/>
                  </a:cubicBezTo>
                  <a:cubicBezTo>
                    <a:pt x="3023" y="661"/>
                    <a:pt x="2362" y="0"/>
                    <a:pt x="1512"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33" name="Google Shape;6133;p76"/>
            <p:cNvSpPr/>
            <p:nvPr/>
          </p:nvSpPr>
          <p:spPr>
            <a:xfrm>
              <a:off x="2546925" y="3260025"/>
              <a:ext cx="75575" cy="75550"/>
            </a:xfrm>
            <a:custGeom>
              <a:avLst/>
              <a:gdLst/>
              <a:ahLst/>
              <a:cxnLst/>
              <a:rect l="l" t="t" r="r" b="b"/>
              <a:pathLst>
                <a:path w="3023" h="3022" extrusionOk="0">
                  <a:moveTo>
                    <a:pt x="1512" y="0"/>
                  </a:moveTo>
                  <a:cubicBezTo>
                    <a:pt x="662" y="0"/>
                    <a:pt x="1" y="661"/>
                    <a:pt x="1" y="1511"/>
                  </a:cubicBezTo>
                  <a:cubicBezTo>
                    <a:pt x="1" y="2361"/>
                    <a:pt x="662" y="3022"/>
                    <a:pt x="1512" y="3022"/>
                  </a:cubicBezTo>
                  <a:cubicBezTo>
                    <a:pt x="2267" y="3022"/>
                    <a:pt x="3023" y="2361"/>
                    <a:pt x="3023" y="1511"/>
                  </a:cubicBezTo>
                  <a:cubicBezTo>
                    <a:pt x="3023" y="661"/>
                    <a:pt x="2362" y="0"/>
                    <a:pt x="1512"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34" name="Google Shape;6134;p76"/>
            <p:cNvSpPr/>
            <p:nvPr/>
          </p:nvSpPr>
          <p:spPr>
            <a:xfrm>
              <a:off x="2745250" y="3260025"/>
              <a:ext cx="75575" cy="75550"/>
            </a:xfrm>
            <a:custGeom>
              <a:avLst/>
              <a:gdLst/>
              <a:ahLst/>
              <a:cxnLst/>
              <a:rect l="l" t="t" r="r" b="b"/>
              <a:pathLst>
                <a:path w="3023" h="3022"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35" name="Google Shape;6135;p76"/>
            <p:cNvSpPr/>
            <p:nvPr/>
          </p:nvSpPr>
          <p:spPr>
            <a:xfrm>
              <a:off x="2945925" y="3260025"/>
              <a:ext cx="73200" cy="75550"/>
            </a:xfrm>
            <a:custGeom>
              <a:avLst/>
              <a:gdLst/>
              <a:ahLst/>
              <a:cxnLst/>
              <a:rect l="l" t="t" r="r" b="b"/>
              <a:pathLst>
                <a:path w="2928" h="3022" extrusionOk="0">
                  <a:moveTo>
                    <a:pt x="1417" y="0"/>
                  </a:moveTo>
                  <a:cubicBezTo>
                    <a:pt x="661" y="0"/>
                    <a:pt x="0" y="661"/>
                    <a:pt x="0" y="1511"/>
                  </a:cubicBezTo>
                  <a:cubicBezTo>
                    <a:pt x="0" y="2361"/>
                    <a:pt x="661" y="3022"/>
                    <a:pt x="1417" y="3022"/>
                  </a:cubicBezTo>
                  <a:cubicBezTo>
                    <a:pt x="2266" y="3022"/>
                    <a:pt x="2928" y="2361"/>
                    <a:pt x="2928" y="1511"/>
                  </a:cubicBezTo>
                  <a:cubicBezTo>
                    <a:pt x="2928" y="661"/>
                    <a:pt x="2266" y="0"/>
                    <a:pt x="1417"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36" name="Google Shape;6136;p76"/>
            <p:cNvSpPr/>
            <p:nvPr/>
          </p:nvSpPr>
          <p:spPr>
            <a:xfrm>
              <a:off x="3144225" y="3260025"/>
              <a:ext cx="73225" cy="75550"/>
            </a:xfrm>
            <a:custGeom>
              <a:avLst/>
              <a:gdLst/>
              <a:ahLst/>
              <a:cxnLst/>
              <a:rect l="l" t="t" r="r" b="b"/>
              <a:pathLst>
                <a:path w="2929" h="3022" extrusionOk="0">
                  <a:moveTo>
                    <a:pt x="1417" y="0"/>
                  </a:moveTo>
                  <a:cubicBezTo>
                    <a:pt x="662" y="0"/>
                    <a:pt x="1" y="661"/>
                    <a:pt x="1" y="1511"/>
                  </a:cubicBezTo>
                  <a:cubicBezTo>
                    <a:pt x="1" y="2361"/>
                    <a:pt x="662" y="3022"/>
                    <a:pt x="1511" y="3022"/>
                  </a:cubicBezTo>
                  <a:cubicBezTo>
                    <a:pt x="2267" y="3022"/>
                    <a:pt x="2928" y="2361"/>
                    <a:pt x="2928" y="1511"/>
                  </a:cubicBezTo>
                  <a:cubicBezTo>
                    <a:pt x="2928" y="661"/>
                    <a:pt x="2267" y="0"/>
                    <a:pt x="1511"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37" name="Google Shape;6137;p76"/>
            <p:cNvSpPr/>
            <p:nvPr/>
          </p:nvSpPr>
          <p:spPr>
            <a:xfrm>
              <a:off x="3342550" y="3260025"/>
              <a:ext cx="75550" cy="75550"/>
            </a:xfrm>
            <a:custGeom>
              <a:avLst/>
              <a:gdLst/>
              <a:ahLst/>
              <a:cxnLst/>
              <a:rect l="l" t="t" r="r" b="b"/>
              <a:pathLst>
                <a:path w="3022" h="3022"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38" name="Google Shape;6138;p76"/>
            <p:cNvSpPr/>
            <p:nvPr/>
          </p:nvSpPr>
          <p:spPr>
            <a:xfrm>
              <a:off x="3540850" y="3260025"/>
              <a:ext cx="75575" cy="75550"/>
            </a:xfrm>
            <a:custGeom>
              <a:avLst/>
              <a:gdLst/>
              <a:ahLst/>
              <a:cxnLst/>
              <a:rect l="l" t="t" r="r" b="b"/>
              <a:pathLst>
                <a:path w="3023" h="3022" extrusionOk="0">
                  <a:moveTo>
                    <a:pt x="1511" y="0"/>
                  </a:moveTo>
                  <a:cubicBezTo>
                    <a:pt x="756" y="0"/>
                    <a:pt x="95" y="661"/>
                    <a:pt x="95" y="1511"/>
                  </a:cubicBezTo>
                  <a:cubicBezTo>
                    <a:pt x="1" y="2361"/>
                    <a:pt x="756"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39" name="Google Shape;6139;p76"/>
            <p:cNvSpPr/>
            <p:nvPr/>
          </p:nvSpPr>
          <p:spPr>
            <a:xfrm>
              <a:off x="3741525" y="3260025"/>
              <a:ext cx="73200" cy="75550"/>
            </a:xfrm>
            <a:custGeom>
              <a:avLst/>
              <a:gdLst/>
              <a:ahLst/>
              <a:cxnLst/>
              <a:rect l="l" t="t" r="r" b="b"/>
              <a:pathLst>
                <a:path w="2928" h="3022" extrusionOk="0">
                  <a:moveTo>
                    <a:pt x="1417" y="0"/>
                  </a:moveTo>
                  <a:cubicBezTo>
                    <a:pt x="661" y="0"/>
                    <a:pt x="0" y="661"/>
                    <a:pt x="0" y="1511"/>
                  </a:cubicBezTo>
                  <a:cubicBezTo>
                    <a:pt x="0" y="2361"/>
                    <a:pt x="661" y="3022"/>
                    <a:pt x="1511" y="3022"/>
                  </a:cubicBezTo>
                  <a:cubicBezTo>
                    <a:pt x="2267" y="3022"/>
                    <a:pt x="2928" y="2361"/>
                    <a:pt x="2928" y="1511"/>
                  </a:cubicBezTo>
                  <a:cubicBezTo>
                    <a:pt x="2928" y="661"/>
                    <a:pt x="2267" y="0"/>
                    <a:pt x="1511"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40" name="Google Shape;6140;p76"/>
            <p:cNvSpPr/>
            <p:nvPr/>
          </p:nvSpPr>
          <p:spPr>
            <a:xfrm>
              <a:off x="1201250" y="3073500"/>
              <a:ext cx="25975" cy="68500"/>
            </a:xfrm>
            <a:custGeom>
              <a:avLst/>
              <a:gdLst/>
              <a:ahLst/>
              <a:cxnLst/>
              <a:rect l="l" t="t" r="r" b="b"/>
              <a:pathLst>
                <a:path w="1039" h="2740" extrusionOk="0">
                  <a:moveTo>
                    <a:pt x="0" y="1"/>
                  </a:moveTo>
                  <a:lnTo>
                    <a:pt x="0" y="1"/>
                  </a:lnTo>
                  <a:cubicBezTo>
                    <a:pt x="95" y="851"/>
                    <a:pt x="189" y="1795"/>
                    <a:pt x="283" y="2739"/>
                  </a:cubicBezTo>
                  <a:cubicBezTo>
                    <a:pt x="756" y="2456"/>
                    <a:pt x="1039" y="1984"/>
                    <a:pt x="1039" y="1417"/>
                  </a:cubicBezTo>
                  <a:cubicBezTo>
                    <a:pt x="1039" y="662"/>
                    <a:pt x="567" y="190"/>
                    <a:pt x="0"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41" name="Google Shape;6141;p76"/>
            <p:cNvSpPr/>
            <p:nvPr/>
          </p:nvSpPr>
          <p:spPr>
            <a:xfrm>
              <a:off x="1352325" y="3071150"/>
              <a:ext cx="75575" cy="75575"/>
            </a:xfrm>
            <a:custGeom>
              <a:avLst/>
              <a:gdLst/>
              <a:ahLst/>
              <a:cxnLst/>
              <a:rect l="l" t="t" r="r" b="b"/>
              <a:pathLst>
                <a:path w="3023" h="3023"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42" name="Google Shape;6142;p76"/>
            <p:cNvSpPr/>
            <p:nvPr/>
          </p:nvSpPr>
          <p:spPr>
            <a:xfrm>
              <a:off x="1550650" y="3071150"/>
              <a:ext cx="75575" cy="75575"/>
            </a:xfrm>
            <a:custGeom>
              <a:avLst/>
              <a:gdLst/>
              <a:ahLst/>
              <a:cxnLst/>
              <a:rect l="l" t="t" r="r" b="b"/>
              <a:pathLst>
                <a:path w="3023" h="3023" extrusionOk="0">
                  <a:moveTo>
                    <a:pt x="1511" y="0"/>
                  </a:moveTo>
                  <a:cubicBezTo>
                    <a:pt x="756" y="0"/>
                    <a:pt x="95" y="661"/>
                    <a:pt x="95" y="1511"/>
                  </a:cubicBezTo>
                  <a:cubicBezTo>
                    <a:pt x="0" y="2361"/>
                    <a:pt x="756"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43" name="Google Shape;6143;p76"/>
            <p:cNvSpPr/>
            <p:nvPr/>
          </p:nvSpPr>
          <p:spPr>
            <a:xfrm>
              <a:off x="1751325" y="3071150"/>
              <a:ext cx="73200" cy="75575"/>
            </a:xfrm>
            <a:custGeom>
              <a:avLst/>
              <a:gdLst/>
              <a:ahLst/>
              <a:cxnLst/>
              <a:rect l="l" t="t" r="r" b="b"/>
              <a:pathLst>
                <a:path w="2928" h="3023" extrusionOk="0">
                  <a:moveTo>
                    <a:pt x="1417" y="0"/>
                  </a:moveTo>
                  <a:cubicBezTo>
                    <a:pt x="661" y="0"/>
                    <a:pt x="0" y="661"/>
                    <a:pt x="0" y="1511"/>
                  </a:cubicBezTo>
                  <a:cubicBezTo>
                    <a:pt x="0" y="2361"/>
                    <a:pt x="661" y="3022"/>
                    <a:pt x="1511" y="3022"/>
                  </a:cubicBezTo>
                  <a:cubicBezTo>
                    <a:pt x="2267" y="3022"/>
                    <a:pt x="2928" y="2361"/>
                    <a:pt x="2928" y="1511"/>
                  </a:cubicBezTo>
                  <a:cubicBezTo>
                    <a:pt x="2928" y="661"/>
                    <a:pt x="2267" y="0"/>
                    <a:pt x="1511"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44" name="Google Shape;6144;p76"/>
            <p:cNvSpPr/>
            <p:nvPr/>
          </p:nvSpPr>
          <p:spPr>
            <a:xfrm>
              <a:off x="1949625" y="3071150"/>
              <a:ext cx="75575" cy="75575"/>
            </a:xfrm>
            <a:custGeom>
              <a:avLst/>
              <a:gdLst/>
              <a:ahLst/>
              <a:cxnLst/>
              <a:rect l="l" t="t" r="r" b="b"/>
              <a:pathLst>
                <a:path w="3023" h="3023"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45" name="Google Shape;6145;p76"/>
            <p:cNvSpPr/>
            <p:nvPr/>
          </p:nvSpPr>
          <p:spPr>
            <a:xfrm>
              <a:off x="2147950" y="3071150"/>
              <a:ext cx="75575" cy="75575"/>
            </a:xfrm>
            <a:custGeom>
              <a:avLst/>
              <a:gdLst/>
              <a:ahLst/>
              <a:cxnLst/>
              <a:rect l="l" t="t" r="r" b="b"/>
              <a:pathLst>
                <a:path w="3023" h="3023"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46" name="Google Shape;6146;p76"/>
            <p:cNvSpPr/>
            <p:nvPr/>
          </p:nvSpPr>
          <p:spPr>
            <a:xfrm>
              <a:off x="2346250" y="3071150"/>
              <a:ext cx="75575" cy="75575"/>
            </a:xfrm>
            <a:custGeom>
              <a:avLst/>
              <a:gdLst/>
              <a:ahLst/>
              <a:cxnLst/>
              <a:rect l="l" t="t" r="r" b="b"/>
              <a:pathLst>
                <a:path w="3023" h="3023" extrusionOk="0">
                  <a:moveTo>
                    <a:pt x="1512" y="0"/>
                  </a:moveTo>
                  <a:cubicBezTo>
                    <a:pt x="756" y="0"/>
                    <a:pt x="95" y="661"/>
                    <a:pt x="95" y="1511"/>
                  </a:cubicBezTo>
                  <a:cubicBezTo>
                    <a:pt x="1" y="2361"/>
                    <a:pt x="756" y="3022"/>
                    <a:pt x="1512" y="3022"/>
                  </a:cubicBezTo>
                  <a:cubicBezTo>
                    <a:pt x="2362" y="3022"/>
                    <a:pt x="3023" y="2361"/>
                    <a:pt x="3023" y="1511"/>
                  </a:cubicBezTo>
                  <a:cubicBezTo>
                    <a:pt x="3023" y="661"/>
                    <a:pt x="2362" y="0"/>
                    <a:pt x="1512"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47" name="Google Shape;6147;p76"/>
            <p:cNvSpPr/>
            <p:nvPr/>
          </p:nvSpPr>
          <p:spPr>
            <a:xfrm>
              <a:off x="2546925" y="3071150"/>
              <a:ext cx="75575" cy="75575"/>
            </a:xfrm>
            <a:custGeom>
              <a:avLst/>
              <a:gdLst/>
              <a:ahLst/>
              <a:cxnLst/>
              <a:rect l="l" t="t" r="r" b="b"/>
              <a:pathLst>
                <a:path w="3023" h="3023" extrusionOk="0">
                  <a:moveTo>
                    <a:pt x="1512" y="0"/>
                  </a:moveTo>
                  <a:cubicBezTo>
                    <a:pt x="662" y="0"/>
                    <a:pt x="1" y="661"/>
                    <a:pt x="1" y="1511"/>
                  </a:cubicBezTo>
                  <a:cubicBezTo>
                    <a:pt x="1" y="2361"/>
                    <a:pt x="662" y="3022"/>
                    <a:pt x="1512" y="3022"/>
                  </a:cubicBezTo>
                  <a:cubicBezTo>
                    <a:pt x="2267" y="3022"/>
                    <a:pt x="3023" y="2361"/>
                    <a:pt x="3023" y="1511"/>
                  </a:cubicBezTo>
                  <a:cubicBezTo>
                    <a:pt x="3023" y="661"/>
                    <a:pt x="2362" y="0"/>
                    <a:pt x="1512"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48" name="Google Shape;6148;p76"/>
            <p:cNvSpPr/>
            <p:nvPr/>
          </p:nvSpPr>
          <p:spPr>
            <a:xfrm>
              <a:off x="2745250" y="3071150"/>
              <a:ext cx="75575" cy="75575"/>
            </a:xfrm>
            <a:custGeom>
              <a:avLst/>
              <a:gdLst/>
              <a:ahLst/>
              <a:cxnLst/>
              <a:rect l="l" t="t" r="r" b="b"/>
              <a:pathLst>
                <a:path w="3023" h="3023"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49" name="Google Shape;6149;p76"/>
            <p:cNvSpPr/>
            <p:nvPr/>
          </p:nvSpPr>
          <p:spPr>
            <a:xfrm>
              <a:off x="2945925" y="3071150"/>
              <a:ext cx="73200" cy="75575"/>
            </a:xfrm>
            <a:custGeom>
              <a:avLst/>
              <a:gdLst/>
              <a:ahLst/>
              <a:cxnLst/>
              <a:rect l="l" t="t" r="r" b="b"/>
              <a:pathLst>
                <a:path w="2928" h="3023" extrusionOk="0">
                  <a:moveTo>
                    <a:pt x="1417" y="0"/>
                  </a:moveTo>
                  <a:cubicBezTo>
                    <a:pt x="661" y="0"/>
                    <a:pt x="0" y="661"/>
                    <a:pt x="0" y="1511"/>
                  </a:cubicBezTo>
                  <a:cubicBezTo>
                    <a:pt x="0" y="2361"/>
                    <a:pt x="661" y="3022"/>
                    <a:pt x="1417" y="3022"/>
                  </a:cubicBezTo>
                  <a:cubicBezTo>
                    <a:pt x="2266" y="3022"/>
                    <a:pt x="2928" y="2361"/>
                    <a:pt x="2928" y="1511"/>
                  </a:cubicBezTo>
                  <a:cubicBezTo>
                    <a:pt x="2928" y="661"/>
                    <a:pt x="2266" y="0"/>
                    <a:pt x="1417"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50" name="Google Shape;6150;p76"/>
            <p:cNvSpPr/>
            <p:nvPr/>
          </p:nvSpPr>
          <p:spPr>
            <a:xfrm>
              <a:off x="3144225" y="3071150"/>
              <a:ext cx="73225" cy="75575"/>
            </a:xfrm>
            <a:custGeom>
              <a:avLst/>
              <a:gdLst/>
              <a:ahLst/>
              <a:cxnLst/>
              <a:rect l="l" t="t" r="r" b="b"/>
              <a:pathLst>
                <a:path w="2929" h="3023" extrusionOk="0">
                  <a:moveTo>
                    <a:pt x="1417" y="0"/>
                  </a:moveTo>
                  <a:cubicBezTo>
                    <a:pt x="662" y="0"/>
                    <a:pt x="1" y="661"/>
                    <a:pt x="1" y="1511"/>
                  </a:cubicBezTo>
                  <a:cubicBezTo>
                    <a:pt x="1" y="2361"/>
                    <a:pt x="662" y="3022"/>
                    <a:pt x="1511" y="3022"/>
                  </a:cubicBezTo>
                  <a:cubicBezTo>
                    <a:pt x="2267" y="3022"/>
                    <a:pt x="2928" y="2361"/>
                    <a:pt x="2928" y="1511"/>
                  </a:cubicBezTo>
                  <a:cubicBezTo>
                    <a:pt x="2928" y="661"/>
                    <a:pt x="2267" y="0"/>
                    <a:pt x="1511"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51" name="Google Shape;6151;p76"/>
            <p:cNvSpPr/>
            <p:nvPr/>
          </p:nvSpPr>
          <p:spPr>
            <a:xfrm>
              <a:off x="3342550" y="3071150"/>
              <a:ext cx="75550" cy="75575"/>
            </a:xfrm>
            <a:custGeom>
              <a:avLst/>
              <a:gdLst/>
              <a:ahLst/>
              <a:cxnLst/>
              <a:rect l="l" t="t" r="r" b="b"/>
              <a:pathLst>
                <a:path w="3022" h="3023"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52" name="Google Shape;6152;p76"/>
            <p:cNvSpPr/>
            <p:nvPr/>
          </p:nvSpPr>
          <p:spPr>
            <a:xfrm>
              <a:off x="3540850" y="3071150"/>
              <a:ext cx="75575" cy="75575"/>
            </a:xfrm>
            <a:custGeom>
              <a:avLst/>
              <a:gdLst/>
              <a:ahLst/>
              <a:cxnLst/>
              <a:rect l="l" t="t" r="r" b="b"/>
              <a:pathLst>
                <a:path w="3023" h="3023" extrusionOk="0">
                  <a:moveTo>
                    <a:pt x="1511" y="0"/>
                  </a:moveTo>
                  <a:cubicBezTo>
                    <a:pt x="756" y="0"/>
                    <a:pt x="95" y="661"/>
                    <a:pt x="95" y="1511"/>
                  </a:cubicBezTo>
                  <a:cubicBezTo>
                    <a:pt x="1" y="2361"/>
                    <a:pt x="756"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53" name="Google Shape;6153;p76"/>
            <p:cNvSpPr/>
            <p:nvPr/>
          </p:nvSpPr>
          <p:spPr>
            <a:xfrm>
              <a:off x="3741525" y="3071150"/>
              <a:ext cx="73200" cy="75575"/>
            </a:xfrm>
            <a:custGeom>
              <a:avLst/>
              <a:gdLst/>
              <a:ahLst/>
              <a:cxnLst/>
              <a:rect l="l" t="t" r="r" b="b"/>
              <a:pathLst>
                <a:path w="2928" h="3023" extrusionOk="0">
                  <a:moveTo>
                    <a:pt x="1417" y="0"/>
                  </a:moveTo>
                  <a:cubicBezTo>
                    <a:pt x="661" y="0"/>
                    <a:pt x="0" y="661"/>
                    <a:pt x="0" y="1511"/>
                  </a:cubicBezTo>
                  <a:cubicBezTo>
                    <a:pt x="0" y="2361"/>
                    <a:pt x="661" y="3022"/>
                    <a:pt x="1511" y="3022"/>
                  </a:cubicBezTo>
                  <a:cubicBezTo>
                    <a:pt x="2267" y="3022"/>
                    <a:pt x="2928" y="2361"/>
                    <a:pt x="2928" y="1511"/>
                  </a:cubicBezTo>
                  <a:cubicBezTo>
                    <a:pt x="2928" y="661"/>
                    <a:pt x="2267" y="0"/>
                    <a:pt x="1511"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54" name="Google Shape;6154;p76"/>
            <p:cNvSpPr/>
            <p:nvPr/>
          </p:nvSpPr>
          <p:spPr>
            <a:xfrm>
              <a:off x="1189450" y="2882275"/>
              <a:ext cx="37775" cy="73225"/>
            </a:xfrm>
            <a:custGeom>
              <a:avLst/>
              <a:gdLst/>
              <a:ahLst/>
              <a:cxnLst/>
              <a:rect l="l" t="t" r="r" b="b"/>
              <a:pathLst>
                <a:path w="1511" h="2929" extrusionOk="0">
                  <a:moveTo>
                    <a:pt x="0" y="1"/>
                  </a:moveTo>
                  <a:cubicBezTo>
                    <a:pt x="0" y="1039"/>
                    <a:pt x="94" y="1984"/>
                    <a:pt x="94" y="2928"/>
                  </a:cubicBezTo>
                  <a:cubicBezTo>
                    <a:pt x="944" y="2928"/>
                    <a:pt x="1511" y="2361"/>
                    <a:pt x="1511" y="1512"/>
                  </a:cubicBezTo>
                  <a:cubicBezTo>
                    <a:pt x="1511" y="662"/>
                    <a:pt x="850" y="1"/>
                    <a:pt x="94"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55" name="Google Shape;6155;p76"/>
            <p:cNvSpPr/>
            <p:nvPr/>
          </p:nvSpPr>
          <p:spPr>
            <a:xfrm>
              <a:off x="1352325" y="2882275"/>
              <a:ext cx="75575" cy="75575"/>
            </a:xfrm>
            <a:custGeom>
              <a:avLst/>
              <a:gdLst/>
              <a:ahLst/>
              <a:cxnLst/>
              <a:rect l="l" t="t" r="r" b="b"/>
              <a:pathLst>
                <a:path w="3023" h="3023" extrusionOk="0">
                  <a:moveTo>
                    <a:pt x="1512" y="1"/>
                  </a:moveTo>
                  <a:cubicBezTo>
                    <a:pt x="662" y="1"/>
                    <a:pt x="1" y="662"/>
                    <a:pt x="1" y="1512"/>
                  </a:cubicBezTo>
                  <a:cubicBezTo>
                    <a:pt x="1" y="2361"/>
                    <a:pt x="662" y="3022"/>
                    <a:pt x="1512" y="3022"/>
                  </a:cubicBezTo>
                  <a:cubicBezTo>
                    <a:pt x="2362" y="3022"/>
                    <a:pt x="3023" y="2361"/>
                    <a:pt x="3023" y="1512"/>
                  </a:cubicBezTo>
                  <a:cubicBezTo>
                    <a:pt x="3023" y="662"/>
                    <a:pt x="2362" y="1"/>
                    <a:pt x="1512"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56" name="Google Shape;6156;p76"/>
            <p:cNvSpPr/>
            <p:nvPr/>
          </p:nvSpPr>
          <p:spPr>
            <a:xfrm>
              <a:off x="1550650" y="2882275"/>
              <a:ext cx="75575" cy="75575"/>
            </a:xfrm>
            <a:custGeom>
              <a:avLst/>
              <a:gdLst/>
              <a:ahLst/>
              <a:cxnLst/>
              <a:rect l="l" t="t" r="r" b="b"/>
              <a:pathLst>
                <a:path w="3023" h="3023" extrusionOk="0">
                  <a:moveTo>
                    <a:pt x="1511" y="1"/>
                  </a:moveTo>
                  <a:cubicBezTo>
                    <a:pt x="756" y="1"/>
                    <a:pt x="95" y="662"/>
                    <a:pt x="95" y="1512"/>
                  </a:cubicBezTo>
                  <a:cubicBezTo>
                    <a:pt x="0" y="2361"/>
                    <a:pt x="756" y="3022"/>
                    <a:pt x="1511" y="3022"/>
                  </a:cubicBezTo>
                  <a:cubicBezTo>
                    <a:pt x="2361" y="3022"/>
                    <a:pt x="3022" y="2361"/>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57" name="Google Shape;6157;p76"/>
            <p:cNvSpPr/>
            <p:nvPr/>
          </p:nvSpPr>
          <p:spPr>
            <a:xfrm>
              <a:off x="1751325" y="2882275"/>
              <a:ext cx="73200" cy="75575"/>
            </a:xfrm>
            <a:custGeom>
              <a:avLst/>
              <a:gdLst/>
              <a:ahLst/>
              <a:cxnLst/>
              <a:rect l="l" t="t" r="r" b="b"/>
              <a:pathLst>
                <a:path w="2928" h="3023" extrusionOk="0">
                  <a:moveTo>
                    <a:pt x="1417" y="1"/>
                  </a:moveTo>
                  <a:cubicBezTo>
                    <a:pt x="661" y="1"/>
                    <a:pt x="0" y="662"/>
                    <a:pt x="0" y="1512"/>
                  </a:cubicBezTo>
                  <a:cubicBezTo>
                    <a:pt x="0" y="2361"/>
                    <a:pt x="661" y="3022"/>
                    <a:pt x="1511" y="3022"/>
                  </a:cubicBezTo>
                  <a:cubicBezTo>
                    <a:pt x="2267" y="3022"/>
                    <a:pt x="2928" y="2361"/>
                    <a:pt x="2928" y="1512"/>
                  </a:cubicBezTo>
                  <a:cubicBezTo>
                    <a:pt x="2928" y="662"/>
                    <a:pt x="2267" y="1"/>
                    <a:pt x="1511"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58" name="Google Shape;6158;p76"/>
            <p:cNvSpPr/>
            <p:nvPr/>
          </p:nvSpPr>
          <p:spPr>
            <a:xfrm>
              <a:off x="1949625" y="2882275"/>
              <a:ext cx="75575" cy="75575"/>
            </a:xfrm>
            <a:custGeom>
              <a:avLst/>
              <a:gdLst/>
              <a:ahLst/>
              <a:cxnLst/>
              <a:rect l="l" t="t" r="r" b="b"/>
              <a:pathLst>
                <a:path w="3023" h="3023" extrusionOk="0">
                  <a:moveTo>
                    <a:pt x="1512" y="1"/>
                  </a:moveTo>
                  <a:cubicBezTo>
                    <a:pt x="662" y="1"/>
                    <a:pt x="1" y="662"/>
                    <a:pt x="1" y="1512"/>
                  </a:cubicBezTo>
                  <a:cubicBezTo>
                    <a:pt x="1" y="2361"/>
                    <a:pt x="662" y="3022"/>
                    <a:pt x="1512" y="3022"/>
                  </a:cubicBezTo>
                  <a:cubicBezTo>
                    <a:pt x="2362" y="3022"/>
                    <a:pt x="3023" y="2361"/>
                    <a:pt x="3023" y="1512"/>
                  </a:cubicBezTo>
                  <a:cubicBezTo>
                    <a:pt x="3023" y="662"/>
                    <a:pt x="2362" y="1"/>
                    <a:pt x="1512"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59" name="Google Shape;6159;p76"/>
            <p:cNvSpPr/>
            <p:nvPr/>
          </p:nvSpPr>
          <p:spPr>
            <a:xfrm>
              <a:off x="2147950" y="2882275"/>
              <a:ext cx="75575" cy="75575"/>
            </a:xfrm>
            <a:custGeom>
              <a:avLst/>
              <a:gdLst/>
              <a:ahLst/>
              <a:cxnLst/>
              <a:rect l="l" t="t" r="r" b="b"/>
              <a:pathLst>
                <a:path w="3023" h="3023" extrusionOk="0">
                  <a:moveTo>
                    <a:pt x="1511" y="1"/>
                  </a:moveTo>
                  <a:cubicBezTo>
                    <a:pt x="661" y="1"/>
                    <a:pt x="0" y="662"/>
                    <a:pt x="0" y="1512"/>
                  </a:cubicBezTo>
                  <a:cubicBezTo>
                    <a:pt x="0" y="2361"/>
                    <a:pt x="661" y="3022"/>
                    <a:pt x="1511" y="3022"/>
                  </a:cubicBezTo>
                  <a:cubicBezTo>
                    <a:pt x="2361" y="3022"/>
                    <a:pt x="3022" y="2361"/>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60" name="Google Shape;6160;p76"/>
            <p:cNvSpPr/>
            <p:nvPr/>
          </p:nvSpPr>
          <p:spPr>
            <a:xfrm>
              <a:off x="2346250" y="2882275"/>
              <a:ext cx="75575" cy="75575"/>
            </a:xfrm>
            <a:custGeom>
              <a:avLst/>
              <a:gdLst/>
              <a:ahLst/>
              <a:cxnLst/>
              <a:rect l="l" t="t" r="r" b="b"/>
              <a:pathLst>
                <a:path w="3023" h="3023" extrusionOk="0">
                  <a:moveTo>
                    <a:pt x="1512" y="1"/>
                  </a:moveTo>
                  <a:cubicBezTo>
                    <a:pt x="756" y="1"/>
                    <a:pt x="95" y="662"/>
                    <a:pt x="95" y="1512"/>
                  </a:cubicBezTo>
                  <a:cubicBezTo>
                    <a:pt x="1" y="2361"/>
                    <a:pt x="756" y="3022"/>
                    <a:pt x="1512" y="3022"/>
                  </a:cubicBezTo>
                  <a:cubicBezTo>
                    <a:pt x="2362" y="3022"/>
                    <a:pt x="3023" y="2361"/>
                    <a:pt x="3023" y="1512"/>
                  </a:cubicBezTo>
                  <a:cubicBezTo>
                    <a:pt x="3023" y="662"/>
                    <a:pt x="2362" y="1"/>
                    <a:pt x="1512"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61" name="Google Shape;6161;p76"/>
            <p:cNvSpPr/>
            <p:nvPr/>
          </p:nvSpPr>
          <p:spPr>
            <a:xfrm>
              <a:off x="2546925" y="2882275"/>
              <a:ext cx="75575" cy="75575"/>
            </a:xfrm>
            <a:custGeom>
              <a:avLst/>
              <a:gdLst/>
              <a:ahLst/>
              <a:cxnLst/>
              <a:rect l="l" t="t" r="r" b="b"/>
              <a:pathLst>
                <a:path w="3023" h="3023" extrusionOk="0">
                  <a:moveTo>
                    <a:pt x="1512" y="1"/>
                  </a:moveTo>
                  <a:cubicBezTo>
                    <a:pt x="662" y="1"/>
                    <a:pt x="1" y="662"/>
                    <a:pt x="1" y="1512"/>
                  </a:cubicBezTo>
                  <a:cubicBezTo>
                    <a:pt x="1" y="2361"/>
                    <a:pt x="662" y="3022"/>
                    <a:pt x="1512" y="3022"/>
                  </a:cubicBezTo>
                  <a:cubicBezTo>
                    <a:pt x="2267" y="3022"/>
                    <a:pt x="3023" y="2361"/>
                    <a:pt x="3023" y="1512"/>
                  </a:cubicBezTo>
                  <a:cubicBezTo>
                    <a:pt x="3023" y="662"/>
                    <a:pt x="2362" y="1"/>
                    <a:pt x="1512"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62" name="Google Shape;6162;p76"/>
            <p:cNvSpPr/>
            <p:nvPr/>
          </p:nvSpPr>
          <p:spPr>
            <a:xfrm>
              <a:off x="2745250" y="2882275"/>
              <a:ext cx="75575" cy="75575"/>
            </a:xfrm>
            <a:custGeom>
              <a:avLst/>
              <a:gdLst/>
              <a:ahLst/>
              <a:cxnLst/>
              <a:rect l="l" t="t" r="r" b="b"/>
              <a:pathLst>
                <a:path w="3023" h="3023" extrusionOk="0">
                  <a:moveTo>
                    <a:pt x="1511" y="1"/>
                  </a:moveTo>
                  <a:cubicBezTo>
                    <a:pt x="661" y="1"/>
                    <a:pt x="0" y="662"/>
                    <a:pt x="0" y="1512"/>
                  </a:cubicBezTo>
                  <a:cubicBezTo>
                    <a:pt x="0" y="2361"/>
                    <a:pt x="661" y="3022"/>
                    <a:pt x="1511" y="3022"/>
                  </a:cubicBezTo>
                  <a:cubicBezTo>
                    <a:pt x="2361" y="3022"/>
                    <a:pt x="3022" y="2361"/>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63" name="Google Shape;6163;p76"/>
            <p:cNvSpPr/>
            <p:nvPr/>
          </p:nvSpPr>
          <p:spPr>
            <a:xfrm>
              <a:off x="2945925" y="2882275"/>
              <a:ext cx="73200" cy="75575"/>
            </a:xfrm>
            <a:custGeom>
              <a:avLst/>
              <a:gdLst/>
              <a:ahLst/>
              <a:cxnLst/>
              <a:rect l="l" t="t" r="r" b="b"/>
              <a:pathLst>
                <a:path w="2928" h="3023" extrusionOk="0">
                  <a:moveTo>
                    <a:pt x="1417" y="1"/>
                  </a:moveTo>
                  <a:cubicBezTo>
                    <a:pt x="661" y="1"/>
                    <a:pt x="0" y="662"/>
                    <a:pt x="0" y="1512"/>
                  </a:cubicBezTo>
                  <a:cubicBezTo>
                    <a:pt x="0" y="2361"/>
                    <a:pt x="661" y="3022"/>
                    <a:pt x="1417" y="3022"/>
                  </a:cubicBezTo>
                  <a:cubicBezTo>
                    <a:pt x="2266" y="3022"/>
                    <a:pt x="2928" y="2361"/>
                    <a:pt x="2928" y="1512"/>
                  </a:cubicBezTo>
                  <a:cubicBezTo>
                    <a:pt x="2928" y="662"/>
                    <a:pt x="2266" y="1"/>
                    <a:pt x="1417"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64" name="Google Shape;6164;p76"/>
            <p:cNvSpPr/>
            <p:nvPr/>
          </p:nvSpPr>
          <p:spPr>
            <a:xfrm>
              <a:off x="3144225" y="2882275"/>
              <a:ext cx="73225" cy="75575"/>
            </a:xfrm>
            <a:custGeom>
              <a:avLst/>
              <a:gdLst/>
              <a:ahLst/>
              <a:cxnLst/>
              <a:rect l="l" t="t" r="r" b="b"/>
              <a:pathLst>
                <a:path w="2929" h="3023" extrusionOk="0">
                  <a:moveTo>
                    <a:pt x="1417" y="1"/>
                  </a:moveTo>
                  <a:cubicBezTo>
                    <a:pt x="662" y="1"/>
                    <a:pt x="1" y="662"/>
                    <a:pt x="1" y="1512"/>
                  </a:cubicBezTo>
                  <a:cubicBezTo>
                    <a:pt x="1" y="2361"/>
                    <a:pt x="662" y="3022"/>
                    <a:pt x="1511" y="3022"/>
                  </a:cubicBezTo>
                  <a:cubicBezTo>
                    <a:pt x="2267" y="3022"/>
                    <a:pt x="2928" y="2361"/>
                    <a:pt x="2928" y="1512"/>
                  </a:cubicBezTo>
                  <a:cubicBezTo>
                    <a:pt x="2928" y="662"/>
                    <a:pt x="2267" y="1"/>
                    <a:pt x="1511"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65" name="Google Shape;6165;p76"/>
            <p:cNvSpPr/>
            <p:nvPr/>
          </p:nvSpPr>
          <p:spPr>
            <a:xfrm>
              <a:off x="3342550" y="2882275"/>
              <a:ext cx="75550" cy="75575"/>
            </a:xfrm>
            <a:custGeom>
              <a:avLst/>
              <a:gdLst/>
              <a:ahLst/>
              <a:cxnLst/>
              <a:rect l="l" t="t" r="r" b="b"/>
              <a:pathLst>
                <a:path w="3022" h="3023" extrusionOk="0">
                  <a:moveTo>
                    <a:pt x="1511" y="1"/>
                  </a:moveTo>
                  <a:cubicBezTo>
                    <a:pt x="661" y="1"/>
                    <a:pt x="0" y="662"/>
                    <a:pt x="0" y="1512"/>
                  </a:cubicBezTo>
                  <a:cubicBezTo>
                    <a:pt x="0" y="2361"/>
                    <a:pt x="661" y="3022"/>
                    <a:pt x="1511" y="3022"/>
                  </a:cubicBezTo>
                  <a:cubicBezTo>
                    <a:pt x="2361" y="3022"/>
                    <a:pt x="3022" y="2361"/>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66" name="Google Shape;6166;p76"/>
            <p:cNvSpPr/>
            <p:nvPr/>
          </p:nvSpPr>
          <p:spPr>
            <a:xfrm>
              <a:off x="3540850" y="2882275"/>
              <a:ext cx="75575" cy="75575"/>
            </a:xfrm>
            <a:custGeom>
              <a:avLst/>
              <a:gdLst/>
              <a:ahLst/>
              <a:cxnLst/>
              <a:rect l="l" t="t" r="r" b="b"/>
              <a:pathLst>
                <a:path w="3023" h="3023" extrusionOk="0">
                  <a:moveTo>
                    <a:pt x="1511" y="1"/>
                  </a:moveTo>
                  <a:cubicBezTo>
                    <a:pt x="756" y="1"/>
                    <a:pt x="95" y="662"/>
                    <a:pt x="95" y="1512"/>
                  </a:cubicBezTo>
                  <a:cubicBezTo>
                    <a:pt x="1" y="2361"/>
                    <a:pt x="756" y="3022"/>
                    <a:pt x="1511" y="3022"/>
                  </a:cubicBezTo>
                  <a:cubicBezTo>
                    <a:pt x="2361" y="3022"/>
                    <a:pt x="3022" y="2361"/>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67" name="Google Shape;6167;p76"/>
            <p:cNvSpPr/>
            <p:nvPr/>
          </p:nvSpPr>
          <p:spPr>
            <a:xfrm>
              <a:off x="3741525" y="2882275"/>
              <a:ext cx="73200" cy="75575"/>
            </a:xfrm>
            <a:custGeom>
              <a:avLst/>
              <a:gdLst/>
              <a:ahLst/>
              <a:cxnLst/>
              <a:rect l="l" t="t" r="r" b="b"/>
              <a:pathLst>
                <a:path w="2928" h="3023" extrusionOk="0">
                  <a:moveTo>
                    <a:pt x="1417" y="1"/>
                  </a:moveTo>
                  <a:cubicBezTo>
                    <a:pt x="661" y="1"/>
                    <a:pt x="0" y="662"/>
                    <a:pt x="0" y="1512"/>
                  </a:cubicBezTo>
                  <a:cubicBezTo>
                    <a:pt x="0" y="2361"/>
                    <a:pt x="661" y="3022"/>
                    <a:pt x="1511" y="3022"/>
                  </a:cubicBezTo>
                  <a:cubicBezTo>
                    <a:pt x="2267" y="3022"/>
                    <a:pt x="2928" y="2361"/>
                    <a:pt x="2928" y="1512"/>
                  </a:cubicBezTo>
                  <a:cubicBezTo>
                    <a:pt x="2928" y="662"/>
                    <a:pt x="2267" y="1"/>
                    <a:pt x="1511"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68" name="Google Shape;6168;p76"/>
            <p:cNvSpPr/>
            <p:nvPr/>
          </p:nvSpPr>
          <p:spPr>
            <a:xfrm>
              <a:off x="4138150" y="5337575"/>
              <a:ext cx="75575" cy="49600"/>
            </a:xfrm>
            <a:custGeom>
              <a:avLst/>
              <a:gdLst/>
              <a:ahLst/>
              <a:cxnLst/>
              <a:rect l="l" t="t" r="r" b="b"/>
              <a:pathLst>
                <a:path w="3023" h="1984" extrusionOk="0">
                  <a:moveTo>
                    <a:pt x="1511" y="0"/>
                  </a:moveTo>
                  <a:cubicBezTo>
                    <a:pt x="661" y="0"/>
                    <a:pt x="0" y="661"/>
                    <a:pt x="0" y="1511"/>
                  </a:cubicBezTo>
                  <a:cubicBezTo>
                    <a:pt x="0" y="1700"/>
                    <a:pt x="95" y="1889"/>
                    <a:pt x="95" y="1983"/>
                  </a:cubicBezTo>
                  <a:cubicBezTo>
                    <a:pt x="1039" y="1889"/>
                    <a:pt x="1983" y="1700"/>
                    <a:pt x="2928" y="1606"/>
                  </a:cubicBezTo>
                  <a:cubicBezTo>
                    <a:pt x="2928" y="1511"/>
                    <a:pt x="3022" y="151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69" name="Google Shape;6169;p76"/>
            <p:cNvSpPr/>
            <p:nvPr/>
          </p:nvSpPr>
          <p:spPr>
            <a:xfrm>
              <a:off x="3939825" y="5337575"/>
              <a:ext cx="73225" cy="70850"/>
            </a:xfrm>
            <a:custGeom>
              <a:avLst/>
              <a:gdLst/>
              <a:ahLst/>
              <a:cxnLst/>
              <a:rect l="l" t="t" r="r" b="b"/>
              <a:pathLst>
                <a:path w="2929" h="2834" extrusionOk="0">
                  <a:moveTo>
                    <a:pt x="1512" y="0"/>
                  </a:moveTo>
                  <a:cubicBezTo>
                    <a:pt x="662" y="0"/>
                    <a:pt x="1" y="661"/>
                    <a:pt x="1" y="1511"/>
                  </a:cubicBezTo>
                  <a:cubicBezTo>
                    <a:pt x="1" y="2078"/>
                    <a:pt x="284" y="2550"/>
                    <a:pt x="756" y="2833"/>
                  </a:cubicBezTo>
                  <a:cubicBezTo>
                    <a:pt x="1323" y="2739"/>
                    <a:pt x="1795" y="2739"/>
                    <a:pt x="2362" y="2645"/>
                  </a:cubicBezTo>
                  <a:cubicBezTo>
                    <a:pt x="2739" y="2361"/>
                    <a:pt x="2928" y="1983"/>
                    <a:pt x="2928" y="1511"/>
                  </a:cubicBezTo>
                  <a:cubicBezTo>
                    <a:pt x="2928" y="661"/>
                    <a:pt x="2267" y="0"/>
                    <a:pt x="1512"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70" name="Google Shape;6170;p76"/>
            <p:cNvSpPr/>
            <p:nvPr/>
          </p:nvSpPr>
          <p:spPr>
            <a:xfrm>
              <a:off x="4735450" y="5148700"/>
              <a:ext cx="75575" cy="73225"/>
            </a:xfrm>
            <a:custGeom>
              <a:avLst/>
              <a:gdLst/>
              <a:ahLst/>
              <a:cxnLst/>
              <a:rect l="l" t="t" r="r" b="b"/>
              <a:pathLst>
                <a:path w="3023" h="2929" extrusionOk="0">
                  <a:moveTo>
                    <a:pt x="1511" y="1"/>
                  </a:moveTo>
                  <a:cubicBezTo>
                    <a:pt x="661" y="1"/>
                    <a:pt x="0" y="662"/>
                    <a:pt x="0" y="1512"/>
                  </a:cubicBezTo>
                  <a:cubicBezTo>
                    <a:pt x="0" y="2173"/>
                    <a:pt x="378" y="2645"/>
                    <a:pt x="1039" y="2928"/>
                  </a:cubicBezTo>
                  <a:cubicBezTo>
                    <a:pt x="1606" y="2645"/>
                    <a:pt x="2267" y="2361"/>
                    <a:pt x="2833" y="2078"/>
                  </a:cubicBezTo>
                  <a:cubicBezTo>
                    <a:pt x="2928" y="1889"/>
                    <a:pt x="3022" y="1700"/>
                    <a:pt x="3022" y="1512"/>
                  </a:cubicBezTo>
                  <a:cubicBezTo>
                    <a:pt x="3022" y="662"/>
                    <a:pt x="2267" y="1"/>
                    <a:pt x="1511"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71" name="Google Shape;6171;p76"/>
            <p:cNvSpPr/>
            <p:nvPr/>
          </p:nvSpPr>
          <p:spPr>
            <a:xfrm>
              <a:off x="4537125" y="5148700"/>
              <a:ext cx="73225" cy="75575"/>
            </a:xfrm>
            <a:custGeom>
              <a:avLst/>
              <a:gdLst/>
              <a:ahLst/>
              <a:cxnLst/>
              <a:rect l="l" t="t" r="r" b="b"/>
              <a:pathLst>
                <a:path w="2929" h="3023" extrusionOk="0">
                  <a:moveTo>
                    <a:pt x="1417" y="1"/>
                  </a:moveTo>
                  <a:cubicBezTo>
                    <a:pt x="662" y="1"/>
                    <a:pt x="1" y="662"/>
                    <a:pt x="1" y="1512"/>
                  </a:cubicBezTo>
                  <a:cubicBezTo>
                    <a:pt x="1" y="2361"/>
                    <a:pt x="662" y="3023"/>
                    <a:pt x="1417" y="3023"/>
                  </a:cubicBezTo>
                  <a:cubicBezTo>
                    <a:pt x="2267" y="3023"/>
                    <a:pt x="2928" y="2361"/>
                    <a:pt x="2928" y="1512"/>
                  </a:cubicBezTo>
                  <a:cubicBezTo>
                    <a:pt x="2928" y="662"/>
                    <a:pt x="2267" y="1"/>
                    <a:pt x="1512"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72" name="Google Shape;6172;p76"/>
            <p:cNvSpPr/>
            <p:nvPr/>
          </p:nvSpPr>
          <p:spPr>
            <a:xfrm>
              <a:off x="4336450" y="5148700"/>
              <a:ext cx="75575" cy="75575"/>
            </a:xfrm>
            <a:custGeom>
              <a:avLst/>
              <a:gdLst/>
              <a:ahLst/>
              <a:cxnLst/>
              <a:rect l="l" t="t" r="r" b="b"/>
              <a:pathLst>
                <a:path w="3023" h="3023" extrusionOk="0">
                  <a:moveTo>
                    <a:pt x="1512" y="1"/>
                  </a:moveTo>
                  <a:cubicBezTo>
                    <a:pt x="662" y="1"/>
                    <a:pt x="1" y="662"/>
                    <a:pt x="1" y="1512"/>
                  </a:cubicBezTo>
                  <a:cubicBezTo>
                    <a:pt x="1" y="2361"/>
                    <a:pt x="662" y="3023"/>
                    <a:pt x="1512" y="3023"/>
                  </a:cubicBezTo>
                  <a:cubicBezTo>
                    <a:pt x="2362" y="3023"/>
                    <a:pt x="3023" y="2361"/>
                    <a:pt x="3023" y="1512"/>
                  </a:cubicBezTo>
                  <a:cubicBezTo>
                    <a:pt x="3023" y="662"/>
                    <a:pt x="2362" y="1"/>
                    <a:pt x="1512"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73" name="Google Shape;6173;p76"/>
            <p:cNvSpPr/>
            <p:nvPr/>
          </p:nvSpPr>
          <p:spPr>
            <a:xfrm>
              <a:off x="4138150" y="5148700"/>
              <a:ext cx="75575" cy="75575"/>
            </a:xfrm>
            <a:custGeom>
              <a:avLst/>
              <a:gdLst/>
              <a:ahLst/>
              <a:cxnLst/>
              <a:rect l="l" t="t" r="r" b="b"/>
              <a:pathLst>
                <a:path w="3023" h="3023" extrusionOk="0">
                  <a:moveTo>
                    <a:pt x="1511" y="1"/>
                  </a:moveTo>
                  <a:cubicBezTo>
                    <a:pt x="661" y="1"/>
                    <a:pt x="0" y="662"/>
                    <a:pt x="0" y="1512"/>
                  </a:cubicBezTo>
                  <a:cubicBezTo>
                    <a:pt x="0" y="2361"/>
                    <a:pt x="661" y="3023"/>
                    <a:pt x="1511" y="3023"/>
                  </a:cubicBezTo>
                  <a:cubicBezTo>
                    <a:pt x="2361" y="3023"/>
                    <a:pt x="3022" y="2361"/>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74" name="Google Shape;6174;p76"/>
            <p:cNvSpPr/>
            <p:nvPr/>
          </p:nvSpPr>
          <p:spPr>
            <a:xfrm>
              <a:off x="3939825" y="5148700"/>
              <a:ext cx="73225" cy="75575"/>
            </a:xfrm>
            <a:custGeom>
              <a:avLst/>
              <a:gdLst/>
              <a:ahLst/>
              <a:cxnLst/>
              <a:rect l="l" t="t" r="r" b="b"/>
              <a:pathLst>
                <a:path w="2929" h="3023" extrusionOk="0">
                  <a:moveTo>
                    <a:pt x="1512" y="1"/>
                  </a:moveTo>
                  <a:cubicBezTo>
                    <a:pt x="662" y="1"/>
                    <a:pt x="1" y="662"/>
                    <a:pt x="1" y="1512"/>
                  </a:cubicBezTo>
                  <a:cubicBezTo>
                    <a:pt x="1" y="2361"/>
                    <a:pt x="662" y="3023"/>
                    <a:pt x="1512" y="3023"/>
                  </a:cubicBezTo>
                  <a:cubicBezTo>
                    <a:pt x="2267" y="3023"/>
                    <a:pt x="2928" y="2361"/>
                    <a:pt x="2928" y="1512"/>
                  </a:cubicBezTo>
                  <a:cubicBezTo>
                    <a:pt x="2928" y="662"/>
                    <a:pt x="2267" y="1"/>
                    <a:pt x="1512"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75" name="Google Shape;6175;p76"/>
            <p:cNvSpPr/>
            <p:nvPr/>
          </p:nvSpPr>
          <p:spPr>
            <a:xfrm>
              <a:off x="5134425" y="4959825"/>
              <a:ext cx="70850" cy="63775"/>
            </a:xfrm>
            <a:custGeom>
              <a:avLst/>
              <a:gdLst/>
              <a:ahLst/>
              <a:cxnLst/>
              <a:rect l="l" t="t" r="r" b="b"/>
              <a:pathLst>
                <a:path w="2834" h="2551" extrusionOk="0">
                  <a:moveTo>
                    <a:pt x="1417" y="1"/>
                  </a:moveTo>
                  <a:cubicBezTo>
                    <a:pt x="662" y="1"/>
                    <a:pt x="1" y="662"/>
                    <a:pt x="1" y="1512"/>
                  </a:cubicBezTo>
                  <a:cubicBezTo>
                    <a:pt x="1" y="1890"/>
                    <a:pt x="189" y="2267"/>
                    <a:pt x="378" y="2551"/>
                  </a:cubicBezTo>
                  <a:cubicBezTo>
                    <a:pt x="1228" y="2078"/>
                    <a:pt x="2078" y="1512"/>
                    <a:pt x="2834" y="1040"/>
                  </a:cubicBezTo>
                  <a:cubicBezTo>
                    <a:pt x="2645" y="379"/>
                    <a:pt x="2078" y="1"/>
                    <a:pt x="1512"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76" name="Google Shape;6176;p76"/>
            <p:cNvSpPr/>
            <p:nvPr/>
          </p:nvSpPr>
          <p:spPr>
            <a:xfrm>
              <a:off x="4933750" y="4959825"/>
              <a:ext cx="75575" cy="75575"/>
            </a:xfrm>
            <a:custGeom>
              <a:avLst/>
              <a:gdLst/>
              <a:ahLst/>
              <a:cxnLst/>
              <a:rect l="l" t="t" r="r" b="b"/>
              <a:pathLst>
                <a:path w="3023" h="3023" extrusionOk="0">
                  <a:moveTo>
                    <a:pt x="1512" y="1"/>
                  </a:moveTo>
                  <a:cubicBezTo>
                    <a:pt x="662" y="1"/>
                    <a:pt x="1" y="662"/>
                    <a:pt x="1" y="1512"/>
                  </a:cubicBezTo>
                  <a:cubicBezTo>
                    <a:pt x="1" y="2362"/>
                    <a:pt x="662" y="3023"/>
                    <a:pt x="1512" y="3023"/>
                  </a:cubicBezTo>
                  <a:cubicBezTo>
                    <a:pt x="2362" y="3023"/>
                    <a:pt x="3023" y="2362"/>
                    <a:pt x="3023" y="1512"/>
                  </a:cubicBezTo>
                  <a:cubicBezTo>
                    <a:pt x="3023" y="662"/>
                    <a:pt x="2362" y="1"/>
                    <a:pt x="1512"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77" name="Google Shape;6177;p76"/>
            <p:cNvSpPr/>
            <p:nvPr/>
          </p:nvSpPr>
          <p:spPr>
            <a:xfrm>
              <a:off x="4735450" y="4959825"/>
              <a:ext cx="75575" cy="75575"/>
            </a:xfrm>
            <a:custGeom>
              <a:avLst/>
              <a:gdLst/>
              <a:ahLst/>
              <a:cxnLst/>
              <a:rect l="l" t="t" r="r" b="b"/>
              <a:pathLst>
                <a:path w="3023" h="3023" extrusionOk="0">
                  <a:moveTo>
                    <a:pt x="1511" y="1"/>
                  </a:moveTo>
                  <a:cubicBezTo>
                    <a:pt x="661" y="1"/>
                    <a:pt x="0" y="662"/>
                    <a:pt x="0" y="1512"/>
                  </a:cubicBezTo>
                  <a:cubicBezTo>
                    <a:pt x="0" y="2362"/>
                    <a:pt x="661" y="3023"/>
                    <a:pt x="1511" y="3023"/>
                  </a:cubicBezTo>
                  <a:cubicBezTo>
                    <a:pt x="2361" y="3023"/>
                    <a:pt x="3022" y="2362"/>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78" name="Google Shape;6178;p76"/>
            <p:cNvSpPr/>
            <p:nvPr/>
          </p:nvSpPr>
          <p:spPr>
            <a:xfrm>
              <a:off x="4537125" y="4959825"/>
              <a:ext cx="73225" cy="75575"/>
            </a:xfrm>
            <a:custGeom>
              <a:avLst/>
              <a:gdLst/>
              <a:ahLst/>
              <a:cxnLst/>
              <a:rect l="l" t="t" r="r" b="b"/>
              <a:pathLst>
                <a:path w="2929" h="3023" extrusionOk="0">
                  <a:moveTo>
                    <a:pt x="1417" y="1"/>
                  </a:moveTo>
                  <a:cubicBezTo>
                    <a:pt x="662" y="1"/>
                    <a:pt x="1" y="662"/>
                    <a:pt x="1" y="1512"/>
                  </a:cubicBezTo>
                  <a:cubicBezTo>
                    <a:pt x="1" y="2362"/>
                    <a:pt x="662" y="3023"/>
                    <a:pt x="1417" y="3023"/>
                  </a:cubicBezTo>
                  <a:cubicBezTo>
                    <a:pt x="2267" y="3023"/>
                    <a:pt x="2928" y="2362"/>
                    <a:pt x="2928" y="1512"/>
                  </a:cubicBezTo>
                  <a:cubicBezTo>
                    <a:pt x="2928" y="662"/>
                    <a:pt x="2267" y="1"/>
                    <a:pt x="1512"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79" name="Google Shape;6179;p76"/>
            <p:cNvSpPr/>
            <p:nvPr/>
          </p:nvSpPr>
          <p:spPr>
            <a:xfrm>
              <a:off x="4336450" y="4959825"/>
              <a:ext cx="75575" cy="75575"/>
            </a:xfrm>
            <a:custGeom>
              <a:avLst/>
              <a:gdLst/>
              <a:ahLst/>
              <a:cxnLst/>
              <a:rect l="l" t="t" r="r" b="b"/>
              <a:pathLst>
                <a:path w="3023" h="3023" extrusionOk="0">
                  <a:moveTo>
                    <a:pt x="1512" y="1"/>
                  </a:moveTo>
                  <a:cubicBezTo>
                    <a:pt x="662" y="1"/>
                    <a:pt x="1" y="662"/>
                    <a:pt x="1" y="1512"/>
                  </a:cubicBezTo>
                  <a:cubicBezTo>
                    <a:pt x="1" y="2362"/>
                    <a:pt x="662" y="3023"/>
                    <a:pt x="1512" y="3023"/>
                  </a:cubicBezTo>
                  <a:cubicBezTo>
                    <a:pt x="2362" y="3023"/>
                    <a:pt x="3023" y="2362"/>
                    <a:pt x="3023" y="1512"/>
                  </a:cubicBezTo>
                  <a:cubicBezTo>
                    <a:pt x="3023" y="662"/>
                    <a:pt x="2362" y="1"/>
                    <a:pt x="1512"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80" name="Google Shape;6180;p76"/>
            <p:cNvSpPr/>
            <p:nvPr/>
          </p:nvSpPr>
          <p:spPr>
            <a:xfrm>
              <a:off x="4138150" y="4959825"/>
              <a:ext cx="75575" cy="75575"/>
            </a:xfrm>
            <a:custGeom>
              <a:avLst/>
              <a:gdLst/>
              <a:ahLst/>
              <a:cxnLst/>
              <a:rect l="l" t="t" r="r" b="b"/>
              <a:pathLst>
                <a:path w="3023" h="3023" extrusionOk="0">
                  <a:moveTo>
                    <a:pt x="1511" y="1"/>
                  </a:moveTo>
                  <a:cubicBezTo>
                    <a:pt x="661" y="1"/>
                    <a:pt x="0" y="662"/>
                    <a:pt x="0" y="1512"/>
                  </a:cubicBezTo>
                  <a:cubicBezTo>
                    <a:pt x="0" y="2362"/>
                    <a:pt x="661" y="3023"/>
                    <a:pt x="1511" y="3023"/>
                  </a:cubicBezTo>
                  <a:cubicBezTo>
                    <a:pt x="2361" y="3023"/>
                    <a:pt x="3022" y="2362"/>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81" name="Google Shape;6181;p76"/>
            <p:cNvSpPr/>
            <p:nvPr/>
          </p:nvSpPr>
          <p:spPr>
            <a:xfrm>
              <a:off x="3939825" y="4959825"/>
              <a:ext cx="73225" cy="75575"/>
            </a:xfrm>
            <a:custGeom>
              <a:avLst/>
              <a:gdLst/>
              <a:ahLst/>
              <a:cxnLst/>
              <a:rect l="l" t="t" r="r" b="b"/>
              <a:pathLst>
                <a:path w="2929" h="3023" extrusionOk="0">
                  <a:moveTo>
                    <a:pt x="1512" y="1"/>
                  </a:moveTo>
                  <a:cubicBezTo>
                    <a:pt x="662" y="1"/>
                    <a:pt x="1" y="662"/>
                    <a:pt x="1" y="1512"/>
                  </a:cubicBezTo>
                  <a:cubicBezTo>
                    <a:pt x="1" y="2362"/>
                    <a:pt x="662" y="3023"/>
                    <a:pt x="1512" y="3023"/>
                  </a:cubicBezTo>
                  <a:cubicBezTo>
                    <a:pt x="2267" y="3023"/>
                    <a:pt x="2928" y="2362"/>
                    <a:pt x="2928" y="1512"/>
                  </a:cubicBezTo>
                  <a:cubicBezTo>
                    <a:pt x="2928" y="662"/>
                    <a:pt x="2267" y="1"/>
                    <a:pt x="1512"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82" name="Google Shape;6182;p76"/>
            <p:cNvSpPr/>
            <p:nvPr/>
          </p:nvSpPr>
          <p:spPr>
            <a:xfrm>
              <a:off x="5332750" y="4770975"/>
              <a:ext cx="75550" cy="75550"/>
            </a:xfrm>
            <a:custGeom>
              <a:avLst/>
              <a:gdLst/>
              <a:ahLst/>
              <a:cxnLst/>
              <a:rect l="l" t="t" r="r" b="b"/>
              <a:pathLst>
                <a:path w="3022" h="3022" extrusionOk="0">
                  <a:moveTo>
                    <a:pt x="1511" y="0"/>
                  </a:moveTo>
                  <a:cubicBezTo>
                    <a:pt x="661" y="0"/>
                    <a:pt x="0" y="661"/>
                    <a:pt x="0" y="1511"/>
                  </a:cubicBezTo>
                  <a:cubicBezTo>
                    <a:pt x="0" y="2361"/>
                    <a:pt x="661" y="3022"/>
                    <a:pt x="1511" y="3022"/>
                  </a:cubicBezTo>
                  <a:cubicBezTo>
                    <a:pt x="2267" y="3022"/>
                    <a:pt x="3022" y="2361"/>
                    <a:pt x="2928" y="1511"/>
                  </a:cubicBezTo>
                  <a:cubicBezTo>
                    <a:pt x="2928" y="661"/>
                    <a:pt x="2267" y="0"/>
                    <a:pt x="1511"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83" name="Google Shape;6183;p76"/>
            <p:cNvSpPr/>
            <p:nvPr/>
          </p:nvSpPr>
          <p:spPr>
            <a:xfrm>
              <a:off x="5134425" y="4770975"/>
              <a:ext cx="73225" cy="75550"/>
            </a:xfrm>
            <a:custGeom>
              <a:avLst/>
              <a:gdLst/>
              <a:ahLst/>
              <a:cxnLst/>
              <a:rect l="l" t="t" r="r" b="b"/>
              <a:pathLst>
                <a:path w="2929" h="3022" extrusionOk="0">
                  <a:moveTo>
                    <a:pt x="1417" y="0"/>
                  </a:moveTo>
                  <a:cubicBezTo>
                    <a:pt x="662" y="0"/>
                    <a:pt x="1" y="661"/>
                    <a:pt x="1" y="1511"/>
                  </a:cubicBezTo>
                  <a:cubicBezTo>
                    <a:pt x="1" y="2361"/>
                    <a:pt x="662" y="3022"/>
                    <a:pt x="1417" y="3022"/>
                  </a:cubicBezTo>
                  <a:cubicBezTo>
                    <a:pt x="2267" y="3022"/>
                    <a:pt x="2928" y="2361"/>
                    <a:pt x="2928" y="1511"/>
                  </a:cubicBezTo>
                  <a:cubicBezTo>
                    <a:pt x="2928" y="661"/>
                    <a:pt x="2267" y="0"/>
                    <a:pt x="1417"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84" name="Google Shape;6184;p76"/>
            <p:cNvSpPr/>
            <p:nvPr/>
          </p:nvSpPr>
          <p:spPr>
            <a:xfrm>
              <a:off x="4933750" y="4770975"/>
              <a:ext cx="75575" cy="75550"/>
            </a:xfrm>
            <a:custGeom>
              <a:avLst/>
              <a:gdLst/>
              <a:ahLst/>
              <a:cxnLst/>
              <a:rect l="l" t="t" r="r" b="b"/>
              <a:pathLst>
                <a:path w="3023" h="3022"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85" name="Google Shape;6185;p76"/>
            <p:cNvSpPr/>
            <p:nvPr/>
          </p:nvSpPr>
          <p:spPr>
            <a:xfrm>
              <a:off x="4735450" y="4770975"/>
              <a:ext cx="75575" cy="75550"/>
            </a:xfrm>
            <a:custGeom>
              <a:avLst/>
              <a:gdLst/>
              <a:ahLst/>
              <a:cxnLst/>
              <a:rect l="l" t="t" r="r" b="b"/>
              <a:pathLst>
                <a:path w="3023" h="3022"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86" name="Google Shape;6186;p76"/>
            <p:cNvSpPr/>
            <p:nvPr/>
          </p:nvSpPr>
          <p:spPr>
            <a:xfrm>
              <a:off x="4537125" y="4770975"/>
              <a:ext cx="73225" cy="75550"/>
            </a:xfrm>
            <a:custGeom>
              <a:avLst/>
              <a:gdLst/>
              <a:ahLst/>
              <a:cxnLst/>
              <a:rect l="l" t="t" r="r" b="b"/>
              <a:pathLst>
                <a:path w="2929" h="3022" extrusionOk="0">
                  <a:moveTo>
                    <a:pt x="1417" y="0"/>
                  </a:moveTo>
                  <a:cubicBezTo>
                    <a:pt x="662" y="0"/>
                    <a:pt x="1" y="661"/>
                    <a:pt x="1" y="1511"/>
                  </a:cubicBezTo>
                  <a:cubicBezTo>
                    <a:pt x="1" y="2361"/>
                    <a:pt x="662" y="3022"/>
                    <a:pt x="1417" y="3022"/>
                  </a:cubicBezTo>
                  <a:cubicBezTo>
                    <a:pt x="2267" y="3022"/>
                    <a:pt x="2928" y="2361"/>
                    <a:pt x="2928" y="1511"/>
                  </a:cubicBezTo>
                  <a:cubicBezTo>
                    <a:pt x="2928" y="661"/>
                    <a:pt x="2267" y="0"/>
                    <a:pt x="1512"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87" name="Google Shape;6187;p76"/>
            <p:cNvSpPr/>
            <p:nvPr/>
          </p:nvSpPr>
          <p:spPr>
            <a:xfrm>
              <a:off x="4336450" y="4770975"/>
              <a:ext cx="75575" cy="75550"/>
            </a:xfrm>
            <a:custGeom>
              <a:avLst/>
              <a:gdLst/>
              <a:ahLst/>
              <a:cxnLst/>
              <a:rect l="l" t="t" r="r" b="b"/>
              <a:pathLst>
                <a:path w="3023" h="3022"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88" name="Google Shape;6188;p76"/>
            <p:cNvSpPr/>
            <p:nvPr/>
          </p:nvSpPr>
          <p:spPr>
            <a:xfrm>
              <a:off x="4138150" y="4770975"/>
              <a:ext cx="75575" cy="75550"/>
            </a:xfrm>
            <a:custGeom>
              <a:avLst/>
              <a:gdLst/>
              <a:ahLst/>
              <a:cxnLst/>
              <a:rect l="l" t="t" r="r" b="b"/>
              <a:pathLst>
                <a:path w="3023" h="3022"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89" name="Google Shape;6189;p76"/>
            <p:cNvSpPr/>
            <p:nvPr/>
          </p:nvSpPr>
          <p:spPr>
            <a:xfrm>
              <a:off x="3939825" y="4770975"/>
              <a:ext cx="73225" cy="75550"/>
            </a:xfrm>
            <a:custGeom>
              <a:avLst/>
              <a:gdLst/>
              <a:ahLst/>
              <a:cxnLst/>
              <a:rect l="l" t="t" r="r" b="b"/>
              <a:pathLst>
                <a:path w="2929" h="3022" extrusionOk="0">
                  <a:moveTo>
                    <a:pt x="1512" y="0"/>
                  </a:moveTo>
                  <a:cubicBezTo>
                    <a:pt x="662" y="0"/>
                    <a:pt x="1" y="661"/>
                    <a:pt x="1" y="1511"/>
                  </a:cubicBezTo>
                  <a:cubicBezTo>
                    <a:pt x="1" y="2361"/>
                    <a:pt x="662" y="3022"/>
                    <a:pt x="1512" y="3022"/>
                  </a:cubicBezTo>
                  <a:cubicBezTo>
                    <a:pt x="2267" y="3022"/>
                    <a:pt x="2928" y="2361"/>
                    <a:pt x="2928" y="1511"/>
                  </a:cubicBezTo>
                  <a:cubicBezTo>
                    <a:pt x="2928" y="661"/>
                    <a:pt x="2267" y="0"/>
                    <a:pt x="1512"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90" name="Google Shape;6190;p76"/>
            <p:cNvSpPr/>
            <p:nvPr/>
          </p:nvSpPr>
          <p:spPr>
            <a:xfrm>
              <a:off x="5531050" y="4582100"/>
              <a:ext cx="75575" cy="75575"/>
            </a:xfrm>
            <a:custGeom>
              <a:avLst/>
              <a:gdLst/>
              <a:ahLst/>
              <a:cxnLst/>
              <a:rect l="l" t="t" r="r" b="b"/>
              <a:pathLst>
                <a:path w="3023" h="3023" extrusionOk="0">
                  <a:moveTo>
                    <a:pt x="1512" y="0"/>
                  </a:moveTo>
                  <a:cubicBezTo>
                    <a:pt x="662" y="0"/>
                    <a:pt x="1" y="661"/>
                    <a:pt x="1" y="1511"/>
                  </a:cubicBezTo>
                  <a:cubicBezTo>
                    <a:pt x="1" y="2361"/>
                    <a:pt x="662" y="3022"/>
                    <a:pt x="1512" y="3022"/>
                  </a:cubicBezTo>
                  <a:cubicBezTo>
                    <a:pt x="2361" y="3022"/>
                    <a:pt x="3022" y="2361"/>
                    <a:pt x="3022" y="1511"/>
                  </a:cubicBezTo>
                  <a:cubicBezTo>
                    <a:pt x="3022" y="661"/>
                    <a:pt x="2361" y="0"/>
                    <a:pt x="1512"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91" name="Google Shape;6191;p76"/>
            <p:cNvSpPr/>
            <p:nvPr/>
          </p:nvSpPr>
          <p:spPr>
            <a:xfrm>
              <a:off x="5332750" y="4582100"/>
              <a:ext cx="75550" cy="75575"/>
            </a:xfrm>
            <a:custGeom>
              <a:avLst/>
              <a:gdLst/>
              <a:ahLst/>
              <a:cxnLst/>
              <a:rect l="l" t="t" r="r" b="b"/>
              <a:pathLst>
                <a:path w="3022" h="3023" extrusionOk="0">
                  <a:moveTo>
                    <a:pt x="1511" y="0"/>
                  </a:moveTo>
                  <a:cubicBezTo>
                    <a:pt x="661" y="0"/>
                    <a:pt x="0" y="661"/>
                    <a:pt x="0" y="1511"/>
                  </a:cubicBezTo>
                  <a:cubicBezTo>
                    <a:pt x="0" y="2361"/>
                    <a:pt x="661" y="3022"/>
                    <a:pt x="1511" y="3022"/>
                  </a:cubicBezTo>
                  <a:cubicBezTo>
                    <a:pt x="2267" y="3022"/>
                    <a:pt x="3022" y="2361"/>
                    <a:pt x="2928" y="1511"/>
                  </a:cubicBezTo>
                  <a:cubicBezTo>
                    <a:pt x="2928" y="661"/>
                    <a:pt x="2267" y="0"/>
                    <a:pt x="1511"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92" name="Google Shape;6192;p76"/>
            <p:cNvSpPr/>
            <p:nvPr/>
          </p:nvSpPr>
          <p:spPr>
            <a:xfrm>
              <a:off x="5134425" y="4582100"/>
              <a:ext cx="73225" cy="75575"/>
            </a:xfrm>
            <a:custGeom>
              <a:avLst/>
              <a:gdLst/>
              <a:ahLst/>
              <a:cxnLst/>
              <a:rect l="l" t="t" r="r" b="b"/>
              <a:pathLst>
                <a:path w="2929" h="3023" extrusionOk="0">
                  <a:moveTo>
                    <a:pt x="1417" y="0"/>
                  </a:moveTo>
                  <a:cubicBezTo>
                    <a:pt x="662" y="0"/>
                    <a:pt x="1" y="661"/>
                    <a:pt x="1" y="1511"/>
                  </a:cubicBezTo>
                  <a:cubicBezTo>
                    <a:pt x="1" y="2361"/>
                    <a:pt x="662" y="3022"/>
                    <a:pt x="1417" y="3022"/>
                  </a:cubicBezTo>
                  <a:cubicBezTo>
                    <a:pt x="2267" y="3022"/>
                    <a:pt x="2928" y="2361"/>
                    <a:pt x="2928" y="1511"/>
                  </a:cubicBezTo>
                  <a:cubicBezTo>
                    <a:pt x="2928" y="661"/>
                    <a:pt x="2267" y="0"/>
                    <a:pt x="1417"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93" name="Google Shape;6193;p76"/>
            <p:cNvSpPr/>
            <p:nvPr/>
          </p:nvSpPr>
          <p:spPr>
            <a:xfrm>
              <a:off x="4933750" y="4582100"/>
              <a:ext cx="75575" cy="75575"/>
            </a:xfrm>
            <a:custGeom>
              <a:avLst/>
              <a:gdLst/>
              <a:ahLst/>
              <a:cxnLst/>
              <a:rect l="l" t="t" r="r" b="b"/>
              <a:pathLst>
                <a:path w="3023" h="3023"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94" name="Google Shape;6194;p76"/>
            <p:cNvSpPr/>
            <p:nvPr/>
          </p:nvSpPr>
          <p:spPr>
            <a:xfrm>
              <a:off x="4735450" y="4582100"/>
              <a:ext cx="75575" cy="75575"/>
            </a:xfrm>
            <a:custGeom>
              <a:avLst/>
              <a:gdLst/>
              <a:ahLst/>
              <a:cxnLst/>
              <a:rect l="l" t="t" r="r" b="b"/>
              <a:pathLst>
                <a:path w="3023" h="3023"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95" name="Google Shape;6195;p76"/>
            <p:cNvSpPr/>
            <p:nvPr/>
          </p:nvSpPr>
          <p:spPr>
            <a:xfrm>
              <a:off x="4537125" y="4582100"/>
              <a:ext cx="73225" cy="75575"/>
            </a:xfrm>
            <a:custGeom>
              <a:avLst/>
              <a:gdLst/>
              <a:ahLst/>
              <a:cxnLst/>
              <a:rect l="l" t="t" r="r" b="b"/>
              <a:pathLst>
                <a:path w="2929" h="3023" extrusionOk="0">
                  <a:moveTo>
                    <a:pt x="1417" y="0"/>
                  </a:moveTo>
                  <a:cubicBezTo>
                    <a:pt x="662" y="0"/>
                    <a:pt x="1" y="661"/>
                    <a:pt x="1" y="1511"/>
                  </a:cubicBezTo>
                  <a:cubicBezTo>
                    <a:pt x="1" y="2361"/>
                    <a:pt x="662" y="3022"/>
                    <a:pt x="1417" y="3022"/>
                  </a:cubicBezTo>
                  <a:cubicBezTo>
                    <a:pt x="2267" y="3022"/>
                    <a:pt x="2928" y="2361"/>
                    <a:pt x="2928" y="1511"/>
                  </a:cubicBezTo>
                  <a:cubicBezTo>
                    <a:pt x="2928" y="661"/>
                    <a:pt x="2267" y="0"/>
                    <a:pt x="1512"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96" name="Google Shape;6196;p76"/>
            <p:cNvSpPr/>
            <p:nvPr/>
          </p:nvSpPr>
          <p:spPr>
            <a:xfrm>
              <a:off x="4336450" y="4582100"/>
              <a:ext cx="75575" cy="75575"/>
            </a:xfrm>
            <a:custGeom>
              <a:avLst/>
              <a:gdLst/>
              <a:ahLst/>
              <a:cxnLst/>
              <a:rect l="l" t="t" r="r" b="b"/>
              <a:pathLst>
                <a:path w="3023" h="3023"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97" name="Google Shape;6197;p76"/>
            <p:cNvSpPr/>
            <p:nvPr/>
          </p:nvSpPr>
          <p:spPr>
            <a:xfrm>
              <a:off x="4138150" y="4582100"/>
              <a:ext cx="75575" cy="75575"/>
            </a:xfrm>
            <a:custGeom>
              <a:avLst/>
              <a:gdLst/>
              <a:ahLst/>
              <a:cxnLst/>
              <a:rect l="l" t="t" r="r" b="b"/>
              <a:pathLst>
                <a:path w="3023" h="3023"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98" name="Google Shape;6198;p76"/>
            <p:cNvSpPr/>
            <p:nvPr/>
          </p:nvSpPr>
          <p:spPr>
            <a:xfrm>
              <a:off x="3939825" y="4582100"/>
              <a:ext cx="73225" cy="75575"/>
            </a:xfrm>
            <a:custGeom>
              <a:avLst/>
              <a:gdLst/>
              <a:ahLst/>
              <a:cxnLst/>
              <a:rect l="l" t="t" r="r" b="b"/>
              <a:pathLst>
                <a:path w="2929" h="3023" extrusionOk="0">
                  <a:moveTo>
                    <a:pt x="1512" y="0"/>
                  </a:moveTo>
                  <a:cubicBezTo>
                    <a:pt x="662" y="0"/>
                    <a:pt x="1" y="661"/>
                    <a:pt x="1" y="1511"/>
                  </a:cubicBezTo>
                  <a:cubicBezTo>
                    <a:pt x="1" y="2361"/>
                    <a:pt x="662" y="3022"/>
                    <a:pt x="1512" y="3022"/>
                  </a:cubicBezTo>
                  <a:cubicBezTo>
                    <a:pt x="2267" y="3022"/>
                    <a:pt x="2928" y="2361"/>
                    <a:pt x="2928" y="1511"/>
                  </a:cubicBezTo>
                  <a:cubicBezTo>
                    <a:pt x="2928" y="661"/>
                    <a:pt x="2267" y="0"/>
                    <a:pt x="1512"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99" name="Google Shape;6199;p76"/>
            <p:cNvSpPr/>
            <p:nvPr/>
          </p:nvSpPr>
          <p:spPr>
            <a:xfrm>
              <a:off x="5731725" y="4393225"/>
              <a:ext cx="73200" cy="75575"/>
            </a:xfrm>
            <a:custGeom>
              <a:avLst/>
              <a:gdLst/>
              <a:ahLst/>
              <a:cxnLst/>
              <a:rect l="l" t="t" r="r" b="b"/>
              <a:pathLst>
                <a:path w="2928" h="3023" extrusionOk="0">
                  <a:moveTo>
                    <a:pt x="1417" y="1"/>
                  </a:moveTo>
                  <a:cubicBezTo>
                    <a:pt x="662" y="1"/>
                    <a:pt x="0" y="662"/>
                    <a:pt x="0" y="1512"/>
                  </a:cubicBezTo>
                  <a:cubicBezTo>
                    <a:pt x="0" y="2361"/>
                    <a:pt x="662" y="3023"/>
                    <a:pt x="1417" y="3023"/>
                  </a:cubicBezTo>
                  <a:cubicBezTo>
                    <a:pt x="1606" y="3023"/>
                    <a:pt x="1795" y="2928"/>
                    <a:pt x="1984" y="2834"/>
                  </a:cubicBezTo>
                  <a:cubicBezTo>
                    <a:pt x="2267" y="2456"/>
                    <a:pt x="2550" y="2173"/>
                    <a:pt x="2928" y="1795"/>
                  </a:cubicBezTo>
                  <a:cubicBezTo>
                    <a:pt x="2928" y="1700"/>
                    <a:pt x="2928" y="1606"/>
                    <a:pt x="2928" y="1512"/>
                  </a:cubicBezTo>
                  <a:cubicBezTo>
                    <a:pt x="2928" y="662"/>
                    <a:pt x="2267" y="1"/>
                    <a:pt x="1417"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00" name="Google Shape;6200;p76"/>
            <p:cNvSpPr/>
            <p:nvPr/>
          </p:nvSpPr>
          <p:spPr>
            <a:xfrm>
              <a:off x="5531050" y="4393225"/>
              <a:ext cx="75575" cy="75575"/>
            </a:xfrm>
            <a:custGeom>
              <a:avLst/>
              <a:gdLst/>
              <a:ahLst/>
              <a:cxnLst/>
              <a:rect l="l" t="t" r="r" b="b"/>
              <a:pathLst>
                <a:path w="3023" h="3023" extrusionOk="0">
                  <a:moveTo>
                    <a:pt x="1512" y="1"/>
                  </a:moveTo>
                  <a:cubicBezTo>
                    <a:pt x="662" y="1"/>
                    <a:pt x="1" y="662"/>
                    <a:pt x="1" y="1512"/>
                  </a:cubicBezTo>
                  <a:cubicBezTo>
                    <a:pt x="1" y="2361"/>
                    <a:pt x="662" y="3023"/>
                    <a:pt x="1512" y="3023"/>
                  </a:cubicBezTo>
                  <a:cubicBezTo>
                    <a:pt x="2361" y="3023"/>
                    <a:pt x="3022" y="2361"/>
                    <a:pt x="3022" y="1512"/>
                  </a:cubicBezTo>
                  <a:cubicBezTo>
                    <a:pt x="3022" y="662"/>
                    <a:pt x="2361" y="1"/>
                    <a:pt x="1512"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01" name="Google Shape;6201;p76"/>
            <p:cNvSpPr/>
            <p:nvPr/>
          </p:nvSpPr>
          <p:spPr>
            <a:xfrm>
              <a:off x="5332750" y="4393225"/>
              <a:ext cx="75550" cy="75575"/>
            </a:xfrm>
            <a:custGeom>
              <a:avLst/>
              <a:gdLst/>
              <a:ahLst/>
              <a:cxnLst/>
              <a:rect l="l" t="t" r="r" b="b"/>
              <a:pathLst>
                <a:path w="3022" h="3023" extrusionOk="0">
                  <a:moveTo>
                    <a:pt x="1511" y="1"/>
                  </a:moveTo>
                  <a:cubicBezTo>
                    <a:pt x="661" y="1"/>
                    <a:pt x="0" y="662"/>
                    <a:pt x="0" y="1512"/>
                  </a:cubicBezTo>
                  <a:cubicBezTo>
                    <a:pt x="0" y="2361"/>
                    <a:pt x="661" y="3023"/>
                    <a:pt x="1511" y="3023"/>
                  </a:cubicBezTo>
                  <a:cubicBezTo>
                    <a:pt x="2267" y="3023"/>
                    <a:pt x="3022" y="2361"/>
                    <a:pt x="2928" y="1512"/>
                  </a:cubicBezTo>
                  <a:cubicBezTo>
                    <a:pt x="2928" y="662"/>
                    <a:pt x="2267" y="1"/>
                    <a:pt x="1511"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02" name="Google Shape;6202;p76"/>
            <p:cNvSpPr/>
            <p:nvPr/>
          </p:nvSpPr>
          <p:spPr>
            <a:xfrm>
              <a:off x="5134425" y="4393225"/>
              <a:ext cx="73225" cy="75575"/>
            </a:xfrm>
            <a:custGeom>
              <a:avLst/>
              <a:gdLst/>
              <a:ahLst/>
              <a:cxnLst/>
              <a:rect l="l" t="t" r="r" b="b"/>
              <a:pathLst>
                <a:path w="2929" h="3023" extrusionOk="0">
                  <a:moveTo>
                    <a:pt x="1417" y="1"/>
                  </a:moveTo>
                  <a:cubicBezTo>
                    <a:pt x="662" y="1"/>
                    <a:pt x="1" y="662"/>
                    <a:pt x="1" y="1512"/>
                  </a:cubicBezTo>
                  <a:cubicBezTo>
                    <a:pt x="1" y="2361"/>
                    <a:pt x="662" y="3023"/>
                    <a:pt x="1417" y="3023"/>
                  </a:cubicBezTo>
                  <a:cubicBezTo>
                    <a:pt x="2267" y="3023"/>
                    <a:pt x="2928" y="2361"/>
                    <a:pt x="2928" y="1512"/>
                  </a:cubicBezTo>
                  <a:cubicBezTo>
                    <a:pt x="2928" y="662"/>
                    <a:pt x="2267" y="1"/>
                    <a:pt x="1417"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03" name="Google Shape;6203;p76"/>
            <p:cNvSpPr/>
            <p:nvPr/>
          </p:nvSpPr>
          <p:spPr>
            <a:xfrm>
              <a:off x="4933750" y="4393225"/>
              <a:ext cx="75575" cy="75575"/>
            </a:xfrm>
            <a:custGeom>
              <a:avLst/>
              <a:gdLst/>
              <a:ahLst/>
              <a:cxnLst/>
              <a:rect l="l" t="t" r="r" b="b"/>
              <a:pathLst>
                <a:path w="3023" h="3023" extrusionOk="0">
                  <a:moveTo>
                    <a:pt x="1512" y="1"/>
                  </a:moveTo>
                  <a:cubicBezTo>
                    <a:pt x="662" y="1"/>
                    <a:pt x="1" y="662"/>
                    <a:pt x="1" y="1512"/>
                  </a:cubicBezTo>
                  <a:cubicBezTo>
                    <a:pt x="1" y="2361"/>
                    <a:pt x="662" y="3023"/>
                    <a:pt x="1512" y="3023"/>
                  </a:cubicBezTo>
                  <a:cubicBezTo>
                    <a:pt x="2362" y="3023"/>
                    <a:pt x="3023" y="2361"/>
                    <a:pt x="3023" y="1512"/>
                  </a:cubicBezTo>
                  <a:cubicBezTo>
                    <a:pt x="3023" y="662"/>
                    <a:pt x="2362" y="1"/>
                    <a:pt x="1512"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04" name="Google Shape;6204;p76"/>
            <p:cNvSpPr/>
            <p:nvPr/>
          </p:nvSpPr>
          <p:spPr>
            <a:xfrm>
              <a:off x="4735450" y="4393225"/>
              <a:ext cx="75575" cy="75575"/>
            </a:xfrm>
            <a:custGeom>
              <a:avLst/>
              <a:gdLst/>
              <a:ahLst/>
              <a:cxnLst/>
              <a:rect l="l" t="t" r="r" b="b"/>
              <a:pathLst>
                <a:path w="3023" h="3023" extrusionOk="0">
                  <a:moveTo>
                    <a:pt x="1511" y="1"/>
                  </a:moveTo>
                  <a:cubicBezTo>
                    <a:pt x="661" y="1"/>
                    <a:pt x="0" y="662"/>
                    <a:pt x="0" y="1512"/>
                  </a:cubicBezTo>
                  <a:cubicBezTo>
                    <a:pt x="0" y="2361"/>
                    <a:pt x="661" y="3023"/>
                    <a:pt x="1511" y="3023"/>
                  </a:cubicBezTo>
                  <a:cubicBezTo>
                    <a:pt x="2361" y="3023"/>
                    <a:pt x="3022" y="2361"/>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05" name="Google Shape;6205;p76"/>
            <p:cNvSpPr/>
            <p:nvPr/>
          </p:nvSpPr>
          <p:spPr>
            <a:xfrm>
              <a:off x="4537125" y="4393225"/>
              <a:ext cx="73225" cy="75575"/>
            </a:xfrm>
            <a:custGeom>
              <a:avLst/>
              <a:gdLst/>
              <a:ahLst/>
              <a:cxnLst/>
              <a:rect l="l" t="t" r="r" b="b"/>
              <a:pathLst>
                <a:path w="2929" h="3023" extrusionOk="0">
                  <a:moveTo>
                    <a:pt x="1417" y="1"/>
                  </a:moveTo>
                  <a:cubicBezTo>
                    <a:pt x="662" y="1"/>
                    <a:pt x="1" y="662"/>
                    <a:pt x="1" y="1512"/>
                  </a:cubicBezTo>
                  <a:cubicBezTo>
                    <a:pt x="1" y="2361"/>
                    <a:pt x="662" y="3023"/>
                    <a:pt x="1417" y="3023"/>
                  </a:cubicBezTo>
                  <a:cubicBezTo>
                    <a:pt x="2267" y="3023"/>
                    <a:pt x="2928" y="2361"/>
                    <a:pt x="2928" y="1512"/>
                  </a:cubicBezTo>
                  <a:cubicBezTo>
                    <a:pt x="2928" y="662"/>
                    <a:pt x="2267" y="1"/>
                    <a:pt x="1512"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06" name="Google Shape;6206;p76"/>
            <p:cNvSpPr/>
            <p:nvPr/>
          </p:nvSpPr>
          <p:spPr>
            <a:xfrm>
              <a:off x="4336450" y="4393225"/>
              <a:ext cx="75575" cy="75575"/>
            </a:xfrm>
            <a:custGeom>
              <a:avLst/>
              <a:gdLst/>
              <a:ahLst/>
              <a:cxnLst/>
              <a:rect l="l" t="t" r="r" b="b"/>
              <a:pathLst>
                <a:path w="3023" h="3023" extrusionOk="0">
                  <a:moveTo>
                    <a:pt x="1512" y="1"/>
                  </a:moveTo>
                  <a:cubicBezTo>
                    <a:pt x="662" y="1"/>
                    <a:pt x="1" y="662"/>
                    <a:pt x="1" y="1512"/>
                  </a:cubicBezTo>
                  <a:cubicBezTo>
                    <a:pt x="1" y="2361"/>
                    <a:pt x="662" y="3023"/>
                    <a:pt x="1512" y="3023"/>
                  </a:cubicBezTo>
                  <a:cubicBezTo>
                    <a:pt x="2362" y="3023"/>
                    <a:pt x="3023" y="2361"/>
                    <a:pt x="3023" y="1512"/>
                  </a:cubicBezTo>
                  <a:cubicBezTo>
                    <a:pt x="3023" y="662"/>
                    <a:pt x="2362" y="1"/>
                    <a:pt x="1512"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07" name="Google Shape;6207;p76"/>
            <p:cNvSpPr/>
            <p:nvPr/>
          </p:nvSpPr>
          <p:spPr>
            <a:xfrm>
              <a:off x="4138150" y="4393225"/>
              <a:ext cx="75575" cy="75575"/>
            </a:xfrm>
            <a:custGeom>
              <a:avLst/>
              <a:gdLst/>
              <a:ahLst/>
              <a:cxnLst/>
              <a:rect l="l" t="t" r="r" b="b"/>
              <a:pathLst>
                <a:path w="3023" h="3023" extrusionOk="0">
                  <a:moveTo>
                    <a:pt x="1511" y="1"/>
                  </a:moveTo>
                  <a:cubicBezTo>
                    <a:pt x="661" y="1"/>
                    <a:pt x="0" y="662"/>
                    <a:pt x="0" y="1512"/>
                  </a:cubicBezTo>
                  <a:cubicBezTo>
                    <a:pt x="0" y="2361"/>
                    <a:pt x="661" y="3023"/>
                    <a:pt x="1511" y="3023"/>
                  </a:cubicBezTo>
                  <a:cubicBezTo>
                    <a:pt x="2361" y="3023"/>
                    <a:pt x="3022" y="2361"/>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08" name="Google Shape;6208;p76"/>
            <p:cNvSpPr/>
            <p:nvPr/>
          </p:nvSpPr>
          <p:spPr>
            <a:xfrm>
              <a:off x="3939825" y="4393225"/>
              <a:ext cx="73225" cy="75575"/>
            </a:xfrm>
            <a:custGeom>
              <a:avLst/>
              <a:gdLst/>
              <a:ahLst/>
              <a:cxnLst/>
              <a:rect l="l" t="t" r="r" b="b"/>
              <a:pathLst>
                <a:path w="2929" h="3023" extrusionOk="0">
                  <a:moveTo>
                    <a:pt x="1512" y="1"/>
                  </a:moveTo>
                  <a:cubicBezTo>
                    <a:pt x="662" y="1"/>
                    <a:pt x="1" y="662"/>
                    <a:pt x="1" y="1512"/>
                  </a:cubicBezTo>
                  <a:cubicBezTo>
                    <a:pt x="1" y="2361"/>
                    <a:pt x="662" y="3023"/>
                    <a:pt x="1512" y="3023"/>
                  </a:cubicBezTo>
                  <a:cubicBezTo>
                    <a:pt x="2267" y="3023"/>
                    <a:pt x="2928" y="2361"/>
                    <a:pt x="2928" y="1512"/>
                  </a:cubicBezTo>
                  <a:cubicBezTo>
                    <a:pt x="2928" y="662"/>
                    <a:pt x="2267" y="1"/>
                    <a:pt x="1512"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09" name="Google Shape;6209;p76"/>
            <p:cNvSpPr/>
            <p:nvPr/>
          </p:nvSpPr>
          <p:spPr>
            <a:xfrm>
              <a:off x="5731725" y="4204350"/>
              <a:ext cx="73200" cy="73225"/>
            </a:xfrm>
            <a:custGeom>
              <a:avLst/>
              <a:gdLst/>
              <a:ahLst/>
              <a:cxnLst/>
              <a:rect l="l" t="t" r="r" b="b"/>
              <a:pathLst>
                <a:path w="2928" h="2929" extrusionOk="0">
                  <a:moveTo>
                    <a:pt x="1417" y="1"/>
                  </a:moveTo>
                  <a:cubicBezTo>
                    <a:pt x="662" y="1"/>
                    <a:pt x="0" y="662"/>
                    <a:pt x="0" y="1512"/>
                  </a:cubicBezTo>
                  <a:cubicBezTo>
                    <a:pt x="0" y="2267"/>
                    <a:pt x="662" y="2928"/>
                    <a:pt x="1417" y="2928"/>
                  </a:cubicBezTo>
                  <a:cubicBezTo>
                    <a:pt x="2267" y="2928"/>
                    <a:pt x="2928" y="2267"/>
                    <a:pt x="2928" y="1512"/>
                  </a:cubicBezTo>
                  <a:cubicBezTo>
                    <a:pt x="2928" y="662"/>
                    <a:pt x="2267" y="1"/>
                    <a:pt x="1417"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10" name="Google Shape;6210;p76"/>
            <p:cNvSpPr/>
            <p:nvPr/>
          </p:nvSpPr>
          <p:spPr>
            <a:xfrm>
              <a:off x="5531050" y="4204350"/>
              <a:ext cx="75575" cy="73225"/>
            </a:xfrm>
            <a:custGeom>
              <a:avLst/>
              <a:gdLst/>
              <a:ahLst/>
              <a:cxnLst/>
              <a:rect l="l" t="t" r="r" b="b"/>
              <a:pathLst>
                <a:path w="3023" h="2929" extrusionOk="0">
                  <a:moveTo>
                    <a:pt x="1512" y="1"/>
                  </a:moveTo>
                  <a:cubicBezTo>
                    <a:pt x="662" y="1"/>
                    <a:pt x="1" y="662"/>
                    <a:pt x="1" y="1512"/>
                  </a:cubicBezTo>
                  <a:cubicBezTo>
                    <a:pt x="1" y="2267"/>
                    <a:pt x="662" y="2928"/>
                    <a:pt x="1512" y="2928"/>
                  </a:cubicBezTo>
                  <a:cubicBezTo>
                    <a:pt x="2361" y="2928"/>
                    <a:pt x="3022" y="2267"/>
                    <a:pt x="3022" y="1512"/>
                  </a:cubicBezTo>
                  <a:cubicBezTo>
                    <a:pt x="3022" y="662"/>
                    <a:pt x="2361" y="1"/>
                    <a:pt x="1512"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11" name="Google Shape;6211;p76"/>
            <p:cNvSpPr/>
            <p:nvPr/>
          </p:nvSpPr>
          <p:spPr>
            <a:xfrm>
              <a:off x="5332750" y="4204350"/>
              <a:ext cx="75550" cy="73225"/>
            </a:xfrm>
            <a:custGeom>
              <a:avLst/>
              <a:gdLst/>
              <a:ahLst/>
              <a:cxnLst/>
              <a:rect l="l" t="t" r="r" b="b"/>
              <a:pathLst>
                <a:path w="3022" h="2929" extrusionOk="0">
                  <a:moveTo>
                    <a:pt x="1511" y="1"/>
                  </a:moveTo>
                  <a:cubicBezTo>
                    <a:pt x="661" y="1"/>
                    <a:pt x="0" y="662"/>
                    <a:pt x="0" y="1512"/>
                  </a:cubicBezTo>
                  <a:cubicBezTo>
                    <a:pt x="0" y="2267"/>
                    <a:pt x="661" y="2928"/>
                    <a:pt x="1511" y="2928"/>
                  </a:cubicBezTo>
                  <a:cubicBezTo>
                    <a:pt x="2267" y="2928"/>
                    <a:pt x="3022" y="2267"/>
                    <a:pt x="2928" y="1512"/>
                  </a:cubicBezTo>
                  <a:cubicBezTo>
                    <a:pt x="2928" y="662"/>
                    <a:pt x="2267" y="1"/>
                    <a:pt x="1511"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12" name="Google Shape;6212;p76"/>
            <p:cNvSpPr/>
            <p:nvPr/>
          </p:nvSpPr>
          <p:spPr>
            <a:xfrm>
              <a:off x="5134425" y="4204350"/>
              <a:ext cx="73225" cy="73225"/>
            </a:xfrm>
            <a:custGeom>
              <a:avLst/>
              <a:gdLst/>
              <a:ahLst/>
              <a:cxnLst/>
              <a:rect l="l" t="t" r="r" b="b"/>
              <a:pathLst>
                <a:path w="2929" h="2929" extrusionOk="0">
                  <a:moveTo>
                    <a:pt x="1417" y="1"/>
                  </a:moveTo>
                  <a:cubicBezTo>
                    <a:pt x="662" y="1"/>
                    <a:pt x="1" y="662"/>
                    <a:pt x="1" y="1512"/>
                  </a:cubicBezTo>
                  <a:cubicBezTo>
                    <a:pt x="1" y="2267"/>
                    <a:pt x="662" y="2928"/>
                    <a:pt x="1417" y="2928"/>
                  </a:cubicBezTo>
                  <a:cubicBezTo>
                    <a:pt x="2267" y="2928"/>
                    <a:pt x="2928" y="2267"/>
                    <a:pt x="2928" y="1512"/>
                  </a:cubicBezTo>
                  <a:cubicBezTo>
                    <a:pt x="2928" y="662"/>
                    <a:pt x="2267" y="1"/>
                    <a:pt x="1417"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13" name="Google Shape;6213;p76"/>
            <p:cNvSpPr/>
            <p:nvPr/>
          </p:nvSpPr>
          <p:spPr>
            <a:xfrm>
              <a:off x="4933750" y="4204350"/>
              <a:ext cx="75575" cy="73225"/>
            </a:xfrm>
            <a:custGeom>
              <a:avLst/>
              <a:gdLst/>
              <a:ahLst/>
              <a:cxnLst/>
              <a:rect l="l" t="t" r="r" b="b"/>
              <a:pathLst>
                <a:path w="3023" h="2929" extrusionOk="0">
                  <a:moveTo>
                    <a:pt x="1512" y="1"/>
                  </a:moveTo>
                  <a:cubicBezTo>
                    <a:pt x="662" y="1"/>
                    <a:pt x="1" y="662"/>
                    <a:pt x="1" y="1512"/>
                  </a:cubicBezTo>
                  <a:cubicBezTo>
                    <a:pt x="1" y="2267"/>
                    <a:pt x="662" y="2928"/>
                    <a:pt x="1512" y="2928"/>
                  </a:cubicBezTo>
                  <a:cubicBezTo>
                    <a:pt x="2362" y="2928"/>
                    <a:pt x="3023" y="2267"/>
                    <a:pt x="3023" y="1512"/>
                  </a:cubicBezTo>
                  <a:cubicBezTo>
                    <a:pt x="3023" y="662"/>
                    <a:pt x="2362" y="1"/>
                    <a:pt x="1512"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14" name="Google Shape;6214;p76"/>
            <p:cNvSpPr/>
            <p:nvPr/>
          </p:nvSpPr>
          <p:spPr>
            <a:xfrm>
              <a:off x="4735450" y="4204350"/>
              <a:ext cx="75575" cy="73225"/>
            </a:xfrm>
            <a:custGeom>
              <a:avLst/>
              <a:gdLst/>
              <a:ahLst/>
              <a:cxnLst/>
              <a:rect l="l" t="t" r="r" b="b"/>
              <a:pathLst>
                <a:path w="3023" h="2929" extrusionOk="0">
                  <a:moveTo>
                    <a:pt x="1511" y="1"/>
                  </a:moveTo>
                  <a:cubicBezTo>
                    <a:pt x="661" y="1"/>
                    <a:pt x="0" y="662"/>
                    <a:pt x="0" y="1512"/>
                  </a:cubicBezTo>
                  <a:cubicBezTo>
                    <a:pt x="0" y="2267"/>
                    <a:pt x="661" y="2928"/>
                    <a:pt x="1511" y="2928"/>
                  </a:cubicBezTo>
                  <a:cubicBezTo>
                    <a:pt x="2361" y="2928"/>
                    <a:pt x="3022" y="2267"/>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15" name="Google Shape;6215;p76"/>
            <p:cNvSpPr/>
            <p:nvPr/>
          </p:nvSpPr>
          <p:spPr>
            <a:xfrm>
              <a:off x="4537125" y="4204350"/>
              <a:ext cx="73225" cy="73225"/>
            </a:xfrm>
            <a:custGeom>
              <a:avLst/>
              <a:gdLst/>
              <a:ahLst/>
              <a:cxnLst/>
              <a:rect l="l" t="t" r="r" b="b"/>
              <a:pathLst>
                <a:path w="2929" h="2929" extrusionOk="0">
                  <a:moveTo>
                    <a:pt x="1417" y="1"/>
                  </a:moveTo>
                  <a:cubicBezTo>
                    <a:pt x="662" y="1"/>
                    <a:pt x="1" y="662"/>
                    <a:pt x="1" y="1512"/>
                  </a:cubicBezTo>
                  <a:cubicBezTo>
                    <a:pt x="1" y="2267"/>
                    <a:pt x="662" y="2928"/>
                    <a:pt x="1417" y="2928"/>
                  </a:cubicBezTo>
                  <a:cubicBezTo>
                    <a:pt x="2267" y="2928"/>
                    <a:pt x="2928" y="2267"/>
                    <a:pt x="2928" y="1512"/>
                  </a:cubicBezTo>
                  <a:cubicBezTo>
                    <a:pt x="2928" y="662"/>
                    <a:pt x="2267" y="1"/>
                    <a:pt x="1512"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16" name="Google Shape;6216;p76"/>
            <p:cNvSpPr/>
            <p:nvPr/>
          </p:nvSpPr>
          <p:spPr>
            <a:xfrm>
              <a:off x="4336450" y="4204350"/>
              <a:ext cx="75575" cy="73225"/>
            </a:xfrm>
            <a:custGeom>
              <a:avLst/>
              <a:gdLst/>
              <a:ahLst/>
              <a:cxnLst/>
              <a:rect l="l" t="t" r="r" b="b"/>
              <a:pathLst>
                <a:path w="3023" h="2929" extrusionOk="0">
                  <a:moveTo>
                    <a:pt x="1512" y="1"/>
                  </a:moveTo>
                  <a:cubicBezTo>
                    <a:pt x="662" y="1"/>
                    <a:pt x="1" y="662"/>
                    <a:pt x="1" y="1512"/>
                  </a:cubicBezTo>
                  <a:cubicBezTo>
                    <a:pt x="1" y="2267"/>
                    <a:pt x="662" y="2928"/>
                    <a:pt x="1512" y="2928"/>
                  </a:cubicBezTo>
                  <a:cubicBezTo>
                    <a:pt x="2362" y="2928"/>
                    <a:pt x="3023" y="2267"/>
                    <a:pt x="3023" y="1512"/>
                  </a:cubicBezTo>
                  <a:cubicBezTo>
                    <a:pt x="3023" y="662"/>
                    <a:pt x="2362" y="1"/>
                    <a:pt x="1512"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17" name="Google Shape;6217;p76"/>
            <p:cNvSpPr/>
            <p:nvPr/>
          </p:nvSpPr>
          <p:spPr>
            <a:xfrm>
              <a:off x="4138150" y="4204350"/>
              <a:ext cx="75575" cy="73225"/>
            </a:xfrm>
            <a:custGeom>
              <a:avLst/>
              <a:gdLst/>
              <a:ahLst/>
              <a:cxnLst/>
              <a:rect l="l" t="t" r="r" b="b"/>
              <a:pathLst>
                <a:path w="3023" h="2929" extrusionOk="0">
                  <a:moveTo>
                    <a:pt x="1511" y="1"/>
                  </a:moveTo>
                  <a:cubicBezTo>
                    <a:pt x="661" y="1"/>
                    <a:pt x="0" y="662"/>
                    <a:pt x="0" y="1512"/>
                  </a:cubicBezTo>
                  <a:cubicBezTo>
                    <a:pt x="0" y="2267"/>
                    <a:pt x="661" y="2928"/>
                    <a:pt x="1511" y="2928"/>
                  </a:cubicBezTo>
                  <a:cubicBezTo>
                    <a:pt x="2361" y="2928"/>
                    <a:pt x="3022" y="2267"/>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18" name="Google Shape;6218;p76"/>
            <p:cNvSpPr/>
            <p:nvPr/>
          </p:nvSpPr>
          <p:spPr>
            <a:xfrm>
              <a:off x="3939825" y="4204350"/>
              <a:ext cx="73225" cy="73225"/>
            </a:xfrm>
            <a:custGeom>
              <a:avLst/>
              <a:gdLst/>
              <a:ahLst/>
              <a:cxnLst/>
              <a:rect l="l" t="t" r="r" b="b"/>
              <a:pathLst>
                <a:path w="2929" h="2929" extrusionOk="0">
                  <a:moveTo>
                    <a:pt x="1512" y="1"/>
                  </a:moveTo>
                  <a:cubicBezTo>
                    <a:pt x="662" y="1"/>
                    <a:pt x="1" y="662"/>
                    <a:pt x="1" y="1512"/>
                  </a:cubicBezTo>
                  <a:cubicBezTo>
                    <a:pt x="1" y="2267"/>
                    <a:pt x="662" y="2928"/>
                    <a:pt x="1512" y="2928"/>
                  </a:cubicBezTo>
                  <a:cubicBezTo>
                    <a:pt x="2267" y="2928"/>
                    <a:pt x="2928" y="2267"/>
                    <a:pt x="2928" y="1512"/>
                  </a:cubicBezTo>
                  <a:cubicBezTo>
                    <a:pt x="2928" y="662"/>
                    <a:pt x="2267" y="1"/>
                    <a:pt x="1512"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19" name="Google Shape;6219;p76"/>
            <p:cNvSpPr/>
            <p:nvPr/>
          </p:nvSpPr>
          <p:spPr>
            <a:xfrm>
              <a:off x="5930025" y="4015500"/>
              <a:ext cx="73225" cy="75550"/>
            </a:xfrm>
            <a:custGeom>
              <a:avLst/>
              <a:gdLst/>
              <a:ahLst/>
              <a:cxnLst/>
              <a:rect l="l" t="t" r="r" b="b"/>
              <a:pathLst>
                <a:path w="2929" h="3022" extrusionOk="0">
                  <a:moveTo>
                    <a:pt x="1512" y="0"/>
                  </a:moveTo>
                  <a:cubicBezTo>
                    <a:pt x="662" y="0"/>
                    <a:pt x="1" y="661"/>
                    <a:pt x="1" y="1511"/>
                  </a:cubicBezTo>
                  <a:cubicBezTo>
                    <a:pt x="1" y="2361"/>
                    <a:pt x="662" y="3022"/>
                    <a:pt x="1512" y="3022"/>
                  </a:cubicBezTo>
                  <a:cubicBezTo>
                    <a:pt x="2267" y="3022"/>
                    <a:pt x="2928" y="2361"/>
                    <a:pt x="2928" y="1511"/>
                  </a:cubicBezTo>
                  <a:cubicBezTo>
                    <a:pt x="2928" y="661"/>
                    <a:pt x="2267" y="0"/>
                    <a:pt x="1512"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20" name="Google Shape;6220;p76"/>
            <p:cNvSpPr/>
            <p:nvPr/>
          </p:nvSpPr>
          <p:spPr>
            <a:xfrm>
              <a:off x="5731725" y="4015500"/>
              <a:ext cx="73200" cy="75550"/>
            </a:xfrm>
            <a:custGeom>
              <a:avLst/>
              <a:gdLst/>
              <a:ahLst/>
              <a:cxnLst/>
              <a:rect l="l" t="t" r="r" b="b"/>
              <a:pathLst>
                <a:path w="2928" h="3022" extrusionOk="0">
                  <a:moveTo>
                    <a:pt x="1417" y="0"/>
                  </a:moveTo>
                  <a:cubicBezTo>
                    <a:pt x="662" y="0"/>
                    <a:pt x="0" y="661"/>
                    <a:pt x="0" y="1511"/>
                  </a:cubicBezTo>
                  <a:cubicBezTo>
                    <a:pt x="0" y="2361"/>
                    <a:pt x="662" y="3022"/>
                    <a:pt x="1417" y="3022"/>
                  </a:cubicBezTo>
                  <a:cubicBezTo>
                    <a:pt x="2267" y="3022"/>
                    <a:pt x="2928" y="2361"/>
                    <a:pt x="2928" y="1511"/>
                  </a:cubicBezTo>
                  <a:cubicBezTo>
                    <a:pt x="2928" y="661"/>
                    <a:pt x="2267" y="0"/>
                    <a:pt x="1417"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21" name="Google Shape;6221;p76"/>
            <p:cNvSpPr/>
            <p:nvPr/>
          </p:nvSpPr>
          <p:spPr>
            <a:xfrm>
              <a:off x="5531050" y="4015500"/>
              <a:ext cx="75575" cy="75550"/>
            </a:xfrm>
            <a:custGeom>
              <a:avLst/>
              <a:gdLst/>
              <a:ahLst/>
              <a:cxnLst/>
              <a:rect l="l" t="t" r="r" b="b"/>
              <a:pathLst>
                <a:path w="3023" h="3022" extrusionOk="0">
                  <a:moveTo>
                    <a:pt x="1512" y="0"/>
                  </a:moveTo>
                  <a:cubicBezTo>
                    <a:pt x="662" y="0"/>
                    <a:pt x="1" y="661"/>
                    <a:pt x="1" y="1511"/>
                  </a:cubicBezTo>
                  <a:cubicBezTo>
                    <a:pt x="1" y="2361"/>
                    <a:pt x="662" y="3022"/>
                    <a:pt x="1512" y="3022"/>
                  </a:cubicBezTo>
                  <a:cubicBezTo>
                    <a:pt x="2361" y="3022"/>
                    <a:pt x="3022" y="2361"/>
                    <a:pt x="3022" y="1511"/>
                  </a:cubicBezTo>
                  <a:cubicBezTo>
                    <a:pt x="3022" y="661"/>
                    <a:pt x="2361" y="0"/>
                    <a:pt x="1512"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22" name="Google Shape;6222;p76"/>
            <p:cNvSpPr/>
            <p:nvPr/>
          </p:nvSpPr>
          <p:spPr>
            <a:xfrm>
              <a:off x="5332750" y="4015500"/>
              <a:ext cx="75550" cy="75550"/>
            </a:xfrm>
            <a:custGeom>
              <a:avLst/>
              <a:gdLst/>
              <a:ahLst/>
              <a:cxnLst/>
              <a:rect l="l" t="t" r="r" b="b"/>
              <a:pathLst>
                <a:path w="3022" h="3022" extrusionOk="0">
                  <a:moveTo>
                    <a:pt x="1511" y="0"/>
                  </a:moveTo>
                  <a:cubicBezTo>
                    <a:pt x="661" y="0"/>
                    <a:pt x="0" y="661"/>
                    <a:pt x="0" y="1511"/>
                  </a:cubicBezTo>
                  <a:cubicBezTo>
                    <a:pt x="0" y="2361"/>
                    <a:pt x="661" y="3022"/>
                    <a:pt x="1511" y="3022"/>
                  </a:cubicBezTo>
                  <a:cubicBezTo>
                    <a:pt x="2267" y="3022"/>
                    <a:pt x="3022" y="2361"/>
                    <a:pt x="2928" y="1511"/>
                  </a:cubicBezTo>
                  <a:cubicBezTo>
                    <a:pt x="2928" y="661"/>
                    <a:pt x="2267" y="0"/>
                    <a:pt x="1511"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23" name="Google Shape;6223;p76"/>
            <p:cNvSpPr/>
            <p:nvPr/>
          </p:nvSpPr>
          <p:spPr>
            <a:xfrm>
              <a:off x="5134425" y="4015500"/>
              <a:ext cx="73225" cy="75550"/>
            </a:xfrm>
            <a:custGeom>
              <a:avLst/>
              <a:gdLst/>
              <a:ahLst/>
              <a:cxnLst/>
              <a:rect l="l" t="t" r="r" b="b"/>
              <a:pathLst>
                <a:path w="2929" h="3022" extrusionOk="0">
                  <a:moveTo>
                    <a:pt x="1417" y="0"/>
                  </a:moveTo>
                  <a:cubicBezTo>
                    <a:pt x="662" y="0"/>
                    <a:pt x="1" y="661"/>
                    <a:pt x="1" y="1511"/>
                  </a:cubicBezTo>
                  <a:cubicBezTo>
                    <a:pt x="1" y="2361"/>
                    <a:pt x="662" y="3022"/>
                    <a:pt x="1417" y="3022"/>
                  </a:cubicBezTo>
                  <a:cubicBezTo>
                    <a:pt x="2267" y="3022"/>
                    <a:pt x="2928" y="2361"/>
                    <a:pt x="2928" y="1511"/>
                  </a:cubicBezTo>
                  <a:cubicBezTo>
                    <a:pt x="2928" y="661"/>
                    <a:pt x="2267" y="0"/>
                    <a:pt x="1417"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24" name="Google Shape;6224;p76"/>
            <p:cNvSpPr/>
            <p:nvPr/>
          </p:nvSpPr>
          <p:spPr>
            <a:xfrm>
              <a:off x="4933750" y="4015500"/>
              <a:ext cx="75575" cy="75550"/>
            </a:xfrm>
            <a:custGeom>
              <a:avLst/>
              <a:gdLst/>
              <a:ahLst/>
              <a:cxnLst/>
              <a:rect l="l" t="t" r="r" b="b"/>
              <a:pathLst>
                <a:path w="3023" h="3022"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25" name="Google Shape;6225;p76"/>
            <p:cNvSpPr/>
            <p:nvPr/>
          </p:nvSpPr>
          <p:spPr>
            <a:xfrm>
              <a:off x="4735450" y="4015500"/>
              <a:ext cx="75575" cy="75550"/>
            </a:xfrm>
            <a:custGeom>
              <a:avLst/>
              <a:gdLst/>
              <a:ahLst/>
              <a:cxnLst/>
              <a:rect l="l" t="t" r="r" b="b"/>
              <a:pathLst>
                <a:path w="3023" h="3022"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26" name="Google Shape;6226;p76"/>
            <p:cNvSpPr/>
            <p:nvPr/>
          </p:nvSpPr>
          <p:spPr>
            <a:xfrm>
              <a:off x="4537125" y="4015500"/>
              <a:ext cx="73225" cy="75550"/>
            </a:xfrm>
            <a:custGeom>
              <a:avLst/>
              <a:gdLst/>
              <a:ahLst/>
              <a:cxnLst/>
              <a:rect l="l" t="t" r="r" b="b"/>
              <a:pathLst>
                <a:path w="2929" h="3022" extrusionOk="0">
                  <a:moveTo>
                    <a:pt x="1417" y="0"/>
                  </a:moveTo>
                  <a:cubicBezTo>
                    <a:pt x="662" y="0"/>
                    <a:pt x="1" y="661"/>
                    <a:pt x="1" y="1511"/>
                  </a:cubicBezTo>
                  <a:cubicBezTo>
                    <a:pt x="1" y="2361"/>
                    <a:pt x="662" y="3022"/>
                    <a:pt x="1417" y="3022"/>
                  </a:cubicBezTo>
                  <a:cubicBezTo>
                    <a:pt x="2267" y="3022"/>
                    <a:pt x="2928" y="2361"/>
                    <a:pt x="2928" y="1511"/>
                  </a:cubicBezTo>
                  <a:cubicBezTo>
                    <a:pt x="2928" y="661"/>
                    <a:pt x="2267" y="0"/>
                    <a:pt x="1512"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27" name="Google Shape;6227;p76"/>
            <p:cNvSpPr/>
            <p:nvPr/>
          </p:nvSpPr>
          <p:spPr>
            <a:xfrm>
              <a:off x="4336450" y="4015500"/>
              <a:ext cx="75575" cy="75550"/>
            </a:xfrm>
            <a:custGeom>
              <a:avLst/>
              <a:gdLst/>
              <a:ahLst/>
              <a:cxnLst/>
              <a:rect l="l" t="t" r="r" b="b"/>
              <a:pathLst>
                <a:path w="3023" h="3022"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28" name="Google Shape;6228;p76"/>
            <p:cNvSpPr/>
            <p:nvPr/>
          </p:nvSpPr>
          <p:spPr>
            <a:xfrm>
              <a:off x="4138150" y="4015500"/>
              <a:ext cx="75575" cy="75550"/>
            </a:xfrm>
            <a:custGeom>
              <a:avLst/>
              <a:gdLst/>
              <a:ahLst/>
              <a:cxnLst/>
              <a:rect l="l" t="t" r="r" b="b"/>
              <a:pathLst>
                <a:path w="3023" h="3022"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29" name="Google Shape;6229;p76"/>
            <p:cNvSpPr/>
            <p:nvPr/>
          </p:nvSpPr>
          <p:spPr>
            <a:xfrm>
              <a:off x="3939825" y="4015500"/>
              <a:ext cx="73225" cy="75550"/>
            </a:xfrm>
            <a:custGeom>
              <a:avLst/>
              <a:gdLst/>
              <a:ahLst/>
              <a:cxnLst/>
              <a:rect l="l" t="t" r="r" b="b"/>
              <a:pathLst>
                <a:path w="2929" h="3022" extrusionOk="0">
                  <a:moveTo>
                    <a:pt x="1512" y="0"/>
                  </a:moveTo>
                  <a:cubicBezTo>
                    <a:pt x="662" y="0"/>
                    <a:pt x="1" y="661"/>
                    <a:pt x="1" y="1511"/>
                  </a:cubicBezTo>
                  <a:cubicBezTo>
                    <a:pt x="1" y="2361"/>
                    <a:pt x="662" y="3022"/>
                    <a:pt x="1512" y="3022"/>
                  </a:cubicBezTo>
                  <a:cubicBezTo>
                    <a:pt x="2267" y="3022"/>
                    <a:pt x="2928" y="2361"/>
                    <a:pt x="2928" y="1511"/>
                  </a:cubicBezTo>
                  <a:cubicBezTo>
                    <a:pt x="2928" y="661"/>
                    <a:pt x="2267" y="0"/>
                    <a:pt x="1512"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30" name="Google Shape;6230;p76"/>
            <p:cNvSpPr/>
            <p:nvPr/>
          </p:nvSpPr>
          <p:spPr>
            <a:xfrm>
              <a:off x="5930025" y="3826625"/>
              <a:ext cx="73225" cy="75575"/>
            </a:xfrm>
            <a:custGeom>
              <a:avLst/>
              <a:gdLst/>
              <a:ahLst/>
              <a:cxnLst/>
              <a:rect l="l" t="t" r="r" b="b"/>
              <a:pathLst>
                <a:path w="2929" h="3023" extrusionOk="0">
                  <a:moveTo>
                    <a:pt x="1512" y="0"/>
                  </a:moveTo>
                  <a:cubicBezTo>
                    <a:pt x="662" y="0"/>
                    <a:pt x="1" y="661"/>
                    <a:pt x="1" y="1511"/>
                  </a:cubicBezTo>
                  <a:cubicBezTo>
                    <a:pt x="1" y="2361"/>
                    <a:pt x="662" y="3022"/>
                    <a:pt x="1512" y="3022"/>
                  </a:cubicBezTo>
                  <a:cubicBezTo>
                    <a:pt x="2267" y="3022"/>
                    <a:pt x="2928" y="2361"/>
                    <a:pt x="2928" y="1511"/>
                  </a:cubicBezTo>
                  <a:cubicBezTo>
                    <a:pt x="2928" y="661"/>
                    <a:pt x="2267" y="0"/>
                    <a:pt x="1512"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31" name="Google Shape;6231;p76"/>
            <p:cNvSpPr/>
            <p:nvPr/>
          </p:nvSpPr>
          <p:spPr>
            <a:xfrm>
              <a:off x="5731725" y="3826625"/>
              <a:ext cx="73200" cy="75575"/>
            </a:xfrm>
            <a:custGeom>
              <a:avLst/>
              <a:gdLst/>
              <a:ahLst/>
              <a:cxnLst/>
              <a:rect l="l" t="t" r="r" b="b"/>
              <a:pathLst>
                <a:path w="2928" h="3023" extrusionOk="0">
                  <a:moveTo>
                    <a:pt x="1417" y="0"/>
                  </a:moveTo>
                  <a:cubicBezTo>
                    <a:pt x="662" y="0"/>
                    <a:pt x="0" y="661"/>
                    <a:pt x="0" y="1511"/>
                  </a:cubicBezTo>
                  <a:cubicBezTo>
                    <a:pt x="0" y="2361"/>
                    <a:pt x="662" y="3022"/>
                    <a:pt x="1417" y="3022"/>
                  </a:cubicBezTo>
                  <a:cubicBezTo>
                    <a:pt x="2267" y="3022"/>
                    <a:pt x="2928" y="2361"/>
                    <a:pt x="2928" y="1511"/>
                  </a:cubicBezTo>
                  <a:cubicBezTo>
                    <a:pt x="2928" y="661"/>
                    <a:pt x="2267" y="0"/>
                    <a:pt x="1417"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32" name="Google Shape;6232;p76"/>
            <p:cNvSpPr/>
            <p:nvPr/>
          </p:nvSpPr>
          <p:spPr>
            <a:xfrm>
              <a:off x="5531050" y="3826625"/>
              <a:ext cx="75575" cy="75575"/>
            </a:xfrm>
            <a:custGeom>
              <a:avLst/>
              <a:gdLst/>
              <a:ahLst/>
              <a:cxnLst/>
              <a:rect l="l" t="t" r="r" b="b"/>
              <a:pathLst>
                <a:path w="3023" h="3023" extrusionOk="0">
                  <a:moveTo>
                    <a:pt x="1512" y="0"/>
                  </a:moveTo>
                  <a:cubicBezTo>
                    <a:pt x="662" y="0"/>
                    <a:pt x="1" y="661"/>
                    <a:pt x="1" y="1511"/>
                  </a:cubicBezTo>
                  <a:cubicBezTo>
                    <a:pt x="1" y="2361"/>
                    <a:pt x="662" y="3022"/>
                    <a:pt x="1512" y="3022"/>
                  </a:cubicBezTo>
                  <a:cubicBezTo>
                    <a:pt x="2361" y="3022"/>
                    <a:pt x="3022" y="2361"/>
                    <a:pt x="3022" y="1511"/>
                  </a:cubicBezTo>
                  <a:cubicBezTo>
                    <a:pt x="3022" y="661"/>
                    <a:pt x="2361" y="0"/>
                    <a:pt x="1512"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33" name="Google Shape;6233;p76"/>
            <p:cNvSpPr/>
            <p:nvPr/>
          </p:nvSpPr>
          <p:spPr>
            <a:xfrm>
              <a:off x="5332750" y="3826625"/>
              <a:ext cx="75550" cy="75575"/>
            </a:xfrm>
            <a:custGeom>
              <a:avLst/>
              <a:gdLst/>
              <a:ahLst/>
              <a:cxnLst/>
              <a:rect l="l" t="t" r="r" b="b"/>
              <a:pathLst>
                <a:path w="3022" h="3023" extrusionOk="0">
                  <a:moveTo>
                    <a:pt x="1511" y="0"/>
                  </a:moveTo>
                  <a:cubicBezTo>
                    <a:pt x="661" y="0"/>
                    <a:pt x="0" y="661"/>
                    <a:pt x="0" y="1511"/>
                  </a:cubicBezTo>
                  <a:cubicBezTo>
                    <a:pt x="0" y="2361"/>
                    <a:pt x="661" y="3022"/>
                    <a:pt x="1511" y="3022"/>
                  </a:cubicBezTo>
                  <a:cubicBezTo>
                    <a:pt x="2267" y="3022"/>
                    <a:pt x="3022" y="2361"/>
                    <a:pt x="2928" y="1511"/>
                  </a:cubicBezTo>
                  <a:cubicBezTo>
                    <a:pt x="2928" y="661"/>
                    <a:pt x="2267" y="0"/>
                    <a:pt x="1511"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34" name="Google Shape;6234;p76"/>
            <p:cNvSpPr/>
            <p:nvPr/>
          </p:nvSpPr>
          <p:spPr>
            <a:xfrm>
              <a:off x="5134425" y="3826625"/>
              <a:ext cx="73225" cy="75575"/>
            </a:xfrm>
            <a:custGeom>
              <a:avLst/>
              <a:gdLst/>
              <a:ahLst/>
              <a:cxnLst/>
              <a:rect l="l" t="t" r="r" b="b"/>
              <a:pathLst>
                <a:path w="2929" h="3023" extrusionOk="0">
                  <a:moveTo>
                    <a:pt x="1417" y="0"/>
                  </a:moveTo>
                  <a:cubicBezTo>
                    <a:pt x="662" y="0"/>
                    <a:pt x="1" y="661"/>
                    <a:pt x="1" y="1511"/>
                  </a:cubicBezTo>
                  <a:cubicBezTo>
                    <a:pt x="1" y="2361"/>
                    <a:pt x="662" y="3022"/>
                    <a:pt x="1417" y="3022"/>
                  </a:cubicBezTo>
                  <a:cubicBezTo>
                    <a:pt x="2267" y="3022"/>
                    <a:pt x="2928" y="2361"/>
                    <a:pt x="2928" y="1511"/>
                  </a:cubicBezTo>
                  <a:cubicBezTo>
                    <a:pt x="2928" y="661"/>
                    <a:pt x="2267" y="0"/>
                    <a:pt x="1417"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35" name="Google Shape;6235;p76"/>
            <p:cNvSpPr/>
            <p:nvPr/>
          </p:nvSpPr>
          <p:spPr>
            <a:xfrm>
              <a:off x="4933750" y="3826625"/>
              <a:ext cx="75575" cy="75575"/>
            </a:xfrm>
            <a:custGeom>
              <a:avLst/>
              <a:gdLst/>
              <a:ahLst/>
              <a:cxnLst/>
              <a:rect l="l" t="t" r="r" b="b"/>
              <a:pathLst>
                <a:path w="3023" h="3023"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36" name="Google Shape;6236;p76"/>
            <p:cNvSpPr/>
            <p:nvPr/>
          </p:nvSpPr>
          <p:spPr>
            <a:xfrm>
              <a:off x="4735450" y="3826625"/>
              <a:ext cx="75575" cy="75575"/>
            </a:xfrm>
            <a:custGeom>
              <a:avLst/>
              <a:gdLst/>
              <a:ahLst/>
              <a:cxnLst/>
              <a:rect l="l" t="t" r="r" b="b"/>
              <a:pathLst>
                <a:path w="3023" h="3023"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37" name="Google Shape;6237;p76"/>
            <p:cNvSpPr/>
            <p:nvPr/>
          </p:nvSpPr>
          <p:spPr>
            <a:xfrm>
              <a:off x="4537125" y="3826625"/>
              <a:ext cx="73225" cy="75575"/>
            </a:xfrm>
            <a:custGeom>
              <a:avLst/>
              <a:gdLst/>
              <a:ahLst/>
              <a:cxnLst/>
              <a:rect l="l" t="t" r="r" b="b"/>
              <a:pathLst>
                <a:path w="2929" h="3023" extrusionOk="0">
                  <a:moveTo>
                    <a:pt x="1417" y="0"/>
                  </a:moveTo>
                  <a:cubicBezTo>
                    <a:pt x="662" y="0"/>
                    <a:pt x="1" y="661"/>
                    <a:pt x="1" y="1511"/>
                  </a:cubicBezTo>
                  <a:cubicBezTo>
                    <a:pt x="1" y="2361"/>
                    <a:pt x="662" y="3022"/>
                    <a:pt x="1417" y="3022"/>
                  </a:cubicBezTo>
                  <a:cubicBezTo>
                    <a:pt x="2267" y="3022"/>
                    <a:pt x="2928" y="2361"/>
                    <a:pt x="2928" y="1511"/>
                  </a:cubicBezTo>
                  <a:cubicBezTo>
                    <a:pt x="2928" y="661"/>
                    <a:pt x="2267" y="0"/>
                    <a:pt x="1512"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38" name="Google Shape;6238;p76"/>
            <p:cNvSpPr/>
            <p:nvPr/>
          </p:nvSpPr>
          <p:spPr>
            <a:xfrm>
              <a:off x="4336450" y="3826625"/>
              <a:ext cx="75575" cy="75575"/>
            </a:xfrm>
            <a:custGeom>
              <a:avLst/>
              <a:gdLst/>
              <a:ahLst/>
              <a:cxnLst/>
              <a:rect l="l" t="t" r="r" b="b"/>
              <a:pathLst>
                <a:path w="3023" h="3023"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39" name="Google Shape;6239;p76"/>
            <p:cNvSpPr/>
            <p:nvPr/>
          </p:nvSpPr>
          <p:spPr>
            <a:xfrm>
              <a:off x="4138150" y="3826625"/>
              <a:ext cx="75575" cy="75575"/>
            </a:xfrm>
            <a:custGeom>
              <a:avLst/>
              <a:gdLst/>
              <a:ahLst/>
              <a:cxnLst/>
              <a:rect l="l" t="t" r="r" b="b"/>
              <a:pathLst>
                <a:path w="3023" h="3023"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40" name="Google Shape;6240;p76"/>
            <p:cNvSpPr/>
            <p:nvPr/>
          </p:nvSpPr>
          <p:spPr>
            <a:xfrm>
              <a:off x="3939825" y="3826625"/>
              <a:ext cx="73225" cy="75575"/>
            </a:xfrm>
            <a:custGeom>
              <a:avLst/>
              <a:gdLst/>
              <a:ahLst/>
              <a:cxnLst/>
              <a:rect l="l" t="t" r="r" b="b"/>
              <a:pathLst>
                <a:path w="2929" h="3023" extrusionOk="0">
                  <a:moveTo>
                    <a:pt x="1512" y="0"/>
                  </a:moveTo>
                  <a:cubicBezTo>
                    <a:pt x="662" y="0"/>
                    <a:pt x="1" y="661"/>
                    <a:pt x="1" y="1511"/>
                  </a:cubicBezTo>
                  <a:cubicBezTo>
                    <a:pt x="1" y="2361"/>
                    <a:pt x="662" y="3022"/>
                    <a:pt x="1512" y="3022"/>
                  </a:cubicBezTo>
                  <a:cubicBezTo>
                    <a:pt x="2267" y="3022"/>
                    <a:pt x="2928" y="2361"/>
                    <a:pt x="2928" y="1511"/>
                  </a:cubicBezTo>
                  <a:cubicBezTo>
                    <a:pt x="2928" y="661"/>
                    <a:pt x="2267" y="0"/>
                    <a:pt x="1512"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41" name="Google Shape;6241;p76"/>
            <p:cNvSpPr/>
            <p:nvPr/>
          </p:nvSpPr>
          <p:spPr>
            <a:xfrm>
              <a:off x="6128350" y="3637750"/>
              <a:ext cx="75575" cy="75575"/>
            </a:xfrm>
            <a:custGeom>
              <a:avLst/>
              <a:gdLst/>
              <a:ahLst/>
              <a:cxnLst/>
              <a:rect l="l" t="t" r="r" b="b"/>
              <a:pathLst>
                <a:path w="3023" h="3023" extrusionOk="0">
                  <a:moveTo>
                    <a:pt x="1511" y="1"/>
                  </a:moveTo>
                  <a:cubicBezTo>
                    <a:pt x="661" y="1"/>
                    <a:pt x="0" y="662"/>
                    <a:pt x="0" y="1512"/>
                  </a:cubicBezTo>
                  <a:cubicBezTo>
                    <a:pt x="0" y="2361"/>
                    <a:pt x="661" y="3022"/>
                    <a:pt x="1511" y="3022"/>
                  </a:cubicBezTo>
                  <a:cubicBezTo>
                    <a:pt x="2361" y="3022"/>
                    <a:pt x="3022" y="2361"/>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42" name="Google Shape;6242;p76"/>
            <p:cNvSpPr/>
            <p:nvPr/>
          </p:nvSpPr>
          <p:spPr>
            <a:xfrm>
              <a:off x="5930025" y="3637750"/>
              <a:ext cx="73225" cy="75575"/>
            </a:xfrm>
            <a:custGeom>
              <a:avLst/>
              <a:gdLst/>
              <a:ahLst/>
              <a:cxnLst/>
              <a:rect l="l" t="t" r="r" b="b"/>
              <a:pathLst>
                <a:path w="2929" h="3023" extrusionOk="0">
                  <a:moveTo>
                    <a:pt x="1512" y="1"/>
                  </a:moveTo>
                  <a:cubicBezTo>
                    <a:pt x="662" y="1"/>
                    <a:pt x="1" y="662"/>
                    <a:pt x="1" y="1512"/>
                  </a:cubicBezTo>
                  <a:cubicBezTo>
                    <a:pt x="1" y="2361"/>
                    <a:pt x="662" y="3022"/>
                    <a:pt x="1512" y="3022"/>
                  </a:cubicBezTo>
                  <a:cubicBezTo>
                    <a:pt x="2267" y="3022"/>
                    <a:pt x="2928" y="2361"/>
                    <a:pt x="2928" y="1512"/>
                  </a:cubicBezTo>
                  <a:cubicBezTo>
                    <a:pt x="2928" y="662"/>
                    <a:pt x="2267" y="1"/>
                    <a:pt x="1512"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43" name="Google Shape;6243;p76"/>
            <p:cNvSpPr/>
            <p:nvPr/>
          </p:nvSpPr>
          <p:spPr>
            <a:xfrm>
              <a:off x="5731725" y="3637750"/>
              <a:ext cx="73200" cy="75575"/>
            </a:xfrm>
            <a:custGeom>
              <a:avLst/>
              <a:gdLst/>
              <a:ahLst/>
              <a:cxnLst/>
              <a:rect l="l" t="t" r="r" b="b"/>
              <a:pathLst>
                <a:path w="2928" h="3023" extrusionOk="0">
                  <a:moveTo>
                    <a:pt x="1417" y="1"/>
                  </a:moveTo>
                  <a:cubicBezTo>
                    <a:pt x="662" y="1"/>
                    <a:pt x="0" y="662"/>
                    <a:pt x="0" y="1512"/>
                  </a:cubicBezTo>
                  <a:cubicBezTo>
                    <a:pt x="0" y="2361"/>
                    <a:pt x="662" y="3022"/>
                    <a:pt x="1417" y="3022"/>
                  </a:cubicBezTo>
                  <a:cubicBezTo>
                    <a:pt x="2267" y="3022"/>
                    <a:pt x="2928" y="2361"/>
                    <a:pt x="2928" y="1512"/>
                  </a:cubicBezTo>
                  <a:cubicBezTo>
                    <a:pt x="2928" y="662"/>
                    <a:pt x="2267" y="1"/>
                    <a:pt x="1417"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44" name="Google Shape;6244;p76"/>
            <p:cNvSpPr/>
            <p:nvPr/>
          </p:nvSpPr>
          <p:spPr>
            <a:xfrm>
              <a:off x="5531050" y="3637750"/>
              <a:ext cx="75575" cy="75575"/>
            </a:xfrm>
            <a:custGeom>
              <a:avLst/>
              <a:gdLst/>
              <a:ahLst/>
              <a:cxnLst/>
              <a:rect l="l" t="t" r="r" b="b"/>
              <a:pathLst>
                <a:path w="3023" h="3023" extrusionOk="0">
                  <a:moveTo>
                    <a:pt x="1512" y="1"/>
                  </a:moveTo>
                  <a:cubicBezTo>
                    <a:pt x="662" y="1"/>
                    <a:pt x="1" y="662"/>
                    <a:pt x="1" y="1512"/>
                  </a:cubicBezTo>
                  <a:cubicBezTo>
                    <a:pt x="1" y="2361"/>
                    <a:pt x="662" y="3022"/>
                    <a:pt x="1512" y="3022"/>
                  </a:cubicBezTo>
                  <a:cubicBezTo>
                    <a:pt x="2361" y="3022"/>
                    <a:pt x="3022" y="2361"/>
                    <a:pt x="3022" y="1512"/>
                  </a:cubicBezTo>
                  <a:cubicBezTo>
                    <a:pt x="3022" y="662"/>
                    <a:pt x="2361" y="1"/>
                    <a:pt x="1512"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45" name="Google Shape;6245;p76"/>
            <p:cNvSpPr/>
            <p:nvPr/>
          </p:nvSpPr>
          <p:spPr>
            <a:xfrm>
              <a:off x="5332750" y="3637750"/>
              <a:ext cx="75550" cy="75575"/>
            </a:xfrm>
            <a:custGeom>
              <a:avLst/>
              <a:gdLst/>
              <a:ahLst/>
              <a:cxnLst/>
              <a:rect l="l" t="t" r="r" b="b"/>
              <a:pathLst>
                <a:path w="3022" h="3023" extrusionOk="0">
                  <a:moveTo>
                    <a:pt x="1511" y="1"/>
                  </a:moveTo>
                  <a:cubicBezTo>
                    <a:pt x="661" y="1"/>
                    <a:pt x="0" y="662"/>
                    <a:pt x="0" y="1512"/>
                  </a:cubicBezTo>
                  <a:cubicBezTo>
                    <a:pt x="0" y="2361"/>
                    <a:pt x="661" y="3022"/>
                    <a:pt x="1511" y="3022"/>
                  </a:cubicBezTo>
                  <a:cubicBezTo>
                    <a:pt x="2267" y="3022"/>
                    <a:pt x="3022" y="2361"/>
                    <a:pt x="2928" y="1512"/>
                  </a:cubicBezTo>
                  <a:cubicBezTo>
                    <a:pt x="2928" y="662"/>
                    <a:pt x="2267" y="1"/>
                    <a:pt x="1511"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46" name="Google Shape;6246;p76"/>
            <p:cNvSpPr/>
            <p:nvPr/>
          </p:nvSpPr>
          <p:spPr>
            <a:xfrm>
              <a:off x="5134425" y="3637750"/>
              <a:ext cx="73225" cy="75575"/>
            </a:xfrm>
            <a:custGeom>
              <a:avLst/>
              <a:gdLst/>
              <a:ahLst/>
              <a:cxnLst/>
              <a:rect l="l" t="t" r="r" b="b"/>
              <a:pathLst>
                <a:path w="2929" h="3023" extrusionOk="0">
                  <a:moveTo>
                    <a:pt x="1417" y="1"/>
                  </a:moveTo>
                  <a:cubicBezTo>
                    <a:pt x="662" y="1"/>
                    <a:pt x="1" y="662"/>
                    <a:pt x="1" y="1512"/>
                  </a:cubicBezTo>
                  <a:cubicBezTo>
                    <a:pt x="1" y="2361"/>
                    <a:pt x="662" y="3022"/>
                    <a:pt x="1417" y="3022"/>
                  </a:cubicBezTo>
                  <a:cubicBezTo>
                    <a:pt x="2267" y="3022"/>
                    <a:pt x="2928" y="2361"/>
                    <a:pt x="2928" y="1512"/>
                  </a:cubicBezTo>
                  <a:cubicBezTo>
                    <a:pt x="2928" y="662"/>
                    <a:pt x="2267" y="1"/>
                    <a:pt x="1417"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47" name="Google Shape;6247;p76"/>
            <p:cNvSpPr/>
            <p:nvPr/>
          </p:nvSpPr>
          <p:spPr>
            <a:xfrm>
              <a:off x="4933750" y="3637750"/>
              <a:ext cx="75575" cy="75575"/>
            </a:xfrm>
            <a:custGeom>
              <a:avLst/>
              <a:gdLst/>
              <a:ahLst/>
              <a:cxnLst/>
              <a:rect l="l" t="t" r="r" b="b"/>
              <a:pathLst>
                <a:path w="3023" h="3023" extrusionOk="0">
                  <a:moveTo>
                    <a:pt x="1512" y="1"/>
                  </a:moveTo>
                  <a:cubicBezTo>
                    <a:pt x="662" y="1"/>
                    <a:pt x="1" y="662"/>
                    <a:pt x="1" y="1512"/>
                  </a:cubicBezTo>
                  <a:cubicBezTo>
                    <a:pt x="1" y="2361"/>
                    <a:pt x="662" y="3022"/>
                    <a:pt x="1512" y="3022"/>
                  </a:cubicBezTo>
                  <a:cubicBezTo>
                    <a:pt x="2362" y="3022"/>
                    <a:pt x="3023" y="2361"/>
                    <a:pt x="3023" y="1512"/>
                  </a:cubicBezTo>
                  <a:cubicBezTo>
                    <a:pt x="3023" y="662"/>
                    <a:pt x="2362" y="1"/>
                    <a:pt x="1512"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48" name="Google Shape;6248;p76"/>
            <p:cNvSpPr/>
            <p:nvPr/>
          </p:nvSpPr>
          <p:spPr>
            <a:xfrm>
              <a:off x="4735450" y="3637750"/>
              <a:ext cx="75575" cy="75575"/>
            </a:xfrm>
            <a:custGeom>
              <a:avLst/>
              <a:gdLst/>
              <a:ahLst/>
              <a:cxnLst/>
              <a:rect l="l" t="t" r="r" b="b"/>
              <a:pathLst>
                <a:path w="3023" h="3023" extrusionOk="0">
                  <a:moveTo>
                    <a:pt x="1511" y="1"/>
                  </a:moveTo>
                  <a:cubicBezTo>
                    <a:pt x="661" y="1"/>
                    <a:pt x="0" y="662"/>
                    <a:pt x="0" y="1512"/>
                  </a:cubicBezTo>
                  <a:cubicBezTo>
                    <a:pt x="0" y="2361"/>
                    <a:pt x="661" y="3022"/>
                    <a:pt x="1511" y="3022"/>
                  </a:cubicBezTo>
                  <a:cubicBezTo>
                    <a:pt x="2361" y="3022"/>
                    <a:pt x="3022" y="2361"/>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49" name="Google Shape;6249;p76"/>
            <p:cNvSpPr/>
            <p:nvPr/>
          </p:nvSpPr>
          <p:spPr>
            <a:xfrm>
              <a:off x="4537125" y="3637750"/>
              <a:ext cx="73225" cy="75575"/>
            </a:xfrm>
            <a:custGeom>
              <a:avLst/>
              <a:gdLst/>
              <a:ahLst/>
              <a:cxnLst/>
              <a:rect l="l" t="t" r="r" b="b"/>
              <a:pathLst>
                <a:path w="2929" h="3023" extrusionOk="0">
                  <a:moveTo>
                    <a:pt x="1417" y="1"/>
                  </a:moveTo>
                  <a:cubicBezTo>
                    <a:pt x="662" y="1"/>
                    <a:pt x="1" y="662"/>
                    <a:pt x="1" y="1512"/>
                  </a:cubicBezTo>
                  <a:cubicBezTo>
                    <a:pt x="1" y="2361"/>
                    <a:pt x="662" y="3022"/>
                    <a:pt x="1417" y="3022"/>
                  </a:cubicBezTo>
                  <a:cubicBezTo>
                    <a:pt x="2267" y="3022"/>
                    <a:pt x="2928" y="2361"/>
                    <a:pt x="2928" y="1512"/>
                  </a:cubicBezTo>
                  <a:cubicBezTo>
                    <a:pt x="2928" y="662"/>
                    <a:pt x="2267" y="1"/>
                    <a:pt x="1512"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50" name="Google Shape;6250;p76"/>
            <p:cNvSpPr/>
            <p:nvPr/>
          </p:nvSpPr>
          <p:spPr>
            <a:xfrm>
              <a:off x="4336450" y="3637750"/>
              <a:ext cx="75575" cy="75575"/>
            </a:xfrm>
            <a:custGeom>
              <a:avLst/>
              <a:gdLst/>
              <a:ahLst/>
              <a:cxnLst/>
              <a:rect l="l" t="t" r="r" b="b"/>
              <a:pathLst>
                <a:path w="3023" h="3023" extrusionOk="0">
                  <a:moveTo>
                    <a:pt x="1512" y="1"/>
                  </a:moveTo>
                  <a:cubicBezTo>
                    <a:pt x="662" y="1"/>
                    <a:pt x="1" y="662"/>
                    <a:pt x="1" y="1512"/>
                  </a:cubicBezTo>
                  <a:cubicBezTo>
                    <a:pt x="1" y="2361"/>
                    <a:pt x="662" y="3022"/>
                    <a:pt x="1512" y="3022"/>
                  </a:cubicBezTo>
                  <a:cubicBezTo>
                    <a:pt x="2362" y="3022"/>
                    <a:pt x="3023" y="2361"/>
                    <a:pt x="3023" y="1512"/>
                  </a:cubicBezTo>
                  <a:cubicBezTo>
                    <a:pt x="3023" y="662"/>
                    <a:pt x="2362" y="1"/>
                    <a:pt x="1512"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51" name="Google Shape;6251;p76"/>
            <p:cNvSpPr/>
            <p:nvPr/>
          </p:nvSpPr>
          <p:spPr>
            <a:xfrm>
              <a:off x="4138150" y="3637750"/>
              <a:ext cx="75575" cy="75575"/>
            </a:xfrm>
            <a:custGeom>
              <a:avLst/>
              <a:gdLst/>
              <a:ahLst/>
              <a:cxnLst/>
              <a:rect l="l" t="t" r="r" b="b"/>
              <a:pathLst>
                <a:path w="3023" h="3023" extrusionOk="0">
                  <a:moveTo>
                    <a:pt x="1511" y="1"/>
                  </a:moveTo>
                  <a:cubicBezTo>
                    <a:pt x="661" y="1"/>
                    <a:pt x="0" y="662"/>
                    <a:pt x="0" y="1512"/>
                  </a:cubicBezTo>
                  <a:cubicBezTo>
                    <a:pt x="0" y="2361"/>
                    <a:pt x="661" y="3022"/>
                    <a:pt x="1511" y="3022"/>
                  </a:cubicBezTo>
                  <a:cubicBezTo>
                    <a:pt x="2361" y="3022"/>
                    <a:pt x="3022" y="2361"/>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52" name="Google Shape;6252;p76"/>
            <p:cNvSpPr/>
            <p:nvPr/>
          </p:nvSpPr>
          <p:spPr>
            <a:xfrm>
              <a:off x="3939825" y="3637750"/>
              <a:ext cx="73225" cy="75575"/>
            </a:xfrm>
            <a:custGeom>
              <a:avLst/>
              <a:gdLst/>
              <a:ahLst/>
              <a:cxnLst/>
              <a:rect l="l" t="t" r="r" b="b"/>
              <a:pathLst>
                <a:path w="2929" h="3023" extrusionOk="0">
                  <a:moveTo>
                    <a:pt x="1512" y="1"/>
                  </a:moveTo>
                  <a:cubicBezTo>
                    <a:pt x="662" y="1"/>
                    <a:pt x="1" y="662"/>
                    <a:pt x="1" y="1512"/>
                  </a:cubicBezTo>
                  <a:cubicBezTo>
                    <a:pt x="1" y="2361"/>
                    <a:pt x="662" y="3022"/>
                    <a:pt x="1512" y="3022"/>
                  </a:cubicBezTo>
                  <a:cubicBezTo>
                    <a:pt x="2267" y="3022"/>
                    <a:pt x="2928" y="2361"/>
                    <a:pt x="2928" y="1512"/>
                  </a:cubicBezTo>
                  <a:cubicBezTo>
                    <a:pt x="2928" y="662"/>
                    <a:pt x="2267" y="1"/>
                    <a:pt x="1512"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53" name="Google Shape;6253;p76"/>
            <p:cNvSpPr/>
            <p:nvPr/>
          </p:nvSpPr>
          <p:spPr>
            <a:xfrm>
              <a:off x="6128350" y="3448875"/>
              <a:ext cx="75575" cy="75575"/>
            </a:xfrm>
            <a:custGeom>
              <a:avLst/>
              <a:gdLst/>
              <a:ahLst/>
              <a:cxnLst/>
              <a:rect l="l" t="t" r="r" b="b"/>
              <a:pathLst>
                <a:path w="3023" h="3023" extrusionOk="0">
                  <a:moveTo>
                    <a:pt x="1511" y="1"/>
                  </a:moveTo>
                  <a:cubicBezTo>
                    <a:pt x="661" y="1"/>
                    <a:pt x="0" y="662"/>
                    <a:pt x="0" y="1512"/>
                  </a:cubicBezTo>
                  <a:cubicBezTo>
                    <a:pt x="0" y="2362"/>
                    <a:pt x="661" y="3023"/>
                    <a:pt x="1511" y="3023"/>
                  </a:cubicBezTo>
                  <a:cubicBezTo>
                    <a:pt x="2361" y="3023"/>
                    <a:pt x="3022" y="2362"/>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54" name="Google Shape;6254;p76"/>
            <p:cNvSpPr/>
            <p:nvPr/>
          </p:nvSpPr>
          <p:spPr>
            <a:xfrm>
              <a:off x="5930025" y="3448875"/>
              <a:ext cx="73225" cy="75575"/>
            </a:xfrm>
            <a:custGeom>
              <a:avLst/>
              <a:gdLst/>
              <a:ahLst/>
              <a:cxnLst/>
              <a:rect l="l" t="t" r="r" b="b"/>
              <a:pathLst>
                <a:path w="2929" h="3023" extrusionOk="0">
                  <a:moveTo>
                    <a:pt x="1512" y="1"/>
                  </a:moveTo>
                  <a:cubicBezTo>
                    <a:pt x="662" y="1"/>
                    <a:pt x="1" y="662"/>
                    <a:pt x="1" y="1512"/>
                  </a:cubicBezTo>
                  <a:cubicBezTo>
                    <a:pt x="1" y="2362"/>
                    <a:pt x="662" y="3023"/>
                    <a:pt x="1512" y="3023"/>
                  </a:cubicBezTo>
                  <a:cubicBezTo>
                    <a:pt x="2267" y="3023"/>
                    <a:pt x="2928" y="2362"/>
                    <a:pt x="2928" y="1512"/>
                  </a:cubicBezTo>
                  <a:cubicBezTo>
                    <a:pt x="2928" y="662"/>
                    <a:pt x="2267" y="1"/>
                    <a:pt x="1512"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55" name="Google Shape;6255;p76"/>
            <p:cNvSpPr/>
            <p:nvPr/>
          </p:nvSpPr>
          <p:spPr>
            <a:xfrm>
              <a:off x="5731725" y="3448875"/>
              <a:ext cx="73200" cy="75575"/>
            </a:xfrm>
            <a:custGeom>
              <a:avLst/>
              <a:gdLst/>
              <a:ahLst/>
              <a:cxnLst/>
              <a:rect l="l" t="t" r="r" b="b"/>
              <a:pathLst>
                <a:path w="2928" h="3023" extrusionOk="0">
                  <a:moveTo>
                    <a:pt x="1417" y="1"/>
                  </a:moveTo>
                  <a:cubicBezTo>
                    <a:pt x="662" y="1"/>
                    <a:pt x="0" y="662"/>
                    <a:pt x="0" y="1512"/>
                  </a:cubicBezTo>
                  <a:cubicBezTo>
                    <a:pt x="0" y="2362"/>
                    <a:pt x="662" y="3023"/>
                    <a:pt x="1417" y="3023"/>
                  </a:cubicBezTo>
                  <a:cubicBezTo>
                    <a:pt x="2267" y="3023"/>
                    <a:pt x="2928" y="2362"/>
                    <a:pt x="2928" y="1512"/>
                  </a:cubicBezTo>
                  <a:cubicBezTo>
                    <a:pt x="2928" y="662"/>
                    <a:pt x="2267" y="1"/>
                    <a:pt x="1417"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56" name="Google Shape;6256;p76"/>
            <p:cNvSpPr/>
            <p:nvPr/>
          </p:nvSpPr>
          <p:spPr>
            <a:xfrm>
              <a:off x="5531050" y="3448875"/>
              <a:ext cx="75575" cy="75575"/>
            </a:xfrm>
            <a:custGeom>
              <a:avLst/>
              <a:gdLst/>
              <a:ahLst/>
              <a:cxnLst/>
              <a:rect l="l" t="t" r="r" b="b"/>
              <a:pathLst>
                <a:path w="3023" h="3023" extrusionOk="0">
                  <a:moveTo>
                    <a:pt x="1512" y="1"/>
                  </a:moveTo>
                  <a:cubicBezTo>
                    <a:pt x="662" y="1"/>
                    <a:pt x="1" y="662"/>
                    <a:pt x="1" y="1512"/>
                  </a:cubicBezTo>
                  <a:cubicBezTo>
                    <a:pt x="1" y="2362"/>
                    <a:pt x="662" y="3023"/>
                    <a:pt x="1512" y="3023"/>
                  </a:cubicBezTo>
                  <a:cubicBezTo>
                    <a:pt x="2361" y="3023"/>
                    <a:pt x="3022" y="2362"/>
                    <a:pt x="3022" y="1512"/>
                  </a:cubicBezTo>
                  <a:cubicBezTo>
                    <a:pt x="3022" y="662"/>
                    <a:pt x="2361" y="1"/>
                    <a:pt x="1512"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57" name="Google Shape;6257;p76"/>
            <p:cNvSpPr/>
            <p:nvPr/>
          </p:nvSpPr>
          <p:spPr>
            <a:xfrm>
              <a:off x="5332750" y="3448875"/>
              <a:ext cx="75550" cy="75575"/>
            </a:xfrm>
            <a:custGeom>
              <a:avLst/>
              <a:gdLst/>
              <a:ahLst/>
              <a:cxnLst/>
              <a:rect l="l" t="t" r="r" b="b"/>
              <a:pathLst>
                <a:path w="3022" h="3023" extrusionOk="0">
                  <a:moveTo>
                    <a:pt x="1511" y="1"/>
                  </a:moveTo>
                  <a:cubicBezTo>
                    <a:pt x="661" y="1"/>
                    <a:pt x="0" y="662"/>
                    <a:pt x="0" y="1512"/>
                  </a:cubicBezTo>
                  <a:cubicBezTo>
                    <a:pt x="0" y="2362"/>
                    <a:pt x="661" y="3023"/>
                    <a:pt x="1511" y="3023"/>
                  </a:cubicBezTo>
                  <a:cubicBezTo>
                    <a:pt x="2267" y="3023"/>
                    <a:pt x="3022" y="2362"/>
                    <a:pt x="2928" y="1512"/>
                  </a:cubicBezTo>
                  <a:cubicBezTo>
                    <a:pt x="2928" y="662"/>
                    <a:pt x="2267" y="1"/>
                    <a:pt x="1511"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58" name="Google Shape;6258;p76"/>
            <p:cNvSpPr/>
            <p:nvPr/>
          </p:nvSpPr>
          <p:spPr>
            <a:xfrm>
              <a:off x="5134425" y="3448875"/>
              <a:ext cx="73225" cy="75575"/>
            </a:xfrm>
            <a:custGeom>
              <a:avLst/>
              <a:gdLst/>
              <a:ahLst/>
              <a:cxnLst/>
              <a:rect l="l" t="t" r="r" b="b"/>
              <a:pathLst>
                <a:path w="2929" h="3023" extrusionOk="0">
                  <a:moveTo>
                    <a:pt x="1417" y="1"/>
                  </a:moveTo>
                  <a:cubicBezTo>
                    <a:pt x="662" y="1"/>
                    <a:pt x="1" y="662"/>
                    <a:pt x="1" y="1512"/>
                  </a:cubicBezTo>
                  <a:cubicBezTo>
                    <a:pt x="1" y="2362"/>
                    <a:pt x="662" y="3023"/>
                    <a:pt x="1417" y="3023"/>
                  </a:cubicBezTo>
                  <a:cubicBezTo>
                    <a:pt x="2267" y="3023"/>
                    <a:pt x="2928" y="2362"/>
                    <a:pt x="2928" y="1512"/>
                  </a:cubicBezTo>
                  <a:cubicBezTo>
                    <a:pt x="2928" y="662"/>
                    <a:pt x="2267" y="1"/>
                    <a:pt x="1417"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59" name="Google Shape;6259;p76"/>
            <p:cNvSpPr/>
            <p:nvPr/>
          </p:nvSpPr>
          <p:spPr>
            <a:xfrm>
              <a:off x="4933750" y="3448875"/>
              <a:ext cx="75575" cy="75575"/>
            </a:xfrm>
            <a:custGeom>
              <a:avLst/>
              <a:gdLst/>
              <a:ahLst/>
              <a:cxnLst/>
              <a:rect l="l" t="t" r="r" b="b"/>
              <a:pathLst>
                <a:path w="3023" h="3023" extrusionOk="0">
                  <a:moveTo>
                    <a:pt x="1512" y="1"/>
                  </a:moveTo>
                  <a:cubicBezTo>
                    <a:pt x="662" y="1"/>
                    <a:pt x="1" y="662"/>
                    <a:pt x="1" y="1512"/>
                  </a:cubicBezTo>
                  <a:cubicBezTo>
                    <a:pt x="1" y="2362"/>
                    <a:pt x="662" y="3023"/>
                    <a:pt x="1512" y="3023"/>
                  </a:cubicBezTo>
                  <a:cubicBezTo>
                    <a:pt x="2362" y="3023"/>
                    <a:pt x="3023" y="2362"/>
                    <a:pt x="3023" y="1512"/>
                  </a:cubicBezTo>
                  <a:cubicBezTo>
                    <a:pt x="3023" y="662"/>
                    <a:pt x="2362" y="1"/>
                    <a:pt x="1512"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60" name="Google Shape;6260;p76"/>
            <p:cNvSpPr/>
            <p:nvPr/>
          </p:nvSpPr>
          <p:spPr>
            <a:xfrm>
              <a:off x="4735450" y="3448875"/>
              <a:ext cx="75575" cy="75575"/>
            </a:xfrm>
            <a:custGeom>
              <a:avLst/>
              <a:gdLst/>
              <a:ahLst/>
              <a:cxnLst/>
              <a:rect l="l" t="t" r="r" b="b"/>
              <a:pathLst>
                <a:path w="3023" h="3023" extrusionOk="0">
                  <a:moveTo>
                    <a:pt x="1511" y="1"/>
                  </a:moveTo>
                  <a:cubicBezTo>
                    <a:pt x="661" y="1"/>
                    <a:pt x="0" y="662"/>
                    <a:pt x="0" y="1512"/>
                  </a:cubicBezTo>
                  <a:cubicBezTo>
                    <a:pt x="0" y="2362"/>
                    <a:pt x="661" y="3023"/>
                    <a:pt x="1511" y="3023"/>
                  </a:cubicBezTo>
                  <a:cubicBezTo>
                    <a:pt x="2361" y="3023"/>
                    <a:pt x="3022" y="2362"/>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61" name="Google Shape;6261;p76"/>
            <p:cNvSpPr/>
            <p:nvPr/>
          </p:nvSpPr>
          <p:spPr>
            <a:xfrm>
              <a:off x="4537125" y="3448875"/>
              <a:ext cx="73225" cy="75575"/>
            </a:xfrm>
            <a:custGeom>
              <a:avLst/>
              <a:gdLst/>
              <a:ahLst/>
              <a:cxnLst/>
              <a:rect l="l" t="t" r="r" b="b"/>
              <a:pathLst>
                <a:path w="2929" h="3023" extrusionOk="0">
                  <a:moveTo>
                    <a:pt x="1417" y="1"/>
                  </a:moveTo>
                  <a:cubicBezTo>
                    <a:pt x="662" y="1"/>
                    <a:pt x="1" y="662"/>
                    <a:pt x="1" y="1512"/>
                  </a:cubicBezTo>
                  <a:cubicBezTo>
                    <a:pt x="1" y="2362"/>
                    <a:pt x="662" y="3023"/>
                    <a:pt x="1417" y="3023"/>
                  </a:cubicBezTo>
                  <a:cubicBezTo>
                    <a:pt x="2267" y="3023"/>
                    <a:pt x="2928" y="2362"/>
                    <a:pt x="2928" y="1512"/>
                  </a:cubicBezTo>
                  <a:cubicBezTo>
                    <a:pt x="2928" y="662"/>
                    <a:pt x="2267" y="1"/>
                    <a:pt x="1512"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62" name="Google Shape;6262;p76"/>
            <p:cNvSpPr/>
            <p:nvPr/>
          </p:nvSpPr>
          <p:spPr>
            <a:xfrm>
              <a:off x="4336450" y="3448875"/>
              <a:ext cx="75575" cy="75575"/>
            </a:xfrm>
            <a:custGeom>
              <a:avLst/>
              <a:gdLst/>
              <a:ahLst/>
              <a:cxnLst/>
              <a:rect l="l" t="t" r="r" b="b"/>
              <a:pathLst>
                <a:path w="3023" h="3023" extrusionOk="0">
                  <a:moveTo>
                    <a:pt x="1512" y="1"/>
                  </a:moveTo>
                  <a:cubicBezTo>
                    <a:pt x="662" y="1"/>
                    <a:pt x="1" y="662"/>
                    <a:pt x="1" y="1512"/>
                  </a:cubicBezTo>
                  <a:cubicBezTo>
                    <a:pt x="1" y="2362"/>
                    <a:pt x="662" y="3023"/>
                    <a:pt x="1512" y="3023"/>
                  </a:cubicBezTo>
                  <a:cubicBezTo>
                    <a:pt x="2362" y="3023"/>
                    <a:pt x="3023" y="2362"/>
                    <a:pt x="3023" y="1512"/>
                  </a:cubicBezTo>
                  <a:cubicBezTo>
                    <a:pt x="3023" y="662"/>
                    <a:pt x="2362" y="1"/>
                    <a:pt x="1512"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63" name="Google Shape;6263;p76"/>
            <p:cNvSpPr/>
            <p:nvPr/>
          </p:nvSpPr>
          <p:spPr>
            <a:xfrm>
              <a:off x="4138150" y="3448875"/>
              <a:ext cx="75575" cy="75575"/>
            </a:xfrm>
            <a:custGeom>
              <a:avLst/>
              <a:gdLst/>
              <a:ahLst/>
              <a:cxnLst/>
              <a:rect l="l" t="t" r="r" b="b"/>
              <a:pathLst>
                <a:path w="3023" h="3023" extrusionOk="0">
                  <a:moveTo>
                    <a:pt x="1511" y="1"/>
                  </a:moveTo>
                  <a:cubicBezTo>
                    <a:pt x="661" y="1"/>
                    <a:pt x="0" y="662"/>
                    <a:pt x="0" y="1512"/>
                  </a:cubicBezTo>
                  <a:cubicBezTo>
                    <a:pt x="0" y="2362"/>
                    <a:pt x="661" y="3023"/>
                    <a:pt x="1511" y="3023"/>
                  </a:cubicBezTo>
                  <a:cubicBezTo>
                    <a:pt x="2361" y="3023"/>
                    <a:pt x="3022" y="2362"/>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64" name="Google Shape;6264;p76"/>
            <p:cNvSpPr/>
            <p:nvPr/>
          </p:nvSpPr>
          <p:spPr>
            <a:xfrm>
              <a:off x="3939825" y="3448875"/>
              <a:ext cx="73225" cy="75575"/>
            </a:xfrm>
            <a:custGeom>
              <a:avLst/>
              <a:gdLst/>
              <a:ahLst/>
              <a:cxnLst/>
              <a:rect l="l" t="t" r="r" b="b"/>
              <a:pathLst>
                <a:path w="2929" h="3023" extrusionOk="0">
                  <a:moveTo>
                    <a:pt x="1512" y="1"/>
                  </a:moveTo>
                  <a:cubicBezTo>
                    <a:pt x="662" y="1"/>
                    <a:pt x="1" y="662"/>
                    <a:pt x="1" y="1512"/>
                  </a:cubicBezTo>
                  <a:cubicBezTo>
                    <a:pt x="1" y="2362"/>
                    <a:pt x="662" y="3023"/>
                    <a:pt x="1512" y="3023"/>
                  </a:cubicBezTo>
                  <a:cubicBezTo>
                    <a:pt x="2267" y="3023"/>
                    <a:pt x="2928" y="2362"/>
                    <a:pt x="2928" y="1512"/>
                  </a:cubicBezTo>
                  <a:cubicBezTo>
                    <a:pt x="2928" y="662"/>
                    <a:pt x="2267" y="1"/>
                    <a:pt x="1512"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65" name="Google Shape;6265;p76"/>
            <p:cNvSpPr/>
            <p:nvPr/>
          </p:nvSpPr>
          <p:spPr>
            <a:xfrm>
              <a:off x="6128350" y="3260025"/>
              <a:ext cx="75575" cy="75550"/>
            </a:xfrm>
            <a:custGeom>
              <a:avLst/>
              <a:gdLst/>
              <a:ahLst/>
              <a:cxnLst/>
              <a:rect l="l" t="t" r="r" b="b"/>
              <a:pathLst>
                <a:path w="3023" h="3022"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66" name="Google Shape;6266;p76"/>
            <p:cNvSpPr/>
            <p:nvPr/>
          </p:nvSpPr>
          <p:spPr>
            <a:xfrm>
              <a:off x="5930025" y="3260025"/>
              <a:ext cx="73225" cy="75550"/>
            </a:xfrm>
            <a:custGeom>
              <a:avLst/>
              <a:gdLst/>
              <a:ahLst/>
              <a:cxnLst/>
              <a:rect l="l" t="t" r="r" b="b"/>
              <a:pathLst>
                <a:path w="2929" h="3022" extrusionOk="0">
                  <a:moveTo>
                    <a:pt x="1512" y="0"/>
                  </a:moveTo>
                  <a:cubicBezTo>
                    <a:pt x="662" y="0"/>
                    <a:pt x="1" y="661"/>
                    <a:pt x="1" y="1511"/>
                  </a:cubicBezTo>
                  <a:cubicBezTo>
                    <a:pt x="1" y="2361"/>
                    <a:pt x="662" y="3022"/>
                    <a:pt x="1512" y="3022"/>
                  </a:cubicBezTo>
                  <a:cubicBezTo>
                    <a:pt x="2267" y="3022"/>
                    <a:pt x="2928" y="2361"/>
                    <a:pt x="2928" y="1511"/>
                  </a:cubicBezTo>
                  <a:cubicBezTo>
                    <a:pt x="2928" y="661"/>
                    <a:pt x="2267" y="0"/>
                    <a:pt x="1512"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67" name="Google Shape;6267;p76"/>
            <p:cNvSpPr/>
            <p:nvPr/>
          </p:nvSpPr>
          <p:spPr>
            <a:xfrm>
              <a:off x="5731725" y="3260025"/>
              <a:ext cx="73200" cy="75550"/>
            </a:xfrm>
            <a:custGeom>
              <a:avLst/>
              <a:gdLst/>
              <a:ahLst/>
              <a:cxnLst/>
              <a:rect l="l" t="t" r="r" b="b"/>
              <a:pathLst>
                <a:path w="2928" h="3022" extrusionOk="0">
                  <a:moveTo>
                    <a:pt x="1417" y="0"/>
                  </a:moveTo>
                  <a:cubicBezTo>
                    <a:pt x="662" y="0"/>
                    <a:pt x="0" y="661"/>
                    <a:pt x="0" y="1511"/>
                  </a:cubicBezTo>
                  <a:cubicBezTo>
                    <a:pt x="0" y="2361"/>
                    <a:pt x="662" y="3022"/>
                    <a:pt x="1417" y="3022"/>
                  </a:cubicBezTo>
                  <a:cubicBezTo>
                    <a:pt x="2267" y="3022"/>
                    <a:pt x="2928" y="2361"/>
                    <a:pt x="2928" y="1511"/>
                  </a:cubicBezTo>
                  <a:cubicBezTo>
                    <a:pt x="2928" y="661"/>
                    <a:pt x="2267" y="0"/>
                    <a:pt x="1417"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68" name="Google Shape;6268;p76"/>
            <p:cNvSpPr/>
            <p:nvPr/>
          </p:nvSpPr>
          <p:spPr>
            <a:xfrm>
              <a:off x="5531050" y="3260025"/>
              <a:ext cx="75575" cy="75550"/>
            </a:xfrm>
            <a:custGeom>
              <a:avLst/>
              <a:gdLst/>
              <a:ahLst/>
              <a:cxnLst/>
              <a:rect l="l" t="t" r="r" b="b"/>
              <a:pathLst>
                <a:path w="3023" h="3022" extrusionOk="0">
                  <a:moveTo>
                    <a:pt x="1512" y="0"/>
                  </a:moveTo>
                  <a:cubicBezTo>
                    <a:pt x="662" y="0"/>
                    <a:pt x="1" y="661"/>
                    <a:pt x="1" y="1511"/>
                  </a:cubicBezTo>
                  <a:cubicBezTo>
                    <a:pt x="1" y="2361"/>
                    <a:pt x="662" y="3022"/>
                    <a:pt x="1512" y="3022"/>
                  </a:cubicBezTo>
                  <a:cubicBezTo>
                    <a:pt x="2361" y="3022"/>
                    <a:pt x="3022" y="2361"/>
                    <a:pt x="3022" y="1511"/>
                  </a:cubicBezTo>
                  <a:cubicBezTo>
                    <a:pt x="3022" y="661"/>
                    <a:pt x="2361" y="0"/>
                    <a:pt x="1512"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69" name="Google Shape;6269;p76"/>
            <p:cNvSpPr/>
            <p:nvPr/>
          </p:nvSpPr>
          <p:spPr>
            <a:xfrm>
              <a:off x="5332750" y="3260025"/>
              <a:ext cx="75550" cy="75550"/>
            </a:xfrm>
            <a:custGeom>
              <a:avLst/>
              <a:gdLst/>
              <a:ahLst/>
              <a:cxnLst/>
              <a:rect l="l" t="t" r="r" b="b"/>
              <a:pathLst>
                <a:path w="3022" h="3022" extrusionOk="0">
                  <a:moveTo>
                    <a:pt x="1511" y="0"/>
                  </a:moveTo>
                  <a:cubicBezTo>
                    <a:pt x="661" y="0"/>
                    <a:pt x="0" y="661"/>
                    <a:pt x="0" y="1511"/>
                  </a:cubicBezTo>
                  <a:cubicBezTo>
                    <a:pt x="0" y="2361"/>
                    <a:pt x="661" y="3022"/>
                    <a:pt x="1511" y="3022"/>
                  </a:cubicBezTo>
                  <a:cubicBezTo>
                    <a:pt x="2267" y="3022"/>
                    <a:pt x="3022" y="2361"/>
                    <a:pt x="2928" y="1511"/>
                  </a:cubicBezTo>
                  <a:cubicBezTo>
                    <a:pt x="2928" y="661"/>
                    <a:pt x="2267" y="0"/>
                    <a:pt x="1511"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70" name="Google Shape;6270;p76"/>
            <p:cNvSpPr/>
            <p:nvPr/>
          </p:nvSpPr>
          <p:spPr>
            <a:xfrm>
              <a:off x="5134425" y="3260025"/>
              <a:ext cx="73225" cy="75550"/>
            </a:xfrm>
            <a:custGeom>
              <a:avLst/>
              <a:gdLst/>
              <a:ahLst/>
              <a:cxnLst/>
              <a:rect l="l" t="t" r="r" b="b"/>
              <a:pathLst>
                <a:path w="2929" h="3022" extrusionOk="0">
                  <a:moveTo>
                    <a:pt x="1417" y="0"/>
                  </a:moveTo>
                  <a:cubicBezTo>
                    <a:pt x="662" y="0"/>
                    <a:pt x="1" y="661"/>
                    <a:pt x="1" y="1511"/>
                  </a:cubicBezTo>
                  <a:cubicBezTo>
                    <a:pt x="1" y="2361"/>
                    <a:pt x="662" y="3022"/>
                    <a:pt x="1417" y="3022"/>
                  </a:cubicBezTo>
                  <a:cubicBezTo>
                    <a:pt x="2267" y="3022"/>
                    <a:pt x="2928" y="2361"/>
                    <a:pt x="2928" y="1511"/>
                  </a:cubicBezTo>
                  <a:cubicBezTo>
                    <a:pt x="2928" y="661"/>
                    <a:pt x="2267" y="0"/>
                    <a:pt x="1417"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71" name="Google Shape;6271;p76"/>
            <p:cNvSpPr/>
            <p:nvPr/>
          </p:nvSpPr>
          <p:spPr>
            <a:xfrm>
              <a:off x="4933750" y="3260025"/>
              <a:ext cx="75575" cy="75550"/>
            </a:xfrm>
            <a:custGeom>
              <a:avLst/>
              <a:gdLst/>
              <a:ahLst/>
              <a:cxnLst/>
              <a:rect l="l" t="t" r="r" b="b"/>
              <a:pathLst>
                <a:path w="3023" h="3022"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72" name="Google Shape;6272;p76"/>
            <p:cNvSpPr/>
            <p:nvPr/>
          </p:nvSpPr>
          <p:spPr>
            <a:xfrm>
              <a:off x="4735450" y="3260025"/>
              <a:ext cx="75575" cy="75550"/>
            </a:xfrm>
            <a:custGeom>
              <a:avLst/>
              <a:gdLst/>
              <a:ahLst/>
              <a:cxnLst/>
              <a:rect l="l" t="t" r="r" b="b"/>
              <a:pathLst>
                <a:path w="3023" h="3022"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73" name="Google Shape;6273;p76"/>
            <p:cNvSpPr/>
            <p:nvPr/>
          </p:nvSpPr>
          <p:spPr>
            <a:xfrm>
              <a:off x="4537125" y="3260025"/>
              <a:ext cx="73225" cy="75550"/>
            </a:xfrm>
            <a:custGeom>
              <a:avLst/>
              <a:gdLst/>
              <a:ahLst/>
              <a:cxnLst/>
              <a:rect l="l" t="t" r="r" b="b"/>
              <a:pathLst>
                <a:path w="2929" h="3022" extrusionOk="0">
                  <a:moveTo>
                    <a:pt x="1417" y="0"/>
                  </a:moveTo>
                  <a:cubicBezTo>
                    <a:pt x="662" y="0"/>
                    <a:pt x="1" y="661"/>
                    <a:pt x="1" y="1511"/>
                  </a:cubicBezTo>
                  <a:cubicBezTo>
                    <a:pt x="1" y="2361"/>
                    <a:pt x="662" y="3022"/>
                    <a:pt x="1417" y="3022"/>
                  </a:cubicBezTo>
                  <a:cubicBezTo>
                    <a:pt x="2267" y="3022"/>
                    <a:pt x="2928" y="2361"/>
                    <a:pt x="2928" y="1511"/>
                  </a:cubicBezTo>
                  <a:cubicBezTo>
                    <a:pt x="2928" y="661"/>
                    <a:pt x="2267" y="0"/>
                    <a:pt x="1512"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74" name="Google Shape;6274;p76"/>
            <p:cNvSpPr/>
            <p:nvPr/>
          </p:nvSpPr>
          <p:spPr>
            <a:xfrm>
              <a:off x="4336450" y="3260025"/>
              <a:ext cx="75575" cy="75550"/>
            </a:xfrm>
            <a:custGeom>
              <a:avLst/>
              <a:gdLst/>
              <a:ahLst/>
              <a:cxnLst/>
              <a:rect l="l" t="t" r="r" b="b"/>
              <a:pathLst>
                <a:path w="3023" h="3022"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75" name="Google Shape;6275;p76"/>
            <p:cNvSpPr/>
            <p:nvPr/>
          </p:nvSpPr>
          <p:spPr>
            <a:xfrm>
              <a:off x="4138150" y="3260025"/>
              <a:ext cx="75575" cy="75550"/>
            </a:xfrm>
            <a:custGeom>
              <a:avLst/>
              <a:gdLst/>
              <a:ahLst/>
              <a:cxnLst/>
              <a:rect l="l" t="t" r="r" b="b"/>
              <a:pathLst>
                <a:path w="3023" h="3022"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76" name="Google Shape;6276;p76"/>
            <p:cNvSpPr/>
            <p:nvPr/>
          </p:nvSpPr>
          <p:spPr>
            <a:xfrm>
              <a:off x="3939825" y="3260025"/>
              <a:ext cx="73225" cy="75550"/>
            </a:xfrm>
            <a:custGeom>
              <a:avLst/>
              <a:gdLst/>
              <a:ahLst/>
              <a:cxnLst/>
              <a:rect l="l" t="t" r="r" b="b"/>
              <a:pathLst>
                <a:path w="2929" h="3022" extrusionOk="0">
                  <a:moveTo>
                    <a:pt x="1512" y="0"/>
                  </a:moveTo>
                  <a:cubicBezTo>
                    <a:pt x="662" y="0"/>
                    <a:pt x="1" y="661"/>
                    <a:pt x="1" y="1511"/>
                  </a:cubicBezTo>
                  <a:cubicBezTo>
                    <a:pt x="1" y="2361"/>
                    <a:pt x="662" y="3022"/>
                    <a:pt x="1512" y="3022"/>
                  </a:cubicBezTo>
                  <a:cubicBezTo>
                    <a:pt x="2267" y="3022"/>
                    <a:pt x="2928" y="2361"/>
                    <a:pt x="2928" y="1511"/>
                  </a:cubicBezTo>
                  <a:cubicBezTo>
                    <a:pt x="2928" y="661"/>
                    <a:pt x="2267" y="0"/>
                    <a:pt x="1512"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77" name="Google Shape;6277;p76"/>
            <p:cNvSpPr/>
            <p:nvPr/>
          </p:nvSpPr>
          <p:spPr>
            <a:xfrm>
              <a:off x="6326650" y="3073500"/>
              <a:ext cx="28375" cy="68500"/>
            </a:xfrm>
            <a:custGeom>
              <a:avLst/>
              <a:gdLst/>
              <a:ahLst/>
              <a:cxnLst/>
              <a:rect l="l" t="t" r="r" b="b"/>
              <a:pathLst>
                <a:path w="1135" h="2740" extrusionOk="0">
                  <a:moveTo>
                    <a:pt x="1134" y="1"/>
                  </a:moveTo>
                  <a:lnTo>
                    <a:pt x="1134" y="1"/>
                  </a:lnTo>
                  <a:cubicBezTo>
                    <a:pt x="473" y="190"/>
                    <a:pt x="1" y="662"/>
                    <a:pt x="1" y="1417"/>
                  </a:cubicBezTo>
                  <a:cubicBezTo>
                    <a:pt x="1" y="1984"/>
                    <a:pt x="379" y="2456"/>
                    <a:pt x="851" y="2739"/>
                  </a:cubicBezTo>
                  <a:cubicBezTo>
                    <a:pt x="945" y="1795"/>
                    <a:pt x="1040" y="851"/>
                    <a:pt x="1134"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78" name="Google Shape;6278;p76"/>
            <p:cNvSpPr/>
            <p:nvPr/>
          </p:nvSpPr>
          <p:spPr>
            <a:xfrm>
              <a:off x="6128350" y="3071150"/>
              <a:ext cx="75575" cy="75575"/>
            </a:xfrm>
            <a:custGeom>
              <a:avLst/>
              <a:gdLst/>
              <a:ahLst/>
              <a:cxnLst/>
              <a:rect l="l" t="t" r="r" b="b"/>
              <a:pathLst>
                <a:path w="3023" h="3023"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79" name="Google Shape;6279;p76"/>
            <p:cNvSpPr/>
            <p:nvPr/>
          </p:nvSpPr>
          <p:spPr>
            <a:xfrm>
              <a:off x="5930025" y="3071150"/>
              <a:ext cx="73225" cy="75575"/>
            </a:xfrm>
            <a:custGeom>
              <a:avLst/>
              <a:gdLst/>
              <a:ahLst/>
              <a:cxnLst/>
              <a:rect l="l" t="t" r="r" b="b"/>
              <a:pathLst>
                <a:path w="2929" h="3023" extrusionOk="0">
                  <a:moveTo>
                    <a:pt x="1512" y="0"/>
                  </a:moveTo>
                  <a:cubicBezTo>
                    <a:pt x="662" y="0"/>
                    <a:pt x="1" y="661"/>
                    <a:pt x="1" y="1511"/>
                  </a:cubicBezTo>
                  <a:cubicBezTo>
                    <a:pt x="1" y="2361"/>
                    <a:pt x="662" y="3022"/>
                    <a:pt x="1512" y="3022"/>
                  </a:cubicBezTo>
                  <a:cubicBezTo>
                    <a:pt x="2267" y="3022"/>
                    <a:pt x="2928" y="2361"/>
                    <a:pt x="2928" y="1511"/>
                  </a:cubicBezTo>
                  <a:cubicBezTo>
                    <a:pt x="2928" y="661"/>
                    <a:pt x="2267" y="0"/>
                    <a:pt x="1512"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80" name="Google Shape;6280;p76"/>
            <p:cNvSpPr/>
            <p:nvPr/>
          </p:nvSpPr>
          <p:spPr>
            <a:xfrm>
              <a:off x="5731725" y="3071150"/>
              <a:ext cx="73200" cy="75575"/>
            </a:xfrm>
            <a:custGeom>
              <a:avLst/>
              <a:gdLst/>
              <a:ahLst/>
              <a:cxnLst/>
              <a:rect l="l" t="t" r="r" b="b"/>
              <a:pathLst>
                <a:path w="2928" h="3023" extrusionOk="0">
                  <a:moveTo>
                    <a:pt x="1417" y="0"/>
                  </a:moveTo>
                  <a:cubicBezTo>
                    <a:pt x="662" y="0"/>
                    <a:pt x="0" y="661"/>
                    <a:pt x="0" y="1511"/>
                  </a:cubicBezTo>
                  <a:cubicBezTo>
                    <a:pt x="0" y="2361"/>
                    <a:pt x="662" y="3022"/>
                    <a:pt x="1417" y="3022"/>
                  </a:cubicBezTo>
                  <a:cubicBezTo>
                    <a:pt x="2267" y="3022"/>
                    <a:pt x="2928" y="2361"/>
                    <a:pt x="2928" y="1511"/>
                  </a:cubicBezTo>
                  <a:cubicBezTo>
                    <a:pt x="2928" y="661"/>
                    <a:pt x="2267" y="0"/>
                    <a:pt x="1417"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81" name="Google Shape;6281;p76"/>
            <p:cNvSpPr/>
            <p:nvPr/>
          </p:nvSpPr>
          <p:spPr>
            <a:xfrm>
              <a:off x="5531050" y="3071150"/>
              <a:ext cx="75575" cy="75575"/>
            </a:xfrm>
            <a:custGeom>
              <a:avLst/>
              <a:gdLst/>
              <a:ahLst/>
              <a:cxnLst/>
              <a:rect l="l" t="t" r="r" b="b"/>
              <a:pathLst>
                <a:path w="3023" h="3023" extrusionOk="0">
                  <a:moveTo>
                    <a:pt x="1512" y="0"/>
                  </a:moveTo>
                  <a:cubicBezTo>
                    <a:pt x="662" y="0"/>
                    <a:pt x="1" y="661"/>
                    <a:pt x="1" y="1511"/>
                  </a:cubicBezTo>
                  <a:cubicBezTo>
                    <a:pt x="1" y="2361"/>
                    <a:pt x="662" y="3022"/>
                    <a:pt x="1512" y="3022"/>
                  </a:cubicBezTo>
                  <a:cubicBezTo>
                    <a:pt x="2361" y="3022"/>
                    <a:pt x="3022" y="2361"/>
                    <a:pt x="3022" y="1511"/>
                  </a:cubicBezTo>
                  <a:cubicBezTo>
                    <a:pt x="3022" y="661"/>
                    <a:pt x="2361" y="0"/>
                    <a:pt x="1512"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82" name="Google Shape;6282;p76"/>
            <p:cNvSpPr/>
            <p:nvPr/>
          </p:nvSpPr>
          <p:spPr>
            <a:xfrm>
              <a:off x="5332750" y="3071150"/>
              <a:ext cx="75550" cy="75575"/>
            </a:xfrm>
            <a:custGeom>
              <a:avLst/>
              <a:gdLst/>
              <a:ahLst/>
              <a:cxnLst/>
              <a:rect l="l" t="t" r="r" b="b"/>
              <a:pathLst>
                <a:path w="3022" h="3023" extrusionOk="0">
                  <a:moveTo>
                    <a:pt x="1511" y="0"/>
                  </a:moveTo>
                  <a:cubicBezTo>
                    <a:pt x="661" y="0"/>
                    <a:pt x="0" y="661"/>
                    <a:pt x="0" y="1511"/>
                  </a:cubicBezTo>
                  <a:cubicBezTo>
                    <a:pt x="0" y="2361"/>
                    <a:pt x="661" y="3022"/>
                    <a:pt x="1511" y="3022"/>
                  </a:cubicBezTo>
                  <a:cubicBezTo>
                    <a:pt x="2267" y="3022"/>
                    <a:pt x="3022" y="2361"/>
                    <a:pt x="2928" y="1511"/>
                  </a:cubicBezTo>
                  <a:cubicBezTo>
                    <a:pt x="2928" y="661"/>
                    <a:pt x="2267" y="0"/>
                    <a:pt x="1511"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83" name="Google Shape;6283;p76"/>
            <p:cNvSpPr/>
            <p:nvPr/>
          </p:nvSpPr>
          <p:spPr>
            <a:xfrm>
              <a:off x="5134425" y="3071150"/>
              <a:ext cx="73225" cy="75575"/>
            </a:xfrm>
            <a:custGeom>
              <a:avLst/>
              <a:gdLst/>
              <a:ahLst/>
              <a:cxnLst/>
              <a:rect l="l" t="t" r="r" b="b"/>
              <a:pathLst>
                <a:path w="2929" h="3023" extrusionOk="0">
                  <a:moveTo>
                    <a:pt x="1417" y="0"/>
                  </a:moveTo>
                  <a:cubicBezTo>
                    <a:pt x="662" y="0"/>
                    <a:pt x="1" y="661"/>
                    <a:pt x="1" y="1511"/>
                  </a:cubicBezTo>
                  <a:cubicBezTo>
                    <a:pt x="1" y="2361"/>
                    <a:pt x="662" y="3022"/>
                    <a:pt x="1417" y="3022"/>
                  </a:cubicBezTo>
                  <a:cubicBezTo>
                    <a:pt x="2267" y="3022"/>
                    <a:pt x="2928" y="2361"/>
                    <a:pt x="2928" y="1511"/>
                  </a:cubicBezTo>
                  <a:cubicBezTo>
                    <a:pt x="2928" y="661"/>
                    <a:pt x="2267" y="0"/>
                    <a:pt x="1417"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84" name="Google Shape;6284;p76"/>
            <p:cNvSpPr/>
            <p:nvPr/>
          </p:nvSpPr>
          <p:spPr>
            <a:xfrm>
              <a:off x="4933750" y="3071150"/>
              <a:ext cx="75575" cy="75575"/>
            </a:xfrm>
            <a:custGeom>
              <a:avLst/>
              <a:gdLst/>
              <a:ahLst/>
              <a:cxnLst/>
              <a:rect l="l" t="t" r="r" b="b"/>
              <a:pathLst>
                <a:path w="3023" h="3023"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85" name="Google Shape;6285;p76"/>
            <p:cNvSpPr/>
            <p:nvPr/>
          </p:nvSpPr>
          <p:spPr>
            <a:xfrm>
              <a:off x="4735450" y="3071150"/>
              <a:ext cx="75575" cy="75575"/>
            </a:xfrm>
            <a:custGeom>
              <a:avLst/>
              <a:gdLst/>
              <a:ahLst/>
              <a:cxnLst/>
              <a:rect l="l" t="t" r="r" b="b"/>
              <a:pathLst>
                <a:path w="3023" h="3023"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86" name="Google Shape;6286;p76"/>
            <p:cNvSpPr/>
            <p:nvPr/>
          </p:nvSpPr>
          <p:spPr>
            <a:xfrm>
              <a:off x="4537125" y="3071150"/>
              <a:ext cx="73225" cy="75575"/>
            </a:xfrm>
            <a:custGeom>
              <a:avLst/>
              <a:gdLst/>
              <a:ahLst/>
              <a:cxnLst/>
              <a:rect l="l" t="t" r="r" b="b"/>
              <a:pathLst>
                <a:path w="2929" h="3023" extrusionOk="0">
                  <a:moveTo>
                    <a:pt x="1417" y="0"/>
                  </a:moveTo>
                  <a:cubicBezTo>
                    <a:pt x="662" y="0"/>
                    <a:pt x="1" y="661"/>
                    <a:pt x="1" y="1511"/>
                  </a:cubicBezTo>
                  <a:cubicBezTo>
                    <a:pt x="1" y="2361"/>
                    <a:pt x="662" y="3022"/>
                    <a:pt x="1417" y="3022"/>
                  </a:cubicBezTo>
                  <a:cubicBezTo>
                    <a:pt x="2267" y="3022"/>
                    <a:pt x="2928" y="2361"/>
                    <a:pt x="2928" y="1511"/>
                  </a:cubicBezTo>
                  <a:cubicBezTo>
                    <a:pt x="2928" y="661"/>
                    <a:pt x="2267" y="0"/>
                    <a:pt x="1512"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87" name="Google Shape;6287;p76"/>
            <p:cNvSpPr/>
            <p:nvPr/>
          </p:nvSpPr>
          <p:spPr>
            <a:xfrm>
              <a:off x="4336450" y="3071150"/>
              <a:ext cx="75575" cy="75575"/>
            </a:xfrm>
            <a:custGeom>
              <a:avLst/>
              <a:gdLst/>
              <a:ahLst/>
              <a:cxnLst/>
              <a:rect l="l" t="t" r="r" b="b"/>
              <a:pathLst>
                <a:path w="3023" h="3023"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88" name="Google Shape;6288;p76"/>
            <p:cNvSpPr/>
            <p:nvPr/>
          </p:nvSpPr>
          <p:spPr>
            <a:xfrm>
              <a:off x="4138150" y="3071150"/>
              <a:ext cx="75575" cy="75575"/>
            </a:xfrm>
            <a:custGeom>
              <a:avLst/>
              <a:gdLst/>
              <a:ahLst/>
              <a:cxnLst/>
              <a:rect l="l" t="t" r="r" b="b"/>
              <a:pathLst>
                <a:path w="3023" h="3023"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89" name="Google Shape;6289;p76"/>
            <p:cNvSpPr/>
            <p:nvPr/>
          </p:nvSpPr>
          <p:spPr>
            <a:xfrm>
              <a:off x="3939825" y="3071150"/>
              <a:ext cx="73225" cy="75575"/>
            </a:xfrm>
            <a:custGeom>
              <a:avLst/>
              <a:gdLst/>
              <a:ahLst/>
              <a:cxnLst/>
              <a:rect l="l" t="t" r="r" b="b"/>
              <a:pathLst>
                <a:path w="2929" h="3023" extrusionOk="0">
                  <a:moveTo>
                    <a:pt x="1512" y="0"/>
                  </a:moveTo>
                  <a:cubicBezTo>
                    <a:pt x="662" y="0"/>
                    <a:pt x="1" y="661"/>
                    <a:pt x="1" y="1511"/>
                  </a:cubicBezTo>
                  <a:cubicBezTo>
                    <a:pt x="1" y="2361"/>
                    <a:pt x="662" y="3022"/>
                    <a:pt x="1512" y="3022"/>
                  </a:cubicBezTo>
                  <a:cubicBezTo>
                    <a:pt x="2267" y="3022"/>
                    <a:pt x="2928" y="2361"/>
                    <a:pt x="2928" y="1511"/>
                  </a:cubicBezTo>
                  <a:cubicBezTo>
                    <a:pt x="2928" y="661"/>
                    <a:pt x="2267" y="0"/>
                    <a:pt x="1512"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90" name="Google Shape;6290;p76"/>
            <p:cNvSpPr/>
            <p:nvPr/>
          </p:nvSpPr>
          <p:spPr>
            <a:xfrm>
              <a:off x="6326650" y="2882275"/>
              <a:ext cx="40175" cy="73225"/>
            </a:xfrm>
            <a:custGeom>
              <a:avLst/>
              <a:gdLst/>
              <a:ahLst/>
              <a:cxnLst/>
              <a:rect l="l" t="t" r="r" b="b"/>
              <a:pathLst>
                <a:path w="1607" h="2929" extrusionOk="0">
                  <a:moveTo>
                    <a:pt x="1512" y="1"/>
                  </a:moveTo>
                  <a:cubicBezTo>
                    <a:pt x="662" y="1"/>
                    <a:pt x="1" y="662"/>
                    <a:pt x="1" y="1512"/>
                  </a:cubicBezTo>
                  <a:cubicBezTo>
                    <a:pt x="1" y="2361"/>
                    <a:pt x="662" y="2928"/>
                    <a:pt x="1512" y="2928"/>
                  </a:cubicBezTo>
                  <a:cubicBezTo>
                    <a:pt x="1512" y="1984"/>
                    <a:pt x="1606" y="1039"/>
                    <a:pt x="1606"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91" name="Google Shape;6291;p76"/>
            <p:cNvSpPr/>
            <p:nvPr/>
          </p:nvSpPr>
          <p:spPr>
            <a:xfrm>
              <a:off x="6128350" y="2882275"/>
              <a:ext cx="75575" cy="75575"/>
            </a:xfrm>
            <a:custGeom>
              <a:avLst/>
              <a:gdLst/>
              <a:ahLst/>
              <a:cxnLst/>
              <a:rect l="l" t="t" r="r" b="b"/>
              <a:pathLst>
                <a:path w="3023" h="3023" extrusionOk="0">
                  <a:moveTo>
                    <a:pt x="1511" y="1"/>
                  </a:moveTo>
                  <a:cubicBezTo>
                    <a:pt x="661" y="1"/>
                    <a:pt x="0" y="662"/>
                    <a:pt x="0" y="1512"/>
                  </a:cubicBezTo>
                  <a:cubicBezTo>
                    <a:pt x="0" y="2361"/>
                    <a:pt x="661" y="3022"/>
                    <a:pt x="1511" y="3022"/>
                  </a:cubicBezTo>
                  <a:cubicBezTo>
                    <a:pt x="2361" y="3022"/>
                    <a:pt x="3022" y="2361"/>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92" name="Google Shape;6292;p76"/>
            <p:cNvSpPr/>
            <p:nvPr/>
          </p:nvSpPr>
          <p:spPr>
            <a:xfrm>
              <a:off x="5930025" y="2882275"/>
              <a:ext cx="73225" cy="75575"/>
            </a:xfrm>
            <a:custGeom>
              <a:avLst/>
              <a:gdLst/>
              <a:ahLst/>
              <a:cxnLst/>
              <a:rect l="l" t="t" r="r" b="b"/>
              <a:pathLst>
                <a:path w="2929" h="3023" extrusionOk="0">
                  <a:moveTo>
                    <a:pt x="1512" y="1"/>
                  </a:moveTo>
                  <a:cubicBezTo>
                    <a:pt x="662" y="1"/>
                    <a:pt x="1" y="662"/>
                    <a:pt x="1" y="1512"/>
                  </a:cubicBezTo>
                  <a:cubicBezTo>
                    <a:pt x="1" y="2361"/>
                    <a:pt x="662" y="3022"/>
                    <a:pt x="1512" y="3022"/>
                  </a:cubicBezTo>
                  <a:cubicBezTo>
                    <a:pt x="2267" y="3022"/>
                    <a:pt x="2928" y="2361"/>
                    <a:pt x="2928" y="1512"/>
                  </a:cubicBezTo>
                  <a:cubicBezTo>
                    <a:pt x="2928" y="662"/>
                    <a:pt x="2267" y="1"/>
                    <a:pt x="1512"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93" name="Google Shape;6293;p76"/>
            <p:cNvSpPr/>
            <p:nvPr/>
          </p:nvSpPr>
          <p:spPr>
            <a:xfrm>
              <a:off x="5731725" y="2882275"/>
              <a:ext cx="73200" cy="75575"/>
            </a:xfrm>
            <a:custGeom>
              <a:avLst/>
              <a:gdLst/>
              <a:ahLst/>
              <a:cxnLst/>
              <a:rect l="l" t="t" r="r" b="b"/>
              <a:pathLst>
                <a:path w="2928" h="3023" extrusionOk="0">
                  <a:moveTo>
                    <a:pt x="1417" y="1"/>
                  </a:moveTo>
                  <a:cubicBezTo>
                    <a:pt x="662" y="1"/>
                    <a:pt x="0" y="662"/>
                    <a:pt x="0" y="1512"/>
                  </a:cubicBezTo>
                  <a:cubicBezTo>
                    <a:pt x="0" y="2361"/>
                    <a:pt x="662" y="3022"/>
                    <a:pt x="1417" y="3022"/>
                  </a:cubicBezTo>
                  <a:cubicBezTo>
                    <a:pt x="2267" y="3022"/>
                    <a:pt x="2928" y="2361"/>
                    <a:pt x="2928" y="1512"/>
                  </a:cubicBezTo>
                  <a:cubicBezTo>
                    <a:pt x="2928" y="662"/>
                    <a:pt x="2267" y="1"/>
                    <a:pt x="1417"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94" name="Google Shape;6294;p76"/>
            <p:cNvSpPr/>
            <p:nvPr/>
          </p:nvSpPr>
          <p:spPr>
            <a:xfrm>
              <a:off x="5531050" y="2882275"/>
              <a:ext cx="75575" cy="75575"/>
            </a:xfrm>
            <a:custGeom>
              <a:avLst/>
              <a:gdLst/>
              <a:ahLst/>
              <a:cxnLst/>
              <a:rect l="l" t="t" r="r" b="b"/>
              <a:pathLst>
                <a:path w="3023" h="3023" extrusionOk="0">
                  <a:moveTo>
                    <a:pt x="1512" y="1"/>
                  </a:moveTo>
                  <a:cubicBezTo>
                    <a:pt x="662" y="1"/>
                    <a:pt x="1" y="662"/>
                    <a:pt x="1" y="1512"/>
                  </a:cubicBezTo>
                  <a:cubicBezTo>
                    <a:pt x="1" y="2361"/>
                    <a:pt x="662" y="3022"/>
                    <a:pt x="1512" y="3022"/>
                  </a:cubicBezTo>
                  <a:cubicBezTo>
                    <a:pt x="2361" y="3022"/>
                    <a:pt x="3022" y="2361"/>
                    <a:pt x="3022" y="1512"/>
                  </a:cubicBezTo>
                  <a:cubicBezTo>
                    <a:pt x="3022" y="662"/>
                    <a:pt x="2361" y="1"/>
                    <a:pt x="1512"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95" name="Google Shape;6295;p76"/>
            <p:cNvSpPr/>
            <p:nvPr/>
          </p:nvSpPr>
          <p:spPr>
            <a:xfrm>
              <a:off x="5332750" y="2882275"/>
              <a:ext cx="75550" cy="75575"/>
            </a:xfrm>
            <a:custGeom>
              <a:avLst/>
              <a:gdLst/>
              <a:ahLst/>
              <a:cxnLst/>
              <a:rect l="l" t="t" r="r" b="b"/>
              <a:pathLst>
                <a:path w="3022" h="3023" extrusionOk="0">
                  <a:moveTo>
                    <a:pt x="1511" y="1"/>
                  </a:moveTo>
                  <a:cubicBezTo>
                    <a:pt x="661" y="1"/>
                    <a:pt x="0" y="662"/>
                    <a:pt x="0" y="1512"/>
                  </a:cubicBezTo>
                  <a:cubicBezTo>
                    <a:pt x="0" y="2361"/>
                    <a:pt x="661" y="3022"/>
                    <a:pt x="1511" y="3022"/>
                  </a:cubicBezTo>
                  <a:cubicBezTo>
                    <a:pt x="2267" y="3022"/>
                    <a:pt x="3022" y="2361"/>
                    <a:pt x="2928" y="1512"/>
                  </a:cubicBezTo>
                  <a:cubicBezTo>
                    <a:pt x="2928" y="662"/>
                    <a:pt x="2267" y="1"/>
                    <a:pt x="1511"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96" name="Google Shape;6296;p76"/>
            <p:cNvSpPr/>
            <p:nvPr/>
          </p:nvSpPr>
          <p:spPr>
            <a:xfrm>
              <a:off x="5134425" y="2882275"/>
              <a:ext cx="73225" cy="75575"/>
            </a:xfrm>
            <a:custGeom>
              <a:avLst/>
              <a:gdLst/>
              <a:ahLst/>
              <a:cxnLst/>
              <a:rect l="l" t="t" r="r" b="b"/>
              <a:pathLst>
                <a:path w="2929" h="3023" extrusionOk="0">
                  <a:moveTo>
                    <a:pt x="1417" y="1"/>
                  </a:moveTo>
                  <a:cubicBezTo>
                    <a:pt x="662" y="1"/>
                    <a:pt x="1" y="662"/>
                    <a:pt x="1" y="1512"/>
                  </a:cubicBezTo>
                  <a:cubicBezTo>
                    <a:pt x="1" y="2361"/>
                    <a:pt x="662" y="3022"/>
                    <a:pt x="1417" y="3022"/>
                  </a:cubicBezTo>
                  <a:cubicBezTo>
                    <a:pt x="2267" y="3022"/>
                    <a:pt x="2928" y="2361"/>
                    <a:pt x="2928" y="1512"/>
                  </a:cubicBezTo>
                  <a:cubicBezTo>
                    <a:pt x="2928" y="662"/>
                    <a:pt x="2267" y="1"/>
                    <a:pt x="1417"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97" name="Google Shape;6297;p76"/>
            <p:cNvSpPr/>
            <p:nvPr/>
          </p:nvSpPr>
          <p:spPr>
            <a:xfrm>
              <a:off x="4933750" y="2882275"/>
              <a:ext cx="75575" cy="75575"/>
            </a:xfrm>
            <a:custGeom>
              <a:avLst/>
              <a:gdLst/>
              <a:ahLst/>
              <a:cxnLst/>
              <a:rect l="l" t="t" r="r" b="b"/>
              <a:pathLst>
                <a:path w="3023" h="3023" extrusionOk="0">
                  <a:moveTo>
                    <a:pt x="1512" y="1"/>
                  </a:moveTo>
                  <a:cubicBezTo>
                    <a:pt x="662" y="1"/>
                    <a:pt x="1" y="662"/>
                    <a:pt x="1" y="1512"/>
                  </a:cubicBezTo>
                  <a:cubicBezTo>
                    <a:pt x="1" y="2361"/>
                    <a:pt x="662" y="3022"/>
                    <a:pt x="1512" y="3022"/>
                  </a:cubicBezTo>
                  <a:cubicBezTo>
                    <a:pt x="2362" y="3022"/>
                    <a:pt x="3023" y="2361"/>
                    <a:pt x="3023" y="1512"/>
                  </a:cubicBezTo>
                  <a:cubicBezTo>
                    <a:pt x="3023" y="662"/>
                    <a:pt x="2362" y="1"/>
                    <a:pt x="1512"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98" name="Google Shape;6298;p76"/>
            <p:cNvSpPr/>
            <p:nvPr/>
          </p:nvSpPr>
          <p:spPr>
            <a:xfrm>
              <a:off x="4735450" y="2882275"/>
              <a:ext cx="75575" cy="75575"/>
            </a:xfrm>
            <a:custGeom>
              <a:avLst/>
              <a:gdLst/>
              <a:ahLst/>
              <a:cxnLst/>
              <a:rect l="l" t="t" r="r" b="b"/>
              <a:pathLst>
                <a:path w="3023" h="3023" extrusionOk="0">
                  <a:moveTo>
                    <a:pt x="1511" y="1"/>
                  </a:moveTo>
                  <a:cubicBezTo>
                    <a:pt x="661" y="1"/>
                    <a:pt x="0" y="662"/>
                    <a:pt x="0" y="1512"/>
                  </a:cubicBezTo>
                  <a:cubicBezTo>
                    <a:pt x="0" y="2361"/>
                    <a:pt x="661" y="3022"/>
                    <a:pt x="1511" y="3022"/>
                  </a:cubicBezTo>
                  <a:cubicBezTo>
                    <a:pt x="2361" y="3022"/>
                    <a:pt x="3022" y="2361"/>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99" name="Google Shape;6299;p76"/>
            <p:cNvSpPr/>
            <p:nvPr/>
          </p:nvSpPr>
          <p:spPr>
            <a:xfrm>
              <a:off x="4537125" y="2882275"/>
              <a:ext cx="73225" cy="75575"/>
            </a:xfrm>
            <a:custGeom>
              <a:avLst/>
              <a:gdLst/>
              <a:ahLst/>
              <a:cxnLst/>
              <a:rect l="l" t="t" r="r" b="b"/>
              <a:pathLst>
                <a:path w="2929" h="3023" extrusionOk="0">
                  <a:moveTo>
                    <a:pt x="1417" y="1"/>
                  </a:moveTo>
                  <a:cubicBezTo>
                    <a:pt x="662" y="1"/>
                    <a:pt x="1" y="662"/>
                    <a:pt x="1" y="1512"/>
                  </a:cubicBezTo>
                  <a:cubicBezTo>
                    <a:pt x="1" y="2361"/>
                    <a:pt x="662" y="3022"/>
                    <a:pt x="1417" y="3022"/>
                  </a:cubicBezTo>
                  <a:cubicBezTo>
                    <a:pt x="2267" y="3022"/>
                    <a:pt x="2928" y="2361"/>
                    <a:pt x="2928" y="1512"/>
                  </a:cubicBezTo>
                  <a:cubicBezTo>
                    <a:pt x="2928" y="662"/>
                    <a:pt x="2267" y="1"/>
                    <a:pt x="1512"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00" name="Google Shape;6300;p76"/>
            <p:cNvSpPr/>
            <p:nvPr/>
          </p:nvSpPr>
          <p:spPr>
            <a:xfrm>
              <a:off x="4336450" y="2882275"/>
              <a:ext cx="75575" cy="75575"/>
            </a:xfrm>
            <a:custGeom>
              <a:avLst/>
              <a:gdLst/>
              <a:ahLst/>
              <a:cxnLst/>
              <a:rect l="l" t="t" r="r" b="b"/>
              <a:pathLst>
                <a:path w="3023" h="3023" extrusionOk="0">
                  <a:moveTo>
                    <a:pt x="1512" y="1"/>
                  </a:moveTo>
                  <a:cubicBezTo>
                    <a:pt x="662" y="1"/>
                    <a:pt x="1" y="662"/>
                    <a:pt x="1" y="1512"/>
                  </a:cubicBezTo>
                  <a:cubicBezTo>
                    <a:pt x="1" y="2361"/>
                    <a:pt x="662" y="3022"/>
                    <a:pt x="1512" y="3022"/>
                  </a:cubicBezTo>
                  <a:cubicBezTo>
                    <a:pt x="2362" y="3022"/>
                    <a:pt x="3023" y="2361"/>
                    <a:pt x="3023" y="1512"/>
                  </a:cubicBezTo>
                  <a:cubicBezTo>
                    <a:pt x="3023" y="662"/>
                    <a:pt x="2362" y="1"/>
                    <a:pt x="1512"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01" name="Google Shape;6301;p76"/>
            <p:cNvSpPr/>
            <p:nvPr/>
          </p:nvSpPr>
          <p:spPr>
            <a:xfrm>
              <a:off x="4138150" y="2882275"/>
              <a:ext cx="75575" cy="75575"/>
            </a:xfrm>
            <a:custGeom>
              <a:avLst/>
              <a:gdLst/>
              <a:ahLst/>
              <a:cxnLst/>
              <a:rect l="l" t="t" r="r" b="b"/>
              <a:pathLst>
                <a:path w="3023" h="3023" extrusionOk="0">
                  <a:moveTo>
                    <a:pt x="1511" y="1"/>
                  </a:moveTo>
                  <a:cubicBezTo>
                    <a:pt x="661" y="1"/>
                    <a:pt x="0" y="662"/>
                    <a:pt x="0" y="1512"/>
                  </a:cubicBezTo>
                  <a:cubicBezTo>
                    <a:pt x="0" y="2361"/>
                    <a:pt x="661" y="3022"/>
                    <a:pt x="1511" y="3022"/>
                  </a:cubicBezTo>
                  <a:cubicBezTo>
                    <a:pt x="2361" y="3022"/>
                    <a:pt x="3022" y="2361"/>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02" name="Google Shape;6302;p76"/>
            <p:cNvSpPr/>
            <p:nvPr/>
          </p:nvSpPr>
          <p:spPr>
            <a:xfrm>
              <a:off x="3939825" y="2882275"/>
              <a:ext cx="73225" cy="75575"/>
            </a:xfrm>
            <a:custGeom>
              <a:avLst/>
              <a:gdLst/>
              <a:ahLst/>
              <a:cxnLst/>
              <a:rect l="l" t="t" r="r" b="b"/>
              <a:pathLst>
                <a:path w="2929" h="3023" extrusionOk="0">
                  <a:moveTo>
                    <a:pt x="1512" y="1"/>
                  </a:moveTo>
                  <a:cubicBezTo>
                    <a:pt x="662" y="1"/>
                    <a:pt x="1" y="662"/>
                    <a:pt x="1" y="1512"/>
                  </a:cubicBezTo>
                  <a:cubicBezTo>
                    <a:pt x="1" y="2361"/>
                    <a:pt x="662" y="3022"/>
                    <a:pt x="1512" y="3022"/>
                  </a:cubicBezTo>
                  <a:cubicBezTo>
                    <a:pt x="2267" y="3022"/>
                    <a:pt x="2928" y="2361"/>
                    <a:pt x="2928" y="1512"/>
                  </a:cubicBezTo>
                  <a:cubicBezTo>
                    <a:pt x="2928" y="662"/>
                    <a:pt x="2267" y="1"/>
                    <a:pt x="1512"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03" name="Google Shape;6303;p76"/>
            <p:cNvSpPr/>
            <p:nvPr/>
          </p:nvSpPr>
          <p:spPr>
            <a:xfrm>
              <a:off x="4138150" y="261725"/>
              <a:ext cx="75575" cy="51950"/>
            </a:xfrm>
            <a:custGeom>
              <a:avLst/>
              <a:gdLst/>
              <a:ahLst/>
              <a:cxnLst/>
              <a:rect l="l" t="t" r="r" b="b"/>
              <a:pathLst>
                <a:path w="3023" h="2078" extrusionOk="0">
                  <a:moveTo>
                    <a:pt x="95" y="0"/>
                  </a:moveTo>
                  <a:cubicBezTo>
                    <a:pt x="95" y="189"/>
                    <a:pt x="0" y="378"/>
                    <a:pt x="0" y="567"/>
                  </a:cubicBezTo>
                  <a:cubicBezTo>
                    <a:pt x="0" y="1417"/>
                    <a:pt x="661" y="2078"/>
                    <a:pt x="1511" y="2078"/>
                  </a:cubicBezTo>
                  <a:cubicBezTo>
                    <a:pt x="2361" y="2078"/>
                    <a:pt x="3022" y="1417"/>
                    <a:pt x="3022" y="567"/>
                  </a:cubicBezTo>
                  <a:cubicBezTo>
                    <a:pt x="3022" y="473"/>
                    <a:pt x="2928" y="473"/>
                    <a:pt x="2928" y="473"/>
                  </a:cubicBezTo>
                  <a:cubicBezTo>
                    <a:pt x="1983" y="284"/>
                    <a:pt x="1039" y="189"/>
                    <a:pt x="95"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04" name="Google Shape;6304;p76"/>
            <p:cNvSpPr/>
            <p:nvPr/>
          </p:nvSpPr>
          <p:spPr>
            <a:xfrm>
              <a:off x="3939825" y="242825"/>
              <a:ext cx="73225" cy="70850"/>
            </a:xfrm>
            <a:custGeom>
              <a:avLst/>
              <a:gdLst/>
              <a:ahLst/>
              <a:cxnLst/>
              <a:rect l="l" t="t" r="r" b="b"/>
              <a:pathLst>
                <a:path w="2929" h="2834" extrusionOk="0">
                  <a:moveTo>
                    <a:pt x="756" y="1"/>
                  </a:moveTo>
                  <a:cubicBezTo>
                    <a:pt x="284" y="284"/>
                    <a:pt x="1" y="756"/>
                    <a:pt x="1" y="1323"/>
                  </a:cubicBezTo>
                  <a:cubicBezTo>
                    <a:pt x="1" y="2173"/>
                    <a:pt x="662" y="2834"/>
                    <a:pt x="1512" y="2834"/>
                  </a:cubicBezTo>
                  <a:cubicBezTo>
                    <a:pt x="2267" y="2834"/>
                    <a:pt x="2928" y="2173"/>
                    <a:pt x="2928" y="1323"/>
                  </a:cubicBezTo>
                  <a:cubicBezTo>
                    <a:pt x="2928" y="756"/>
                    <a:pt x="2739" y="379"/>
                    <a:pt x="2362" y="95"/>
                  </a:cubicBezTo>
                  <a:cubicBezTo>
                    <a:pt x="1795" y="95"/>
                    <a:pt x="1323" y="1"/>
                    <a:pt x="756"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05" name="Google Shape;6305;p76"/>
            <p:cNvSpPr/>
            <p:nvPr/>
          </p:nvSpPr>
          <p:spPr>
            <a:xfrm>
              <a:off x="4735450" y="429350"/>
              <a:ext cx="75575" cy="73200"/>
            </a:xfrm>
            <a:custGeom>
              <a:avLst/>
              <a:gdLst/>
              <a:ahLst/>
              <a:cxnLst/>
              <a:rect l="l" t="t" r="r" b="b"/>
              <a:pathLst>
                <a:path w="3023" h="2928" extrusionOk="0">
                  <a:moveTo>
                    <a:pt x="1039" y="0"/>
                  </a:moveTo>
                  <a:cubicBezTo>
                    <a:pt x="378" y="189"/>
                    <a:pt x="0" y="756"/>
                    <a:pt x="0" y="1417"/>
                  </a:cubicBezTo>
                  <a:cubicBezTo>
                    <a:pt x="0" y="2267"/>
                    <a:pt x="661" y="2928"/>
                    <a:pt x="1511" y="2928"/>
                  </a:cubicBezTo>
                  <a:lnTo>
                    <a:pt x="1511" y="2833"/>
                  </a:lnTo>
                  <a:cubicBezTo>
                    <a:pt x="2267" y="2833"/>
                    <a:pt x="3022" y="2267"/>
                    <a:pt x="3022" y="1417"/>
                  </a:cubicBezTo>
                  <a:cubicBezTo>
                    <a:pt x="3022" y="1133"/>
                    <a:pt x="2928" y="945"/>
                    <a:pt x="2833" y="756"/>
                  </a:cubicBezTo>
                  <a:cubicBezTo>
                    <a:pt x="2267" y="567"/>
                    <a:pt x="1606" y="283"/>
                    <a:pt x="1039"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06" name="Google Shape;6306;p76"/>
            <p:cNvSpPr/>
            <p:nvPr/>
          </p:nvSpPr>
          <p:spPr>
            <a:xfrm>
              <a:off x="4537125" y="426975"/>
              <a:ext cx="73225" cy="75575"/>
            </a:xfrm>
            <a:custGeom>
              <a:avLst/>
              <a:gdLst/>
              <a:ahLst/>
              <a:cxnLst/>
              <a:rect l="l" t="t" r="r" b="b"/>
              <a:pathLst>
                <a:path w="2929" h="3023" extrusionOk="0">
                  <a:moveTo>
                    <a:pt x="1417" y="1"/>
                  </a:moveTo>
                  <a:cubicBezTo>
                    <a:pt x="662" y="1"/>
                    <a:pt x="1" y="662"/>
                    <a:pt x="1" y="1512"/>
                  </a:cubicBezTo>
                  <a:cubicBezTo>
                    <a:pt x="1" y="2362"/>
                    <a:pt x="662" y="3023"/>
                    <a:pt x="1417" y="3023"/>
                  </a:cubicBezTo>
                  <a:lnTo>
                    <a:pt x="1512" y="3023"/>
                  </a:lnTo>
                  <a:cubicBezTo>
                    <a:pt x="2267" y="3023"/>
                    <a:pt x="2928" y="2362"/>
                    <a:pt x="2928" y="1512"/>
                  </a:cubicBezTo>
                  <a:cubicBezTo>
                    <a:pt x="2928" y="662"/>
                    <a:pt x="2267" y="1"/>
                    <a:pt x="1417"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07" name="Google Shape;6307;p76"/>
            <p:cNvSpPr/>
            <p:nvPr/>
          </p:nvSpPr>
          <p:spPr>
            <a:xfrm>
              <a:off x="4336450" y="426975"/>
              <a:ext cx="75575" cy="75575"/>
            </a:xfrm>
            <a:custGeom>
              <a:avLst/>
              <a:gdLst/>
              <a:ahLst/>
              <a:cxnLst/>
              <a:rect l="l" t="t" r="r" b="b"/>
              <a:pathLst>
                <a:path w="3023" h="3023" extrusionOk="0">
                  <a:moveTo>
                    <a:pt x="1512" y="1"/>
                  </a:moveTo>
                  <a:cubicBezTo>
                    <a:pt x="662" y="1"/>
                    <a:pt x="1" y="662"/>
                    <a:pt x="1" y="1512"/>
                  </a:cubicBezTo>
                  <a:cubicBezTo>
                    <a:pt x="1" y="2362"/>
                    <a:pt x="662" y="3023"/>
                    <a:pt x="1512" y="3023"/>
                  </a:cubicBezTo>
                  <a:cubicBezTo>
                    <a:pt x="2362" y="3023"/>
                    <a:pt x="3023" y="2362"/>
                    <a:pt x="3023" y="1512"/>
                  </a:cubicBezTo>
                  <a:cubicBezTo>
                    <a:pt x="3023" y="662"/>
                    <a:pt x="2362" y="1"/>
                    <a:pt x="1512"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08" name="Google Shape;6308;p76"/>
            <p:cNvSpPr/>
            <p:nvPr/>
          </p:nvSpPr>
          <p:spPr>
            <a:xfrm>
              <a:off x="4138150" y="426975"/>
              <a:ext cx="75575" cy="75575"/>
            </a:xfrm>
            <a:custGeom>
              <a:avLst/>
              <a:gdLst/>
              <a:ahLst/>
              <a:cxnLst/>
              <a:rect l="l" t="t" r="r" b="b"/>
              <a:pathLst>
                <a:path w="3023" h="3023" extrusionOk="0">
                  <a:moveTo>
                    <a:pt x="1511" y="1"/>
                  </a:moveTo>
                  <a:cubicBezTo>
                    <a:pt x="661" y="1"/>
                    <a:pt x="0" y="662"/>
                    <a:pt x="0" y="1512"/>
                  </a:cubicBezTo>
                  <a:cubicBezTo>
                    <a:pt x="0" y="2362"/>
                    <a:pt x="661" y="3023"/>
                    <a:pt x="1511" y="3023"/>
                  </a:cubicBezTo>
                  <a:cubicBezTo>
                    <a:pt x="2361" y="3023"/>
                    <a:pt x="3022" y="2362"/>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09" name="Google Shape;6309;p76"/>
            <p:cNvSpPr/>
            <p:nvPr/>
          </p:nvSpPr>
          <p:spPr>
            <a:xfrm>
              <a:off x="3939825" y="426975"/>
              <a:ext cx="73225" cy="75575"/>
            </a:xfrm>
            <a:custGeom>
              <a:avLst/>
              <a:gdLst/>
              <a:ahLst/>
              <a:cxnLst/>
              <a:rect l="l" t="t" r="r" b="b"/>
              <a:pathLst>
                <a:path w="2929" h="3023" extrusionOk="0">
                  <a:moveTo>
                    <a:pt x="1512" y="1"/>
                  </a:moveTo>
                  <a:cubicBezTo>
                    <a:pt x="662" y="1"/>
                    <a:pt x="1" y="662"/>
                    <a:pt x="1" y="1512"/>
                  </a:cubicBezTo>
                  <a:cubicBezTo>
                    <a:pt x="1" y="2362"/>
                    <a:pt x="662" y="3023"/>
                    <a:pt x="1512" y="3023"/>
                  </a:cubicBezTo>
                  <a:cubicBezTo>
                    <a:pt x="2267" y="3023"/>
                    <a:pt x="2928" y="2362"/>
                    <a:pt x="2928" y="1512"/>
                  </a:cubicBezTo>
                  <a:cubicBezTo>
                    <a:pt x="2928" y="662"/>
                    <a:pt x="2267" y="1"/>
                    <a:pt x="1512"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10" name="Google Shape;6310;p76"/>
            <p:cNvSpPr/>
            <p:nvPr/>
          </p:nvSpPr>
          <p:spPr>
            <a:xfrm>
              <a:off x="5134425" y="627650"/>
              <a:ext cx="70850" cy="63775"/>
            </a:xfrm>
            <a:custGeom>
              <a:avLst/>
              <a:gdLst/>
              <a:ahLst/>
              <a:cxnLst/>
              <a:rect l="l" t="t" r="r" b="b"/>
              <a:pathLst>
                <a:path w="2834" h="2551" extrusionOk="0">
                  <a:moveTo>
                    <a:pt x="378" y="1"/>
                  </a:moveTo>
                  <a:cubicBezTo>
                    <a:pt x="189" y="190"/>
                    <a:pt x="1" y="567"/>
                    <a:pt x="1" y="1039"/>
                  </a:cubicBezTo>
                  <a:cubicBezTo>
                    <a:pt x="1" y="1889"/>
                    <a:pt x="662" y="2550"/>
                    <a:pt x="1417" y="2550"/>
                  </a:cubicBezTo>
                  <a:lnTo>
                    <a:pt x="1512" y="2550"/>
                  </a:lnTo>
                  <a:cubicBezTo>
                    <a:pt x="2078" y="2550"/>
                    <a:pt x="2645" y="2078"/>
                    <a:pt x="2834" y="1512"/>
                  </a:cubicBezTo>
                  <a:cubicBezTo>
                    <a:pt x="2078" y="945"/>
                    <a:pt x="1228" y="473"/>
                    <a:pt x="378"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11" name="Google Shape;6311;p76"/>
            <p:cNvSpPr/>
            <p:nvPr/>
          </p:nvSpPr>
          <p:spPr>
            <a:xfrm>
              <a:off x="4933750" y="615850"/>
              <a:ext cx="75575" cy="75575"/>
            </a:xfrm>
            <a:custGeom>
              <a:avLst/>
              <a:gdLst/>
              <a:ahLst/>
              <a:cxnLst/>
              <a:rect l="l" t="t" r="r" b="b"/>
              <a:pathLst>
                <a:path w="3023" h="3023" extrusionOk="0">
                  <a:moveTo>
                    <a:pt x="1512" y="1"/>
                  </a:moveTo>
                  <a:cubicBezTo>
                    <a:pt x="662" y="1"/>
                    <a:pt x="1" y="662"/>
                    <a:pt x="1" y="1511"/>
                  </a:cubicBezTo>
                  <a:cubicBezTo>
                    <a:pt x="1" y="2361"/>
                    <a:pt x="662" y="3022"/>
                    <a:pt x="1512" y="3022"/>
                  </a:cubicBezTo>
                  <a:cubicBezTo>
                    <a:pt x="2362" y="3022"/>
                    <a:pt x="3023" y="2361"/>
                    <a:pt x="3023" y="1511"/>
                  </a:cubicBezTo>
                  <a:cubicBezTo>
                    <a:pt x="3023" y="662"/>
                    <a:pt x="2362" y="1"/>
                    <a:pt x="1512"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12" name="Google Shape;6312;p76"/>
            <p:cNvSpPr/>
            <p:nvPr/>
          </p:nvSpPr>
          <p:spPr>
            <a:xfrm>
              <a:off x="4735450" y="615850"/>
              <a:ext cx="75575" cy="75575"/>
            </a:xfrm>
            <a:custGeom>
              <a:avLst/>
              <a:gdLst/>
              <a:ahLst/>
              <a:cxnLst/>
              <a:rect l="l" t="t" r="r" b="b"/>
              <a:pathLst>
                <a:path w="3023" h="3023" extrusionOk="0">
                  <a:moveTo>
                    <a:pt x="1511" y="1"/>
                  </a:moveTo>
                  <a:cubicBezTo>
                    <a:pt x="661" y="1"/>
                    <a:pt x="0" y="662"/>
                    <a:pt x="0" y="1511"/>
                  </a:cubicBezTo>
                  <a:cubicBezTo>
                    <a:pt x="0" y="2361"/>
                    <a:pt x="661" y="3022"/>
                    <a:pt x="1511" y="3022"/>
                  </a:cubicBezTo>
                  <a:cubicBezTo>
                    <a:pt x="2361" y="3022"/>
                    <a:pt x="3022" y="2361"/>
                    <a:pt x="3022" y="1511"/>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13" name="Google Shape;6313;p76"/>
            <p:cNvSpPr/>
            <p:nvPr/>
          </p:nvSpPr>
          <p:spPr>
            <a:xfrm>
              <a:off x="4537125" y="615850"/>
              <a:ext cx="73225" cy="75575"/>
            </a:xfrm>
            <a:custGeom>
              <a:avLst/>
              <a:gdLst/>
              <a:ahLst/>
              <a:cxnLst/>
              <a:rect l="l" t="t" r="r" b="b"/>
              <a:pathLst>
                <a:path w="2929" h="3023" extrusionOk="0">
                  <a:moveTo>
                    <a:pt x="1417" y="1"/>
                  </a:moveTo>
                  <a:cubicBezTo>
                    <a:pt x="662" y="1"/>
                    <a:pt x="1" y="662"/>
                    <a:pt x="1" y="1511"/>
                  </a:cubicBezTo>
                  <a:cubicBezTo>
                    <a:pt x="1" y="2361"/>
                    <a:pt x="662" y="3022"/>
                    <a:pt x="1417" y="3022"/>
                  </a:cubicBezTo>
                  <a:lnTo>
                    <a:pt x="1512" y="3022"/>
                  </a:lnTo>
                  <a:cubicBezTo>
                    <a:pt x="2267" y="3022"/>
                    <a:pt x="2928" y="2361"/>
                    <a:pt x="2928" y="1511"/>
                  </a:cubicBezTo>
                  <a:cubicBezTo>
                    <a:pt x="2928" y="662"/>
                    <a:pt x="2267" y="1"/>
                    <a:pt x="1417"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14" name="Google Shape;6314;p76"/>
            <p:cNvSpPr/>
            <p:nvPr/>
          </p:nvSpPr>
          <p:spPr>
            <a:xfrm>
              <a:off x="4336450" y="615850"/>
              <a:ext cx="75575" cy="75575"/>
            </a:xfrm>
            <a:custGeom>
              <a:avLst/>
              <a:gdLst/>
              <a:ahLst/>
              <a:cxnLst/>
              <a:rect l="l" t="t" r="r" b="b"/>
              <a:pathLst>
                <a:path w="3023" h="3023" extrusionOk="0">
                  <a:moveTo>
                    <a:pt x="1512" y="1"/>
                  </a:moveTo>
                  <a:cubicBezTo>
                    <a:pt x="662" y="1"/>
                    <a:pt x="1" y="662"/>
                    <a:pt x="1" y="1511"/>
                  </a:cubicBezTo>
                  <a:cubicBezTo>
                    <a:pt x="1" y="2361"/>
                    <a:pt x="662" y="3022"/>
                    <a:pt x="1512" y="3022"/>
                  </a:cubicBezTo>
                  <a:cubicBezTo>
                    <a:pt x="2362" y="3022"/>
                    <a:pt x="3023" y="2361"/>
                    <a:pt x="3023" y="1511"/>
                  </a:cubicBezTo>
                  <a:cubicBezTo>
                    <a:pt x="3023" y="662"/>
                    <a:pt x="2362" y="1"/>
                    <a:pt x="1512"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15" name="Google Shape;6315;p76"/>
            <p:cNvSpPr/>
            <p:nvPr/>
          </p:nvSpPr>
          <p:spPr>
            <a:xfrm>
              <a:off x="4138150" y="615850"/>
              <a:ext cx="75575" cy="75575"/>
            </a:xfrm>
            <a:custGeom>
              <a:avLst/>
              <a:gdLst/>
              <a:ahLst/>
              <a:cxnLst/>
              <a:rect l="l" t="t" r="r" b="b"/>
              <a:pathLst>
                <a:path w="3023" h="3023" extrusionOk="0">
                  <a:moveTo>
                    <a:pt x="1511" y="1"/>
                  </a:moveTo>
                  <a:cubicBezTo>
                    <a:pt x="661" y="1"/>
                    <a:pt x="0" y="662"/>
                    <a:pt x="0" y="1511"/>
                  </a:cubicBezTo>
                  <a:cubicBezTo>
                    <a:pt x="0" y="2361"/>
                    <a:pt x="661" y="3022"/>
                    <a:pt x="1511" y="3022"/>
                  </a:cubicBezTo>
                  <a:cubicBezTo>
                    <a:pt x="2361" y="3022"/>
                    <a:pt x="3022" y="2361"/>
                    <a:pt x="3022" y="1511"/>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16" name="Google Shape;6316;p76"/>
            <p:cNvSpPr/>
            <p:nvPr/>
          </p:nvSpPr>
          <p:spPr>
            <a:xfrm>
              <a:off x="3939825" y="615850"/>
              <a:ext cx="73225" cy="75575"/>
            </a:xfrm>
            <a:custGeom>
              <a:avLst/>
              <a:gdLst/>
              <a:ahLst/>
              <a:cxnLst/>
              <a:rect l="l" t="t" r="r" b="b"/>
              <a:pathLst>
                <a:path w="2929" h="3023" extrusionOk="0">
                  <a:moveTo>
                    <a:pt x="1512" y="1"/>
                  </a:moveTo>
                  <a:cubicBezTo>
                    <a:pt x="662" y="1"/>
                    <a:pt x="1" y="662"/>
                    <a:pt x="1" y="1511"/>
                  </a:cubicBezTo>
                  <a:cubicBezTo>
                    <a:pt x="1" y="2361"/>
                    <a:pt x="662" y="3022"/>
                    <a:pt x="1512" y="3022"/>
                  </a:cubicBezTo>
                  <a:cubicBezTo>
                    <a:pt x="2267" y="3022"/>
                    <a:pt x="2928" y="2361"/>
                    <a:pt x="2928" y="1511"/>
                  </a:cubicBezTo>
                  <a:cubicBezTo>
                    <a:pt x="2928" y="662"/>
                    <a:pt x="2267" y="1"/>
                    <a:pt x="1512"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17" name="Google Shape;6317;p76"/>
            <p:cNvSpPr/>
            <p:nvPr/>
          </p:nvSpPr>
          <p:spPr>
            <a:xfrm>
              <a:off x="5332750" y="804725"/>
              <a:ext cx="75550" cy="75575"/>
            </a:xfrm>
            <a:custGeom>
              <a:avLst/>
              <a:gdLst/>
              <a:ahLst/>
              <a:cxnLst/>
              <a:rect l="l" t="t" r="r" b="b"/>
              <a:pathLst>
                <a:path w="3022" h="3023" extrusionOk="0">
                  <a:moveTo>
                    <a:pt x="1511" y="0"/>
                  </a:moveTo>
                  <a:cubicBezTo>
                    <a:pt x="661" y="0"/>
                    <a:pt x="0" y="661"/>
                    <a:pt x="0" y="1511"/>
                  </a:cubicBezTo>
                  <a:cubicBezTo>
                    <a:pt x="0" y="2361"/>
                    <a:pt x="661" y="3022"/>
                    <a:pt x="1511" y="3022"/>
                  </a:cubicBezTo>
                  <a:cubicBezTo>
                    <a:pt x="2267" y="3022"/>
                    <a:pt x="2928" y="2361"/>
                    <a:pt x="2928" y="1511"/>
                  </a:cubicBezTo>
                  <a:cubicBezTo>
                    <a:pt x="3022" y="661"/>
                    <a:pt x="2267" y="0"/>
                    <a:pt x="1511"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18" name="Google Shape;6318;p76"/>
            <p:cNvSpPr/>
            <p:nvPr/>
          </p:nvSpPr>
          <p:spPr>
            <a:xfrm>
              <a:off x="5134425" y="804725"/>
              <a:ext cx="73225" cy="75575"/>
            </a:xfrm>
            <a:custGeom>
              <a:avLst/>
              <a:gdLst/>
              <a:ahLst/>
              <a:cxnLst/>
              <a:rect l="l" t="t" r="r" b="b"/>
              <a:pathLst>
                <a:path w="2929" h="3023" extrusionOk="0">
                  <a:moveTo>
                    <a:pt x="1417" y="0"/>
                  </a:moveTo>
                  <a:cubicBezTo>
                    <a:pt x="662" y="0"/>
                    <a:pt x="1" y="661"/>
                    <a:pt x="1" y="1511"/>
                  </a:cubicBezTo>
                  <a:cubicBezTo>
                    <a:pt x="1" y="2361"/>
                    <a:pt x="662" y="3022"/>
                    <a:pt x="1417" y="3022"/>
                  </a:cubicBezTo>
                  <a:cubicBezTo>
                    <a:pt x="2267" y="3022"/>
                    <a:pt x="2928" y="2361"/>
                    <a:pt x="2928" y="1511"/>
                  </a:cubicBezTo>
                  <a:cubicBezTo>
                    <a:pt x="2928" y="661"/>
                    <a:pt x="2267" y="0"/>
                    <a:pt x="1417"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19" name="Google Shape;6319;p76"/>
            <p:cNvSpPr/>
            <p:nvPr/>
          </p:nvSpPr>
          <p:spPr>
            <a:xfrm>
              <a:off x="4933750" y="804725"/>
              <a:ext cx="75575" cy="75575"/>
            </a:xfrm>
            <a:custGeom>
              <a:avLst/>
              <a:gdLst/>
              <a:ahLst/>
              <a:cxnLst/>
              <a:rect l="l" t="t" r="r" b="b"/>
              <a:pathLst>
                <a:path w="3023" h="3023"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20" name="Google Shape;6320;p76"/>
            <p:cNvSpPr/>
            <p:nvPr/>
          </p:nvSpPr>
          <p:spPr>
            <a:xfrm>
              <a:off x="4735450" y="804725"/>
              <a:ext cx="75575" cy="75575"/>
            </a:xfrm>
            <a:custGeom>
              <a:avLst/>
              <a:gdLst/>
              <a:ahLst/>
              <a:cxnLst/>
              <a:rect l="l" t="t" r="r" b="b"/>
              <a:pathLst>
                <a:path w="3023" h="3023"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21" name="Google Shape;6321;p76"/>
            <p:cNvSpPr/>
            <p:nvPr/>
          </p:nvSpPr>
          <p:spPr>
            <a:xfrm>
              <a:off x="4537125" y="804725"/>
              <a:ext cx="73225" cy="75575"/>
            </a:xfrm>
            <a:custGeom>
              <a:avLst/>
              <a:gdLst/>
              <a:ahLst/>
              <a:cxnLst/>
              <a:rect l="l" t="t" r="r" b="b"/>
              <a:pathLst>
                <a:path w="2929" h="3023" extrusionOk="0">
                  <a:moveTo>
                    <a:pt x="1417" y="0"/>
                  </a:moveTo>
                  <a:cubicBezTo>
                    <a:pt x="662" y="0"/>
                    <a:pt x="1" y="661"/>
                    <a:pt x="1" y="1511"/>
                  </a:cubicBezTo>
                  <a:cubicBezTo>
                    <a:pt x="1" y="2361"/>
                    <a:pt x="662" y="3022"/>
                    <a:pt x="1417" y="3022"/>
                  </a:cubicBezTo>
                  <a:lnTo>
                    <a:pt x="1512" y="3022"/>
                  </a:lnTo>
                  <a:cubicBezTo>
                    <a:pt x="2267" y="3022"/>
                    <a:pt x="2928" y="2361"/>
                    <a:pt x="2928" y="1511"/>
                  </a:cubicBezTo>
                  <a:cubicBezTo>
                    <a:pt x="2928" y="661"/>
                    <a:pt x="2267" y="0"/>
                    <a:pt x="1417"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22" name="Google Shape;6322;p76"/>
            <p:cNvSpPr/>
            <p:nvPr/>
          </p:nvSpPr>
          <p:spPr>
            <a:xfrm>
              <a:off x="4336450" y="804725"/>
              <a:ext cx="75575" cy="75575"/>
            </a:xfrm>
            <a:custGeom>
              <a:avLst/>
              <a:gdLst/>
              <a:ahLst/>
              <a:cxnLst/>
              <a:rect l="l" t="t" r="r" b="b"/>
              <a:pathLst>
                <a:path w="3023" h="3023"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23" name="Google Shape;6323;p76"/>
            <p:cNvSpPr/>
            <p:nvPr/>
          </p:nvSpPr>
          <p:spPr>
            <a:xfrm>
              <a:off x="4138150" y="804725"/>
              <a:ext cx="75575" cy="75575"/>
            </a:xfrm>
            <a:custGeom>
              <a:avLst/>
              <a:gdLst/>
              <a:ahLst/>
              <a:cxnLst/>
              <a:rect l="l" t="t" r="r" b="b"/>
              <a:pathLst>
                <a:path w="3023" h="3023"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24" name="Google Shape;6324;p76"/>
            <p:cNvSpPr/>
            <p:nvPr/>
          </p:nvSpPr>
          <p:spPr>
            <a:xfrm>
              <a:off x="3939825" y="804725"/>
              <a:ext cx="73225" cy="75575"/>
            </a:xfrm>
            <a:custGeom>
              <a:avLst/>
              <a:gdLst/>
              <a:ahLst/>
              <a:cxnLst/>
              <a:rect l="l" t="t" r="r" b="b"/>
              <a:pathLst>
                <a:path w="2929" h="3023" extrusionOk="0">
                  <a:moveTo>
                    <a:pt x="1512" y="0"/>
                  </a:moveTo>
                  <a:cubicBezTo>
                    <a:pt x="662" y="0"/>
                    <a:pt x="1" y="661"/>
                    <a:pt x="1" y="1511"/>
                  </a:cubicBezTo>
                  <a:cubicBezTo>
                    <a:pt x="1" y="2361"/>
                    <a:pt x="662" y="3022"/>
                    <a:pt x="1512" y="3022"/>
                  </a:cubicBezTo>
                  <a:cubicBezTo>
                    <a:pt x="2267" y="3022"/>
                    <a:pt x="2928" y="2361"/>
                    <a:pt x="2928" y="1511"/>
                  </a:cubicBezTo>
                  <a:cubicBezTo>
                    <a:pt x="2928" y="661"/>
                    <a:pt x="2267" y="0"/>
                    <a:pt x="1512"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25" name="Google Shape;6325;p76"/>
            <p:cNvSpPr/>
            <p:nvPr/>
          </p:nvSpPr>
          <p:spPr>
            <a:xfrm>
              <a:off x="5531050" y="993600"/>
              <a:ext cx="75575" cy="75550"/>
            </a:xfrm>
            <a:custGeom>
              <a:avLst/>
              <a:gdLst/>
              <a:ahLst/>
              <a:cxnLst/>
              <a:rect l="l" t="t" r="r" b="b"/>
              <a:pathLst>
                <a:path w="3023" h="3022" extrusionOk="0">
                  <a:moveTo>
                    <a:pt x="1512" y="0"/>
                  </a:moveTo>
                  <a:cubicBezTo>
                    <a:pt x="662" y="0"/>
                    <a:pt x="1" y="661"/>
                    <a:pt x="1" y="1511"/>
                  </a:cubicBezTo>
                  <a:cubicBezTo>
                    <a:pt x="1" y="2361"/>
                    <a:pt x="662" y="3022"/>
                    <a:pt x="1512" y="3022"/>
                  </a:cubicBezTo>
                  <a:cubicBezTo>
                    <a:pt x="2361" y="3022"/>
                    <a:pt x="3022" y="2361"/>
                    <a:pt x="3022" y="1511"/>
                  </a:cubicBezTo>
                  <a:cubicBezTo>
                    <a:pt x="3022" y="661"/>
                    <a:pt x="2361" y="0"/>
                    <a:pt x="1512"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26" name="Google Shape;6326;p76"/>
            <p:cNvSpPr/>
            <p:nvPr/>
          </p:nvSpPr>
          <p:spPr>
            <a:xfrm>
              <a:off x="5332750" y="993600"/>
              <a:ext cx="75550" cy="75550"/>
            </a:xfrm>
            <a:custGeom>
              <a:avLst/>
              <a:gdLst/>
              <a:ahLst/>
              <a:cxnLst/>
              <a:rect l="l" t="t" r="r" b="b"/>
              <a:pathLst>
                <a:path w="3022" h="3022" extrusionOk="0">
                  <a:moveTo>
                    <a:pt x="1511" y="0"/>
                  </a:moveTo>
                  <a:cubicBezTo>
                    <a:pt x="661" y="0"/>
                    <a:pt x="0" y="661"/>
                    <a:pt x="0" y="1511"/>
                  </a:cubicBezTo>
                  <a:cubicBezTo>
                    <a:pt x="0" y="2361"/>
                    <a:pt x="661" y="3022"/>
                    <a:pt x="1511" y="3022"/>
                  </a:cubicBezTo>
                  <a:cubicBezTo>
                    <a:pt x="2267" y="3022"/>
                    <a:pt x="2928" y="2361"/>
                    <a:pt x="2928" y="1511"/>
                  </a:cubicBezTo>
                  <a:cubicBezTo>
                    <a:pt x="3022" y="661"/>
                    <a:pt x="2267" y="0"/>
                    <a:pt x="1511"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27" name="Google Shape;6327;p76"/>
            <p:cNvSpPr/>
            <p:nvPr/>
          </p:nvSpPr>
          <p:spPr>
            <a:xfrm>
              <a:off x="5134425" y="993600"/>
              <a:ext cx="73225" cy="75550"/>
            </a:xfrm>
            <a:custGeom>
              <a:avLst/>
              <a:gdLst/>
              <a:ahLst/>
              <a:cxnLst/>
              <a:rect l="l" t="t" r="r" b="b"/>
              <a:pathLst>
                <a:path w="2929" h="3022" extrusionOk="0">
                  <a:moveTo>
                    <a:pt x="1417" y="0"/>
                  </a:moveTo>
                  <a:cubicBezTo>
                    <a:pt x="662" y="0"/>
                    <a:pt x="1" y="661"/>
                    <a:pt x="1" y="1511"/>
                  </a:cubicBezTo>
                  <a:cubicBezTo>
                    <a:pt x="1" y="2361"/>
                    <a:pt x="662" y="3022"/>
                    <a:pt x="1417" y="3022"/>
                  </a:cubicBezTo>
                  <a:cubicBezTo>
                    <a:pt x="2267" y="3022"/>
                    <a:pt x="2928" y="2361"/>
                    <a:pt x="2928" y="1511"/>
                  </a:cubicBezTo>
                  <a:cubicBezTo>
                    <a:pt x="2928" y="661"/>
                    <a:pt x="2267" y="0"/>
                    <a:pt x="1417"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28" name="Google Shape;6328;p76"/>
            <p:cNvSpPr/>
            <p:nvPr/>
          </p:nvSpPr>
          <p:spPr>
            <a:xfrm>
              <a:off x="4933750" y="993600"/>
              <a:ext cx="75575" cy="75550"/>
            </a:xfrm>
            <a:custGeom>
              <a:avLst/>
              <a:gdLst/>
              <a:ahLst/>
              <a:cxnLst/>
              <a:rect l="l" t="t" r="r" b="b"/>
              <a:pathLst>
                <a:path w="3023" h="3022"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29" name="Google Shape;6329;p76"/>
            <p:cNvSpPr/>
            <p:nvPr/>
          </p:nvSpPr>
          <p:spPr>
            <a:xfrm>
              <a:off x="4735450" y="993600"/>
              <a:ext cx="75575" cy="75550"/>
            </a:xfrm>
            <a:custGeom>
              <a:avLst/>
              <a:gdLst/>
              <a:ahLst/>
              <a:cxnLst/>
              <a:rect l="l" t="t" r="r" b="b"/>
              <a:pathLst>
                <a:path w="3023" h="3022"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30" name="Google Shape;6330;p76"/>
            <p:cNvSpPr/>
            <p:nvPr/>
          </p:nvSpPr>
          <p:spPr>
            <a:xfrm>
              <a:off x="4537125" y="993600"/>
              <a:ext cx="73225" cy="75550"/>
            </a:xfrm>
            <a:custGeom>
              <a:avLst/>
              <a:gdLst/>
              <a:ahLst/>
              <a:cxnLst/>
              <a:rect l="l" t="t" r="r" b="b"/>
              <a:pathLst>
                <a:path w="2929" h="3022" extrusionOk="0">
                  <a:moveTo>
                    <a:pt x="1417" y="0"/>
                  </a:moveTo>
                  <a:cubicBezTo>
                    <a:pt x="662" y="0"/>
                    <a:pt x="1" y="661"/>
                    <a:pt x="1" y="1511"/>
                  </a:cubicBezTo>
                  <a:cubicBezTo>
                    <a:pt x="1" y="2361"/>
                    <a:pt x="662" y="3022"/>
                    <a:pt x="1417" y="3022"/>
                  </a:cubicBezTo>
                  <a:lnTo>
                    <a:pt x="1512" y="3022"/>
                  </a:lnTo>
                  <a:cubicBezTo>
                    <a:pt x="2267" y="3022"/>
                    <a:pt x="2928" y="2361"/>
                    <a:pt x="2928" y="1511"/>
                  </a:cubicBezTo>
                  <a:cubicBezTo>
                    <a:pt x="2928" y="661"/>
                    <a:pt x="2267" y="0"/>
                    <a:pt x="1417"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31" name="Google Shape;6331;p76"/>
            <p:cNvSpPr/>
            <p:nvPr/>
          </p:nvSpPr>
          <p:spPr>
            <a:xfrm>
              <a:off x="4336450" y="993600"/>
              <a:ext cx="75575" cy="75550"/>
            </a:xfrm>
            <a:custGeom>
              <a:avLst/>
              <a:gdLst/>
              <a:ahLst/>
              <a:cxnLst/>
              <a:rect l="l" t="t" r="r" b="b"/>
              <a:pathLst>
                <a:path w="3023" h="3022"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32" name="Google Shape;6332;p76"/>
            <p:cNvSpPr/>
            <p:nvPr/>
          </p:nvSpPr>
          <p:spPr>
            <a:xfrm>
              <a:off x="4138150" y="993600"/>
              <a:ext cx="75575" cy="75550"/>
            </a:xfrm>
            <a:custGeom>
              <a:avLst/>
              <a:gdLst/>
              <a:ahLst/>
              <a:cxnLst/>
              <a:rect l="l" t="t" r="r" b="b"/>
              <a:pathLst>
                <a:path w="3023" h="3022"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33" name="Google Shape;6333;p76"/>
            <p:cNvSpPr/>
            <p:nvPr/>
          </p:nvSpPr>
          <p:spPr>
            <a:xfrm>
              <a:off x="3939825" y="993600"/>
              <a:ext cx="73225" cy="75550"/>
            </a:xfrm>
            <a:custGeom>
              <a:avLst/>
              <a:gdLst/>
              <a:ahLst/>
              <a:cxnLst/>
              <a:rect l="l" t="t" r="r" b="b"/>
              <a:pathLst>
                <a:path w="2929" h="3022" extrusionOk="0">
                  <a:moveTo>
                    <a:pt x="1512" y="0"/>
                  </a:moveTo>
                  <a:cubicBezTo>
                    <a:pt x="662" y="0"/>
                    <a:pt x="1" y="661"/>
                    <a:pt x="1" y="1511"/>
                  </a:cubicBezTo>
                  <a:cubicBezTo>
                    <a:pt x="1" y="2361"/>
                    <a:pt x="662" y="3022"/>
                    <a:pt x="1512" y="3022"/>
                  </a:cubicBezTo>
                  <a:cubicBezTo>
                    <a:pt x="2267" y="3022"/>
                    <a:pt x="2928" y="2361"/>
                    <a:pt x="2928" y="1511"/>
                  </a:cubicBezTo>
                  <a:cubicBezTo>
                    <a:pt x="2928" y="661"/>
                    <a:pt x="2267" y="0"/>
                    <a:pt x="1512"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34" name="Google Shape;6334;p76"/>
            <p:cNvSpPr/>
            <p:nvPr/>
          </p:nvSpPr>
          <p:spPr>
            <a:xfrm>
              <a:off x="5731725" y="1182450"/>
              <a:ext cx="73200" cy="75575"/>
            </a:xfrm>
            <a:custGeom>
              <a:avLst/>
              <a:gdLst/>
              <a:ahLst/>
              <a:cxnLst/>
              <a:rect l="l" t="t" r="r" b="b"/>
              <a:pathLst>
                <a:path w="2928" h="3023" extrusionOk="0">
                  <a:moveTo>
                    <a:pt x="1417" y="1"/>
                  </a:moveTo>
                  <a:cubicBezTo>
                    <a:pt x="662" y="1"/>
                    <a:pt x="0" y="662"/>
                    <a:pt x="0" y="1512"/>
                  </a:cubicBezTo>
                  <a:cubicBezTo>
                    <a:pt x="0" y="2362"/>
                    <a:pt x="662" y="3023"/>
                    <a:pt x="1417" y="3023"/>
                  </a:cubicBezTo>
                  <a:cubicBezTo>
                    <a:pt x="2267" y="3023"/>
                    <a:pt x="2928" y="2362"/>
                    <a:pt x="2928" y="1512"/>
                  </a:cubicBezTo>
                  <a:cubicBezTo>
                    <a:pt x="2928" y="1417"/>
                    <a:pt x="2928" y="1323"/>
                    <a:pt x="2928" y="1228"/>
                  </a:cubicBezTo>
                  <a:cubicBezTo>
                    <a:pt x="2550" y="851"/>
                    <a:pt x="2267" y="473"/>
                    <a:pt x="1984" y="95"/>
                  </a:cubicBezTo>
                  <a:cubicBezTo>
                    <a:pt x="1795" y="95"/>
                    <a:pt x="1606" y="1"/>
                    <a:pt x="1417"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35" name="Google Shape;6335;p76"/>
            <p:cNvSpPr/>
            <p:nvPr/>
          </p:nvSpPr>
          <p:spPr>
            <a:xfrm>
              <a:off x="5531050" y="1182450"/>
              <a:ext cx="75575" cy="73225"/>
            </a:xfrm>
            <a:custGeom>
              <a:avLst/>
              <a:gdLst/>
              <a:ahLst/>
              <a:cxnLst/>
              <a:rect l="l" t="t" r="r" b="b"/>
              <a:pathLst>
                <a:path w="3023" h="2929" extrusionOk="0">
                  <a:moveTo>
                    <a:pt x="1512" y="1"/>
                  </a:moveTo>
                  <a:cubicBezTo>
                    <a:pt x="662" y="1"/>
                    <a:pt x="1" y="662"/>
                    <a:pt x="1" y="1512"/>
                  </a:cubicBezTo>
                  <a:cubicBezTo>
                    <a:pt x="1" y="2267"/>
                    <a:pt x="662" y="2928"/>
                    <a:pt x="1512" y="2928"/>
                  </a:cubicBezTo>
                  <a:cubicBezTo>
                    <a:pt x="2361" y="2928"/>
                    <a:pt x="3022" y="2362"/>
                    <a:pt x="3022" y="1512"/>
                  </a:cubicBezTo>
                  <a:cubicBezTo>
                    <a:pt x="3022" y="662"/>
                    <a:pt x="2361" y="1"/>
                    <a:pt x="1512"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36" name="Google Shape;6336;p76"/>
            <p:cNvSpPr/>
            <p:nvPr/>
          </p:nvSpPr>
          <p:spPr>
            <a:xfrm>
              <a:off x="5332750" y="1182450"/>
              <a:ext cx="75550" cy="73225"/>
            </a:xfrm>
            <a:custGeom>
              <a:avLst/>
              <a:gdLst/>
              <a:ahLst/>
              <a:cxnLst/>
              <a:rect l="l" t="t" r="r" b="b"/>
              <a:pathLst>
                <a:path w="3022" h="2929" extrusionOk="0">
                  <a:moveTo>
                    <a:pt x="1511" y="1"/>
                  </a:moveTo>
                  <a:cubicBezTo>
                    <a:pt x="661" y="1"/>
                    <a:pt x="0" y="662"/>
                    <a:pt x="0" y="1512"/>
                  </a:cubicBezTo>
                  <a:cubicBezTo>
                    <a:pt x="0" y="2267"/>
                    <a:pt x="661" y="2928"/>
                    <a:pt x="1511" y="2928"/>
                  </a:cubicBezTo>
                  <a:cubicBezTo>
                    <a:pt x="2267" y="2928"/>
                    <a:pt x="2928" y="2362"/>
                    <a:pt x="2928" y="1512"/>
                  </a:cubicBezTo>
                  <a:cubicBezTo>
                    <a:pt x="3022" y="662"/>
                    <a:pt x="2267" y="1"/>
                    <a:pt x="1511"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37" name="Google Shape;6337;p76"/>
            <p:cNvSpPr/>
            <p:nvPr/>
          </p:nvSpPr>
          <p:spPr>
            <a:xfrm>
              <a:off x="5134425" y="1182450"/>
              <a:ext cx="73225" cy="73225"/>
            </a:xfrm>
            <a:custGeom>
              <a:avLst/>
              <a:gdLst/>
              <a:ahLst/>
              <a:cxnLst/>
              <a:rect l="l" t="t" r="r" b="b"/>
              <a:pathLst>
                <a:path w="2929" h="2929" extrusionOk="0">
                  <a:moveTo>
                    <a:pt x="1417" y="1"/>
                  </a:moveTo>
                  <a:cubicBezTo>
                    <a:pt x="662" y="1"/>
                    <a:pt x="1" y="662"/>
                    <a:pt x="1" y="1512"/>
                  </a:cubicBezTo>
                  <a:cubicBezTo>
                    <a:pt x="1" y="2267"/>
                    <a:pt x="662" y="2928"/>
                    <a:pt x="1417" y="2928"/>
                  </a:cubicBezTo>
                  <a:cubicBezTo>
                    <a:pt x="2267" y="2928"/>
                    <a:pt x="2928" y="2362"/>
                    <a:pt x="2928" y="1512"/>
                  </a:cubicBezTo>
                  <a:cubicBezTo>
                    <a:pt x="2928" y="662"/>
                    <a:pt x="2267" y="1"/>
                    <a:pt x="1417"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38" name="Google Shape;6338;p76"/>
            <p:cNvSpPr/>
            <p:nvPr/>
          </p:nvSpPr>
          <p:spPr>
            <a:xfrm>
              <a:off x="4933750" y="1182450"/>
              <a:ext cx="75575" cy="73225"/>
            </a:xfrm>
            <a:custGeom>
              <a:avLst/>
              <a:gdLst/>
              <a:ahLst/>
              <a:cxnLst/>
              <a:rect l="l" t="t" r="r" b="b"/>
              <a:pathLst>
                <a:path w="3023" h="2929" extrusionOk="0">
                  <a:moveTo>
                    <a:pt x="1512" y="1"/>
                  </a:moveTo>
                  <a:cubicBezTo>
                    <a:pt x="662" y="1"/>
                    <a:pt x="1" y="662"/>
                    <a:pt x="1" y="1512"/>
                  </a:cubicBezTo>
                  <a:cubicBezTo>
                    <a:pt x="1" y="2267"/>
                    <a:pt x="662" y="2928"/>
                    <a:pt x="1512" y="2928"/>
                  </a:cubicBezTo>
                  <a:cubicBezTo>
                    <a:pt x="2362" y="2928"/>
                    <a:pt x="3023" y="2362"/>
                    <a:pt x="3023" y="1512"/>
                  </a:cubicBezTo>
                  <a:cubicBezTo>
                    <a:pt x="3023" y="662"/>
                    <a:pt x="2362" y="1"/>
                    <a:pt x="1512"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39" name="Google Shape;6339;p76"/>
            <p:cNvSpPr/>
            <p:nvPr/>
          </p:nvSpPr>
          <p:spPr>
            <a:xfrm>
              <a:off x="4735450" y="1182450"/>
              <a:ext cx="75575" cy="73225"/>
            </a:xfrm>
            <a:custGeom>
              <a:avLst/>
              <a:gdLst/>
              <a:ahLst/>
              <a:cxnLst/>
              <a:rect l="l" t="t" r="r" b="b"/>
              <a:pathLst>
                <a:path w="3023" h="2929" extrusionOk="0">
                  <a:moveTo>
                    <a:pt x="1511" y="1"/>
                  </a:moveTo>
                  <a:cubicBezTo>
                    <a:pt x="661" y="1"/>
                    <a:pt x="0" y="662"/>
                    <a:pt x="0" y="1512"/>
                  </a:cubicBezTo>
                  <a:cubicBezTo>
                    <a:pt x="0" y="2267"/>
                    <a:pt x="661" y="2928"/>
                    <a:pt x="1511" y="2928"/>
                  </a:cubicBezTo>
                  <a:cubicBezTo>
                    <a:pt x="2361" y="2928"/>
                    <a:pt x="3022" y="2362"/>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40" name="Google Shape;6340;p76"/>
            <p:cNvSpPr/>
            <p:nvPr/>
          </p:nvSpPr>
          <p:spPr>
            <a:xfrm>
              <a:off x="4537125" y="1182450"/>
              <a:ext cx="73225" cy="73225"/>
            </a:xfrm>
            <a:custGeom>
              <a:avLst/>
              <a:gdLst/>
              <a:ahLst/>
              <a:cxnLst/>
              <a:rect l="l" t="t" r="r" b="b"/>
              <a:pathLst>
                <a:path w="2929" h="2929" extrusionOk="0">
                  <a:moveTo>
                    <a:pt x="1417" y="1"/>
                  </a:moveTo>
                  <a:cubicBezTo>
                    <a:pt x="662" y="1"/>
                    <a:pt x="1" y="662"/>
                    <a:pt x="1" y="1512"/>
                  </a:cubicBezTo>
                  <a:cubicBezTo>
                    <a:pt x="1" y="2267"/>
                    <a:pt x="662" y="2928"/>
                    <a:pt x="1417" y="2928"/>
                  </a:cubicBezTo>
                  <a:lnTo>
                    <a:pt x="1512" y="2928"/>
                  </a:lnTo>
                  <a:cubicBezTo>
                    <a:pt x="2267" y="2928"/>
                    <a:pt x="2928" y="2362"/>
                    <a:pt x="2928" y="1512"/>
                  </a:cubicBezTo>
                  <a:cubicBezTo>
                    <a:pt x="2928" y="662"/>
                    <a:pt x="2267" y="1"/>
                    <a:pt x="1417"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41" name="Google Shape;6341;p76"/>
            <p:cNvSpPr/>
            <p:nvPr/>
          </p:nvSpPr>
          <p:spPr>
            <a:xfrm>
              <a:off x="4336450" y="1182450"/>
              <a:ext cx="75575" cy="73225"/>
            </a:xfrm>
            <a:custGeom>
              <a:avLst/>
              <a:gdLst/>
              <a:ahLst/>
              <a:cxnLst/>
              <a:rect l="l" t="t" r="r" b="b"/>
              <a:pathLst>
                <a:path w="3023" h="2929" extrusionOk="0">
                  <a:moveTo>
                    <a:pt x="1512" y="1"/>
                  </a:moveTo>
                  <a:cubicBezTo>
                    <a:pt x="662" y="1"/>
                    <a:pt x="1" y="662"/>
                    <a:pt x="1" y="1512"/>
                  </a:cubicBezTo>
                  <a:cubicBezTo>
                    <a:pt x="1" y="2267"/>
                    <a:pt x="662" y="2928"/>
                    <a:pt x="1512" y="2928"/>
                  </a:cubicBezTo>
                  <a:cubicBezTo>
                    <a:pt x="2362" y="2928"/>
                    <a:pt x="3023" y="2362"/>
                    <a:pt x="3023" y="1512"/>
                  </a:cubicBezTo>
                  <a:cubicBezTo>
                    <a:pt x="3023" y="662"/>
                    <a:pt x="2362" y="1"/>
                    <a:pt x="1512"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42" name="Google Shape;6342;p76"/>
            <p:cNvSpPr/>
            <p:nvPr/>
          </p:nvSpPr>
          <p:spPr>
            <a:xfrm>
              <a:off x="4138150" y="1182450"/>
              <a:ext cx="75575" cy="73225"/>
            </a:xfrm>
            <a:custGeom>
              <a:avLst/>
              <a:gdLst/>
              <a:ahLst/>
              <a:cxnLst/>
              <a:rect l="l" t="t" r="r" b="b"/>
              <a:pathLst>
                <a:path w="3023" h="2929" extrusionOk="0">
                  <a:moveTo>
                    <a:pt x="1511" y="1"/>
                  </a:moveTo>
                  <a:cubicBezTo>
                    <a:pt x="661" y="1"/>
                    <a:pt x="0" y="662"/>
                    <a:pt x="0" y="1512"/>
                  </a:cubicBezTo>
                  <a:cubicBezTo>
                    <a:pt x="0" y="2267"/>
                    <a:pt x="661" y="2928"/>
                    <a:pt x="1511" y="2928"/>
                  </a:cubicBezTo>
                  <a:cubicBezTo>
                    <a:pt x="2361" y="2928"/>
                    <a:pt x="3022" y="2362"/>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43" name="Google Shape;6343;p76"/>
            <p:cNvSpPr/>
            <p:nvPr/>
          </p:nvSpPr>
          <p:spPr>
            <a:xfrm>
              <a:off x="3939825" y="1182450"/>
              <a:ext cx="73225" cy="73225"/>
            </a:xfrm>
            <a:custGeom>
              <a:avLst/>
              <a:gdLst/>
              <a:ahLst/>
              <a:cxnLst/>
              <a:rect l="l" t="t" r="r" b="b"/>
              <a:pathLst>
                <a:path w="2929" h="2929" extrusionOk="0">
                  <a:moveTo>
                    <a:pt x="1512" y="1"/>
                  </a:moveTo>
                  <a:cubicBezTo>
                    <a:pt x="662" y="1"/>
                    <a:pt x="1" y="662"/>
                    <a:pt x="1" y="1512"/>
                  </a:cubicBezTo>
                  <a:cubicBezTo>
                    <a:pt x="1" y="2267"/>
                    <a:pt x="662" y="2928"/>
                    <a:pt x="1512" y="2928"/>
                  </a:cubicBezTo>
                  <a:cubicBezTo>
                    <a:pt x="2267" y="2928"/>
                    <a:pt x="2928" y="2362"/>
                    <a:pt x="2928" y="1512"/>
                  </a:cubicBezTo>
                  <a:cubicBezTo>
                    <a:pt x="2928" y="662"/>
                    <a:pt x="2267" y="1"/>
                    <a:pt x="1512"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44" name="Google Shape;6344;p76"/>
            <p:cNvSpPr/>
            <p:nvPr/>
          </p:nvSpPr>
          <p:spPr>
            <a:xfrm>
              <a:off x="5731725" y="1371325"/>
              <a:ext cx="73200" cy="73200"/>
            </a:xfrm>
            <a:custGeom>
              <a:avLst/>
              <a:gdLst/>
              <a:ahLst/>
              <a:cxnLst/>
              <a:rect l="l" t="t" r="r" b="b"/>
              <a:pathLst>
                <a:path w="2928" h="2928" extrusionOk="0">
                  <a:moveTo>
                    <a:pt x="1417" y="1"/>
                  </a:moveTo>
                  <a:cubicBezTo>
                    <a:pt x="662" y="1"/>
                    <a:pt x="0" y="662"/>
                    <a:pt x="0" y="1511"/>
                  </a:cubicBezTo>
                  <a:cubicBezTo>
                    <a:pt x="0" y="2267"/>
                    <a:pt x="662" y="2928"/>
                    <a:pt x="1417" y="2928"/>
                  </a:cubicBezTo>
                  <a:cubicBezTo>
                    <a:pt x="2267" y="2928"/>
                    <a:pt x="2928" y="2361"/>
                    <a:pt x="2928" y="1511"/>
                  </a:cubicBezTo>
                  <a:cubicBezTo>
                    <a:pt x="2928" y="662"/>
                    <a:pt x="2267" y="1"/>
                    <a:pt x="1417"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45" name="Google Shape;6345;p76"/>
            <p:cNvSpPr/>
            <p:nvPr/>
          </p:nvSpPr>
          <p:spPr>
            <a:xfrm>
              <a:off x="5531050" y="1371325"/>
              <a:ext cx="75575" cy="73200"/>
            </a:xfrm>
            <a:custGeom>
              <a:avLst/>
              <a:gdLst/>
              <a:ahLst/>
              <a:cxnLst/>
              <a:rect l="l" t="t" r="r" b="b"/>
              <a:pathLst>
                <a:path w="3023" h="2928" extrusionOk="0">
                  <a:moveTo>
                    <a:pt x="1512" y="1"/>
                  </a:moveTo>
                  <a:cubicBezTo>
                    <a:pt x="662" y="1"/>
                    <a:pt x="1" y="662"/>
                    <a:pt x="1" y="1511"/>
                  </a:cubicBezTo>
                  <a:cubicBezTo>
                    <a:pt x="1" y="2267"/>
                    <a:pt x="662" y="2928"/>
                    <a:pt x="1512" y="2928"/>
                  </a:cubicBezTo>
                  <a:cubicBezTo>
                    <a:pt x="2361" y="2928"/>
                    <a:pt x="3022" y="2361"/>
                    <a:pt x="3022" y="1511"/>
                  </a:cubicBezTo>
                  <a:cubicBezTo>
                    <a:pt x="3022" y="662"/>
                    <a:pt x="2361" y="1"/>
                    <a:pt x="1512"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46" name="Google Shape;6346;p76"/>
            <p:cNvSpPr/>
            <p:nvPr/>
          </p:nvSpPr>
          <p:spPr>
            <a:xfrm>
              <a:off x="5332750" y="1371325"/>
              <a:ext cx="75550" cy="73200"/>
            </a:xfrm>
            <a:custGeom>
              <a:avLst/>
              <a:gdLst/>
              <a:ahLst/>
              <a:cxnLst/>
              <a:rect l="l" t="t" r="r" b="b"/>
              <a:pathLst>
                <a:path w="3022" h="2928" extrusionOk="0">
                  <a:moveTo>
                    <a:pt x="1511" y="1"/>
                  </a:moveTo>
                  <a:cubicBezTo>
                    <a:pt x="661" y="1"/>
                    <a:pt x="0" y="662"/>
                    <a:pt x="0" y="1511"/>
                  </a:cubicBezTo>
                  <a:cubicBezTo>
                    <a:pt x="0" y="2267"/>
                    <a:pt x="661" y="2928"/>
                    <a:pt x="1511" y="2928"/>
                  </a:cubicBezTo>
                  <a:cubicBezTo>
                    <a:pt x="2267" y="2928"/>
                    <a:pt x="2928" y="2361"/>
                    <a:pt x="2928" y="1511"/>
                  </a:cubicBezTo>
                  <a:cubicBezTo>
                    <a:pt x="3022" y="662"/>
                    <a:pt x="2267" y="1"/>
                    <a:pt x="1511"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47" name="Google Shape;6347;p76"/>
            <p:cNvSpPr/>
            <p:nvPr/>
          </p:nvSpPr>
          <p:spPr>
            <a:xfrm>
              <a:off x="5134425" y="1371325"/>
              <a:ext cx="73225" cy="73200"/>
            </a:xfrm>
            <a:custGeom>
              <a:avLst/>
              <a:gdLst/>
              <a:ahLst/>
              <a:cxnLst/>
              <a:rect l="l" t="t" r="r" b="b"/>
              <a:pathLst>
                <a:path w="2929" h="2928" extrusionOk="0">
                  <a:moveTo>
                    <a:pt x="1417" y="1"/>
                  </a:moveTo>
                  <a:cubicBezTo>
                    <a:pt x="662" y="1"/>
                    <a:pt x="1" y="662"/>
                    <a:pt x="1" y="1511"/>
                  </a:cubicBezTo>
                  <a:cubicBezTo>
                    <a:pt x="1" y="2267"/>
                    <a:pt x="662" y="2928"/>
                    <a:pt x="1417" y="2928"/>
                  </a:cubicBezTo>
                  <a:cubicBezTo>
                    <a:pt x="2267" y="2928"/>
                    <a:pt x="2928" y="2361"/>
                    <a:pt x="2928" y="1511"/>
                  </a:cubicBezTo>
                  <a:cubicBezTo>
                    <a:pt x="2928" y="662"/>
                    <a:pt x="2267" y="1"/>
                    <a:pt x="1417"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48" name="Google Shape;6348;p76"/>
            <p:cNvSpPr/>
            <p:nvPr/>
          </p:nvSpPr>
          <p:spPr>
            <a:xfrm>
              <a:off x="4933750" y="1371325"/>
              <a:ext cx="75575" cy="73200"/>
            </a:xfrm>
            <a:custGeom>
              <a:avLst/>
              <a:gdLst/>
              <a:ahLst/>
              <a:cxnLst/>
              <a:rect l="l" t="t" r="r" b="b"/>
              <a:pathLst>
                <a:path w="3023" h="2928" extrusionOk="0">
                  <a:moveTo>
                    <a:pt x="1512" y="1"/>
                  </a:moveTo>
                  <a:cubicBezTo>
                    <a:pt x="662" y="1"/>
                    <a:pt x="1" y="662"/>
                    <a:pt x="1" y="1511"/>
                  </a:cubicBezTo>
                  <a:cubicBezTo>
                    <a:pt x="1" y="2267"/>
                    <a:pt x="662" y="2928"/>
                    <a:pt x="1512" y="2928"/>
                  </a:cubicBezTo>
                  <a:cubicBezTo>
                    <a:pt x="2362" y="2928"/>
                    <a:pt x="3023" y="2361"/>
                    <a:pt x="3023" y="1511"/>
                  </a:cubicBezTo>
                  <a:cubicBezTo>
                    <a:pt x="3023" y="662"/>
                    <a:pt x="2362" y="1"/>
                    <a:pt x="1512"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49" name="Google Shape;6349;p76"/>
            <p:cNvSpPr/>
            <p:nvPr/>
          </p:nvSpPr>
          <p:spPr>
            <a:xfrm>
              <a:off x="4735450" y="1371325"/>
              <a:ext cx="75575" cy="73200"/>
            </a:xfrm>
            <a:custGeom>
              <a:avLst/>
              <a:gdLst/>
              <a:ahLst/>
              <a:cxnLst/>
              <a:rect l="l" t="t" r="r" b="b"/>
              <a:pathLst>
                <a:path w="3023" h="2928" extrusionOk="0">
                  <a:moveTo>
                    <a:pt x="1511" y="1"/>
                  </a:moveTo>
                  <a:cubicBezTo>
                    <a:pt x="661" y="1"/>
                    <a:pt x="0" y="662"/>
                    <a:pt x="0" y="1511"/>
                  </a:cubicBezTo>
                  <a:cubicBezTo>
                    <a:pt x="0" y="2267"/>
                    <a:pt x="661" y="2928"/>
                    <a:pt x="1511" y="2928"/>
                  </a:cubicBezTo>
                  <a:cubicBezTo>
                    <a:pt x="2361" y="2928"/>
                    <a:pt x="3022" y="2361"/>
                    <a:pt x="3022" y="1511"/>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50" name="Google Shape;6350;p76"/>
            <p:cNvSpPr/>
            <p:nvPr/>
          </p:nvSpPr>
          <p:spPr>
            <a:xfrm>
              <a:off x="4537125" y="1371325"/>
              <a:ext cx="73225" cy="73200"/>
            </a:xfrm>
            <a:custGeom>
              <a:avLst/>
              <a:gdLst/>
              <a:ahLst/>
              <a:cxnLst/>
              <a:rect l="l" t="t" r="r" b="b"/>
              <a:pathLst>
                <a:path w="2929" h="2928" extrusionOk="0">
                  <a:moveTo>
                    <a:pt x="1417" y="1"/>
                  </a:moveTo>
                  <a:cubicBezTo>
                    <a:pt x="662" y="1"/>
                    <a:pt x="1" y="662"/>
                    <a:pt x="1" y="1511"/>
                  </a:cubicBezTo>
                  <a:cubicBezTo>
                    <a:pt x="1" y="2267"/>
                    <a:pt x="662" y="2928"/>
                    <a:pt x="1417" y="2928"/>
                  </a:cubicBezTo>
                  <a:lnTo>
                    <a:pt x="1512" y="2928"/>
                  </a:lnTo>
                  <a:cubicBezTo>
                    <a:pt x="2267" y="2928"/>
                    <a:pt x="2928" y="2361"/>
                    <a:pt x="2928" y="1511"/>
                  </a:cubicBezTo>
                  <a:cubicBezTo>
                    <a:pt x="2928" y="662"/>
                    <a:pt x="2267" y="1"/>
                    <a:pt x="1417"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51" name="Google Shape;6351;p76"/>
            <p:cNvSpPr/>
            <p:nvPr/>
          </p:nvSpPr>
          <p:spPr>
            <a:xfrm>
              <a:off x="4336450" y="1371325"/>
              <a:ext cx="75575" cy="73200"/>
            </a:xfrm>
            <a:custGeom>
              <a:avLst/>
              <a:gdLst/>
              <a:ahLst/>
              <a:cxnLst/>
              <a:rect l="l" t="t" r="r" b="b"/>
              <a:pathLst>
                <a:path w="3023" h="2928" extrusionOk="0">
                  <a:moveTo>
                    <a:pt x="1512" y="1"/>
                  </a:moveTo>
                  <a:cubicBezTo>
                    <a:pt x="662" y="1"/>
                    <a:pt x="1" y="662"/>
                    <a:pt x="1" y="1511"/>
                  </a:cubicBezTo>
                  <a:cubicBezTo>
                    <a:pt x="1" y="2267"/>
                    <a:pt x="662" y="2928"/>
                    <a:pt x="1512" y="2928"/>
                  </a:cubicBezTo>
                  <a:cubicBezTo>
                    <a:pt x="2362" y="2928"/>
                    <a:pt x="3023" y="2361"/>
                    <a:pt x="3023" y="1511"/>
                  </a:cubicBezTo>
                  <a:cubicBezTo>
                    <a:pt x="3023" y="662"/>
                    <a:pt x="2362" y="1"/>
                    <a:pt x="1512"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52" name="Google Shape;6352;p76"/>
            <p:cNvSpPr/>
            <p:nvPr/>
          </p:nvSpPr>
          <p:spPr>
            <a:xfrm>
              <a:off x="4138150" y="1371325"/>
              <a:ext cx="75575" cy="73200"/>
            </a:xfrm>
            <a:custGeom>
              <a:avLst/>
              <a:gdLst/>
              <a:ahLst/>
              <a:cxnLst/>
              <a:rect l="l" t="t" r="r" b="b"/>
              <a:pathLst>
                <a:path w="3023" h="2928" extrusionOk="0">
                  <a:moveTo>
                    <a:pt x="1511" y="1"/>
                  </a:moveTo>
                  <a:cubicBezTo>
                    <a:pt x="661" y="1"/>
                    <a:pt x="0" y="662"/>
                    <a:pt x="0" y="1511"/>
                  </a:cubicBezTo>
                  <a:cubicBezTo>
                    <a:pt x="0" y="2267"/>
                    <a:pt x="661" y="2928"/>
                    <a:pt x="1511" y="2928"/>
                  </a:cubicBezTo>
                  <a:cubicBezTo>
                    <a:pt x="2361" y="2928"/>
                    <a:pt x="3022" y="2361"/>
                    <a:pt x="3022" y="1511"/>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53" name="Google Shape;6353;p76"/>
            <p:cNvSpPr/>
            <p:nvPr/>
          </p:nvSpPr>
          <p:spPr>
            <a:xfrm>
              <a:off x="3939825" y="1371325"/>
              <a:ext cx="73225" cy="73200"/>
            </a:xfrm>
            <a:custGeom>
              <a:avLst/>
              <a:gdLst/>
              <a:ahLst/>
              <a:cxnLst/>
              <a:rect l="l" t="t" r="r" b="b"/>
              <a:pathLst>
                <a:path w="2929" h="2928" extrusionOk="0">
                  <a:moveTo>
                    <a:pt x="1512" y="1"/>
                  </a:moveTo>
                  <a:cubicBezTo>
                    <a:pt x="662" y="1"/>
                    <a:pt x="1" y="662"/>
                    <a:pt x="1" y="1511"/>
                  </a:cubicBezTo>
                  <a:cubicBezTo>
                    <a:pt x="1" y="2267"/>
                    <a:pt x="662" y="2928"/>
                    <a:pt x="1512" y="2928"/>
                  </a:cubicBezTo>
                  <a:cubicBezTo>
                    <a:pt x="2267" y="2928"/>
                    <a:pt x="2928" y="2361"/>
                    <a:pt x="2928" y="1511"/>
                  </a:cubicBezTo>
                  <a:cubicBezTo>
                    <a:pt x="2928" y="662"/>
                    <a:pt x="2267" y="1"/>
                    <a:pt x="1512"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54" name="Google Shape;6354;p76"/>
            <p:cNvSpPr/>
            <p:nvPr/>
          </p:nvSpPr>
          <p:spPr>
            <a:xfrm>
              <a:off x="5930025" y="1560200"/>
              <a:ext cx="73225" cy="73200"/>
            </a:xfrm>
            <a:custGeom>
              <a:avLst/>
              <a:gdLst/>
              <a:ahLst/>
              <a:cxnLst/>
              <a:rect l="l" t="t" r="r" b="b"/>
              <a:pathLst>
                <a:path w="2929" h="2928" extrusionOk="0">
                  <a:moveTo>
                    <a:pt x="1512" y="0"/>
                  </a:moveTo>
                  <a:cubicBezTo>
                    <a:pt x="662" y="0"/>
                    <a:pt x="1" y="661"/>
                    <a:pt x="1" y="1511"/>
                  </a:cubicBezTo>
                  <a:cubicBezTo>
                    <a:pt x="1" y="2267"/>
                    <a:pt x="662" y="2928"/>
                    <a:pt x="1512" y="2928"/>
                  </a:cubicBezTo>
                  <a:cubicBezTo>
                    <a:pt x="2267" y="2928"/>
                    <a:pt x="2928" y="2361"/>
                    <a:pt x="2928" y="1511"/>
                  </a:cubicBezTo>
                  <a:cubicBezTo>
                    <a:pt x="2928" y="661"/>
                    <a:pt x="2267" y="0"/>
                    <a:pt x="1512"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55" name="Google Shape;6355;p76"/>
            <p:cNvSpPr/>
            <p:nvPr/>
          </p:nvSpPr>
          <p:spPr>
            <a:xfrm>
              <a:off x="5731725" y="1560200"/>
              <a:ext cx="73200" cy="73200"/>
            </a:xfrm>
            <a:custGeom>
              <a:avLst/>
              <a:gdLst/>
              <a:ahLst/>
              <a:cxnLst/>
              <a:rect l="l" t="t" r="r" b="b"/>
              <a:pathLst>
                <a:path w="2928" h="2928" extrusionOk="0">
                  <a:moveTo>
                    <a:pt x="1417" y="0"/>
                  </a:moveTo>
                  <a:cubicBezTo>
                    <a:pt x="662" y="0"/>
                    <a:pt x="0" y="661"/>
                    <a:pt x="0" y="1511"/>
                  </a:cubicBezTo>
                  <a:cubicBezTo>
                    <a:pt x="0" y="2267"/>
                    <a:pt x="662" y="2928"/>
                    <a:pt x="1417" y="2928"/>
                  </a:cubicBezTo>
                  <a:cubicBezTo>
                    <a:pt x="2267" y="2928"/>
                    <a:pt x="2928" y="2361"/>
                    <a:pt x="2928" y="1511"/>
                  </a:cubicBezTo>
                  <a:cubicBezTo>
                    <a:pt x="2928" y="661"/>
                    <a:pt x="2267" y="0"/>
                    <a:pt x="1417"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56" name="Google Shape;6356;p76"/>
            <p:cNvSpPr/>
            <p:nvPr/>
          </p:nvSpPr>
          <p:spPr>
            <a:xfrm>
              <a:off x="5531050" y="1560200"/>
              <a:ext cx="75575" cy="73200"/>
            </a:xfrm>
            <a:custGeom>
              <a:avLst/>
              <a:gdLst/>
              <a:ahLst/>
              <a:cxnLst/>
              <a:rect l="l" t="t" r="r" b="b"/>
              <a:pathLst>
                <a:path w="3023" h="2928" extrusionOk="0">
                  <a:moveTo>
                    <a:pt x="1512" y="0"/>
                  </a:moveTo>
                  <a:cubicBezTo>
                    <a:pt x="662" y="0"/>
                    <a:pt x="1" y="661"/>
                    <a:pt x="1" y="1511"/>
                  </a:cubicBezTo>
                  <a:cubicBezTo>
                    <a:pt x="1" y="2267"/>
                    <a:pt x="662" y="2928"/>
                    <a:pt x="1512" y="2928"/>
                  </a:cubicBezTo>
                  <a:cubicBezTo>
                    <a:pt x="2361" y="2928"/>
                    <a:pt x="3022" y="2361"/>
                    <a:pt x="3022" y="1511"/>
                  </a:cubicBezTo>
                  <a:cubicBezTo>
                    <a:pt x="3022" y="661"/>
                    <a:pt x="2361" y="0"/>
                    <a:pt x="1512"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57" name="Google Shape;6357;p76"/>
            <p:cNvSpPr/>
            <p:nvPr/>
          </p:nvSpPr>
          <p:spPr>
            <a:xfrm>
              <a:off x="5332750" y="1560200"/>
              <a:ext cx="75550" cy="73200"/>
            </a:xfrm>
            <a:custGeom>
              <a:avLst/>
              <a:gdLst/>
              <a:ahLst/>
              <a:cxnLst/>
              <a:rect l="l" t="t" r="r" b="b"/>
              <a:pathLst>
                <a:path w="3022" h="2928" extrusionOk="0">
                  <a:moveTo>
                    <a:pt x="1511" y="0"/>
                  </a:moveTo>
                  <a:cubicBezTo>
                    <a:pt x="661" y="0"/>
                    <a:pt x="0" y="661"/>
                    <a:pt x="0" y="1511"/>
                  </a:cubicBezTo>
                  <a:cubicBezTo>
                    <a:pt x="0" y="2267"/>
                    <a:pt x="661" y="2928"/>
                    <a:pt x="1511" y="2928"/>
                  </a:cubicBezTo>
                  <a:cubicBezTo>
                    <a:pt x="2267" y="2928"/>
                    <a:pt x="2928" y="2361"/>
                    <a:pt x="2928" y="1511"/>
                  </a:cubicBezTo>
                  <a:cubicBezTo>
                    <a:pt x="3022" y="661"/>
                    <a:pt x="2267" y="0"/>
                    <a:pt x="1511"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58" name="Google Shape;6358;p76"/>
            <p:cNvSpPr/>
            <p:nvPr/>
          </p:nvSpPr>
          <p:spPr>
            <a:xfrm>
              <a:off x="5134425" y="1560200"/>
              <a:ext cx="73225" cy="73200"/>
            </a:xfrm>
            <a:custGeom>
              <a:avLst/>
              <a:gdLst/>
              <a:ahLst/>
              <a:cxnLst/>
              <a:rect l="l" t="t" r="r" b="b"/>
              <a:pathLst>
                <a:path w="2929" h="2928" extrusionOk="0">
                  <a:moveTo>
                    <a:pt x="1417" y="0"/>
                  </a:moveTo>
                  <a:cubicBezTo>
                    <a:pt x="662" y="0"/>
                    <a:pt x="1" y="661"/>
                    <a:pt x="1" y="1511"/>
                  </a:cubicBezTo>
                  <a:cubicBezTo>
                    <a:pt x="1" y="2267"/>
                    <a:pt x="662" y="2928"/>
                    <a:pt x="1417" y="2928"/>
                  </a:cubicBezTo>
                  <a:cubicBezTo>
                    <a:pt x="2267" y="2928"/>
                    <a:pt x="2928" y="2361"/>
                    <a:pt x="2928" y="1511"/>
                  </a:cubicBezTo>
                  <a:cubicBezTo>
                    <a:pt x="2928" y="661"/>
                    <a:pt x="2267" y="0"/>
                    <a:pt x="1417"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59" name="Google Shape;6359;p76"/>
            <p:cNvSpPr/>
            <p:nvPr/>
          </p:nvSpPr>
          <p:spPr>
            <a:xfrm>
              <a:off x="4933750" y="1560200"/>
              <a:ext cx="75575" cy="73200"/>
            </a:xfrm>
            <a:custGeom>
              <a:avLst/>
              <a:gdLst/>
              <a:ahLst/>
              <a:cxnLst/>
              <a:rect l="l" t="t" r="r" b="b"/>
              <a:pathLst>
                <a:path w="3023" h="2928" extrusionOk="0">
                  <a:moveTo>
                    <a:pt x="1512" y="0"/>
                  </a:moveTo>
                  <a:cubicBezTo>
                    <a:pt x="662" y="0"/>
                    <a:pt x="1" y="661"/>
                    <a:pt x="1" y="1511"/>
                  </a:cubicBezTo>
                  <a:cubicBezTo>
                    <a:pt x="1" y="2267"/>
                    <a:pt x="662" y="2928"/>
                    <a:pt x="1512" y="2928"/>
                  </a:cubicBezTo>
                  <a:cubicBezTo>
                    <a:pt x="2362" y="2928"/>
                    <a:pt x="3023" y="2361"/>
                    <a:pt x="3023" y="1511"/>
                  </a:cubicBezTo>
                  <a:cubicBezTo>
                    <a:pt x="3023" y="661"/>
                    <a:pt x="2362" y="0"/>
                    <a:pt x="1512"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60" name="Google Shape;6360;p76"/>
            <p:cNvSpPr/>
            <p:nvPr/>
          </p:nvSpPr>
          <p:spPr>
            <a:xfrm>
              <a:off x="4735450" y="1560200"/>
              <a:ext cx="75575" cy="73200"/>
            </a:xfrm>
            <a:custGeom>
              <a:avLst/>
              <a:gdLst/>
              <a:ahLst/>
              <a:cxnLst/>
              <a:rect l="l" t="t" r="r" b="b"/>
              <a:pathLst>
                <a:path w="3023" h="2928" extrusionOk="0">
                  <a:moveTo>
                    <a:pt x="1511" y="0"/>
                  </a:moveTo>
                  <a:cubicBezTo>
                    <a:pt x="661" y="0"/>
                    <a:pt x="0" y="661"/>
                    <a:pt x="0" y="1511"/>
                  </a:cubicBezTo>
                  <a:cubicBezTo>
                    <a:pt x="0" y="2267"/>
                    <a:pt x="661" y="2928"/>
                    <a:pt x="1511" y="2928"/>
                  </a:cubicBezTo>
                  <a:cubicBezTo>
                    <a:pt x="2361" y="2928"/>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61" name="Google Shape;6361;p76"/>
            <p:cNvSpPr/>
            <p:nvPr/>
          </p:nvSpPr>
          <p:spPr>
            <a:xfrm>
              <a:off x="4537125" y="1560200"/>
              <a:ext cx="73225" cy="73200"/>
            </a:xfrm>
            <a:custGeom>
              <a:avLst/>
              <a:gdLst/>
              <a:ahLst/>
              <a:cxnLst/>
              <a:rect l="l" t="t" r="r" b="b"/>
              <a:pathLst>
                <a:path w="2929" h="2928" extrusionOk="0">
                  <a:moveTo>
                    <a:pt x="1417" y="0"/>
                  </a:moveTo>
                  <a:cubicBezTo>
                    <a:pt x="662" y="0"/>
                    <a:pt x="1" y="661"/>
                    <a:pt x="1" y="1511"/>
                  </a:cubicBezTo>
                  <a:cubicBezTo>
                    <a:pt x="1" y="2267"/>
                    <a:pt x="662" y="2928"/>
                    <a:pt x="1417" y="2928"/>
                  </a:cubicBezTo>
                  <a:lnTo>
                    <a:pt x="1512" y="2928"/>
                  </a:lnTo>
                  <a:cubicBezTo>
                    <a:pt x="2267" y="2928"/>
                    <a:pt x="2928" y="2361"/>
                    <a:pt x="2928" y="1511"/>
                  </a:cubicBezTo>
                  <a:cubicBezTo>
                    <a:pt x="2928" y="661"/>
                    <a:pt x="2267" y="0"/>
                    <a:pt x="1417"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62" name="Google Shape;6362;p76"/>
            <p:cNvSpPr/>
            <p:nvPr/>
          </p:nvSpPr>
          <p:spPr>
            <a:xfrm>
              <a:off x="4336450" y="1560200"/>
              <a:ext cx="75575" cy="73200"/>
            </a:xfrm>
            <a:custGeom>
              <a:avLst/>
              <a:gdLst/>
              <a:ahLst/>
              <a:cxnLst/>
              <a:rect l="l" t="t" r="r" b="b"/>
              <a:pathLst>
                <a:path w="3023" h="2928" extrusionOk="0">
                  <a:moveTo>
                    <a:pt x="1512" y="0"/>
                  </a:moveTo>
                  <a:cubicBezTo>
                    <a:pt x="662" y="0"/>
                    <a:pt x="1" y="661"/>
                    <a:pt x="1" y="1511"/>
                  </a:cubicBezTo>
                  <a:cubicBezTo>
                    <a:pt x="1" y="2267"/>
                    <a:pt x="662" y="2928"/>
                    <a:pt x="1512" y="2928"/>
                  </a:cubicBezTo>
                  <a:cubicBezTo>
                    <a:pt x="2362" y="2928"/>
                    <a:pt x="3023" y="2361"/>
                    <a:pt x="3023" y="1511"/>
                  </a:cubicBezTo>
                  <a:cubicBezTo>
                    <a:pt x="3023" y="661"/>
                    <a:pt x="2362" y="0"/>
                    <a:pt x="1512"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63" name="Google Shape;6363;p76"/>
            <p:cNvSpPr/>
            <p:nvPr/>
          </p:nvSpPr>
          <p:spPr>
            <a:xfrm>
              <a:off x="4138150" y="1560200"/>
              <a:ext cx="75575" cy="73200"/>
            </a:xfrm>
            <a:custGeom>
              <a:avLst/>
              <a:gdLst/>
              <a:ahLst/>
              <a:cxnLst/>
              <a:rect l="l" t="t" r="r" b="b"/>
              <a:pathLst>
                <a:path w="3023" h="2928" extrusionOk="0">
                  <a:moveTo>
                    <a:pt x="1511" y="0"/>
                  </a:moveTo>
                  <a:cubicBezTo>
                    <a:pt x="661" y="0"/>
                    <a:pt x="0" y="661"/>
                    <a:pt x="0" y="1511"/>
                  </a:cubicBezTo>
                  <a:cubicBezTo>
                    <a:pt x="0" y="2267"/>
                    <a:pt x="661" y="2928"/>
                    <a:pt x="1511" y="2928"/>
                  </a:cubicBezTo>
                  <a:cubicBezTo>
                    <a:pt x="2361" y="2928"/>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64" name="Google Shape;6364;p76"/>
            <p:cNvSpPr/>
            <p:nvPr/>
          </p:nvSpPr>
          <p:spPr>
            <a:xfrm>
              <a:off x="3939825" y="1560200"/>
              <a:ext cx="73225" cy="73200"/>
            </a:xfrm>
            <a:custGeom>
              <a:avLst/>
              <a:gdLst/>
              <a:ahLst/>
              <a:cxnLst/>
              <a:rect l="l" t="t" r="r" b="b"/>
              <a:pathLst>
                <a:path w="2929" h="2928" extrusionOk="0">
                  <a:moveTo>
                    <a:pt x="1512" y="0"/>
                  </a:moveTo>
                  <a:cubicBezTo>
                    <a:pt x="662" y="0"/>
                    <a:pt x="1" y="661"/>
                    <a:pt x="1" y="1511"/>
                  </a:cubicBezTo>
                  <a:cubicBezTo>
                    <a:pt x="1" y="2267"/>
                    <a:pt x="662" y="2928"/>
                    <a:pt x="1512" y="2928"/>
                  </a:cubicBezTo>
                  <a:cubicBezTo>
                    <a:pt x="2267" y="2928"/>
                    <a:pt x="2928" y="2361"/>
                    <a:pt x="2928" y="1511"/>
                  </a:cubicBezTo>
                  <a:cubicBezTo>
                    <a:pt x="2928" y="661"/>
                    <a:pt x="2267" y="0"/>
                    <a:pt x="1512"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65" name="Google Shape;6365;p76"/>
            <p:cNvSpPr/>
            <p:nvPr/>
          </p:nvSpPr>
          <p:spPr>
            <a:xfrm>
              <a:off x="5930025" y="1749075"/>
              <a:ext cx="73225" cy="75550"/>
            </a:xfrm>
            <a:custGeom>
              <a:avLst/>
              <a:gdLst/>
              <a:ahLst/>
              <a:cxnLst/>
              <a:rect l="l" t="t" r="r" b="b"/>
              <a:pathLst>
                <a:path w="2929" h="3022" extrusionOk="0">
                  <a:moveTo>
                    <a:pt x="1512" y="0"/>
                  </a:moveTo>
                  <a:cubicBezTo>
                    <a:pt x="662" y="0"/>
                    <a:pt x="1" y="661"/>
                    <a:pt x="1" y="1511"/>
                  </a:cubicBezTo>
                  <a:cubicBezTo>
                    <a:pt x="1" y="2361"/>
                    <a:pt x="662" y="3022"/>
                    <a:pt x="1512" y="3022"/>
                  </a:cubicBezTo>
                  <a:cubicBezTo>
                    <a:pt x="2267" y="3022"/>
                    <a:pt x="2928" y="2361"/>
                    <a:pt x="2928" y="1511"/>
                  </a:cubicBezTo>
                  <a:cubicBezTo>
                    <a:pt x="2928" y="661"/>
                    <a:pt x="2267" y="0"/>
                    <a:pt x="1512"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66" name="Google Shape;6366;p76"/>
            <p:cNvSpPr/>
            <p:nvPr/>
          </p:nvSpPr>
          <p:spPr>
            <a:xfrm>
              <a:off x="5731725" y="1749075"/>
              <a:ext cx="73200" cy="75550"/>
            </a:xfrm>
            <a:custGeom>
              <a:avLst/>
              <a:gdLst/>
              <a:ahLst/>
              <a:cxnLst/>
              <a:rect l="l" t="t" r="r" b="b"/>
              <a:pathLst>
                <a:path w="2928" h="3022" extrusionOk="0">
                  <a:moveTo>
                    <a:pt x="1417" y="0"/>
                  </a:moveTo>
                  <a:cubicBezTo>
                    <a:pt x="662" y="0"/>
                    <a:pt x="0" y="661"/>
                    <a:pt x="0" y="1511"/>
                  </a:cubicBezTo>
                  <a:cubicBezTo>
                    <a:pt x="0" y="2361"/>
                    <a:pt x="662" y="3022"/>
                    <a:pt x="1417" y="3022"/>
                  </a:cubicBezTo>
                  <a:cubicBezTo>
                    <a:pt x="2267" y="3022"/>
                    <a:pt x="2928" y="2361"/>
                    <a:pt x="2928" y="1511"/>
                  </a:cubicBezTo>
                  <a:cubicBezTo>
                    <a:pt x="2928" y="661"/>
                    <a:pt x="2267" y="0"/>
                    <a:pt x="1417"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67" name="Google Shape;6367;p76"/>
            <p:cNvSpPr/>
            <p:nvPr/>
          </p:nvSpPr>
          <p:spPr>
            <a:xfrm>
              <a:off x="5531050" y="1749075"/>
              <a:ext cx="75575" cy="75550"/>
            </a:xfrm>
            <a:custGeom>
              <a:avLst/>
              <a:gdLst/>
              <a:ahLst/>
              <a:cxnLst/>
              <a:rect l="l" t="t" r="r" b="b"/>
              <a:pathLst>
                <a:path w="3023" h="3022" extrusionOk="0">
                  <a:moveTo>
                    <a:pt x="1512" y="0"/>
                  </a:moveTo>
                  <a:cubicBezTo>
                    <a:pt x="662" y="0"/>
                    <a:pt x="1" y="661"/>
                    <a:pt x="1" y="1511"/>
                  </a:cubicBezTo>
                  <a:cubicBezTo>
                    <a:pt x="1" y="2361"/>
                    <a:pt x="662" y="3022"/>
                    <a:pt x="1512" y="3022"/>
                  </a:cubicBezTo>
                  <a:cubicBezTo>
                    <a:pt x="2361" y="3022"/>
                    <a:pt x="3022" y="2361"/>
                    <a:pt x="3022" y="1511"/>
                  </a:cubicBezTo>
                  <a:cubicBezTo>
                    <a:pt x="3022" y="661"/>
                    <a:pt x="2361" y="0"/>
                    <a:pt x="1512"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68" name="Google Shape;6368;p76"/>
            <p:cNvSpPr/>
            <p:nvPr/>
          </p:nvSpPr>
          <p:spPr>
            <a:xfrm>
              <a:off x="5332750" y="1749075"/>
              <a:ext cx="75550" cy="75550"/>
            </a:xfrm>
            <a:custGeom>
              <a:avLst/>
              <a:gdLst/>
              <a:ahLst/>
              <a:cxnLst/>
              <a:rect l="l" t="t" r="r" b="b"/>
              <a:pathLst>
                <a:path w="3022" h="3022" extrusionOk="0">
                  <a:moveTo>
                    <a:pt x="1511" y="0"/>
                  </a:moveTo>
                  <a:cubicBezTo>
                    <a:pt x="661" y="0"/>
                    <a:pt x="0" y="661"/>
                    <a:pt x="0" y="1511"/>
                  </a:cubicBezTo>
                  <a:cubicBezTo>
                    <a:pt x="0" y="2361"/>
                    <a:pt x="661" y="3022"/>
                    <a:pt x="1511" y="3022"/>
                  </a:cubicBezTo>
                  <a:cubicBezTo>
                    <a:pt x="2267" y="3022"/>
                    <a:pt x="2928" y="2361"/>
                    <a:pt x="2928" y="1511"/>
                  </a:cubicBezTo>
                  <a:cubicBezTo>
                    <a:pt x="3022" y="661"/>
                    <a:pt x="2267" y="0"/>
                    <a:pt x="1511"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69" name="Google Shape;6369;p76"/>
            <p:cNvSpPr/>
            <p:nvPr/>
          </p:nvSpPr>
          <p:spPr>
            <a:xfrm>
              <a:off x="5134425" y="1749075"/>
              <a:ext cx="73225" cy="75550"/>
            </a:xfrm>
            <a:custGeom>
              <a:avLst/>
              <a:gdLst/>
              <a:ahLst/>
              <a:cxnLst/>
              <a:rect l="l" t="t" r="r" b="b"/>
              <a:pathLst>
                <a:path w="2929" h="3022" extrusionOk="0">
                  <a:moveTo>
                    <a:pt x="1417" y="0"/>
                  </a:moveTo>
                  <a:cubicBezTo>
                    <a:pt x="662" y="0"/>
                    <a:pt x="1" y="661"/>
                    <a:pt x="1" y="1511"/>
                  </a:cubicBezTo>
                  <a:cubicBezTo>
                    <a:pt x="1" y="2361"/>
                    <a:pt x="662" y="3022"/>
                    <a:pt x="1417" y="3022"/>
                  </a:cubicBezTo>
                  <a:cubicBezTo>
                    <a:pt x="2267" y="3022"/>
                    <a:pt x="2928" y="2361"/>
                    <a:pt x="2928" y="1511"/>
                  </a:cubicBezTo>
                  <a:cubicBezTo>
                    <a:pt x="2928" y="661"/>
                    <a:pt x="2267" y="0"/>
                    <a:pt x="1417"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70" name="Google Shape;6370;p76"/>
            <p:cNvSpPr/>
            <p:nvPr/>
          </p:nvSpPr>
          <p:spPr>
            <a:xfrm>
              <a:off x="4933750" y="1749075"/>
              <a:ext cx="75575" cy="75550"/>
            </a:xfrm>
            <a:custGeom>
              <a:avLst/>
              <a:gdLst/>
              <a:ahLst/>
              <a:cxnLst/>
              <a:rect l="l" t="t" r="r" b="b"/>
              <a:pathLst>
                <a:path w="3023" h="3022"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71" name="Google Shape;6371;p76"/>
            <p:cNvSpPr/>
            <p:nvPr/>
          </p:nvSpPr>
          <p:spPr>
            <a:xfrm>
              <a:off x="4735450" y="1749075"/>
              <a:ext cx="75575" cy="75550"/>
            </a:xfrm>
            <a:custGeom>
              <a:avLst/>
              <a:gdLst/>
              <a:ahLst/>
              <a:cxnLst/>
              <a:rect l="l" t="t" r="r" b="b"/>
              <a:pathLst>
                <a:path w="3023" h="3022"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72" name="Google Shape;6372;p76"/>
            <p:cNvSpPr/>
            <p:nvPr/>
          </p:nvSpPr>
          <p:spPr>
            <a:xfrm>
              <a:off x="4537125" y="1749075"/>
              <a:ext cx="73225" cy="75550"/>
            </a:xfrm>
            <a:custGeom>
              <a:avLst/>
              <a:gdLst/>
              <a:ahLst/>
              <a:cxnLst/>
              <a:rect l="l" t="t" r="r" b="b"/>
              <a:pathLst>
                <a:path w="2929" h="3022" extrusionOk="0">
                  <a:moveTo>
                    <a:pt x="1417" y="0"/>
                  </a:moveTo>
                  <a:cubicBezTo>
                    <a:pt x="662" y="0"/>
                    <a:pt x="1" y="661"/>
                    <a:pt x="1" y="1511"/>
                  </a:cubicBezTo>
                  <a:cubicBezTo>
                    <a:pt x="1" y="2361"/>
                    <a:pt x="662" y="3022"/>
                    <a:pt x="1417" y="3022"/>
                  </a:cubicBezTo>
                  <a:lnTo>
                    <a:pt x="1512" y="3022"/>
                  </a:lnTo>
                  <a:cubicBezTo>
                    <a:pt x="2267" y="3022"/>
                    <a:pt x="2928" y="2361"/>
                    <a:pt x="2928" y="1511"/>
                  </a:cubicBezTo>
                  <a:cubicBezTo>
                    <a:pt x="2928" y="661"/>
                    <a:pt x="2267" y="0"/>
                    <a:pt x="1417"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73" name="Google Shape;6373;p76"/>
            <p:cNvSpPr/>
            <p:nvPr/>
          </p:nvSpPr>
          <p:spPr>
            <a:xfrm>
              <a:off x="4336450" y="1749075"/>
              <a:ext cx="75575" cy="75550"/>
            </a:xfrm>
            <a:custGeom>
              <a:avLst/>
              <a:gdLst/>
              <a:ahLst/>
              <a:cxnLst/>
              <a:rect l="l" t="t" r="r" b="b"/>
              <a:pathLst>
                <a:path w="3023" h="3022"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74" name="Google Shape;6374;p76"/>
            <p:cNvSpPr/>
            <p:nvPr/>
          </p:nvSpPr>
          <p:spPr>
            <a:xfrm>
              <a:off x="4138150" y="1749075"/>
              <a:ext cx="75575" cy="75550"/>
            </a:xfrm>
            <a:custGeom>
              <a:avLst/>
              <a:gdLst/>
              <a:ahLst/>
              <a:cxnLst/>
              <a:rect l="l" t="t" r="r" b="b"/>
              <a:pathLst>
                <a:path w="3023" h="3022"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75" name="Google Shape;6375;p76"/>
            <p:cNvSpPr/>
            <p:nvPr/>
          </p:nvSpPr>
          <p:spPr>
            <a:xfrm>
              <a:off x="3939825" y="1749075"/>
              <a:ext cx="73225" cy="75550"/>
            </a:xfrm>
            <a:custGeom>
              <a:avLst/>
              <a:gdLst/>
              <a:ahLst/>
              <a:cxnLst/>
              <a:rect l="l" t="t" r="r" b="b"/>
              <a:pathLst>
                <a:path w="2929" h="3022" extrusionOk="0">
                  <a:moveTo>
                    <a:pt x="1512" y="0"/>
                  </a:moveTo>
                  <a:cubicBezTo>
                    <a:pt x="662" y="0"/>
                    <a:pt x="1" y="661"/>
                    <a:pt x="1" y="1511"/>
                  </a:cubicBezTo>
                  <a:cubicBezTo>
                    <a:pt x="1" y="2361"/>
                    <a:pt x="662" y="3022"/>
                    <a:pt x="1512" y="3022"/>
                  </a:cubicBezTo>
                  <a:cubicBezTo>
                    <a:pt x="2267" y="3022"/>
                    <a:pt x="2928" y="2361"/>
                    <a:pt x="2928" y="1511"/>
                  </a:cubicBezTo>
                  <a:cubicBezTo>
                    <a:pt x="2928" y="661"/>
                    <a:pt x="2267" y="0"/>
                    <a:pt x="1512"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76" name="Google Shape;6376;p76"/>
            <p:cNvSpPr/>
            <p:nvPr/>
          </p:nvSpPr>
          <p:spPr>
            <a:xfrm>
              <a:off x="6128350" y="1937925"/>
              <a:ext cx="75575" cy="75575"/>
            </a:xfrm>
            <a:custGeom>
              <a:avLst/>
              <a:gdLst/>
              <a:ahLst/>
              <a:cxnLst/>
              <a:rect l="l" t="t" r="r" b="b"/>
              <a:pathLst>
                <a:path w="3023" h="3023" extrusionOk="0">
                  <a:moveTo>
                    <a:pt x="1511" y="1"/>
                  </a:moveTo>
                  <a:cubicBezTo>
                    <a:pt x="661" y="1"/>
                    <a:pt x="0" y="662"/>
                    <a:pt x="0" y="1512"/>
                  </a:cubicBezTo>
                  <a:cubicBezTo>
                    <a:pt x="0" y="2267"/>
                    <a:pt x="661" y="3023"/>
                    <a:pt x="1511" y="3023"/>
                  </a:cubicBezTo>
                  <a:cubicBezTo>
                    <a:pt x="2361" y="3023"/>
                    <a:pt x="3022" y="2362"/>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77" name="Google Shape;6377;p76"/>
            <p:cNvSpPr/>
            <p:nvPr/>
          </p:nvSpPr>
          <p:spPr>
            <a:xfrm>
              <a:off x="5930025" y="1937925"/>
              <a:ext cx="73225" cy="75575"/>
            </a:xfrm>
            <a:custGeom>
              <a:avLst/>
              <a:gdLst/>
              <a:ahLst/>
              <a:cxnLst/>
              <a:rect l="l" t="t" r="r" b="b"/>
              <a:pathLst>
                <a:path w="2929" h="3023" extrusionOk="0">
                  <a:moveTo>
                    <a:pt x="1512" y="1"/>
                  </a:moveTo>
                  <a:cubicBezTo>
                    <a:pt x="662" y="1"/>
                    <a:pt x="1" y="662"/>
                    <a:pt x="1" y="1512"/>
                  </a:cubicBezTo>
                  <a:cubicBezTo>
                    <a:pt x="1" y="2267"/>
                    <a:pt x="662" y="3023"/>
                    <a:pt x="1512" y="3023"/>
                  </a:cubicBezTo>
                  <a:cubicBezTo>
                    <a:pt x="2267" y="3023"/>
                    <a:pt x="2928" y="2362"/>
                    <a:pt x="2928" y="1512"/>
                  </a:cubicBezTo>
                  <a:cubicBezTo>
                    <a:pt x="2928" y="662"/>
                    <a:pt x="2267" y="1"/>
                    <a:pt x="1512"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78" name="Google Shape;6378;p76"/>
            <p:cNvSpPr/>
            <p:nvPr/>
          </p:nvSpPr>
          <p:spPr>
            <a:xfrm>
              <a:off x="5731725" y="1937925"/>
              <a:ext cx="73200" cy="75575"/>
            </a:xfrm>
            <a:custGeom>
              <a:avLst/>
              <a:gdLst/>
              <a:ahLst/>
              <a:cxnLst/>
              <a:rect l="l" t="t" r="r" b="b"/>
              <a:pathLst>
                <a:path w="2928" h="3023" extrusionOk="0">
                  <a:moveTo>
                    <a:pt x="1417" y="1"/>
                  </a:moveTo>
                  <a:cubicBezTo>
                    <a:pt x="662" y="1"/>
                    <a:pt x="0" y="662"/>
                    <a:pt x="0" y="1512"/>
                  </a:cubicBezTo>
                  <a:cubicBezTo>
                    <a:pt x="0" y="2267"/>
                    <a:pt x="662" y="3023"/>
                    <a:pt x="1417" y="3023"/>
                  </a:cubicBezTo>
                  <a:cubicBezTo>
                    <a:pt x="2267" y="3023"/>
                    <a:pt x="2928" y="2362"/>
                    <a:pt x="2928" y="1512"/>
                  </a:cubicBezTo>
                  <a:cubicBezTo>
                    <a:pt x="2928" y="662"/>
                    <a:pt x="2267" y="1"/>
                    <a:pt x="1417"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79" name="Google Shape;6379;p76"/>
            <p:cNvSpPr/>
            <p:nvPr/>
          </p:nvSpPr>
          <p:spPr>
            <a:xfrm>
              <a:off x="5531050" y="1937925"/>
              <a:ext cx="75575" cy="75575"/>
            </a:xfrm>
            <a:custGeom>
              <a:avLst/>
              <a:gdLst/>
              <a:ahLst/>
              <a:cxnLst/>
              <a:rect l="l" t="t" r="r" b="b"/>
              <a:pathLst>
                <a:path w="3023" h="3023" extrusionOk="0">
                  <a:moveTo>
                    <a:pt x="1512" y="1"/>
                  </a:moveTo>
                  <a:cubicBezTo>
                    <a:pt x="662" y="1"/>
                    <a:pt x="1" y="662"/>
                    <a:pt x="1" y="1512"/>
                  </a:cubicBezTo>
                  <a:cubicBezTo>
                    <a:pt x="1" y="2267"/>
                    <a:pt x="662" y="3023"/>
                    <a:pt x="1512" y="3023"/>
                  </a:cubicBezTo>
                  <a:cubicBezTo>
                    <a:pt x="2361" y="3023"/>
                    <a:pt x="3022" y="2362"/>
                    <a:pt x="3022" y="1512"/>
                  </a:cubicBezTo>
                  <a:cubicBezTo>
                    <a:pt x="3022" y="662"/>
                    <a:pt x="2361" y="1"/>
                    <a:pt x="1512"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80" name="Google Shape;6380;p76"/>
            <p:cNvSpPr/>
            <p:nvPr/>
          </p:nvSpPr>
          <p:spPr>
            <a:xfrm>
              <a:off x="5332750" y="1937925"/>
              <a:ext cx="75550" cy="75575"/>
            </a:xfrm>
            <a:custGeom>
              <a:avLst/>
              <a:gdLst/>
              <a:ahLst/>
              <a:cxnLst/>
              <a:rect l="l" t="t" r="r" b="b"/>
              <a:pathLst>
                <a:path w="3022" h="3023" extrusionOk="0">
                  <a:moveTo>
                    <a:pt x="1511" y="1"/>
                  </a:moveTo>
                  <a:cubicBezTo>
                    <a:pt x="661" y="1"/>
                    <a:pt x="0" y="662"/>
                    <a:pt x="0" y="1512"/>
                  </a:cubicBezTo>
                  <a:cubicBezTo>
                    <a:pt x="0" y="2267"/>
                    <a:pt x="661" y="3023"/>
                    <a:pt x="1511" y="3023"/>
                  </a:cubicBezTo>
                  <a:cubicBezTo>
                    <a:pt x="2267" y="3023"/>
                    <a:pt x="2928" y="2362"/>
                    <a:pt x="2928" y="1512"/>
                  </a:cubicBezTo>
                  <a:cubicBezTo>
                    <a:pt x="3022" y="662"/>
                    <a:pt x="2267" y="1"/>
                    <a:pt x="1511"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81" name="Google Shape;6381;p76"/>
            <p:cNvSpPr/>
            <p:nvPr/>
          </p:nvSpPr>
          <p:spPr>
            <a:xfrm>
              <a:off x="5134425" y="1937925"/>
              <a:ext cx="73225" cy="75575"/>
            </a:xfrm>
            <a:custGeom>
              <a:avLst/>
              <a:gdLst/>
              <a:ahLst/>
              <a:cxnLst/>
              <a:rect l="l" t="t" r="r" b="b"/>
              <a:pathLst>
                <a:path w="2929" h="3023" extrusionOk="0">
                  <a:moveTo>
                    <a:pt x="1417" y="1"/>
                  </a:moveTo>
                  <a:cubicBezTo>
                    <a:pt x="662" y="1"/>
                    <a:pt x="1" y="662"/>
                    <a:pt x="1" y="1512"/>
                  </a:cubicBezTo>
                  <a:cubicBezTo>
                    <a:pt x="1" y="2267"/>
                    <a:pt x="662" y="3023"/>
                    <a:pt x="1417" y="3023"/>
                  </a:cubicBezTo>
                  <a:cubicBezTo>
                    <a:pt x="2267" y="3023"/>
                    <a:pt x="2928" y="2362"/>
                    <a:pt x="2928" y="1512"/>
                  </a:cubicBezTo>
                  <a:cubicBezTo>
                    <a:pt x="2928" y="662"/>
                    <a:pt x="2267" y="1"/>
                    <a:pt x="1417"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82" name="Google Shape;6382;p76"/>
            <p:cNvSpPr/>
            <p:nvPr/>
          </p:nvSpPr>
          <p:spPr>
            <a:xfrm>
              <a:off x="4933750" y="1937925"/>
              <a:ext cx="75575" cy="75575"/>
            </a:xfrm>
            <a:custGeom>
              <a:avLst/>
              <a:gdLst/>
              <a:ahLst/>
              <a:cxnLst/>
              <a:rect l="l" t="t" r="r" b="b"/>
              <a:pathLst>
                <a:path w="3023" h="3023" extrusionOk="0">
                  <a:moveTo>
                    <a:pt x="1512" y="1"/>
                  </a:moveTo>
                  <a:cubicBezTo>
                    <a:pt x="662" y="1"/>
                    <a:pt x="1" y="662"/>
                    <a:pt x="1" y="1512"/>
                  </a:cubicBezTo>
                  <a:cubicBezTo>
                    <a:pt x="1" y="2267"/>
                    <a:pt x="662" y="3023"/>
                    <a:pt x="1512" y="3023"/>
                  </a:cubicBezTo>
                  <a:cubicBezTo>
                    <a:pt x="2362" y="3023"/>
                    <a:pt x="3023" y="2362"/>
                    <a:pt x="3023" y="1512"/>
                  </a:cubicBezTo>
                  <a:cubicBezTo>
                    <a:pt x="3023" y="662"/>
                    <a:pt x="2362" y="1"/>
                    <a:pt x="1512"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83" name="Google Shape;6383;p76"/>
            <p:cNvSpPr/>
            <p:nvPr/>
          </p:nvSpPr>
          <p:spPr>
            <a:xfrm>
              <a:off x="4735450" y="1937925"/>
              <a:ext cx="75575" cy="75575"/>
            </a:xfrm>
            <a:custGeom>
              <a:avLst/>
              <a:gdLst/>
              <a:ahLst/>
              <a:cxnLst/>
              <a:rect l="l" t="t" r="r" b="b"/>
              <a:pathLst>
                <a:path w="3023" h="3023" extrusionOk="0">
                  <a:moveTo>
                    <a:pt x="1511" y="1"/>
                  </a:moveTo>
                  <a:cubicBezTo>
                    <a:pt x="661" y="1"/>
                    <a:pt x="0" y="662"/>
                    <a:pt x="0" y="1512"/>
                  </a:cubicBezTo>
                  <a:cubicBezTo>
                    <a:pt x="0" y="2267"/>
                    <a:pt x="661" y="3023"/>
                    <a:pt x="1511" y="3023"/>
                  </a:cubicBezTo>
                  <a:cubicBezTo>
                    <a:pt x="2361" y="3023"/>
                    <a:pt x="3022" y="2362"/>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84" name="Google Shape;6384;p76"/>
            <p:cNvSpPr/>
            <p:nvPr/>
          </p:nvSpPr>
          <p:spPr>
            <a:xfrm>
              <a:off x="4537125" y="1937925"/>
              <a:ext cx="73225" cy="75575"/>
            </a:xfrm>
            <a:custGeom>
              <a:avLst/>
              <a:gdLst/>
              <a:ahLst/>
              <a:cxnLst/>
              <a:rect l="l" t="t" r="r" b="b"/>
              <a:pathLst>
                <a:path w="2929" h="3023" extrusionOk="0">
                  <a:moveTo>
                    <a:pt x="1417" y="1"/>
                  </a:moveTo>
                  <a:cubicBezTo>
                    <a:pt x="662" y="1"/>
                    <a:pt x="1" y="662"/>
                    <a:pt x="1" y="1512"/>
                  </a:cubicBezTo>
                  <a:cubicBezTo>
                    <a:pt x="1" y="2267"/>
                    <a:pt x="662" y="3023"/>
                    <a:pt x="1417" y="3023"/>
                  </a:cubicBezTo>
                  <a:lnTo>
                    <a:pt x="1512" y="3023"/>
                  </a:lnTo>
                  <a:cubicBezTo>
                    <a:pt x="2267" y="3023"/>
                    <a:pt x="2928" y="2362"/>
                    <a:pt x="2928" y="1512"/>
                  </a:cubicBezTo>
                  <a:cubicBezTo>
                    <a:pt x="2928" y="662"/>
                    <a:pt x="2267" y="1"/>
                    <a:pt x="1417"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85" name="Google Shape;6385;p76"/>
            <p:cNvSpPr/>
            <p:nvPr/>
          </p:nvSpPr>
          <p:spPr>
            <a:xfrm>
              <a:off x="4336450" y="1937925"/>
              <a:ext cx="75575" cy="75575"/>
            </a:xfrm>
            <a:custGeom>
              <a:avLst/>
              <a:gdLst/>
              <a:ahLst/>
              <a:cxnLst/>
              <a:rect l="l" t="t" r="r" b="b"/>
              <a:pathLst>
                <a:path w="3023" h="3023" extrusionOk="0">
                  <a:moveTo>
                    <a:pt x="1512" y="1"/>
                  </a:moveTo>
                  <a:cubicBezTo>
                    <a:pt x="662" y="1"/>
                    <a:pt x="1" y="662"/>
                    <a:pt x="1" y="1512"/>
                  </a:cubicBezTo>
                  <a:cubicBezTo>
                    <a:pt x="1" y="2267"/>
                    <a:pt x="662" y="3023"/>
                    <a:pt x="1512" y="3023"/>
                  </a:cubicBezTo>
                  <a:cubicBezTo>
                    <a:pt x="2362" y="3023"/>
                    <a:pt x="3023" y="2362"/>
                    <a:pt x="3023" y="1512"/>
                  </a:cubicBezTo>
                  <a:cubicBezTo>
                    <a:pt x="3023" y="662"/>
                    <a:pt x="2362" y="1"/>
                    <a:pt x="1512"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86" name="Google Shape;6386;p76"/>
            <p:cNvSpPr/>
            <p:nvPr/>
          </p:nvSpPr>
          <p:spPr>
            <a:xfrm>
              <a:off x="4138150" y="1937925"/>
              <a:ext cx="75575" cy="75575"/>
            </a:xfrm>
            <a:custGeom>
              <a:avLst/>
              <a:gdLst/>
              <a:ahLst/>
              <a:cxnLst/>
              <a:rect l="l" t="t" r="r" b="b"/>
              <a:pathLst>
                <a:path w="3023" h="3023" extrusionOk="0">
                  <a:moveTo>
                    <a:pt x="1511" y="1"/>
                  </a:moveTo>
                  <a:cubicBezTo>
                    <a:pt x="661" y="1"/>
                    <a:pt x="0" y="662"/>
                    <a:pt x="0" y="1512"/>
                  </a:cubicBezTo>
                  <a:cubicBezTo>
                    <a:pt x="0" y="2267"/>
                    <a:pt x="661" y="3023"/>
                    <a:pt x="1511" y="3023"/>
                  </a:cubicBezTo>
                  <a:cubicBezTo>
                    <a:pt x="2361" y="3023"/>
                    <a:pt x="3022" y="2362"/>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87" name="Google Shape;6387;p76"/>
            <p:cNvSpPr/>
            <p:nvPr/>
          </p:nvSpPr>
          <p:spPr>
            <a:xfrm>
              <a:off x="3939825" y="1937925"/>
              <a:ext cx="73225" cy="75575"/>
            </a:xfrm>
            <a:custGeom>
              <a:avLst/>
              <a:gdLst/>
              <a:ahLst/>
              <a:cxnLst/>
              <a:rect l="l" t="t" r="r" b="b"/>
              <a:pathLst>
                <a:path w="2929" h="3023" extrusionOk="0">
                  <a:moveTo>
                    <a:pt x="1512" y="1"/>
                  </a:moveTo>
                  <a:cubicBezTo>
                    <a:pt x="662" y="1"/>
                    <a:pt x="1" y="662"/>
                    <a:pt x="1" y="1512"/>
                  </a:cubicBezTo>
                  <a:cubicBezTo>
                    <a:pt x="1" y="2267"/>
                    <a:pt x="662" y="3023"/>
                    <a:pt x="1512" y="3023"/>
                  </a:cubicBezTo>
                  <a:cubicBezTo>
                    <a:pt x="2267" y="3023"/>
                    <a:pt x="2928" y="2362"/>
                    <a:pt x="2928" y="1512"/>
                  </a:cubicBezTo>
                  <a:cubicBezTo>
                    <a:pt x="2928" y="662"/>
                    <a:pt x="2267" y="1"/>
                    <a:pt x="1512"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88" name="Google Shape;6388;p76"/>
            <p:cNvSpPr/>
            <p:nvPr/>
          </p:nvSpPr>
          <p:spPr>
            <a:xfrm>
              <a:off x="6128350" y="2126800"/>
              <a:ext cx="75575" cy="75575"/>
            </a:xfrm>
            <a:custGeom>
              <a:avLst/>
              <a:gdLst/>
              <a:ahLst/>
              <a:cxnLst/>
              <a:rect l="l" t="t" r="r" b="b"/>
              <a:pathLst>
                <a:path w="3023" h="3023" extrusionOk="0">
                  <a:moveTo>
                    <a:pt x="1511" y="1"/>
                  </a:moveTo>
                  <a:cubicBezTo>
                    <a:pt x="661" y="1"/>
                    <a:pt x="0" y="662"/>
                    <a:pt x="0" y="1511"/>
                  </a:cubicBezTo>
                  <a:cubicBezTo>
                    <a:pt x="0" y="2361"/>
                    <a:pt x="661" y="3022"/>
                    <a:pt x="1511" y="3022"/>
                  </a:cubicBezTo>
                  <a:cubicBezTo>
                    <a:pt x="2361" y="3022"/>
                    <a:pt x="3022" y="2361"/>
                    <a:pt x="3022" y="1511"/>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89" name="Google Shape;6389;p76"/>
            <p:cNvSpPr/>
            <p:nvPr/>
          </p:nvSpPr>
          <p:spPr>
            <a:xfrm>
              <a:off x="5930025" y="2126800"/>
              <a:ext cx="73225" cy="75575"/>
            </a:xfrm>
            <a:custGeom>
              <a:avLst/>
              <a:gdLst/>
              <a:ahLst/>
              <a:cxnLst/>
              <a:rect l="l" t="t" r="r" b="b"/>
              <a:pathLst>
                <a:path w="2929" h="3023" extrusionOk="0">
                  <a:moveTo>
                    <a:pt x="1512" y="1"/>
                  </a:moveTo>
                  <a:cubicBezTo>
                    <a:pt x="662" y="1"/>
                    <a:pt x="1" y="662"/>
                    <a:pt x="1" y="1511"/>
                  </a:cubicBezTo>
                  <a:cubicBezTo>
                    <a:pt x="1" y="2361"/>
                    <a:pt x="662" y="3022"/>
                    <a:pt x="1512" y="3022"/>
                  </a:cubicBezTo>
                  <a:cubicBezTo>
                    <a:pt x="2267" y="3022"/>
                    <a:pt x="2928" y="2361"/>
                    <a:pt x="2928" y="1511"/>
                  </a:cubicBezTo>
                  <a:cubicBezTo>
                    <a:pt x="2928" y="662"/>
                    <a:pt x="2267" y="1"/>
                    <a:pt x="1512"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90" name="Google Shape;6390;p76"/>
            <p:cNvSpPr/>
            <p:nvPr/>
          </p:nvSpPr>
          <p:spPr>
            <a:xfrm>
              <a:off x="5731725" y="2126800"/>
              <a:ext cx="73200" cy="75575"/>
            </a:xfrm>
            <a:custGeom>
              <a:avLst/>
              <a:gdLst/>
              <a:ahLst/>
              <a:cxnLst/>
              <a:rect l="l" t="t" r="r" b="b"/>
              <a:pathLst>
                <a:path w="2928" h="3023" extrusionOk="0">
                  <a:moveTo>
                    <a:pt x="1417" y="1"/>
                  </a:moveTo>
                  <a:cubicBezTo>
                    <a:pt x="662" y="1"/>
                    <a:pt x="0" y="662"/>
                    <a:pt x="0" y="1511"/>
                  </a:cubicBezTo>
                  <a:cubicBezTo>
                    <a:pt x="0" y="2361"/>
                    <a:pt x="662" y="3022"/>
                    <a:pt x="1417" y="3022"/>
                  </a:cubicBezTo>
                  <a:cubicBezTo>
                    <a:pt x="2267" y="3022"/>
                    <a:pt x="2928" y="2361"/>
                    <a:pt x="2928" y="1511"/>
                  </a:cubicBezTo>
                  <a:cubicBezTo>
                    <a:pt x="2928" y="662"/>
                    <a:pt x="2267" y="1"/>
                    <a:pt x="1417"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91" name="Google Shape;6391;p76"/>
            <p:cNvSpPr/>
            <p:nvPr/>
          </p:nvSpPr>
          <p:spPr>
            <a:xfrm>
              <a:off x="5531050" y="2126800"/>
              <a:ext cx="75575" cy="75575"/>
            </a:xfrm>
            <a:custGeom>
              <a:avLst/>
              <a:gdLst/>
              <a:ahLst/>
              <a:cxnLst/>
              <a:rect l="l" t="t" r="r" b="b"/>
              <a:pathLst>
                <a:path w="3023" h="3023" extrusionOk="0">
                  <a:moveTo>
                    <a:pt x="1512" y="1"/>
                  </a:moveTo>
                  <a:cubicBezTo>
                    <a:pt x="662" y="1"/>
                    <a:pt x="1" y="662"/>
                    <a:pt x="1" y="1511"/>
                  </a:cubicBezTo>
                  <a:cubicBezTo>
                    <a:pt x="1" y="2361"/>
                    <a:pt x="662" y="3022"/>
                    <a:pt x="1512" y="3022"/>
                  </a:cubicBezTo>
                  <a:cubicBezTo>
                    <a:pt x="2361" y="3022"/>
                    <a:pt x="3022" y="2361"/>
                    <a:pt x="3022" y="1511"/>
                  </a:cubicBezTo>
                  <a:cubicBezTo>
                    <a:pt x="3022" y="662"/>
                    <a:pt x="2361" y="1"/>
                    <a:pt x="1512"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92" name="Google Shape;6392;p76"/>
            <p:cNvSpPr/>
            <p:nvPr/>
          </p:nvSpPr>
          <p:spPr>
            <a:xfrm>
              <a:off x="5332750" y="2126800"/>
              <a:ext cx="75550" cy="75575"/>
            </a:xfrm>
            <a:custGeom>
              <a:avLst/>
              <a:gdLst/>
              <a:ahLst/>
              <a:cxnLst/>
              <a:rect l="l" t="t" r="r" b="b"/>
              <a:pathLst>
                <a:path w="3022" h="3023" extrusionOk="0">
                  <a:moveTo>
                    <a:pt x="1511" y="1"/>
                  </a:moveTo>
                  <a:cubicBezTo>
                    <a:pt x="661" y="1"/>
                    <a:pt x="0" y="662"/>
                    <a:pt x="0" y="1511"/>
                  </a:cubicBezTo>
                  <a:cubicBezTo>
                    <a:pt x="0" y="2361"/>
                    <a:pt x="661" y="3022"/>
                    <a:pt x="1511" y="3022"/>
                  </a:cubicBezTo>
                  <a:cubicBezTo>
                    <a:pt x="2267" y="3022"/>
                    <a:pt x="2928" y="2361"/>
                    <a:pt x="2928" y="1511"/>
                  </a:cubicBezTo>
                  <a:cubicBezTo>
                    <a:pt x="3022" y="662"/>
                    <a:pt x="2267" y="1"/>
                    <a:pt x="1511"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93" name="Google Shape;6393;p76"/>
            <p:cNvSpPr/>
            <p:nvPr/>
          </p:nvSpPr>
          <p:spPr>
            <a:xfrm>
              <a:off x="5134425" y="2126800"/>
              <a:ext cx="73225" cy="75575"/>
            </a:xfrm>
            <a:custGeom>
              <a:avLst/>
              <a:gdLst/>
              <a:ahLst/>
              <a:cxnLst/>
              <a:rect l="l" t="t" r="r" b="b"/>
              <a:pathLst>
                <a:path w="2929" h="3023" extrusionOk="0">
                  <a:moveTo>
                    <a:pt x="1417" y="1"/>
                  </a:moveTo>
                  <a:cubicBezTo>
                    <a:pt x="662" y="1"/>
                    <a:pt x="1" y="662"/>
                    <a:pt x="1" y="1511"/>
                  </a:cubicBezTo>
                  <a:cubicBezTo>
                    <a:pt x="1" y="2361"/>
                    <a:pt x="662" y="3022"/>
                    <a:pt x="1417" y="3022"/>
                  </a:cubicBezTo>
                  <a:cubicBezTo>
                    <a:pt x="2267" y="3022"/>
                    <a:pt x="2928" y="2361"/>
                    <a:pt x="2928" y="1511"/>
                  </a:cubicBezTo>
                  <a:cubicBezTo>
                    <a:pt x="2928" y="662"/>
                    <a:pt x="2267" y="1"/>
                    <a:pt x="1417"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94" name="Google Shape;6394;p76"/>
            <p:cNvSpPr/>
            <p:nvPr/>
          </p:nvSpPr>
          <p:spPr>
            <a:xfrm>
              <a:off x="4933750" y="2126800"/>
              <a:ext cx="75575" cy="75575"/>
            </a:xfrm>
            <a:custGeom>
              <a:avLst/>
              <a:gdLst/>
              <a:ahLst/>
              <a:cxnLst/>
              <a:rect l="l" t="t" r="r" b="b"/>
              <a:pathLst>
                <a:path w="3023" h="3023" extrusionOk="0">
                  <a:moveTo>
                    <a:pt x="1512" y="1"/>
                  </a:moveTo>
                  <a:cubicBezTo>
                    <a:pt x="662" y="1"/>
                    <a:pt x="1" y="662"/>
                    <a:pt x="1" y="1511"/>
                  </a:cubicBezTo>
                  <a:cubicBezTo>
                    <a:pt x="1" y="2361"/>
                    <a:pt x="662" y="3022"/>
                    <a:pt x="1512" y="3022"/>
                  </a:cubicBezTo>
                  <a:cubicBezTo>
                    <a:pt x="2362" y="3022"/>
                    <a:pt x="3023" y="2361"/>
                    <a:pt x="3023" y="1511"/>
                  </a:cubicBezTo>
                  <a:cubicBezTo>
                    <a:pt x="3023" y="662"/>
                    <a:pt x="2362" y="1"/>
                    <a:pt x="1512"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95" name="Google Shape;6395;p76"/>
            <p:cNvSpPr/>
            <p:nvPr/>
          </p:nvSpPr>
          <p:spPr>
            <a:xfrm>
              <a:off x="4735450" y="2126800"/>
              <a:ext cx="75575" cy="75575"/>
            </a:xfrm>
            <a:custGeom>
              <a:avLst/>
              <a:gdLst/>
              <a:ahLst/>
              <a:cxnLst/>
              <a:rect l="l" t="t" r="r" b="b"/>
              <a:pathLst>
                <a:path w="3023" h="3023" extrusionOk="0">
                  <a:moveTo>
                    <a:pt x="1511" y="1"/>
                  </a:moveTo>
                  <a:cubicBezTo>
                    <a:pt x="661" y="1"/>
                    <a:pt x="0" y="662"/>
                    <a:pt x="0" y="1511"/>
                  </a:cubicBezTo>
                  <a:cubicBezTo>
                    <a:pt x="0" y="2361"/>
                    <a:pt x="661" y="3022"/>
                    <a:pt x="1511" y="3022"/>
                  </a:cubicBezTo>
                  <a:cubicBezTo>
                    <a:pt x="2361" y="3022"/>
                    <a:pt x="3022" y="2361"/>
                    <a:pt x="3022" y="1511"/>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96" name="Google Shape;6396;p76"/>
            <p:cNvSpPr/>
            <p:nvPr/>
          </p:nvSpPr>
          <p:spPr>
            <a:xfrm>
              <a:off x="4537125" y="2126800"/>
              <a:ext cx="73225" cy="75575"/>
            </a:xfrm>
            <a:custGeom>
              <a:avLst/>
              <a:gdLst/>
              <a:ahLst/>
              <a:cxnLst/>
              <a:rect l="l" t="t" r="r" b="b"/>
              <a:pathLst>
                <a:path w="2929" h="3023" extrusionOk="0">
                  <a:moveTo>
                    <a:pt x="1417" y="1"/>
                  </a:moveTo>
                  <a:cubicBezTo>
                    <a:pt x="662" y="1"/>
                    <a:pt x="1" y="662"/>
                    <a:pt x="1" y="1511"/>
                  </a:cubicBezTo>
                  <a:cubicBezTo>
                    <a:pt x="1" y="2361"/>
                    <a:pt x="662" y="3022"/>
                    <a:pt x="1417" y="3022"/>
                  </a:cubicBezTo>
                  <a:lnTo>
                    <a:pt x="1512" y="3022"/>
                  </a:lnTo>
                  <a:cubicBezTo>
                    <a:pt x="2267" y="3022"/>
                    <a:pt x="2928" y="2361"/>
                    <a:pt x="2928" y="1511"/>
                  </a:cubicBezTo>
                  <a:cubicBezTo>
                    <a:pt x="2928" y="662"/>
                    <a:pt x="2267" y="1"/>
                    <a:pt x="1417"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97" name="Google Shape;6397;p76"/>
            <p:cNvSpPr/>
            <p:nvPr/>
          </p:nvSpPr>
          <p:spPr>
            <a:xfrm>
              <a:off x="4336450" y="2126800"/>
              <a:ext cx="75575" cy="75575"/>
            </a:xfrm>
            <a:custGeom>
              <a:avLst/>
              <a:gdLst/>
              <a:ahLst/>
              <a:cxnLst/>
              <a:rect l="l" t="t" r="r" b="b"/>
              <a:pathLst>
                <a:path w="3023" h="3023" extrusionOk="0">
                  <a:moveTo>
                    <a:pt x="1512" y="1"/>
                  </a:moveTo>
                  <a:cubicBezTo>
                    <a:pt x="662" y="1"/>
                    <a:pt x="1" y="662"/>
                    <a:pt x="1" y="1511"/>
                  </a:cubicBezTo>
                  <a:cubicBezTo>
                    <a:pt x="1" y="2361"/>
                    <a:pt x="662" y="3022"/>
                    <a:pt x="1512" y="3022"/>
                  </a:cubicBezTo>
                  <a:cubicBezTo>
                    <a:pt x="2362" y="3022"/>
                    <a:pt x="3023" y="2361"/>
                    <a:pt x="3023" y="1511"/>
                  </a:cubicBezTo>
                  <a:cubicBezTo>
                    <a:pt x="3023" y="662"/>
                    <a:pt x="2362" y="1"/>
                    <a:pt x="1512"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98" name="Google Shape;6398;p76"/>
            <p:cNvSpPr/>
            <p:nvPr/>
          </p:nvSpPr>
          <p:spPr>
            <a:xfrm>
              <a:off x="4138150" y="2126800"/>
              <a:ext cx="75575" cy="75575"/>
            </a:xfrm>
            <a:custGeom>
              <a:avLst/>
              <a:gdLst/>
              <a:ahLst/>
              <a:cxnLst/>
              <a:rect l="l" t="t" r="r" b="b"/>
              <a:pathLst>
                <a:path w="3023" h="3023" extrusionOk="0">
                  <a:moveTo>
                    <a:pt x="1511" y="1"/>
                  </a:moveTo>
                  <a:cubicBezTo>
                    <a:pt x="661" y="1"/>
                    <a:pt x="0" y="662"/>
                    <a:pt x="0" y="1511"/>
                  </a:cubicBezTo>
                  <a:cubicBezTo>
                    <a:pt x="0" y="2361"/>
                    <a:pt x="661" y="3022"/>
                    <a:pt x="1511" y="3022"/>
                  </a:cubicBezTo>
                  <a:cubicBezTo>
                    <a:pt x="2361" y="3022"/>
                    <a:pt x="3022" y="2361"/>
                    <a:pt x="3022" y="1511"/>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99" name="Google Shape;6399;p76"/>
            <p:cNvSpPr/>
            <p:nvPr/>
          </p:nvSpPr>
          <p:spPr>
            <a:xfrm>
              <a:off x="3939825" y="2126800"/>
              <a:ext cx="73225" cy="75575"/>
            </a:xfrm>
            <a:custGeom>
              <a:avLst/>
              <a:gdLst/>
              <a:ahLst/>
              <a:cxnLst/>
              <a:rect l="l" t="t" r="r" b="b"/>
              <a:pathLst>
                <a:path w="2929" h="3023" extrusionOk="0">
                  <a:moveTo>
                    <a:pt x="1512" y="1"/>
                  </a:moveTo>
                  <a:cubicBezTo>
                    <a:pt x="662" y="1"/>
                    <a:pt x="1" y="662"/>
                    <a:pt x="1" y="1511"/>
                  </a:cubicBezTo>
                  <a:cubicBezTo>
                    <a:pt x="1" y="2361"/>
                    <a:pt x="662" y="3022"/>
                    <a:pt x="1512" y="3022"/>
                  </a:cubicBezTo>
                  <a:cubicBezTo>
                    <a:pt x="2267" y="3022"/>
                    <a:pt x="2928" y="2361"/>
                    <a:pt x="2928" y="1511"/>
                  </a:cubicBezTo>
                  <a:cubicBezTo>
                    <a:pt x="2928" y="662"/>
                    <a:pt x="2267" y="1"/>
                    <a:pt x="1512"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00" name="Google Shape;6400;p76"/>
            <p:cNvSpPr/>
            <p:nvPr/>
          </p:nvSpPr>
          <p:spPr>
            <a:xfrm>
              <a:off x="6128350" y="2315675"/>
              <a:ext cx="75575" cy="75575"/>
            </a:xfrm>
            <a:custGeom>
              <a:avLst/>
              <a:gdLst/>
              <a:ahLst/>
              <a:cxnLst/>
              <a:rect l="l" t="t" r="r" b="b"/>
              <a:pathLst>
                <a:path w="3023" h="3023"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01" name="Google Shape;6401;p76"/>
            <p:cNvSpPr/>
            <p:nvPr/>
          </p:nvSpPr>
          <p:spPr>
            <a:xfrm>
              <a:off x="5930025" y="2315675"/>
              <a:ext cx="73225" cy="75575"/>
            </a:xfrm>
            <a:custGeom>
              <a:avLst/>
              <a:gdLst/>
              <a:ahLst/>
              <a:cxnLst/>
              <a:rect l="l" t="t" r="r" b="b"/>
              <a:pathLst>
                <a:path w="2929" h="3023" extrusionOk="0">
                  <a:moveTo>
                    <a:pt x="1512" y="0"/>
                  </a:moveTo>
                  <a:cubicBezTo>
                    <a:pt x="662" y="0"/>
                    <a:pt x="1" y="661"/>
                    <a:pt x="1" y="1511"/>
                  </a:cubicBezTo>
                  <a:cubicBezTo>
                    <a:pt x="1" y="2361"/>
                    <a:pt x="662" y="3022"/>
                    <a:pt x="1512" y="3022"/>
                  </a:cubicBezTo>
                  <a:cubicBezTo>
                    <a:pt x="2267" y="3022"/>
                    <a:pt x="2928" y="2361"/>
                    <a:pt x="2928" y="1511"/>
                  </a:cubicBezTo>
                  <a:cubicBezTo>
                    <a:pt x="2928" y="661"/>
                    <a:pt x="2267" y="0"/>
                    <a:pt x="1512"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02" name="Google Shape;6402;p76"/>
            <p:cNvSpPr/>
            <p:nvPr/>
          </p:nvSpPr>
          <p:spPr>
            <a:xfrm>
              <a:off x="5731725" y="2315675"/>
              <a:ext cx="73200" cy="75575"/>
            </a:xfrm>
            <a:custGeom>
              <a:avLst/>
              <a:gdLst/>
              <a:ahLst/>
              <a:cxnLst/>
              <a:rect l="l" t="t" r="r" b="b"/>
              <a:pathLst>
                <a:path w="2928" h="3023" extrusionOk="0">
                  <a:moveTo>
                    <a:pt x="1417" y="0"/>
                  </a:moveTo>
                  <a:cubicBezTo>
                    <a:pt x="662" y="0"/>
                    <a:pt x="0" y="661"/>
                    <a:pt x="0" y="1511"/>
                  </a:cubicBezTo>
                  <a:cubicBezTo>
                    <a:pt x="0" y="2361"/>
                    <a:pt x="662" y="3022"/>
                    <a:pt x="1417" y="3022"/>
                  </a:cubicBezTo>
                  <a:cubicBezTo>
                    <a:pt x="2267" y="3022"/>
                    <a:pt x="2928" y="2361"/>
                    <a:pt x="2928" y="1511"/>
                  </a:cubicBezTo>
                  <a:cubicBezTo>
                    <a:pt x="2928" y="661"/>
                    <a:pt x="2267" y="0"/>
                    <a:pt x="1417"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03" name="Google Shape;6403;p76"/>
            <p:cNvSpPr/>
            <p:nvPr/>
          </p:nvSpPr>
          <p:spPr>
            <a:xfrm>
              <a:off x="5531050" y="2315675"/>
              <a:ext cx="75575" cy="75575"/>
            </a:xfrm>
            <a:custGeom>
              <a:avLst/>
              <a:gdLst/>
              <a:ahLst/>
              <a:cxnLst/>
              <a:rect l="l" t="t" r="r" b="b"/>
              <a:pathLst>
                <a:path w="3023" h="3023" extrusionOk="0">
                  <a:moveTo>
                    <a:pt x="1512" y="0"/>
                  </a:moveTo>
                  <a:cubicBezTo>
                    <a:pt x="662" y="0"/>
                    <a:pt x="1" y="661"/>
                    <a:pt x="1" y="1511"/>
                  </a:cubicBezTo>
                  <a:cubicBezTo>
                    <a:pt x="1" y="2361"/>
                    <a:pt x="662" y="3022"/>
                    <a:pt x="1512" y="3022"/>
                  </a:cubicBezTo>
                  <a:cubicBezTo>
                    <a:pt x="2361" y="3022"/>
                    <a:pt x="3022" y="2361"/>
                    <a:pt x="3022" y="1511"/>
                  </a:cubicBezTo>
                  <a:cubicBezTo>
                    <a:pt x="3022" y="661"/>
                    <a:pt x="2361" y="0"/>
                    <a:pt x="1512"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04" name="Google Shape;6404;p76"/>
            <p:cNvSpPr/>
            <p:nvPr/>
          </p:nvSpPr>
          <p:spPr>
            <a:xfrm>
              <a:off x="5332750" y="2315675"/>
              <a:ext cx="75550" cy="75575"/>
            </a:xfrm>
            <a:custGeom>
              <a:avLst/>
              <a:gdLst/>
              <a:ahLst/>
              <a:cxnLst/>
              <a:rect l="l" t="t" r="r" b="b"/>
              <a:pathLst>
                <a:path w="3022" h="3023" extrusionOk="0">
                  <a:moveTo>
                    <a:pt x="1511" y="0"/>
                  </a:moveTo>
                  <a:cubicBezTo>
                    <a:pt x="661" y="0"/>
                    <a:pt x="0" y="661"/>
                    <a:pt x="0" y="1511"/>
                  </a:cubicBezTo>
                  <a:cubicBezTo>
                    <a:pt x="0" y="2361"/>
                    <a:pt x="661" y="3022"/>
                    <a:pt x="1511" y="3022"/>
                  </a:cubicBezTo>
                  <a:cubicBezTo>
                    <a:pt x="2267" y="3022"/>
                    <a:pt x="2928" y="2361"/>
                    <a:pt x="2928" y="1511"/>
                  </a:cubicBezTo>
                  <a:cubicBezTo>
                    <a:pt x="3022" y="661"/>
                    <a:pt x="2267" y="0"/>
                    <a:pt x="1511"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05" name="Google Shape;6405;p76"/>
            <p:cNvSpPr/>
            <p:nvPr/>
          </p:nvSpPr>
          <p:spPr>
            <a:xfrm>
              <a:off x="5134425" y="2315675"/>
              <a:ext cx="73225" cy="75575"/>
            </a:xfrm>
            <a:custGeom>
              <a:avLst/>
              <a:gdLst/>
              <a:ahLst/>
              <a:cxnLst/>
              <a:rect l="l" t="t" r="r" b="b"/>
              <a:pathLst>
                <a:path w="2929" h="3023" extrusionOk="0">
                  <a:moveTo>
                    <a:pt x="1417" y="0"/>
                  </a:moveTo>
                  <a:cubicBezTo>
                    <a:pt x="662" y="0"/>
                    <a:pt x="1" y="661"/>
                    <a:pt x="1" y="1511"/>
                  </a:cubicBezTo>
                  <a:cubicBezTo>
                    <a:pt x="1" y="2361"/>
                    <a:pt x="662" y="3022"/>
                    <a:pt x="1417" y="3022"/>
                  </a:cubicBezTo>
                  <a:cubicBezTo>
                    <a:pt x="2267" y="3022"/>
                    <a:pt x="2928" y="2361"/>
                    <a:pt x="2928" y="1511"/>
                  </a:cubicBezTo>
                  <a:cubicBezTo>
                    <a:pt x="2928" y="661"/>
                    <a:pt x="2267" y="0"/>
                    <a:pt x="1417"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06" name="Google Shape;6406;p76"/>
            <p:cNvSpPr/>
            <p:nvPr/>
          </p:nvSpPr>
          <p:spPr>
            <a:xfrm>
              <a:off x="4933750" y="2315675"/>
              <a:ext cx="75575" cy="75575"/>
            </a:xfrm>
            <a:custGeom>
              <a:avLst/>
              <a:gdLst/>
              <a:ahLst/>
              <a:cxnLst/>
              <a:rect l="l" t="t" r="r" b="b"/>
              <a:pathLst>
                <a:path w="3023" h="3023"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07" name="Google Shape;6407;p76"/>
            <p:cNvSpPr/>
            <p:nvPr/>
          </p:nvSpPr>
          <p:spPr>
            <a:xfrm>
              <a:off x="4735450" y="2315675"/>
              <a:ext cx="75575" cy="75575"/>
            </a:xfrm>
            <a:custGeom>
              <a:avLst/>
              <a:gdLst/>
              <a:ahLst/>
              <a:cxnLst/>
              <a:rect l="l" t="t" r="r" b="b"/>
              <a:pathLst>
                <a:path w="3023" h="3023"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08" name="Google Shape;6408;p76"/>
            <p:cNvSpPr/>
            <p:nvPr/>
          </p:nvSpPr>
          <p:spPr>
            <a:xfrm>
              <a:off x="4537125" y="2315675"/>
              <a:ext cx="73225" cy="75575"/>
            </a:xfrm>
            <a:custGeom>
              <a:avLst/>
              <a:gdLst/>
              <a:ahLst/>
              <a:cxnLst/>
              <a:rect l="l" t="t" r="r" b="b"/>
              <a:pathLst>
                <a:path w="2929" h="3023" extrusionOk="0">
                  <a:moveTo>
                    <a:pt x="1417" y="0"/>
                  </a:moveTo>
                  <a:cubicBezTo>
                    <a:pt x="662" y="0"/>
                    <a:pt x="1" y="661"/>
                    <a:pt x="1" y="1511"/>
                  </a:cubicBezTo>
                  <a:cubicBezTo>
                    <a:pt x="1" y="2361"/>
                    <a:pt x="662" y="3022"/>
                    <a:pt x="1417" y="3022"/>
                  </a:cubicBezTo>
                  <a:lnTo>
                    <a:pt x="1512" y="3022"/>
                  </a:lnTo>
                  <a:cubicBezTo>
                    <a:pt x="2267" y="3022"/>
                    <a:pt x="2928" y="2361"/>
                    <a:pt x="2928" y="1511"/>
                  </a:cubicBezTo>
                  <a:cubicBezTo>
                    <a:pt x="2928" y="661"/>
                    <a:pt x="2267" y="0"/>
                    <a:pt x="1417"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09" name="Google Shape;6409;p76"/>
            <p:cNvSpPr/>
            <p:nvPr/>
          </p:nvSpPr>
          <p:spPr>
            <a:xfrm>
              <a:off x="4336450" y="2315675"/>
              <a:ext cx="75575" cy="75575"/>
            </a:xfrm>
            <a:custGeom>
              <a:avLst/>
              <a:gdLst/>
              <a:ahLst/>
              <a:cxnLst/>
              <a:rect l="l" t="t" r="r" b="b"/>
              <a:pathLst>
                <a:path w="3023" h="3023"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10" name="Google Shape;6410;p76"/>
            <p:cNvSpPr/>
            <p:nvPr/>
          </p:nvSpPr>
          <p:spPr>
            <a:xfrm>
              <a:off x="4138150" y="2315675"/>
              <a:ext cx="75575" cy="75575"/>
            </a:xfrm>
            <a:custGeom>
              <a:avLst/>
              <a:gdLst/>
              <a:ahLst/>
              <a:cxnLst/>
              <a:rect l="l" t="t" r="r" b="b"/>
              <a:pathLst>
                <a:path w="3023" h="3023"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11" name="Google Shape;6411;p76"/>
            <p:cNvSpPr/>
            <p:nvPr/>
          </p:nvSpPr>
          <p:spPr>
            <a:xfrm>
              <a:off x="3939825" y="2315675"/>
              <a:ext cx="73225" cy="75575"/>
            </a:xfrm>
            <a:custGeom>
              <a:avLst/>
              <a:gdLst/>
              <a:ahLst/>
              <a:cxnLst/>
              <a:rect l="l" t="t" r="r" b="b"/>
              <a:pathLst>
                <a:path w="2929" h="3023" extrusionOk="0">
                  <a:moveTo>
                    <a:pt x="1512" y="0"/>
                  </a:moveTo>
                  <a:cubicBezTo>
                    <a:pt x="662" y="0"/>
                    <a:pt x="1" y="661"/>
                    <a:pt x="1" y="1511"/>
                  </a:cubicBezTo>
                  <a:cubicBezTo>
                    <a:pt x="1" y="2361"/>
                    <a:pt x="662" y="3022"/>
                    <a:pt x="1512" y="3022"/>
                  </a:cubicBezTo>
                  <a:cubicBezTo>
                    <a:pt x="2267" y="3022"/>
                    <a:pt x="2928" y="2361"/>
                    <a:pt x="2928" y="1511"/>
                  </a:cubicBezTo>
                  <a:cubicBezTo>
                    <a:pt x="2928" y="661"/>
                    <a:pt x="2267" y="0"/>
                    <a:pt x="1512"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12" name="Google Shape;6412;p76"/>
            <p:cNvSpPr/>
            <p:nvPr/>
          </p:nvSpPr>
          <p:spPr>
            <a:xfrm>
              <a:off x="6326650" y="2509250"/>
              <a:ext cx="28375" cy="68500"/>
            </a:xfrm>
            <a:custGeom>
              <a:avLst/>
              <a:gdLst/>
              <a:ahLst/>
              <a:cxnLst/>
              <a:rect l="l" t="t" r="r" b="b"/>
              <a:pathLst>
                <a:path w="1135" h="2740" extrusionOk="0">
                  <a:moveTo>
                    <a:pt x="851" y="1"/>
                  </a:moveTo>
                  <a:cubicBezTo>
                    <a:pt x="379" y="284"/>
                    <a:pt x="1" y="756"/>
                    <a:pt x="1" y="1323"/>
                  </a:cubicBezTo>
                  <a:cubicBezTo>
                    <a:pt x="1" y="1984"/>
                    <a:pt x="473" y="2551"/>
                    <a:pt x="1134" y="2740"/>
                  </a:cubicBezTo>
                  <a:cubicBezTo>
                    <a:pt x="1040" y="1795"/>
                    <a:pt x="945" y="945"/>
                    <a:pt x="851"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13" name="Google Shape;6413;p76"/>
            <p:cNvSpPr/>
            <p:nvPr/>
          </p:nvSpPr>
          <p:spPr>
            <a:xfrm>
              <a:off x="6128350" y="2504550"/>
              <a:ext cx="75575" cy="75550"/>
            </a:xfrm>
            <a:custGeom>
              <a:avLst/>
              <a:gdLst/>
              <a:ahLst/>
              <a:cxnLst/>
              <a:rect l="l" t="t" r="r" b="b"/>
              <a:pathLst>
                <a:path w="3023" h="3022"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14" name="Google Shape;6414;p76"/>
            <p:cNvSpPr/>
            <p:nvPr/>
          </p:nvSpPr>
          <p:spPr>
            <a:xfrm>
              <a:off x="5930025" y="2504550"/>
              <a:ext cx="73225" cy="75550"/>
            </a:xfrm>
            <a:custGeom>
              <a:avLst/>
              <a:gdLst/>
              <a:ahLst/>
              <a:cxnLst/>
              <a:rect l="l" t="t" r="r" b="b"/>
              <a:pathLst>
                <a:path w="2929" h="3022" extrusionOk="0">
                  <a:moveTo>
                    <a:pt x="1512" y="0"/>
                  </a:moveTo>
                  <a:cubicBezTo>
                    <a:pt x="662" y="0"/>
                    <a:pt x="1" y="661"/>
                    <a:pt x="1" y="1511"/>
                  </a:cubicBezTo>
                  <a:cubicBezTo>
                    <a:pt x="1" y="2361"/>
                    <a:pt x="662" y="3022"/>
                    <a:pt x="1512" y="3022"/>
                  </a:cubicBezTo>
                  <a:cubicBezTo>
                    <a:pt x="2267" y="3022"/>
                    <a:pt x="2928" y="2361"/>
                    <a:pt x="2928" y="1511"/>
                  </a:cubicBezTo>
                  <a:cubicBezTo>
                    <a:pt x="2928" y="661"/>
                    <a:pt x="2267" y="0"/>
                    <a:pt x="1512"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15" name="Google Shape;6415;p76"/>
            <p:cNvSpPr/>
            <p:nvPr/>
          </p:nvSpPr>
          <p:spPr>
            <a:xfrm>
              <a:off x="5731725" y="2504550"/>
              <a:ext cx="73200" cy="75550"/>
            </a:xfrm>
            <a:custGeom>
              <a:avLst/>
              <a:gdLst/>
              <a:ahLst/>
              <a:cxnLst/>
              <a:rect l="l" t="t" r="r" b="b"/>
              <a:pathLst>
                <a:path w="2928" h="3022" extrusionOk="0">
                  <a:moveTo>
                    <a:pt x="1417" y="0"/>
                  </a:moveTo>
                  <a:cubicBezTo>
                    <a:pt x="662" y="0"/>
                    <a:pt x="0" y="661"/>
                    <a:pt x="0" y="1511"/>
                  </a:cubicBezTo>
                  <a:cubicBezTo>
                    <a:pt x="0" y="2361"/>
                    <a:pt x="662" y="3022"/>
                    <a:pt x="1417" y="3022"/>
                  </a:cubicBezTo>
                  <a:cubicBezTo>
                    <a:pt x="2267" y="3022"/>
                    <a:pt x="2928" y="2361"/>
                    <a:pt x="2928" y="1511"/>
                  </a:cubicBezTo>
                  <a:cubicBezTo>
                    <a:pt x="2928" y="661"/>
                    <a:pt x="2267" y="0"/>
                    <a:pt x="1417"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16" name="Google Shape;6416;p76"/>
            <p:cNvSpPr/>
            <p:nvPr/>
          </p:nvSpPr>
          <p:spPr>
            <a:xfrm>
              <a:off x="5531050" y="2504550"/>
              <a:ext cx="75575" cy="75550"/>
            </a:xfrm>
            <a:custGeom>
              <a:avLst/>
              <a:gdLst/>
              <a:ahLst/>
              <a:cxnLst/>
              <a:rect l="l" t="t" r="r" b="b"/>
              <a:pathLst>
                <a:path w="3023" h="3022" extrusionOk="0">
                  <a:moveTo>
                    <a:pt x="1512" y="0"/>
                  </a:moveTo>
                  <a:cubicBezTo>
                    <a:pt x="662" y="0"/>
                    <a:pt x="1" y="661"/>
                    <a:pt x="1" y="1511"/>
                  </a:cubicBezTo>
                  <a:cubicBezTo>
                    <a:pt x="1" y="2361"/>
                    <a:pt x="662" y="3022"/>
                    <a:pt x="1512" y="3022"/>
                  </a:cubicBezTo>
                  <a:cubicBezTo>
                    <a:pt x="2361" y="3022"/>
                    <a:pt x="3022" y="2361"/>
                    <a:pt x="3022" y="1511"/>
                  </a:cubicBezTo>
                  <a:cubicBezTo>
                    <a:pt x="3022" y="661"/>
                    <a:pt x="2361" y="0"/>
                    <a:pt x="1512"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17" name="Google Shape;6417;p76"/>
            <p:cNvSpPr/>
            <p:nvPr/>
          </p:nvSpPr>
          <p:spPr>
            <a:xfrm>
              <a:off x="5332750" y="2504550"/>
              <a:ext cx="75550" cy="75550"/>
            </a:xfrm>
            <a:custGeom>
              <a:avLst/>
              <a:gdLst/>
              <a:ahLst/>
              <a:cxnLst/>
              <a:rect l="l" t="t" r="r" b="b"/>
              <a:pathLst>
                <a:path w="3022" h="3022" extrusionOk="0">
                  <a:moveTo>
                    <a:pt x="1511" y="0"/>
                  </a:moveTo>
                  <a:cubicBezTo>
                    <a:pt x="661" y="0"/>
                    <a:pt x="0" y="661"/>
                    <a:pt x="0" y="1511"/>
                  </a:cubicBezTo>
                  <a:cubicBezTo>
                    <a:pt x="0" y="2361"/>
                    <a:pt x="661" y="3022"/>
                    <a:pt x="1511" y="3022"/>
                  </a:cubicBezTo>
                  <a:cubicBezTo>
                    <a:pt x="2267" y="3022"/>
                    <a:pt x="2928" y="2361"/>
                    <a:pt x="2928" y="1511"/>
                  </a:cubicBezTo>
                  <a:cubicBezTo>
                    <a:pt x="3022" y="661"/>
                    <a:pt x="2267" y="0"/>
                    <a:pt x="1511"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18" name="Google Shape;6418;p76"/>
            <p:cNvSpPr/>
            <p:nvPr/>
          </p:nvSpPr>
          <p:spPr>
            <a:xfrm>
              <a:off x="5134425" y="2504550"/>
              <a:ext cx="73225" cy="75550"/>
            </a:xfrm>
            <a:custGeom>
              <a:avLst/>
              <a:gdLst/>
              <a:ahLst/>
              <a:cxnLst/>
              <a:rect l="l" t="t" r="r" b="b"/>
              <a:pathLst>
                <a:path w="2929" h="3022" extrusionOk="0">
                  <a:moveTo>
                    <a:pt x="1417" y="0"/>
                  </a:moveTo>
                  <a:cubicBezTo>
                    <a:pt x="662" y="0"/>
                    <a:pt x="1" y="661"/>
                    <a:pt x="1" y="1511"/>
                  </a:cubicBezTo>
                  <a:cubicBezTo>
                    <a:pt x="1" y="2361"/>
                    <a:pt x="662" y="3022"/>
                    <a:pt x="1417" y="3022"/>
                  </a:cubicBezTo>
                  <a:cubicBezTo>
                    <a:pt x="2267" y="3022"/>
                    <a:pt x="2928" y="2361"/>
                    <a:pt x="2928" y="1511"/>
                  </a:cubicBezTo>
                  <a:cubicBezTo>
                    <a:pt x="2928" y="661"/>
                    <a:pt x="2267" y="0"/>
                    <a:pt x="1417"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19" name="Google Shape;6419;p76"/>
            <p:cNvSpPr/>
            <p:nvPr/>
          </p:nvSpPr>
          <p:spPr>
            <a:xfrm>
              <a:off x="4933750" y="2504550"/>
              <a:ext cx="75575" cy="75550"/>
            </a:xfrm>
            <a:custGeom>
              <a:avLst/>
              <a:gdLst/>
              <a:ahLst/>
              <a:cxnLst/>
              <a:rect l="l" t="t" r="r" b="b"/>
              <a:pathLst>
                <a:path w="3023" h="3022"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20" name="Google Shape;6420;p76"/>
            <p:cNvSpPr/>
            <p:nvPr/>
          </p:nvSpPr>
          <p:spPr>
            <a:xfrm>
              <a:off x="4735450" y="2504550"/>
              <a:ext cx="75575" cy="75550"/>
            </a:xfrm>
            <a:custGeom>
              <a:avLst/>
              <a:gdLst/>
              <a:ahLst/>
              <a:cxnLst/>
              <a:rect l="l" t="t" r="r" b="b"/>
              <a:pathLst>
                <a:path w="3023" h="3022"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21" name="Google Shape;6421;p76"/>
            <p:cNvSpPr/>
            <p:nvPr/>
          </p:nvSpPr>
          <p:spPr>
            <a:xfrm>
              <a:off x="4537125" y="2504550"/>
              <a:ext cx="73225" cy="75550"/>
            </a:xfrm>
            <a:custGeom>
              <a:avLst/>
              <a:gdLst/>
              <a:ahLst/>
              <a:cxnLst/>
              <a:rect l="l" t="t" r="r" b="b"/>
              <a:pathLst>
                <a:path w="2929" h="3022" extrusionOk="0">
                  <a:moveTo>
                    <a:pt x="1417" y="0"/>
                  </a:moveTo>
                  <a:cubicBezTo>
                    <a:pt x="662" y="0"/>
                    <a:pt x="1" y="661"/>
                    <a:pt x="1" y="1511"/>
                  </a:cubicBezTo>
                  <a:cubicBezTo>
                    <a:pt x="1" y="2361"/>
                    <a:pt x="662" y="3022"/>
                    <a:pt x="1417" y="3022"/>
                  </a:cubicBezTo>
                  <a:lnTo>
                    <a:pt x="1512" y="3022"/>
                  </a:lnTo>
                  <a:cubicBezTo>
                    <a:pt x="2267" y="3022"/>
                    <a:pt x="2928" y="2361"/>
                    <a:pt x="2928" y="1511"/>
                  </a:cubicBezTo>
                  <a:cubicBezTo>
                    <a:pt x="2928" y="661"/>
                    <a:pt x="2267" y="0"/>
                    <a:pt x="1417"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22" name="Google Shape;6422;p76"/>
            <p:cNvSpPr/>
            <p:nvPr/>
          </p:nvSpPr>
          <p:spPr>
            <a:xfrm>
              <a:off x="4336450" y="2504550"/>
              <a:ext cx="75575" cy="75550"/>
            </a:xfrm>
            <a:custGeom>
              <a:avLst/>
              <a:gdLst/>
              <a:ahLst/>
              <a:cxnLst/>
              <a:rect l="l" t="t" r="r" b="b"/>
              <a:pathLst>
                <a:path w="3023" h="3022"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23" name="Google Shape;6423;p76"/>
            <p:cNvSpPr/>
            <p:nvPr/>
          </p:nvSpPr>
          <p:spPr>
            <a:xfrm>
              <a:off x="4138150" y="2504550"/>
              <a:ext cx="75575" cy="75550"/>
            </a:xfrm>
            <a:custGeom>
              <a:avLst/>
              <a:gdLst/>
              <a:ahLst/>
              <a:cxnLst/>
              <a:rect l="l" t="t" r="r" b="b"/>
              <a:pathLst>
                <a:path w="3023" h="3022"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24" name="Google Shape;6424;p76"/>
            <p:cNvSpPr/>
            <p:nvPr/>
          </p:nvSpPr>
          <p:spPr>
            <a:xfrm>
              <a:off x="3939825" y="2504550"/>
              <a:ext cx="73225" cy="75550"/>
            </a:xfrm>
            <a:custGeom>
              <a:avLst/>
              <a:gdLst/>
              <a:ahLst/>
              <a:cxnLst/>
              <a:rect l="l" t="t" r="r" b="b"/>
              <a:pathLst>
                <a:path w="2929" h="3022" extrusionOk="0">
                  <a:moveTo>
                    <a:pt x="1512" y="0"/>
                  </a:moveTo>
                  <a:cubicBezTo>
                    <a:pt x="662" y="0"/>
                    <a:pt x="1" y="661"/>
                    <a:pt x="1" y="1511"/>
                  </a:cubicBezTo>
                  <a:cubicBezTo>
                    <a:pt x="1" y="2361"/>
                    <a:pt x="662" y="3022"/>
                    <a:pt x="1512" y="3022"/>
                  </a:cubicBezTo>
                  <a:cubicBezTo>
                    <a:pt x="2267" y="3022"/>
                    <a:pt x="2928" y="2361"/>
                    <a:pt x="2928" y="1511"/>
                  </a:cubicBezTo>
                  <a:cubicBezTo>
                    <a:pt x="2928" y="661"/>
                    <a:pt x="2267" y="0"/>
                    <a:pt x="1512" y="0"/>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25" name="Google Shape;6425;p76"/>
            <p:cNvSpPr/>
            <p:nvPr/>
          </p:nvSpPr>
          <p:spPr>
            <a:xfrm>
              <a:off x="6326650" y="2693400"/>
              <a:ext cx="40175" cy="75575"/>
            </a:xfrm>
            <a:custGeom>
              <a:avLst/>
              <a:gdLst/>
              <a:ahLst/>
              <a:cxnLst/>
              <a:rect l="l" t="t" r="r" b="b"/>
              <a:pathLst>
                <a:path w="1607" h="3023" extrusionOk="0">
                  <a:moveTo>
                    <a:pt x="1512" y="1"/>
                  </a:moveTo>
                  <a:cubicBezTo>
                    <a:pt x="662" y="1"/>
                    <a:pt x="1" y="662"/>
                    <a:pt x="1" y="1512"/>
                  </a:cubicBezTo>
                  <a:cubicBezTo>
                    <a:pt x="1" y="2362"/>
                    <a:pt x="662" y="3023"/>
                    <a:pt x="1512" y="3023"/>
                  </a:cubicBezTo>
                  <a:lnTo>
                    <a:pt x="1512" y="2928"/>
                  </a:lnTo>
                  <a:lnTo>
                    <a:pt x="1606" y="2928"/>
                  </a:lnTo>
                  <a:cubicBezTo>
                    <a:pt x="1606" y="1984"/>
                    <a:pt x="1512" y="1040"/>
                    <a:pt x="1512"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26" name="Google Shape;6426;p76"/>
            <p:cNvSpPr/>
            <p:nvPr/>
          </p:nvSpPr>
          <p:spPr>
            <a:xfrm>
              <a:off x="6128350" y="2693400"/>
              <a:ext cx="75575" cy="75575"/>
            </a:xfrm>
            <a:custGeom>
              <a:avLst/>
              <a:gdLst/>
              <a:ahLst/>
              <a:cxnLst/>
              <a:rect l="l" t="t" r="r" b="b"/>
              <a:pathLst>
                <a:path w="3023" h="3023" extrusionOk="0">
                  <a:moveTo>
                    <a:pt x="1511" y="1"/>
                  </a:moveTo>
                  <a:cubicBezTo>
                    <a:pt x="661" y="1"/>
                    <a:pt x="0" y="662"/>
                    <a:pt x="0" y="1512"/>
                  </a:cubicBezTo>
                  <a:cubicBezTo>
                    <a:pt x="0" y="2362"/>
                    <a:pt x="661" y="3023"/>
                    <a:pt x="1511" y="3023"/>
                  </a:cubicBezTo>
                  <a:cubicBezTo>
                    <a:pt x="2361" y="3023"/>
                    <a:pt x="3022" y="2362"/>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27" name="Google Shape;6427;p76"/>
            <p:cNvSpPr/>
            <p:nvPr/>
          </p:nvSpPr>
          <p:spPr>
            <a:xfrm>
              <a:off x="5930025" y="2693400"/>
              <a:ext cx="73225" cy="75575"/>
            </a:xfrm>
            <a:custGeom>
              <a:avLst/>
              <a:gdLst/>
              <a:ahLst/>
              <a:cxnLst/>
              <a:rect l="l" t="t" r="r" b="b"/>
              <a:pathLst>
                <a:path w="2929" h="3023" extrusionOk="0">
                  <a:moveTo>
                    <a:pt x="1512" y="1"/>
                  </a:moveTo>
                  <a:cubicBezTo>
                    <a:pt x="662" y="1"/>
                    <a:pt x="1" y="662"/>
                    <a:pt x="1" y="1512"/>
                  </a:cubicBezTo>
                  <a:cubicBezTo>
                    <a:pt x="1" y="2362"/>
                    <a:pt x="662" y="3023"/>
                    <a:pt x="1512" y="3023"/>
                  </a:cubicBezTo>
                  <a:cubicBezTo>
                    <a:pt x="2267" y="3023"/>
                    <a:pt x="2928" y="2362"/>
                    <a:pt x="2928" y="1512"/>
                  </a:cubicBezTo>
                  <a:cubicBezTo>
                    <a:pt x="2928" y="662"/>
                    <a:pt x="2267" y="1"/>
                    <a:pt x="1512"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28" name="Google Shape;6428;p76"/>
            <p:cNvSpPr/>
            <p:nvPr/>
          </p:nvSpPr>
          <p:spPr>
            <a:xfrm>
              <a:off x="5731725" y="2693400"/>
              <a:ext cx="73200" cy="75575"/>
            </a:xfrm>
            <a:custGeom>
              <a:avLst/>
              <a:gdLst/>
              <a:ahLst/>
              <a:cxnLst/>
              <a:rect l="l" t="t" r="r" b="b"/>
              <a:pathLst>
                <a:path w="2928" h="3023" extrusionOk="0">
                  <a:moveTo>
                    <a:pt x="1417" y="1"/>
                  </a:moveTo>
                  <a:cubicBezTo>
                    <a:pt x="662" y="1"/>
                    <a:pt x="0" y="662"/>
                    <a:pt x="0" y="1512"/>
                  </a:cubicBezTo>
                  <a:cubicBezTo>
                    <a:pt x="0" y="2362"/>
                    <a:pt x="662" y="3023"/>
                    <a:pt x="1417" y="3023"/>
                  </a:cubicBezTo>
                  <a:cubicBezTo>
                    <a:pt x="2267" y="3023"/>
                    <a:pt x="2928" y="2362"/>
                    <a:pt x="2928" y="1512"/>
                  </a:cubicBezTo>
                  <a:cubicBezTo>
                    <a:pt x="2928" y="662"/>
                    <a:pt x="2267" y="1"/>
                    <a:pt x="1417"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29" name="Google Shape;6429;p76"/>
            <p:cNvSpPr/>
            <p:nvPr/>
          </p:nvSpPr>
          <p:spPr>
            <a:xfrm>
              <a:off x="5531050" y="2693400"/>
              <a:ext cx="75575" cy="75575"/>
            </a:xfrm>
            <a:custGeom>
              <a:avLst/>
              <a:gdLst/>
              <a:ahLst/>
              <a:cxnLst/>
              <a:rect l="l" t="t" r="r" b="b"/>
              <a:pathLst>
                <a:path w="3023" h="3023" extrusionOk="0">
                  <a:moveTo>
                    <a:pt x="1512" y="1"/>
                  </a:moveTo>
                  <a:cubicBezTo>
                    <a:pt x="662" y="1"/>
                    <a:pt x="1" y="662"/>
                    <a:pt x="1" y="1512"/>
                  </a:cubicBezTo>
                  <a:cubicBezTo>
                    <a:pt x="1" y="2362"/>
                    <a:pt x="662" y="3023"/>
                    <a:pt x="1512" y="3023"/>
                  </a:cubicBezTo>
                  <a:cubicBezTo>
                    <a:pt x="2361" y="3023"/>
                    <a:pt x="3022" y="2362"/>
                    <a:pt x="3022" y="1512"/>
                  </a:cubicBezTo>
                  <a:cubicBezTo>
                    <a:pt x="3022" y="662"/>
                    <a:pt x="2361" y="1"/>
                    <a:pt x="1512"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30" name="Google Shape;6430;p76"/>
            <p:cNvSpPr/>
            <p:nvPr/>
          </p:nvSpPr>
          <p:spPr>
            <a:xfrm>
              <a:off x="5332750" y="2693400"/>
              <a:ext cx="75550" cy="75575"/>
            </a:xfrm>
            <a:custGeom>
              <a:avLst/>
              <a:gdLst/>
              <a:ahLst/>
              <a:cxnLst/>
              <a:rect l="l" t="t" r="r" b="b"/>
              <a:pathLst>
                <a:path w="3022" h="3023" extrusionOk="0">
                  <a:moveTo>
                    <a:pt x="1511" y="1"/>
                  </a:moveTo>
                  <a:cubicBezTo>
                    <a:pt x="661" y="1"/>
                    <a:pt x="0" y="662"/>
                    <a:pt x="0" y="1512"/>
                  </a:cubicBezTo>
                  <a:cubicBezTo>
                    <a:pt x="0" y="2362"/>
                    <a:pt x="661" y="3023"/>
                    <a:pt x="1511" y="3023"/>
                  </a:cubicBezTo>
                  <a:cubicBezTo>
                    <a:pt x="2267" y="3023"/>
                    <a:pt x="2928" y="2362"/>
                    <a:pt x="2928" y="1512"/>
                  </a:cubicBezTo>
                  <a:cubicBezTo>
                    <a:pt x="3022" y="662"/>
                    <a:pt x="2267" y="1"/>
                    <a:pt x="1511"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31" name="Google Shape;6431;p76"/>
            <p:cNvSpPr/>
            <p:nvPr/>
          </p:nvSpPr>
          <p:spPr>
            <a:xfrm>
              <a:off x="5134425" y="2693400"/>
              <a:ext cx="73225" cy="75575"/>
            </a:xfrm>
            <a:custGeom>
              <a:avLst/>
              <a:gdLst/>
              <a:ahLst/>
              <a:cxnLst/>
              <a:rect l="l" t="t" r="r" b="b"/>
              <a:pathLst>
                <a:path w="2929" h="3023" extrusionOk="0">
                  <a:moveTo>
                    <a:pt x="1417" y="1"/>
                  </a:moveTo>
                  <a:cubicBezTo>
                    <a:pt x="662" y="1"/>
                    <a:pt x="1" y="662"/>
                    <a:pt x="1" y="1512"/>
                  </a:cubicBezTo>
                  <a:cubicBezTo>
                    <a:pt x="1" y="2362"/>
                    <a:pt x="662" y="3023"/>
                    <a:pt x="1417" y="3023"/>
                  </a:cubicBezTo>
                  <a:cubicBezTo>
                    <a:pt x="2267" y="3023"/>
                    <a:pt x="2928" y="2362"/>
                    <a:pt x="2928" y="1512"/>
                  </a:cubicBezTo>
                  <a:cubicBezTo>
                    <a:pt x="2928" y="662"/>
                    <a:pt x="2267" y="1"/>
                    <a:pt x="1417"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32" name="Google Shape;6432;p76"/>
            <p:cNvSpPr/>
            <p:nvPr/>
          </p:nvSpPr>
          <p:spPr>
            <a:xfrm>
              <a:off x="4933750" y="2693400"/>
              <a:ext cx="75575" cy="75575"/>
            </a:xfrm>
            <a:custGeom>
              <a:avLst/>
              <a:gdLst/>
              <a:ahLst/>
              <a:cxnLst/>
              <a:rect l="l" t="t" r="r" b="b"/>
              <a:pathLst>
                <a:path w="3023" h="3023" extrusionOk="0">
                  <a:moveTo>
                    <a:pt x="1512" y="1"/>
                  </a:moveTo>
                  <a:cubicBezTo>
                    <a:pt x="662" y="1"/>
                    <a:pt x="1" y="662"/>
                    <a:pt x="1" y="1512"/>
                  </a:cubicBezTo>
                  <a:cubicBezTo>
                    <a:pt x="1" y="2362"/>
                    <a:pt x="662" y="3023"/>
                    <a:pt x="1512" y="3023"/>
                  </a:cubicBezTo>
                  <a:cubicBezTo>
                    <a:pt x="2362" y="3023"/>
                    <a:pt x="3023" y="2362"/>
                    <a:pt x="3023" y="1512"/>
                  </a:cubicBezTo>
                  <a:cubicBezTo>
                    <a:pt x="3023" y="662"/>
                    <a:pt x="2362" y="1"/>
                    <a:pt x="1512"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33" name="Google Shape;6433;p76"/>
            <p:cNvSpPr/>
            <p:nvPr/>
          </p:nvSpPr>
          <p:spPr>
            <a:xfrm>
              <a:off x="4735450" y="2693400"/>
              <a:ext cx="75575" cy="75575"/>
            </a:xfrm>
            <a:custGeom>
              <a:avLst/>
              <a:gdLst/>
              <a:ahLst/>
              <a:cxnLst/>
              <a:rect l="l" t="t" r="r" b="b"/>
              <a:pathLst>
                <a:path w="3023" h="3023" extrusionOk="0">
                  <a:moveTo>
                    <a:pt x="1511" y="1"/>
                  </a:moveTo>
                  <a:cubicBezTo>
                    <a:pt x="661" y="1"/>
                    <a:pt x="0" y="662"/>
                    <a:pt x="0" y="1512"/>
                  </a:cubicBezTo>
                  <a:cubicBezTo>
                    <a:pt x="0" y="2362"/>
                    <a:pt x="661" y="3023"/>
                    <a:pt x="1511" y="3023"/>
                  </a:cubicBezTo>
                  <a:cubicBezTo>
                    <a:pt x="2361" y="3023"/>
                    <a:pt x="3022" y="2362"/>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34" name="Google Shape;6434;p76"/>
            <p:cNvSpPr/>
            <p:nvPr/>
          </p:nvSpPr>
          <p:spPr>
            <a:xfrm>
              <a:off x="4537125" y="2693400"/>
              <a:ext cx="73225" cy="75575"/>
            </a:xfrm>
            <a:custGeom>
              <a:avLst/>
              <a:gdLst/>
              <a:ahLst/>
              <a:cxnLst/>
              <a:rect l="l" t="t" r="r" b="b"/>
              <a:pathLst>
                <a:path w="2929" h="3023" extrusionOk="0">
                  <a:moveTo>
                    <a:pt x="1417" y="1"/>
                  </a:moveTo>
                  <a:cubicBezTo>
                    <a:pt x="662" y="1"/>
                    <a:pt x="1" y="662"/>
                    <a:pt x="1" y="1512"/>
                  </a:cubicBezTo>
                  <a:cubicBezTo>
                    <a:pt x="1" y="2362"/>
                    <a:pt x="662" y="3023"/>
                    <a:pt x="1417" y="3023"/>
                  </a:cubicBezTo>
                  <a:lnTo>
                    <a:pt x="1512" y="3023"/>
                  </a:lnTo>
                  <a:cubicBezTo>
                    <a:pt x="2267" y="3023"/>
                    <a:pt x="2928" y="2362"/>
                    <a:pt x="2928" y="1512"/>
                  </a:cubicBezTo>
                  <a:cubicBezTo>
                    <a:pt x="2928" y="662"/>
                    <a:pt x="2267" y="1"/>
                    <a:pt x="1417"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35" name="Google Shape;6435;p76"/>
            <p:cNvSpPr/>
            <p:nvPr/>
          </p:nvSpPr>
          <p:spPr>
            <a:xfrm>
              <a:off x="4336450" y="2693400"/>
              <a:ext cx="75575" cy="75575"/>
            </a:xfrm>
            <a:custGeom>
              <a:avLst/>
              <a:gdLst/>
              <a:ahLst/>
              <a:cxnLst/>
              <a:rect l="l" t="t" r="r" b="b"/>
              <a:pathLst>
                <a:path w="3023" h="3023" extrusionOk="0">
                  <a:moveTo>
                    <a:pt x="1512" y="1"/>
                  </a:moveTo>
                  <a:cubicBezTo>
                    <a:pt x="662" y="1"/>
                    <a:pt x="1" y="662"/>
                    <a:pt x="1" y="1512"/>
                  </a:cubicBezTo>
                  <a:cubicBezTo>
                    <a:pt x="1" y="2362"/>
                    <a:pt x="662" y="3023"/>
                    <a:pt x="1512" y="3023"/>
                  </a:cubicBezTo>
                  <a:cubicBezTo>
                    <a:pt x="2362" y="3023"/>
                    <a:pt x="3023" y="2362"/>
                    <a:pt x="3023" y="1512"/>
                  </a:cubicBezTo>
                  <a:cubicBezTo>
                    <a:pt x="3023" y="662"/>
                    <a:pt x="2362" y="1"/>
                    <a:pt x="1512"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36" name="Google Shape;6436;p76"/>
            <p:cNvSpPr/>
            <p:nvPr/>
          </p:nvSpPr>
          <p:spPr>
            <a:xfrm>
              <a:off x="4138150" y="2693400"/>
              <a:ext cx="75575" cy="75575"/>
            </a:xfrm>
            <a:custGeom>
              <a:avLst/>
              <a:gdLst/>
              <a:ahLst/>
              <a:cxnLst/>
              <a:rect l="l" t="t" r="r" b="b"/>
              <a:pathLst>
                <a:path w="3023" h="3023" extrusionOk="0">
                  <a:moveTo>
                    <a:pt x="1511" y="1"/>
                  </a:moveTo>
                  <a:cubicBezTo>
                    <a:pt x="661" y="1"/>
                    <a:pt x="0" y="662"/>
                    <a:pt x="0" y="1512"/>
                  </a:cubicBezTo>
                  <a:cubicBezTo>
                    <a:pt x="0" y="2362"/>
                    <a:pt x="661" y="3023"/>
                    <a:pt x="1511" y="3023"/>
                  </a:cubicBezTo>
                  <a:cubicBezTo>
                    <a:pt x="2361" y="3023"/>
                    <a:pt x="3022" y="2362"/>
                    <a:pt x="3022" y="1512"/>
                  </a:cubicBezTo>
                  <a:cubicBezTo>
                    <a:pt x="3022" y="662"/>
                    <a:pt x="2361" y="1"/>
                    <a:pt x="1511"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37" name="Google Shape;6437;p76"/>
            <p:cNvSpPr/>
            <p:nvPr/>
          </p:nvSpPr>
          <p:spPr>
            <a:xfrm>
              <a:off x="3939825" y="2693400"/>
              <a:ext cx="73225" cy="75575"/>
            </a:xfrm>
            <a:custGeom>
              <a:avLst/>
              <a:gdLst/>
              <a:ahLst/>
              <a:cxnLst/>
              <a:rect l="l" t="t" r="r" b="b"/>
              <a:pathLst>
                <a:path w="2929" h="3023" extrusionOk="0">
                  <a:moveTo>
                    <a:pt x="1512" y="1"/>
                  </a:moveTo>
                  <a:cubicBezTo>
                    <a:pt x="662" y="1"/>
                    <a:pt x="1" y="662"/>
                    <a:pt x="1" y="1512"/>
                  </a:cubicBezTo>
                  <a:cubicBezTo>
                    <a:pt x="1" y="2362"/>
                    <a:pt x="662" y="3023"/>
                    <a:pt x="1512" y="3023"/>
                  </a:cubicBezTo>
                  <a:cubicBezTo>
                    <a:pt x="2267" y="3023"/>
                    <a:pt x="2928" y="2362"/>
                    <a:pt x="2928" y="1512"/>
                  </a:cubicBezTo>
                  <a:cubicBezTo>
                    <a:pt x="2928" y="662"/>
                    <a:pt x="2267" y="1"/>
                    <a:pt x="1512" y="1"/>
                  </a:cubicBezTo>
                  <a:close/>
                </a:path>
              </a:pathLst>
            </a:custGeom>
            <a:solidFill>
              <a:srgbClr val="DB16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6438" name="Google Shape;6438;p76"/>
          <p:cNvPicPr preferRelativeResize="0"/>
          <p:nvPr/>
        </p:nvPicPr>
        <p:blipFill>
          <a:blip r:embed="rId5">
            <a:alphaModFix/>
          </a:blip>
          <a:stretch>
            <a:fillRect/>
          </a:stretch>
        </p:blipFill>
        <p:spPr>
          <a:xfrm>
            <a:off x="455004" y="401901"/>
            <a:ext cx="908399" cy="259033"/>
          </a:xfrm>
          <a:prstGeom prst="rect">
            <a:avLst/>
          </a:prstGeom>
          <a:noFill/>
          <a:ln>
            <a:noFill/>
          </a:ln>
        </p:spPr>
      </p:pic>
    </p:spTree>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6439"/>
        <p:cNvGrpSpPr/>
        <p:nvPr/>
      </p:nvGrpSpPr>
      <p:grpSpPr>
        <a:xfrm>
          <a:off x="0" y="0"/>
          <a:ext cx="0" cy="0"/>
          <a:chOff x="0" y="0"/>
          <a:chExt cx="0" cy="0"/>
        </a:xfrm>
      </p:grpSpPr>
      <p:sp>
        <p:nvSpPr>
          <p:cNvPr id="6440" name="Google Shape;6440;p77"/>
          <p:cNvSpPr txBox="1">
            <a:spLocks noGrp="1"/>
          </p:cNvSpPr>
          <p:nvPr>
            <p:ph type="title"/>
          </p:nvPr>
        </p:nvSpPr>
        <p:spPr>
          <a:xfrm>
            <a:off x="311700" y="1980344"/>
            <a:ext cx="8520600" cy="841800"/>
          </a:xfrm>
          <a:prstGeom prst="rect">
            <a:avLst/>
          </a:prstGeom>
        </p:spPr>
        <p:txBody>
          <a:bodyPr spcFirstLastPara="1" wrap="square" lIns="91425" tIns="91425" rIns="91425" bIns="91425" anchor="ctr" anchorCtr="0">
            <a:normAutofit/>
          </a:bodyPr>
          <a:lstStyle>
            <a:lvl1pPr lvl="0" algn="ctr" rtl="0">
              <a:spcBef>
                <a:spcPts val="0"/>
              </a:spcBef>
              <a:spcAft>
                <a:spcPts val="0"/>
              </a:spcAft>
              <a:buSzPts val="3600"/>
              <a:buNone/>
              <a:defRPr sz="3600"/>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6441" name="Google Shape;6441;p77"/>
          <p:cNvSpPr txBox="1">
            <a:spLocks noGrp="1"/>
          </p:cNvSpPr>
          <p:nvPr>
            <p:ph type="sldNum" idx="12"/>
          </p:nvPr>
        </p:nvSpPr>
        <p:spPr>
          <a:xfrm>
            <a:off x="8702350" y="4780525"/>
            <a:ext cx="318900" cy="272700"/>
          </a:xfrm>
          <a:prstGeom prst="rect">
            <a:avLst/>
          </a:prstGeom>
        </p:spPr>
        <p:txBody>
          <a:bodyPr spcFirstLastPara="1" wrap="square" lIns="91425" tIns="91425" rIns="91425" bIns="91425" anchor="ctr" anchorCtr="0">
            <a:normAutofit lnSpcReduction="20000"/>
          </a:bodyPr>
          <a:lstStyle>
            <a:lvl1pPr lvl="0" algn="r" rtl="0">
              <a:buNone/>
              <a:defRPr sz="700">
                <a:solidFill>
                  <a:schemeClr val="dk2"/>
                </a:solidFill>
                <a:latin typeface="Inter"/>
                <a:ea typeface="Inter"/>
                <a:cs typeface="Inter"/>
                <a:sym typeface="Inter"/>
              </a:defRPr>
            </a:lvl1pPr>
            <a:lvl2pPr lvl="1" algn="r" rtl="0">
              <a:buNone/>
              <a:defRPr sz="700">
                <a:solidFill>
                  <a:schemeClr val="dk2"/>
                </a:solidFill>
                <a:latin typeface="Inter"/>
                <a:ea typeface="Inter"/>
                <a:cs typeface="Inter"/>
                <a:sym typeface="Inter"/>
              </a:defRPr>
            </a:lvl2pPr>
            <a:lvl3pPr lvl="2" algn="r" rtl="0">
              <a:buNone/>
              <a:defRPr sz="700">
                <a:solidFill>
                  <a:schemeClr val="dk2"/>
                </a:solidFill>
                <a:latin typeface="Inter"/>
                <a:ea typeface="Inter"/>
                <a:cs typeface="Inter"/>
                <a:sym typeface="Inter"/>
              </a:defRPr>
            </a:lvl3pPr>
            <a:lvl4pPr lvl="3" algn="r" rtl="0">
              <a:buNone/>
              <a:defRPr sz="700">
                <a:solidFill>
                  <a:schemeClr val="dk2"/>
                </a:solidFill>
                <a:latin typeface="Inter"/>
                <a:ea typeface="Inter"/>
                <a:cs typeface="Inter"/>
                <a:sym typeface="Inter"/>
              </a:defRPr>
            </a:lvl4pPr>
            <a:lvl5pPr lvl="4" algn="r" rtl="0">
              <a:buNone/>
              <a:defRPr sz="700">
                <a:solidFill>
                  <a:schemeClr val="dk2"/>
                </a:solidFill>
                <a:latin typeface="Inter"/>
                <a:ea typeface="Inter"/>
                <a:cs typeface="Inter"/>
                <a:sym typeface="Inter"/>
              </a:defRPr>
            </a:lvl5pPr>
            <a:lvl6pPr lvl="5" algn="r" rtl="0">
              <a:buNone/>
              <a:defRPr sz="700">
                <a:solidFill>
                  <a:schemeClr val="dk2"/>
                </a:solidFill>
                <a:latin typeface="Inter"/>
                <a:ea typeface="Inter"/>
                <a:cs typeface="Inter"/>
                <a:sym typeface="Inter"/>
              </a:defRPr>
            </a:lvl6pPr>
            <a:lvl7pPr lvl="6" algn="r" rtl="0">
              <a:buNone/>
              <a:defRPr sz="700">
                <a:solidFill>
                  <a:schemeClr val="dk2"/>
                </a:solidFill>
                <a:latin typeface="Inter"/>
                <a:ea typeface="Inter"/>
                <a:cs typeface="Inter"/>
                <a:sym typeface="Inter"/>
              </a:defRPr>
            </a:lvl7pPr>
            <a:lvl8pPr lvl="7" algn="r" rtl="0">
              <a:buNone/>
              <a:defRPr sz="700">
                <a:solidFill>
                  <a:schemeClr val="dk2"/>
                </a:solidFill>
                <a:latin typeface="Inter"/>
                <a:ea typeface="Inter"/>
                <a:cs typeface="Inter"/>
                <a:sym typeface="Inter"/>
              </a:defRPr>
            </a:lvl8pPr>
            <a:lvl9pPr lvl="8" algn="r" rtl="0">
              <a:buNone/>
              <a:defRPr sz="700">
                <a:solidFill>
                  <a:schemeClr val="dk2"/>
                </a:solidFill>
                <a:latin typeface="Inter"/>
                <a:ea typeface="Inter"/>
                <a:cs typeface="Inter"/>
                <a:sym typeface="Inter"/>
              </a:defRPr>
            </a:lvl9pPr>
          </a:lstStyle>
          <a:p>
            <a:pPr marL="0" lvl="0" indent="0" algn="r" rtl="0">
              <a:spcBef>
                <a:spcPts val="0"/>
              </a:spcBef>
              <a:spcAft>
                <a:spcPts val="0"/>
              </a:spcAft>
              <a:buNone/>
            </a:pPr>
            <a:fld id="{00000000-1234-1234-1234-123412341234}" type="slidenum">
              <a:rPr lang="en"/>
              <a:t>‹#›</a:t>
            </a:fld>
            <a:endParaRPr/>
          </a:p>
        </p:txBody>
      </p:sp>
      <p:sp>
        <p:nvSpPr>
          <p:cNvPr id="6442" name="Google Shape;6442;p77"/>
          <p:cNvSpPr txBox="1"/>
          <p:nvPr/>
        </p:nvSpPr>
        <p:spPr>
          <a:xfrm>
            <a:off x="244350" y="4765500"/>
            <a:ext cx="1315500" cy="292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700">
                <a:solidFill>
                  <a:schemeClr val="dk2"/>
                </a:solidFill>
                <a:latin typeface="Inter Medium"/>
                <a:ea typeface="Inter Medium"/>
                <a:cs typeface="Inter Medium"/>
                <a:sym typeface="Inter Medium"/>
              </a:rPr>
              <a:t>Proprietary &amp; Confidential</a:t>
            </a:r>
            <a:endParaRPr sz="700">
              <a:solidFill>
                <a:schemeClr val="dk2"/>
              </a:solidFill>
              <a:latin typeface="Inter Medium"/>
              <a:ea typeface="Inter Medium"/>
              <a:cs typeface="Inter Medium"/>
              <a:sym typeface="Inter Medium"/>
            </a:endParaRPr>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matchingName="Section header w/chevron">
  <p:cSld name="SECTION_HEADER_1">
    <p:spTree>
      <p:nvGrpSpPr>
        <p:cNvPr id="1" name="Shape 6443"/>
        <p:cNvGrpSpPr/>
        <p:nvPr/>
      </p:nvGrpSpPr>
      <p:grpSpPr>
        <a:xfrm>
          <a:off x="0" y="0"/>
          <a:ext cx="0" cy="0"/>
          <a:chOff x="0" y="0"/>
          <a:chExt cx="0" cy="0"/>
        </a:xfrm>
      </p:grpSpPr>
      <p:grpSp>
        <p:nvGrpSpPr>
          <p:cNvPr id="6444" name="Google Shape;6444;p78"/>
          <p:cNvGrpSpPr/>
          <p:nvPr/>
        </p:nvGrpSpPr>
        <p:grpSpPr>
          <a:xfrm>
            <a:off x="2693441" y="10"/>
            <a:ext cx="3757132" cy="5143716"/>
            <a:chOff x="1895100" y="238125"/>
            <a:chExt cx="3826000" cy="5238000"/>
          </a:xfrm>
        </p:grpSpPr>
        <p:sp>
          <p:nvSpPr>
            <p:cNvPr id="6445" name="Google Shape;6445;p78"/>
            <p:cNvSpPr/>
            <p:nvPr/>
          </p:nvSpPr>
          <p:spPr>
            <a:xfrm>
              <a:off x="1895100" y="238125"/>
              <a:ext cx="2142475" cy="5238000"/>
            </a:xfrm>
            <a:custGeom>
              <a:avLst/>
              <a:gdLst/>
              <a:ahLst/>
              <a:cxnLst/>
              <a:rect l="l" t="t" r="r" b="b"/>
              <a:pathLst>
                <a:path w="85699" h="209520" extrusionOk="0">
                  <a:moveTo>
                    <a:pt x="214" y="0"/>
                  </a:moveTo>
                  <a:lnTo>
                    <a:pt x="83740" y="104515"/>
                  </a:lnTo>
                  <a:lnTo>
                    <a:pt x="0" y="209519"/>
                  </a:lnTo>
                  <a:lnTo>
                    <a:pt x="1958" y="209519"/>
                  </a:lnTo>
                  <a:lnTo>
                    <a:pt x="85331" y="105004"/>
                  </a:lnTo>
                  <a:lnTo>
                    <a:pt x="85698" y="104515"/>
                  </a:lnTo>
                  <a:lnTo>
                    <a:pt x="2172"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46" name="Google Shape;6446;p78"/>
            <p:cNvSpPr/>
            <p:nvPr/>
          </p:nvSpPr>
          <p:spPr>
            <a:xfrm>
              <a:off x="3578600" y="238125"/>
              <a:ext cx="2142500" cy="5238000"/>
            </a:xfrm>
            <a:custGeom>
              <a:avLst/>
              <a:gdLst/>
              <a:ahLst/>
              <a:cxnLst/>
              <a:rect l="l" t="t" r="r" b="b"/>
              <a:pathLst>
                <a:path w="85700" h="209520" extrusionOk="0">
                  <a:moveTo>
                    <a:pt x="1" y="0"/>
                  </a:moveTo>
                  <a:lnTo>
                    <a:pt x="83741" y="105310"/>
                  </a:lnTo>
                  <a:lnTo>
                    <a:pt x="643" y="209519"/>
                  </a:lnTo>
                  <a:lnTo>
                    <a:pt x="2601" y="209519"/>
                  </a:lnTo>
                  <a:lnTo>
                    <a:pt x="85699" y="105310"/>
                  </a:lnTo>
                  <a:lnTo>
                    <a:pt x="1959"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447" name="Google Shape;6447;p78"/>
          <p:cNvSpPr txBox="1">
            <a:spLocks noGrp="1"/>
          </p:cNvSpPr>
          <p:nvPr>
            <p:ph type="title"/>
          </p:nvPr>
        </p:nvSpPr>
        <p:spPr>
          <a:xfrm>
            <a:off x="311700" y="1980344"/>
            <a:ext cx="8520600" cy="841800"/>
          </a:xfrm>
          <a:prstGeom prst="rect">
            <a:avLst/>
          </a:prstGeom>
        </p:spPr>
        <p:txBody>
          <a:bodyPr spcFirstLastPara="1" wrap="square" lIns="91425" tIns="91425" rIns="91425" bIns="91425" anchor="ctr" anchorCtr="0">
            <a:normAutofit/>
          </a:bodyPr>
          <a:lstStyle>
            <a:lvl1pPr lvl="0" algn="ctr" rtl="0">
              <a:spcBef>
                <a:spcPts val="0"/>
              </a:spcBef>
              <a:spcAft>
                <a:spcPts val="0"/>
              </a:spcAft>
              <a:buSzPts val="3600"/>
              <a:buNone/>
              <a:defRPr sz="3600"/>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6448" name="Google Shape;6448;p78"/>
          <p:cNvSpPr txBox="1">
            <a:spLocks noGrp="1"/>
          </p:cNvSpPr>
          <p:nvPr>
            <p:ph type="sldNum" idx="12"/>
          </p:nvPr>
        </p:nvSpPr>
        <p:spPr>
          <a:xfrm>
            <a:off x="8702350" y="4780525"/>
            <a:ext cx="318900" cy="272700"/>
          </a:xfrm>
          <a:prstGeom prst="rect">
            <a:avLst/>
          </a:prstGeom>
        </p:spPr>
        <p:txBody>
          <a:bodyPr spcFirstLastPara="1" wrap="square" lIns="91425" tIns="91425" rIns="91425" bIns="91425" anchor="ctr" anchorCtr="0">
            <a:normAutofit lnSpcReduction="20000"/>
          </a:bodyPr>
          <a:lstStyle>
            <a:lvl1pPr lvl="0" algn="r" rtl="0">
              <a:buNone/>
              <a:defRPr sz="700">
                <a:solidFill>
                  <a:schemeClr val="dk2"/>
                </a:solidFill>
                <a:latin typeface="Inter"/>
                <a:ea typeface="Inter"/>
                <a:cs typeface="Inter"/>
                <a:sym typeface="Inter"/>
              </a:defRPr>
            </a:lvl1pPr>
            <a:lvl2pPr lvl="1" algn="r" rtl="0">
              <a:buNone/>
              <a:defRPr sz="700">
                <a:solidFill>
                  <a:schemeClr val="dk2"/>
                </a:solidFill>
                <a:latin typeface="Inter"/>
                <a:ea typeface="Inter"/>
                <a:cs typeface="Inter"/>
                <a:sym typeface="Inter"/>
              </a:defRPr>
            </a:lvl2pPr>
            <a:lvl3pPr lvl="2" algn="r" rtl="0">
              <a:buNone/>
              <a:defRPr sz="700">
                <a:solidFill>
                  <a:schemeClr val="dk2"/>
                </a:solidFill>
                <a:latin typeface="Inter"/>
                <a:ea typeface="Inter"/>
                <a:cs typeface="Inter"/>
                <a:sym typeface="Inter"/>
              </a:defRPr>
            </a:lvl3pPr>
            <a:lvl4pPr lvl="3" algn="r" rtl="0">
              <a:buNone/>
              <a:defRPr sz="700">
                <a:solidFill>
                  <a:schemeClr val="dk2"/>
                </a:solidFill>
                <a:latin typeface="Inter"/>
                <a:ea typeface="Inter"/>
                <a:cs typeface="Inter"/>
                <a:sym typeface="Inter"/>
              </a:defRPr>
            </a:lvl4pPr>
            <a:lvl5pPr lvl="4" algn="r" rtl="0">
              <a:buNone/>
              <a:defRPr sz="700">
                <a:solidFill>
                  <a:schemeClr val="dk2"/>
                </a:solidFill>
                <a:latin typeface="Inter"/>
                <a:ea typeface="Inter"/>
                <a:cs typeface="Inter"/>
                <a:sym typeface="Inter"/>
              </a:defRPr>
            </a:lvl5pPr>
            <a:lvl6pPr lvl="5" algn="r" rtl="0">
              <a:buNone/>
              <a:defRPr sz="700">
                <a:solidFill>
                  <a:schemeClr val="dk2"/>
                </a:solidFill>
                <a:latin typeface="Inter"/>
                <a:ea typeface="Inter"/>
                <a:cs typeface="Inter"/>
                <a:sym typeface="Inter"/>
              </a:defRPr>
            </a:lvl6pPr>
            <a:lvl7pPr lvl="6" algn="r" rtl="0">
              <a:buNone/>
              <a:defRPr sz="700">
                <a:solidFill>
                  <a:schemeClr val="dk2"/>
                </a:solidFill>
                <a:latin typeface="Inter"/>
                <a:ea typeface="Inter"/>
                <a:cs typeface="Inter"/>
                <a:sym typeface="Inter"/>
              </a:defRPr>
            </a:lvl7pPr>
            <a:lvl8pPr lvl="7" algn="r" rtl="0">
              <a:buNone/>
              <a:defRPr sz="700">
                <a:solidFill>
                  <a:schemeClr val="dk2"/>
                </a:solidFill>
                <a:latin typeface="Inter"/>
                <a:ea typeface="Inter"/>
                <a:cs typeface="Inter"/>
                <a:sym typeface="Inter"/>
              </a:defRPr>
            </a:lvl8pPr>
            <a:lvl9pPr lvl="8" algn="r" rtl="0">
              <a:buNone/>
              <a:defRPr sz="700">
                <a:solidFill>
                  <a:schemeClr val="dk2"/>
                </a:solidFill>
                <a:latin typeface="Inter"/>
                <a:ea typeface="Inter"/>
                <a:cs typeface="Inter"/>
                <a:sym typeface="Inter"/>
              </a:defRPr>
            </a:lvl9pPr>
          </a:lstStyle>
          <a:p>
            <a:pPr marL="0" lvl="0" indent="0" algn="r" rtl="0">
              <a:spcBef>
                <a:spcPts val="0"/>
              </a:spcBef>
              <a:spcAft>
                <a:spcPts val="0"/>
              </a:spcAft>
              <a:buNone/>
            </a:pPr>
            <a:fld id="{00000000-1234-1234-1234-123412341234}" type="slidenum">
              <a:rPr lang="en"/>
              <a:t>‹#›</a:t>
            </a:fld>
            <a:endParaRPr/>
          </a:p>
        </p:txBody>
      </p:sp>
      <p:sp>
        <p:nvSpPr>
          <p:cNvPr id="6449" name="Google Shape;6449;p78"/>
          <p:cNvSpPr txBox="1"/>
          <p:nvPr/>
        </p:nvSpPr>
        <p:spPr>
          <a:xfrm>
            <a:off x="244350" y="4765500"/>
            <a:ext cx="1315500" cy="292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700">
                <a:solidFill>
                  <a:schemeClr val="dk2"/>
                </a:solidFill>
                <a:latin typeface="Inter Medium"/>
                <a:ea typeface="Inter Medium"/>
                <a:cs typeface="Inter Medium"/>
                <a:sym typeface="Inter Medium"/>
              </a:rPr>
              <a:t>Proprietary &amp; Confidential</a:t>
            </a:r>
            <a:endParaRPr sz="700">
              <a:solidFill>
                <a:schemeClr val="dk2"/>
              </a:solidFill>
              <a:latin typeface="Inter Medium"/>
              <a:ea typeface="Inter Medium"/>
              <a:cs typeface="Inter Medium"/>
              <a:sym typeface="Inter Medium"/>
            </a:endParaRPr>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6450"/>
        <p:cNvGrpSpPr/>
        <p:nvPr/>
      </p:nvGrpSpPr>
      <p:grpSpPr>
        <a:xfrm>
          <a:off x="0" y="0"/>
          <a:ext cx="0" cy="0"/>
          <a:chOff x="0" y="0"/>
          <a:chExt cx="0" cy="0"/>
        </a:xfrm>
      </p:grpSpPr>
      <p:sp>
        <p:nvSpPr>
          <p:cNvPr id="6451" name="Google Shape;6451;p79"/>
          <p:cNvSpPr txBox="1">
            <a:spLocks noGrp="1"/>
          </p:cNvSpPr>
          <p:nvPr>
            <p:ph type="sldNum" idx="12"/>
          </p:nvPr>
        </p:nvSpPr>
        <p:spPr>
          <a:xfrm>
            <a:off x="8702350" y="4780525"/>
            <a:ext cx="318900" cy="272700"/>
          </a:xfrm>
          <a:prstGeom prst="rect">
            <a:avLst/>
          </a:prstGeom>
        </p:spPr>
        <p:txBody>
          <a:bodyPr spcFirstLastPara="1" wrap="square" lIns="91425" tIns="91425" rIns="91425" bIns="91425" anchor="ctr" anchorCtr="0">
            <a:normAutofit lnSpcReduction="20000"/>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grpSp>
        <p:nvGrpSpPr>
          <p:cNvPr id="6452" name="Google Shape;6452;p79"/>
          <p:cNvGrpSpPr/>
          <p:nvPr/>
        </p:nvGrpSpPr>
        <p:grpSpPr>
          <a:xfrm>
            <a:off x="8041173" y="4778596"/>
            <a:ext cx="598277" cy="170409"/>
            <a:chOff x="238125" y="1822850"/>
            <a:chExt cx="7080200" cy="2016675"/>
          </a:xfrm>
        </p:grpSpPr>
        <p:sp>
          <p:nvSpPr>
            <p:cNvPr id="6453" name="Google Shape;6453;p79"/>
            <p:cNvSpPr/>
            <p:nvPr/>
          </p:nvSpPr>
          <p:spPr>
            <a:xfrm>
              <a:off x="238125" y="1822875"/>
              <a:ext cx="2435325" cy="2016650"/>
            </a:xfrm>
            <a:custGeom>
              <a:avLst/>
              <a:gdLst/>
              <a:ahLst/>
              <a:cxnLst/>
              <a:rect l="l" t="t" r="r" b="b"/>
              <a:pathLst>
                <a:path w="97413" h="80666" extrusionOk="0">
                  <a:moveTo>
                    <a:pt x="0" y="0"/>
                  </a:moveTo>
                  <a:lnTo>
                    <a:pt x="0" y="51030"/>
                  </a:lnTo>
                  <a:cubicBezTo>
                    <a:pt x="0" y="71547"/>
                    <a:pt x="12012" y="80666"/>
                    <a:pt x="27444" y="80666"/>
                  </a:cubicBezTo>
                  <a:cubicBezTo>
                    <a:pt x="36738" y="80666"/>
                    <a:pt x="44103" y="77071"/>
                    <a:pt x="48750" y="70144"/>
                  </a:cubicBezTo>
                  <a:cubicBezTo>
                    <a:pt x="53310" y="77071"/>
                    <a:pt x="60675" y="80666"/>
                    <a:pt x="69969" y="80666"/>
                  </a:cubicBezTo>
                  <a:cubicBezTo>
                    <a:pt x="85488" y="80666"/>
                    <a:pt x="97413" y="71547"/>
                    <a:pt x="97413" y="51030"/>
                  </a:cubicBezTo>
                  <a:lnTo>
                    <a:pt x="97413" y="0"/>
                  </a:lnTo>
                  <a:lnTo>
                    <a:pt x="78386" y="0"/>
                  </a:lnTo>
                  <a:lnTo>
                    <a:pt x="78386" y="51030"/>
                  </a:lnTo>
                  <a:cubicBezTo>
                    <a:pt x="78386" y="59886"/>
                    <a:pt x="73914" y="63130"/>
                    <a:pt x="68303" y="63130"/>
                  </a:cubicBezTo>
                  <a:cubicBezTo>
                    <a:pt x="62691" y="63130"/>
                    <a:pt x="58220" y="59886"/>
                    <a:pt x="58220" y="51030"/>
                  </a:cubicBezTo>
                  <a:lnTo>
                    <a:pt x="58220" y="0"/>
                  </a:lnTo>
                  <a:lnTo>
                    <a:pt x="39193" y="0"/>
                  </a:lnTo>
                  <a:lnTo>
                    <a:pt x="39193" y="51030"/>
                  </a:lnTo>
                  <a:cubicBezTo>
                    <a:pt x="39193" y="59886"/>
                    <a:pt x="34897" y="63130"/>
                    <a:pt x="29110" y="63130"/>
                  </a:cubicBezTo>
                  <a:cubicBezTo>
                    <a:pt x="23323" y="63130"/>
                    <a:pt x="19027" y="59886"/>
                    <a:pt x="19027" y="51030"/>
                  </a:cubicBezTo>
                  <a:lnTo>
                    <a:pt x="19027" y="0"/>
                  </a:lnTo>
                  <a:close/>
                </a:path>
              </a:pathLst>
            </a:custGeom>
            <a:solidFill>
              <a:srgbClr val="CE1F3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54" name="Google Shape;6454;p79"/>
            <p:cNvSpPr/>
            <p:nvPr/>
          </p:nvSpPr>
          <p:spPr>
            <a:xfrm>
              <a:off x="2870725" y="1822850"/>
              <a:ext cx="2018850" cy="2016675"/>
            </a:xfrm>
            <a:custGeom>
              <a:avLst/>
              <a:gdLst/>
              <a:ahLst/>
              <a:cxnLst/>
              <a:rect l="l" t="t" r="r" b="b"/>
              <a:pathLst>
                <a:path w="80754" h="80667" extrusionOk="0">
                  <a:moveTo>
                    <a:pt x="40333" y="18151"/>
                  </a:moveTo>
                  <a:cubicBezTo>
                    <a:pt x="49276" y="18151"/>
                    <a:pt x="57080" y="23499"/>
                    <a:pt x="60587" y="31215"/>
                  </a:cubicBezTo>
                  <a:lnTo>
                    <a:pt x="20166" y="31390"/>
                  </a:lnTo>
                  <a:cubicBezTo>
                    <a:pt x="23586" y="23587"/>
                    <a:pt x="31302" y="18238"/>
                    <a:pt x="40333" y="18151"/>
                  </a:cubicBezTo>
                  <a:close/>
                  <a:moveTo>
                    <a:pt x="40407" y="1"/>
                  </a:moveTo>
                  <a:cubicBezTo>
                    <a:pt x="40353" y="1"/>
                    <a:pt x="40299" y="1"/>
                    <a:pt x="40245" y="1"/>
                  </a:cubicBezTo>
                  <a:cubicBezTo>
                    <a:pt x="17974" y="89"/>
                    <a:pt x="0" y="18238"/>
                    <a:pt x="88" y="40509"/>
                  </a:cubicBezTo>
                  <a:cubicBezTo>
                    <a:pt x="88" y="62726"/>
                    <a:pt x="18237" y="80667"/>
                    <a:pt x="40347" y="80667"/>
                  </a:cubicBezTo>
                  <a:cubicBezTo>
                    <a:pt x="40401" y="80667"/>
                    <a:pt x="40454" y="80667"/>
                    <a:pt x="40508" y="80667"/>
                  </a:cubicBezTo>
                  <a:cubicBezTo>
                    <a:pt x="56992" y="80667"/>
                    <a:pt x="71021" y="70759"/>
                    <a:pt x="77334" y="56642"/>
                  </a:cubicBezTo>
                  <a:lnTo>
                    <a:pt x="77334" y="56642"/>
                  </a:lnTo>
                  <a:lnTo>
                    <a:pt x="55326" y="56730"/>
                  </a:lnTo>
                  <a:cubicBezTo>
                    <a:pt x="51381" y="60237"/>
                    <a:pt x="46208" y="62517"/>
                    <a:pt x="40508" y="62517"/>
                  </a:cubicBezTo>
                  <a:cubicBezTo>
                    <a:pt x="30513" y="62517"/>
                    <a:pt x="22008" y="55941"/>
                    <a:pt x="19202" y="46910"/>
                  </a:cubicBezTo>
                  <a:lnTo>
                    <a:pt x="80227" y="46647"/>
                  </a:lnTo>
                  <a:cubicBezTo>
                    <a:pt x="80578" y="44542"/>
                    <a:pt x="80754" y="42438"/>
                    <a:pt x="80754" y="40246"/>
                  </a:cubicBezTo>
                  <a:cubicBezTo>
                    <a:pt x="80666" y="18029"/>
                    <a:pt x="62604" y="1"/>
                    <a:pt x="40407" y="1"/>
                  </a:cubicBezTo>
                  <a:close/>
                </a:path>
              </a:pathLst>
            </a:custGeom>
            <a:solidFill>
              <a:srgbClr val="CE1F3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55" name="Google Shape;6455;p79"/>
            <p:cNvSpPr/>
            <p:nvPr/>
          </p:nvSpPr>
          <p:spPr>
            <a:xfrm>
              <a:off x="4707625" y="1822875"/>
              <a:ext cx="2113100" cy="2016650"/>
            </a:xfrm>
            <a:custGeom>
              <a:avLst/>
              <a:gdLst/>
              <a:ahLst/>
              <a:cxnLst/>
              <a:rect l="l" t="t" r="r" b="b"/>
              <a:pathLst>
                <a:path w="84524" h="80666" extrusionOk="0">
                  <a:moveTo>
                    <a:pt x="22446" y="4209"/>
                  </a:moveTo>
                  <a:lnTo>
                    <a:pt x="47084" y="40333"/>
                  </a:lnTo>
                  <a:lnTo>
                    <a:pt x="22446" y="76457"/>
                  </a:lnTo>
                  <a:lnTo>
                    <a:pt x="7979" y="76457"/>
                  </a:lnTo>
                  <a:lnTo>
                    <a:pt x="32617" y="40333"/>
                  </a:lnTo>
                  <a:lnTo>
                    <a:pt x="7979" y="4209"/>
                  </a:lnTo>
                  <a:close/>
                  <a:moveTo>
                    <a:pt x="0" y="0"/>
                  </a:moveTo>
                  <a:lnTo>
                    <a:pt x="27532" y="40333"/>
                  </a:lnTo>
                  <a:lnTo>
                    <a:pt x="0" y="80666"/>
                  </a:lnTo>
                  <a:lnTo>
                    <a:pt x="24638" y="80666"/>
                  </a:lnTo>
                  <a:lnTo>
                    <a:pt x="42262" y="54888"/>
                  </a:lnTo>
                  <a:lnTo>
                    <a:pt x="59886" y="80666"/>
                  </a:lnTo>
                  <a:lnTo>
                    <a:pt x="84524" y="80666"/>
                  </a:lnTo>
                  <a:lnTo>
                    <a:pt x="56992" y="40333"/>
                  </a:lnTo>
                  <a:lnTo>
                    <a:pt x="84524" y="0"/>
                  </a:lnTo>
                  <a:lnTo>
                    <a:pt x="59886" y="0"/>
                  </a:lnTo>
                  <a:lnTo>
                    <a:pt x="42262" y="25866"/>
                  </a:lnTo>
                  <a:lnTo>
                    <a:pt x="24638" y="0"/>
                  </a:lnTo>
                  <a:close/>
                </a:path>
              </a:pathLst>
            </a:custGeom>
            <a:solidFill>
              <a:srgbClr val="CE1F3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56" name="Google Shape;6456;p79"/>
            <p:cNvSpPr/>
            <p:nvPr/>
          </p:nvSpPr>
          <p:spPr>
            <a:xfrm>
              <a:off x="5106550" y="2033300"/>
              <a:ext cx="651050" cy="1595800"/>
            </a:xfrm>
            <a:custGeom>
              <a:avLst/>
              <a:gdLst/>
              <a:ahLst/>
              <a:cxnLst/>
              <a:rect l="l" t="t" r="r" b="b"/>
              <a:pathLst>
                <a:path w="26042" h="63832" extrusionOk="0">
                  <a:moveTo>
                    <a:pt x="1" y="0"/>
                  </a:moveTo>
                  <a:lnTo>
                    <a:pt x="21746" y="31916"/>
                  </a:lnTo>
                  <a:lnTo>
                    <a:pt x="1" y="63831"/>
                  </a:lnTo>
                  <a:lnTo>
                    <a:pt x="4297" y="63831"/>
                  </a:lnTo>
                  <a:lnTo>
                    <a:pt x="26042" y="31916"/>
                  </a:lnTo>
                  <a:lnTo>
                    <a:pt x="4297" y="0"/>
                  </a:lnTo>
                  <a:close/>
                </a:path>
              </a:pathLst>
            </a:custGeom>
            <a:solidFill>
              <a:srgbClr val="CE1F3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57" name="Google Shape;6457;p79"/>
            <p:cNvSpPr/>
            <p:nvPr/>
          </p:nvSpPr>
          <p:spPr>
            <a:xfrm>
              <a:off x="5764150" y="2831175"/>
              <a:ext cx="247725" cy="725575"/>
            </a:xfrm>
            <a:custGeom>
              <a:avLst/>
              <a:gdLst/>
              <a:ahLst/>
              <a:cxnLst/>
              <a:rect l="l" t="t" r="r" b="b"/>
              <a:pathLst>
                <a:path w="9909" h="29023" extrusionOk="0">
                  <a:moveTo>
                    <a:pt x="9909" y="1"/>
                  </a:moveTo>
                  <a:lnTo>
                    <a:pt x="1" y="14556"/>
                  </a:lnTo>
                  <a:lnTo>
                    <a:pt x="9909" y="29023"/>
                  </a:lnTo>
                  <a:lnTo>
                    <a:pt x="9909" y="1"/>
                  </a:lnTo>
                  <a:close/>
                </a:path>
              </a:pathLst>
            </a:custGeom>
            <a:solidFill>
              <a:srgbClr val="9C182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58" name="Google Shape;6458;p79"/>
            <p:cNvSpPr/>
            <p:nvPr/>
          </p:nvSpPr>
          <p:spPr>
            <a:xfrm>
              <a:off x="6842625" y="1822875"/>
              <a:ext cx="197300" cy="236750"/>
            </a:xfrm>
            <a:custGeom>
              <a:avLst/>
              <a:gdLst/>
              <a:ahLst/>
              <a:cxnLst/>
              <a:rect l="l" t="t" r="r" b="b"/>
              <a:pathLst>
                <a:path w="7892" h="9470" extrusionOk="0">
                  <a:moveTo>
                    <a:pt x="1" y="0"/>
                  </a:moveTo>
                  <a:lnTo>
                    <a:pt x="1" y="1754"/>
                  </a:lnTo>
                  <a:lnTo>
                    <a:pt x="2719" y="1754"/>
                  </a:lnTo>
                  <a:lnTo>
                    <a:pt x="2719" y="9469"/>
                  </a:lnTo>
                  <a:lnTo>
                    <a:pt x="5086" y="9469"/>
                  </a:lnTo>
                  <a:lnTo>
                    <a:pt x="5086" y="1754"/>
                  </a:lnTo>
                  <a:lnTo>
                    <a:pt x="7892" y="1754"/>
                  </a:lnTo>
                  <a:lnTo>
                    <a:pt x="7892" y="0"/>
                  </a:lnTo>
                  <a:close/>
                </a:path>
              </a:pathLst>
            </a:custGeom>
            <a:solidFill>
              <a:srgbClr val="CE0E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59" name="Google Shape;6459;p79"/>
            <p:cNvSpPr/>
            <p:nvPr/>
          </p:nvSpPr>
          <p:spPr>
            <a:xfrm>
              <a:off x="7064025" y="1822875"/>
              <a:ext cx="254300" cy="236750"/>
            </a:xfrm>
            <a:custGeom>
              <a:avLst/>
              <a:gdLst/>
              <a:ahLst/>
              <a:cxnLst/>
              <a:rect l="l" t="t" r="r" b="b"/>
              <a:pathLst>
                <a:path w="10172" h="9470" extrusionOk="0">
                  <a:moveTo>
                    <a:pt x="0" y="0"/>
                  </a:moveTo>
                  <a:lnTo>
                    <a:pt x="0" y="9469"/>
                  </a:lnTo>
                  <a:lnTo>
                    <a:pt x="2280" y="9469"/>
                  </a:lnTo>
                  <a:lnTo>
                    <a:pt x="2280" y="7277"/>
                  </a:lnTo>
                  <a:lnTo>
                    <a:pt x="2017" y="2718"/>
                  </a:lnTo>
                  <a:lnTo>
                    <a:pt x="4297" y="9469"/>
                  </a:lnTo>
                  <a:lnTo>
                    <a:pt x="5875" y="9469"/>
                  </a:lnTo>
                  <a:lnTo>
                    <a:pt x="8155" y="2718"/>
                  </a:lnTo>
                  <a:lnTo>
                    <a:pt x="7892" y="7277"/>
                  </a:lnTo>
                  <a:lnTo>
                    <a:pt x="7892" y="9469"/>
                  </a:lnTo>
                  <a:lnTo>
                    <a:pt x="10171" y="9469"/>
                  </a:lnTo>
                  <a:lnTo>
                    <a:pt x="10171" y="0"/>
                  </a:lnTo>
                  <a:lnTo>
                    <a:pt x="7190" y="0"/>
                  </a:lnTo>
                  <a:lnTo>
                    <a:pt x="5086" y="6576"/>
                  </a:lnTo>
                  <a:lnTo>
                    <a:pt x="2982" y="0"/>
                  </a:lnTo>
                  <a:close/>
                </a:path>
              </a:pathLst>
            </a:custGeom>
            <a:solidFill>
              <a:srgbClr val="CE0E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460" name="Google Shape;6460;p79"/>
          <p:cNvSpPr txBox="1">
            <a:spLocks noGrp="1"/>
          </p:cNvSpPr>
          <p:nvPr>
            <p:ph type="title"/>
          </p:nvPr>
        </p:nvSpPr>
        <p:spPr>
          <a:xfrm>
            <a:off x="365800" y="507175"/>
            <a:ext cx="8407500" cy="637500"/>
          </a:xfrm>
          <a:prstGeom prst="rect">
            <a:avLst/>
          </a:prstGeom>
        </p:spPr>
        <p:txBody>
          <a:bodyPr spcFirstLastPara="1" wrap="square" lIns="91425" tIns="91425" rIns="91425" bIns="91425" anchor="t" anchorCtr="0">
            <a:normAutofit/>
          </a:bodyPr>
          <a:lstStyle>
            <a:lvl1pPr lvl="0" rtl="0">
              <a:lnSpc>
                <a:spcPct val="115000"/>
              </a:lnSpc>
              <a:spcBef>
                <a:spcPts val="0"/>
              </a:spcBef>
              <a:spcAft>
                <a:spcPts val="0"/>
              </a:spcAft>
              <a:buSzPts val="2800"/>
              <a:buNone/>
              <a:defRPr sz="28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6461" name="Google Shape;6461;p79"/>
          <p:cNvSpPr txBox="1">
            <a:spLocks noGrp="1"/>
          </p:cNvSpPr>
          <p:nvPr>
            <p:ph type="subTitle" idx="1"/>
          </p:nvPr>
        </p:nvSpPr>
        <p:spPr>
          <a:xfrm>
            <a:off x="375508" y="166466"/>
            <a:ext cx="4029000" cy="316800"/>
          </a:xfrm>
          <a:prstGeom prst="rect">
            <a:avLst/>
          </a:prstGeom>
        </p:spPr>
        <p:txBody>
          <a:bodyPr spcFirstLastPara="1" wrap="square" lIns="91425" tIns="91425" rIns="91425" bIns="91425" anchor="ctr" anchorCtr="0">
            <a:normAutofit/>
          </a:bodyPr>
          <a:lstStyle>
            <a:lvl1pPr lvl="0" rtl="0">
              <a:spcBef>
                <a:spcPts val="0"/>
              </a:spcBef>
              <a:spcAft>
                <a:spcPts val="0"/>
              </a:spcAft>
              <a:buClr>
                <a:schemeClr val="dk2"/>
              </a:buClr>
              <a:buSzPts val="1000"/>
              <a:buFont typeface="Inter Medium"/>
              <a:buNone/>
              <a:defRPr sz="1000">
                <a:solidFill>
                  <a:schemeClr val="dk2"/>
                </a:solidFill>
                <a:latin typeface="Inter Medium"/>
                <a:ea typeface="Inter Medium"/>
                <a:cs typeface="Inter Medium"/>
                <a:sym typeface="Inter Medium"/>
              </a:defRPr>
            </a:lvl1pPr>
            <a:lvl2pPr lvl="1" rtl="0">
              <a:spcBef>
                <a:spcPts val="0"/>
              </a:spcBef>
              <a:spcAft>
                <a:spcPts val="0"/>
              </a:spcAft>
              <a:buSzPts val="1200"/>
              <a:buNone/>
              <a:defRPr sz="1200"/>
            </a:lvl2pPr>
            <a:lvl3pPr lvl="2" rtl="0">
              <a:spcBef>
                <a:spcPts val="0"/>
              </a:spcBef>
              <a:spcAft>
                <a:spcPts val="0"/>
              </a:spcAft>
              <a:buSzPts val="1200"/>
              <a:buNone/>
              <a:defRPr sz="1200"/>
            </a:lvl3pPr>
            <a:lvl4pPr lvl="3" rtl="0">
              <a:spcBef>
                <a:spcPts val="0"/>
              </a:spcBef>
              <a:spcAft>
                <a:spcPts val="0"/>
              </a:spcAft>
              <a:buSzPts val="1200"/>
              <a:buNone/>
              <a:defRPr sz="1200"/>
            </a:lvl4pPr>
            <a:lvl5pPr lvl="4" rtl="0">
              <a:spcBef>
                <a:spcPts val="0"/>
              </a:spcBef>
              <a:spcAft>
                <a:spcPts val="0"/>
              </a:spcAft>
              <a:buSzPts val="1200"/>
              <a:buNone/>
              <a:defRPr sz="1200"/>
            </a:lvl5pPr>
            <a:lvl6pPr lvl="5" rtl="0">
              <a:spcBef>
                <a:spcPts val="0"/>
              </a:spcBef>
              <a:spcAft>
                <a:spcPts val="0"/>
              </a:spcAft>
              <a:buSzPts val="1200"/>
              <a:buNone/>
              <a:defRPr sz="1200"/>
            </a:lvl6pPr>
            <a:lvl7pPr lvl="6" rtl="0">
              <a:spcBef>
                <a:spcPts val="0"/>
              </a:spcBef>
              <a:spcAft>
                <a:spcPts val="0"/>
              </a:spcAft>
              <a:buSzPts val="1200"/>
              <a:buNone/>
              <a:defRPr sz="1200"/>
            </a:lvl7pPr>
            <a:lvl8pPr lvl="7" rtl="0">
              <a:spcBef>
                <a:spcPts val="0"/>
              </a:spcBef>
              <a:spcAft>
                <a:spcPts val="0"/>
              </a:spcAft>
              <a:buSzPts val="1200"/>
              <a:buNone/>
              <a:defRPr sz="1200"/>
            </a:lvl8pPr>
            <a:lvl9pPr lvl="8" rtl="0">
              <a:spcBef>
                <a:spcPts val="0"/>
              </a:spcBef>
              <a:spcAft>
                <a:spcPts val="0"/>
              </a:spcAft>
              <a:buSzPts val="1200"/>
              <a:buNone/>
              <a:defRPr sz="1200"/>
            </a:lvl9pPr>
          </a:lstStyle>
          <a:p>
            <a:endParaRPr/>
          </a:p>
        </p:txBody>
      </p:sp>
      <p:sp>
        <p:nvSpPr>
          <p:cNvPr id="6462" name="Google Shape;6462;p79"/>
          <p:cNvSpPr/>
          <p:nvPr/>
        </p:nvSpPr>
        <p:spPr>
          <a:xfrm>
            <a:off x="278209" y="272369"/>
            <a:ext cx="87600" cy="122700"/>
          </a:xfrm>
          <a:prstGeom prst="chevron">
            <a:avLst>
              <a:gd name="adj" fmla="val 55512"/>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63" name="Google Shape;6463;p79"/>
          <p:cNvSpPr txBox="1">
            <a:spLocks noGrp="1"/>
          </p:cNvSpPr>
          <p:nvPr>
            <p:ph type="body" idx="2"/>
          </p:nvPr>
        </p:nvSpPr>
        <p:spPr>
          <a:xfrm>
            <a:off x="244350" y="1256775"/>
            <a:ext cx="8661600" cy="3309300"/>
          </a:xfrm>
          <a:prstGeom prst="rect">
            <a:avLst/>
          </a:prstGeom>
        </p:spPr>
        <p:txBody>
          <a:bodyPr spcFirstLastPara="1" wrap="square" lIns="91425" tIns="91425" rIns="91425" bIns="91425" anchor="t" anchorCtr="0">
            <a:normAutofit/>
          </a:bodyPr>
          <a:lstStyle>
            <a:lvl1pPr marL="457200" lvl="0" indent="-330200" rtl="0">
              <a:lnSpc>
                <a:spcPct val="115000"/>
              </a:lnSpc>
              <a:spcBef>
                <a:spcPts val="0"/>
              </a:spcBef>
              <a:spcAft>
                <a:spcPts val="0"/>
              </a:spcAft>
              <a:buClr>
                <a:schemeClr val="accent1"/>
              </a:buClr>
              <a:buSzPts val="1600"/>
              <a:buFont typeface="Inter"/>
              <a:buChar char="●"/>
              <a:defRPr>
                <a:solidFill>
                  <a:schemeClr val="dk1"/>
                </a:solidFill>
                <a:latin typeface="Inter"/>
                <a:ea typeface="Inter"/>
                <a:cs typeface="Inter"/>
                <a:sym typeface="Inter"/>
              </a:defRPr>
            </a:lvl1pPr>
            <a:lvl2pPr marL="914400" lvl="1" indent="-317500" rtl="0">
              <a:lnSpc>
                <a:spcPct val="115000"/>
              </a:lnSpc>
              <a:spcBef>
                <a:spcPts val="0"/>
              </a:spcBef>
              <a:spcAft>
                <a:spcPts val="0"/>
              </a:spcAft>
              <a:buClr>
                <a:schemeClr val="dk1"/>
              </a:buClr>
              <a:buSzPts val="1400"/>
              <a:buFont typeface="Inter"/>
              <a:buChar char="○"/>
              <a:defRPr>
                <a:solidFill>
                  <a:schemeClr val="dk1"/>
                </a:solidFill>
                <a:latin typeface="Inter"/>
                <a:ea typeface="Inter"/>
                <a:cs typeface="Inter"/>
                <a:sym typeface="Inter"/>
              </a:defRPr>
            </a:lvl2pPr>
            <a:lvl3pPr marL="1371600" lvl="2" indent="-304800" rtl="0">
              <a:lnSpc>
                <a:spcPct val="115000"/>
              </a:lnSpc>
              <a:spcBef>
                <a:spcPts val="0"/>
              </a:spcBef>
              <a:spcAft>
                <a:spcPts val="0"/>
              </a:spcAft>
              <a:buClr>
                <a:schemeClr val="dk2"/>
              </a:buClr>
              <a:buSzPts val="1200"/>
              <a:buFont typeface="Inter"/>
              <a:buChar char="■"/>
              <a:defRPr sz="1200">
                <a:solidFill>
                  <a:schemeClr val="dk1"/>
                </a:solidFill>
                <a:latin typeface="Inter"/>
                <a:ea typeface="Inter"/>
                <a:cs typeface="Inter"/>
                <a:sym typeface="Inter"/>
              </a:defRPr>
            </a:lvl3pPr>
            <a:lvl4pPr marL="1828800" lvl="3" indent="-304800" rtl="0">
              <a:lnSpc>
                <a:spcPct val="115000"/>
              </a:lnSpc>
              <a:spcBef>
                <a:spcPts val="0"/>
              </a:spcBef>
              <a:spcAft>
                <a:spcPts val="0"/>
              </a:spcAft>
              <a:buClr>
                <a:schemeClr val="dk2"/>
              </a:buClr>
              <a:buSzPts val="1200"/>
              <a:buFont typeface="Inter"/>
              <a:buChar char="●"/>
              <a:defRPr sz="1200">
                <a:solidFill>
                  <a:schemeClr val="dk1"/>
                </a:solidFill>
                <a:latin typeface="Inter"/>
                <a:ea typeface="Inter"/>
                <a:cs typeface="Inter"/>
                <a:sym typeface="Inter"/>
              </a:defRPr>
            </a:lvl4pPr>
            <a:lvl5pPr marL="2286000" lvl="4" indent="-292100" rtl="0">
              <a:lnSpc>
                <a:spcPct val="115000"/>
              </a:lnSpc>
              <a:spcBef>
                <a:spcPts val="0"/>
              </a:spcBef>
              <a:spcAft>
                <a:spcPts val="0"/>
              </a:spcAft>
              <a:buClr>
                <a:schemeClr val="dk2"/>
              </a:buClr>
              <a:buSzPts val="1000"/>
              <a:buFont typeface="Inter"/>
              <a:buChar char="○"/>
              <a:defRPr sz="1000">
                <a:solidFill>
                  <a:schemeClr val="dk1"/>
                </a:solidFill>
                <a:latin typeface="Inter"/>
                <a:ea typeface="Inter"/>
                <a:cs typeface="Inter"/>
                <a:sym typeface="Inter"/>
              </a:defRPr>
            </a:lvl5pPr>
            <a:lvl6pPr marL="2743200" lvl="5" indent="-292100" rtl="0">
              <a:lnSpc>
                <a:spcPct val="115000"/>
              </a:lnSpc>
              <a:spcBef>
                <a:spcPts val="0"/>
              </a:spcBef>
              <a:spcAft>
                <a:spcPts val="0"/>
              </a:spcAft>
              <a:buClr>
                <a:schemeClr val="dk2"/>
              </a:buClr>
              <a:buSzPts val="1000"/>
              <a:buFont typeface="Inter"/>
              <a:buChar char="■"/>
              <a:defRPr sz="1000">
                <a:solidFill>
                  <a:schemeClr val="dk1"/>
                </a:solidFill>
                <a:latin typeface="Inter"/>
                <a:ea typeface="Inter"/>
                <a:cs typeface="Inter"/>
                <a:sym typeface="Inter"/>
              </a:defRPr>
            </a:lvl6pPr>
            <a:lvl7pPr marL="3200400" lvl="6" indent="-292100" rtl="0">
              <a:lnSpc>
                <a:spcPct val="115000"/>
              </a:lnSpc>
              <a:spcBef>
                <a:spcPts val="0"/>
              </a:spcBef>
              <a:spcAft>
                <a:spcPts val="0"/>
              </a:spcAft>
              <a:buClr>
                <a:schemeClr val="dk2"/>
              </a:buClr>
              <a:buSzPts val="1000"/>
              <a:buFont typeface="Inter"/>
              <a:buChar char="●"/>
              <a:defRPr sz="1000">
                <a:solidFill>
                  <a:schemeClr val="dk1"/>
                </a:solidFill>
                <a:latin typeface="Inter"/>
                <a:ea typeface="Inter"/>
                <a:cs typeface="Inter"/>
                <a:sym typeface="Inter"/>
              </a:defRPr>
            </a:lvl7pPr>
            <a:lvl8pPr marL="3657600" lvl="7" indent="-285750" rtl="0">
              <a:lnSpc>
                <a:spcPct val="115000"/>
              </a:lnSpc>
              <a:spcBef>
                <a:spcPts val="0"/>
              </a:spcBef>
              <a:spcAft>
                <a:spcPts val="0"/>
              </a:spcAft>
              <a:buClr>
                <a:schemeClr val="dk2"/>
              </a:buClr>
              <a:buSzPts val="900"/>
              <a:buFont typeface="Inter"/>
              <a:buChar char="○"/>
              <a:defRPr sz="900">
                <a:solidFill>
                  <a:schemeClr val="dk1"/>
                </a:solidFill>
                <a:latin typeface="Inter"/>
                <a:ea typeface="Inter"/>
                <a:cs typeface="Inter"/>
                <a:sym typeface="Inter"/>
              </a:defRPr>
            </a:lvl8pPr>
            <a:lvl9pPr marL="4114800" lvl="8" indent="-285750" rtl="0">
              <a:lnSpc>
                <a:spcPct val="115000"/>
              </a:lnSpc>
              <a:spcBef>
                <a:spcPts val="0"/>
              </a:spcBef>
              <a:spcAft>
                <a:spcPts val="0"/>
              </a:spcAft>
              <a:buClr>
                <a:schemeClr val="dk2"/>
              </a:buClr>
              <a:buSzPts val="900"/>
              <a:buFont typeface="Inter"/>
              <a:buChar char="■"/>
              <a:defRPr sz="900">
                <a:solidFill>
                  <a:schemeClr val="dk1"/>
                </a:solidFill>
                <a:latin typeface="Inter"/>
                <a:ea typeface="Inter"/>
                <a:cs typeface="Inter"/>
                <a:sym typeface="Inter"/>
              </a:defRPr>
            </a:lvl9pPr>
          </a:lstStyle>
          <a:p>
            <a:endParaRPr/>
          </a:p>
        </p:txBody>
      </p:sp>
      <p:sp>
        <p:nvSpPr>
          <p:cNvPr id="6464" name="Google Shape;6464;p79"/>
          <p:cNvSpPr txBox="1"/>
          <p:nvPr/>
        </p:nvSpPr>
        <p:spPr>
          <a:xfrm>
            <a:off x="244350" y="4765500"/>
            <a:ext cx="1315500" cy="292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700">
                <a:solidFill>
                  <a:schemeClr val="dk2"/>
                </a:solidFill>
                <a:latin typeface="Inter Medium"/>
                <a:ea typeface="Inter Medium"/>
                <a:cs typeface="Inter Medium"/>
                <a:sym typeface="Inter Medium"/>
              </a:rPr>
              <a:t>Proprietary &amp; Confidential</a:t>
            </a:r>
            <a:endParaRPr sz="700">
              <a:solidFill>
                <a:schemeClr val="dk2"/>
              </a:solidFill>
              <a:latin typeface="Inter Medium"/>
              <a:ea typeface="Inter Medium"/>
              <a:cs typeface="Inter Medium"/>
              <a:sym typeface="Inter Medium"/>
            </a:endParaRPr>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matchingName="Title and body w/chevron bkgrnd">
  <p:cSld name="TITLE_AND_BODY_3">
    <p:spTree>
      <p:nvGrpSpPr>
        <p:cNvPr id="1" name="Shape 6465"/>
        <p:cNvGrpSpPr/>
        <p:nvPr/>
      </p:nvGrpSpPr>
      <p:grpSpPr>
        <a:xfrm>
          <a:off x="0" y="0"/>
          <a:ext cx="0" cy="0"/>
          <a:chOff x="0" y="0"/>
          <a:chExt cx="0" cy="0"/>
        </a:xfrm>
      </p:grpSpPr>
      <p:grpSp>
        <p:nvGrpSpPr>
          <p:cNvPr id="6466" name="Google Shape;6466;p80"/>
          <p:cNvGrpSpPr/>
          <p:nvPr/>
        </p:nvGrpSpPr>
        <p:grpSpPr>
          <a:xfrm>
            <a:off x="1936602" y="6"/>
            <a:ext cx="3697033" cy="5143642"/>
            <a:chOff x="1926275" y="238125"/>
            <a:chExt cx="3765950" cy="5239525"/>
          </a:xfrm>
        </p:grpSpPr>
        <p:sp>
          <p:nvSpPr>
            <p:cNvPr id="6467" name="Google Shape;6467;p80"/>
            <p:cNvSpPr/>
            <p:nvPr/>
          </p:nvSpPr>
          <p:spPr>
            <a:xfrm>
              <a:off x="3567675" y="2842675"/>
              <a:ext cx="2124550" cy="2634975"/>
            </a:xfrm>
            <a:custGeom>
              <a:avLst/>
              <a:gdLst/>
              <a:ahLst/>
              <a:cxnLst/>
              <a:rect l="l" t="t" r="r" b="b"/>
              <a:pathLst>
                <a:path w="84982" h="105399" extrusionOk="0">
                  <a:moveTo>
                    <a:pt x="84070" y="1"/>
                  </a:moveTo>
                  <a:lnTo>
                    <a:pt x="1" y="105398"/>
                  </a:lnTo>
                  <a:lnTo>
                    <a:pt x="1854" y="105398"/>
                  </a:lnTo>
                  <a:lnTo>
                    <a:pt x="54872" y="38890"/>
                  </a:lnTo>
                  <a:lnTo>
                    <a:pt x="84981" y="1155"/>
                  </a:lnTo>
                  <a:lnTo>
                    <a:pt x="84070" y="1"/>
                  </a:lnTo>
                  <a:close/>
                </a:path>
              </a:pathLst>
            </a:custGeom>
            <a:solidFill>
              <a:srgbClr val="F2F8F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68" name="Google Shape;6468;p80"/>
            <p:cNvSpPr/>
            <p:nvPr/>
          </p:nvSpPr>
          <p:spPr>
            <a:xfrm>
              <a:off x="3471225" y="2781900"/>
              <a:ext cx="2173150" cy="2695750"/>
            </a:xfrm>
            <a:custGeom>
              <a:avLst/>
              <a:gdLst/>
              <a:ahLst/>
              <a:cxnLst/>
              <a:rect l="l" t="t" r="r" b="b"/>
              <a:pathLst>
                <a:path w="86926" h="107830" extrusionOk="0">
                  <a:moveTo>
                    <a:pt x="85983" y="1"/>
                  </a:moveTo>
                  <a:lnTo>
                    <a:pt x="0" y="107829"/>
                  </a:lnTo>
                  <a:lnTo>
                    <a:pt x="1823" y="107829"/>
                  </a:lnTo>
                  <a:lnTo>
                    <a:pt x="86925" y="1155"/>
                  </a:lnTo>
                  <a:lnTo>
                    <a:pt x="85983" y="1"/>
                  </a:lnTo>
                  <a:close/>
                </a:path>
              </a:pathLst>
            </a:custGeom>
            <a:solidFill>
              <a:srgbClr val="F2F8F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69" name="Google Shape;6469;p80"/>
            <p:cNvSpPr/>
            <p:nvPr/>
          </p:nvSpPr>
          <p:spPr>
            <a:xfrm>
              <a:off x="3374000" y="2721150"/>
              <a:ext cx="2221750" cy="2756500"/>
            </a:xfrm>
            <a:custGeom>
              <a:avLst/>
              <a:gdLst/>
              <a:ahLst/>
              <a:cxnLst/>
              <a:rect l="l" t="t" r="r" b="b"/>
              <a:pathLst>
                <a:path w="88870" h="110260" extrusionOk="0">
                  <a:moveTo>
                    <a:pt x="87958" y="0"/>
                  </a:moveTo>
                  <a:lnTo>
                    <a:pt x="0" y="110259"/>
                  </a:lnTo>
                  <a:lnTo>
                    <a:pt x="1854" y="110259"/>
                  </a:lnTo>
                  <a:lnTo>
                    <a:pt x="88870" y="1155"/>
                  </a:lnTo>
                  <a:lnTo>
                    <a:pt x="87958" y="0"/>
                  </a:lnTo>
                  <a:close/>
                </a:path>
              </a:pathLst>
            </a:custGeom>
            <a:solidFill>
              <a:srgbClr val="F2F8F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70" name="Google Shape;6470;p80"/>
            <p:cNvSpPr/>
            <p:nvPr/>
          </p:nvSpPr>
          <p:spPr>
            <a:xfrm>
              <a:off x="3278300" y="2661150"/>
              <a:ext cx="2269600" cy="2816500"/>
            </a:xfrm>
            <a:custGeom>
              <a:avLst/>
              <a:gdLst/>
              <a:ahLst/>
              <a:cxnLst/>
              <a:rect l="l" t="t" r="r" b="b"/>
              <a:pathLst>
                <a:path w="90784" h="112660" extrusionOk="0">
                  <a:moveTo>
                    <a:pt x="89872" y="0"/>
                  </a:moveTo>
                  <a:lnTo>
                    <a:pt x="0" y="112659"/>
                  </a:lnTo>
                  <a:lnTo>
                    <a:pt x="1853" y="112659"/>
                  </a:lnTo>
                  <a:lnTo>
                    <a:pt x="90784" y="1155"/>
                  </a:lnTo>
                  <a:lnTo>
                    <a:pt x="89872" y="0"/>
                  </a:lnTo>
                  <a:close/>
                </a:path>
              </a:pathLst>
            </a:custGeom>
            <a:solidFill>
              <a:srgbClr val="F2F8F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71" name="Google Shape;6471;p80"/>
            <p:cNvSpPr/>
            <p:nvPr/>
          </p:nvSpPr>
          <p:spPr>
            <a:xfrm>
              <a:off x="3181825" y="2600375"/>
              <a:ext cx="2317475" cy="2877275"/>
            </a:xfrm>
            <a:custGeom>
              <a:avLst/>
              <a:gdLst/>
              <a:ahLst/>
              <a:cxnLst/>
              <a:rect l="l" t="t" r="r" b="b"/>
              <a:pathLst>
                <a:path w="92699" h="115091" extrusionOk="0">
                  <a:moveTo>
                    <a:pt x="91787" y="0"/>
                  </a:moveTo>
                  <a:lnTo>
                    <a:pt x="1" y="115090"/>
                  </a:lnTo>
                  <a:lnTo>
                    <a:pt x="1854" y="115090"/>
                  </a:lnTo>
                  <a:lnTo>
                    <a:pt x="92698" y="1155"/>
                  </a:lnTo>
                  <a:lnTo>
                    <a:pt x="91787" y="0"/>
                  </a:lnTo>
                  <a:close/>
                </a:path>
              </a:pathLst>
            </a:custGeom>
            <a:solidFill>
              <a:srgbClr val="F2F8F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72" name="Google Shape;6472;p80"/>
            <p:cNvSpPr/>
            <p:nvPr/>
          </p:nvSpPr>
          <p:spPr>
            <a:xfrm>
              <a:off x="3084600" y="2539600"/>
              <a:ext cx="2366825" cy="2938050"/>
            </a:xfrm>
            <a:custGeom>
              <a:avLst/>
              <a:gdLst/>
              <a:ahLst/>
              <a:cxnLst/>
              <a:rect l="l" t="t" r="r" b="b"/>
              <a:pathLst>
                <a:path w="94673" h="117522" extrusionOk="0">
                  <a:moveTo>
                    <a:pt x="93761" y="1"/>
                  </a:moveTo>
                  <a:lnTo>
                    <a:pt x="1" y="117521"/>
                  </a:lnTo>
                  <a:lnTo>
                    <a:pt x="1854" y="117521"/>
                  </a:lnTo>
                  <a:lnTo>
                    <a:pt x="94673" y="1155"/>
                  </a:lnTo>
                  <a:lnTo>
                    <a:pt x="93761" y="1"/>
                  </a:lnTo>
                  <a:close/>
                </a:path>
              </a:pathLst>
            </a:custGeom>
            <a:solidFill>
              <a:srgbClr val="F2F8F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73" name="Google Shape;6473;p80"/>
            <p:cNvSpPr/>
            <p:nvPr/>
          </p:nvSpPr>
          <p:spPr>
            <a:xfrm>
              <a:off x="2988125" y="2478850"/>
              <a:ext cx="2414700" cy="2998800"/>
            </a:xfrm>
            <a:custGeom>
              <a:avLst/>
              <a:gdLst/>
              <a:ahLst/>
              <a:cxnLst/>
              <a:rect l="l" t="t" r="r" b="b"/>
              <a:pathLst>
                <a:path w="96588" h="119952" extrusionOk="0">
                  <a:moveTo>
                    <a:pt x="95676" y="0"/>
                  </a:moveTo>
                  <a:lnTo>
                    <a:pt x="1" y="119951"/>
                  </a:lnTo>
                  <a:lnTo>
                    <a:pt x="1854" y="119951"/>
                  </a:lnTo>
                  <a:lnTo>
                    <a:pt x="96587" y="1155"/>
                  </a:lnTo>
                  <a:lnTo>
                    <a:pt x="95676" y="0"/>
                  </a:lnTo>
                  <a:close/>
                </a:path>
              </a:pathLst>
            </a:custGeom>
            <a:solidFill>
              <a:srgbClr val="F2F8F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74" name="Google Shape;6474;p80"/>
            <p:cNvSpPr/>
            <p:nvPr/>
          </p:nvSpPr>
          <p:spPr>
            <a:xfrm>
              <a:off x="2892425" y="2418825"/>
              <a:ext cx="2462550" cy="3058825"/>
            </a:xfrm>
            <a:custGeom>
              <a:avLst/>
              <a:gdLst/>
              <a:ahLst/>
              <a:cxnLst/>
              <a:rect l="l" t="t" r="r" b="b"/>
              <a:pathLst>
                <a:path w="98502" h="122353" extrusionOk="0">
                  <a:moveTo>
                    <a:pt x="97590" y="1"/>
                  </a:moveTo>
                  <a:lnTo>
                    <a:pt x="1" y="122352"/>
                  </a:lnTo>
                  <a:lnTo>
                    <a:pt x="1854" y="122352"/>
                  </a:lnTo>
                  <a:lnTo>
                    <a:pt x="98501" y="1155"/>
                  </a:lnTo>
                  <a:lnTo>
                    <a:pt x="97590" y="1"/>
                  </a:lnTo>
                  <a:close/>
                </a:path>
              </a:pathLst>
            </a:custGeom>
            <a:solidFill>
              <a:srgbClr val="F2F8F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75" name="Google Shape;6475;p80"/>
            <p:cNvSpPr/>
            <p:nvPr/>
          </p:nvSpPr>
          <p:spPr>
            <a:xfrm>
              <a:off x="2795975" y="2358075"/>
              <a:ext cx="2511150" cy="3119575"/>
            </a:xfrm>
            <a:custGeom>
              <a:avLst/>
              <a:gdLst/>
              <a:ahLst/>
              <a:cxnLst/>
              <a:rect l="l" t="t" r="r" b="b"/>
              <a:pathLst>
                <a:path w="100446" h="124783" extrusionOk="0">
                  <a:moveTo>
                    <a:pt x="99503" y="0"/>
                  </a:moveTo>
                  <a:lnTo>
                    <a:pt x="0" y="124782"/>
                  </a:lnTo>
                  <a:lnTo>
                    <a:pt x="1823" y="124782"/>
                  </a:lnTo>
                  <a:lnTo>
                    <a:pt x="100445" y="1155"/>
                  </a:lnTo>
                  <a:lnTo>
                    <a:pt x="99503" y="0"/>
                  </a:lnTo>
                  <a:close/>
                </a:path>
              </a:pathLst>
            </a:custGeom>
            <a:solidFill>
              <a:srgbClr val="F2F8F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76" name="Google Shape;6476;p80"/>
            <p:cNvSpPr/>
            <p:nvPr/>
          </p:nvSpPr>
          <p:spPr>
            <a:xfrm>
              <a:off x="2698750" y="2297300"/>
              <a:ext cx="2559750" cy="3180350"/>
            </a:xfrm>
            <a:custGeom>
              <a:avLst/>
              <a:gdLst/>
              <a:ahLst/>
              <a:cxnLst/>
              <a:rect l="l" t="t" r="r" b="b"/>
              <a:pathLst>
                <a:path w="102390" h="127214" extrusionOk="0">
                  <a:moveTo>
                    <a:pt x="101478" y="1"/>
                  </a:moveTo>
                  <a:lnTo>
                    <a:pt x="0" y="127213"/>
                  </a:lnTo>
                  <a:lnTo>
                    <a:pt x="1854" y="127213"/>
                  </a:lnTo>
                  <a:lnTo>
                    <a:pt x="102390" y="1155"/>
                  </a:lnTo>
                  <a:lnTo>
                    <a:pt x="101478" y="1"/>
                  </a:lnTo>
                  <a:close/>
                </a:path>
              </a:pathLst>
            </a:custGeom>
            <a:solidFill>
              <a:srgbClr val="F2F8F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77" name="Google Shape;6477;p80"/>
            <p:cNvSpPr/>
            <p:nvPr/>
          </p:nvSpPr>
          <p:spPr>
            <a:xfrm>
              <a:off x="2602275" y="2236550"/>
              <a:ext cx="2608375" cy="3241100"/>
            </a:xfrm>
            <a:custGeom>
              <a:avLst/>
              <a:gdLst/>
              <a:ahLst/>
              <a:cxnLst/>
              <a:rect l="l" t="t" r="r" b="b"/>
              <a:pathLst>
                <a:path w="104335" h="129644" extrusionOk="0">
                  <a:moveTo>
                    <a:pt x="103393" y="0"/>
                  </a:moveTo>
                  <a:lnTo>
                    <a:pt x="1" y="129643"/>
                  </a:lnTo>
                  <a:lnTo>
                    <a:pt x="1854" y="129643"/>
                  </a:lnTo>
                  <a:lnTo>
                    <a:pt x="104335" y="1155"/>
                  </a:lnTo>
                  <a:lnTo>
                    <a:pt x="103393" y="0"/>
                  </a:lnTo>
                  <a:close/>
                </a:path>
              </a:pathLst>
            </a:custGeom>
            <a:solidFill>
              <a:srgbClr val="F2F8F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78" name="Google Shape;6478;p80"/>
            <p:cNvSpPr/>
            <p:nvPr/>
          </p:nvSpPr>
          <p:spPr>
            <a:xfrm>
              <a:off x="2506575" y="2175775"/>
              <a:ext cx="2656225" cy="3301875"/>
            </a:xfrm>
            <a:custGeom>
              <a:avLst/>
              <a:gdLst/>
              <a:ahLst/>
              <a:cxnLst/>
              <a:rect l="l" t="t" r="r" b="b"/>
              <a:pathLst>
                <a:path w="106249" h="132075" extrusionOk="0">
                  <a:moveTo>
                    <a:pt x="105307" y="0"/>
                  </a:moveTo>
                  <a:lnTo>
                    <a:pt x="0" y="132074"/>
                  </a:lnTo>
                  <a:lnTo>
                    <a:pt x="1823" y="132074"/>
                  </a:lnTo>
                  <a:lnTo>
                    <a:pt x="106249" y="1185"/>
                  </a:lnTo>
                  <a:lnTo>
                    <a:pt x="105307" y="0"/>
                  </a:lnTo>
                  <a:close/>
                </a:path>
              </a:pathLst>
            </a:custGeom>
            <a:solidFill>
              <a:srgbClr val="F2F8F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79" name="Google Shape;6479;p80"/>
            <p:cNvSpPr/>
            <p:nvPr/>
          </p:nvSpPr>
          <p:spPr>
            <a:xfrm>
              <a:off x="2409350" y="2115775"/>
              <a:ext cx="2704850" cy="3361875"/>
            </a:xfrm>
            <a:custGeom>
              <a:avLst/>
              <a:gdLst/>
              <a:ahLst/>
              <a:cxnLst/>
              <a:rect l="l" t="t" r="r" b="b"/>
              <a:pathLst>
                <a:path w="108194" h="134475" extrusionOk="0">
                  <a:moveTo>
                    <a:pt x="107282" y="0"/>
                  </a:moveTo>
                  <a:lnTo>
                    <a:pt x="0" y="134474"/>
                  </a:lnTo>
                  <a:lnTo>
                    <a:pt x="1854" y="134474"/>
                  </a:lnTo>
                  <a:lnTo>
                    <a:pt x="108193" y="1155"/>
                  </a:lnTo>
                  <a:lnTo>
                    <a:pt x="107282" y="0"/>
                  </a:lnTo>
                  <a:close/>
                </a:path>
              </a:pathLst>
            </a:custGeom>
            <a:solidFill>
              <a:srgbClr val="F2F8F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80" name="Google Shape;6480;p80"/>
            <p:cNvSpPr/>
            <p:nvPr/>
          </p:nvSpPr>
          <p:spPr>
            <a:xfrm>
              <a:off x="2312875" y="2055000"/>
              <a:ext cx="2752700" cy="3422650"/>
            </a:xfrm>
            <a:custGeom>
              <a:avLst/>
              <a:gdLst/>
              <a:ahLst/>
              <a:cxnLst/>
              <a:rect l="l" t="t" r="r" b="b"/>
              <a:pathLst>
                <a:path w="110108" h="136906" extrusionOk="0">
                  <a:moveTo>
                    <a:pt x="109196" y="1"/>
                  </a:moveTo>
                  <a:lnTo>
                    <a:pt x="1" y="136905"/>
                  </a:lnTo>
                  <a:lnTo>
                    <a:pt x="1854" y="136905"/>
                  </a:lnTo>
                  <a:lnTo>
                    <a:pt x="110108" y="1155"/>
                  </a:lnTo>
                  <a:lnTo>
                    <a:pt x="109196" y="1"/>
                  </a:lnTo>
                  <a:close/>
                </a:path>
              </a:pathLst>
            </a:custGeom>
            <a:solidFill>
              <a:srgbClr val="F2F8F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81" name="Google Shape;6481;p80"/>
            <p:cNvSpPr/>
            <p:nvPr/>
          </p:nvSpPr>
          <p:spPr>
            <a:xfrm>
              <a:off x="2216425" y="1994225"/>
              <a:ext cx="2801300" cy="3483425"/>
            </a:xfrm>
            <a:custGeom>
              <a:avLst/>
              <a:gdLst/>
              <a:ahLst/>
              <a:cxnLst/>
              <a:rect l="l" t="t" r="r" b="b"/>
              <a:pathLst>
                <a:path w="112052" h="139337" extrusionOk="0">
                  <a:moveTo>
                    <a:pt x="111140" y="1"/>
                  </a:moveTo>
                  <a:lnTo>
                    <a:pt x="0" y="139336"/>
                  </a:lnTo>
                  <a:lnTo>
                    <a:pt x="1854" y="139336"/>
                  </a:lnTo>
                  <a:lnTo>
                    <a:pt x="112051" y="1156"/>
                  </a:lnTo>
                  <a:lnTo>
                    <a:pt x="111140" y="1"/>
                  </a:lnTo>
                  <a:close/>
                </a:path>
              </a:pathLst>
            </a:custGeom>
            <a:solidFill>
              <a:srgbClr val="F2F8F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82" name="Google Shape;6482;p80"/>
            <p:cNvSpPr/>
            <p:nvPr/>
          </p:nvSpPr>
          <p:spPr>
            <a:xfrm>
              <a:off x="2119950" y="1933475"/>
              <a:ext cx="2849925" cy="3544175"/>
            </a:xfrm>
            <a:custGeom>
              <a:avLst/>
              <a:gdLst/>
              <a:ahLst/>
              <a:cxnLst/>
              <a:rect l="l" t="t" r="r" b="b"/>
              <a:pathLst>
                <a:path w="113997" h="141767" extrusionOk="0">
                  <a:moveTo>
                    <a:pt x="113085" y="0"/>
                  </a:moveTo>
                  <a:lnTo>
                    <a:pt x="1" y="141766"/>
                  </a:lnTo>
                  <a:lnTo>
                    <a:pt x="1854" y="141766"/>
                  </a:lnTo>
                  <a:lnTo>
                    <a:pt x="113996" y="1185"/>
                  </a:lnTo>
                  <a:lnTo>
                    <a:pt x="113085" y="0"/>
                  </a:lnTo>
                  <a:close/>
                </a:path>
              </a:pathLst>
            </a:custGeom>
            <a:solidFill>
              <a:srgbClr val="F2F8F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83" name="Google Shape;6483;p80"/>
            <p:cNvSpPr/>
            <p:nvPr/>
          </p:nvSpPr>
          <p:spPr>
            <a:xfrm>
              <a:off x="2023475" y="1872700"/>
              <a:ext cx="2897775" cy="3604950"/>
            </a:xfrm>
            <a:custGeom>
              <a:avLst/>
              <a:gdLst/>
              <a:ahLst/>
              <a:cxnLst/>
              <a:rect l="l" t="t" r="r" b="b"/>
              <a:pathLst>
                <a:path w="115911" h="144198" extrusionOk="0">
                  <a:moveTo>
                    <a:pt x="114999" y="1"/>
                  </a:moveTo>
                  <a:lnTo>
                    <a:pt x="1" y="144197"/>
                  </a:lnTo>
                  <a:lnTo>
                    <a:pt x="1854" y="144197"/>
                  </a:lnTo>
                  <a:lnTo>
                    <a:pt x="115911" y="1186"/>
                  </a:lnTo>
                  <a:lnTo>
                    <a:pt x="114999" y="1"/>
                  </a:lnTo>
                  <a:close/>
                </a:path>
              </a:pathLst>
            </a:custGeom>
            <a:solidFill>
              <a:srgbClr val="F2F8F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84" name="Google Shape;6484;p80"/>
            <p:cNvSpPr/>
            <p:nvPr/>
          </p:nvSpPr>
          <p:spPr>
            <a:xfrm>
              <a:off x="1926275" y="1811950"/>
              <a:ext cx="2946375" cy="3665700"/>
            </a:xfrm>
            <a:custGeom>
              <a:avLst/>
              <a:gdLst/>
              <a:ahLst/>
              <a:cxnLst/>
              <a:rect l="l" t="t" r="r" b="b"/>
              <a:pathLst>
                <a:path w="117855" h="146628" extrusionOk="0">
                  <a:moveTo>
                    <a:pt x="116943" y="0"/>
                  </a:moveTo>
                  <a:lnTo>
                    <a:pt x="83765" y="41594"/>
                  </a:lnTo>
                  <a:lnTo>
                    <a:pt x="34089" y="103879"/>
                  </a:lnTo>
                  <a:lnTo>
                    <a:pt x="0" y="146627"/>
                  </a:lnTo>
                  <a:lnTo>
                    <a:pt x="1853" y="146627"/>
                  </a:lnTo>
                  <a:lnTo>
                    <a:pt x="117854" y="1155"/>
                  </a:lnTo>
                  <a:lnTo>
                    <a:pt x="116943" y="0"/>
                  </a:lnTo>
                  <a:close/>
                </a:path>
              </a:pathLst>
            </a:custGeom>
            <a:solidFill>
              <a:srgbClr val="F2F8F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85" name="Google Shape;6485;p80"/>
            <p:cNvSpPr/>
            <p:nvPr/>
          </p:nvSpPr>
          <p:spPr>
            <a:xfrm>
              <a:off x="3971775" y="1751175"/>
              <a:ext cx="853025" cy="1068750"/>
            </a:xfrm>
            <a:custGeom>
              <a:avLst/>
              <a:gdLst/>
              <a:ahLst/>
              <a:cxnLst/>
              <a:rect l="l" t="t" r="r" b="b"/>
              <a:pathLst>
                <a:path w="34121" h="42750" extrusionOk="0">
                  <a:moveTo>
                    <a:pt x="33178" y="0"/>
                  </a:moveTo>
                  <a:lnTo>
                    <a:pt x="1" y="41625"/>
                  </a:lnTo>
                  <a:lnTo>
                    <a:pt x="942" y="42749"/>
                  </a:lnTo>
                  <a:lnTo>
                    <a:pt x="34120" y="1155"/>
                  </a:lnTo>
                  <a:lnTo>
                    <a:pt x="33178" y="0"/>
                  </a:lnTo>
                  <a:close/>
                </a:path>
              </a:pathLst>
            </a:custGeom>
            <a:solidFill>
              <a:srgbClr val="F2F8F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86" name="Google Shape;6486;p80"/>
            <p:cNvSpPr/>
            <p:nvPr/>
          </p:nvSpPr>
          <p:spPr>
            <a:xfrm>
              <a:off x="3923925" y="1691175"/>
              <a:ext cx="853025" cy="1068725"/>
            </a:xfrm>
            <a:custGeom>
              <a:avLst/>
              <a:gdLst/>
              <a:ahLst/>
              <a:cxnLst/>
              <a:rect l="l" t="t" r="r" b="b"/>
              <a:pathLst>
                <a:path w="34121" h="42749" extrusionOk="0">
                  <a:moveTo>
                    <a:pt x="33178" y="0"/>
                  </a:moveTo>
                  <a:lnTo>
                    <a:pt x="0" y="41594"/>
                  </a:lnTo>
                  <a:lnTo>
                    <a:pt x="912" y="42749"/>
                  </a:lnTo>
                  <a:lnTo>
                    <a:pt x="34120" y="1155"/>
                  </a:lnTo>
                  <a:lnTo>
                    <a:pt x="33178" y="0"/>
                  </a:lnTo>
                  <a:close/>
                </a:path>
              </a:pathLst>
            </a:custGeom>
            <a:solidFill>
              <a:srgbClr val="F2F8F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87" name="Google Shape;6487;p80"/>
            <p:cNvSpPr/>
            <p:nvPr/>
          </p:nvSpPr>
          <p:spPr>
            <a:xfrm>
              <a:off x="3875300" y="1630400"/>
              <a:ext cx="853025" cy="1069500"/>
            </a:xfrm>
            <a:custGeom>
              <a:avLst/>
              <a:gdLst/>
              <a:ahLst/>
              <a:cxnLst/>
              <a:rect l="l" t="t" r="r" b="b"/>
              <a:pathLst>
                <a:path w="34121" h="42780" extrusionOk="0">
                  <a:moveTo>
                    <a:pt x="33209" y="1"/>
                  </a:moveTo>
                  <a:lnTo>
                    <a:pt x="1" y="41625"/>
                  </a:lnTo>
                  <a:lnTo>
                    <a:pt x="943" y="42780"/>
                  </a:lnTo>
                  <a:lnTo>
                    <a:pt x="34121" y="1155"/>
                  </a:lnTo>
                  <a:lnTo>
                    <a:pt x="33209" y="1"/>
                  </a:lnTo>
                  <a:close/>
                </a:path>
              </a:pathLst>
            </a:custGeom>
            <a:solidFill>
              <a:srgbClr val="F2F8F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88" name="Google Shape;6488;p80"/>
            <p:cNvSpPr/>
            <p:nvPr/>
          </p:nvSpPr>
          <p:spPr>
            <a:xfrm>
              <a:off x="3827450" y="1569650"/>
              <a:ext cx="853025" cy="1069475"/>
            </a:xfrm>
            <a:custGeom>
              <a:avLst/>
              <a:gdLst/>
              <a:ahLst/>
              <a:cxnLst/>
              <a:rect l="l" t="t" r="r" b="b"/>
              <a:pathLst>
                <a:path w="34121" h="42779" extrusionOk="0">
                  <a:moveTo>
                    <a:pt x="33179" y="0"/>
                  </a:moveTo>
                  <a:lnTo>
                    <a:pt x="1" y="41624"/>
                  </a:lnTo>
                  <a:lnTo>
                    <a:pt x="912" y="42779"/>
                  </a:lnTo>
                  <a:lnTo>
                    <a:pt x="34121" y="1155"/>
                  </a:lnTo>
                  <a:lnTo>
                    <a:pt x="33179" y="0"/>
                  </a:lnTo>
                  <a:close/>
                </a:path>
              </a:pathLst>
            </a:custGeom>
            <a:solidFill>
              <a:srgbClr val="F2F8F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89" name="Google Shape;6489;p80"/>
            <p:cNvSpPr/>
            <p:nvPr/>
          </p:nvSpPr>
          <p:spPr>
            <a:xfrm>
              <a:off x="3778850" y="1508875"/>
              <a:ext cx="853025" cy="1069500"/>
            </a:xfrm>
            <a:custGeom>
              <a:avLst/>
              <a:gdLst/>
              <a:ahLst/>
              <a:cxnLst/>
              <a:rect l="l" t="t" r="r" b="b"/>
              <a:pathLst>
                <a:path w="34121" h="42780" extrusionOk="0">
                  <a:moveTo>
                    <a:pt x="33209" y="0"/>
                  </a:moveTo>
                  <a:lnTo>
                    <a:pt x="0" y="41625"/>
                  </a:lnTo>
                  <a:lnTo>
                    <a:pt x="912" y="42779"/>
                  </a:lnTo>
                  <a:lnTo>
                    <a:pt x="34120" y="1155"/>
                  </a:lnTo>
                  <a:lnTo>
                    <a:pt x="33209" y="0"/>
                  </a:lnTo>
                  <a:close/>
                </a:path>
              </a:pathLst>
            </a:custGeom>
            <a:solidFill>
              <a:srgbClr val="F2F8F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90" name="Google Shape;6490;p80"/>
            <p:cNvSpPr/>
            <p:nvPr/>
          </p:nvSpPr>
          <p:spPr>
            <a:xfrm>
              <a:off x="3731000" y="1448875"/>
              <a:ext cx="853000" cy="1069500"/>
            </a:xfrm>
            <a:custGeom>
              <a:avLst/>
              <a:gdLst/>
              <a:ahLst/>
              <a:cxnLst/>
              <a:rect l="l" t="t" r="r" b="b"/>
              <a:pathLst>
                <a:path w="34120" h="42780" extrusionOk="0">
                  <a:moveTo>
                    <a:pt x="33208" y="0"/>
                  </a:moveTo>
                  <a:lnTo>
                    <a:pt x="0" y="41625"/>
                  </a:lnTo>
                  <a:lnTo>
                    <a:pt x="912" y="42779"/>
                  </a:lnTo>
                  <a:lnTo>
                    <a:pt x="34120" y="1155"/>
                  </a:lnTo>
                  <a:lnTo>
                    <a:pt x="33208" y="0"/>
                  </a:lnTo>
                  <a:close/>
                </a:path>
              </a:pathLst>
            </a:custGeom>
            <a:solidFill>
              <a:srgbClr val="F2F8F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91" name="Google Shape;6491;p80"/>
            <p:cNvSpPr/>
            <p:nvPr/>
          </p:nvSpPr>
          <p:spPr>
            <a:xfrm>
              <a:off x="3682375" y="1388100"/>
              <a:ext cx="853025" cy="1069500"/>
            </a:xfrm>
            <a:custGeom>
              <a:avLst/>
              <a:gdLst/>
              <a:ahLst/>
              <a:cxnLst/>
              <a:rect l="l" t="t" r="r" b="b"/>
              <a:pathLst>
                <a:path w="34121" h="42780" extrusionOk="0">
                  <a:moveTo>
                    <a:pt x="33209" y="1"/>
                  </a:moveTo>
                  <a:lnTo>
                    <a:pt x="1" y="41625"/>
                  </a:lnTo>
                  <a:lnTo>
                    <a:pt x="912" y="42779"/>
                  </a:lnTo>
                  <a:lnTo>
                    <a:pt x="34120" y="1155"/>
                  </a:lnTo>
                  <a:lnTo>
                    <a:pt x="33209" y="1"/>
                  </a:lnTo>
                  <a:close/>
                </a:path>
              </a:pathLst>
            </a:custGeom>
            <a:solidFill>
              <a:srgbClr val="F2F8F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92" name="Google Shape;6492;p80"/>
            <p:cNvSpPr/>
            <p:nvPr/>
          </p:nvSpPr>
          <p:spPr>
            <a:xfrm>
              <a:off x="3633775" y="1327325"/>
              <a:ext cx="853775" cy="1070275"/>
            </a:xfrm>
            <a:custGeom>
              <a:avLst/>
              <a:gdLst/>
              <a:ahLst/>
              <a:cxnLst/>
              <a:rect l="l" t="t" r="r" b="b"/>
              <a:pathLst>
                <a:path w="34151" h="42811" extrusionOk="0">
                  <a:moveTo>
                    <a:pt x="33239" y="1"/>
                  </a:moveTo>
                  <a:lnTo>
                    <a:pt x="0" y="41656"/>
                  </a:lnTo>
                  <a:lnTo>
                    <a:pt x="942" y="42810"/>
                  </a:lnTo>
                  <a:lnTo>
                    <a:pt x="34150" y="1155"/>
                  </a:lnTo>
                  <a:lnTo>
                    <a:pt x="33239" y="1"/>
                  </a:lnTo>
                  <a:close/>
                </a:path>
              </a:pathLst>
            </a:custGeom>
            <a:solidFill>
              <a:srgbClr val="F2F8F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93" name="Google Shape;6493;p80"/>
            <p:cNvSpPr/>
            <p:nvPr/>
          </p:nvSpPr>
          <p:spPr>
            <a:xfrm>
              <a:off x="3585925" y="1266575"/>
              <a:ext cx="853000" cy="1070250"/>
            </a:xfrm>
            <a:custGeom>
              <a:avLst/>
              <a:gdLst/>
              <a:ahLst/>
              <a:cxnLst/>
              <a:rect l="l" t="t" r="r" b="b"/>
              <a:pathLst>
                <a:path w="34120" h="42810" extrusionOk="0">
                  <a:moveTo>
                    <a:pt x="33208" y="0"/>
                  </a:moveTo>
                  <a:lnTo>
                    <a:pt x="0" y="41655"/>
                  </a:lnTo>
                  <a:lnTo>
                    <a:pt x="912" y="42810"/>
                  </a:lnTo>
                  <a:lnTo>
                    <a:pt x="34120" y="1155"/>
                  </a:lnTo>
                  <a:lnTo>
                    <a:pt x="33208" y="0"/>
                  </a:lnTo>
                  <a:close/>
                </a:path>
              </a:pathLst>
            </a:custGeom>
            <a:solidFill>
              <a:srgbClr val="F2F8F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94" name="Google Shape;6494;p80"/>
            <p:cNvSpPr/>
            <p:nvPr/>
          </p:nvSpPr>
          <p:spPr>
            <a:xfrm>
              <a:off x="3537300" y="1206575"/>
              <a:ext cx="853775" cy="1070250"/>
            </a:xfrm>
            <a:custGeom>
              <a:avLst/>
              <a:gdLst/>
              <a:ahLst/>
              <a:cxnLst/>
              <a:rect l="l" t="t" r="r" b="b"/>
              <a:pathLst>
                <a:path w="34151" h="42810" extrusionOk="0">
                  <a:moveTo>
                    <a:pt x="33239" y="0"/>
                  </a:moveTo>
                  <a:lnTo>
                    <a:pt x="1" y="41655"/>
                  </a:lnTo>
                  <a:lnTo>
                    <a:pt x="942" y="42809"/>
                  </a:lnTo>
                  <a:lnTo>
                    <a:pt x="34151" y="1155"/>
                  </a:lnTo>
                  <a:lnTo>
                    <a:pt x="33239" y="0"/>
                  </a:lnTo>
                  <a:close/>
                </a:path>
              </a:pathLst>
            </a:custGeom>
            <a:solidFill>
              <a:srgbClr val="F2F8F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95" name="Google Shape;6495;p80"/>
            <p:cNvSpPr/>
            <p:nvPr/>
          </p:nvSpPr>
          <p:spPr>
            <a:xfrm>
              <a:off x="3489450" y="1145800"/>
              <a:ext cx="853775" cy="1070250"/>
            </a:xfrm>
            <a:custGeom>
              <a:avLst/>
              <a:gdLst/>
              <a:ahLst/>
              <a:cxnLst/>
              <a:rect l="l" t="t" r="r" b="b"/>
              <a:pathLst>
                <a:path w="34151" h="42810" extrusionOk="0">
                  <a:moveTo>
                    <a:pt x="33209" y="0"/>
                  </a:moveTo>
                  <a:lnTo>
                    <a:pt x="1" y="41655"/>
                  </a:lnTo>
                  <a:lnTo>
                    <a:pt x="912" y="42810"/>
                  </a:lnTo>
                  <a:lnTo>
                    <a:pt x="34151" y="1155"/>
                  </a:lnTo>
                  <a:lnTo>
                    <a:pt x="33209" y="0"/>
                  </a:lnTo>
                  <a:close/>
                </a:path>
              </a:pathLst>
            </a:custGeom>
            <a:solidFill>
              <a:srgbClr val="F2F8F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96" name="Google Shape;6496;p80"/>
            <p:cNvSpPr/>
            <p:nvPr/>
          </p:nvSpPr>
          <p:spPr>
            <a:xfrm>
              <a:off x="3440850" y="1085025"/>
              <a:ext cx="853775" cy="1070275"/>
            </a:xfrm>
            <a:custGeom>
              <a:avLst/>
              <a:gdLst/>
              <a:ahLst/>
              <a:cxnLst/>
              <a:rect l="l" t="t" r="r" b="b"/>
              <a:pathLst>
                <a:path w="34151" h="42811" extrusionOk="0">
                  <a:moveTo>
                    <a:pt x="33239" y="1"/>
                  </a:moveTo>
                  <a:lnTo>
                    <a:pt x="0" y="41656"/>
                  </a:lnTo>
                  <a:lnTo>
                    <a:pt x="912" y="42810"/>
                  </a:lnTo>
                  <a:lnTo>
                    <a:pt x="34150" y="1155"/>
                  </a:lnTo>
                  <a:lnTo>
                    <a:pt x="33239" y="1"/>
                  </a:lnTo>
                  <a:close/>
                </a:path>
              </a:pathLst>
            </a:custGeom>
            <a:solidFill>
              <a:srgbClr val="F2F8F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97" name="Google Shape;6497;p80"/>
            <p:cNvSpPr/>
            <p:nvPr/>
          </p:nvSpPr>
          <p:spPr>
            <a:xfrm>
              <a:off x="3392225" y="1024275"/>
              <a:ext cx="854550" cy="1071000"/>
            </a:xfrm>
            <a:custGeom>
              <a:avLst/>
              <a:gdLst/>
              <a:ahLst/>
              <a:cxnLst/>
              <a:rect l="l" t="t" r="r" b="b"/>
              <a:pathLst>
                <a:path w="34182" h="42840" extrusionOk="0">
                  <a:moveTo>
                    <a:pt x="33239" y="0"/>
                  </a:moveTo>
                  <a:lnTo>
                    <a:pt x="1" y="41685"/>
                  </a:lnTo>
                  <a:lnTo>
                    <a:pt x="942" y="42840"/>
                  </a:lnTo>
                  <a:lnTo>
                    <a:pt x="34181" y="1155"/>
                  </a:lnTo>
                  <a:lnTo>
                    <a:pt x="33239" y="0"/>
                  </a:lnTo>
                  <a:close/>
                </a:path>
              </a:pathLst>
            </a:custGeom>
            <a:solidFill>
              <a:srgbClr val="F2F8F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98" name="Google Shape;6498;p80"/>
            <p:cNvSpPr/>
            <p:nvPr/>
          </p:nvSpPr>
          <p:spPr>
            <a:xfrm>
              <a:off x="3344375" y="964250"/>
              <a:ext cx="854525" cy="1071025"/>
            </a:xfrm>
            <a:custGeom>
              <a:avLst/>
              <a:gdLst/>
              <a:ahLst/>
              <a:cxnLst/>
              <a:rect l="l" t="t" r="r" b="b"/>
              <a:pathLst>
                <a:path w="34181" h="42841" extrusionOk="0">
                  <a:moveTo>
                    <a:pt x="33239" y="1"/>
                  </a:moveTo>
                  <a:lnTo>
                    <a:pt x="0" y="41686"/>
                  </a:lnTo>
                  <a:lnTo>
                    <a:pt x="912" y="42841"/>
                  </a:lnTo>
                  <a:lnTo>
                    <a:pt x="34181" y="1155"/>
                  </a:lnTo>
                  <a:lnTo>
                    <a:pt x="33239" y="1"/>
                  </a:lnTo>
                  <a:close/>
                </a:path>
              </a:pathLst>
            </a:custGeom>
            <a:solidFill>
              <a:srgbClr val="F2F8F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99" name="Google Shape;6499;p80"/>
            <p:cNvSpPr/>
            <p:nvPr/>
          </p:nvSpPr>
          <p:spPr>
            <a:xfrm>
              <a:off x="3295750" y="903500"/>
              <a:ext cx="854550" cy="1071025"/>
            </a:xfrm>
            <a:custGeom>
              <a:avLst/>
              <a:gdLst/>
              <a:ahLst/>
              <a:cxnLst/>
              <a:rect l="l" t="t" r="r" b="b"/>
              <a:pathLst>
                <a:path w="34182" h="42841" extrusionOk="0">
                  <a:moveTo>
                    <a:pt x="33270" y="0"/>
                  </a:moveTo>
                  <a:lnTo>
                    <a:pt x="1" y="41685"/>
                  </a:lnTo>
                  <a:lnTo>
                    <a:pt x="943" y="42840"/>
                  </a:lnTo>
                  <a:lnTo>
                    <a:pt x="34181" y="1155"/>
                  </a:lnTo>
                  <a:lnTo>
                    <a:pt x="33270" y="0"/>
                  </a:lnTo>
                  <a:close/>
                </a:path>
              </a:pathLst>
            </a:custGeom>
            <a:solidFill>
              <a:srgbClr val="F2F8F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00" name="Google Shape;6500;p80"/>
            <p:cNvSpPr/>
            <p:nvPr/>
          </p:nvSpPr>
          <p:spPr>
            <a:xfrm>
              <a:off x="3247150" y="841975"/>
              <a:ext cx="854525" cy="1071775"/>
            </a:xfrm>
            <a:custGeom>
              <a:avLst/>
              <a:gdLst/>
              <a:ahLst/>
              <a:cxnLst/>
              <a:rect l="l" t="t" r="r" b="b"/>
              <a:pathLst>
                <a:path w="34181" h="42871" extrusionOk="0">
                  <a:moveTo>
                    <a:pt x="33269" y="0"/>
                  </a:moveTo>
                  <a:lnTo>
                    <a:pt x="0" y="41716"/>
                  </a:lnTo>
                  <a:lnTo>
                    <a:pt x="942" y="42870"/>
                  </a:lnTo>
                  <a:lnTo>
                    <a:pt x="34181" y="1155"/>
                  </a:lnTo>
                  <a:lnTo>
                    <a:pt x="33269" y="0"/>
                  </a:lnTo>
                  <a:close/>
                </a:path>
              </a:pathLst>
            </a:custGeom>
            <a:solidFill>
              <a:srgbClr val="F2F8F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01" name="Google Shape;6501;p80"/>
            <p:cNvSpPr/>
            <p:nvPr/>
          </p:nvSpPr>
          <p:spPr>
            <a:xfrm>
              <a:off x="3198525" y="781200"/>
              <a:ext cx="854550" cy="1071775"/>
            </a:xfrm>
            <a:custGeom>
              <a:avLst/>
              <a:gdLst/>
              <a:ahLst/>
              <a:cxnLst/>
              <a:rect l="l" t="t" r="r" b="b"/>
              <a:pathLst>
                <a:path w="34182" h="42871" extrusionOk="0">
                  <a:moveTo>
                    <a:pt x="33270" y="1"/>
                  </a:moveTo>
                  <a:lnTo>
                    <a:pt x="1" y="41716"/>
                  </a:lnTo>
                  <a:lnTo>
                    <a:pt x="943" y="42871"/>
                  </a:lnTo>
                  <a:lnTo>
                    <a:pt x="34181" y="1155"/>
                  </a:lnTo>
                  <a:lnTo>
                    <a:pt x="33270" y="1"/>
                  </a:lnTo>
                  <a:close/>
                </a:path>
              </a:pathLst>
            </a:custGeom>
            <a:solidFill>
              <a:srgbClr val="F2F8F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02" name="Google Shape;6502;p80"/>
            <p:cNvSpPr/>
            <p:nvPr/>
          </p:nvSpPr>
          <p:spPr>
            <a:xfrm>
              <a:off x="3150675" y="721200"/>
              <a:ext cx="854550" cy="1071775"/>
            </a:xfrm>
            <a:custGeom>
              <a:avLst/>
              <a:gdLst/>
              <a:ahLst/>
              <a:cxnLst/>
              <a:rect l="l" t="t" r="r" b="b"/>
              <a:pathLst>
                <a:path w="34182" h="42871" extrusionOk="0">
                  <a:moveTo>
                    <a:pt x="33270" y="0"/>
                  </a:moveTo>
                  <a:lnTo>
                    <a:pt x="1" y="41716"/>
                  </a:lnTo>
                  <a:lnTo>
                    <a:pt x="943" y="42871"/>
                  </a:lnTo>
                  <a:lnTo>
                    <a:pt x="34181" y="1155"/>
                  </a:lnTo>
                  <a:lnTo>
                    <a:pt x="33270" y="0"/>
                  </a:lnTo>
                  <a:close/>
                </a:path>
              </a:pathLst>
            </a:custGeom>
            <a:solidFill>
              <a:srgbClr val="F2F8F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03" name="Google Shape;6503;p80"/>
            <p:cNvSpPr/>
            <p:nvPr/>
          </p:nvSpPr>
          <p:spPr>
            <a:xfrm>
              <a:off x="3102075" y="660425"/>
              <a:ext cx="855300" cy="1071775"/>
            </a:xfrm>
            <a:custGeom>
              <a:avLst/>
              <a:gdLst/>
              <a:ahLst/>
              <a:cxnLst/>
              <a:rect l="l" t="t" r="r" b="b"/>
              <a:pathLst>
                <a:path w="34212" h="42871" extrusionOk="0">
                  <a:moveTo>
                    <a:pt x="33300" y="1"/>
                  </a:moveTo>
                  <a:lnTo>
                    <a:pt x="0" y="41716"/>
                  </a:lnTo>
                  <a:lnTo>
                    <a:pt x="942" y="42871"/>
                  </a:lnTo>
                  <a:lnTo>
                    <a:pt x="34211" y="1155"/>
                  </a:lnTo>
                  <a:lnTo>
                    <a:pt x="33300" y="1"/>
                  </a:lnTo>
                  <a:close/>
                </a:path>
              </a:pathLst>
            </a:custGeom>
            <a:solidFill>
              <a:srgbClr val="F2F8F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04" name="Google Shape;6504;p80"/>
            <p:cNvSpPr/>
            <p:nvPr/>
          </p:nvSpPr>
          <p:spPr>
            <a:xfrm>
              <a:off x="3054225" y="599675"/>
              <a:ext cx="854525" cy="1071775"/>
            </a:xfrm>
            <a:custGeom>
              <a:avLst/>
              <a:gdLst/>
              <a:ahLst/>
              <a:cxnLst/>
              <a:rect l="l" t="t" r="r" b="b"/>
              <a:pathLst>
                <a:path w="34181" h="42871" extrusionOk="0">
                  <a:moveTo>
                    <a:pt x="33269" y="0"/>
                  </a:moveTo>
                  <a:lnTo>
                    <a:pt x="0" y="41716"/>
                  </a:lnTo>
                  <a:lnTo>
                    <a:pt x="912" y="42870"/>
                  </a:lnTo>
                  <a:lnTo>
                    <a:pt x="34181" y="1155"/>
                  </a:lnTo>
                  <a:lnTo>
                    <a:pt x="33269" y="0"/>
                  </a:lnTo>
                  <a:close/>
                </a:path>
              </a:pathLst>
            </a:custGeom>
            <a:solidFill>
              <a:srgbClr val="F2F8F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05" name="Google Shape;6505;p80"/>
            <p:cNvSpPr/>
            <p:nvPr/>
          </p:nvSpPr>
          <p:spPr>
            <a:xfrm>
              <a:off x="3005600" y="538900"/>
              <a:ext cx="855300" cy="1072550"/>
            </a:xfrm>
            <a:custGeom>
              <a:avLst/>
              <a:gdLst/>
              <a:ahLst/>
              <a:cxnLst/>
              <a:rect l="l" t="t" r="r" b="b"/>
              <a:pathLst>
                <a:path w="34212" h="42902" extrusionOk="0">
                  <a:moveTo>
                    <a:pt x="33270" y="1"/>
                  </a:moveTo>
                  <a:lnTo>
                    <a:pt x="1" y="41747"/>
                  </a:lnTo>
                  <a:lnTo>
                    <a:pt x="912" y="42901"/>
                  </a:lnTo>
                  <a:lnTo>
                    <a:pt x="34212" y="1155"/>
                  </a:lnTo>
                  <a:lnTo>
                    <a:pt x="33270" y="1"/>
                  </a:lnTo>
                  <a:close/>
                </a:path>
              </a:pathLst>
            </a:custGeom>
            <a:solidFill>
              <a:srgbClr val="F2F8F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06" name="Google Shape;6506;p80"/>
            <p:cNvSpPr/>
            <p:nvPr/>
          </p:nvSpPr>
          <p:spPr>
            <a:xfrm>
              <a:off x="2957750" y="478900"/>
              <a:ext cx="855300" cy="1071775"/>
            </a:xfrm>
            <a:custGeom>
              <a:avLst/>
              <a:gdLst/>
              <a:ahLst/>
              <a:cxnLst/>
              <a:rect l="l" t="t" r="r" b="b"/>
              <a:pathLst>
                <a:path w="34212" h="42871" extrusionOk="0">
                  <a:moveTo>
                    <a:pt x="33270" y="0"/>
                  </a:moveTo>
                  <a:lnTo>
                    <a:pt x="1" y="41716"/>
                  </a:lnTo>
                  <a:lnTo>
                    <a:pt x="912" y="42870"/>
                  </a:lnTo>
                  <a:lnTo>
                    <a:pt x="34212" y="1155"/>
                  </a:lnTo>
                  <a:lnTo>
                    <a:pt x="33270" y="0"/>
                  </a:lnTo>
                  <a:close/>
                </a:path>
              </a:pathLst>
            </a:custGeom>
            <a:solidFill>
              <a:srgbClr val="F2F8F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07" name="Google Shape;6507;p80"/>
            <p:cNvSpPr/>
            <p:nvPr/>
          </p:nvSpPr>
          <p:spPr>
            <a:xfrm>
              <a:off x="2909150" y="418125"/>
              <a:ext cx="855300" cy="1072550"/>
            </a:xfrm>
            <a:custGeom>
              <a:avLst/>
              <a:gdLst/>
              <a:ahLst/>
              <a:cxnLst/>
              <a:rect l="l" t="t" r="r" b="b"/>
              <a:pathLst>
                <a:path w="34212" h="42902" extrusionOk="0">
                  <a:moveTo>
                    <a:pt x="33300" y="1"/>
                  </a:moveTo>
                  <a:lnTo>
                    <a:pt x="0" y="41747"/>
                  </a:lnTo>
                  <a:lnTo>
                    <a:pt x="912" y="42901"/>
                  </a:lnTo>
                  <a:lnTo>
                    <a:pt x="34211" y="1155"/>
                  </a:lnTo>
                  <a:lnTo>
                    <a:pt x="33300" y="1"/>
                  </a:lnTo>
                  <a:close/>
                </a:path>
              </a:pathLst>
            </a:custGeom>
            <a:solidFill>
              <a:srgbClr val="F2F8F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08" name="Google Shape;6508;p80"/>
            <p:cNvSpPr/>
            <p:nvPr/>
          </p:nvSpPr>
          <p:spPr>
            <a:xfrm>
              <a:off x="2860525" y="357375"/>
              <a:ext cx="856050" cy="1072525"/>
            </a:xfrm>
            <a:custGeom>
              <a:avLst/>
              <a:gdLst/>
              <a:ahLst/>
              <a:cxnLst/>
              <a:rect l="l" t="t" r="r" b="b"/>
              <a:pathLst>
                <a:path w="34242" h="42901" extrusionOk="0">
                  <a:moveTo>
                    <a:pt x="33300" y="0"/>
                  </a:moveTo>
                  <a:lnTo>
                    <a:pt x="1" y="41746"/>
                  </a:lnTo>
                  <a:lnTo>
                    <a:pt x="943" y="42901"/>
                  </a:lnTo>
                  <a:lnTo>
                    <a:pt x="34242" y="1155"/>
                  </a:lnTo>
                  <a:lnTo>
                    <a:pt x="33300" y="0"/>
                  </a:lnTo>
                  <a:close/>
                </a:path>
              </a:pathLst>
            </a:custGeom>
            <a:solidFill>
              <a:srgbClr val="F2F8F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09" name="Google Shape;6509;p80"/>
            <p:cNvSpPr/>
            <p:nvPr/>
          </p:nvSpPr>
          <p:spPr>
            <a:xfrm>
              <a:off x="2812675" y="296600"/>
              <a:ext cx="855300" cy="1072525"/>
            </a:xfrm>
            <a:custGeom>
              <a:avLst/>
              <a:gdLst/>
              <a:ahLst/>
              <a:cxnLst/>
              <a:rect l="l" t="t" r="r" b="b"/>
              <a:pathLst>
                <a:path w="34212" h="42901" extrusionOk="0">
                  <a:moveTo>
                    <a:pt x="33300" y="0"/>
                  </a:moveTo>
                  <a:lnTo>
                    <a:pt x="1" y="41746"/>
                  </a:lnTo>
                  <a:lnTo>
                    <a:pt x="912" y="42901"/>
                  </a:lnTo>
                  <a:lnTo>
                    <a:pt x="34211" y="1155"/>
                  </a:lnTo>
                  <a:lnTo>
                    <a:pt x="33300" y="0"/>
                  </a:lnTo>
                  <a:close/>
                </a:path>
              </a:pathLst>
            </a:custGeom>
            <a:solidFill>
              <a:srgbClr val="F2F8F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10" name="Google Shape;6510;p80"/>
            <p:cNvSpPr/>
            <p:nvPr/>
          </p:nvSpPr>
          <p:spPr>
            <a:xfrm>
              <a:off x="2764075" y="238125"/>
              <a:ext cx="856050" cy="1071000"/>
            </a:xfrm>
            <a:custGeom>
              <a:avLst/>
              <a:gdLst/>
              <a:ahLst/>
              <a:cxnLst/>
              <a:rect l="l" t="t" r="r" b="b"/>
              <a:pathLst>
                <a:path w="34242" h="42840" extrusionOk="0">
                  <a:moveTo>
                    <a:pt x="33269" y="0"/>
                  </a:moveTo>
                  <a:lnTo>
                    <a:pt x="0" y="41685"/>
                  </a:lnTo>
                  <a:lnTo>
                    <a:pt x="942" y="42840"/>
                  </a:lnTo>
                  <a:lnTo>
                    <a:pt x="34241" y="1094"/>
                  </a:lnTo>
                  <a:lnTo>
                    <a:pt x="33360" y="0"/>
                  </a:lnTo>
                  <a:close/>
                </a:path>
              </a:pathLst>
            </a:custGeom>
            <a:solidFill>
              <a:srgbClr val="F2F8F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11" name="Google Shape;6511;p80"/>
            <p:cNvSpPr/>
            <p:nvPr/>
          </p:nvSpPr>
          <p:spPr>
            <a:xfrm>
              <a:off x="2716200" y="238125"/>
              <a:ext cx="828725" cy="1010250"/>
            </a:xfrm>
            <a:custGeom>
              <a:avLst/>
              <a:gdLst/>
              <a:ahLst/>
              <a:cxnLst/>
              <a:rect l="l" t="t" r="r" b="b"/>
              <a:pathLst>
                <a:path w="33149" h="40410" extrusionOk="0">
                  <a:moveTo>
                    <a:pt x="31325" y="0"/>
                  </a:moveTo>
                  <a:lnTo>
                    <a:pt x="1" y="39255"/>
                  </a:lnTo>
                  <a:lnTo>
                    <a:pt x="912" y="40409"/>
                  </a:lnTo>
                  <a:lnTo>
                    <a:pt x="33148" y="0"/>
                  </a:lnTo>
                  <a:close/>
                </a:path>
              </a:pathLst>
            </a:custGeom>
            <a:solidFill>
              <a:srgbClr val="F2F8F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12" name="Google Shape;6512;p80"/>
            <p:cNvSpPr/>
            <p:nvPr/>
          </p:nvSpPr>
          <p:spPr>
            <a:xfrm>
              <a:off x="2667600" y="238125"/>
              <a:ext cx="780850" cy="950225"/>
            </a:xfrm>
            <a:custGeom>
              <a:avLst/>
              <a:gdLst/>
              <a:ahLst/>
              <a:cxnLst/>
              <a:rect l="l" t="t" r="r" b="b"/>
              <a:pathLst>
                <a:path w="31234" h="38009" extrusionOk="0">
                  <a:moveTo>
                    <a:pt x="29381" y="0"/>
                  </a:moveTo>
                  <a:lnTo>
                    <a:pt x="0" y="36854"/>
                  </a:lnTo>
                  <a:lnTo>
                    <a:pt x="912" y="38009"/>
                  </a:lnTo>
                  <a:lnTo>
                    <a:pt x="31234" y="0"/>
                  </a:lnTo>
                  <a:close/>
                </a:path>
              </a:pathLst>
            </a:custGeom>
            <a:solidFill>
              <a:srgbClr val="F2F8F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13" name="Google Shape;6513;p80"/>
            <p:cNvSpPr/>
            <p:nvPr/>
          </p:nvSpPr>
          <p:spPr>
            <a:xfrm>
              <a:off x="2618975" y="238125"/>
              <a:ext cx="733025" cy="889475"/>
            </a:xfrm>
            <a:custGeom>
              <a:avLst/>
              <a:gdLst/>
              <a:ahLst/>
              <a:cxnLst/>
              <a:rect l="l" t="t" r="r" b="b"/>
              <a:pathLst>
                <a:path w="29321" h="35579" extrusionOk="0">
                  <a:moveTo>
                    <a:pt x="27467" y="0"/>
                  </a:moveTo>
                  <a:lnTo>
                    <a:pt x="1" y="34424"/>
                  </a:lnTo>
                  <a:lnTo>
                    <a:pt x="943" y="35578"/>
                  </a:lnTo>
                  <a:lnTo>
                    <a:pt x="29320" y="0"/>
                  </a:lnTo>
                  <a:close/>
                </a:path>
              </a:pathLst>
            </a:custGeom>
            <a:solidFill>
              <a:srgbClr val="F2F8F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14" name="Google Shape;6514;p80"/>
            <p:cNvSpPr/>
            <p:nvPr/>
          </p:nvSpPr>
          <p:spPr>
            <a:xfrm>
              <a:off x="2571125" y="238125"/>
              <a:ext cx="684400" cy="829450"/>
            </a:xfrm>
            <a:custGeom>
              <a:avLst/>
              <a:gdLst/>
              <a:ahLst/>
              <a:cxnLst/>
              <a:rect l="l" t="t" r="r" b="b"/>
              <a:pathLst>
                <a:path w="27376" h="33178" extrusionOk="0">
                  <a:moveTo>
                    <a:pt x="25553" y="0"/>
                  </a:moveTo>
                  <a:lnTo>
                    <a:pt x="1" y="32023"/>
                  </a:lnTo>
                  <a:lnTo>
                    <a:pt x="943" y="33178"/>
                  </a:lnTo>
                  <a:lnTo>
                    <a:pt x="27376" y="0"/>
                  </a:lnTo>
                  <a:close/>
                </a:path>
              </a:pathLst>
            </a:custGeom>
            <a:solidFill>
              <a:srgbClr val="F2F8F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15" name="Google Shape;6515;p80"/>
            <p:cNvSpPr/>
            <p:nvPr/>
          </p:nvSpPr>
          <p:spPr>
            <a:xfrm>
              <a:off x="2522525" y="238125"/>
              <a:ext cx="636550" cy="768700"/>
            </a:xfrm>
            <a:custGeom>
              <a:avLst/>
              <a:gdLst/>
              <a:ahLst/>
              <a:cxnLst/>
              <a:rect l="l" t="t" r="r" b="b"/>
              <a:pathLst>
                <a:path w="25462" h="30748" extrusionOk="0">
                  <a:moveTo>
                    <a:pt x="23608" y="0"/>
                  </a:moveTo>
                  <a:lnTo>
                    <a:pt x="0" y="29593"/>
                  </a:lnTo>
                  <a:lnTo>
                    <a:pt x="942" y="30747"/>
                  </a:lnTo>
                  <a:lnTo>
                    <a:pt x="25461" y="0"/>
                  </a:lnTo>
                  <a:close/>
                </a:path>
              </a:pathLst>
            </a:custGeom>
            <a:solidFill>
              <a:srgbClr val="F2F8F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16" name="Google Shape;6516;p80"/>
            <p:cNvSpPr/>
            <p:nvPr/>
          </p:nvSpPr>
          <p:spPr>
            <a:xfrm>
              <a:off x="2473900" y="238125"/>
              <a:ext cx="587950" cy="707925"/>
            </a:xfrm>
            <a:custGeom>
              <a:avLst/>
              <a:gdLst/>
              <a:ahLst/>
              <a:cxnLst/>
              <a:rect l="l" t="t" r="r" b="b"/>
              <a:pathLst>
                <a:path w="23518" h="28317" extrusionOk="0">
                  <a:moveTo>
                    <a:pt x="21664" y="0"/>
                  </a:moveTo>
                  <a:lnTo>
                    <a:pt x="1" y="27162"/>
                  </a:lnTo>
                  <a:lnTo>
                    <a:pt x="943" y="28317"/>
                  </a:lnTo>
                  <a:lnTo>
                    <a:pt x="23517" y="0"/>
                  </a:lnTo>
                  <a:close/>
                </a:path>
              </a:pathLst>
            </a:custGeom>
            <a:solidFill>
              <a:srgbClr val="F2F8F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17" name="Google Shape;6517;p80"/>
            <p:cNvSpPr/>
            <p:nvPr/>
          </p:nvSpPr>
          <p:spPr>
            <a:xfrm>
              <a:off x="2426050" y="238125"/>
              <a:ext cx="539325" cy="647175"/>
            </a:xfrm>
            <a:custGeom>
              <a:avLst/>
              <a:gdLst/>
              <a:ahLst/>
              <a:cxnLst/>
              <a:rect l="l" t="t" r="r" b="b"/>
              <a:pathLst>
                <a:path w="21573" h="25887" extrusionOk="0">
                  <a:moveTo>
                    <a:pt x="19719" y="0"/>
                  </a:moveTo>
                  <a:lnTo>
                    <a:pt x="1" y="24732"/>
                  </a:lnTo>
                  <a:lnTo>
                    <a:pt x="912" y="25886"/>
                  </a:lnTo>
                  <a:lnTo>
                    <a:pt x="21572" y="0"/>
                  </a:lnTo>
                  <a:close/>
                </a:path>
              </a:pathLst>
            </a:custGeom>
            <a:solidFill>
              <a:srgbClr val="F2F8F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18" name="Google Shape;6518;p80"/>
            <p:cNvSpPr/>
            <p:nvPr/>
          </p:nvSpPr>
          <p:spPr>
            <a:xfrm>
              <a:off x="2377450" y="238125"/>
              <a:ext cx="491450" cy="587150"/>
            </a:xfrm>
            <a:custGeom>
              <a:avLst/>
              <a:gdLst/>
              <a:ahLst/>
              <a:cxnLst/>
              <a:rect l="l" t="t" r="r" b="b"/>
              <a:pathLst>
                <a:path w="19658" h="23486" extrusionOk="0">
                  <a:moveTo>
                    <a:pt x="17835" y="0"/>
                  </a:moveTo>
                  <a:lnTo>
                    <a:pt x="0" y="22331"/>
                  </a:lnTo>
                  <a:lnTo>
                    <a:pt x="942" y="23486"/>
                  </a:lnTo>
                  <a:lnTo>
                    <a:pt x="19658" y="0"/>
                  </a:lnTo>
                  <a:close/>
                </a:path>
              </a:pathLst>
            </a:custGeom>
            <a:solidFill>
              <a:srgbClr val="F2F8F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19" name="Google Shape;6519;p80"/>
            <p:cNvSpPr/>
            <p:nvPr/>
          </p:nvSpPr>
          <p:spPr>
            <a:xfrm>
              <a:off x="2329600" y="238125"/>
              <a:ext cx="442850" cy="526400"/>
            </a:xfrm>
            <a:custGeom>
              <a:avLst/>
              <a:gdLst/>
              <a:ahLst/>
              <a:cxnLst/>
              <a:rect l="l" t="t" r="r" b="b"/>
              <a:pathLst>
                <a:path w="17714" h="21056" extrusionOk="0">
                  <a:moveTo>
                    <a:pt x="15860" y="0"/>
                  </a:moveTo>
                  <a:lnTo>
                    <a:pt x="0" y="19901"/>
                  </a:lnTo>
                  <a:lnTo>
                    <a:pt x="912" y="21055"/>
                  </a:lnTo>
                  <a:lnTo>
                    <a:pt x="17713" y="0"/>
                  </a:lnTo>
                  <a:close/>
                </a:path>
              </a:pathLst>
            </a:custGeom>
            <a:solidFill>
              <a:srgbClr val="F2F8F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20" name="Google Shape;6520;p80"/>
            <p:cNvSpPr/>
            <p:nvPr/>
          </p:nvSpPr>
          <p:spPr>
            <a:xfrm>
              <a:off x="2280975" y="238125"/>
              <a:ext cx="395000" cy="466400"/>
            </a:xfrm>
            <a:custGeom>
              <a:avLst/>
              <a:gdLst/>
              <a:ahLst/>
              <a:cxnLst/>
              <a:rect l="l" t="t" r="r" b="b"/>
              <a:pathLst>
                <a:path w="15800" h="18656" extrusionOk="0">
                  <a:moveTo>
                    <a:pt x="13946" y="0"/>
                  </a:moveTo>
                  <a:lnTo>
                    <a:pt x="1" y="17500"/>
                  </a:lnTo>
                  <a:lnTo>
                    <a:pt x="912" y="18655"/>
                  </a:lnTo>
                  <a:lnTo>
                    <a:pt x="15800" y="0"/>
                  </a:lnTo>
                  <a:close/>
                </a:path>
              </a:pathLst>
            </a:custGeom>
            <a:solidFill>
              <a:srgbClr val="F2F8F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21" name="Google Shape;6521;p80"/>
            <p:cNvSpPr/>
            <p:nvPr/>
          </p:nvSpPr>
          <p:spPr>
            <a:xfrm>
              <a:off x="2232375" y="238125"/>
              <a:ext cx="346375" cy="405625"/>
            </a:xfrm>
            <a:custGeom>
              <a:avLst/>
              <a:gdLst/>
              <a:ahLst/>
              <a:cxnLst/>
              <a:rect l="l" t="t" r="r" b="b"/>
              <a:pathLst>
                <a:path w="13855" h="16225" extrusionOk="0">
                  <a:moveTo>
                    <a:pt x="12032" y="0"/>
                  </a:moveTo>
                  <a:lnTo>
                    <a:pt x="0" y="15070"/>
                  </a:lnTo>
                  <a:lnTo>
                    <a:pt x="942" y="16224"/>
                  </a:lnTo>
                  <a:lnTo>
                    <a:pt x="13855" y="0"/>
                  </a:lnTo>
                  <a:close/>
                </a:path>
              </a:pathLst>
            </a:custGeom>
            <a:solidFill>
              <a:srgbClr val="F2F8F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22" name="Google Shape;6522;p80"/>
            <p:cNvSpPr/>
            <p:nvPr/>
          </p:nvSpPr>
          <p:spPr>
            <a:xfrm>
              <a:off x="2184525" y="238125"/>
              <a:ext cx="298525" cy="345625"/>
            </a:xfrm>
            <a:custGeom>
              <a:avLst/>
              <a:gdLst/>
              <a:ahLst/>
              <a:cxnLst/>
              <a:rect l="l" t="t" r="r" b="b"/>
              <a:pathLst>
                <a:path w="11941" h="13825" extrusionOk="0">
                  <a:moveTo>
                    <a:pt x="10087" y="0"/>
                  </a:moveTo>
                  <a:lnTo>
                    <a:pt x="0" y="12670"/>
                  </a:lnTo>
                  <a:lnTo>
                    <a:pt x="912" y="13824"/>
                  </a:lnTo>
                  <a:lnTo>
                    <a:pt x="11940" y="0"/>
                  </a:lnTo>
                  <a:close/>
                </a:path>
              </a:pathLst>
            </a:custGeom>
            <a:solidFill>
              <a:srgbClr val="F2F8F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23" name="Google Shape;6523;p80"/>
            <p:cNvSpPr/>
            <p:nvPr/>
          </p:nvSpPr>
          <p:spPr>
            <a:xfrm>
              <a:off x="2135900" y="238125"/>
              <a:ext cx="250675" cy="284850"/>
            </a:xfrm>
            <a:custGeom>
              <a:avLst/>
              <a:gdLst/>
              <a:ahLst/>
              <a:cxnLst/>
              <a:rect l="l" t="t" r="r" b="b"/>
              <a:pathLst>
                <a:path w="10027" h="11394" extrusionOk="0">
                  <a:moveTo>
                    <a:pt x="8174" y="0"/>
                  </a:moveTo>
                  <a:lnTo>
                    <a:pt x="1" y="10239"/>
                  </a:lnTo>
                  <a:lnTo>
                    <a:pt x="942" y="11394"/>
                  </a:lnTo>
                  <a:lnTo>
                    <a:pt x="10027" y="0"/>
                  </a:lnTo>
                  <a:close/>
                </a:path>
              </a:pathLst>
            </a:custGeom>
            <a:solidFill>
              <a:srgbClr val="F2F8F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24" name="Google Shape;6524;p80"/>
            <p:cNvSpPr/>
            <p:nvPr/>
          </p:nvSpPr>
          <p:spPr>
            <a:xfrm>
              <a:off x="2088050" y="238125"/>
              <a:ext cx="202075" cy="224075"/>
            </a:xfrm>
            <a:custGeom>
              <a:avLst/>
              <a:gdLst/>
              <a:ahLst/>
              <a:cxnLst/>
              <a:rect l="l" t="t" r="r" b="b"/>
              <a:pathLst>
                <a:path w="8083" h="8963" extrusionOk="0">
                  <a:moveTo>
                    <a:pt x="6229" y="0"/>
                  </a:moveTo>
                  <a:lnTo>
                    <a:pt x="1" y="7808"/>
                  </a:lnTo>
                  <a:lnTo>
                    <a:pt x="912" y="8963"/>
                  </a:lnTo>
                  <a:lnTo>
                    <a:pt x="8082" y="0"/>
                  </a:lnTo>
                  <a:close/>
                </a:path>
              </a:pathLst>
            </a:custGeom>
            <a:solidFill>
              <a:srgbClr val="F2F8F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25" name="Google Shape;6525;p80"/>
            <p:cNvSpPr/>
            <p:nvPr/>
          </p:nvSpPr>
          <p:spPr>
            <a:xfrm>
              <a:off x="2039450" y="238125"/>
              <a:ext cx="153450" cy="164075"/>
            </a:xfrm>
            <a:custGeom>
              <a:avLst/>
              <a:gdLst/>
              <a:ahLst/>
              <a:cxnLst/>
              <a:rect l="l" t="t" r="r" b="b"/>
              <a:pathLst>
                <a:path w="6138" h="6563" extrusionOk="0">
                  <a:moveTo>
                    <a:pt x="4314" y="0"/>
                  </a:moveTo>
                  <a:lnTo>
                    <a:pt x="0" y="5408"/>
                  </a:lnTo>
                  <a:lnTo>
                    <a:pt x="912" y="6563"/>
                  </a:lnTo>
                  <a:lnTo>
                    <a:pt x="6137" y="0"/>
                  </a:lnTo>
                  <a:close/>
                </a:path>
              </a:pathLst>
            </a:custGeom>
            <a:solidFill>
              <a:srgbClr val="F2F8F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26" name="Google Shape;6526;p80"/>
            <p:cNvSpPr/>
            <p:nvPr/>
          </p:nvSpPr>
          <p:spPr>
            <a:xfrm>
              <a:off x="1991575" y="238125"/>
              <a:ext cx="105625" cy="104075"/>
            </a:xfrm>
            <a:custGeom>
              <a:avLst/>
              <a:gdLst/>
              <a:ahLst/>
              <a:cxnLst/>
              <a:rect l="l" t="t" r="r" b="b"/>
              <a:pathLst>
                <a:path w="4225" h="4163" extrusionOk="0">
                  <a:moveTo>
                    <a:pt x="2371" y="0"/>
                  </a:moveTo>
                  <a:lnTo>
                    <a:pt x="1" y="3008"/>
                  </a:lnTo>
                  <a:lnTo>
                    <a:pt x="912" y="4162"/>
                  </a:lnTo>
                  <a:lnTo>
                    <a:pt x="4224" y="0"/>
                  </a:lnTo>
                  <a:close/>
                </a:path>
              </a:pathLst>
            </a:custGeom>
            <a:solidFill>
              <a:srgbClr val="F2F8F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527" name="Google Shape;6527;p80"/>
          <p:cNvSpPr txBox="1">
            <a:spLocks noGrp="1"/>
          </p:cNvSpPr>
          <p:nvPr>
            <p:ph type="title"/>
          </p:nvPr>
        </p:nvSpPr>
        <p:spPr>
          <a:xfrm>
            <a:off x="365800" y="507175"/>
            <a:ext cx="8407500" cy="637500"/>
          </a:xfrm>
          <a:prstGeom prst="rect">
            <a:avLst/>
          </a:prstGeom>
        </p:spPr>
        <p:txBody>
          <a:bodyPr spcFirstLastPara="1" wrap="square" lIns="91425" tIns="91425" rIns="91425" bIns="91425" anchor="t" anchorCtr="0">
            <a:normAutofit/>
          </a:bodyPr>
          <a:lstStyle>
            <a:lvl1pPr lvl="0" rtl="0">
              <a:lnSpc>
                <a:spcPct val="115000"/>
              </a:lnSpc>
              <a:spcBef>
                <a:spcPts val="0"/>
              </a:spcBef>
              <a:spcAft>
                <a:spcPts val="0"/>
              </a:spcAft>
              <a:buSzPts val="2800"/>
              <a:buNone/>
              <a:defRPr sz="2800"/>
            </a:lvl1pPr>
            <a:lvl2pPr lvl="1" rtl="0">
              <a:lnSpc>
                <a:spcPct val="115000"/>
              </a:lnSpc>
              <a:spcBef>
                <a:spcPts val="0"/>
              </a:spcBef>
              <a:spcAft>
                <a:spcPts val="0"/>
              </a:spcAft>
              <a:buSzPts val="2800"/>
              <a:buNone/>
              <a:defRPr/>
            </a:lvl2pPr>
            <a:lvl3pPr lvl="2" rtl="0">
              <a:lnSpc>
                <a:spcPct val="115000"/>
              </a:lnSpc>
              <a:spcBef>
                <a:spcPts val="0"/>
              </a:spcBef>
              <a:spcAft>
                <a:spcPts val="0"/>
              </a:spcAft>
              <a:buSzPts val="2800"/>
              <a:buNone/>
              <a:defRPr/>
            </a:lvl3pPr>
            <a:lvl4pPr lvl="3" rtl="0">
              <a:lnSpc>
                <a:spcPct val="115000"/>
              </a:lnSpc>
              <a:spcBef>
                <a:spcPts val="0"/>
              </a:spcBef>
              <a:spcAft>
                <a:spcPts val="0"/>
              </a:spcAft>
              <a:buSzPts val="2800"/>
              <a:buNone/>
              <a:defRPr/>
            </a:lvl4pPr>
            <a:lvl5pPr lvl="4" rtl="0">
              <a:lnSpc>
                <a:spcPct val="115000"/>
              </a:lnSpc>
              <a:spcBef>
                <a:spcPts val="0"/>
              </a:spcBef>
              <a:spcAft>
                <a:spcPts val="0"/>
              </a:spcAft>
              <a:buSzPts val="2800"/>
              <a:buNone/>
              <a:defRPr/>
            </a:lvl5pPr>
            <a:lvl6pPr lvl="5" rtl="0">
              <a:lnSpc>
                <a:spcPct val="115000"/>
              </a:lnSpc>
              <a:spcBef>
                <a:spcPts val="0"/>
              </a:spcBef>
              <a:spcAft>
                <a:spcPts val="0"/>
              </a:spcAft>
              <a:buSzPts val="2800"/>
              <a:buNone/>
              <a:defRPr/>
            </a:lvl6pPr>
            <a:lvl7pPr lvl="6" rtl="0">
              <a:lnSpc>
                <a:spcPct val="115000"/>
              </a:lnSpc>
              <a:spcBef>
                <a:spcPts val="0"/>
              </a:spcBef>
              <a:spcAft>
                <a:spcPts val="0"/>
              </a:spcAft>
              <a:buSzPts val="2800"/>
              <a:buNone/>
              <a:defRPr/>
            </a:lvl7pPr>
            <a:lvl8pPr lvl="7" rtl="0">
              <a:lnSpc>
                <a:spcPct val="115000"/>
              </a:lnSpc>
              <a:spcBef>
                <a:spcPts val="0"/>
              </a:spcBef>
              <a:spcAft>
                <a:spcPts val="0"/>
              </a:spcAft>
              <a:buSzPts val="2800"/>
              <a:buNone/>
              <a:defRPr/>
            </a:lvl8pPr>
            <a:lvl9pPr lvl="8" rtl="0">
              <a:lnSpc>
                <a:spcPct val="115000"/>
              </a:lnSpc>
              <a:spcBef>
                <a:spcPts val="0"/>
              </a:spcBef>
              <a:spcAft>
                <a:spcPts val="0"/>
              </a:spcAft>
              <a:buSzPts val="2800"/>
              <a:buNone/>
              <a:defRPr/>
            </a:lvl9pPr>
          </a:lstStyle>
          <a:p>
            <a:endParaRPr/>
          </a:p>
        </p:txBody>
      </p:sp>
      <p:sp>
        <p:nvSpPr>
          <p:cNvPr id="6528" name="Google Shape;6528;p80"/>
          <p:cNvSpPr txBox="1">
            <a:spLocks noGrp="1"/>
          </p:cNvSpPr>
          <p:nvPr>
            <p:ph type="sldNum" idx="12"/>
          </p:nvPr>
        </p:nvSpPr>
        <p:spPr>
          <a:xfrm>
            <a:off x="8702350" y="4780525"/>
            <a:ext cx="318900" cy="272700"/>
          </a:xfrm>
          <a:prstGeom prst="rect">
            <a:avLst/>
          </a:prstGeom>
        </p:spPr>
        <p:txBody>
          <a:bodyPr spcFirstLastPara="1" wrap="square" lIns="91425" tIns="91425" rIns="91425" bIns="91425" anchor="ctr" anchorCtr="0">
            <a:normAutofit lnSpcReduction="20000"/>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
        <p:nvSpPr>
          <p:cNvPr id="6529" name="Google Shape;6529;p80"/>
          <p:cNvSpPr txBox="1">
            <a:spLocks noGrp="1"/>
          </p:cNvSpPr>
          <p:nvPr>
            <p:ph type="subTitle" idx="1"/>
          </p:nvPr>
        </p:nvSpPr>
        <p:spPr>
          <a:xfrm>
            <a:off x="375508" y="166466"/>
            <a:ext cx="4029000" cy="316800"/>
          </a:xfrm>
          <a:prstGeom prst="rect">
            <a:avLst/>
          </a:prstGeom>
        </p:spPr>
        <p:txBody>
          <a:bodyPr spcFirstLastPara="1" wrap="square" lIns="91425" tIns="91425" rIns="91425" bIns="91425" anchor="ctr" anchorCtr="0">
            <a:normAutofit/>
          </a:bodyPr>
          <a:lstStyle>
            <a:lvl1pPr lvl="0" rtl="0">
              <a:spcBef>
                <a:spcPts val="0"/>
              </a:spcBef>
              <a:spcAft>
                <a:spcPts val="0"/>
              </a:spcAft>
              <a:buClr>
                <a:schemeClr val="dk2"/>
              </a:buClr>
              <a:buSzPts val="1000"/>
              <a:buFont typeface="Inter Medium"/>
              <a:buNone/>
              <a:defRPr sz="1000">
                <a:solidFill>
                  <a:schemeClr val="dk2"/>
                </a:solidFill>
                <a:latin typeface="Inter Medium"/>
                <a:ea typeface="Inter Medium"/>
                <a:cs typeface="Inter Medium"/>
                <a:sym typeface="Inter Medium"/>
              </a:defRPr>
            </a:lvl1pPr>
            <a:lvl2pPr lvl="1" rtl="0">
              <a:spcBef>
                <a:spcPts val="0"/>
              </a:spcBef>
              <a:spcAft>
                <a:spcPts val="0"/>
              </a:spcAft>
              <a:buSzPts val="1200"/>
              <a:buNone/>
              <a:defRPr sz="1200"/>
            </a:lvl2pPr>
            <a:lvl3pPr lvl="2" rtl="0">
              <a:spcBef>
                <a:spcPts val="0"/>
              </a:spcBef>
              <a:spcAft>
                <a:spcPts val="0"/>
              </a:spcAft>
              <a:buSzPts val="1200"/>
              <a:buNone/>
              <a:defRPr sz="1200"/>
            </a:lvl3pPr>
            <a:lvl4pPr lvl="3" rtl="0">
              <a:spcBef>
                <a:spcPts val="0"/>
              </a:spcBef>
              <a:spcAft>
                <a:spcPts val="0"/>
              </a:spcAft>
              <a:buSzPts val="1200"/>
              <a:buNone/>
              <a:defRPr sz="1200"/>
            </a:lvl4pPr>
            <a:lvl5pPr lvl="4" rtl="0">
              <a:spcBef>
                <a:spcPts val="0"/>
              </a:spcBef>
              <a:spcAft>
                <a:spcPts val="0"/>
              </a:spcAft>
              <a:buSzPts val="1200"/>
              <a:buNone/>
              <a:defRPr sz="1200"/>
            </a:lvl5pPr>
            <a:lvl6pPr lvl="5" rtl="0">
              <a:spcBef>
                <a:spcPts val="0"/>
              </a:spcBef>
              <a:spcAft>
                <a:spcPts val="0"/>
              </a:spcAft>
              <a:buSzPts val="1200"/>
              <a:buNone/>
              <a:defRPr sz="1200"/>
            </a:lvl6pPr>
            <a:lvl7pPr lvl="6" rtl="0">
              <a:spcBef>
                <a:spcPts val="0"/>
              </a:spcBef>
              <a:spcAft>
                <a:spcPts val="0"/>
              </a:spcAft>
              <a:buSzPts val="1200"/>
              <a:buNone/>
              <a:defRPr sz="1200"/>
            </a:lvl7pPr>
            <a:lvl8pPr lvl="7" rtl="0">
              <a:spcBef>
                <a:spcPts val="0"/>
              </a:spcBef>
              <a:spcAft>
                <a:spcPts val="0"/>
              </a:spcAft>
              <a:buSzPts val="1200"/>
              <a:buNone/>
              <a:defRPr sz="1200"/>
            </a:lvl8pPr>
            <a:lvl9pPr lvl="8" rtl="0">
              <a:spcBef>
                <a:spcPts val="0"/>
              </a:spcBef>
              <a:spcAft>
                <a:spcPts val="0"/>
              </a:spcAft>
              <a:buSzPts val="1200"/>
              <a:buNone/>
              <a:defRPr sz="1200"/>
            </a:lvl9pPr>
          </a:lstStyle>
          <a:p>
            <a:endParaRPr/>
          </a:p>
        </p:txBody>
      </p:sp>
      <p:sp>
        <p:nvSpPr>
          <p:cNvPr id="6530" name="Google Shape;6530;p80"/>
          <p:cNvSpPr/>
          <p:nvPr/>
        </p:nvSpPr>
        <p:spPr>
          <a:xfrm>
            <a:off x="278209" y="272369"/>
            <a:ext cx="87600" cy="122700"/>
          </a:xfrm>
          <a:prstGeom prst="chevron">
            <a:avLst>
              <a:gd name="adj" fmla="val 55512"/>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6531" name="Google Shape;6531;p80"/>
          <p:cNvGrpSpPr/>
          <p:nvPr/>
        </p:nvGrpSpPr>
        <p:grpSpPr>
          <a:xfrm>
            <a:off x="8041173" y="4778596"/>
            <a:ext cx="598277" cy="170409"/>
            <a:chOff x="238125" y="1822850"/>
            <a:chExt cx="7080200" cy="2016675"/>
          </a:xfrm>
        </p:grpSpPr>
        <p:sp>
          <p:nvSpPr>
            <p:cNvPr id="6532" name="Google Shape;6532;p80"/>
            <p:cNvSpPr/>
            <p:nvPr/>
          </p:nvSpPr>
          <p:spPr>
            <a:xfrm>
              <a:off x="238125" y="1822875"/>
              <a:ext cx="2435325" cy="2016650"/>
            </a:xfrm>
            <a:custGeom>
              <a:avLst/>
              <a:gdLst/>
              <a:ahLst/>
              <a:cxnLst/>
              <a:rect l="l" t="t" r="r" b="b"/>
              <a:pathLst>
                <a:path w="97413" h="80666" extrusionOk="0">
                  <a:moveTo>
                    <a:pt x="0" y="0"/>
                  </a:moveTo>
                  <a:lnTo>
                    <a:pt x="0" y="51030"/>
                  </a:lnTo>
                  <a:cubicBezTo>
                    <a:pt x="0" y="71547"/>
                    <a:pt x="12012" y="80666"/>
                    <a:pt x="27444" y="80666"/>
                  </a:cubicBezTo>
                  <a:cubicBezTo>
                    <a:pt x="36738" y="80666"/>
                    <a:pt x="44103" y="77071"/>
                    <a:pt x="48750" y="70144"/>
                  </a:cubicBezTo>
                  <a:cubicBezTo>
                    <a:pt x="53310" y="77071"/>
                    <a:pt x="60675" y="80666"/>
                    <a:pt x="69969" y="80666"/>
                  </a:cubicBezTo>
                  <a:cubicBezTo>
                    <a:pt x="85488" y="80666"/>
                    <a:pt x="97413" y="71547"/>
                    <a:pt x="97413" y="51030"/>
                  </a:cubicBezTo>
                  <a:lnTo>
                    <a:pt x="97413" y="0"/>
                  </a:lnTo>
                  <a:lnTo>
                    <a:pt x="78386" y="0"/>
                  </a:lnTo>
                  <a:lnTo>
                    <a:pt x="78386" y="51030"/>
                  </a:lnTo>
                  <a:cubicBezTo>
                    <a:pt x="78386" y="59886"/>
                    <a:pt x="73914" y="63130"/>
                    <a:pt x="68303" y="63130"/>
                  </a:cubicBezTo>
                  <a:cubicBezTo>
                    <a:pt x="62691" y="63130"/>
                    <a:pt x="58220" y="59886"/>
                    <a:pt x="58220" y="51030"/>
                  </a:cubicBezTo>
                  <a:lnTo>
                    <a:pt x="58220" y="0"/>
                  </a:lnTo>
                  <a:lnTo>
                    <a:pt x="39193" y="0"/>
                  </a:lnTo>
                  <a:lnTo>
                    <a:pt x="39193" y="51030"/>
                  </a:lnTo>
                  <a:cubicBezTo>
                    <a:pt x="39193" y="59886"/>
                    <a:pt x="34897" y="63130"/>
                    <a:pt x="29110" y="63130"/>
                  </a:cubicBezTo>
                  <a:cubicBezTo>
                    <a:pt x="23323" y="63130"/>
                    <a:pt x="19027" y="59886"/>
                    <a:pt x="19027" y="51030"/>
                  </a:cubicBezTo>
                  <a:lnTo>
                    <a:pt x="19027" y="0"/>
                  </a:lnTo>
                  <a:close/>
                </a:path>
              </a:pathLst>
            </a:custGeom>
            <a:solidFill>
              <a:srgbClr val="CE1F3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33" name="Google Shape;6533;p80"/>
            <p:cNvSpPr/>
            <p:nvPr/>
          </p:nvSpPr>
          <p:spPr>
            <a:xfrm>
              <a:off x="2870725" y="1822850"/>
              <a:ext cx="2018850" cy="2016675"/>
            </a:xfrm>
            <a:custGeom>
              <a:avLst/>
              <a:gdLst/>
              <a:ahLst/>
              <a:cxnLst/>
              <a:rect l="l" t="t" r="r" b="b"/>
              <a:pathLst>
                <a:path w="80754" h="80667" extrusionOk="0">
                  <a:moveTo>
                    <a:pt x="40333" y="18151"/>
                  </a:moveTo>
                  <a:cubicBezTo>
                    <a:pt x="49276" y="18151"/>
                    <a:pt x="57080" y="23499"/>
                    <a:pt x="60587" y="31215"/>
                  </a:cubicBezTo>
                  <a:lnTo>
                    <a:pt x="20166" y="31390"/>
                  </a:lnTo>
                  <a:cubicBezTo>
                    <a:pt x="23586" y="23587"/>
                    <a:pt x="31302" y="18238"/>
                    <a:pt x="40333" y="18151"/>
                  </a:cubicBezTo>
                  <a:close/>
                  <a:moveTo>
                    <a:pt x="40407" y="1"/>
                  </a:moveTo>
                  <a:cubicBezTo>
                    <a:pt x="40353" y="1"/>
                    <a:pt x="40299" y="1"/>
                    <a:pt x="40245" y="1"/>
                  </a:cubicBezTo>
                  <a:cubicBezTo>
                    <a:pt x="17974" y="89"/>
                    <a:pt x="0" y="18238"/>
                    <a:pt x="88" y="40509"/>
                  </a:cubicBezTo>
                  <a:cubicBezTo>
                    <a:pt x="88" y="62726"/>
                    <a:pt x="18237" y="80667"/>
                    <a:pt x="40347" y="80667"/>
                  </a:cubicBezTo>
                  <a:cubicBezTo>
                    <a:pt x="40401" y="80667"/>
                    <a:pt x="40454" y="80667"/>
                    <a:pt x="40508" y="80667"/>
                  </a:cubicBezTo>
                  <a:cubicBezTo>
                    <a:pt x="56992" y="80667"/>
                    <a:pt x="71021" y="70759"/>
                    <a:pt x="77334" y="56642"/>
                  </a:cubicBezTo>
                  <a:lnTo>
                    <a:pt x="77334" y="56642"/>
                  </a:lnTo>
                  <a:lnTo>
                    <a:pt x="55326" y="56730"/>
                  </a:lnTo>
                  <a:cubicBezTo>
                    <a:pt x="51381" y="60237"/>
                    <a:pt x="46208" y="62517"/>
                    <a:pt x="40508" y="62517"/>
                  </a:cubicBezTo>
                  <a:cubicBezTo>
                    <a:pt x="30513" y="62517"/>
                    <a:pt x="22008" y="55941"/>
                    <a:pt x="19202" y="46910"/>
                  </a:cubicBezTo>
                  <a:lnTo>
                    <a:pt x="80227" y="46647"/>
                  </a:lnTo>
                  <a:cubicBezTo>
                    <a:pt x="80578" y="44542"/>
                    <a:pt x="80754" y="42438"/>
                    <a:pt x="80754" y="40246"/>
                  </a:cubicBezTo>
                  <a:cubicBezTo>
                    <a:pt x="80666" y="18029"/>
                    <a:pt x="62604" y="1"/>
                    <a:pt x="40407" y="1"/>
                  </a:cubicBezTo>
                  <a:close/>
                </a:path>
              </a:pathLst>
            </a:custGeom>
            <a:solidFill>
              <a:srgbClr val="CE1F3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34" name="Google Shape;6534;p80"/>
            <p:cNvSpPr/>
            <p:nvPr/>
          </p:nvSpPr>
          <p:spPr>
            <a:xfrm>
              <a:off x="4707625" y="1822875"/>
              <a:ext cx="2113100" cy="2016650"/>
            </a:xfrm>
            <a:custGeom>
              <a:avLst/>
              <a:gdLst/>
              <a:ahLst/>
              <a:cxnLst/>
              <a:rect l="l" t="t" r="r" b="b"/>
              <a:pathLst>
                <a:path w="84524" h="80666" extrusionOk="0">
                  <a:moveTo>
                    <a:pt x="22446" y="4209"/>
                  </a:moveTo>
                  <a:lnTo>
                    <a:pt x="47084" y="40333"/>
                  </a:lnTo>
                  <a:lnTo>
                    <a:pt x="22446" y="76457"/>
                  </a:lnTo>
                  <a:lnTo>
                    <a:pt x="7979" y="76457"/>
                  </a:lnTo>
                  <a:lnTo>
                    <a:pt x="32617" y="40333"/>
                  </a:lnTo>
                  <a:lnTo>
                    <a:pt x="7979" y="4209"/>
                  </a:lnTo>
                  <a:close/>
                  <a:moveTo>
                    <a:pt x="0" y="0"/>
                  </a:moveTo>
                  <a:lnTo>
                    <a:pt x="27532" y="40333"/>
                  </a:lnTo>
                  <a:lnTo>
                    <a:pt x="0" y="80666"/>
                  </a:lnTo>
                  <a:lnTo>
                    <a:pt x="24638" y="80666"/>
                  </a:lnTo>
                  <a:lnTo>
                    <a:pt x="42262" y="54888"/>
                  </a:lnTo>
                  <a:lnTo>
                    <a:pt x="59886" y="80666"/>
                  </a:lnTo>
                  <a:lnTo>
                    <a:pt x="84524" y="80666"/>
                  </a:lnTo>
                  <a:lnTo>
                    <a:pt x="56992" y="40333"/>
                  </a:lnTo>
                  <a:lnTo>
                    <a:pt x="84524" y="0"/>
                  </a:lnTo>
                  <a:lnTo>
                    <a:pt x="59886" y="0"/>
                  </a:lnTo>
                  <a:lnTo>
                    <a:pt x="42262" y="25866"/>
                  </a:lnTo>
                  <a:lnTo>
                    <a:pt x="24638" y="0"/>
                  </a:lnTo>
                  <a:close/>
                </a:path>
              </a:pathLst>
            </a:custGeom>
            <a:solidFill>
              <a:srgbClr val="CE1F3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35" name="Google Shape;6535;p80"/>
            <p:cNvSpPr/>
            <p:nvPr/>
          </p:nvSpPr>
          <p:spPr>
            <a:xfrm>
              <a:off x="5106550" y="2033300"/>
              <a:ext cx="651050" cy="1595800"/>
            </a:xfrm>
            <a:custGeom>
              <a:avLst/>
              <a:gdLst/>
              <a:ahLst/>
              <a:cxnLst/>
              <a:rect l="l" t="t" r="r" b="b"/>
              <a:pathLst>
                <a:path w="26042" h="63832" extrusionOk="0">
                  <a:moveTo>
                    <a:pt x="1" y="0"/>
                  </a:moveTo>
                  <a:lnTo>
                    <a:pt x="21746" y="31916"/>
                  </a:lnTo>
                  <a:lnTo>
                    <a:pt x="1" y="63831"/>
                  </a:lnTo>
                  <a:lnTo>
                    <a:pt x="4297" y="63831"/>
                  </a:lnTo>
                  <a:lnTo>
                    <a:pt x="26042" y="31916"/>
                  </a:lnTo>
                  <a:lnTo>
                    <a:pt x="4297" y="0"/>
                  </a:lnTo>
                  <a:close/>
                </a:path>
              </a:pathLst>
            </a:custGeom>
            <a:solidFill>
              <a:srgbClr val="CE1F3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36" name="Google Shape;6536;p80"/>
            <p:cNvSpPr/>
            <p:nvPr/>
          </p:nvSpPr>
          <p:spPr>
            <a:xfrm>
              <a:off x="5764150" y="2831175"/>
              <a:ext cx="247725" cy="725575"/>
            </a:xfrm>
            <a:custGeom>
              <a:avLst/>
              <a:gdLst/>
              <a:ahLst/>
              <a:cxnLst/>
              <a:rect l="l" t="t" r="r" b="b"/>
              <a:pathLst>
                <a:path w="9909" h="29023" extrusionOk="0">
                  <a:moveTo>
                    <a:pt x="9909" y="1"/>
                  </a:moveTo>
                  <a:lnTo>
                    <a:pt x="1" y="14556"/>
                  </a:lnTo>
                  <a:lnTo>
                    <a:pt x="9909" y="29023"/>
                  </a:lnTo>
                  <a:lnTo>
                    <a:pt x="9909" y="1"/>
                  </a:lnTo>
                  <a:close/>
                </a:path>
              </a:pathLst>
            </a:custGeom>
            <a:solidFill>
              <a:srgbClr val="9C182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37" name="Google Shape;6537;p80"/>
            <p:cNvSpPr/>
            <p:nvPr/>
          </p:nvSpPr>
          <p:spPr>
            <a:xfrm>
              <a:off x="6842625" y="1822875"/>
              <a:ext cx="197300" cy="236750"/>
            </a:xfrm>
            <a:custGeom>
              <a:avLst/>
              <a:gdLst/>
              <a:ahLst/>
              <a:cxnLst/>
              <a:rect l="l" t="t" r="r" b="b"/>
              <a:pathLst>
                <a:path w="7892" h="9470" extrusionOk="0">
                  <a:moveTo>
                    <a:pt x="1" y="0"/>
                  </a:moveTo>
                  <a:lnTo>
                    <a:pt x="1" y="1754"/>
                  </a:lnTo>
                  <a:lnTo>
                    <a:pt x="2719" y="1754"/>
                  </a:lnTo>
                  <a:lnTo>
                    <a:pt x="2719" y="9469"/>
                  </a:lnTo>
                  <a:lnTo>
                    <a:pt x="5086" y="9469"/>
                  </a:lnTo>
                  <a:lnTo>
                    <a:pt x="5086" y="1754"/>
                  </a:lnTo>
                  <a:lnTo>
                    <a:pt x="7892" y="1754"/>
                  </a:lnTo>
                  <a:lnTo>
                    <a:pt x="7892" y="0"/>
                  </a:lnTo>
                  <a:close/>
                </a:path>
              </a:pathLst>
            </a:custGeom>
            <a:solidFill>
              <a:srgbClr val="CE0E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38" name="Google Shape;6538;p80"/>
            <p:cNvSpPr/>
            <p:nvPr/>
          </p:nvSpPr>
          <p:spPr>
            <a:xfrm>
              <a:off x="7064025" y="1822875"/>
              <a:ext cx="254300" cy="236750"/>
            </a:xfrm>
            <a:custGeom>
              <a:avLst/>
              <a:gdLst/>
              <a:ahLst/>
              <a:cxnLst/>
              <a:rect l="l" t="t" r="r" b="b"/>
              <a:pathLst>
                <a:path w="10172" h="9470" extrusionOk="0">
                  <a:moveTo>
                    <a:pt x="0" y="0"/>
                  </a:moveTo>
                  <a:lnTo>
                    <a:pt x="0" y="9469"/>
                  </a:lnTo>
                  <a:lnTo>
                    <a:pt x="2280" y="9469"/>
                  </a:lnTo>
                  <a:lnTo>
                    <a:pt x="2280" y="7277"/>
                  </a:lnTo>
                  <a:lnTo>
                    <a:pt x="2017" y="2718"/>
                  </a:lnTo>
                  <a:lnTo>
                    <a:pt x="4297" y="9469"/>
                  </a:lnTo>
                  <a:lnTo>
                    <a:pt x="5875" y="9469"/>
                  </a:lnTo>
                  <a:lnTo>
                    <a:pt x="8155" y="2718"/>
                  </a:lnTo>
                  <a:lnTo>
                    <a:pt x="7892" y="7277"/>
                  </a:lnTo>
                  <a:lnTo>
                    <a:pt x="7892" y="9469"/>
                  </a:lnTo>
                  <a:lnTo>
                    <a:pt x="10171" y="9469"/>
                  </a:lnTo>
                  <a:lnTo>
                    <a:pt x="10171" y="0"/>
                  </a:lnTo>
                  <a:lnTo>
                    <a:pt x="7190" y="0"/>
                  </a:lnTo>
                  <a:lnTo>
                    <a:pt x="5086" y="6576"/>
                  </a:lnTo>
                  <a:lnTo>
                    <a:pt x="2982" y="0"/>
                  </a:lnTo>
                  <a:close/>
                </a:path>
              </a:pathLst>
            </a:custGeom>
            <a:solidFill>
              <a:srgbClr val="CE0E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539" name="Google Shape;6539;p80"/>
          <p:cNvSpPr txBox="1">
            <a:spLocks noGrp="1"/>
          </p:cNvSpPr>
          <p:nvPr>
            <p:ph type="body" idx="2"/>
          </p:nvPr>
        </p:nvSpPr>
        <p:spPr>
          <a:xfrm>
            <a:off x="375500" y="1256775"/>
            <a:ext cx="8530500" cy="3309300"/>
          </a:xfrm>
          <a:prstGeom prst="rect">
            <a:avLst/>
          </a:prstGeom>
        </p:spPr>
        <p:txBody>
          <a:bodyPr spcFirstLastPara="1" wrap="square" lIns="91425" tIns="91425" rIns="91425" bIns="91425" anchor="t" anchorCtr="0">
            <a:normAutofit/>
          </a:bodyPr>
          <a:lstStyle>
            <a:lvl1pPr marL="457200" lvl="0" indent="-330200" rtl="0">
              <a:lnSpc>
                <a:spcPct val="115000"/>
              </a:lnSpc>
              <a:spcBef>
                <a:spcPts val="0"/>
              </a:spcBef>
              <a:spcAft>
                <a:spcPts val="0"/>
              </a:spcAft>
              <a:buClr>
                <a:schemeClr val="accent1"/>
              </a:buClr>
              <a:buSzPts val="1600"/>
              <a:buFont typeface="Inter"/>
              <a:buChar char="●"/>
              <a:defRPr>
                <a:solidFill>
                  <a:schemeClr val="dk1"/>
                </a:solidFill>
                <a:latin typeface="Inter"/>
                <a:ea typeface="Inter"/>
                <a:cs typeface="Inter"/>
                <a:sym typeface="Inter"/>
              </a:defRPr>
            </a:lvl1pPr>
            <a:lvl2pPr marL="914400" lvl="1" indent="-317500" rtl="0">
              <a:lnSpc>
                <a:spcPct val="115000"/>
              </a:lnSpc>
              <a:spcBef>
                <a:spcPts val="0"/>
              </a:spcBef>
              <a:spcAft>
                <a:spcPts val="0"/>
              </a:spcAft>
              <a:buClr>
                <a:schemeClr val="dk1"/>
              </a:buClr>
              <a:buSzPts val="1400"/>
              <a:buFont typeface="Inter"/>
              <a:buChar char="○"/>
              <a:defRPr>
                <a:solidFill>
                  <a:schemeClr val="dk1"/>
                </a:solidFill>
                <a:latin typeface="Inter"/>
                <a:ea typeface="Inter"/>
                <a:cs typeface="Inter"/>
                <a:sym typeface="Inter"/>
              </a:defRPr>
            </a:lvl2pPr>
            <a:lvl3pPr marL="1371600" lvl="2" indent="-304800" rtl="0">
              <a:lnSpc>
                <a:spcPct val="115000"/>
              </a:lnSpc>
              <a:spcBef>
                <a:spcPts val="0"/>
              </a:spcBef>
              <a:spcAft>
                <a:spcPts val="0"/>
              </a:spcAft>
              <a:buClr>
                <a:schemeClr val="dk2"/>
              </a:buClr>
              <a:buSzPts val="1200"/>
              <a:buFont typeface="Inter"/>
              <a:buChar char="■"/>
              <a:defRPr sz="1200">
                <a:solidFill>
                  <a:schemeClr val="dk1"/>
                </a:solidFill>
                <a:latin typeface="Inter"/>
                <a:ea typeface="Inter"/>
                <a:cs typeface="Inter"/>
                <a:sym typeface="Inter"/>
              </a:defRPr>
            </a:lvl3pPr>
            <a:lvl4pPr marL="1828800" lvl="3" indent="-304800" rtl="0">
              <a:lnSpc>
                <a:spcPct val="115000"/>
              </a:lnSpc>
              <a:spcBef>
                <a:spcPts val="0"/>
              </a:spcBef>
              <a:spcAft>
                <a:spcPts val="0"/>
              </a:spcAft>
              <a:buClr>
                <a:schemeClr val="dk2"/>
              </a:buClr>
              <a:buSzPts val="1200"/>
              <a:buFont typeface="Inter"/>
              <a:buChar char="●"/>
              <a:defRPr sz="1200">
                <a:solidFill>
                  <a:schemeClr val="dk1"/>
                </a:solidFill>
                <a:latin typeface="Inter"/>
                <a:ea typeface="Inter"/>
                <a:cs typeface="Inter"/>
                <a:sym typeface="Inter"/>
              </a:defRPr>
            </a:lvl4pPr>
            <a:lvl5pPr marL="2286000" lvl="4" indent="-292100" rtl="0">
              <a:lnSpc>
                <a:spcPct val="115000"/>
              </a:lnSpc>
              <a:spcBef>
                <a:spcPts val="0"/>
              </a:spcBef>
              <a:spcAft>
                <a:spcPts val="0"/>
              </a:spcAft>
              <a:buClr>
                <a:schemeClr val="dk2"/>
              </a:buClr>
              <a:buSzPts val="1000"/>
              <a:buFont typeface="Inter"/>
              <a:buChar char="○"/>
              <a:defRPr sz="1000">
                <a:solidFill>
                  <a:schemeClr val="dk1"/>
                </a:solidFill>
                <a:latin typeface="Inter"/>
                <a:ea typeface="Inter"/>
                <a:cs typeface="Inter"/>
                <a:sym typeface="Inter"/>
              </a:defRPr>
            </a:lvl5pPr>
            <a:lvl6pPr marL="2743200" lvl="5" indent="-292100" rtl="0">
              <a:lnSpc>
                <a:spcPct val="115000"/>
              </a:lnSpc>
              <a:spcBef>
                <a:spcPts val="0"/>
              </a:spcBef>
              <a:spcAft>
                <a:spcPts val="0"/>
              </a:spcAft>
              <a:buClr>
                <a:schemeClr val="dk2"/>
              </a:buClr>
              <a:buSzPts val="1000"/>
              <a:buFont typeface="Inter"/>
              <a:buChar char="■"/>
              <a:defRPr sz="1000">
                <a:solidFill>
                  <a:schemeClr val="dk1"/>
                </a:solidFill>
                <a:latin typeface="Inter"/>
                <a:ea typeface="Inter"/>
                <a:cs typeface="Inter"/>
                <a:sym typeface="Inter"/>
              </a:defRPr>
            </a:lvl6pPr>
            <a:lvl7pPr marL="3200400" lvl="6" indent="-292100" rtl="0">
              <a:lnSpc>
                <a:spcPct val="115000"/>
              </a:lnSpc>
              <a:spcBef>
                <a:spcPts val="0"/>
              </a:spcBef>
              <a:spcAft>
                <a:spcPts val="0"/>
              </a:spcAft>
              <a:buClr>
                <a:schemeClr val="dk2"/>
              </a:buClr>
              <a:buSzPts val="1000"/>
              <a:buFont typeface="Inter"/>
              <a:buChar char="●"/>
              <a:defRPr sz="1000">
                <a:solidFill>
                  <a:schemeClr val="dk1"/>
                </a:solidFill>
                <a:latin typeface="Inter"/>
                <a:ea typeface="Inter"/>
                <a:cs typeface="Inter"/>
                <a:sym typeface="Inter"/>
              </a:defRPr>
            </a:lvl7pPr>
            <a:lvl8pPr marL="3657600" lvl="7" indent="-285750" rtl="0">
              <a:lnSpc>
                <a:spcPct val="115000"/>
              </a:lnSpc>
              <a:spcBef>
                <a:spcPts val="0"/>
              </a:spcBef>
              <a:spcAft>
                <a:spcPts val="0"/>
              </a:spcAft>
              <a:buClr>
                <a:schemeClr val="dk2"/>
              </a:buClr>
              <a:buSzPts val="900"/>
              <a:buFont typeface="Inter"/>
              <a:buChar char="○"/>
              <a:defRPr sz="900">
                <a:solidFill>
                  <a:schemeClr val="dk1"/>
                </a:solidFill>
                <a:latin typeface="Inter"/>
                <a:ea typeface="Inter"/>
                <a:cs typeface="Inter"/>
                <a:sym typeface="Inter"/>
              </a:defRPr>
            </a:lvl8pPr>
            <a:lvl9pPr marL="4114800" lvl="8" indent="-285750" rtl="0">
              <a:lnSpc>
                <a:spcPct val="115000"/>
              </a:lnSpc>
              <a:spcBef>
                <a:spcPts val="0"/>
              </a:spcBef>
              <a:spcAft>
                <a:spcPts val="0"/>
              </a:spcAft>
              <a:buClr>
                <a:schemeClr val="dk2"/>
              </a:buClr>
              <a:buSzPts val="900"/>
              <a:buFont typeface="Inter"/>
              <a:buChar char="■"/>
              <a:defRPr sz="900">
                <a:solidFill>
                  <a:schemeClr val="dk1"/>
                </a:solidFill>
                <a:latin typeface="Inter"/>
                <a:ea typeface="Inter"/>
                <a:cs typeface="Inter"/>
                <a:sym typeface="Inter"/>
              </a:defRPr>
            </a:lvl9pPr>
          </a:lstStyle>
          <a:p>
            <a:endParaRPr/>
          </a:p>
        </p:txBody>
      </p:sp>
      <p:sp>
        <p:nvSpPr>
          <p:cNvPr id="6540" name="Google Shape;6540;p80"/>
          <p:cNvSpPr txBox="1"/>
          <p:nvPr/>
        </p:nvSpPr>
        <p:spPr>
          <a:xfrm>
            <a:off x="244350" y="4765500"/>
            <a:ext cx="1315500" cy="292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700">
                <a:solidFill>
                  <a:schemeClr val="dk2"/>
                </a:solidFill>
                <a:latin typeface="Inter Medium"/>
                <a:ea typeface="Inter Medium"/>
                <a:cs typeface="Inter Medium"/>
                <a:sym typeface="Inter Medium"/>
              </a:rPr>
              <a:t>Proprietary &amp; Confidential</a:t>
            </a:r>
            <a:endParaRPr sz="700">
              <a:solidFill>
                <a:schemeClr val="dk2"/>
              </a:solidFill>
              <a:latin typeface="Inter Medium"/>
              <a:ea typeface="Inter Medium"/>
              <a:cs typeface="Inter Medium"/>
              <a:sym typeface="Inter Medium"/>
            </a:endParaRPr>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matchingName="Title and body blank bkgrnd">
  <p:cSld name="TITLE_AND_BODY_3_1">
    <p:spTree>
      <p:nvGrpSpPr>
        <p:cNvPr id="1" name="Shape 6541"/>
        <p:cNvGrpSpPr/>
        <p:nvPr/>
      </p:nvGrpSpPr>
      <p:grpSpPr>
        <a:xfrm>
          <a:off x="0" y="0"/>
          <a:ext cx="0" cy="0"/>
          <a:chOff x="0" y="0"/>
          <a:chExt cx="0" cy="0"/>
        </a:xfrm>
      </p:grpSpPr>
      <p:sp>
        <p:nvSpPr>
          <p:cNvPr id="6542" name="Google Shape;6542;p81"/>
          <p:cNvSpPr txBox="1">
            <a:spLocks noGrp="1"/>
          </p:cNvSpPr>
          <p:nvPr>
            <p:ph type="title"/>
          </p:nvPr>
        </p:nvSpPr>
        <p:spPr>
          <a:xfrm>
            <a:off x="365800" y="507175"/>
            <a:ext cx="8407500" cy="637500"/>
          </a:xfrm>
          <a:prstGeom prst="rect">
            <a:avLst/>
          </a:prstGeom>
        </p:spPr>
        <p:txBody>
          <a:bodyPr spcFirstLastPara="1" wrap="square" lIns="91425" tIns="91425" rIns="91425" bIns="91425" anchor="t" anchorCtr="0">
            <a:normAutofit/>
          </a:bodyPr>
          <a:lstStyle>
            <a:lvl1pPr lvl="0" rtl="0">
              <a:lnSpc>
                <a:spcPct val="115000"/>
              </a:lnSpc>
              <a:spcBef>
                <a:spcPts val="0"/>
              </a:spcBef>
              <a:spcAft>
                <a:spcPts val="0"/>
              </a:spcAft>
              <a:buSzPts val="2800"/>
              <a:buNone/>
              <a:defRPr sz="2800"/>
            </a:lvl1pPr>
            <a:lvl2pPr lvl="1" rtl="0">
              <a:lnSpc>
                <a:spcPct val="115000"/>
              </a:lnSpc>
              <a:spcBef>
                <a:spcPts val="0"/>
              </a:spcBef>
              <a:spcAft>
                <a:spcPts val="0"/>
              </a:spcAft>
              <a:buSzPts val="2800"/>
              <a:buNone/>
              <a:defRPr/>
            </a:lvl2pPr>
            <a:lvl3pPr lvl="2" rtl="0">
              <a:lnSpc>
                <a:spcPct val="115000"/>
              </a:lnSpc>
              <a:spcBef>
                <a:spcPts val="0"/>
              </a:spcBef>
              <a:spcAft>
                <a:spcPts val="0"/>
              </a:spcAft>
              <a:buSzPts val="2800"/>
              <a:buNone/>
              <a:defRPr/>
            </a:lvl3pPr>
            <a:lvl4pPr lvl="3" rtl="0">
              <a:lnSpc>
                <a:spcPct val="115000"/>
              </a:lnSpc>
              <a:spcBef>
                <a:spcPts val="0"/>
              </a:spcBef>
              <a:spcAft>
                <a:spcPts val="0"/>
              </a:spcAft>
              <a:buSzPts val="2800"/>
              <a:buNone/>
              <a:defRPr/>
            </a:lvl4pPr>
            <a:lvl5pPr lvl="4" rtl="0">
              <a:lnSpc>
                <a:spcPct val="115000"/>
              </a:lnSpc>
              <a:spcBef>
                <a:spcPts val="0"/>
              </a:spcBef>
              <a:spcAft>
                <a:spcPts val="0"/>
              </a:spcAft>
              <a:buSzPts val="2800"/>
              <a:buNone/>
              <a:defRPr/>
            </a:lvl5pPr>
            <a:lvl6pPr lvl="5" rtl="0">
              <a:lnSpc>
                <a:spcPct val="115000"/>
              </a:lnSpc>
              <a:spcBef>
                <a:spcPts val="0"/>
              </a:spcBef>
              <a:spcAft>
                <a:spcPts val="0"/>
              </a:spcAft>
              <a:buSzPts val="2800"/>
              <a:buNone/>
              <a:defRPr/>
            </a:lvl6pPr>
            <a:lvl7pPr lvl="6" rtl="0">
              <a:lnSpc>
                <a:spcPct val="115000"/>
              </a:lnSpc>
              <a:spcBef>
                <a:spcPts val="0"/>
              </a:spcBef>
              <a:spcAft>
                <a:spcPts val="0"/>
              </a:spcAft>
              <a:buSzPts val="2800"/>
              <a:buNone/>
              <a:defRPr/>
            </a:lvl7pPr>
            <a:lvl8pPr lvl="7" rtl="0">
              <a:lnSpc>
                <a:spcPct val="115000"/>
              </a:lnSpc>
              <a:spcBef>
                <a:spcPts val="0"/>
              </a:spcBef>
              <a:spcAft>
                <a:spcPts val="0"/>
              </a:spcAft>
              <a:buSzPts val="2800"/>
              <a:buNone/>
              <a:defRPr/>
            </a:lvl8pPr>
            <a:lvl9pPr lvl="8" rtl="0">
              <a:lnSpc>
                <a:spcPct val="115000"/>
              </a:lnSpc>
              <a:spcBef>
                <a:spcPts val="0"/>
              </a:spcBef>
              <a:spcAft>
                <a:spcPts val="0"/>
              </a:spcAft>
              <a:buSzPts val="2800"/>
              <a:buNone/>
              <a:defRPr/>
            </a:lvl9pPr>
          </a:lstStyle>
          <a:p>
            <a:endParaRPr/>
          </a:p>
        </p:txBody>
      </p:sp>
      <p:sp>
        <p:nvSpPr>
          <p:cNvPr id="6543" name="Google Shape;6543;p81"/>
          <p:cNvSpPr txBox="1">
            <a:spLocks noGrp="1"/>
          </p:cNvSpPr>
          <p:nvPr>
            <p:ph type="sldNum" idx="12"/>
          </p:nvPr>
        </p:nvSpPr>
        <p:spPr>
          <a:xfrm>
            <a:off x="8702350" y="4780525"/>
            <a:ext cx="318900" cy="272700"/>
          </a:xfrm>
          <a:prstGeom prst="rect">
            <a:avLst/>
          </a:prstGeom>
        </p:spPr>
        <p:txBody>
          <a:bodyPr spcFirstLastPara="1" wrap="square" lIns="91425" tIns="91425" rIns="91425" bIns="91425" anchor="ctr" anchorCtr="0">
            <a:normAutofit lnSpcReduction="20000"/>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
        <p:nvSpPr>
          <p:cNvPr id="6544" name="Google Shape;6544;p81"/>
          <p:cNvSpPr txBox="1">
            <a:spLocks noGrp="1"/>
          </p:cNvSpPr>
          <p:nvPr>
            <p:ph type="subTitle" idx="1"/>
          </p:nvPr>
        </p:nvSpPr>
        <p:spPr>
          <a:xfrm>
            <a:off x="375508" y="166466"/>
            <a:ext cx="4029000" cy="316800"/>
          </a:xfrm>
          <a:prstGeom prst="rect">
            <a:avLst/>
          </a:prstGeom>
        </p:spPr>
        <p:txBody>
          <a:bodyPr spcFirstLastPara="1" wrap="square" lIns="91425" tIns="91425" rIns="91425" bIns="91425" anchor="ctr" anchorCtr="0">
            <a:normAutofit/>
          </a:bodyPr>
          <a:lstStyle>
            <a:lvl1pPr lvl="0" rtl="0">
              <a:spcBef>
                <a:spcPts val="0"/>
              </a:spcBef>
              <a:spcAft>
                <a:spcPts val="0"/>
              </a:spcAft>
              <a:buClr>
                <a:schemeClr val="dk2"/>
              </a:buClr>
              <a:buSzPts val="1000"/>
              <a:buFont typeface="Inter Medium"/>
              <a:buNone/>
              <a:defRPr sz="1000">
                <a:solidFill>
                  <a:schemeClr val="dk2"/>
                </a:solidFill>
                <a:latin typeface="Inter Medium"/>
                <a:ea typeface="Inter Medium"/>
                <a:cs typeface="Inter Medium"/>
                <a:sym typeface="Inter Medium"/>
              </a:defRPr>
            </a:lvl1pPr>
            <a:lvl2pPr lvl="1" rtl="0">
              <a:spcBef>
                <a:spcPts val="0"/>
              </a:spcBef>
              <a:spcAft>
                <a:spcPts val="0"/>
              </a:spcAft>
              <a:buSzPts val="1200"/>
              <a:buNone/>
              <a:defRPr sz="1200"/>
            </a:lvl2pPr>
            <a:lvl3pPr lvl="2" rtl="0">
              <a:spcBef>
                <a:spcPts val="0"/>
              </a:spcBef>
              <a:spcAft>
                <a:spcPts val="0"/>
              </a:spcAft>
              <a:buSzPts val="1200"/>
              <a:buNone/>
              <a:defRPr sz="1200"/>
            </a:lvl3pPr>
            <a:lvl4pPr lvl="3" rtl="0">
              <a:spcBef>
                <a:spcPts val="0"/>
              </a:spcBef>
              <a:spcAft>
                <a:spcPts val="0"/>
              </a:spcAft>
              <a:buSzPts val="1200"/>
              <a:buNone/>
              <a:defRPr sz="1200"/>
            </a:lvl4pPr>
            <a:lvl5pPr lvl="4" rtl="0">
              <a:spcBef>
                <a:spcPts val="0"/>
              </a:spcBef>
              <a:spcAft>
                <a:spcPts val="0"/>
              </a:spcAft>
              <a:buSzPts val="1200"/>
              <a:buNone/>
              <a:defRPr sz="1200"/>
            </a:lvl5pPr>
            <a:lvl6pPr lvl="5" rtl="0">
              <a:spcBef>
                <a:spcPts val="0"/>
              </a:spcBef>
              <a:spcAft>
                <a:spcPts val="0"/>
              </a:spcAft>
              <a:buSzPts val="1200"/>
              <a:buNone/>
              <a:defRPr sz="1200"/>
            </a:lvl6pPr>
            <a:lvl7pPr lvl="6" rtl="0">
              <a:spcBef>
                <a:spcPts val="0"/>
              </a:spcBef>
              <a:spcAft>
                <a:spcPts val="0"/>
              </a:spcAft>
              <a:buSzPts val="1200"/>
              <a:buNone/>
              <a:defRPr sz="1200"/>
            </a:lvl7pPr>
            <a:lvl8pPr lvl="7" rtl="0">
              <a:spcBef>
                <a:spcPts val="0"/>
              </a:spcBef>
              <a:spcAft>
                <a:spcPts val="0"/>
              </a:spcAft>
              <a:buSzPts val="1200"/>
              <a:buNone/>
              <a:defRPr sz="1200"/>
            </a:lvl8pPr>
            <a:lvl9pPr lvl="8" rtl="0">
              <a:spcBef>
                <a:spcPts val="0"/>
              </a:spcBef>
              <a:spcAft>
                <a:spcPts val="0"/>
              </a:spcAft>
              <a:buSzPts val="1200"/>
              <a:buNone/>
              <a:defRPr sz="1200"/>
            </a:lvl9pPr>
          </a:lstStyle>
          <a:p>
            <a:endParaRPr/>
          </a:p>
        </p:txBody>
      </p:sp>
      <p:sp>
        <p:nvSpPr>
          <p:cNvPr id="6545" name="Google Shape;6545;p81"/>
          <p:cNvSpPr/>
          <p:nvPr/>
        </p:nvSpPr>
        <p:spPr>
          <a:xfrm>
            <a:off x="278209" y="272369"/>
            <a:ext cx="87600" cy="122700"/>
          </a:xfrm>
          <a:prstGeom prst="chevron">
            <a:avLst>
              <a:gd name="adj" fmla="val 55512"/>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6546" name="Google Shape;6546;p81"/>
          <p:cNvGrpSpPr/>
          <p:nvPr/>
        </p:nvGrpSpPr>
        <p:grpSpPr>
          <a:xfrm>
            <a:off x="8041173" y="4778596"/>
            <a:ext cx="598277" cy="170409"/>
            <a:chOff x="238125" y="1822850"/>
            <a:chExt cx="7080200" cy="2016675"/>
          </a:xfrm>
        </p:grpSpPr>
        <p:sp>
          <p:nvSpPr>
            <p:cNvPr id="6547" name="Google Shape;6547;p81"/>
            <p:cNvSpPr/>
            <p:nvPr/>
          </p:nvSpPr>
          <p:spPr>
            <a:xfrm>
              <a:off x="238125" y="1822875"/>
              <a:ext cx="2435325" cy="2016650"/>
            </a:xfrm>
            <a:custGeom>
              <a:avLst/>
              <a:gdLst/>
              <a:ahLst/>
              <a:cxnLst/>
              <a:rect l="l" t="t" r="r" b="b"/>
              <a:pathLst>
                <a:path w="97413" h="80666" extrusionOk="0">
                  <a:moveTo>
                    <a:pt x="0" y="0"/>
                  </a:moveTo>
                  <a:lnTo>
                    <a:pt x="0" y="51030"/>
                  </a:lnTo>
                  <a:cubicBezTo>
                    <a:pt x="0" y="71547"/>
                    <a:pt x="12012" y="80666"/>
                    <a:pt x="27444" y="80666"/>
                  </a:cubicBezTo>
                  <a:cubicBezTo>
                    <a:pt x="36738" y="80666"/>
                    <a:pt x="44103" y="77071"/>
                    <a:pt x="48750" y="70144"/>
                  </a:cubicBezTo>
                  <a:cubicBezTo>
                    <a:pt x="53310" y="77071"/>
                    <a:pt x="60675" y="80666"/>
                    <a:pt x="69969" y="80666"/>
                  </a:cubicBezTo>
                  <a:cubicBezTo>
                    <a:pt x="85488" y="80666"/>
                    <a:pt x="97413" y="71547"/>
                    <a:pt x="97413" y="51030"/>
                  </a:cubicBezTo>
                  <a:lnTo>
                    <a:pt x="97413" y="0"/>
                  </a:lnTo>
                  <a:lnTo>
                    <a:pt x="78386" y="0"/>
                  </a:lnTo>
                  <a:lnTo>
                    <a:pt x="78386" y="51030"/>
                  </a:lnTo>
                  <a:cubicBezTo>
                    <a:pt x="78386" y="59886"/>
                    <a:pt x="73914" y="63130"/>
                    <a:pt x="68303" y="63130"/>
                  </a:cubicBezTo>
                  <a:cubicBezTo>
                    <a:pt x="62691" y="63130"/>
                    <a:pt x="58220" y="59886"/>
                    <a:pt x="58220" y="51030"/>
                  </a:cubicBezTo>
                  <a:lnTo>
                    <a:pt x="58220" y="0"/>
                  </a:lnTo>
                  <a:lnTo>
                    <a:pt x="39193" y="0"/>
                  </a:lnTo>
                  <a:lnTo>
                    <a:pt x="39193" y="51030"/>
                  </a:lnTo>
                  <a:cubicBezTo>
                    <a:pt x="39193" y="59886"/>
                    <a:pt x="34897" y="63130"/>
                    <a:pt x="29110" y="63130"/>
                  </a:cubicBezTo>
                  <a:cubicBezTo>
                    <a:pt x="23323" y="63130"/>
                    <a:pt x="19027" y="59886"/>
                    <a:pt x="19027" y="51030"/>
                  </a:cubicBezTo>
                  <a:lnTo>
                    <a:pt x="19027" y="0"/>
                  </a:lnTo>
                  <a:close/>
                </a:path>
              </a:pathLst>
            </a:custGeom>
            <a:solidFill>
              <a:srgbClr val="CE1F3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48" name="Google Shape;6548;p81"/>
            <p:cNvSpPr/>
            <p:nvPr/>
          </p:nvSpPr>
          <p:spPr>
            <a:xfrm>
              <a:off x="2870725" y="1822850"/>
              <a:ext cx="2018850" cy="2016675"/>
            </a:xfrm>
            <a:custGeom>
              <a:avLst/>
              <a:gdLst/>
              <a:ahLst/>
              <a:cxnLst/>
              <a:rect l="l" t="t" r="r" b="b"/>
              <a:pathLst>
                <a:path w="80754" h="80667" extrusionOk="0">
                  <a:moveTo>
                    <a:pt x="40333" y="18151"/>
                  </a:moveTo>
                  <a:cubicBezTo>
                    <a:pt x="49276" y="18151"/>
                    <a:pt x="57080" y="23499"/>
                    <a:pt x="60587" y="31215"/>
                  </a:cubicBezTo>
                  <a:lnTo>
                    <a:pt x="20166" y="31390"/>
                  </a:lnTo>
                  <a:cubicBezTo>
                    <a:pt x="23586" y="23587"/>
                    <a:pt x="31302" y="18238"/>
                    <a:pt x="40333" y="18151"/>
                  </a:cubicBezTo>
                  <a:close/>
                  <a:moveTo>
                    <a:pt x="40407" y="1"/>
                  </a:moveTo>
                  <a:cubicBezTo>
                    <a:pt x="40353" y="1"/>
                    <a:pt x="40299" y="1"/>
                    <a:pt x="40245" y="1"/>
                  </a:cubicBezTo>
                  <a:cubicBezTo>
                    <a:pt x="17974" y="89"/>
                    <a:pt x="0" y="18238"/>
                    <a:pt x="88" y="40509"/>
                  </a:cubicBezTo>
                  <a:cubicBezTo>
                    <a:pt x="88" y="62726"/>
                    <a:pt x="18237" y="80667"/>
                    <a:pt x="40347" y="80667"/>
                  </a:cubicBezTo>
                  <a:cubicBezTo>
                    <a:pt x="40401" y="80667"/>
                    <a:pt x="40454" y="80667"/>
                    <a:pt x="40508" y="80667"/>
                  </a:cubicBezTo>
                  <a:cubicBezTo>
                    <a:pt x="56992" y="80667"/>
                    <a:pt x="71021" y="70759"/>
                    <a:pt x="77334" y="56642"/>
                  </a:cubicBezTo>
                  <a:lnTo>
                    <a:pt x="77334" y="56642"/>
                  </a:lnTo>
                  <a:lnTo>
                    <a:pt x="55326" y="56730"/>
                  </a:lnTo>
                  <a:cubicBezTo>
                    <a:pt x="51381" y="60237"/>
                    <a:pt x="46208" y="62517"/>
                    <a:pt x="40508" y="62517"/>
                  </a:cubicBezTo>
                  <a:cubicBezTo>
                    <a:pt x="30513" y="62517"/>
                    <a:pt x="22008" y="55941"/>
                    <a:pt x="19202" y="46910"/>
                  </a:cubicBezTo>
                  <a:lnTo>
                    <a:pt x="80227" y="46647"/>
                  </a:lnTo>
                  <a:cubicBezTo>
                    <a:pt x="80578" y="44542"/>
                    <a:pt x="80754" y="42438"/>
                    <a:pt x="80754" y="40246"/>
                  </a:cubicBezTo>
                  <a:cubicBezTo>
                    <a:pt x="80666" y="18029"/>
                    <a:pt x="62604" y="1"/>
                    <a:pt x="40407" y="1"/>
                  </a:cubicBezTo>
                  <a:close/>
                </a:path>
              </a:pathLst>
            </a:custGeom>
            <a:solidFill>
              <a:srgbClr val="CE1F3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49" name="Google Shape;6549;p81"/>
            <p:cNvSpPr/>
            <p:nvPr/>
          </p:nvSpPr>
          <p:spPr>
            <a:xfrm>
              <a:off x="4707625" y="1822875"/>
              <a:ext cx="2113100" cy="2016650"/>
            </a:xfrm>
            <a:custGeom>
              <a:avLst/>
              <a:gdLst/>
              <a:ahLst/>
              <a:cxnLst/>
              <a:rect l="l" t="t" r="r" b="b"/>
              <a:pathLst>
                <a:path w="84524" h="80666" extrusionOk="0">
                  <a:moveTo>
                    <a:pt x="22446" y="4209"/>
                  </a:moveTo>
                  <a:lnTo>
                    <a:pt x="47084" y="40333"/>
                  </a:lnTo>
                  <a:lnTo>
                    <a:pt x="22446" y="76457"/>
                  </a:lnTo>
                  <a:lnTo>
                    <a:pt x="7979" y="76457"/>
                  </a:lnTo>
                  <a:lnTo>
                    <a:pt x="32617" y="40333"/>
                  </a:lnTo>
                  <a:lnTo>
                    <a:pt x="7979" y="4209"/>
                  </a:lnTo>
                  <a:close/>
                  <a:moveTo>
                    <a:pt x="0" y="0"/>
                  </a:moveTo>
                  <a:lnTo>
                    <a:pt x="27532" y="40333"/>
                  </a:lnTo>
                  <a:lnTo>
                    <a:pt x="0" y="80666"/>
                  </a:lnTo>
                  <a:lnTo>
                    <a:pt x="24638" y="80666"/>
                  </a:lnTo>
                  <a:lnTo>
                    <a:pt x="42262" y="54888"/>
                  </a:lnTo>
                  <a:lnTo>
                    <a:pt x="59886" y="80666"/>
                  </a:lnTo>
                  <a:lnTo>
                    <a:pt x="84524" y="80666"/>
                  </a:lnTo>
                  <a:lnTo>
                    <a:pt x="56992" y="40333"/>
                  </a:lnTo>
                  <a:lnTo>
                    <a:pt x="84524" y="0"/>
                  </a:lnTo>
                  <a:lnTo>
                    <a:pt x="59886" y="0"/>
                  </a:lnTo>
                  <a:lnTo>
                    <a:pt x="42262" y="25866"/>
                  </a:lnTo>
                  <a:lnTo>
                    <a:pt x="24638" y="0"/>
                  </a:lnTo>
                  <a:close/>
                </a:path>
              </a:pathLst>
            </a:custGeom>
            <a:solidFill>
              <a:srgbClr val="CE1F3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50" name="Google Shape;6550;p81"/>
            <p:cNvSpPr/>
            <p:nvPr/>
          </p:nvSpPr>
          <p:spPr>
            <a:xfrm>
              <a:off x="5106550" y="2033300"/>
              <a:ext cx="651050" cy="1595800"/>
            </a:xfrm>
            <a:custGeom>
              <a:avLst/>
              <a:gdLst/>
              <a:ahLst/>
              <a:cxnLst/>
              <a:rect l="l" t="t" r="r" b="b"/>
              <a:pathLst>
                <a:path w="26042" h="63832" extrusionOk="0">
                  <a:moveTo>
                    <a:pt x="1" y="0"/>
                  </a:moveTo>
                  <a:lnTo>
                    <a:pt x="21746" y="31916"/>
                  </a:lnTo>
                  <a:lnTo>
                    <a:pt x="1" y="63831"/>
                  </a:lnTo>
                  <a:lnTo>
                    <a:pt x="4297" y="63831"/>
                  </a:lnTo>
                  <a:lnTo>
                    <a:pt x="26042" y="31916"/>
                  </a:lnTo>
                  <a:lnTo>
                    <a:pt x="4297" y="0"/>
                  </a:lnTo>
                  <a:close/>
                </a:path>
              </a:pathLst>
            </a:custGeom>
            <a:solidFill>
              <a:srgbClr val="CE1F3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51" name="Google Shape;6551;p81"/>
            <p:cNvSpPr/>
            <p:nvPr/>
          </p:nvSpPr>
          <p:spPr>
            <a:xfrm>
              <a:off x="5764150" y="2831175"/>
              <a:ext cx="247725" cy="725575"/>
            </a:xfrm>
            <a:custGeom>
              <a:avLst/>
              <a:gdLst/>
              <a:ahLst/>
              <a:cxnLst/>
              <a:rect l="l" t="t" r="r" b="b"/>
              <a:pathLst>
                <a:path w="9909" h="29023" extrusionOk="0">
                  <a:moveTo>
                    <a:pt x="9909" y="1"/>
                  </a:moveTo>
                  <a:lnTo>
                    <a:pt x="1" y="14556"/>
                  </a:lnTo>
                  <a:lnTo>
                    <a:pt x="9909" y="29023"/>
                  </a:lnTo>
                  <a:lnTo>
                    <a:pt x="9909" y="1"/>
                  </a:lnTo>
                  <a:close/>
                </a:path>
              </a:pathLst>
            </a:custGeom>
            <a:solidFill>
              <a:srgbClr val="9C182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52" name="Google Shape;6552;p81"/>
            <p:cNvSpPr/>
            <p:nvPr/>
          </p:nvSpPr>
          <p:spPr>
            <a:xfrm>
              <a:off x="6842625" y="1822875"/>
              <a:ext cx="197300" cy="236750"/>
            </a:xfrm>
            <a:custGeom>
              <a:avLst/>
              <a:gdLst/>
              <a:ahLst/>
              <a:cxnLst/>
              <a:rect l="l" t="t" r="r" b="b"/>
              <a:pathLst>
                <a:path w="7892" h="9470" extrusionOk="0">
                  <a:moveTo>
                    <a:pt x="1" y="0"/>
                  </a:moveTo>
                  <a:lnTo>
                    <a:pt x="1" y="1754"/>
                  </a:lnTo>
                  <a:lnTo>
                    <a:pt x="2719" y="1754"/>
                  </a:lnTo>
                  <a:lnTo>
                    <a:pt x="2719" y="9469"/>
                  </a:lnTo>
                  <a:lnTo>
                    <a:pt x="5086" y="9469"/>
                  </a:lnTo>
                  <a:lnTo>
                    <a:pt x="5086" y="1754"/>
                  </a:lnTo>
                  <a:lnTo>
                    <a:pt x="7892" y="1754"/>
                  </a:lnTo>
                  <a:lnTo>
                    <a:pt x="7892" y="0"/>
                  </a:lnTo>
                  <a:close/>
                </a:path>
              </a:pathLst>
            </a:custGeom>
            <a:solidFill>
              <a:srgbClr val="CE0E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53" name="Google Shape;6553;p81"/>
            <p:cNvSpPr/>
            <p:nvPr/>
          </p:nvSpPr>
          <p:spPr>
            <a:xfrm>
              <a:off x="7064025" y="1822875"/>
              <a:ext cx="254300" cy="236750"/>
            </a:xfrm>
            <a:custGeom>
              <a:avLst/>
              <a:gdLst/>
              <a:ahLst/>
              <a:cxnLst/>
              <a:rect l="l" t="t" r="r" b="b"/>
              <a:pathLst>
                <a:path w="10172" h="9470" extrusionOk="0">
                  <a:moveTo>
                    <a:pt x="0" y="0"/>
                  </a:moveTo>
                  <a:lnTo>
                    <a:pt x="0" y="9469"/>
                  </a:lnTo>
                  <a:lnTo>
                    <a:pt x="2280" y="9469"/>
                  </a:lnTo>
                  <a:lnTo>
                    <a:pt x="2280" y="7277"/>
                  </a:lnTo>
                  <a:lnTo>
                    <a:pt x="2017" y="2718"/>
                  </a:lnTo>
                  <a:lnTo>
                    <a:pt x="4297" y="9469"/>
                  </a:lnTo>
                  <a:lnTo>
                    <a:pt x="5875" y="9469"/>
                  </a:lnTo>
                  <a:lnTo>
                    <a:pt x="8155" y="2718"/>
                  </a:lnTo>
                  <a:lnTo>
                    <a:pt x="7892" y="7277"/>
                  </a:lnTo>
                  <a:lnTo>
                    <a:pt x="7892" y="9469"/>
                  </a:lnTo>
                  <a:lnTo>
                    <a:pt x="10171" y="9469"/>
                  </a:lnTo>
                  <a:lnTo>
                    <a:pt x="10171" y="0"/>
                  </a:lnTo>
                  <a:lnTo>
                    <a:pt x="7190" y="0"/>
                  </a:lnTo>
                  <a:lnTo>
                    <a:pt x="5086" y="6576"/>
                  </a:lnTo>
                  <a:lnTo>
                    <a:pt x="2982" y="0"/>
                  </a:lnTo>
                  <a:close/>
                </a:path>
              </a:pathLst>
            </a:custGeom>
            <a:solidFill>
              <a:srgbClr val="CE0E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554" name="Google Shape;6554;p81"/>
          <p:cNvSpPr txBox="1">
            <a:spLocks noGrp="1"/>
          </p:cNvSpPr>
          <p:nvPr>
            <p:ph type="body" idx="2"/>
          </p:nvPr>
        </p:nvSpPr>
        <p:spPr>
          <a:xfrm>
            <a:off x="375500" y="1256775"/>
            <a:ext cx="8530500" cy="3309300"/>
          </a:xfrm>
          <a:prstGeom prst="rect">
            <a:avLst/>
          </a:prstGeom>
        </p:spPr>
        <p:txBody>
          <a:bodyPr spcFirstLastPara="1" wrap="square" lIns="91425" tIns="91425" rIns="91425" bIns="91425" anchor="t" anchorCtr="0">
            <a:normAutofit/>
          </a:bodyPr>
          <a:lstStyle>
            <a:lvl1pPr marL="457200" lvl="0" indent="-330200" rtl="0">
              <a:lnSpc>
                <a:spcPct val="115000"/>
              </a:lnSpc>
              <a:spcBef>
                <a:spcPts val="0"/>
              </a:spcBef>
              <a:spcAft>
                <a:spcPts val="0"/>
              </a:spcAft>
              <a:buClr>
                <a:schemeClr val="accent1"/>
              </a:buClr>
              <a:buSzPts val="1600"/>
              <a:buFont typeface="Inter"/>
              <a:buChar char="●"/>
              <a:defRPr>
                <a:solidFill>
                  <a:schemeClr val="dk1"/>
                </a:solidFill>
                <a:latin typeface="Inter"/>
                <a:ea typeface="Inter"/>
                <a:cs typeface="Inter"/>
                <a:sym typeface="Inter"/>
              </a:defRPr>
            </a:lvl1pPr>
            <a:lvl2pPr marL="914400" lvl="1" indent="-317500" rtl="0">
              <a:lnSpc>
                <a:spcPct val="115000"/>
              </a:lnSpc>
              <a:spcBef>
                <a:spcPts val="0"/>
              </a:spcBef>
              <a:spcAft>
                <a:spcPts val="0"/>
              </a:spcAft>
              <a:buClr>
                <a:schemeClr val="dk1"/>
              </a:buClr>
              <a:buSzPts val="1400"/>
              <a:buFont typeface="Inter"/>
              <a:buChar char="○"/>
              <a:defRPr>
                <a:solidFill>
                  <a:schemeClr val="dk1"/>
                </a:solidFill>
                <a:latin typeface="Inter"/>
                <a:ea typeface="Inter"/>
                <a:cs typeface="Inter"/>
                <a:sym typeface="Inter"/>
              </a:defRPr>
            </a:lvl2pPr>
            <a:lvl3pPr marL="1371600" lvl="2" indent="-304800" rtl="0">
              <a:lnSpc>
                <a:spcPct val="115000"/>
              </a:lnSpc>
              <a:spcBef>
                <a:spcPts val="0"/>
              </a:spcBef>
              <a:spcAft>
                <a:spcPts val="0"/>
              </a:spcAft>
              <a:buClr>
                <a:schemeClr val="dk2"/>
              </a:buClr>
              <a:buSzPts val="1200"/>
              <a:buFont typeface="Inter"/>
              <a:buChar char="■"/>
              <a:defRPr sz="1200">
                <a:solidFill>
                  <a:schemeClr val="dk1"/>
                </a:solidFill>
                <a:latin typeface="Inter"/>
                <a:ea typeface="Inter"/>
                <a:cs typeface="Inter"/>
                <a:sym typeface="Inter"/>
              </a:defRPr>
            </a:lvl3pPr>
            <a:lvl4pPr marL="1828800" lvl="3" indent="-304800" rtl="0">
              <a:lnSpc>
                <a:spcPct val="115000"/>
              </a:lnSpc>
              <a:spcBef>
                <a:spcPts val="0"/>
              </a:spcBef>
              <a:spcAft>
                <a:spcPts val="0"/>
              </a:spcAft>
              <a:buClr>
                <a:schemeClr val="dk2"/>
              </a:buClr>
              <a:buSzPts val="1200"/>
              <a:buFont typeface="Inter"/>
              <a:buChar char="●"/>
              <a:defRPr sz="1200">
                <a:solidFill>
                  <a:schemeClr val="dk1"/>
                </a:solidFill>
                <a:latin typeface="Inter"/>
                <a:ea typeface="Inter"/>
                <a:cs typeface="Inter"/>
                <a:sym typeface="Inter"/>
              </a:defRPr>
            </a:lvl4pPr>
            <a:lvl5pPr marL="2286000" lvl="4" indent="-292100" rtl="0">
              <a:lnSpc>
                <a:spcPct val="115000"/>
              </a:lnSpc>
              <a:spcBef>
                <a:spcPts val="0"/>
              </a:spcBef>
              <a:spcAft>
                <a:spcPts val="0"/>
              </a:spcAft>
              <a:buClr>
                <a:schemeClr val="dk2"/>
              </a:buClr>
              <a:buSzPts val="1000"/>
              <a:buFont typeface="Inter"/>
              <a:buChar char="○"/>
              <a:defRPr sz="1000">
                <a:solidFill>
                  <a:schemeClr val="dk1"/>
                </a:solidFill>
                <a:latin typeface="Inter"/>
                <a:ea typeface="Inter"/>
                <a:cs typeface="Inter"/>
                <a:sym typeface="Inter"/>
              </a:defRPr>
            </a:lvl5pPr>
            <a:lvl6pPr marL="2743200" lvl="5" indent="-292100" rtl="0">
              <a:lnSpc>
                <a:spcPct val="115000"/>
              </a:lnSpc>
              <a:spcBef>
                <a:spcPts val="0"/>
              </a:spcBef>
              <a:spcAft>
                <a:spcPts val="0"/>
              </a:spcAft>
              <a:buClr>
                <a:schemeClr val="dk2"/>
              </a:buClr>
              <a:buSzPts val="1000"/>
              <a:buFont typeface="Inter"/>
              <a:buChar char="■"/>
              <a:defRPr sz="1000">
                <a:solidFill>
                  <a:schemeClr val="dk1"/>
                </a:solidFill>
                <a:latin typeface="Inter"/>
                <a:ea typeface="Inter"/>
                <a:cs typeface="Inter"/>
                <a:sym typeface="Inter"/>
              </a:defRPr>
            </a:lvl6pPr>
            <a:lvl7pPr marL="3200400" lvl="6" indent="-292100" rtl="0">
              <a:lnSpc>
                <a:spcPct val="115000"/>
              </a:lnSpc>
              <a:spcBef>
                <a:spcPts val="0"/>
              </a:spcBef>
              <a:spcAft>
                <a:spcPts val="0"/>
              </a:spcAft>
              <a:buClr>
                <a:schemeClr val="dk2"/>
              </a:buClr>
              <a:buSzPts val="1000"/>
              <a:buFont typeface="Inter"/>
              <a:buChar char="●"/>
              <a:defRPr sz="1000">
                <a:solidFill>
                  <a:schemeClr val="dk1"/>
                </a:solidFill>
                <a:latin typeface="Inter"/>
                <a:ea typeface="Inter"/>
                <a:cs typeface="Inter"/>
                <a:sym typeface="Inter"/>
              </a:defRPr>
            </a:lvl7pPr>
            <a:lvl8pPr marL="3657600" lvl="7" indent="-285750" rtl="0">
              <a:lnSpc>
                <a:spcPct val="115000"/>
              </a:lnSpc>
              <a:spcBef>
                <a:spcPts val="0"/>
              </a:spcBef>
              <a:spcAft>
                <a:spcPts val="0"/>
              </a:spcAft>
              <a:buClr>
                <a:schemeClr val="dk2"/>
              </a:buClr>
              <a:buSzPts val="900"/>
              <a:buFont typeface="Inter"/>
              <a:buChar char="○"/>
              <a:defRPr sz="900">
                <a:solidFill>
                  <a:schemeClr val="dk1"/>
                </a:solidFill>
                <a:latin typeface="Inter"/>
                <a:ea typeface="Inter"/>
                <a:cs typeface="Inter"/>
                <a:sym typeface="Inter"/>
              </a:defRPr>
            </a:lvl8pPr>
            <a:lvl9pPr marL="4114800" lvl="8" indent="-285750" rtl="0">
              <a:lnSpc>
                <a:spcPct val="115000"/>
              </a:lnSpc>
              <a:spcBef>
                <a:spcPts val="0"/>
              </a:spcBef>
              <a:spcAft>
                <a:spcPts val="0"/>
              </a:spcAft>
              <a:buClr>
                <a:schemeClr val="dk2"/>
              </a:buClr>
              <a:buSzPts val="900"/>
              <a:buFont typeface="Inter"/>
              <a:buChar char="■"/>
              <a:defRPr sz="900">
                <a:solidFill>
                  <a:schemeClr val="dk1"/>
                </a:solidFill>
                <a:latin typeface="Inter"/>
                <a:ea typeface="Inter"/>
                <a:cs typeface="Inter"/>
                <a:sym typeface="Inter"/>
              </a:defRPr>
            </a:lvl9pPr>
          </a:lstStyle>
          <a:p>
            <a:endParaRPr/>
          </a:p>
        </p:txBody>
      </p:sp>
      <p:sp>
        <p:nvSpPr>
          <p:cNvPr id="6555" name="Google Shape;6555;p81"/>
          <p:cNvSpPr txBox="1"/>
          <p:nvPr/>
        </p:nvSpPr>
        <p:spPr>
          <a:xfrm>
            <a:off x="244350" y="4765500"/>
            <a:ext cx="1315500" cy="292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700">
                <a:solidFill>
                  <a:schemeClr val="dk2"/>
                </a:solidFill>
                <a:latin typeface="Inter Medium"/>
                <a:ea typeface="Inter Medium"/>
                <a:cs typeface="Inter Medium"/>
                <a:sym typeface="Inter Medium"/>
              </a:rPr>
              <a:t>Proprietary &amp; Confidential</a:t>
            </a:r>
            <a:endParaRPr sz="700">
              <a:solidFill>
                <a:schemeClr val="dk2"/>
              </a:solidFill>
              <a:latin typeface="Inter Medium"/>
              <a:ea typeface="Inter Medium"/>
              <a:cs typeface="Inter Medium"/>
              <a:sym typeface="Inter Medium"/>
            </a:endParaRPr>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matchingName="Title and body, right justified">
  <p:cSld name="TITLE_AND_BODY_2">
    <p:spTree>
      <p:nvGrpSpPr>
        <p:cNvPr id="1" name="Shape 6556"/>
        <p:cNvGrpSpPr/>
        <p:nvPr/>
      </p:nvGrpSpPr>
      <p:grpSpPr>
        <a:xfrm>
          <a:off x="0" y="0"/>
          <a:ext cx="0" cy="0"/>
          <a:chOff x="0" y="0"/>
          <a:chExt cx="0" cy="0"/>
        </a:xfrm>
      </p:grpSpPr>
      <p:sp>
        <p:nvSpPr>
          <p:cNvPr id="6557" name="Google Shape;6557;p82"/>
          <p:cNvSpPr txBox="1">
            <a:spLocks noGrp="1"/>
          </p:cNvSpPr>
          <p:nvPr>
            <p:ph type="title"/>
          </p:nvPr>
        </p:nvSpPr>
        <p:spPr>
          <a:xfrm>
            <a:off x="4564775" y="797750"/>
            <a:ext cx="4227900" cy="1146300"/>
          </a:xfrm>
          <a:prstGeom prst="rect">
            <a:avLst/>
          </a:prstGeom>
        </p:spPr>
        <p:txBody>
          <a:bodyPr spcFirstLastPara="1" wrap="square" lIns="91425" tIns="91425" rIns="91425" bIns="91425" anchor="t" anchorCtr="0">
            <a:normAutofit/>
          </a:bodyPr>
          <a:lstStyle>
            <a:lvl1pPr lvl="0" rtl="0">
              <a:lnSpc>
                <a:spcPct val="100000"/>
              </a:lnSpc>
              <a:spcBef>
                <a:spcPts val="0"/>
              </a:spcBef>
              <a:spcAft>
                <a:spcPts val="0"/>
              </a:spcAft>
              <a:buSzPts val="2800"/>
              <a:buNone/>
              <a:defRPr sz="28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6558" name="Google Shape;6558;p82"/>
          <p:cNvSpPr txBox="1">
            <a:spLocks noGrp="1"/>
          </p:cNvSpPr>
          <p:nvPr>
            <p:ph type="body" idx="1"/>
          </p:nvPr>
        </p:nvSpPr>
        <p:spPr>
          <a:xfrm>
            <a:off x="4564775" y="1944150"/>
            <a:ext cx="4227900" cy="2555700"/>
          </a:xfrm>
          <a:prstGeom prst="rect">
            <a:avLst/>
          </a:prstGeom>
        </p:spPr>
        <p:txBody>
          <a:bodyPr spcFirstLastPara="1" wrap="square" lIns="91425" tIns="91425" rIns="91425" bIns="91425" anchor="t" anchorCtr="0">
            <a:normAutofit/>
          </a:bodyPr>
          <a:lstStyle>
            <a:lvl1pPr marL="457200" lvl="0" indent="-330200" rtl="0">
              <a:spcBef>
                <a:spcPts val="0"/>
              </a:spcBef>
              <a:spcAft>
                <a:spcPts val="0"/>
              </a:spcAft>
              <a:buSzPts val="1600"/>
              <a:buChar char="●"/>
              <a:defRPr/>
            </a:lvl1pPr>
            <a:lvl2pPr marL="914400" lvl="1" indent="-317500" rtl="0">
              <a:spcBef>
                <a:spcPts val="0"/>
              </a:spcBef>
              <a:spcAft>
                <a:spcPts val="0"/>
              </a:spcAft>
              <a:buSzPts val="1400"/>
              <a:buChar char="○"/>
              <a:defRPr/>
            </a:lvl2pPr>
            <a:lvl3pPr marL="1371600" lvl="2" indent="-304800" rtl="0">
              <a:spcBef>
                <a:spcPts val="0"/>
              </a:spcBef>
              <a:spcAft>
                <a:spcPts val="0"/>
              </a:spcAft>
              <a:buSzPts val="1200"/>
              <a:buChar char="■"/>
              <a:defRPr/>
            </a:lvl3pPr>
            <a:lvl4pPr marL="1828800" lvl="3" indent="-304800" rtl="0">
              <a:spcBef>
                <a:spcPts val="0"/>
              </a:spcBef>
              <a:spcAft>
                <a:spcPts val="0"/>
              </a:spcAft>
              <a:buSzPts val="1200"/>
              <a:buChar char="●"/>
              <a:defRPr/>
            </a:lvl4pPr>
            <a:lvl5pPr marL="2286000" lvl="4" indent="-292100" rtl="0">
              <a:spcBef>
                <a:spcPts val="0"/>
              </a:spcBef>
              <a:spcAft>
                <a:spcPts val="0"/>
              </a:spcAft>
              <a:buSzPts val="1000"/>
              <a:buChar char="○"/>
              <a:defRPr/>
            </a:lvl5pPr>
            <a:lvl6pPr marL="2743200" lvl="5" indent="-292100" rtl="0">
              <a:spcBef>
                <a:spcPts val="0"/>
              </a:spcBef>
              <a:spcAft>
                <a:spcPts val="0"/>
              </a:spcAft>
              <a:buSzPts val="1000"/>
              <a:buChar char="■"/>
              <a:defRPr/>
            </a:lvl6pPr>
            <a:lvl7pPr marL="3200400" lvl="6" indent="-292100" rtl="0">
              <a:spcBef>
                <a:spcPts val="0"/>
              </a:spcBef>
              <a:spcAft>
                <a:spcPts val="0"/>
              </a:spcAft>
              <a:buSzPts val="1000"/>
              <a:buChar char="●"/>
              <a:defRPr/>
            </a:lvl7pPr>
            <a:lvl8pPr marL="3657600" lvl="7" indent="-285750" rtl="0">
              <a:spcBef>
                <a:spcPts val="0"/>
              </a:spcBef>
              <a:spcAft>
                <a:spcPts val="0"/>
              </a:spcAft>
              <a:buSzPts val="900"/>
              <a:buChar char="○"/>
              <a:defRPr/>
            </a:lvl8pPr>
            <a:lvl9pPr marL="4114800" lvl="8" indent="-285750" rtl="0">
              <a:spcBef>
                <a:spcPts val="0"/>
              </a:spcBef>
              <a:spcAft>
                <a:spcPts val="0"/>
              </a:spcAft>
              <a:buSzPts val="900"/>
              <a:buChar char="■"/>
              <a:defRPr/>
            </a:lvl9pPr>
          </a:lstStyle>
          <a:p>
            <a:endParaRPr/>
          </a:p>
        </p:txBody>
      </p:sp>
      <p:sp>
        <p:nvSpPr>
          <p:cNvPr id="6559" name="Google Shape;6559;p82"/>
          <p:cNvSpPr txBox="1">
            <a:spLocks noGrp="1"/>
          </p:cNvSpPr>
          <p:nvPr>
            <p:ph type="sldNum" idx="12"/>
          </p:nvPr>
        </p:nvSpPr>
        <p:spPr>
          <a:xfrm>
            <a:off x="8702350" y="4780525"/>
            <a:ext cx="318900" cy="272700"/>
          </a:xfrm>
          <a:prstGeom prst="rect">
            <a:avLst/>
          </a:prstGeom>
        </p:spPr>
        <p:txBody>
          <a:bodyPr spcFirstLastPara="1" wrap="square" lIns="91425" tIns="91425" rIns="91425" bIns="91425" anchor="ctr" anchorCtr="0">
            <a:normAutofit lnSpcReduction="20000"/>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
        <p:nvSpPr>
          <p:cNvPr id="6560" name="Google Shape;6560;p82"/>
          <p:cNvSpPr/>
          <p:nvPr/>
        </p:nvSpPr>
        <p:spPr>
          <a:xfrm>
            <a:off x="4715515" y="518675"/>
            <a:ext cx="87600" cy="122700"/>
          </a:xfrm>
          <a:prstGeom prst="chevron">
            <a:avLst>
              <a:gd name="adj" fmla="val 55512"/>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61" name="Google Shape;6561;p82"/>
          <p:cNvSpPr txBox="1">
            <a:spLocks noGrp="1"/>
          </p:cNvSpPr>
          <p:nvPr>
            <p:ph type="subTitle" idx="2"/>
          </p:nvPr>
        </p:nvSpPr>
        <p:spPr>
          <a:xfrm>
            <a:off x="4807550" y="421625"/>
            <a:ext cx="3985200" cy="316800"/>
          </a:xfrm>
          <a:prstGeom prst="rect">
            <a:avLst/>
          </a:prstGeom>
        </p:spPr>
        <p:txBody>
          <a:bodyPr spcFirstLastPara="1" wrap="square" lIns="91425" tIns="91425" rIns="91425" bIns="91425" anchor="ctr" anchorCtr="0">
            <a:normAutofit/>
          </a:bodyPr>
          <a:lstStyle>
            <a:lvl1pPr lvl="0" rtl="0">
              <a:spcBef>
                <a:spcPts val="0"/>
              </a:spcBef>
              <a:spcAft>
                <a:spcPts val="0"/>
              </a:spcAft>
              <a:buClr>
                <a:schemeClr val="dk2"/>
              </a:buClr>
              <a:buSzPts val="1000"/>
              <a:buFont typeface="Inter Medium"/>
              <a:buNone/>
              <a:defRPr sz="1000">
                <a:solidFill>
                  <a:schemeClr val="dk2"/>
                </a:solidFill>
                <a:latin typeface="Inter Medium"/>
                <a:ea typeface="Inter Medium"/>
                <a:cs typeface="Inter Medium"/>
                <a:sym typeface="Inter Medium"/>
              </a:defRPr>
            </a:lvl1pPr>
            <a:lvl2pPr lvl="1" rtl="0">
              <a:spcBef>
                <a:spcPts val="0"/>
              </a:spcBef>
              <a:spcAft>
                <a:spcPts val="0"/>
              </a:spcAft>
              <a:buSzPts val="1000"/>
              <a:buFont typeface="Inter Medium"/>
              <a:buNone/>
              <a:defRPr sz="1000">
                <a:latin typeface="Inter Medium"/>
                <a:ea typeface="Inter Medium"/>
                <a:cs typeface="Inter Medium"/>
                <a:sym typeface="Inter Medium"/>
              </a:defRPr>
            </a:lvl2pPr>
            <a:lvl3pPr lvl="2" rtl="0">
              <a:spcBef>
                <a:spcPts val="0"/>
              </a:spcBef>
              <a:spcAft>
                <a:spcPts val="0"/>
              </a:spcAft>
              <a:buSzPts val="1000"/>
              <a:buFont typeface="Inter Medium"/>
              <a:buNone/>
              <a:defRPr sz="1000">
                <a:latin typeface="Inter Medium"/>
                <a:ea typeface="Inter Medium"/>
                <a:cs typeface="Inter Medium"/>
                <a:sym typeface="Inter Medium"/>
              </a:defRPr>
            </a:lvl3pPr>
            <a:lvl4pPr lvl="3" rtl="0">
              <a:spcBef>
                <a:spcPts val="0"/>
              </a:spcBef>
              <a:spcAft>
                <a:spcPts val="0"/>
              </a:spcAft>
              <a:buSzPts val="1000"/>
              <a:buFont typeface="Inter Medium"/>
              <a:buNone/>
              <a:defRPr sz="1000">
                <a:latin typeface="Inter Medium"/>
                <a:ea typeface="Inter Medium"/>
                <a:cs typeface="Inter Medium"/>
                <a:sym typeface="Inter Medium"/>
              </a:defRPr>
            </a:lvl4pPr>
            <a:lvl5pPr lvl="4" rtl="0">
              <a:spcBef>
                <a:spcPts val="0"/>
              </a:spcBef>
              <a:spcAft>
                <a:spcPts val="0"/>
              </a:spcAft>
              <a:buSzPts val="1000"/>
              <a:buFont typeface="Inter Medium"/>
              <a:buNone/>
              <a:defRPr>
                <a:latin typeface="Inter Medium"/>
                <a:ea typeface="Inter Medium"/>
                <a:cs typeface="Inter Medium"/>
                <a:sym typeface="Inter Medium"/>
              </a:defRPr>
            </a:lvl5pPr>
            <a:lvl6pPr lvl="5" rtl="0">
              <a:spcBef>
                <a:spcPts val="0"/>
              </a:spcBef>
              <a:spcAft>
                <a:spcPts val="0"/>
              </a:spcAft>
              <a:buSzPts val="1000"/>
              <a:buFont typeface="Inter Medium"/>
              <a:buNone/>
              <a:defRPr>
                <a:latin typeface="Inter Medium"/>
                <a:ea typeface="Inter Medium"/>
                <a:cs typeface="Inter Medium"/>
                <a:sym typeface="Inter Medium"/>
              </a:defRPr>
            </a:lvl6pPr>
            <a:lvl7pPr lvl="6" rtl="0">
              <a:spcBef>
                <a:spcPts val="0"/>
              </a:spcBef>
              <a:spcAft>
                <a:spcPts val="0"/>
              </a:spcAft>
              <a:buSzPts val="1000"/>
              <a:buFont typeface="Inter Medium"/>
              <a:buNone/>
              <a:defRPr>
                <a:latin typeface="Inter Medium"/>
                <a:ea typeface="Inter Medium"/>
                <a:cs typeface="Inter Medium"/>
                <a:sym typeface="Inter Medium"/>
              </a:defRPr>
            </a:lvl7pPr>
            <a:lvl8pPr lvl="7" rtl="0">
              <a:spcBef>
                <a:spcPts val="0"/>
              </a:spcBef>
              <a:spcAft>
                <a:spcPts val="0"/>
              </a:spcAft>
              <a:buSzPts val="1000"/>
              <a:buFont typeface="Inter Medium"/>
              <a:buNone/>
              <a:defRPr sz="1000">
                <a:latin typeface="Inter Medium"/>
                <a:ea typeface="Inter Medium"/>
                <a:cs typeface="Inter Medium"/>
                <a:sym typeface="Inter Medium"/>
              </a:defRPr>
            </a:lvl8pPr>
            <a:lvl9pPr lvl="8" rtl="0">
              <a:spcBef>
                <a:spcPts val="0"/>
              </a:spcBef>
              <a:spcAft>
                <a:spcPts val="0"/>
              </a:spcAft>
              <a:buSzPts val="1000"/>
              <a:buFont typeface="Inter Medium"/>
              <a:buNone/>
              <a:defRPr sz="1000">
                <a:latin typeface="Inter Medium"/>
                <a:ea typeface="Inter Medium"/>
                <a:cs typeface="Inter Medium"/>
                <a:sym typeface="Inter Medium"/>
              </a:defRPr>
            </a:lvl9pPr>
          </a:lstStyle>
          <a:p>
            <a:endParaRPr/>
          </a:p>
        </p:txBody>
      </p:sp>
      <p:grpSp>
        <p:nvGrpSpPr>
          <p:cNvPr id="6562" name="Google Shape;6562;p82"/>
          <p:cNvGrpSpPr/>
          <p:nvPr/>
        </p:nvGrpSpPr>
        <p:grpSpPr>
          <a:xfrm>
            <a:off x="8041173" y="4778596"/>
            <a:ext cx="598277" cy="170409"/>
            <a:chOff x="238125" y="1822850"/>
            <a:chExt cx="7080200" cy="2016675"/>
          </a:xfrm>
        </p:grpSpPr>
        <p:sp>
          <p:nvSpPr>
            <p:cNvPr id="6563" name="Google Shape;6563;p82"/>
            <p:cNvSpPr/>
            <p:nvPr/>
          </p:nvSpPr>
          <p:spPr>
            <a:xfrm>
              <a:off x="238125" y="1822875"/>
              <a:ext cx="2435325" cy="2016650"/>
            </a:xfrm>
            <a:custGeom>
              <a:avLst/>
              <a:gdLst/>
              <a:ahLst/>
              <a:cxnLst/>
              <a:rect l="l" t="t" r="r" b="b"/>
              <a:pathLst>
                <a:path w="97413" h="80666" extrusionOk="0">
                  <a:moveTo>
                    <a:pt x="0" y="0"/>
                  </a:moveTo>
                  <a:lnTo>
                    <a:pt x="0" y="51030"/>
                  </a:lnTo>
                  <a:cubicBezTo>
                    <a:pt x="0" y="71547"/>
                    <a:pt x="12012" y="80666"/>
                    <a:pt x="27444" y="80666"/>
                  </a:cubicBezTo>
                  <a:cubicBezTo>
                    <a:pt x="36738" y="80666"/>
                    <a:pt x="44103" y="77071"/>
                    <a:pt x="48750" y="70144"/>
                  </a:cubicBezTo>
                  <a:cubicBezTo>
                    <a:pt x="53310" y="77071"/>
                    <a:pt x="60675" y="80666"/>
                    <a:pt x="69969" y="80666"/>
                  </a:cubicBezTo>
                  <a:cubicBezTo>
                    <a:pt x="85488" y="80666"/>
                    <a:pt x="97413" y="71547"/>
                    <a:pt x="97413" y="51030"/>
                  </a:cubicBezTo>
                  <a:lnTo>
                    <a:pt x="97413" y="0"/>
                  </a:lnTo>
                  <a:lnTo>
                    <a:pt x="78386" y="0"/>
                  </a:lnTo>
                  <a:lnTo>
                    <a:pt x="78386" y="51030"/>
                  </a:lnTo>
                  <a:cubicBezTo>
                    <a:pt x="78386" y="59886"/>
                    <a:pt x="73914" y="63130"/>
                    <a:pt x="68303" y="63130"/>
                  </a:cubicBezTo>
                  <a:cubicBezTo>
                    <a:pt x="62691" y="63130"/>
                    <a:pt x="58220" y="59886"/>
                    <a:pt x="58220" y="51030"/>
                  </a:cubicBezTo>
                  <a:lnTo>
                    <a:pt x="58220" y="0"/>
                  </a:lnTo>
                  <a:lnTo>
                    <a:pt x="39193" y="0"/>
                  </a:lnTo>
                  <a:lnTo>
                    <a:pt x="39193" y="51030"/>
                  </a:lnTo>
                  <a:cubicBezTo>
                    <a:pt x="39193" y="59886"/>
                    <a:pt x="34897" y="63130"/>
                    <a:pt x="29110" y="63130"/>
                  </a:cubicBezTo>
                  <a:cubicBezTo>
                    <a:pt x="23323" y="63130"/>
                    <a:pt x="19027" y="59886"/>
                    <a:pt x="19027" y="51030"/>
                  </a:cubicBezTo>
                  <a:lnTo>
                    <a:pt x="19027" y="0"/>
                  </a:lnTo>
                  <a:close/>
                </a:path>
              </a:pathLst>
            </a:custGeom>
            <a:solidFill>
              <a:srgbClr val="CE1F3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64" name="Google Shape;6564;p82"/>
            <p:cNvSpPr/>
            <p:nvPr/>
          </p:nvSpPr>
          <p:spPr>
            <a:xfrm>
              <a:off x="2870725" y="1822850"/>
              <a:ext cx="2018850" cy="2016675"/>
            </a:xfrm>
            <a:custGeom>
              <a:avLst/>
              <a:gdLst/>
              <a:ahLst/>
              <a:cxnLst/>
              <a:rect l="l" t="t" r="r" b="b"/>
              <a:pathLst>
                <a:path w="80754" h="80667" extrusionOk="0">
                  <a:moveTo>
                    <a:pt x="40333" y="18151"/>
                  </a:moveTo>
                  <a:cubicBezTo>
                    <a:pt x="49276" y="18151"/>
                    <a:pt x="57080" y="23499"/>
                    <a:pt x="60587" y="31215"/>
                  </a:cubicBezTo>
                  <a:lnTo>
                    <a:pt x="20166" y="31390"/>
                  </a:lnTo>
                  <a:cubicBezTo>
                    <a:pt x="23586" y="23587"/>
                    <a:pt x="31302" y="18238"/>
                    <a:pt x="40333" y="18151"/>
                  </a:cubicBezTo>
                  <a:close/>
                  <a:moveTo>
                    <a:pt x="40407" y="1"/>
                  </a:moveTo>
                  <a:cubicBezTo>
                    <a:pt x="40353" y="1"/>
                    <a:pt x="40299" y="1"/>
                    <a:pt x="40245" y="1"/>
                  </a:cubicBezTo>
                  <a:cubicBezTo>
                    <a:pt x="17974" y="89"/>
                    <a:pt x="0" y="18238"/>
                    <a:pt x="88" y="40509"/>
                  </a:cubicBezTo>
                  <a:cubicBezTo>
                    <a:pt x="88" y="62726"/>
                    <a:pt x="18237" y="80667"/>
                    <a:pt x="40347" y="80667"/>
                  </a:cubicBezTo>
                  <a:cubicBezTo>
                    <a:pt x="40401" y="80667"/>
                    <a:pt x="40454" y="80667"/>
                    <a:pt x="40508" y="80667"/>
                  </a:cubicBezTo>
                  <a:cubicBezTo>
                    <a:pt x="56992" y="80667"/>
                    <a:pt x="71021" y="70759"/>
                    <a:pt x="77334" y="56642"/>
                  </a:cubicBezTo>
                  <a:lnTo>
                    <a:pt x="77334" y="56642"/>
                  </a:lnTo>
                  <a:lnTo>
                    <a:pt x="55326" y="56730"/>
                  </a:lnTo>
                  <a:cubicBezTo>
                    <a:pt x="51381" y="60237"/>
                    <a:pt x="46208" y="62517"/>
                    <a:pt x="40508" y="62517"/>
                  </a:cubicBezTo>
                  <a:cubicBezTo>
                    <a:pt x="30513" y="62517"/>
                    <a:pt x="22008" y="55941"/>
                    <a:pt x="19202" y="46910"/>
                  </a:cubicBezTo>
                  <a:lnTo>
                    <a:pt x="80227" y="46647"/>
                  </a:lnTo>
                  <a:cubicBezTo>
                    <a:pt x="80578" y="44542"/>
                    <a:pt x="80754" y="42438"/>
                    <a:pt x="80754" y="40246"/>
                  </a:cubicBezTo>
                  <a:cubicBezTo>
                    <a:pt x="80666" y="18029"/>
                    <a:pt x="62604" y="1"/>
                    <a:pt x="40407" y="1"/>
                  </a:cubicBezTo>
                  <a:close/>
                </a:path>
              </a:pathLst>
            </a:custGeom>
            <a:solidFill>
              <a:srgbClr val="CE1F3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65" name="Google Shape;6565;p82"/>
            <p:cNvSpPr/>
            <p:nvPr/>
          </p:nvSpPr>
          <p:spPr>
            <a:xfrm>
              <a:off x="4707625" y="1822875"/>
              <a:ext cx="2113100" cy="2016650"/>
            </a:xfrm>
            <a:custGeom>
              <a:avLst/>
              <a:gdLst/>
              <a:ahLst/>
              <a:cxnLst/>
              <a:rect l="l" t="t" r="r" b="b"/>
              <a:pathLst>
                <a:path w="84524" h="80666" extrusionOk="0">
                  <a:moveTo>
                    <a:pt x="22446" y="4209"/>
                  </a:moveTo>
                  <a:lnTo>
                    <a:pt x="47084" y="40333"/>
                  </a:lnTo>
                  <a:lnTo>
                    <a:pt x="22446" y="76457"/>
                  </a:lnTo>
                  <a:lnTo>
                    <a:pt x="7979" y="76457"/>
                  </a:lnTo>
                  <a:lnTo>
                    <a:pt x="32617" y="40333"/>
                  </a:lnTo>
                  <a:lnTo>
                    <a:pt x="7979" y="4209"/>
                  </a:lnTo>
                  <a:close/>
                  <a:moveTo>
                    <a:pt x="0" y="0"/>
                  </a:moveTo>
                  <a:lnTo>
                    <a:pt x="27532" y="40333"/>
                  </a:lnTo>
                  <a:lnTo>
                    <a:pt x="0" y="80666"/>
                  </a:lnTo>
                  <a:lnTo>
                    <a:pt x="24638" y="80666"/>
                  </a:lnTo>
                  <a:lnTo>
                    <a:pt x="42262" y="54888"/>
                  </a:lnTo>
                  <a:lnTo>
                    <a:pt x="59886" y="80666"/>
                  </a:lnTo>
                  <a:lnTo>
                    <a:pt x="84524" y="80666"/>
                  </a:lnTo>
                  <a:lnTo>
                    <a:pt x="56992" y="40333"/>
                  </a:lnTo>
                  <a:lnTo>
                    <a:pt x="84524" y="0"/>
                  </a:lnTo>
                  <a:lnTo>
                    <a:pt x="59886" y="0"/>
                  </a:lnTo>
                  <a:lnTo>
                    <a:pt x="42262" y="25866"/>
                  </a:lnTo>
                  <a:lnTo>
                    <a:pt x="24638" y="0"/>
                  </a:lnTo>
                  <a:close/>
                </a:path>
              </a:pathLst>
            </a:custGeom>
            <a:solidFill>
              <a:srgbClr val="CE1F3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66" name="Google Shape;6566;p82"/>
            <p:cNvSpPr/>
            <p:nvPr/>
          </p:nvSpPr>
          <p:spPr>
            <a:xfrm>
              <a:off x="5106550" y="2033300"/>
              <a:ext cx="651050" cy="1595800"/>
            </a:xfrm>
            <a:custGeom>
              <a:avLst/>
              <a:gdLst/>
              <a:ahLst/>
              <a:cxnLst/>
              <a:rect l="l" t="t" r="r" b="b"/>
              <a:pathLst>
                <a:path w="26042" h="63832" extrusionOk="0">
                  <a:moveTo>
                    <a:pt x="1" y="0"/>
                  </a:moveTo>
                  <a:lnTo>
                    <a:pt x="21746" y="31916"/>
                  </a:lnTo>
                  <a:lnTo>
                    <a:pt x="1" y="63831"/>
                  </a:lnTo>
                  <a:lnTo>
                    <a:pt x="4297" y="63831"/>
                  </a:lnTo>
                  <a:lnTo>
                    <a:pt x="26042" y="31916"/>
                  </a:lnTo>
                  <a:lnTo>
                    <a:pt x="4297" y="0"/>
                  </a:lnTo>
                  <a:close/>
                </a:path>
              </a:pathLst>
            </a:custGeom>
            <a:solidFill>
              <a:srgbClr val="CE1F3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67" name="Google Shape;6567;p82"/>
            <p:cNvSpPr/>
            <p:nvPr/>
          </p:nvSpPr>
          <p:spPr>
            <a:xfrm>
              <a:off x="5764150" y="2831175"/>
              <a:ext cx="247725" cy="725575"/>
            </a:xfrm>
            <a:custGeom>
              <a:avLst/>
              <a:gdLst/>
              <a:ahLst/>
              <a:cxnLst/>
              <a:rect l="l" t="t" r="r" b="b"/>
              <a:pathLst>
                <a:path w="9909" h="29023" extrusionOk="0">
                  <a:moveTo>
                    <a:pt x="9909" y="1"/>
                  </a:moveTo>
                  <a:lnTo>
                    <a:pt x="1" y="14556"/>
                  </a:lnTo>
                  <a:lnTo>
                    <a:pt x="9909" y="29023"/>
                  </a:lnTo>
                  <a:lnTo>
                    <a:pt x="9909" y="1"/>
                  </a:lnTo>
                  <a:close/>
                </a:path>
              </a:pathLst>
            </a:custGeom>
            <a:solidFill>
              <a:srgbClr val="9C182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68" name="Google Shape;6568;p82"/>
            <p:cNvSpPr/>
            <p:nvPr/>
          </p:nvSpPr>
          <p:spPr>
            <a:xfrm>
              <a:off x="6842625" y="1822875"/>
              <a:ext cx="197300" cy="236750"/>
            </a:xfrm>
            <a:custGeom>
              <a:avLst/>
              <a:gdLst/>
              <a:ahLst/>
              <a:cxnLst/>
              <a:rect l="l" t="t" r="r" b="b"/>
              <a:pathLst>
                <a:path w="7892" h="9470" extrusionOk="0">
                  <a:moveTo>
                    <a:pt x="1" y="0"/>
                  </a:moveTo>
                  <a:lnTo>
                    <a:pt x="1" y="1754"/>
                  </a:lnTo>
                  <a:lnTo>
                    <a:pt x="2719" y="1754"/>
                  </a:lnTo>
                  <a:lnTo>
                    <a:pt x="2719" y="9469"/>
                  </a:lnTo>
                  <a:lnTo>
                    <a:pt x="5086" y="9469"/>
                  </a:lnTo>
                  <a:lnTo>
                    <a:pt x="5086" y="1754"/>
                  </a:lnTo>
                  <a:lnTo>
                    <a:pt x="7892" y="1754"/>
                  </a:lnTo>
                  <a:lnTo>
                    <a:pt x="7892" y="0"/>
                  </a:lnTo>
                  <a:close/>
                </a:path>
              </a:pathLst>
            </a:custGeom>
            <a:solidFill>
              <a:srgbClr val="CE0E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69" name="Google Shape;6569;p82"/>
            <p:cNvSpPr/>
            <p:nvPr/>
          </p:nvSpPr>
          <p:spPr>
            <a:xfrm>
              <a:off x="7064025" y="1822875"/>
              <a:ext cx="254300" cy="236750"/>
            </a:xfrm>
            <a:custGeom>
              <a:avLst/>
              <a:gdLst/>
              <a:ahLst/>
              <a:cxnLst/>
              <a:rect l="l" t="t" r="r" b="b"/>
              <a:pathLst>
                <a:path w="10172" h="9470" extrusionOk="0">
                  <a:moveTo>
                    <a:pt x="0" y="0"/>
                  </a:moveTo>
                  <a:lnTo>
                    <a:pt x="0" y="9469"/>
                  </a:lnTo>
                  <a:lnTo>
                    <a:pt x="2280" y="9469"/>
                  </a:lnTo>
                  <a:lnTo>
                    <a:pt x="2280" y="7277"/>
                  </a:lnTo>
                  <a:lnTo>
                    <a:pt x="2017" y="2718"/>
                  </a:lnTo>
                  <a:lnTo>
                    <a:pt x="4297" y="9469"/>
                  </a:lnTo>
                  <a:lnTo>
                    <a:pt x="5875" y="9469"/>
                  </a:lnTo>
                  <a:lnTo>
                    <a:pt x="8155" y="2718"/>
                  </a:lnTo>
                  <a:lnTo>
                    <a:pt x="7892" y="7277"/>
                  </a:lnTo>
                  <a:lnTo>
                    <a:pt x="7892" y="9469"/>
                  </a:lnTo>
                  <a:lnTo>
                    <a:pt x="10171" y="9469"/>
                  </a:lnTo>
                  <a:lnTo>
                    <a:pt x="10171" y="0"/>
                  </a:lnTo>
                  <a:lnTo>
                    <a:pt x="7190" y="0"/>
                  </a:lnTo>
                  <a:lnTo>
                    <a:pt x="5086" y="6576"/>
                  </a:lnTo>
                  <a:lnTo>
                    <a:pt x="2982" y="0"/>
                  </a:lnTo>
                  <a:close/>
                </a:path>
              </a:pathLst>
            </a:custGeom>
            <a:solidFill>
              <a:srgbClr val="CE0E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matchingName="Title and body, left justified">
  <p:cSld name="TITLE_AND_BODY_2_2">
    <p:spTree>
      <p:nvGrpSpPr>
        <p:cNvPr id="1" name="Shape 6570"/>
        <p:cNvGrpSpPr/>
        <p:nvPr/>
      </p:nvGrpSpPr>
      <p:grpSpPr>
        <a:xfrm>
          <a:off x="0" y="0"/>
          <a:ext cx="0" cy="0"/>
          <a:chOff x="0" y="0"/>
          <a:chExt cx="0" cy="0"/>
        </a:xfrm>
      </p:grpSpPr>
      <p:sp>
        <p:nvSpPr>
          <p:cNvPr id="6571" name="Google Shape;6571;p83"/>
          <p:cNvSpPr txBox="1">
            <a:spLocks noGrp="1"/>
          </p:cNvSpPr>
          <p:nvPr>
            <p:ph type="title"/>
          </p:nvPr>
        </p:nvSpPr>
        <p:spPr>
          <a:xfrm>
            <a:off x="399846" y="797750"/>
            <a:ext cx="4227900" cy="1146300"/>
          </a:xfrm>
          <a:prstGeom prst="rect">
            <a:avLst/>
          </a:prstGeom>
        </p:spPr>
        <p:txBody>
          <a:bodyPr spcFirstLastPara="1" wrap="square" lIns="91425" tIns="91425" rIns="91425" bIns="91425" anchor="t" anchorCtr="0">
            <a:normAutofit/>
          </a:bodyPr>
          <a:lstStyle>
            <a:lvl1pPr lvl="0" rtl="0">
              <a:lnSpc>
                <a:spcPct val="100000"/>
              </a:lnSpc>
              <a:spcBef>
                <a:spcPts val="0"/>
              </a:spcBef>
              <a:spcAft>
                <a:spcPts val="0"/>
              </a:spcAft>
              <a:buSzPts val="2800"/>
              <a:buNone/>
              <a:defRPr sz="28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6572" name="Google Shape;6572;p83"/>
          <p:cNvSpPr txBox="1">
            <a:spLocks noGrp="1"/>
          </p:cNvSpPr>
          <p:nvPr>
            <p:ph type="body" idx="1"/>
          </p:nvPr>
        </p:nvSpPr>
        <p:spPr>
          <a:xfrm>
            <a:off x="399846" y="1944150"/>
            <a:ext cx="4227900" cy="2555700"/>
          </a:xfrm>
          <a:prstGeom prst="rect">
            <a:avLst/>
          </a:prstGeom>
        </p:spPr>
        <p:txBody>
          <a:bodyPr spcFirstLastPara="1" wrap="square" lIns="91425" tIns="91425" rIns="91425" bIns="91425" anchor="t" anchorCtr="0">
            <a:normAutofit/>
          </a:bodyPr>
          <a:lstStyle>
            <a:lvl1pPr marL="457200" lvl="0" indent="-330200" rtl="0">
              <a:spcBef>
                <a:spcPts val="0"/>
              </a:spcBef>
              <a:spcAft>
                <a:spcPts val="0"/>
              </a:spcAft>
              <a:buSzPts val="1600"/>
              <a:buChar char="●"/>
              <a:defRPr/>
            </a:lvl1pPr>
            <a:lvl2pPr marL="914400" lvl="1" indent="-317500" rtl="0">
              <a:spcBef>
                <a:spcPts val="0"/>
              </a:spcBef>
              <a:spcAft>
                <a:spcPts val="0"/>
              </a:spcAft>
              <a:buSzPts val="1400"/>
              <a:buChar char="○"/>
              <a:defRPr/>
            </a:lvl2pPr>
            <a:lvl3pPr marL="1371600" lvl="2" indent="-304800" rtl="0">
              <a:spcBef>
                <a:spcPts val="0"/>
              </a:spcBef>
              <a:spcAft>
                <a:spcPts val="0"/>
              </a:spcAft>
              <a:buSzPts val="1200"/>
              <a:buChar char="■"/>
              <a:defRPr/>
            </a:lvl3pPr>
            <a:lvl4pPr marL="1828800" lvl="3" indent="-304800" rtl="0">
              <a:spcBef>
                <a:spcPts val="0"/>
              </a:spcBef>
              <a:spcAft>
                <a:spcPts val="0"/>
              </a:spcAft>
              <a:buSzPts val="1200"/>
              <a:buChar char="●"/>
              <a:defRPr/>
            </a:lvl4pPr>
            <a:lvl5pPr marL="2286000" lvl="4" indent="-292100" rtl="0">
              <a:spcBef>
                <a:spcPts val="0"/>
              </a:spcBef>
              <a:spcAft>
                <a:spcPts val="0"/>
              </a:spcAft>
              <a:buSzPts val="1000"/>
              <a:buChar char="○"/>
              <a:defRPr/>
            </a:lvl5pPr>
            <a:lvl6pPr marL="2743200" lvl="5" indent="-292100" rtl="0">
              <a:spcBef>
                <a:spcPts val="0"/>
              </a:spcBef>
              <a:spcAft>
                <a:spcPts val="0"/>
              </a:spcAft>
              <a:buSzPts val="1000"/>
              <a:buChar char="■"/>
              <a:defRPr/>
            </a:lvl6pPr>
            <a:lvl7pPr marL="3200400" lvl="6" indent="-292100" rtl="0">
              <a:spcBef>
                <a:spcPts val="0"/>
              </a:spcBef>
              <a:spcAft>
                <a:spcPts val="0"/>
              </a:spcAft>
              <a:buSzPts val="1000"/>
              <a:buChar char="●"/>
              <a:defRPr/>
            </a:lvl7pPr>
            <a:lvl8pPr marL="3657600" lvl="7" indent="-285750" rtl="0">
              <a:spcBef>
                <a:spcPts val="0"/>
              </a:spcBef>
              <a:spcAft>
                <a:spcPts val="0"/>
              </a:spcAft>
              <a:buSzPts val="900"/>
              <a:buChar char="○"/>
              <a:defRPr/>
            </a:lvl8pPr>
            <a:lvl9pPr marL="4114800" lvl="8" indent="-285750" rtl="0">
              <a:spcBef>
                <a:spcPts val="0"/>
              </a:spcBef>
              <a:spcAft>
                <a:spcPts val="0"/>
              </a:spcAft>
              <a:buSzPts val="900"/>
              <a:buChar char="■"/>
              <a:defRPr/>
            </a:lvl9pPr>
          </a:lstStyle>
          <a:p>
            <a:endParaRPr/>
          </a:p>
        </p:txBody>
      </p:sp>
      <p:sp>
        <p:nvSpPr>
          <p:cNvPr id="6573" name="Google Shape;6573;p83"/>
          <p:cNvSpPr txBox="1">
            <a:spLocks noGrp="1"/>
          </p:cNvSpPr>
          <p:nvPr>
            <p:ph type="sldNum" idx="12"/>
          </p:nvPr>
        </p:nvSpPr>
        <p:spPr>
          <a:xfrm>
            <a:off x="8702350" y="4780525"/>
            <a:ext cx="318900" cy="272700"/>
          </a:xfrm>
          <a:prstGeom prst="rect">
            <a:avLst/>
          </a:prstGeom>
        </p:spPr>
        <p:txBody>
          <a:bodyPr spcFirstLastPara="1" wrap="square" lIns="91425" tIns="91425" rIns="91425" bIns="91425" anchor="ctr" anchorCtr="0">
            <a:normAutofit lnSpcReduction="20000"/>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
        <p:nvSpPr>
          <p:cNvPr id="6574" name="Google Shape;6574;p83"/>
          <p:cNvSpPr/>
          <p:nvPr/>
        </p:nvSpPr>
        <p:spPr>
          <a:xfrm>
            <a:off x="550586" y="518675"/>
            <a:ext cx="87600" cy="122700"/>
          </a:xfrm>
          <a:prstGeom prst="chevron">
            <a:avLst>
              <a:gd name="adj" fmla="val 55512"/>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75" name="Google Shape;6575;p83"/>
          <p:cNvSpPr txBox="1">
            <a:spLocks noGrp="1"/>
          </p:cNvSpPr>
          <p:nvPr>
            <p:ph type="subTitle" idx="2"/>
          </p:nvPr>
        </p:nvSpPr>
        <p:spPr>
          <a:xfrm>
            <a:off x="642621" y="421625"/>
            <a:ext cx="3985200" cy="316800"/>
          </a:xfrm>
          <a:prstGeom prst="rect">
            <a:avLst/>
          </a:prstGeom>
        </p:spPr>
        <p:txBody>
          <a:bodyPr spcFirstLastPara="1" wrap="square" lIns="91425" tIns="91425" rIns="91425" bIns="91425" anchor="ctr" anchorCtr="0">
            <a:normAutofit/>
          </a:bodyPr>
          <a:lstStyle>
            <a:lvl1pPr lvl="0" rtl="0">
              <a:spcBef>
                <a:spcPts val="0"/>
              </a:spcBef>
              <a:spcAft>
                <a:spcPts val="0"/>
              </a:spcAft>
              <a:buClr>
                <a:schemeClr val="dk2"/>
              </a:buClr>
              <a:buSzPts val="1000"/>
              <a:buFont typeface="Inter Medium"/>
              <a:buNone/>
              <a:defRPr sz="1000">
                <a:solidFill>
                  <a:schemeClr val="dk2"/>
                </a:solidFill>
                <a:latin typeface="Inter Medium"/>
                <a:ea typeface="Inter Medium"/>
                <a:cs typeface="Inter Medium"/>
                <a:sym typeface="Inter Medium"/>
              </a:defRPr>
            </a:lvl1pPr>
            <a:lvl2pPr lvl="1" rtl="0">
              <a:spcBef>
                <a:spcPts val="0"/>
              </a:spcBef>
              <a:spcAft>
                <a:spcPts val="0"/>
              </a:spcAft>
              <a:buSzPts val="1000"/>
              <a:buFont typeface="Inter Medium"/>
              <a:buNone/>
              <a:defRPr sz="1000">
                <a:latin typeface="Inter Medium"/>
                <a:ea typeface="Inter Medium"/>
                <a:cs typeface="Inter Medium"/>
                <a:sym typeface="Inter Medium"/>
              </a:defRPr>
            </a:lvl2pPr>
            <a:lvl3pPr lvl="2" rtl="0">
              <a:spcBef>
                <a:spcPts val="0"/>
              </a:spcBef>
              <a:spcAft>
                <a:spcPts val="0"/>
              </a:spcAft>
              <a:buSzPts val="1000"/>
              <a:buFont typeface="Inter Medium"/>
              <a:buNone/>
              <a:defRPr sz="1000">
                <a:latin typeface="Inter Medium"/>
                <a:ea typeface="Inter Medium"/>
                <a:cs typeface="Inter Medium"/>
                <a:sym typeface="Inter Medium"/>
              </a:defRPr>
            </a:lvl3pPr>
            <a:lvl4pPr lvl="3" rtl="0">
              <a:spcBef>
                <a:spcPts val="0"/>
              </a:spcBef>
              <a:spcAft>
                <a:spcPts val="0"/>
              </a:spcAft>
              <a:buSzPts val="1000"/>
              <a:buFont typeface="Inter Medium"/>
              <a:buNone/>
              <a:defRPr sz="1000">
                <a:latin typeface="Inter Medium"/>
                <a:ea typeface="Inter Medium"/>
                <a:cs typeface="Inter Medium"/>
                <a:sym typeface="Inter Medium"/>
              </a:defRPr>
            </a:lvl4pPr>
            <a:lvl5pPr lvl="4" rtl="0">
              <a:spcBef>
                <a:spcPts val="0"/>
              </a:spcBef>
              <a:spcAft>
                <a:spcPts val="0"/>
              </a:spcAft>
              <a:buSzPts val="1000"/>
              <a:buFont typeface="Inter Medium"/>
              <a:buNone/>
              <a:defRPr>
                <a:latin typeface="Inter Medium"/>
                <a:ea typeface="Inter Medium"/>
                <a:cs typeface="Inter Medium"/>
                <a:sym typeface="Inter Medium"/>
              </a:defRPr>
            </a:lvl5pPr>
            <a:lvl6pPr lvl="5" rtl="0">
              <a:spcBef>
                <a:spcPts val="0"/>
              </a:spcBef>
              <a:spcAft>
                <a:spcPts val="0"/>
              </a:spcAft>
              <a:buSzPts val="1000"/>
              <a:buFont typeface="Inter Medium"/>
              <a:buNone/>
              <a:defRPr>
                <a:latin typeface="Inter Medium"/>
                <a:ea typeface="Inter Medium"/>
                <a:cs typeface="Inter Medium"/>
                <a:sym typeface="Inter Medium"/>
              </a:defRPr>
            </a:lvl6pPr>
            <a:lvl7pPr lvl="6" rtl="0">
              <a:spcBef>
                <a:spcPts val="0"/>
              </a:spcBef>
              <a:spcAft>
                <a:spcPts val="0"/>
              </a:spcAft>
              <a:buSzPts val="1000"/>
              <a:buFont typeface="Inter Medium"/>
              <a:buNone/>
              <a:defRPr>
                <a:latin typeface="Inter Medium"/>
                <a:ea typeface="Inter Medium"/>
                <a:cs typeface="Inter Medium"/>
                <a:sym typeface="Inter Medium"/>
              </a:defRPr>
            </a:lvl7pPr>
            <a:lvl8pPr lvl="7" rtl="0">
              <a:spcBef>
                <a:spcPts val="0"/>
              </a:spcBef>
              <a:spcAft>
                <a:spcPts val="0"/>
              </a:spcAft>
              <a:buSzPts val="1000"/>
              <a:buFont typeface="Inter Medium"/>
              <a:buNone/>
              <a:defRPr sz="1000">
                <a:latin typeface="Inter Medium"/>
                <a:ea typeface="Inter Medium"/>
                <a:cs typeface="Inter Medium"/>
                <a:sym typeface="Inter Medium"/>
              </a:defRPr>
            </a:lvl8pPr>
            <a:lvl9pPr lvl="8" rtl="0">
              <a:spcBef>
                <a:spcPts val="0"/>
              </a:spcBef>
              <a:spcAft>
                <a:spcPts val="0"/>
              </a:spcAft>
              <a:buSzPts val="1000"/>
              <a:buFont typeface="Inter Medium"/>
              <a:buNone/>
              <a:defRPr sz="1000">
                <a:latin typeface="Inter Medium"/>
                <a:ea typeface="Inter Medium"/>
                <a:cs typeface="Inter Medium"/>
                <a:sym typeface="Inter Medium"/>
              </a:defRPr>
            </a:lvl9pPr>
          </a:lstStyle>
          <a:p>
            <a:endParaRPr/>
          </a:p>
        </p:txBody>
      </p:sp>
      <p:sp>
        <p:nvSpPr>
          <p:cNvPr id="6576" name="Google Shape;6576;p83"/>
          <p:cNvSpPr txBox="1"/>
          <p:nvPr/>
        </p:nvSpPr>
        <p:spPr>
          <a:xfrm>
            <a:off x="244350" y="4765500"/>
            <a:ext cx="1315500" cy="292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700">
                <a:solidFill>
                  <a:schemeClr val="dk2"/>
                </a:solidFill>
                <a:latin typeface="Inter Medium"/>
                <a:ea typeface="Inter Medium"/>
                <a:cs typeface="Inter Medium"/>
                <a:sym typeface="Inter Medium"/>
              </a:rPr>
              <a:t>Proprietary &amp; Confidential</a:t>
            </a:r>
            <a:endParaRPr sz="700">
              <a:solidFill>
                <a:schemeClr val="dk2"/>
              </a:solidFill>
              <a:latin typeface="Inter Medium"/>
              <a:ea typeface="Inter Medium"/>
              <a:cs typeface="Inter Medium"/>
              <a:sym typeface="Inter Medium"/>
            </a:endParaRPr>
          </a:p>
        </p:txBody>
      </p:sp>
    </p:spTree>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matchingName="Shapes &amp; Imgs, title and lead-in right">
  <p:cSld name="TITLE_AND_BODY_2_1">
    <p:spTree>
      <p:nvGrpSpPr>
        <p:cNvPr id="1" name="Shape 6577"/>
        <p:cNvGrpSpPr/>
        <p:nvPr/>
      </p:nvGrpSpPr>
      <p:grpSpPr>
        <a:xfrm>
          <a:off x="0" y="0"/>
          <a:ext cx="0" cy="0"/>
          <a:chOff x="0" y="0"/>
          <a:chExt cx="0" cy="0"/>
        </a:xfrm>
      </p:grpSpPr>
      <p:sp>
        <p:nvSpPr>
          <p:cNvPr id="6578" name="Google Shape;6578;p84"/>
          <p:cNvSpPr txBox="1">
            <a:spLocks noGrp="1"/>
          </p:cNvSpPr>
          <p:nvPr>
            <p:ph type="title"/>
          </p:nvPr>
        </p:nvSpPr>
        <p:spPr>
          <a:xfrm>
            <a:off x="4094275" y="1292040"/>
            <a:ext cx="4366500" cy="1146300"/>
          </a:xfrm>
          <a:prstGeom prst="rect">
            <a:avLst/>
          </a:prstGeom>
        </p:spPr>
        <p:txBody>
          <a:bodyPr spcFirstLastPara="1" wrap="square" lIns="91425" tIns="91425" rIns="91425" bIns="91425" anchor="t" anchorCtr="0">
            <a:normAutofit/>
          </a:bodyPr>
          <a:lstStyle>
            <a:lvl1pPr lvl="0" rtl="0">
              <a:lnSpc>
                <a:spcPct val="100000"/>
              </a:lnSpc>
              <a:spcBef>
                <a:spcPts val="0"/>
              </a:spcBef>
              <a:spcAft>
                <a:spcPts val="0"/>
              </a:spcAft>
              <a:buSzPts val="2800"/>
              <a:buNone/>
              <a:defRPr sz="2800"/>
            </a:lvl1pPr>
            <a:lvl2pPr lvl="1" rtl="0">
              <a:lnSpc>
                <a:spcPct val="100000"/>
              </a:lnSpc>
              <a:spcBef>
                <a:spcPts val="0"/>
              </a:spcBef>
              <a:spcAft>
                <a:spcPts val="0"/>
              </a:spcAft>
              <a:buSzPts val="2800"/>
              <a:buNone/>
              <a:defRPr/>
            </a:lvl2pPr>
            <a:lvl3pPr lvl="2" rtl="0">
              <a:lnSpc>
                <a:spcPct val="100000"/>
              </a:lnSpc>
              <a:spcBef>
                <a:spcPts val="0"/>
              </a:spcBef>
              <a:spcAft>
                <a:spcPts val="0"/>
              </a:spcAft>
              <a:buSzPts val="2800"/>
              <a:buNone/>
              <a:defRPr/>
            </a:lvl3pPr>
            <a:lvl4pPr lvl="3" rtl="0">
              <a:lnSpc>
                <a:spcPct val="100000"/>
              </a:lnSpc>
              <a:spcBef>
                <a:spcPts val="0"/>
              </a:spcBef>
              <a:spcAft>
                <a:spcPts val="0"/>
              </a:spcAft>
              <a:buSzPts val="2800"/>
              <a:buNone/>
              <a:defRPr/>
            </a:lvl4pPr>
            <a:lvl5pPr lvl="4" rtl="0">
              <a:lnSpc>
                <a:spcPct val="100000"/>
              </a:lnSpc>
              <a:spcBef>
                <a:spcPts val="0"/>
              </a:spcBef>
              <a:spcAft>
                <a:spcPts val="0"/>
              </a:spcAft>
              <a:buSzPts val="2800"/>
              <a:buNone/>
              <a:defRPr/>
            </a:lvl5pPr>
            <a:lvl6pPr lvl="5" rtl="0">
              <a:lnSpc>
                <a:spcPct val="100000"/>
              </a:lnSpc>
              <a:spcBef>
                <a:spcPts val="0"/>
              </a:spcBef>
              <a:spcAft>
                <a:spcPts val="0"/>
              </a:spcAft>
              <a:buSzPts val="2800"/>
              <a:buNone/>
              <a:defRPr/>
            </a:lvl6pPr>
            <a:lvl7pPr lvl="6" rtl="0">
              <a:lnSpc>
                <a:spcPct val="100000"/>
              </a:lnSpc>
              <a:spcBef>
                <a:spcPts val="0"/>
              </a:spcBef>
              <a:spcAft>
                <a:spcPts val="0"/>
              </a:spcAft>
              <a:buSzPts val="2800"/>
              <a:buNone/>
              <a:defRPr/>
            </a:lvl7pPr>
            <a:lvl8pPr lvl="7" rtl="0">
              <a:lnSpc>
                <a:spcPct val="100000"/>
              </a:lnSpc>
              <a:spcBef>
                <a:spcPts val="0"/>
              </a:spcBef>
              <a:spcAft>
                <a:spcPts val="0"/>
              </a:spcAft>
              <a:buSzPts val="2800"/>
              <a:buNone/>
              <a:defRPr/>
            </a:lvl8pPr>
            <a:lvl9pPr lvl="8" rtl="0">
              <a:lnSpc>
                <a:spcPct val="100000"/>
              </a:lnSpc>
              <a:spcBef>
                <a:spcPts val="0"/>
              </a:spcBef>
              <a:spcAft>
                <a:spcPts val="0"/>
              </a:spcAft>
              <a:buSzPts val="2800"/>
              <a:buNone/>
              <a:defRPr/>
            </a:lvl9pPr>
          </a:lstStyle>
          <a:p>
            <a:endParaRPr/>
          </a:p>
        </p:txBody>
      </p:sp>
      <p:sp>
        <p:nvSpPr>
          <p:cNvPr id="6579" name="Google Shape;6579;p84"/>
          <p:cNvSpPr txBox="1">
            <a:spLocks noGrp="1"/>
          </p:cNvSpPr>
          <p:nvPr>
            <p:ph type="sldNum" idx="12"/>
          </p:nvPr>
        </p:nvSpPr>
        <p:spPr>
          <a:xfrm>
            <a:off x="8702350" y="4780525"/>
            <a:ext cx="318900" cy="272700"/>
          </a:xfrm>
          <a:prstGeom prst="rect">
            <a:avLst/>
          </a:prstGeom>
        </p:spPr>
        <p:txBody>
          <a:bodyPr spcFirstLastPara="1" wrap="square" lIns="91425" tIns="91425" rIns="91425" bIns="91425" anchor="ctr" anchorCtr="0">
            <a:normAutofit lnSpcReduction="20000"/>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grpSp>
        <p:nvGrpSpPr>
          <p:cNvPr id="6580" name="Google Shape;6580;p84"/>
          <p:cNvGrpSpPr/>
          <p:nvPr/>
        </p:nvGrpSpPr>
        <p:grpSpPr>
          <a:xfrm>
            <a:off x="8041173" y="4778596"/>
            <a:ext cx="598277" cy="170409"/>
            <a:chOff x="238125" y="1822850"/>
            <a:chExt cx="7080200" cy="2016675"/>
          </a:xfrm>
        </p:grpSpPr>
        <p:sp>
          <p:nvSpPr>
            <p:cNvPr id="6581" name="Google Shape;6581;p84"/>
            <p:cNvSpPr/>
            <p:nvPr/>
          </p:nvSpPr>
          <p:spPr>
            <a:xfrm>
              <a:off x="238125" y="1822875"/>
              <a:ext cx="2435325" cy="2016650"/>
            </a:xfrm>
            <a:custGeom>
              <a:avLst/>
              <a:gdLst/>
              <a:ahLst/>
              <a:cxnLst/>
              <a:rect l="l" t="t" r="r" b="b"/>
              <a:pathLst>
                <a:path w="97413" h="80666" extrusionOk="0">
                  <a:moveTo>
                    <a:pt x="0" y="0"/>
                  </a:moveTo>
                  <a:lnTo>
                    <a:pt x="0" y="51030"/>
                  </a:lnTo>
                  <a:cubicBezTo>
                    <a:pt x="0" y="71547"/>
                    <a:pt x="12012" y="80666"/>
                    <a:pt x="27444" y="80666"/>
                  </a:cubicBezTo>
                  <a:cubicBezTo>
                    <a:pt x="36738" y="80666"/>
                    <a:pt x="44103" y="77071"/>
                    <a:pt x="48750" y="70144"/>
                  </a:cubicBezTo>
                  <a:cubicBezTo>
                    <a:pt x="53310" y="77071"/>
                    <a:pt x="60675" y="80666"/>
                    <a:pt x="69969" y="80666"/>
                  </a:cubicBezTo>
                  <a:cubicBezTo>
                    <a:pt x="85488" y="80666"/>
                    <a:pt x="97413" y="71547"/>
                    <a:pt x="97413" y="51030"/>
                  </a:cubicBezTo>
                  <a:lnTo>
                    <a:pt x="97413" y="0"/>
                  </a:lnTo>
                  <a:lnTo>
                    <a:pt x="78386" y="0"/>
                  </a:lnTo>
                  <a:lnTo>
                    <a:pt x="78386" y="51030"/>
                  </a:lnTo>
                  <a:cubicBezTo>
                    <a:pt x="78386" y="59886"/>
                    <a:pt x="73914" y="63130"/>
                    <a:pt x="68303" y="63130"/>
                  </a:cubicBezTo>
                  <a:cubicBezTo>
                    <a:pt x="62691" y="63130"/>
                    <a:pt x="58220" y="59886"/>
                    <a:pt x="58220" y="51030"/>
                  </a:cubicBezTo>
                  <a:lnTo>
                    <a:pt x="58220" y="0"/>
                  </a:lnTo>
                  <a:lnTo>
                    <a:pt x="39193" y="0"/>
                  </a:lnTo>
                  <a:lnTo>
                    <a:pt x="39193" y="51030"/>
                  </a:lnTo>
                  <a:cubicBezTo>
                    <a:pt x="39193" y="59886"/>
                    <a:pt x="34897" y="63130"/>
                    <a:pt x="29110" y="63130"/>
                  </a:cubicBezTo>
                  <a:cubicBezTo>
                    <a:pt x="23323" y="63130"/>
                    <a:pt x="19027" y="59886"/>
                    <a:pt x="19027" y="51030"/>
                  </a:cubicBezTo>
                  <a:lnTo>
                    <a:pt x="19027" y="0"/>
                  </a:lnTo>
                  <a:close/>
                </a:path>
              </a:pathLst>
            </a:custGeom>
            <a:solidFill>
              <a:srgbClr val="CE1F3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82" name="Google Shape;6582;p84"/>
            <p:cNvSpPr/>
            <p:nvPr/>
          </p:nvSpPr>
          <p:spPr>
            <a:xfrm>
              <a:off x="2870725" y="1822850"/>
              <a:ext cx="2018850" cy="2016675"/>
            </a:xfrm>
            <a:custGeom>
              <a:avLst/>
              <a:gdLst/>
              <a:ahLst/>
              <a:cxnLst/>
              <a:rect l="l" t="t" r="r" b="b"/>
              <a:pathLst>
                <a:path w="80754" h="80667" extrusionOk="0">
                  <a:moveTo>
                    <a:pt x="40333" y="18151"/>
                  </a:moveTo>
                  <a:cubicBezTo>
                    <a:pt x="49276" y="18151"/>
                    <a:pt x="57080" y="23499"/>
                    <a:pt x="60587" y="31215"/>
                  </a:cubicBezTo>
                  <a:lnTo>
                    <a:pt x="20166" y="31390"/>
                  </a:lnTo>
                  <a:cubicBezTo>
                    <a:pt x="23586" y="23587"/>
                    <a:pt x="31302" y="18238"/>
                    <a:pt x="40333" y="18151"/>
                  </a:cubicBezTo>
                  <a:close/>
                  <a:moveTo>
                    <a:pt x="40407" y="1"/>
                  </a:moveTo>
                  <a:cubicBezTo>
                    <a:pt x="40353" y="1"/>
                    <a:pt x="40299" y="1"/>
                    <a:pt x="40245" y="1"/>
                  </a:cubicBezTo>
                  <a:cubicBezTo>
                    <a:pt x="17974" y="89"/>
                    <a:pt x="0" y="18238"/>
                    <a:pt x="88" y="40509"/>
                  </a:cubicBezTo>
                  <a:cubicBezTo>
                    <a:pt x="88" y="62726"/>
                    <a:pt x="18237" y="80667"/>
                    <a:pt x="40347" y="80667"/>
                  </a:cubicBezTo>
                  <a:cubicBezTo>
                    <a:pt x="40401" y="80667"/>
                    <a:pt x="40454" y="80667"/>
                    <a:pt x="40508" y="80667"/>
                  </a:cubicBezTo>
                  <a:cubicBezTo>
                    <a:pt x="56992" y="80667"/>
                    <a:pt x="71021" y="70759"/>
                    <a:pt x="77334" y="56642"/>
                  </a:cubicBezTo>
                  <a:lnTo>
                    <a:pt x="77334" y="56642"/>
                  </a:lnTo>
                  <a:lnTo>
                    <a:pt x="55326" y="56730"/>
                  </a:lnTo>
                  <a:cubicBezTo>
                    <a:pt x="51381" y="60237"/>
                    <a:pt x="46208" y="62517"/>
                    <a:pt x="40508" y="62517"/>
                  </a:cubicBezTo>
                  <a:cubicBezTo>
                    <a:pt x="30513" y="62517"/>
                    <a:pt x="22008" y="55941"/>
                    <a:pt x="19202" y="46910"/>
                  </a:cubicBezTo>
                  <a:lnTo>
                    <a:pt x="80227" y="46647"/>
                  </a:lnTo>
                  <a:cubicBezTo>
                    <a:pt x="80578" y="44542"/>
                    <a:pt x="80754" y="42438"/>
                    <a:pt x="80754" y="40246"/>
                  </a:cubicBezTo>
                  <a:cubicBezTo>
                    <a:pt x="80666" y="18029"/>
                    <a:pt x="62604" y="1"/>
                    <a:pt x="40407" y="1"/>
                  </a:cubicBezTo>
                  <a:close/>
                </a:path>
              </a:pathLst>
            </a:custGeom>
            <a:solidFill>
              <a:srgbClr val="CE1F3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83" name="Google Shape;6583;p84"/>
            <p:cNvSpPr/>
            <p:nvPr/>
          </p:nvSpPr>
          <p:spPr>
            <a:xfrm>
              <a:off x="4707625" y="1822875"/>
              <a:ext cx="2113100" cy="2016650"/>
            </a:xfrm>
            <a:custGeom>
              <a:avLst/>
              <a:gdLst/>
              <a:ahLst/>
              <a:cxnLst/>
              <a:rect l="l" t="t" r="r" b="b"/>
              <a:pathLst>
                <a:path w="84524" h="80666" extrusionOk="0">
                  <a:moveTo>
                    <a:pt x="22446" y="4209"/>
                  </a:moveTo>
                  <a:lnTo>
                    <a:pt x="47084" y="40333"/>
                  </a:lnTo>
                  <a:lnTo>
                    <a:pt x="22446" y="76457"/>
                  </a:lnTo>
                  <a:lnTo>
                    <a:pt x="7979" y="76457"/>
                  </a:lnTo>
                  <a:lnTo>
                    <a:pt x="32617" y="40333"/>
                  </a:lnTo>
                  <a:lnTo>
                    <a:pt x="7979" y="4209"/>
                  </a:lnTo>
                  <a:close/>
                  <a:moveTo>
                    <a:pt x="0" y="0"/>
                  </a:moveTo>
                  <a:lnTo>
                    <a:pt x="27532" y="40333"/>
                  </a:lnTo>
                  <a:lnTo>
                    <a:pt x="0" y="80666"/>
                  </a:lnTo>
                  <a:lnTo>
                    <a:pt x="24638" y="80666"/>
                  </a:lnTo>
                  <a:lnTo>
                    <a:pt x="42262" y="54888"/>
                  </a:lnTo>
                  <a:lnTo>
                    <a:pt x="59886" y="80666"/>
                  </a:lnTo>
                  <a:lnTo>
                    <a:pt x="84524" y="80666"/>
                  </a:lnTo>
                  <a:lnTo>
                    <a:pt x="56992" y="40333"/>
                  </a:lnTo>
                  <a:lnTo>
                    <a:pt x="84524" y="0"/>
                  </a:lnTo>
                  <a:lnTo>
                    <a:pt x="59886" y="0"/>
                  </a:lnTo>
                  <a:lnTo>
                    <a:pt x="42262" y="25866"/>
                  </a:lnTo>
                  <a:lnTo>
                    <a:pt x="24638" y="0"/>
                  </a:lnTo>
                  <a:close/>
                </a:path>
              </a:pathLst>
            </a:custGeom>
            <a:solidFill>
              <a:srgbClr val="CE1F3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84" name="Google Shape;6584;p84"/>
            <p:cNvSpPr/>
            <p:nvPr/>
          </p:nvSpPr>
          <p:spPr>
            <a:xfrm>
              <a:off x="5106550" y="2033300"/>
              <a:ext cx="651050" cy="1595800"/>
            </a:xfrm>
            <a:custGeom>
              <a:avLst/>
              <a:gdLst/>
              <a:ahLst/>
              <a:cxnLst/>
              <a:rect l="l" t="t" r="r" b="b"/>
              <a:pathLst>
                <a:path w="26042" h="63832" extrusionOk="0">
                  <a:moveTo>
                    <a:pt x="1" y="0"/>
                  </a:moveTo>
                  <a:lnTo>
                    <a:pt x="21746" y="31916"/>
                  </a:lnTo>
                  <a:lnTo>
                    <a:pt x="1" y="63831"/>
                  </a:lnTo>
                  <a:lnTo>
                    <a:pt x="4297" y="63831"/>
                  </a:lnTo>
                  <a:lnTo>
                    <a:pt x="26042" y="31916"/>
                  </a:lnTo>
                  <a:lnTo>
                    <a:pt x="4297" y="0"/>
                  </a:lnTo>
                  <a:close/>
                </a:path>
              </a:pathLst>
            </a:custGeom>
            <a:solidFill>
              <a:srgbClr val="CE1F3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85" name="Google Shape;6585;p84"/>
            <p:cNvSpPr/>
            <p:nvPr/>
          </p:nvSpPr>
          <p:spPr>
            <a:xfrm>
              <a:off x="5764150" y="2831175"/>
              <a:ext cx="247725" cy="725575"/>
            </a:xfrm>
            <a:custGeom>
              <a:avLst/>
              <a:gdLst/>
              <a:ahLst/>
              <a:cxnLst/>
              <a:rect l="l" t="t" r="r" b="b"/>
              <a:pathLst>
                <a:path w="9909" h="29023" extrusionOk="0">
                  <a:moveTo>
                    <a:pt x="9909" y="1"/>
                  </a:moveTo>
                  <a:lnTo>
                    <a:pt x="1" y="14556"/>
                  </a:lnTo>
                  <a:lnTo>
                    <a:pt x="9909" y="29023"/>
                  </a:lnTo>
                  <a:lnTo>
                    <a:pt x="9909" y="1"/>
                  </a:lnTo>
                  <a:close/>
                </a:path>
              </a:pathLst>
            </a:custGeom>
            <a:solidFill>
              <a:srgbClr val="9C182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86" name="Google Shape;6586;p84"/>
            <p:cNvSpPr/>
            <p:nvPr/>
          </p:nvSpPr>
          <p:spPr>
            <a:xfrm>
              <a:off x="6842625" y="1822875"/>
              <a:ext cx="197300" cy="236750"/>
            </a:xfrm>
            <a:custGeom>
              <a:avLst/>
              <a:gdLst/>
              <a:ahLst/>
              <a:cxnLst/>
              <a:rect l="l" t="t" r="r" b="b"/>
              <a:pathLst>
                <a:path w="7892" h="9470" extrusionOk="0">
                  <a:moveTo>
                    <a:pt x="1" y="0"/>
                  </a:moveTo>
                  <a:lnTo>
                    <a:pt x="1" y="1754"/>
                  </a:lnTo>
                  <a:lnTo>
                    <a:pt x="2719" y="1754"/>
                  </a:lnTo>
                  <a:lnTo>
                    <a:pt x="2719" y="9469"/>
                  </a:lnTo>
                  <a:lnTo>
                    <a:pt x="5086" y="9469"/>
                  </a:lnTo>
                  <a:lnTo>
                    <a:pt x="5086" y="1754"/>
                  </a:lnTo>
                  <a:lnTo>
                    <a:pt x="7892" y="1754"/>
                  </a:lnTo>
                  <a:lnTo>
                    <a:pt x="7892" y="0"/>
                  </a:lnTo>
                  <a:close/>
                </a:path>
              </a:pathLst>
            </a:custGeom>
            <a:solidFill>
              <a:srgbClr val="CE0E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87" name="Google Shape;6587;p84"/>
            <p:cNvSpPr/>
            <p:nvPr/>
          </p:nvSpPr>
          <p:spPr>
            <a:xfrm>
              <a:off x="7064025" y="1822875"/>
              <a:ext cx="254300" cy="236750"/>
            </a:xfrm>
            <a:custGeom>
              <a:avLst/>
              <a:gdLst/>
              <a:ahLst/>
              <a:cxnLst/>
              <a:rect l="l" t="t" r="r" b="b"/>
              <a:pathLst>
                <a:path w="10172" h="9470" extrusionOk="0">
                  <a:moveTo>
                    <a:pt x="0" y="0"/>
                  </a:moveTo>
                  <a:lnTo>
                    <a:pt x="0" y="9469"/>
                  </a:lnTo>
                  <a:lnTo>
                    <a:pt x="2280" y="9469"/>
                  </a:lnTo>
                  <a:lnTo>
                    <a:pt x="2280" y="7277"/>
                  </a:lnTo>
                  <a:lnTo>
                    <a:pt x="2017" y="2718"/>
                  </a:lnTo>
                  <a:lnTo>
                    <a:pt x="4297" y="9469"/>
                  </a:lnTo>
                  <a:lnTo>
                    <a:pt x="5875" y="9469"/>
                  </a:lnTo>
                  <a:lnTo>
                    <a:pt x="8155" y="2718"/>
                  </a:lnTo>
                  <a:lnTo>
                    <a:pt x="7892" y="7277"/>
                  </a:lnTo>
                  <a:lnTo>
                    <a:pt x="7892" y="9469"/>
                  </a:lnTo>
                  <a:lnTo>
                    <a:pt x="10171" y="9469"/>
                  </a:lnTo>
                  <a:lnTo>
                    <a:pt x="10171" y="0"/>
                  </a:lnTo>
                  <a:lnTo>
                    <a:pt x="7190" y="0"/>
                  </a:lnTo>
                  <a:lnTo>
                    <a:pt x="5086" y="6576"/>
                  </a:lnTo>
                  <a:lnTo>
                    <a:pt x="2982" y="0"/>
                  </a:lnTo>
                  <a:close/>
                </a:path>
              </a:pathLst>
            </a:custGeom>
            <a:solidFill>
              <a:srgbClr val="CE0E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588" name="Google Shape;6588;p84"/>
          <p:cNvSpPr/>
          <p:nvPr/>
        </p:nvSpPr>
        <p:spPr>
          <a:xfrm>
            <a:off x="0" y="0"/>
            <a:ext cx="1714500" cy="17145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89" name="Google Shape;6589;p84"/>
          <p:cNvSpPr/>
          <p:nvPr/>
        </p:nvSpPr>
        <p:spPr>
          <a:xfrm>
            <a:off x="1714500" y="0"/>
            <a:ext cx="1714500" cy="1714500"/>
          </a:xfrm>
          <a:prstGeom prst="rect">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90" name="Google Shape;6590;p84"/>
          <p:cNvSpPr/>
          <p:nvPr/>
        </p:nvSpPr>
        <p:spPr>
          <a:xfrm>
            <a:off x="1714500" y="1714500"/>
            <a:ext cx="1714500" cy="34290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6591" name="Google Shape;6591;p84"/>
          <p:cNvPicPr preferRelativeResize="0"/>
          <p:nvPr/>
        </p:nvPicPr>
        <p:blipFill rotWithShape="1">
          <a:blip r:embed="rId2">
            <a:alphaModFix/>
          </a:blip>
          <a:srcRect r="33302"/>
          <a:stretch/>
        </p:blipFill>
        <p:spPr>
          <a:xfrm>
            <a:off x="0" y="0"/>
            <a:ext cx="1714500" cy="1714500"/>
          </a:xfrm>
          <a:prstGeom prst="ellipse">
            <a:avLst/>
          </a:prstGeom>
          <a:noFill/>
          <a:ln>
            <a:noFill/>
          </a:ln>
        </p:spPr>
      </p:pic>
      <p:pic>
        <p:nvPicPr>
          <p:cNvPr id="6592" name="Google Shape;6592;p84"/>
          <p:cNvPicPr preferRelativeResize="0"/>
          <p:nvPr/>
        </p:nvPicPr>
        <p:blipFill>
          <a:blip r:embed="rId3">
            <a:alphaModFix/>
          </a:blip>
          <a:stretch>
            <a:fillRect/>
          </a:stretch>
        </p:blipFill>
        <p:spPr>
          <a:xfrm>
            <a:off x="1714496" y="1707185"/>
            <a:ext cx="1714499" cy="3436315"/>
          </a:xfrm>
          <a:prstGeom prst="rect">
            <a:avLst/>
          </a:prstGeom>
          <a:noFill/>
          <a:ln>
            <a:noFill/>
          </a:ln>
        </p:spPr>
      </p:pic>
      <p:sp>
        <p:nvSpPr>
          <p:cNvPr id="6593" name="Google Shape;6593;p84"/>
          <p:cNvSpPr txBox="1">
            <a:spLocks noGrp="1"/>
          </p:cNvSpPr>
          <p:nvPr>
            <p:ph type="subTitle" idx="1"/>
          </p:nvPr>
        </p:nvSpPr>
        <p:spPr>
          <a:xfrm>
            <a:off x="4094175" y="2743065"/>
            <a:ext cx="4366500" cy="1044600"/>
          </a:xfrm>
          <a:prstGeom prst="rect">
            <a:avLst/>
          </a:prstGeom>
        </p:spPr>
        <p:txBody>
          <a:bodyPr spcFirstLastPara="1" wrap="square" lIns="91425" tIns="91425" rIns="91425" bIns="91425" anchor="t" anchorCtr="0">
            <a:normAutofit/>
          </a:bodyPr>
          <a:lstStyle>
            <a:lvl1pPr lvl="0" rtl="0">
              <a:spcBef>
                <a:spcPts val="0"/>
              </a:spcBef>
              <a:spcAft>
                <a:spcPts val="0"/>
              </a:spcAft>
              <a:buSzPts val="1600"/>
              <a:buNone/>
              <a:defRPr/>
            </a:lvl1pPr>
            <a:lvl2pPr lvl="1" rtl="0">
              <a:spcBef>
                <a:spcPts val="0"/>
              </a:spcBef>
              <a:spcAft>
                <a:spcPts val="0"/>
              </a:spcAft>
              <a:buSzPts val="1400"/>
              <a:buNone/>
              <a:defRPr/>
            </a:lvl2pPr>
            <a:lvl3pPr lvl="2" rtl="0">
              <a:spcBef>
                <a:spcPts val="0"/>
              </a:spcBef>
              <a:spcAft>
                <a:spcPts val="0"/>
              </a:spcAft>
              <a:buSzPts val="1200"/>
              <a:buNone/>
              <a:defRPr/>
            </a:lvl3pPr>
            <a:lvl4pPr lvl="3" rtl="0">
              <a:spcBef>
                <a:spcPts val="0"/>
              </a:spcBef>
              <a:spcAft>
                <a:spcPts val="0"/>
              </a:spcAft>
              <a:buSzPts val="1200"/>
              <a:buNone/>
              <a:defRPr/>
            </a:lvl4pPr>
            <a:lvl5pPr lvl="4" rtl="0">
              <a:spcBef>
                <a:spcPts val="0"/>
              </a:spcBef>
              <a:spcAft>
                <a:spcPts val="0"/>
              </a:spcAft>
              <a:buSzPts val="1000"/>
              <a:buNone/>
              <a:defRPr/>
            </a:lvl5pPr>
            <a:lvl6pPr lvl="5" rtl="0">
              <a:spcBef>
                <a:spcPts val="0"/>
              </a:spcBef>
              <a:spcAft>
                <a:spcPts val="0"/>
              </a:spcAft>
              <a:buSzPts val="1000"/>
              <a:buNone/>
              <a:defRPr/>
            </a:lvl6pPr>
            <a:lvl7pPr lvl="6" rtl="0">
              <a:spcBef>
                <a:spcPts val="0"/>
              </a:spcBef>
              <a:spcAft>
                <a:spcPts val="0"/>
              </a:spcAft>
              <a:buSzPts val="1000"/>
              <a:buNone/>
              <a:defRPr/>
            </a:lvl7pPr>
            <a:lvl8pPr lvl="7" rtl="0">
              <a:spcBef>
                <a:spcPts val="0"/>
              </a:spcBef>
              <a:spcAft>
                <a:spcPts val="0"/>
              </a:spcAft>
              <a:buSzPts val="900"/>
              <a:buNone/>
              <a:defRPr/>
            </a:lvl8pPr>
            <a:lvl9pPr lvl="8" rtl="0">
              <a:spcBef>
                <a:spcPts val="0"/>
              </a:spcBef>
              <a:spcAft>
                <a:spcPts val="0"/>
              </a:spcAft>
              <a:buSzPts val="900"/>
              <a:buNone/>
              <a:defRPr/>
            </a:lvl9pPr>
          </a:lstStyle>
          <a:p>
            <a:endParaRPr/>
          </a:p>
        </p:txBody>
      </p:sp>
      <p:pic>
        <p:nvPicPr>
          <p:cNvPr id="6594" name="Google Shape;6594;p84"/>
          <p:cNvPicPr preferRelativeResize="0"/>
          <p:nvPr/>
        </p:nvPicPr>
        <p:blipFill rotWithShape="1">
          <a:blip r:embed="rId4">
            <a:alphaModFix/>
          </a:blip>
          <a:srcRect l="25608" r="15303"/>
          <a:stretch/>
        </p:blipFill>
        <p:spPr>
          <a:xfrm>
            <a:off x="-75" y="3429000"/>
            <a:ext cx="1714652" cy="1714500"/>
          </a:xfrm>
          <a:prstGeom prst="rect">
            <a:avLst/>
          </a:prstGeom>
          <a:noFill/>
          <a:ln>
            <a:noFill/>
          </a:ln>
        </p:spPr>
      </p:pic>
      <p:grpSp>
        <p:nvGrpSpPr>
          <p:cNvPr id="6595" name="Google Shape;6595;p84"/>
          <p:cNvGrpSpPr/>
          <p:nvPr/>
        </p:nvGrpSpPr>
        <p:grpSpPr>
          <a:xfrm>
            <a:off x="-118" y="1714760"/>
            <a:ext cx="1714747" cy="1713968"/>
            <a:chOff x="1189450" y="238125"/>
            <a:chExt cx="5177375" cy="5175025"/>
          </a:xfrm>
        </p:grpSpPr>
        <p:sp>
          <p:nvSpPr>
            <p:cNvPr id="6596" name="Google Shape;6596;p84"/>
            <p:cNvSpPr/>
            <p:nvPr/>
          </p:nvSpPr>
          <p:spPr>
            <a:xfrm>
              <a:off x="3342550" y="261725"/>
              <a:ext cx="75550" cy="51950"/>
            </a:xfrm>
            <a:custGeom>
              <a:avLst/>
              <a:gdLst/>
              <a:ahLst/>
              <a:cxnLst/>
              <a:rect l="l" t="t" r="r" b="b"/>
              <a:pathLst>
                <a:path w="3022" h="2078" extrusionOk="0">
                  <a:moveTo>
                    <a:pt x="2927" y="0"/>
                  </a:moveTo>
                  <a:cubicBezTo>
                    <a:pt x="1889" y="189"/>
                    <a:pt x="944" y="284"/>
                    <a:pt x="0" y="473"/>
                  </a:cubicBezTo>
                  <a:cubicBezTo>
                    <a:pt x="0" y="473"/>
                    <a:pt x="0" y="473"/>
                    <a:pt x="0" y="567"/>
                  </a:cubicBezTo>
                  <a:cubicBezTo>
                    <a:pt x="0" y="1417"/>
                    <a:pt x="661" y="2078"/>
                    <a:pt x="1511" y="2078"/>
                  </a:cubicBezTo>
                  <a:cubicBezTo>
                    <a:pt x="2361" y="2078"/>
                    <a:pt x="3022" y="1417"/>
                    <a:pt x="3022" y="567"/>
                  </a:cubicBezTo>
                  <a:cubicBezTo>
                    <a:pt x="3022" y="378"/>
                    <a:pt x="2927" y="189"/>
                    <a:pt x="292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97" name="Google Shape;6597;p84"/>
            <p:cNvSpPr/>
            <p:nvPr/>
          </p:nvSpPr>
          <p:spPr>
            <a:xfrm>
              <a:off x="3540850" y="242825"/>
              <a:ext cx="75575" cy="70850"/>
            </a:xfrm>
            <a:custGeom>
              <a:avLst/>
              <a:gdLst/>
              <a:ahLst/>
              <a:cxnLst/>
              <a:rect l="l" t="t" r="r" b="b"/>
              <a:pathLst>
                <a:path w="3023" h="2834" extrusionOk="0">
                  <a:moveTo>
                    <a:pt x="2267" y="1"/>
                  </a:moveTo>
                  <a:cubicBezTo>
                    <a:pt x="1700" y="1"/>
                    <a:pt x="1228" y="95"/>
                    <a:pt x="662" y="95"/>
                  </a:cubicBezTo>
                  <a:cubicBezTo>
                    <a:pt x="284" y="379"/>
                    <a:pt x="1" y="756"/>
                    <a:pt x="1" y="1323"/>
                  </a:cubicBezTo>
                  <a:lnTo>
                    <a:pt x="95" y="1323"/>
                  </a:lnTo>
                  <a:cubicBezTo>
                    <a:pt x="95" y="2173"/>
                    <a:pt x="756" y="2834"/>
                    <a:pt x="1511" y="2834"/>
                  </a:cubicBezTo>
                  <a:cubicBezTo>
                    <a:pt x="2361" y="2834"/>
                    <a:pt x="3022" y="2173"/>
                    <a:pt x="3022" y="1323"/>
                  </a:cubicBezTo>
                  <a:cubicBezTo>
                    <a:pt x="3022" y="756"/>
                    <a:pt x="2739" y="284"/>
                    <a:pt x="226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98" name="Google Shape;6598;p84"/>
            <p:cNvSpPr/>
            <p:nvPr/>
          </p:nvSpPr>
          <p:spPr>
            <a:xfrm>
              <a:off x="3741525" y="238125"/>
              <a:ext cx="73200" cy="75550"/>
            </a:xfrm>
            <a:custGeom>
              <a:avLst/>
              <a:gdLst/>
              <a:ahLst/>
              <a:cxnLst/>
              <a:rect l="l" t="t" r="r" b="b"/>
              <a:pathLst>
                <a:path w="2928" h="3022" extrusionOk="0">
                  <a:moveTo>
                    <a:pt x="1511" y="0"/>
                  </a:moveTo>
                  <a:cubicBezTo>
                    <a:pt x="661" y="0"/>
                    <a:pt x="0" y="661"/>
                    <a:pt x="0" y="1511"/>
                  </a:cubicBezTo>
                  <a:cubicBezTo>
                    <a:pt x="0" y="2361"/>
                    <a:pt x="661" y="3022"/>
                    <a:pt x="1417" y="3022"/>
                  </a:cubicBezTo>
                  <a:lnTo>
                    <a:pt x="1511" y="3022"/>
                  </a:lnTo>
                  <a:cubicBezTo>
                    <a:pt x="2267" y="3022"/>
                    <a:pt x="2928" y="2361"/>
                    <a:pt x="2928" y="1511"/>
                  </a:cubicBezTo>
                  <a:cubicBezTo>
                    <a:pt x="2928" y="661"/>
                    <a:pt x="2267" y="0"/>
                    <a:pt x="151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99" name="Google Shape;6599;p84"/>
            <p:cNvSpPr/>
            <p:nvPr/>
          </p:nvSpPr>
          <p:spPr>
            <a:xfrm>
              <a:off x="2745250" y="429350"/>
              <a:ext cx="75575" cy="73200"/>
            </a:xfrm>
            <a:custGeom>
              <a:avLst/>
              <a:gdLst/>
              <a:ahLst/>
              <a:cxnLst/>
              <a:rect l="l" t="t" r="r" b="b"/>
              <a:pathLst>
                <a:path w="3023" h="2928" extrusionOk="0">
                  <a:moveTo>
                    <a:pt x="1983" y="0"/>
                  </a:moveTo>
                  <a:cubicBezTo>
                    <a:pt x="1417" y="283"/>
                    <a:pt x="756" y="567"/>
                    <a:pt x="189" y="756"/>
                  </a:cubicBezTo>
                  <a:cubicBezTo>
                    <a:pt x="95" y="945"/>
                    <a:pt x="0" y="1133"/>
                    <a:pt x="0" y="1417"/>
                  </a:cubicBezTo>
                  <a:cubicBezTo>
                    <a:pt x="0" y="2267"/>
                    <a:pt x="661" y="2833"/>
                    <a:pt x="1511" y="2833"/>
                  </a:cubicBezTo>
                  <a:lnTo>
                    <a:pt x="1511" y="2928"/>
                  </a:lnTo>
                  <a:cubicBezTo>
                    <a:pt x="2361" y="2928"/>
                    <a:pt x="3022" y="2267"/>
                    <a:pt x="3022" y="1417"/>
                  </a:cubicBezTo>
                  <a:cubicBezTo>
                    <a:pt x="3022" y="756"/>
                    <a:pt x="2550" y="189"/>
                    <a:pt x="198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00" name="Google Shape;6600;p84"/>
            <p:cNvSpPr/>
            <p:nvPr/>
          </p:nvSpPr>
          <p:spPr>
            <a:xfrm>
              <a:off x="2945925" y="426975"/>
              <a:ext cx="73200" cy="75575"/>
            </a:xfrm>
            <a:custGeom>
              <a:avLst/>
              <a:gdLst/>
              <a:ahLst/>
              <a:cxnLst/>
              <a:rect l="l" t="t" r="r" b="b"/>
              <a:pathLst>
                <a:path w="2928" h="3023" extrusionOk="0">
                  <a:moveTo>
                    <a:pt x="1417" y="1"/>
                  </a:moveTo>
                  <a:cubicBezTo>
                    <a:pt x="661" y="1"/>
                    <a:pt x="0" y="662"/>
                    <a:pt x="0" y="1512"/>
                  </a:cubicBezTo>
                  <a:cubicBezTo>
                    <a:pt x="0" y="2362"/>
                    <a:pt x="661" y="3023"/>
                    <a:pt x="1417" y="3023"/>
                  </a:cubicBezTo>
                  <a:cubicBezTo>
                    <a:pt x="2266" y="3023"/>
                    <a:pt x="2928" y="2362"/>
                    <a:pt x="2928" y="1512"/>
                  </a:cubicBezTo>
                  <a:cubicBezTo>
                    <a:pt x="2928" y="662"/>
                    <a:pt x="2266" y="1"/>
                    <a:pt x="141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01" name="Google Shape;6601;p84"/>
            <p:cNvSpPr/>
            <p:nvPr/>
          </p:nvSpPr>
          <p:spPr>
            <a:xfrm>
              <a:off x="3144225" y="426975"/>
              <a:ext cx="73225" cy="75575"/>
            </a:xfrm>
            <a:custGeom>
              <a:avLst/>
              <a:gdLst/>
              <a:ahLst/>
              <a:cxnLst/>
              <a:rect l="l" t="t" r="r" b="b"/>
              <a:pathLst>
                <a:path w="2929" h="3023" extrusionOk="0">
                  <a:moveTo>
                    <a:pt x="1511" y="1"/>
                  </a:moveTo>
                  <a:cubicBezTo>
                    <a:pt x="662" y="1"/>
                    <a:pt x="1" y="662"/>
                    <a:pt x="1" y="1512"/>
                  </a:cubicBezTo>
                  <a:cubicBezTo>
                    <a:pt x="1" y="2362"/>
                    <a:pt x="662" y="3023"/>
                    <a:pt x="1417" y="3023"/>
                  </a:cubicBezTo>
                  <a:lnTo>
                    <a:pt x="1511" y="3023"/>
                  </a:lnTo>
                  <a:cubicBezTo>
                    <a:pt x="2267" y="3023"/>
                    <a:pt x="2928" y="2362"/>
                    <a:pt x="2928" y="1512"/>
                  </a:cubicBezTo>
                  <a:cubicBezTo>
                    <a:pt x="2928" y="662"/>
                    <a:pt x="2267" y="1"/>
                    <a:pt x="151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02" name="Google Shape;6602;p84"/>
            <p:cNvSpPr/>
            <p:nvPr/>
          </p:nvSpPr>
          <p:spPr>
            <a:xfrm>
              <a:off x="3342550" y="426975"/>
              <a:ext cx="75550" cy="75575"/>
            </a:xfrm>
            <a:custGeom>
              <a:avLst/>
              <a:gdLst/>
              <a:ahLst/>
              <a:cxnLst/>
              <a:rect l="l" t="t" r="r" b="b"/>
              <a:pathLst>
                <a:path w="3022" h="3023" extrusionOk="0">
                  <a:moveTo>
                    <a:pt x="1511" y="1"/>
                  </a:moveTo>
                  <a:cubicBezTo>
                    <a:pt x="661" y="1"/>
                    <a:pt x="0" y="662"/>
                    <a:pt x="0" y="1512"/>
                  </a:cubicBezTo>
                  <a:cubicBezTo>
                    <a:pt x="0" y="2362"/>
                    <a:pt x="661" y="3023"/>
                    <a:pt x="1511" y="3023"/>
                  </a:cubicBezTo>
                  <a:cubicBezTo>
                    <a:pt x="2361" y="3023"/>
                    <a:pt x="3022" y="2362"/>
                    <a:pt x="3022" y="1512"/>
                  </a:cubicBezTo>
                  <a:cubicBezTo>
                    <a:pt x="3022" y="662"/>
                    <a:pt x="2361" y="1"/>
                    <a:pt x="151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03" name="Google Shape;6603;p84"/>
            <p:cNvSpPr/>
            <p:nvPr/>
          </p:nvSpPr>
          <p:spPr>
            <a:xfrm>
              <a:off x="3540850" y="426975"/>
              <a:ext cx="75575" cy="75575"/>
            </a:xfrm>
            <a:custGeom>
              <a:avLst/>
              <a:gdLst/>
              <a:ahLst/>
              <a:cxnLst/>
              <a:rect l="l" t="t" r="r" b="b"/>
              <a:pathLst>
                <a:path w="3023" h="3023" extrusionOk="0">
                  <a:moveTo>
                    <a:pt x="1511" y="1"/>
                  </a:moveTo>
                  <a:cubicBezTo>
                    <a:pt x="756" y="1"/>
                    <a:pt x="1" y="662"/>
                    <a:pt x="95" y="1512"/>
                  </a:cubicBezTo>
                  <a:cubicBezTo>
                    <a:pt x="95" y="2362"/>
                    <a:pt x="756" y="3023"/>
                    <a:pt x="1511" y="3023"/>
                  </a:cubicBezTo>
                  <a:cubicBezTo>
                    <a:pt x="2361" y="3023"/>
                    <a:pt x="3022" y="2362"/>
                    <a:pt x="3022" y="1512"/>
                  </a:cubicBezTo>
                  <a:cubicBezTo>
                    <a:pt x="3022" y="662"/>
                    <a:pt x="2361" y="1"/>
                    <a:pt x="151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04" name="Google Shape;6604;p84"/>
            <p:cNvSpPr/>
            <p:nvPr/>
          </p:nvSpPr>
          <p:spPr>
            <a:xfrm>
              <a:off x="3741525" y="426975"/>
              <a:ext cx="73200" cy="75575"/>
            </a:xfrm>
            <a:custGeom>
              <a:avLst/>
              <a:gdLst/>
              <a:ahLst/>
              <a:cxnLst/>
              <a:rect l="l" t="t" r="r" b="b"/>
              <a:pathLst>
                <a:path w="2928" h="3023" extrusionOk="0">
                  <a:moveTo>
                    <a:pt x="1511" y="1"/>
                  </a:moveTo>
                  <a:cubicBezTo>
                    <a:pt x="661" y="1"/>
                    <a:pt x="0" y="662"/>
                    <a:pt x="0" y="1512"/>
                  </a:cubicBezTo>
                  <a:cubicBezTo>
                    <a:pt x="0" y="2362"/>
                    <a:pt x="661" y="3023"/>
                    <a:pt x="1417" y="3023"/>
                  </a:cubicBezTo>
                  <a:lnTo>
                    <a:pt x="1511" y="3023"/>
                  </a:lnTo>
                  <a:cubicBezTo>
                    <a:pt x="2267" y="3023"/>
                    <a:pt x="2928" y="2362"/>
                    <a:pt x="2928" y="1512"/>
                  </a:cubicBezTo>
                  <a:cubicBezTo>
                    <a:pt x="2928" y="662"/>
                    <a:pt x="2267" y="1"/>
                    <a:pt x="151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05" name="Google Shape;6605;p84"/>
            <p:cNvSpPr/>
            <p:nvPr/>
          </p:nvSpPr>
          <p:spPr>
            <a:xfrm>
              <a:off x="2350975" y="627650"/>
              <a:ext cx="70850" cy="63775"/>
            </a:xfrm>
            <a:custGeom>
              <a:avLst/>
              <a:gdLst/>
              <a:ahLst/>
              <a:cxnLst/>
              <a:rect l="l" t="t" r="r" b="b"/>
              <a:pathLst>
                <a:path w="2834" h="2551" extrusionOk="0">
                  <a:moveTo>
                    <a:pt x="2362" y="1"/>
                  </a:moveTo>
                  <a:cubicBezTo>
                    <a:pt x="1606" y="473"/>
                    <a:pt x="756" y="945"/>
                    <a:pt x="1" y="1512"/>
                  </a:cubicBezTo>
                  <a:cubicBezTo>
                    <a:pt x="190" y="2078"/>
                    <a:pt x="662" y="2550"/>
                    <a:pt x="1323" y="2550"/>
                  </a:cubicBezTo>
                  <a:cubicBezTo>
                    <a:pt x="2173" y="2550"/>
                    <a:pt x="2834" y="1889"/>
                    <a:pt x="2834" y="1039"/>
                  </a:cubicBezTo>
                  <a:cubicBezTo>
                    <a:pt x="2834" y="567"/>
                    <a:pt x="2645" y="190"/>
                    <a:pt x="236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06" name="Google Shape;6606;p84"/>
            <p:cNvSpPr/>
            <p:nvPr/>
          </p:nvSpPr>
          <p:spPr>
            <a:xfrm>
              <a:off x="2546925" y="615850"/>
              <a:ext cx="75575" cy="75575"/>
            </a:xfrm>
            <a:custGeom>
              <a:avLst/>
              <a:gdLst/>
              <a:ahLst/>
              <a:cxnLst/>
              <a:rect l="l" t="t" r="r" b="b"/>
              <a:pathLst>
                <a:path w="3023" h="3023" extrusionOk="0">
                  <a:moveTo>
                    <a:pt x="1512" y="1"/>
                  </a:moveTo>
                  <a:cubicBezTo>
                    <a:pt x="662" y="1"/>
                    <a:pt x="1" y="662"/>
                    <a:pt x="1" y="1511"/>
                  </a:cubicBezTo>
                  <a:cubicBezTo>
                    <a:pt x="1" y="2361"/>
                    <a:pt x="662" y="3022"/>
                    <a:pt x="1512" y="3022"/>
                  </a:cubicBezTo>
                  <a:cubicBezTo>
                    <a:pt x="2362" y="3022"/>
                    <a:pt x="3023" y="2361"/>
                    <a:pt x="3023" y="1511"/>
                  </a:cubicBezTo>
                  <a:cubicBezTo>
                    <a:pt x="3023" y="662"/>
                    <a:pt x="2267" y="1"/>
                    <a:pt x="151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07" name="Google Shape;6607;p84"/>
            <p:cNvSpPr/>
            <p:nvPr/>
          </p:nvSpPr>
          <p:spPr>
            <a:xfrm>
              <a:off x="2745250" y="615850"/>
              <a:ext cx="75575" cy="75575"/>
            </a:xfrm>
            <a:custGeom>
              <a:avLst/>
              <a:gdLst/>
              <a:ahLst/>
              <a:cxnLst/>
              <a:rect l="l" t="t" r="r" b="b"/>
              <a:pathLst>
                <a:path w="3023" h="3023" extrusionOk="0">
                  <a:moveTo>
                    <a:pt x="1511" y="1"/>
                  </a:moveTo>
                  <a:cubicBezTo>
                    <a:pt x="661" y="1"/>
                    <a:pt x="0" y="662"/>
                    <a:pt x="0" y="1511"/>
                  </a:cubicBezTo>
                  <a:cubicBezTo>
                    <a:pt x="0" y="2361"/>
                    <a:pt x="661" y="3022"/>
                    <a:pt x="1511" y="3022"/>
                  </a:cubicBezTo>
                  <a:cubicBezTo>
                    <a:pt x="2361" y="3022"/>
                    <a:pt x="3022" y="2361"/>
                    <a:pt x="3022" y="1511"/>
                  </a:cubicBezTo>
                  <a:cubicBezTo>
                    <a:pt x="3022" y="662"/>
                    <a:pt x="2361" y="1"/>
                    <a:pt x="151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08" name="Google Shape;6608;p84"/>
            <p:cNvSpPr/>
            <p:nvPr/>
          </p:nvSpPr>
          <p:spPr>
            <a:xfrm>
              <a:off x="2945925" y="615850"/>
              <a:ext cx="73200" cy="75575"/>
            </a:xfrm>
            <a:custGeom>
              <a:avLst/>
              <a:gdLst/>
              <a:ahLst/>
              <a:cxnLst/>
              <a:rect l="l" t="t" r="r" b="b"/>
              <a:pathLst>
                <a:path w="2928" h="3023" extrusionOk="0">
                  <a:moveTo>
                    <a:pt x="1417" y="1"/>
                  </a:moveTo>
                  <a:cubicBezTo>
                    <a:pt x="661" y="1"/>
                    <a:pt x="0" y="662"/>
                    <a:pt x="0" y="1511"/>
                  </a:cubicBezTo>
                  <a:cubicBezTo>
                    <a:pt x="0" y="2361"/>
                    <a:pt x="661" y="3022"/>
                    <a:pt x="1417" y="3022"/>
                  </a:cubicBezTo>
                  <a:cubicBezTo>
                    <a:pt x="2266" y="3022"/>
                    <a:pt x="2928" y="2361"/>
                    <a:pt x="2928" y="1511"/>
                  </a:cubicBezTo>
                  <a:cubicBezTo>
                    <a:pt x="2928" y="662"/>
                    <a:pt x="2266" y="1"/>
                    <a:pt x="141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09" name="Google Shape;6609;p84"/>
            <p:cNvSpPr/>
            <p:nvPr/>
          </p:nvSpPr>
          <p:spPr>
            <a:xfrm>
              <a:off x="3144225" y="615850"/>
              <a:ext cx="73225" cy="75575"/>
            </a:xfrm>
            <a:custGeom>
              <a:avLst/>
              <a:gdLst/>
              <a:ahLst/>
              <a:cxnLst/>
              <a:rect l="l" t="t" r="r" b="b"/>
              <a:pathLst>
                <a:path w="2929" h="3023" extrusionOk="0">
                  <a:moveTo>
                    <a:pt x="1511" y="1"/>
                  </a:moveTo>
                  <a:cubicBezTo>
                    <a:pt x="662" y="1"/>
                    <a:pt x="1" y="662"/>
                    <a:pt x="1" y="1511"/>
                  </a:cubicBezTo>
                  <a:cubicBezTo>
                    <a:pt x="1" y="2361"/>
                    <a:pt x="662" y="3022"/>
                    <a:pt x="1417" y="3022"/>
                  </a:cubicBezTo>
                  <a:lnTo>
                    <a:pt x="1511" y="3022"/>
                  </a:lnTo>
                  <a:cubicBezTo>
                    <a:pt x="2267" y="3022"/>
                    <a:pt x="2928" y="2361"/>
                    <a:pt x="2928" y="1511"/>
                  </a:cubicBezTo>
                  <a:cubicBezTo>
                    <a:pt x="2928" y="662"/>
                    <a:pt x="2267" y="1"/>
                    <a:pt x="151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10" name="Google Shape;6610;p84"/>
            <p:cNvSpPr/>
            <p:nvPr/>
          </p:nvSpPr>
          <p:spPr>
            <a:xfrm>
              <a:off x="3342550" y="615850"/>
              <a:ext cx="75550" cy="75575"/>
            </a:xfrm>
            <a:custGeom>
              <a:avLst/>
              <a:gdLst/>
              <a:ahLst/>
              <a:cxnLst/>
              <a:rect l="l" t="t" r="r" b="b"/>
              <a:pathLst>
                <a:path w="3022" h="3023" extrusionOk="0">
                  <a:moveTo>
                    <a:pt x="1511" y="1"/>
                  </a:moveTo>
                  <a:cubicBezTo>
                    <a:pt x="661" y="1"/>
                    <a:pt x="0" y="662"/>
                    <a:pt x="0" y="1511"/>
                  </a:cubicBezTo>
                  <a:cubicBezTo>
                    <a:pt x="0" y="2361"/>
                    <a:pt x="661" y="3022"/>
                    <a:pt x="1511" y="3022"/>
                  </a:cubicBezTo>
                  <a:cubicBezTo>
                    <a:pt x="2361" y="3022"/>
                    <a:pt x="3022" y="2361"/>
                    <a:pt x="3022" y="1511"/>
                  </a:cubicBezTo>
                  <a:cubicBezTo>
                    <a:pt x="3022" y="662"/>
                    <a:pt x="2361" y="1"/>
                    <a:pt x="151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11" name="Google Shape;6611;p84"/>
            <p:cNvSpPr/>
            <p:nvPr/>
          </p:nvSpPr>
          <p:spPr>
            <a:xfrm>
              <a:off x="3540850" y="615850"/>
              <a:ext cx="75575" cy="75575"/>
            </a:xfrm>
            <a:custGeom>
              <a:avLst/>
              <a:gdLst/>
              <a:ahLst/>
              <a:cxnLst/>
              <a:rect l="l" t="t" r="r" b="b"/>
              <a:pathLst>
                <a:path w="3023" h="3023" extrusionOk="0">
                  <a:moveTo>
                    <a:pt x="1511" y="1"/>
                  </a:moveTo>
                  <a:cubicBezTo>
                    <a:pt x="756" y="1"/>
                    <a:pt x="1" y="662"/>
                    <a:pt x="95" y="1511"/>
                  </a:cubicBezTo>
                  <a:cubicBezTo>
                    <a:pt x="95" y="2361"/>
                    <a:pt x="756" y="3022"/>
                    <a:pt x="1511" y="3022"/>
                  </a:cubicBezTo>
                  <a:cubicBezTo>
                    <a:pt x="2361" y="3022"/>
                    <a:pt x="3022" y="2361"/>
                    <a:pt x="3022" y="1511"/>
                  </a:cubicBezTo>
                  <a:cubicBezTo>
                    <a:pt x="3022" y="662"/>
                    <a:pt x="2361" y="1"/>
                    <a:pt x="151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12" name="Google Shape;6612;p84"/>
            <p:cNvSpPr/>
            <p:nvPr/>
          </p:nvSpPr>
          <p:spPr>
            <a:xfrm>
              <a:off x="3741525" y="615850"/>
              <a:ext cx="73200" cy="75575"/>
            </a:xfrm>
            <a:custGeom>
              <a:avLst/>
              <a:gdLst/>
              <a:ahLst/>
              <a:cxnLst/>
              <a:rect l="l" t="t" r="r" b="b"/>
              <a:pathLst>
                <a:path w="2928" h="3023" extrusionOk="0">
                  <a:moveTo>
                    <a:pt x="1511" y="1"/>
                  </a:moveTo>
                  <a:cubicBezTo>
                    <a:pt x="661" y="1"/>
                    <a:pt x="0" y="662"/>
                    <a:pt x="0" y="1511"/>
                  </a:cubicBezTo>
                  <a:cubicBezTo>
                    <a:pt x="0" y="2361"/>
                    <a:pt x="661" y="3022"/>
                    <a:pt x="1417" y="3022"/>
                  </a:cubicBezTo>
                  <a:lnTo>
                    <a:pt x="1511" y="3022"/>
                  </a:lnTo>
                  <a:cubicBezTo>
                    <a:pt x="2267" y="3022"/>
                    <a:pt x="2928" y="2361"/>
                    <a:pt x="2928" y="1511"/>
                  </a:cubicBezTo>
                  <a:cubicBezTo>
                    <a:pt x="2928" y="662"/>
                    <a:pt x="2267" y="1"/>
                    <a:pt x="151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13" name="Google Shape;6613;p84"/>
            <p:cNvSpPr/>
            <p:nvPr/>
          </p:nvSpPr>
          <p:spPr>
            <a:xfrm>
              <a:off x="2147950" y="804725"/>
              <a:ext cx="75575" cy="75575"/>
            </a:xfrm>
            <a:custGeom>
              <a:avLst/>
              <a:gdLst/>
              <a:ahLst/>
              <a:cxnLst/>
              <a:rect l="l" t="t" r="r" b="b"/>
              <a:pathLst>
                <a:path w="3023" h="3023"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14" name="Google Shape;6614;p84"/>
            <p:cNvSpPr/>
            <p:nvPr/>
          </p:nvSpPr>
          <p:spPr>
            <a:xfrm>
              <a:off x="2346250" y="804725"/>
              <a:ext cx="75575" cy="75575"/>
            </a:xfrm>
            <a:custGeom>
              <a:avLst/>
              <a:gdLst/>
              <a:ahLst/>
              <a:cxnLst/>
              <a:rect l="l" t="t" r="r" b="b"/>
              <a:pathLst>
                <a:path w="3023" h="3023" extrusionOk="0">
                  <a:moveTo>
                    <a:pt x="1512" y="0"/>
                  </a:moveTo>
                  <a:cubicBezTo>
                    <a:pt x="756" y="0"/>
                    <a:pt x="1" y="661"/>
                    <a:pt x="95" y="1511"/>
                  </a:cubicBezTo>
                  <a:cubicBezTo>
                    <a:pt x="95" y="2361"/>
                    <a:pt x="756" y="3022"/>
                    <a:pt x="1512" y="3022"/>
                  </a:cubicBezTo>
                  <a:cubicBezTo>
                    <a:pt x="2362" y="3022"/>
                    <a:pt x="3023" y="2361"/>
                    <a:pt x="3023" y="1511"/>
                  </a:cubicBezTo>
                  <a:cubicBezTo>
                    <a:pt x="3023" y="661"/>
                    <a:pt x="2362" y="0"/>
                    <a:pt x="151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15" name="Google Shape;6615;p84"/>
            <p:cNvSpPr/>
            <p:nvPr/>
          </p:nvSpPr>
          <p:spPr>
            <a:xfrm>
              <a:off x="2546925" y="804725"/>
              <a:ext cx="75575" cy="75575"/>
            </a:xfrm>
            <a:custGeom>
              <a:avLst/>
              <a:gdLst/>
              <a:ahLst/>
              <a:cxnLst/>
              <a:rect l="l" t="t" r="r" b="b"/>
              <a:pathLst>
                <a:path w="3023" h="3023" extrusionOk="0">
                  <a:moveTo>
                    <a:pt x="1512" y="0"/>
                  </a:moveTo>
                  <a:cubicBezTo>
                    <a:pt x="662" y="0"/>
                    <a:pt x="1" y="661"/>
                    <a:pt x="1" y="1511"/>
                  </a:cubicBezTo>
                  <a:cubicBezTo>
                    <a:pt x="1" y="2361"/>
                    <a:pt x="662" y="3022"/>
                    <a:pt x="1512" y="3022"/>
                  </a:cubicBezTo>
                  <a:cubicBezTo>
                    <a:pt x="2362" y="3022"/>
                    <a:pt x="3023" y="2361"/>
                    <a:pt x="3023" y="1511"/>
                  </a:cubicBezTo>
                  <a:cubicBezTo>
                    <a:pt x="3023" y="661"/>
                    <a:pt x="2267" y="0"/>
                    <a:pt x="151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16" name="Google Shape;6616;p84"/>
            <p:cNvSpPr/>
            <p:nvPr/>
          </p:nvSpPr>
          <p:spPr>
            <a:xfrm>
              <a:off x="2745250" y="804725"/>
              <a:ext cx="75575" cy="75575"/>
            </a:xfrm>
            <a:custGeom>
              <a:avLst/>
              <a:gdLst/>
              <a:ahLst/>
              <a:cxnLst/>
              <a:rect l="l" t="t" r="r" b="b"/>
              <a:pathLst>
                <a:path w="3023" h="3023"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17" name="Google Shape;6617;p84"/>
            <p:cNvSpPr/>
            <p:nvPr/>
          </p:nvSpPr>
          <p:spPr>
            <a:xfrm>
              <a:off x="2945925" y="804725"/>
              <a:ext cx="73200" cy="75575"/>
            </a:xfrm>
            <a:custGeom>
              <a:avLst/>
              <a:gdLst/>
              <a:ahLst/>
              <a:cxnLst/>
              <a:rect l="l" t="t" r="r" b="b"/>
              <a:pathLst>
                <a:path w="2928" h="3023" extrusionOk="0">
                  <a:moveTo>
                    <a:pt x="1417" y="0"/>
                  </a:moveTo>
                  <a:cubicBezTo>
                    <a:pt x="661" y="0"/>
                    <a:pt x="0" y="661"/>
                    <a:pt x="0" y="1511"/>
                  </a:cubicBezTo>
                  <a:cubicBezTo>
                    <a:pt x="0" y="2361"/>
                    <a:pt x="661" y="3022"/>
                    <a:pt x="1417" y="3022"/>
                  </a:cubicBezTo>
                  <a:cubicBezTo>
                    <a:pt x="2266" y="3022"/>
                    <a:pt x="2928" y="2361"/>
                    <a:pt x="2928" y="1511"/>
                  </a:cubicBezTo>
                  <a:cubicBezTo>
                    <a:pt x="2928" y="661"/>
                    <a:pt x="2266" y="0"/>
                    <a:pt x="141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18" name="Google Shape;6618;p84"/>
            <p:cNvSpPr/>
            <p:nvPr/>
          </p:nvSpPr>
          <p:spPr>
            <a:xfrm>
              <a:off x="3144225" y="804725"/>
              <a:ext cx="73225" cy="75575"/>
            </a:xfrm>
            <a:custGeom>
              <a:avLst/>
              <a:gdLst/>
              <a:ahLst/>
              <a:cxnLst/>
              <a:rect l="l" t="t" r="r" b="b"/>
              <a:pathLst>
                <a:path w="2929" h="3023" extrusionOk="0">
                  <a:moveTo>
                    <a:pt x="1511" y="0"/>
                  </a:moveTo>
                  <a:cubicBezTo>
                    <a:pt x="662" y="0"/>
                    <a:pt x="1" y="661"/>
                    <a:pt x="1" y="1511"/>
                  </a:cubicBezTo>
                  <a:cubicBezTo>
                    <a:pt x="1" y="2361"/>
                    <a:pt x="662" y="3022"/>
                    <a:pt x="1417" y="3022"/>
                  </a:cubicBezTo>
                  <a:lnTo>
                    <a:pt x="1511" y="3022"/>
                  </a:lnTo>
                  <a:cubicBezTo>
                    <a:pt x="2267" y="3022"/>
                    <a:pt x="2928" y="2361"/>
                    <a:pt x="2928" y="1511"/>
                  </a:cubicBezTo>
                  <a:cubicBezTo>
                    <a:pt x="2928" y="661"/>
                    <a:pt x="2267" y="0"/>
                    <a:pt x="151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19" name="Google Shape;6619;p84"/>
            <p:cNvSpPr/>
            <p:nvPr/>
          </p:nvSpPr>
          <p:spPr>
            <a:xfrm>
              <a:off x="3342550" y="804725"/>
              <a:ext cx="75550" cy="75575"/>
            </a:xfrm>
            <a:custGeom>
              <a:avLst/>
              <a:gdLst/>
              <a:ahLst/>
              <a:cxnLst/>
              <a:rect l="l" t="t" r="r" b="b"/>
              <a:pathLst>
                <a:path w="3022" h="3023"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20" name="Google Shape;6620;p84"/>
            <p:cNvSpPr/>
            <p:nvPr/>
          </p:nvSpPr>
          <p:spPr>
            <a:xfrm>
              <a:off x="3540850" y="804725"/>
              <a:ext cx="75575" cy="75575"/>
            </a:xfrm>
            <a:custGeom>
              <a:avLst/>
              <a:gdLst/>
              <a:ahLst/>
              <a:cxnLst/>
              <a:rect l="l" t="t" r="r" b="b"/>
              <a:pathLst>
                <a:path w="3023" h="3023" extrusionOk="0">
                  <a:moveTo>
                    <a:pt x="1511" y="0"/>
                  </a:moveTo>
                  <a:cubicBezTo>
                    <a:pt x="756" y="0"/>
                    <a:pt x="1" y="661"/>
                    <a:pt x="95" y="1511"/>
                  </a:cubicBezTo>
                  <a:cubicBezTo>
                    <a:pt x="95" y="2361"/>
                    <a:pt x="756" y="3022"/>
                    <a:pt x="1511" y="3022"/>
                  </a:cubicBezTo>
                  <a:cubicBezTo>
                    <a:pt x="2361" y="3022"/>
                    <a:pt x="3022" y="2361"/>
                    <a:pt x="3022" y="1511"/>
                  </a:cubicBezTo>
                  <a:cubicBezTo>
                    <a:pt x="3022" y="661"/>
                    <a:pt x="2361" y="0"/>
                    <a:pt x="151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21" name="Google Shape;6621;p84"/>
            <p:cNvSpPr/>
            <p:nvPr/>
          </p:nvSpPr>
          <p:spPr>
            <a:xfrm>
              <a:off x="3741525" y="804725"/>
              <a:ext cx="73200" cy="75575"/>
            </a:xfrm>
            <a:custGeom>
              <a:avLst/>
              <a:gdLst/>
              <a:ahLst/>
              <a:cxnLst/>
              <a:rect l="l" t="t" r="r" b="b"/>
              <a:pathLst>
                <a:path w="2928" h="3023" extrusionOk="0">
                  <a:moveTo>
                    <a:pt x="1511" y="0"/>
                  </a:moveTo>
                  <a:cubicBezTo>
                    <a:pt x="661" y="0"/>
                    <a:pt x="0" y="661"/>
                    <a:pt x="0" y="1511"/>
                  </a:cubicBezTo>
                  <a:cubicBezTo>
                    <a:pt x="0" y="2361"/>
                    <a:pt x="661" y="3022"/>
                    <a:pt x="1417" y="3022"/>
                  </a:cubicBezTo>
                  <a:lnTo>
                    <a:pt x="1511" y="3022"/>
                  </a:lnTo>
                  <a:cubicBezTo>
                    <a:pt x="2267" y="3022"/>
                    <a:pt x="2928" y="2361"/>
                    <a:pt x="2928" y="1511"/>
                  </a:cubicBezTo>
                  <a:cubicBezTo>
                    <a:pt x="2928" y="661"/>
                    <a:pt x="2267" y="0"/>
                    <a:pt x="151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22" name="Google Shape;6622;p84"/>
            <p:cNvSpPr/>
            <p:nvPr/>
          </p:nvSpPr>
          <p:spPr>
            <a:xfrm>
              <a:off x="1949625" y="993600"/>
              <a:ext cx="75575" cy="75550"/>
            </a:xfrm>
            <a:custGeom>
              <a:avLst/>
              <a:gdLst/>
              <a:ahLst/>
              <a:cxnLst/>
              <a:rect l="l" t="t" r="r" b="b"/>
              <a:pathLst>
                <a:path w="3023" h="3022"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23" name="Google Shape;6623;p84"/>
            <p:cNvSpPr/>
            <p:nvPr/>
          </p:nvSpPr>
          <p:spPr>
            <a:xfrm>
              <a:off x="2147950" y="993600"/>
              <a:ext cx="75575" cy="75550"/>
            </a:xfrm>
            <a:custGeom>
              <a:avLst/>
              <a:gdLst/>
              <a:ahLst/>
              <a:cxnLst/>
              <a:rect l="l" t="t" r="r" b="b"/>
              <a:pathLst>
                <a:path w="3023" h="3022"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24" name="Google Shape;6624;p84"/>
            <p:cNvSpPr/>
            <p:nvPr/>
          </p:nvSpPr>
          <p:spPr>
            <a:xfrm>
              <a:off x="2346250" y="993600"/>
              <a:ext cx="75575" cy="75550"/>
            </a:xfrm>
            <a:custGeom>
              <a:avLst/>
              <a:gdLst/>
              <a:ahLst/>
              <a:cxnLst/>
              <a:rect l="l" t="t" r="r" b="b"/>
              <a:pathLst>
                <a:path w="3023" h="3022" extrusionOk="0">
                  <a:moveTo>
                    <a:pt x="1512" y="0"/>
                  </a:moveTo>
                  <a:cubicBezTo>
                    <a:pt x="756" y="0"/>
                    <a:pt x="1" y="661"/>
                    <a:pt x="95" y="1511"/>
                  </a:cubicBezTo>
                  <a:cubicBezTo>
                    <a:pt x="95" y="2361"/>
                    <a:pt x="756" y="3022"/>
                    <a:pt x="1512" y="3022"/>
                  </a:cubicBezTo>
                  <a:cubicBezTo>
                    <a:pt x="2362" y="3022"/>
                    <a:pt x="3023" y="2361"/>
                    <a:pt x="3023" y="1511"/>
                  </a:cubicBezTo>
                  <a:cubicBezTo>
                    <a:pt x="3023" y="661"/>
                    <a:pt x="2362" y="0"/>
                    <a:pt x="151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25" name="Google Shape;6625;p84"/>
            <p:cNvSpPr/>
            <p:nvPr/>
          </p:nvSpPr>
          <p:spPr>
            <a:xfrm>
              <a:off x="2546925" y="993600"/>
              <a:ext cx="75575" cy="75550"/>
            </a:xfrm>
            <a:custGeom>
              <a:avLst/>
              <a:gdLst/>
              <a:ahLst/>
              <a:cxnLst/>
              <a:rect l="l" t="t" r="r" b="b"/>
              <a:pathLst>
                <a:path w="3023" h="3022" extrusionOk="0">
                  <a:moveTo>
                    <a:pt x="1512" y="0"/>
                  </a:moveTo>
                  <a:cubicBezTo>
                    <a:pt x="662" y="0"/>
                    <a:pt x="1" y="661"/>
                    <a:pt x="1" y="1511"/>
                  </a:cubicBezTo>
                  <a:cubicBezTo>
                    <a:pt x="1" y="2361"/>
                    <a:pt x="662" y="3022"/>
                    <a:pt x="1512" y="3022"/>
                  </a:cubicBezTo>
                  <a:cubicBezTo>
                    <a:pt x="2362" y="3022"/>
                    <a:pt x="3023" y="2361"/>
                    <a:pt x="3023" y="1511"/>
                  </a:cubicBezTo>
                  <a:cubicBezTo>
                    <a:pt x="3023" y="661"/>
                    <a:pt x="2267" y="0"/>
                    <a:pt x="151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26" name="Google Shape;6626;p84"/>
            <p:cNvSpPr/>
            <p:nvPr/>
          </p:nvSpPr>
          <p:spPr>
            <a:xfrm>
              <a:off x="2745250" y="993600"/>
              <a:ext cx="75575" cy="75550"/>
            </a:xfrm>
            <a:custGeom>
              <a:avLst/>
              <a:gdLst/>
              <a:ahLst/>
              <a:cxnLst/>
              <a:rect l="l" t="t" r="r" b="b"/>
              <a:pathLst>
                <a:path w="3023" h="3022"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27" name="Google Shape;6627;p84"/>
            <p:cNvSpPr/>
            <p:nvPr/>
          </p:nvSpPr>
          <p:spPr>
            <a:xfrm>
              <a:off x="2945925" y="993600"/>
              <a:ext cx="73200" cy="75550"/>
            </a:xfrm>
            <a:custGeom>
              <a:avLst/>
              <a:gdLst/>
              <a:ahLst/>
              <a:cxnLst/>
              <a:rect l="l" t="t" r="r" b="b"/>
              <a:pathLst>
                <a:path w="2928" h="3022" extrusionOk="0">
                  <a:moveTo>
                    <a:pt x="1417" y="0"/>
                  </a:moveTo>
                  <a:cubicBezTo>
                    <a:pt x="661" y="0"/>
                    <a:pt x="0" y="661"/>
                    <a:pt x="0" y="1511"/>
                  </a:cubicBezTo>
                  <a:cubicBezTo>
                    <a:pt x="0" y="2361"/>
                    <a:pt x="661" y="3022"/>
                    <a:pt x="1417" y="3022"/>
                  </a:cubicBezTo>
                  <a:cubicBezTo>
                    <a:pt x="2266" y="3022"/>
                    <a:pt x="2928" y="2361"/>
                    <a:pt x="2928" y="1511"/>
                  </a:cubicBezTo>
                  <a:cubicBezTo>
                    <a:pt x="2928" y="661"/>
                    <a:pt x="2266" y="0"/>
                    <a:pt x="141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28" name="Google Shape;6628;p84"/>
            <p:cNvSpPr/>
            <p:nvPr/>
          </p:nvSpPr>
          <p:spPr>
            <a:xfrm>
              <a:off x="3144225" y="993600"/>
              <a:ext cx="73225" cy="75550"/>
            </a:xfrm>
            <a:custGeom>
              <a:avLst/>
              <a:gdLst/>
              <a:ahLst/>
              <a:cxnLst/>
              <a:rect l="l" t="t" r="r" b="b"/>
              <a:pathLst>
                <a:path w="2929" h="3022" extrusionOk="0">
                  <a:moveTo>
                    <a:pt x="1511" y="0"/>
                  </a:moveTo>
                  <a:cubicBezTo>
                    <a:pt x="662" y="0"/>
                    <a:pt x="1" y="661"/>
                    <a:pt x="1" y="1511"/>
                  </a:cubicBezTo>
                  <a:cubicBezTo>
                    <a:pt x="1" y="2361"/>
                    <a:pt x="662" y="3022"/>
                    <a:pt x="1417" y="3022"/>
                  </a:cubicBezTo>
                  <a:lnTo>
                    <a:pt x="1511" y="3022"/>
                  </a:lnTo>
                  <a:cubicBezTo>
                    <a:pt x="2267" y="3022"/>
                    <a:pt x="2928" y="2361"/>
                    <a:pt x="2928" y="1511"/>
                  </a:cubicBezTo>
                  <a:cubicBezTo>
                    <a:pt x="2928" y="661"/>
                    <a:pt x="2267" y="0"/>
                    <a:pt x="151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29" name="Google Shape;6629;p84"/>
            <p:cNvSpPr/>
            <p:nvPr/>
          </p:nvSpPr>
          <p:spPr>
            <a:xfrm>
              <a:off x="3342550" y="993600"/>
              <a:ext cx="75550" cy="75550"/>
            </a:xfrm>
            <a:custGeom>
              <a:avLst/>
              <a:gdLst/>
              <a:ahLst/>
              <a:cxnLst/>
              <a:rect l="l" t="t" r="r" b="b"/>
              <a:pathLst>
                <a:path w="3022" h="3022"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30" name="Google Shape;6630;p84"/>
            <p:cNvSpPr/>
            <p:nvPr/>
          </p:nvSpPr>
          <p:spPr>
            <a:xfrm>
              <a:off x="3540850" y="993600"/>
              <a:ext cx="75575" cy="75550"/>
            </a:xfrm>
            <a:custGeom>
              <a:avLst/>
              <a:gdLst/>
              <a:ahLst/>
              <a:cxnLst/>
              <a:rect l="l" t="t" r="r" b="b"/>
              <a:pathLst>
                <a:path w="3023" h="3022" extrusionOk="0">
                  <a:moveTo>
                    <a:pt x="1511" y="0"/>
                  </a:moveTo>
                  <a:cubicBezTo>
                    <a:pt x="756" y="0"/>
                    <a:pt x="1" y="661"/>
                    <a:pt x="95" y="1511"/>
                  </a:cubicBezTo>
                  <a:cubicBezTo>
                    <a:pt x="95" y="2361"/>
                    <a:pt x="756" y="3022"/>
                    <a:pt x="1511" y="3022"/>
                  </a:cubicBezTo>
                  <a:cubicBezTo>
                    <a:pt x="2361" y="3022"/>
                    <a:pt x="3022" y="2361"/>
                    <a:pt x="3022" y="1511"/>
                  </a:cubicBezTo>
                  <a:cubicBezTo>
                    <a:pt x="3022" y="661"/>
                    <a:pt x="2361" y="0"/>
                    <a:pt x="151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31" name="Google Shape;6631;p84"/>
            <p:cNvSpPr/>
            <p:nvPr/>
          </p:nvSpPr>
          <p:spPr>
            <a:xfrm>
              <a:off x="3741525" y="993600"/>
              <a:ext cx="73200" cy="75550"/>
            </a:xfrm>
            <a:custGeom>
              <a:avLst/>
              <a:gdLst/>
              <a:ahLst/>
              <a:cxnLst/>
              <a:rect l="l" t="t" r="r" b="b"/>
              <a:pathLst>
                <a:path w="2928" h="3022" extrusionOk="0">
                  <a:moveTo>
                    <a:pt x="1511" y="0"/>
                  </a:moveTo>
                  <a:cubicBezTo>
                    <a:pt x="661" y="0"/>
                    <a:pt x="0" y="661"/>
                    <a:pt x="0" y="1511"/>
                  </a:cubicBezTo>
                  <a:cubicBezTo>
                    <a:pt x="0" y="2361"/>
                    <a:pt x="661" y="3022"/>
                    <a:pt x="1417" y="3022"/>
                  </a:cubicBezTo>
                  <a:lnTo>
                    <a:pt x="1511" y="3022"/>
                  </a:lnTo>
                  <a:cubicBezTo>
                    <a:pt x="2267" y="3022"/>
                    <a:pt x="2928" y="2361"/>
                    <a:pt x="2928" y="1511"/>
                  </a:cubicBezTo>
                  <a:cubicBezTo>
                    <a:pt x="2928" y="661"/>
                    <a:pt x="2267" y="0"/>
                    <a:pt x="151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32" name="Google Shape;6632;p84"/>
            <p:cNvSpPr/>
            <p:nvPr/>
          </p:nvSpPr>
          <p:spPr>
            <a:xfrm>
              <a:off x="1751325" y="1182450"/>
              <a:ext cx="73200" cy="75575"/>
            </a:xfrm>
            <a:custGeom>
              <a:avLst/>
              <a:gdLst/>
              <a:ahLst/>
              <a:cxnLst/>
              <a:rect l="l" t="t" r="r" b="b"/>
              <a:pathLst>
                <a:path w="2928" h="3023" extrusionOk="0">
                  <a:moveTo>
                    <a:pt x="1511" y="1"/>
                  </a:moveTo>
                  <a:cubicBezTo>
                    <a:pt x="1322" y="1"/>
                    <a:pt x="1134" y="95"/>
                    <a:pt x="945" y="95"/>
                  </a:cubicBezTo>
                  <a:cubicBezTo>
                    <a:pt x="661" y="473"/>
                    <a:pt x="378" y="851"/>
                    <a:pt x="0" y="1228"/>
                  </a:cubicBezTo>
                  <a:cubicBezTo>
                    <a:pt x="0" y="1323"/>
                    <a:pt x="0" y="1417"/>
                    <a:pt x="0" y="1512"/>
                  </a:cubicBezTo>
                  <a:cubicBezTo>
                    <a:pt x="0" y="2362"/>
                    <a:pt x="661" y="3023"/>
                    <a:pt x="1417" y="3023"/>
                  </a:cubicBezTo>
                  <a:lnTo>
                    <a:pt x="1511" y="3023"/>
                  </a:lnTo>
                  <a:cubicBezTo>
                    <a:pt x="2267" y="3023"/>
                    <a:pt x="2928" y="2362"/>
                    <a:pt x="2928" y="1512"/>
                  </a:cubicBezTo>
                  <a:cubicBezTo>
                    <a:pt x="2928" y="662"/>
                    <a:pt x="2267" y="1"/>
                    <a:pt x="151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33" name="Google Shape;6633;p84"/>
            <p:cNvSpPr/>
            <p:nvPr/>
          </p:nvSpPr>
          <p:spPr>
            <a:xfrm>
              <a:off x="1949625" y="1182450"/>
              <a:ext cx="75575" cy="73225"/>
            </a:xfrm>
            <a:custGeom>
              <a:avLst/>
              <a:gdLst/>
              <a:ahLst/>
              <a:cxnLst/>
              <a:rect l="l" t="t" r="r" b="b"/>
              <a:pathLst>
                <a:path w="3023" h="2929" extrusionOk="0">
                  <a:moveTo>
                    <a:pt x="1512" y="1"/>
                  </a:moveTo>
                  <a:cubicBezTo>
                    <a:pt x="662" y="1"/>
                    <a:pt x="1" y="662"/>
                    <a:pt x="1" y="1512"/>
                  </a:cubicBezTo>
                  <a:cubicBezTo>
                    <a:pt x="1" y="2362"/>
                    <a:pt x="662" y="2928"/>
                    <a:pt x="1512" y="2928"/>
                  </a:cubicBezTo>
                  <a:cubicBezTo>
                    <a:pt x="2362" y="2928"/>
                    <a:pt x="3023" y="2267"/>
                    <a:pt x="3023" y="1512"/>
                  </a:cubicBezTo>
                  <a:cubicBezTo>
                    <a:pt x="3023" y="662"/>
                    <a:pt x="2362" y="1"/>
                    <a:pt x="151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34" name="Google Shape;6634;p84"/>
            <p:cNvSpPr/>
            <p:nvPr/>
          </p:nvSpPr>
          <p:spPr>
            <a:xfrm>
              <a:off x="2147950" y="1182450"/>
              <a:ext cx="75575" cy="73225"/>
            </a:xfrm>
            <a:custGeom>
              <a:avLst/>
              <a:gdLst/>
              <a:ahLst/>
              <a:cxnLst/>
              <a:rect l="l" t="t" r="r" b="b"/>
              <a:pathLst>
                <a:path w="3023" h="2929" extrusionOk="0">
                  <a:moveTo>
                    <a:pt x="1511" y="1"/>
                  </a:moveTo>
                  <a:cubicBezTo>
                    <a:pt x="661" y="1"/>
                    <a:pt x="0" y="662"/>
                    <a:pt x="0" y="1512"/>
                  </a:cubicBezTo>
                  <a:cubicBezTo>
                    <a:pt x="0" y="2362"/>
                    <a:pt x="661" y="2928"/>
                    <a:pt x="1511" y="2928"/>
                  </a:cubicBezTo>
                  <a:cubicBezTo>
                    <a:pt x="2361" y="2928"/>
                    <a:pt x="3022" y="2267"/>
                    <a:pt x="3022" y="1512"/>
                  </a:cubicBezTo>
                  <a:cubicBezTo>
                    <a:pt x="3022" y="662"/>
                    <a:pt x="2361" y="1"/>
                    <a:pt x="151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35" name="Google Shape;6635;p84"/>
            <p:cNvSpPr/>
            <p:nvPr/>
          </p:nvSpPr>
          <p:spPr>
            <a:xfrm>
              <a:off x="2346250" y="1182450"/>
              <a:ext cx="75575" cy="73225"/>
            </a:xfrm>
            <a:custGeom>
              <a:avLst/>
              <a:gdLst/>
              <a:ahLst/>
              <a:cxnLst/>
              <a:rect l="l" t="t" r="r" b="b"/>
              <a:pathLst>
                <a:path w="3023" h="2929" extrusionOk="0">
                  <a:moveTo>
                    <a:pt x="1512" y="1"/>
                  </a:moveTo>
                  <a:cubicBezTo>
                    <a:pt x="756" y="1"/>
                    <a:pt x="1" y="662"/>
                    <a:pt x="95" y="1512"/>
                  </a:cubicBezTo>
                  <a:cubicBezTo>
                    <a:pt x="95" y="2362"/>
                    <a:pt x="756" y="2928"/>
                    <a:pt x="1512" y="2928"/>
                  </a:cubicBezTo>
                  <a:cubicBezTo>
                    <a:pt x="2362" y="2928"/>
                    <a:pt x="3023" y="2267"/>
                    <a:pt x="3023" y="1512"/>
                  </a:cubicBezTo>
                  <a:cubicBezTo>
                    <a:pt x="3023" y="662"/>
                    <a:pt x="2362" y="1"/>
                    <a:pt x="151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36" name="Google Shape;6636;p84"/>
            <p:cNvSpPr/>
            <p:nvPr/>
          </p:nvSpPr>
          <p:spPr>
            <a:xfrm>
              <a:off x="2546925" y="1182450"/>
              <a:ext cx="75575" cy="73225"/>
            </a:xfrm>
            <a:custGeom>
              <a:avLst/>
              <a:gdLst/>
              <a:ahLst/>
              <a:cxnLst/>
              <a:rect l="l" t="t" r="r" b="b"/>
              <a:pathLst>
                <a:path w="3023" h="2929" extrusionOk="0">
                  <a:moveTo>
                    <a:pt x="1512" y="1"/>
                  </a:moveTo>
                  <a:cubicBezTo>
                    <a:pt x="662" y="1"/>
                    <a:pt x="1" y="662"/>
                    <a:pt x="1" y="1512"/>
                  </a:cubicBezTo>
                  <a:cubicBezTo>
                    <a:pt x="1" y="2362"/>
                    <a:pt x="662" y="2928"/>
                    <a:pt x="1512" y="2928"/>
                  </a:cubicBezTo>
                  <a:cubicBezTo>
                    <a:pt x="2362" y="2928"/>
                    <a:pt x="3023" y="2267"/>
                    <a:pt x="3023" y="1512"/>
                  </a:cubicBezTo>
                  <a:cubicBezTo>
                    <a:pt x="3023" y="662"/>
                    <a:pt x="2267" y="1"/>
                    <a:pt x="151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37" name="Google Shape;6637;p84"/>
            <p:cNvSpPr/>
            <p:nvPr/>
          </p:nvSpPr>
          <p:spPr>
            <a:xfrm>
              <a:off x="2745250" y="1182450"/>
              <a:ext cx="75575" cy="73225"/>
            </a:xfrm>
            <a:custGeom>
              <a:avLst/>
              <a:gdLst/>
              <a:ahLst/>
              <a:cxnLst/>
              <a:rect l="l" t="t" r="r" b="b"/>
              <a:pathLst>
                <a:path w="3023" h="2929" extrusionOk="0">
                  <a:moveTo>
                    <a:pt x="1511" y="1"/>
                  </a:moveTo>
                  <a:cubicBezTo>
                    <a:pt x="661" y="1"/>
                    <a:pt x="0" y="662"/>
                    <a:pt x="0" y="1512"/>
                  </a:cubicBezTo>
                  <a:cubicBezTo>
                    <a:pt x="0" y="2362"/>
                    <a:pt x="661" y="2928"/>
                    <a:pt x="1511" y="2928"/>
                  </a:cubicBezTo>
                  <a:cubicBezTo>
                    <a:pt x="2361" y="2928"/>
                    <a:pt x="3022" y="2267"/>
                    <a:pt x="3022" y="1512"/>
                  </a:cubicBezTo>
                  <a:cubicBezTo>
                    <a:pt x="3022" y="662"/>
                    <a:pt x="2361" y="1"/>
                    <a:pt x="151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38" name="Google Shape;6638;p84"/>
            <p:cNvSpPr/>
            <p:nvPr/>
          </p:nvSpPr>
          <p:spPr>
            <a:xfrm>
              <a:off x="2945925" y="1182450"/>
              <a:ext cx="73200" cy="73225"/>
            </a:xfrm>
            <a:custGeom>
              <a:avLst/>
              <a:gdLst/>
              <a:ahLst/>
              <a:cxnLst/>
              <a:rect l="l" t="t" r="r" b="b"/>
              <a:pathLst>
                <a:path w="2928" h="2929" extrusionOk="0">
                  <a:moveTo>
                    <a:pt x="1417" y="1"/>
                  </a:moveTo>
                  <a:cubicBezTo>
                    <a:pt x="661" y="1"/>
                    <a:pt x="0" y="662"/>
                    <a:pt x="0" y="1512"/>
                  </a:cubicBezTo>
                  <a:cubicBezTo>
                    <a:pt x="0" y="2362"/>
                    <a:pt x="661" y="2928"/>
                    <a:pt x="1417" y="2928"/>
                  </a:cubicBezTo>
                  <a:cubicBezTo>
                    <a:pt x="2266" y="2928"/>
                    <a:pt x="2928" y="2267"/>
                    <a:pt x="2928" y="1512"/>
                  </a:cubicBezTo>
                  <a:cubicBezTo>
                    <a:pt x="2928" y="662"/>
                    <a:pt x="2266" y="1"/>
                    <a:pt x="141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39" name="Google Shape;6639;p84"/>
            <p:cNvSpPr/>
            <p:nvPr/>
          </p:nvSpPr>
          <p:spPr>
            <a:xfrm>
              <a:off x="3144225" y="1182450"/>
              <a:ext cx="73225" cy="73225"/>
            </a:xfrm>
            <a:custGeom>
              <a:avLst/>
              <a:gdLst/>
              <a:ahLst/>
              <a:cxnLst/>
              <a:rect l="l" t="t" r="r" b="b"/>
              <a:pathLst>
                <a:path w="2929" h="2929" extrusionOk="0">
                  <a:moveTo>
                    <a:pt x="1511" y="1"/>
                  </a:moveTo>
                  <a:cubicBezTo>
                    <a:pt x="662" y="1"/>
                    <a:pt x="1" y="662"/>
                    <a:pt x="1" y="1512"/>
                  </a:cubicBezTo>
                  <a:cubicBezTo>
                    <a:pt x="1" y="2362"/>
                    <a:pt x="662" y="2928"/>
                    <a:pt x="1417" y="2928"/>
                  </a:cubicBezTo>
                  <a:lnTo>
                    <a:pt x="1511" y="2928"/>
                  </a:lnTo>
                  <a:cubicBezTo>
                    <a:pt x="2267" y="2928"/>
                    <a:pt x="2928" y="2267"/>
                    <a:pt x="2928" y="1512"/>
                  </a:cubicBezTo>
                  <a:cubicBezTo>
                    <a:pt x="2928" y="662"/>
                    <a:pt x="2267" y="1"/>
                    <a:pt x="151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40" name="Google Shape;6640;p84"/>
            <p:cNvSpPr/>
            <p:nvPr/>
          </p:nvSpPr>
          <p:spPr>
            <a:xfrm>
              <a:off x="3342550" y="1182450"/>
              <a:ext cx="75550" cy="73225"/>
            </a:xfrm>
            <a:custGeom>
              <a:avLst/>
              <a:gdLst/>
              <a:ahLst/>
              <a:cxnLst/>
              <a:rect l="l" t="t" r="r" b="b"/>
              <a:pathLst>
                <a:path w="3022" h="2929" extrusionOk="0">
                  <a:moveTo>
                    <a:pt x="1511" y="1"/>
                  </a:moveTo>
                  <a:cubicBezTo>
                    <a:pt x="661" y="1"/>
                    <a:pt x="0" y="662"/>
                    <a:pt x="0" y="1512"/>
                  </a:cubicBezTo>
                  <a:cubicBezTo>
                    <a:pt x="0" y="2362"/>
                    <a:pt x="661" y="2928"/>
                    <a:pt x="1511" y="2928"/>
                  </a:cubicBezTo>
                  <a:cubicBezTo>
                    <a:pt x="2361" y="2928"/>
                    <a:pt x="3022" y="2267"/>
                    <a:pt x="3022" y="1512"/>
                  </a:cubicBezTo>
                  <a:cubicBezTo>
                    <a:pt x="3022" y="662"/>
                    <a:pt x="2361" y="1"/>
                    <a:pt x="151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41" name="Google Shape;6641;p84"/>
            <p:cNvSpPr/>
            <p:nvPr/>
          </p:nvSpPr>
          <p:spPr>
            <a:xfrm>
              <a:off x="3540850" y="1182450"/>
              <a:ext cx="75575" cy="73225"/>
            </a:xfrm>
            <a:custGeom>
              <a:avLst/>
              <a:gdLst/>
              <a:ahLst/>
              <a:cxnLst/>
              <a:rect l="l" t="t" r="r" b="b"/>
              <a:pathLst>
                <a:path w="3023" h="2929" extrusionOk="0">
                  <a:moveTo>
                    <a:pt x="1511" y="1"/>
                  </a:moveTo>
                  <a:cubicBezTo>
                    <a:pt x="756" y="1"/>
                    <a:pt x="1" y="662"/>
                    <a:pt x="95" y="1512"/>
                  </a:cubicBezTo>
                  <a:cubicBezTo>
                    <a:pt x="95" y="2362"/>
                    <a:pt x="756" y="2928"/>
                    <a:pt x="1511" y="2928"/>
                  </a:cubicBezTo>
                  <a:cubicBezTo>
                    <a:pt x="2361" y="2928"/>
                    <a:pt x="3022" y="2267"/>
                    <a:pt x="3022" y="1512"/>
                  </a:cubicBezTo>
                  <a:cubicBezTo>
                    <a:pt x="3022" y="662"/>
                    <a:pt x="2361" y="1"/>
                    <a:pt x="151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42" name="Google Shape;6642;p84"/>
            <p:cNvSpPr/>
            <p:nvPr/>
          </p:nvSpPr>
          <p:spPr>
            <a:xfrm>
              <a:off x="3741525" y="1182450"/>
              <a:ext cx="73200" cy="73225"/>
            </a:xfrm>
            <a:custGeom>
              <a:avLst/>
              <a:gdLst/>
              <a:ahLst/>
              <a:cxnLst/>
              <a:rect l="l" t="t" r="r" b="b"/>
              <a:pathLst>
                <a:path w="2928" h="2929" extrusionOk="0">
                  <a:moveTo>
                    <a:pt x="1511" y="1"/>
                  </a:moveTo>
                  <a:cubicBezTo>
                    <a:pt x="661" y="1"/>
                    <a:pt x="0" y="662"/>
                    <a:pt x="0" y="1512"/>
                  </a:cubicBezTo>
                  <a:cubicBezTo>
                    <a:pt x="0" y="2362"/>
                    <a:pt x="661" y="2928"/>
                    <a:pt x="1417" y="2928"/>
                  </a:cubicBezTo>
                  <a:lnTo>
                    <a:pt x="1511" y="2928"/>
                  </a:lnTo>
                  <a:cubicBezTo>
                    <a:pt x="2267" y="2928"/>
                    <a:pt x="2928" y="2267"/>
                    <a:pt x="2928" y="1512"/>
                  </a:cubicBezTo>
                  <a:cubicBezTo>
                    <a:pt x="2928" y="662"/>
                    <a:pt x="2267" y="1"/>
                    <a:pt x="151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43" name="Google Shape;6643;p84"/>
            <p:cNvSpPr/>
            <p:nvPr/>
          </p:nvSpPr>
          <p:spPr>
            <a:xfrm>
              <a:off x="1751325" y="1371325"/>
              <a:ext cx="73200" cy="73200"/>
            </a:xfrm>
            <a:custGeom>
              <a:avLst/>
              <a:gdLst/>
              <a:ahLst/>
              <a:cxnLst/>
              <a:rect l="l" t="t" r="r" b="b"/>
              <a:pathLst>
                <a:path w="2928" h="2928" extrusionOk="0">
                  <a:moveTo>
                    <a:pt x="1511" y="1"/>
                  </a:moveTo>
                  <a:cubicBezTo>
                    <a:pt x="661" y="1"/>
                    <a:pt x="0" y="662"/>
                    <a:pt x="0" y="1511"/>
                  </a:cubicBezTo>
                  <a:cubicBezTo>
                    <a:pt x="0" y="2361"/>
                    <a:pt x="661" y="2928"/>
                    <a:pt x="1417" y="2928"/>
                  </a:cubicBezTo>
                  <a:lnTo>
                    <a:pt x="1511" y="2928"/>
                  </a:lnTo>
                  <a:cubicBezTo>
                    <a:pt x="2267" y="2928"/>
                    <a:pt x="2928" y="2267"/>
                    <a:pt x="2928" y="1511"/>
                  </a:cubicBezTo>
                  <a:cubicBezTo>
                    <a:pt x="2928" y="662"/>
                    <a:pt x="2267" y="1"/>
                    <a:pt x="151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44" name="Google Shape;6644;p84"/>
            <p:cNvSpPr/>
            <p:nvPr/>
          </p:nvSpPr>
          <p:spPr>
            <a:xfrm>
              <a:off x="1949625" y="1371325"/>
              <a:ext cx="75575" cy="73200"/>
            </a:xfrm>
            <a:custGeom>
              <a:avLst/>
              <a:gdLst/>
              <a:ahLst/>
              <a:cxnLst/>
              <a:rect l="l" t="t" r="r" b="b"/>
              <a:pathLst>
                <a:path w="3023" h="2928" extrusionOk="0">
                  <a:moveTo>
                    <a:pt x="1512" y="1"/>
                  </a:moveTo>
                  <a:cubicBezTo>
                    <a:pt x="662" y="1"/>
                    <a:pt x="1" y="662"/>
                    <a:pt x="1" y="1511"/>
                  </a:cubicBezTo>
                  <a:cubicBezTo>
                    <a:pt x="1" y="2361"/>
                    <a:pt x="662" y="2928"/>
                    <a:pt x="1512" y="2928"/>
                  </a:cubicBezTo>
                  <a:cubicBezTo>
                    <a:pt x="2362" y="2928"/>
                    <a:pt x="3023" y="2267"/>
                    <a:pt x="3023" y="1511"/>
                  </a:cubicBezTo>
                  <a:cubicBezTo>
                    <a:pt x="3023" y="662"/>
                    <a:pt x="2362" y="1"/>
                    <a:pt x="151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45" name="Google Shape;6645;p84"/>
            <p:cNvSpPr/>
            <p:nvPr/>
          </p:nvSpPr>
          <p:spPr>
            <a:xfrm>
              <a:off x="2147950" y="1371325"/>
              <a:ext cx="75575" cy="73200"/>
            </a:xfrm>
            <a:custGeom>
              <a:avLst/>
              <a:gdLst/>
              <a:ahLst/>
              <a:cxnLst/>
              <a:rect l="l" t="t" r="r" b="b"/>
              <a:pathLst>
                <a:path w="3023" h="2928" extrusionOk="0">
                  <a:moveTo>
                    <a:pt x="1511" y="1"/>
                  </a:moveTo>
                  <a:cubicBezTo>
                    <a:pt x="661" y="1"/>
                    <a:pt x="0" y="662"/>
                    <a:pt x="0" y="1511"/>
                  </a:cubicBezTo>
                  <a:cubicBezTo>
                    <a:pt x="0" y="2361"/>
                    <a:pt x="661" y="2928"/>
                    <a:pt x="1511" y="2928"/>
                  </a:cubicBezTo>
                  <a:cubicBezTo>
                    <a:pt x="2361" y="2928"/>
                    <a:pt x="3022" y="2267"/>
                    <a:pt x="3022" y="1511"/>
                  </a:cubicBezTo>
                  <a:cubicBezTo>
                    <a:pt x="3022" y="662"/>
                    <a:pt x="2361" y="1"/>
                    <a:pt x="151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46" name="Google Shape;6646;p84"/>
            <p:cNvSpPr/>
            <p:nvPr/>
          </p:nvSpPr>
          <p:spPr>
            <a:xfrm>
              <a:off x="2346250" y="1371325"/>
              <a:ext cx="75575" cy="73200"/>
            </a:xfrm>
            <a:custGeom>
              <a:avLst/>
              <a:gdLst/>
              <a:ahLst/>
              <a:cxnLst/>
              <a:rect l="l" t="t" r="r" b="b"/>
              <a:pathLst>
                <a:path w="3023" h="2928" extrusionOk="0">
                  <a:moveTo>
                    <a:pt x="1512" y="1"/>
                  </a:moveTo>
                  <a:cubicBezTo>
                    <a:pt x="756" y="1"/>
                    <a:pt x="1" y="662"/>
                    <a:pt x="95" y="1511"/>
                  </a:cubicBezTo>
                  <a:cubicBezTo>
                    <a:pt x="95" y="2361"/>
                    <a:pt x="756" y="2928"/>
                    <a:pt x="1512" y="2928"/>
                  </a:cubicBezTo>
                  <a:cubicBezTo>
                    <a:pt x="2362" y="2928"/>
                    <a:pt x="3023" y="2267"/>
                    <a:pt x="3023" y="1511"/>
                  </a:cubicBezTo>
                  <a:cubicBezTo>
                    <a:pt x="3023" y="662"/>
                    <a:pt x="2362" y="1"/>
                    <a:pt x="151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47" name="Google Shape;6647;p84"/>
            <p:cNvSpPr/>
            <p:nvPr/>
          </p:nvSpPr>
          <p:spPr>
            <a:xfrm>
              <a:off x="2546925" y="1371325"/>
              <a:ext cx="75575" cy="73200"/>
            </a:xfrm>
            <a:custGeom>
              <a:avLst/>
              <a:gdLst/>
              <a:ahLst/>
              <a:cxnLst/>
              <a:rect l="l" t="t" r="r" b="b"/>
              <a:pathLst>
                <a:path w="3023" h="2928" extrusionOk="0">
                  <a:moveTo>
                    <a:pt x="1512" y="1"/>
                  </a:moveTo>
                  <a:cubicBezTo>
                    <a:pt x="662" y="1"/>
                    <a:pt x="1" y="662"/>
                    <a:pt x="1" y="1511"/>
                  </a:cubicBezTo>
                  <a:cubicBezTo>
                    <a:pt x="1" y="2361"/>
                    <a:pt x="662" y="2928"/>
                    <a:pt x="1512" y="2928"/>
                  </a:cubicBezTo>
                  <a:cubicBezTo>
                    <a:pt x="2362" y="2928"/>
                    <a:pt x="3023" y="2267"/>
                    <a:pt x="3023" y="1511"/>
                  </a:cubicBezTo>
                  <a:cubicBezTo>
                    <a:pt x="3023" y="662"/>
                    <a:pt x="2267" y="1"/>
                    <a:pt x="151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48" name="Google Shape;6648;p84"/>
            <p:cNvSpPr/>
            <p:nvPr/>
          </p:nvSpPr>
          <p:spPr>
            <a:xfrm>
              <a:off x="2745250" y="1371325"/>
              <a:ext cx="75575" cy="73200"/>
            </a:xfrm>
            <a:custGeom>
              <a:avLst/>
              <a:gdLst/>
              <a:ahLst/>
              <a:cxnLst/>
              <a:rect l="l" t="t" r="r" b="b"/>
              <a:pathLst>
                <a:path w="3023" h="2928" extrusionOk="0">
                  <a:moveTo>
                    <a:pt x="1511" y="1"/>
                  </a:moveTo>
                  <a:cubicBezTo>
                    <a:pt x="661" y="1"/>
                    <a:pt x="0" y="662"/>
                    <a:pt x="0" y="1511"/>
                  </a:cubicBezTo>
                  <a:cubicBezTo>
                    <a:pt x="0" y="2361"/>
                    <a:pt x="661" y="2928"/>
                    <a:pt x="1511" y="2928"/>
                  </a:cubicBezTo>
                  <a:cubicBezTo>
                    <a:pt x="2361" y="2928"/>
                    <a:pt x="3022" y="2267"/>
                    <a:pt x="3022" y="1511"/>
                  </a:cubicBezTo>
                  <a:cubicBezTo>
                    <a:pt x="3022" y="662"/>
                    <a:pt x="2361" y="1"/>
                    <a:pt x="151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49" name="Google Shape;6649;p84"/>
            <p:cNvSpPr/>
            <p:nvPr/>
          </p:nvSpPr>
          <p:spPr>
            <a:xfrm>
              <a:off x="2945925" y="1371325"/>
              <a:ext cx="73200" cy="73200"/>
            </a:xfrm>
            <a:custGeom>
              <a:avLst/>
              <a:gdLst/>
              <a:ahLst/>
              <a:cxnLst/>
              <a:rect l="l" t="t" r="r" b="b"/>
              <a:pathLst>
                <a:path w="2928" h="2928" extrusionOk="0">
                  <a:moveTo>
                    <a:pt x="1417" y="1"/>
                  </a:moveTo>
                  <a:cubicBezTo>
                    <a:pt x="661" y="1"/>
                    <a:pt x="0" y="662"/>
                    <a:pt x="0" y="1511"/>
                  </a:cubicBezTo>
                  <a:cubicBezTo>
                    <a:pt x="0" y="2361"/>
                    <a:pt x="661" y="2928"/>
                    <a:pt x="1417" y="2928"/>
                  </a:cubicBezTo>
                  <a:cubicBezTo>
                    <a:pt x="2266" y="2928"/>
                    <a:pt x="2928" y="2267"/>
                    <a:pt x="2928" y="1511"/>
                  </a:cubicBezTo>
                  <a:cubicBezTo>
                    <a:pt x="2928" y="662"/>
                    <a:pt x="2266" y="1"/>
                    <a:pt x="141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50" name="Google Shape;6650;p84"/>
            <p:cNvSpPr/>
            <p:nvPr/>
          </p:nvSpPr>
          <p:spPr>
            <a:xfrm>
              <a:off x="3144225" y="1371325"/>
              <a:ext cx="73225" cy="73200"/>
            </a:xfrm>
            <a:custGeom>
              <a:avLst/>
              <a:gdLst/>
              <a:ahLst/>
              <a:cxnLst/>
              <a:rect l="l" t="t" r="r" b="b"/>
              <a:pathLst>
                <a:path w="2929" h="2928" extrusionOk="0">
                  <a:moveTo>
                    <a:pt x="1511" y="1"/>
                  </a:moveTo>
                  <a:cubicBezTo>
                    <a:pt x="662" y="1"/>
                    <a:pt x="1" y="662"/>
                    <a:pt x="1" y="1511"/>
                  </a:cubicBezTo>
                  <a:cubicBezTo>
                    <a:pt x="1" y="2361"/>
                    <a:pt x="662" y="2928"/>
                    <a:pt x="1417" y="2928"/>
                  </a:cubicBezTo>
                  <a:lnTo>
                    <a:pt x="1511" y="2928"/>
                  </a:lnTo>
                  <a:cubicBezTo>
                    <a:pt x="2267" y="2928"/>
                    <a:pt x="2928" y="2267"/>
                    <a:pt x="2928" y="1511"/>
                  </a:cubicBezTo>
                  <a:cubicBezTo>
                    <a:pt x="2928" y="662"/>
                    <a:pt x="2267" y="1"/>
                    <a:pt x="151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51" name="Google Shape;6651;p84"/>
            <p:cNvSpPr/>
            <p:nvPr/>
          </p:nvSpPr>
          <p:spPr>
            <a:xfrm>
              <a:off x="3342550" y="1371325"/>
              <a:ext cx="75550" cy="73200"/>
            </a:xfrm>
            <a:custGeom>
              <a:avLst/>
              <a:gdLst/>
              <a:ahLst/>
              <a:cxnLst/>
              <a:rect l="l" t="t" r="r" b="b"/>
              <a:pathLst>
                <a:path w="3022" h="2928" extrusionOk="0">
                  <a:moveTo>
                    <a:pt x="1511" y="1"/>
                  </a:moveTo>
                  <a:cubicBezTo>
                    <a:pt x="661" y="1"/>
                    <a:pt x="0" y="662"/>
                    <a:pt x="0" y="1511"/>
                  </a:cubicBezTo>
                  <a:cubicBezTo>
                    <a:pt x="0" y="2361"/>
                    <a:pt x="661" y="2928"/>
                    <a:pt x="1511" y="2928"/>
                  </a:cubicBezTo>
                  <a:cubicBezTo>
                    <a:pt x="2361" y="2928"/>
                    <a:pt x="3022" y="2267"/>
                    <a:pt x="3022" y="1511"/>
                  </a:cubicBezTo>
                  <a:cubicBezTo>
                    <a:pt x="3022" y="662"/>
                    <a:pt x="2361" y="1"/>
                    <a:pt x="151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52" name="Google Shape;6652;p84"/>
            <p:cNvSpPr/>
            <p:nvPr/>
          </p:nvSpPr>
          <p:spPr>
            <a:xfrm>
              <a:off x="3540850" y="1371325"/>
              <a:ext cx="75575" cy="73200"/>
            </a:xfrm>
            <a:custGeom>
              <a:avLst/>
              <a:gdLst/>
              <a:ahLst/>
              <a:cxnLst/>
              <a:rect l="l" t="t" r="r" b="b"/>
              <a:pathLst>
                <a:path w="3023" h="2928" extrusionOk="0">
                  <a:moveTo>
                    <a:pt x="1511" y="1"/>
                  </a:moveTo>
                  <a:cubicBezTo>
                    <a:pt x="756" y="1"/>
                    <a:pt x="1" y="662"/>
                    <a:pt x="95" y="1511"/>
                  </a:cubicBezTo>
                  <a:cubicBezTo>
                    <a:pt x="95" y="2361"/>
                    <a:pt x="756" y="2928"/>
                    <a:pt x="1511" y="2928"/>
                  </a:cubicBezTo>
                  <a:cubicBezTo>
                    <a:pt x="2361" y="2928"/>
                    <a:pt x="3022" y="2267"/>
                    <a:pt x="3022" y="1511"/>
                  </a:cubicBezTo>
                  <a:cubicBezTo>
                    <a:pt x="3022" y="662"/>
                    <a:pt x="2361" y="1"/>
                    <a:pt x="151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53" name="Google Shape;6653;p84"/>
            <p:cNvSpPr/>
            <p:nvPr/>
          </p:nvSpPr>
          <p:spPr>
            <a:xfrm>
              <a:off x="3741525" y="1371325"/>
              <a:ext cx="73200" cy="73200"/>
            </a:xfrm>
            <a:custGeom>
              <a:avLst/>
              <a:gdLst/>
              <a:ahLst/>
              <a:cxnLst/>
              <a:rect l="l" t="t" r="r" b="b"/>
              <a:pathLst>
                <a:path w="2928" h="2928" extrusionOk="0">
                  <a:moveTo>
                    <a:pt x="1511" y="1"/>
                  </a:moveTo>
                  <a:cubicBezTo>
                    <a:pt x="661" y="1"/>
                    <a:pt x="0" y="662"/>
                    <a:pt x="0" y="1511"/>
                  </a:cubicBezTo>
                  <a:cubicBezTo>
                    <a:pt x="0" y="2361"/>
                    <a:pt x="661" y="2928"/>
                    <a:pt x="1417" y="2928"/>
                  </a:cubicBezTo>
                  <a:lnTo>
                    <a:pt x="1511" y="2928"/>
                  </a:lnTo>
                  <a:cubicBezTo>
                    <a:pt x="2267" y="2928"/>
                    <a:pt x="2928" y="2267"/>
                    <a:pt x="2928" y="1511"/>
                  </a:cubicBezTo>
                  <a:cubicBezTo>
                    <a:pt x="2928" y="662"/>
                    <a:pt x="2267" y="1"/>
                    <a:pt x="151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54" name="Google Shape;6654;p84"/>
            <p:cNvSpPr/>
            <p:nvPr/>
          </p:nvSpPr>
          <p:spPr>
            <a:xfrm>
              <a:off x="1550650" y="1560200"/>
              <a:ext cx="75575" cy="73200"/>
            </a:xfrm>
            <a:custGeom>
              <a:avLst/>
              <a:gdLst/>
              <a:ahLst/>
              <a:cxnLst/>
              <a:rect l="l" t="t" r="r" b="b"/>
              <a:pathLst>
                <a:path w="3023" h="2928" extrusionOk="0">
                  <a:moveTo>
                    <a:pt x="1511" y="0"/>
                  </a:moveTo>
                  <a:cubicBezTo>
                    <a:pt x="756" y="0"/>
                    <a:pt x="0" y="661"/>
                    <a:pt x="95" y="1511"/>
                  </a:cubicBezTo>
                  <a:cubicBezTo>
                    <a:pt x="95" y="2361"/>
                    <a:pt x="756" y="2928"/>
                    <a:pt x="1511" y="2928"/>
                  </a:cubicBezTo>
                  <a:cubicBezTo>
                    <a:pt x="2361" y="2928"/>
                    <a:pt x="3022" y="2267"/>
                    <a:pt x="3022" y="1511"/>
                  </a:cubicBezTo>
                  <a:cubicBezTo>
                    <a:pt x="3022" y="661"/>
                    <a:pt x="2361" y="0"/>
                    <a:pt x="151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55" name="Google Shape;6655;p84"/>
            <p:cNvSpPr/>
            <p:nvPr/>
          </p:nvSpPr>
          <p:spPr>
            <a:xfrm>
              <a:off x="1751325" y="1560200"/>
              <a:ext cx="73200" cy="73200"/>
            </a:xfrm>
            <a:custGeom>
              <a:avLst/>
              <a:gdLst/>
              <a:ahLst/>
              <a:cxnLst/>
              <a:rect l="l" t="t" r="r" b="b"/>
              <a:pathLst>
                <a:path w="2928" h="2928" extrusionOk="0">
                  <a:moveTo>
                    <a:pt x="1511" y="0"/>
                  </a:moveTo>
                  <a:cubicBezTo>
                    <a:pt x="661" y="0"/>
                    <a:pt x="0" y="661"/>
                    <a:pt x="0" y="1511"/>
                  </a:cubicBezTo>
                  <a:cubicBezTo>
                    <a:pt x="0" y="2361"/>
                    <a:pt x="661" y="2928"/>
                    <a:pt x="1417" y="2928"/>
                  </a:cubicBezTo>
                  <a:lnTo>
                    <a:pt x="1511" y="2928"/>
                  </a:lnTo>
                  <a:cubicBezTo>
                    <a:pt x="2267" y="2928"/>
                    <a:pt x="2928" y="2267"/>
                    <a:pt x="2928" y="1511"/>
                  </a:cubicBezTo>
                  <a:cubicBezTo>
                    <a:pt x="2928" y="661"/>
                    <a:pt x="2267" y="0"/>
                    <a:pt x="151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56" name="Google Shape;6656;p84"/>
            <p:cNvSpPr/>
            <p:nvPr/>
          </p:nvSpPr>
          <p:spPr>
            <a:xfrm>
              <a:off x="1949625" y="1560200"/>
              <a:ext cx="75575" cy="73200"/>
            </a:xfrm>
            <a:custGeom>
              <a:avLst/>
              <a:gdLst/>
              <a:ahLst/>
              <a:cxnLst/>
              <a:rect l="l" t="t" r="r" b="b"/>
              <a:pathLst>
                <a:path w="3023" h="2928" extrusionOk="0">
                  <a:moveTo>
                    <a:pt x="1512" y="0"/>
                  </a:moveTo>
                  <a:cubicBezTo>
                    <a:pt x="662" y="0"/>
                    <a:pt x="1" y="661"/>
                    <a:pt x="1" y="1511"/>
                  </a:cubicBezTo>
                  <a:cubicBezTo>
                    <a:pt x="1" y="2361"/>
                    <a:pt x="662" y="2928"/>
                    <a:pt x="1512" y="2928"/>
                  </a:cubicBezTo>
                  <a:cubicBezTo>
                    <a:pt x="2362" y="2928"/>
                    <a:pt x="3023" y="2267"/>
                    <a:pt x="3023" y="1511"/>
                  </a:cubicBezTo>
                  <a:cubicBezTo>
                    <a:pt x="3023" y="661"/>
                    <a:pt x="2362" y="0"/>
                    <a:pt x="151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57" name="Google Shape;6657;p84"/>
            <p:cNvSpPr/>
            <p:nvPr/>
          </p:nvSpPr>
          <p:spPr>
            <a:xfrm>
              <a:off x="2147950" y="1560200"/>
              <a:ext cx="75575" cy="73200"/>
            </a:xfrm>
            <a:custGeom>
              <a:avLst/>
              <a:gdLst/>
              <a:ahLst/>
              <a:cxnLst/>
              <a:rect l="l" t="t" r="r" b="b"/>
              <a:pathLst>
                <a:path w="3023" h="2928" extrusionOk="0">
                  <a:moveTo>
                    <a:pt x="1511" y="0"/>
                  </a:moveTo>
                  <a:cubicBezTo>
                    <a:pt x="661" y="0"/>
                    <a:pt x="0" y="661"/>
                    <a:pt x="0" y="1511"/>
                  </a:cubicBezTo>
                  <a:cubicBezTo>
                    <a:pt x="0" y="2361"/>
                    <a:pt x="661" y="2928"/>
                    <a:pt x="1511" y="2928"/>
                  </a:cubicBezTo>
                  <a:cubicBezTo>
                    <a:pt x="2361" y="2928"/>
                    <a:pt x="3022" y="2267"/>
                    <a:pt x="3022" y="1511"/>
                  </a:cubicBezTo>
                  <a:cubicBezTo>
                    <a:pt x="3022" y="661"/>
                    <a:pt x="2361" y="0"/>
                    <a:pt x="151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58" name="Google Shape;6658;p84"/>
            <p:cNvSpPr/>
            <p:nvPr/>
          </p:nvSpPr>
          <p:spPr>
            <a:xfrm>
              <a:off x="2346250" y="1560200"/>
              <a:ext cx="75575" cy="73200"/>
            </a:xfrm>
            <a:custGeom>
              <a:avLst/>
              <a:gdLst/>
              <a:ahLst/>
              <a:cxnLst/>
              <a:rect l="l" t="t" r="r" b="b"/>
              <a:pathLst>
                <a:path w="3023" h="2928" extrusionOk="0">
                  <a:moveTo>
                    <a:pt x="1512" y="0"/>
                  </a:moveTo>
                  <a:cubicBezTo>
                    <a:pt x="756" y="0"/>
                    <a:pt x="1" y="661"/>
                    <a:pt x="95" y="1511"/>
                  </a:cubicBezTo>
                  <a:cubicBezTo>
                    <a:pt x="95" y="2361"/>
                    <a:pt x="756" y="2928"/>
                    <a:pt x="1512" y="2928"/>
                  </a:cubicBezTo>
                  <a:cubicBezTo>
                    <a:pt x="2362" y="2928"/>
                    <a:pt x="3023" y="2267"/>
                    <a:pt x="3023" y="1511"/>
                  </a:cubicBezTo>
                  <a:cubicBezTo>
                    <a:pt x="3023" y="661"/>
                    <a:pt x="2362" y="0"/>
                    <a:pt x="151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59" name="Google Shape;6659;p84"/>
            <p:cNvSpPr/>
            <p:nvPr/>
          </p:nvSpPr>
          <p:spPr>
            <a:xfrm>
              <a:off x="2546925" y="1560200"/>
              <a:ext cx="75575" cy="73200"/>
            </a:xfrm>
            <a:custGeom>
              <a:avLst/>
              <a:gdLst/>
              <a:ahLst/>
              <a:cxnLst/>
              <a:rect l="l" t="t" r="r" b="b"/>
              <a:pathLst>
                <a:path w="3023" h="2928" extrusionOk="0">
                  <a:moveTo>
                    <a:pt x="1512" y="0"/>
                  </a:moveTo>
                  <a:cubicBezTo>
                    <a:pt x="662" y="0"/>
                    <a:pt x="1" y="661"/>
                    <a:pt x="1" y="1511"/>
                  </a:cubicBezTo>
                  <a:cubicBezTo>
                    <a:pt x="1" y="2361"/>
                    <a:pt x="662" y="2928"/>
                    <a:pt x="1512" y="2928"/>
                  </a:cubicBezTo>
                  <a:cubicBezTo>
                    <a:pt x="2362" y="2928"/>
                    <a:pt x="3023" y="2267"/>
                    <a:pt x="3023" y="1511"/>
                  </a:cubicBezTo>
                  <a:cubicBezTo>
                    <a:pt x="3023" y="661"/>
                    <a:pt x="2267" y="0"/>
                    <a:pt x="151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60" name="Google Shape;6660;p84"/>
            <p:cNvSpPr/>
            <p:nvPr/>
          </p:nvSpPr>
          <p:spPr>
            <a:xfrm>
              <a:off x="2745250" y="1560200"/>
              <a:ext cx="75575" cy="73200"/>
            </a:xfrm>
            <a:custGeom>
              <a:avLst/>
              <a:gdLst/>
              <a:ahLst/>
              <a:cxnLst/>
              <a:rect l="l" t="t" r="r" b="b"/>
              <a:pathLst>
                <a:path w="3023" h="2928" extrusionOk="0">
                  <a:moveTo>
                    <a:pt x="1511" y="0"/>
                  </a:moveTo>
                  <a:cubicBezTo>
                    <a:pt x="661" y="0"/>
                    <a:pt x="0" y="661"/>
                    <a:pt x="0" y="1511"/>
                  </a:cubicBezTo>
                  <a:cubicBezTo>
                    <a:pt x="0" y="2361"/>
                    <a:pt x="661" y="2928"/>
                    <a:pt x="1511" y="2928"/>
                  </a:cubicBezTo>
                  <a:cubicBezTo>
                    <a:pt x="2361" y="2928"/>
                    <a:pt x="3022" y="2267"/>
                    <a:pt x="3022" y="1511"/>
                  </a:cubicBezTo>
                  <a:cubicBezTo>
                    <a:pt x="3022" y="661"/>
                    <a:pt x="2361" y="0"/>
                    <a:pt x="151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61" name="Google Shape;6661;p84"/>
            <p:cNvSpPr/>
            <p:nvPr/>
          </p:nvSpPr>
          <p:spPr>
            <a:xfrm>
              <a:off x="2945925" y="1560200"/>
              <a:ext cx="73200" cy="73200"/>
            </a:xfrm>
            <a:custGeom>
              <a:avLst/>
              <a:gdLst/>
              <a:ahLst/>
              <a:cxnLst/>
              <a:rect l="l" t="t" r="r" b="b"/>
              <a:pathLst>
                <a:path w="2928" h="2928" extrusionOk="0">
                  <a:moveTo>
                    <a:pt x="1417" y="0"/>
                  </a:moveTo>
                  <a:cubicBezTo>
                    <a:pt x="661" y="0"/>
                    <a:pt x="0" y="661"/>
                    <a:pt x="0" y="1511"/>
                  </a:cubicBezTo>
                  <a:cubicBezTo>
                    <a:pt x="0" y="2361"/>
                    <a:pt x="661" y="2928"/>
                    <a:pt x="1417" y="2928"/>
                  </a:cubicBezTo>
                  <a:cubicBezTo>
                    <a:pt x="2266" y="2928"/>
                    <a:pt x="2928" y="2267"/>
                    <a:pt x="2928" y="1511"/>
                  </a:cubicBezTo>
                  <a:cubicBezTo>
                    <a:pt x="2928" y="661"/>
                    <a:pt x="2266" y="0"/>
                    <a:pt x="141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62" name="Google Shape;6662;p84"/>
            <p:cNvSpPr/>
            <p:nvPr/>
          </p:nvSpPr>
          <p:spPr>
            <a:xfrm>
              <a:off x="3144225" y="1560200"/>
              <a:ext cx="73225" cy="73200"/>
            </a:xfrm>
            <a:custGeom>
              <a:avLst/>
              <a:gdLst/>
              <a:ahLst/>
              <a:cxnLst/>
              <a:rect l="l" t="t" r="r" b="b"/>
              <a:pathLst>
                <a:path w="2929" h="2928" extrusionOk="0">
                  <a:moveTo>
                    <a:pt x="1511" y="0"/>
                  </a:moveTo>
                  <a:cubicBezTo>
                    <a:pt x="662" y="0"/>
                    <a:pt x="1" y="661"/>
                    <a:pt x="1" y="1511"/>
                  </a:cubicBezTo>
                  <a:cubicBezTo>
                    <a:pt x="1" y="2361"/>
                    <a:pt x="662" y="2928"/>
                    <a:pt x="1417" y="2928"/>
                  </a:cubicBezTo>
                  <a:lnTo>
                    <a:pt x="1511" y="2928"/>
                  </a:lnTo>
                  <a:cubicBezTo>
                    <a:pt x="2267" y="2928"/>
                    <a:pt x="2928" y="2267"/>
                    <a:pt x="2928" y="1511"/>
                  </a:cubicBezTo>
                  <a:cubicBezTo>
                    <a:pt x="2928" y="661"/>
                    <a:pt x="2267" y="0"/>
                    <a:pt x="151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63" name="Google Shape;6663;p84"/>
            <p:cNvSpPr/>
            <p:nvPr/>
          </p:nvSpPr>
          <p:spPr>
            <a:xfrm>
              <a:off x="3342550" y="1560200"/>
              <a:ext cx="75550" cy="73200"/>
            </a:xfrm>
            <a:custGeom>
              <a:avLst/>
              <a:gdLst/>
              <a:ahLst/>
              <a:cxnLst/>
              <a:rect l="l" t="t" r="r" b="b"/>
              <a:pathLst>
                <a:path w="3022" h="2928" extrusionOk="0">
                  <a:moveTo>
                    <a:pt x="1511" y="0"/>
                  </a:moveTo>
                  <a:cubicBezTo>
                    <a:pt x="661" y="0"/>
                    <a:pt x="0" y="661"/>
                    <a:pt x="0" y="1511"/>
                  </a:cubicBezTo>
                  <a:cubicBezTo>
                    <a:pt x="0" y="2361"/>
                    <a:pt x="661" y="2928"/>
                    <a:pt x="1511" y="2928"/>
                  </a:cubicBezTo>
                  <a:cubicBezTo>
                    <a:pt x="2361" y="2928"/>
                    <a:pt x="3022" y="2267"/>
                    <a:pt x="3022" y="1511"/>
                  </a:cubicBezTo>
                  <a:cubicBezTo>
                    <a:pt x="3022" y="661"/>
                    <a:pt x="2361" y="0"/>
                    <a:pt x="151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64" name="Google Shape;6664;p84"/>
            <p:cNvSpPr/>
            <p:nvPr/>
          </p:nvSpPr>
          <p:spPr>
            <a:xfrm>
              <a:off x="3540850" y="1560200"/>
              <a:ext cx="75575" cy="73200"/>
            </a:xfrm>
            <a:custGeom>
              <a:avLst/>
              <a:gdLst/>
              <a:ahLst/>
              <a:cxnLst/>
              <a:rect l="l" t="t" r="r" b="b"/>
              <a:pathLst>
                <a:path w="3023" h="2928" extrusionOk="0">
                  <a:moveTo>
                    <a:pt x="1511" y="0"/>
                  </a:moveTo>
                  <a:cubicBezTo>
                    <a:pt x="756" y="0"/>
                    <a:pt x="1" y="661"/>
                    <a:pt x="95" y="1511"/>
                  </a:cubicBezTo>
                  <a:cubicBezTo>
                    <a:pt x="95" y="2361"/>
                    <a:pt x="756" y="2928"/>
                    <a:pt x="1511" y="2928"/>
                  </a:cubicBezTo>
                  <a:cubicBezTo>
                    <a:pt x="2361" y="2928"/>
                    <a:pt x="3022" y="2267"/>
                    <a:pt x="3022" y="1511"/>
                  </a:cubicBezTo>
                  <a:cubicBezTo>
                    <a:pt x="3022" y="661"/>
                    <a:pt x="2361" y="0"/>
                    <a:pt x="151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65" name="Google Shape;6665;p84"/>
            <p:cNvSpPr/>
            <p:nvPr/>
          </p:nvSpPr>
          <p:spPr>
            <a:xfrm>
              <a:off x="3741525" y="1560200"/>
              <a:ext cx="73200" cy="73200"/>
            </a:xfrm>
            <a:custGeom>
              <a:avLst/>
              <a:gdLst/>
              <a:ahLst/>
              <a:cxnLst/>
              <a:rect l="l" t="t" r="r" b="b"/>
              <a:pathLst>
                <a:path w="2928" h="2928" extrusionOk="0">
                  <a:moveTo>
                    <a:pt x="1511" y="0"/>
                  </a:moveTo>
                  <a:cubicBezTo>
                    <a:pt x="661" y="0"/>
                    <a:pt x="0" y="661"/>
                    <a:pt x="0" y="1511"/>
                  </a:cubicBezTo>
                  <a:cubicBezTo>
                    <a:pt x="0" y="2361"/>
                    <a:pt x="661" y="2928"/>
                    <a:pt x="1417" y="2928"/>
                  </a:cubicBezTo>
                  <a:lnTo>
                    <a:pt x="1511" y="2928"/>
                  </a:lnTo>
                  <a:cubicBezTo>
                    <a:pt x="2267" y="2928"/>
                    <a:pt x="2928" y="2267"/>
                    <a:pt x="2928" y="1511"/>
                  </a:cubicBezTo>
                  <a:cubicBezTo>
                    <a:pt x="2928" y="661"/>
                    <a:pt x="2267" y="0"/>
                    <a:pt x="151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66" name="Google Shape;6666;p84"/>
            <p:cNvSpPr/>
            <p:nvPr/>
          </p:nvSpPr>
          <p:spPr>
            <a:xfrm>
              <a:off x="1550650" y="1749075"/>
              <a:ext cx="75575" cy="75550"/>
            </a:xfrm>
            <a:custGeom>
              <a:avLst/>
              <a:gdLst/>
              <a:ahLst/>
              <a:cxnLst/>
              <a:rect l="l" t="t" r="r" b="b"/>
              <a:pathLst>
                <a:path w="3023" h="3022" extrusionOk="0">
                  <a:moveTo>
                    <a:pt x="1511" y="0"/>
                  </a:moveTo>
                  <a:cubicBezTo>
                    <a:pt x="756" y="0"/>
                    <a:pt x="0" y="661"/>
                    <a:pt x="95" y="1511"/>
                  </a:cubicBezTo>
                  <a:cubicBezTo>
                    <a:pt x="95" y="2361"/>
                    <a:pt x="756" y="3022"/>
                    <a:pt x="1511" y="3022"/>
                  </a:cubicBezTo>
                  <a:cubicBezTo>
                    <a:pt x="2361" y="3022"/>
                    <a:pt x="3022" y="2361"/>
                    <a:pt x="3022" y="1511"/>
                  </a:cubicBezTo>
                  <a:cubicBezTo>
                    <a:pt x="3022" y="661"/>
                    <a:pt x="2361" y="0"/>
                    <a:pt x="151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67" name="Google Shape;6667;p84"/>
            <p:cNvSpPr/>
            <p:nvPr/>
          </p:nvSpPr>
          <p:spPr>
            <a:xfrm>
              <a:off x="1751325" y="1749075"/>
              <a:ext cx="73200" cy="75550"/>
            </a:xfrm>
            <a:custGeom>
              <a:avLst/>
              <a:gdLst/>
              <a:ahLst/>
              <a:cxnLst/>
              <a:rect l="l" t="t" r="r" b="b"/>
              <a:pathLst>
                <a:path w="2928" h="3022" extrusionOk="0">
                  <a:moveTo>
                    <a:pt x="1511" y="0"/>
                  </a:moveTo>
                  <a:cubicBezTo>
                    <a:pt x="661" y="0"/>
                    <a:pt x="0" y="661"/>
                    <a:pt x="0" y="1511"/>
                  </a:cubicBezTo>
                  <a:cubicBezTo>
                    <a:pt x="0" y="2361"/>
                    <a:pt x="661" y="3022"/>
                    <a:pt x="1417" y="3022"/>
                  </a:cubicBezTo>
                  <a:lnTo>
                    <a:pt x="1511" y="3022"/>
                  </a:lnTo>
                  <a:cubicBezTo>
                    <a:pt x="2267" y="3022"/>
                    <a:pt x="2928" y="2361"/>
                    <a:pt x="2928" y="1511"/>
                  </a:cubicBezTo>
                  <a:cubicBezTo>
                    <a:pt x="2928" y="661"/>
                    <a:pt x="2267" y="0"/>
                    <a:pt x="151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68" name="Google Shape;6668;p84"/>
            <p:cNvSpPr/>
            <p:nvPr/>
          </p:nvSpPr>
          <p:spPr>
            <a:xfrm>
              <a:off x="1949625" y="1749075"/>
              <a:ext cx="75575" cy="75550"/>
            </a:xfrm>
            <a:custGeom>
              <a:avLst/>
              <a:gdLst/>
              <a:ahLst/>
              <a:cxnLst/>
              <a:rect l="l" t="t" r="r" b="b"/>
              <a:pathLst>
                <a:path w="3023" h="3022"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69" name="Google Shape;6669;p84"/>
            <p:cNvSpPr/>
            <p:nvPr/>
          </p:nvSpPr>
          <p:spPr>
            <a:xfrm>
              <a:off x="2147950" y="1749075"/>
              <a:ext cx="75575" cy="75550"/>
            </a:xfrm>
            <a:custGeom>
              <a:avLst/>
              <a:gdLst/>
              <a:ahLst/>
              <a:cxnLst/>
              <a:rect l="l" t="t" r="r" b="b"/>
              <a:pathLst>
                <a:path w="3023" h="3022"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70" name="Google Shape;6670;p84"/>
            <p:cNvSpPr/>
            <p:nvPr/>
          </p:nvSpPr>
          <p:spPr>
            <a:xfrm>
              <a:off x="2346250" y="1749075"/>
              <a:ext cx="75575" cy="75550"/>
            </a:xfrm>
            <a:custGeom>
              <a:avLst/>
              <a:gdLst/>
              <a:ahLst/>
              <a:cxnLst/>
              <a:rect l="l" t="t" r="r" b="b"/>
              <a:pathLst>
                <a:path w="3023" h="3022" extrusionOk="0">
                  <a:moveTo>
                    <a:pt x="1512" y="0"/>
                  </a:moveTo>
                  <a:cubicBezTo>
                    <a:pt x="756" y="0"/>
                    <a:pt x="1" y="661"/>
                    <a:pt x="95" y="1511"/>
                  </a:cubicBezTo>
                  <a:cubicBezTo>
                    <a:pt x="95" y="2361"/>
                    <a:pt x="756" y="3022"/>
                    <a:pt x="1512" y="3022"/>
                  </a:cubicBezTo>
                  <a:cubicBezTo>
                    <a:pt x="2362" y="3022"/>
                    <a:pt x="3023" y="2361"/>
                    <a:pt x="3023" y="1511"/>
                  </a:cubicBezTo>
                  <a:cubicBezTo>
                    <a:pt x="3023" y="661"/>
                    <a:pt x="2362" y="0"/>
                    <a:pt x="151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71" name="Google Shape;6671;p84"/>
            <p:cNvSpPr/>
            <p:nvPr/>
          </p:nvSpPr>
          <p:spPr>
            <a:xfrm>
              <a:off x="2546925" y="1749075"/>
              <a:ext cx="75575" cy="75550"/>
            </a:xfrm>
            <a:custGeom>
              <a:avLst/>
              <a:gdLst/>
              <a:ahLst/>
              <a:cxnLst/>
              <a:rect l="l" t="t" r="r" b="b"/>
              <a:pathLst>
                <a:path w="3023" h="3022" extrusionOk="0">
                  <a:moveTo>
                    <a:pt x="1512" y="0"/>
                  </a:moveTo>
                  <a:cubicBezTo>
                    <a:pt x="662" y="0"/>
                    <a:pt x="1" y="661"/>
                    <a:pt x="1" y="1511"/>
                  </a:cubicBezTo>
                  <a:cubicBezTo>
                    <a:pt x="1" y="2361"/>
                    <a:pt x="662" y="3022"/>
                    <a:pt x="1512" y="3022"/>
                  </a:cubicBezTo>
                  <a:cubicBezTo>
                    <a:pt x="2362" y="3022"/>
                    <a:pt x="3023" y="2361"/>
                    <a:pt x="3023" y="1511"/>
                  </a:cubicBezTo>
                  <a:cubicBezTo>
                    <a:pt x="3023" y="661"/>
                    <a:pt x="2267" y="0"/>
                    <a:pt x="151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72" name="Google Shape;6672;p84"/>
            <p:cNvSpPr/>
            <p:nvPr/>
          </p:nvSpPr>
          <p:spPr>
            <a:xfrm>
              <a:off x="2745250" y="1749075"/>
              <a:ext cx="75575" cy="75550"/>
            </a:xfrm>
            <a:custGeom>
              <a:avLst/>
              <a:gdLst/>
              <a:ahLst/>
              <a:cxnLst/>
              <a:rect l="l" t="t" r="r" b="b"/>
              <a:pathLst>
                <a:path w="3023" h="3022"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73" name="Google Shape;6673;p84"/>
            <p:cNvSpPr/>
            <p:nvPr/>
          </p:nvSpPr>
          <p:spPr>
            <a:xfrm>
              <a:off x="2945925" y="1749075"/>
              <a:ext cx="73200" cy="75550"/>
            </a:xfrm>
            <a:custGeom>
              <a:avLst/>
              <a:gdLst/>
              <a:ahLst/>
              <a:cxnLst/>
              <a:rect l="l" t="t" r="r" b="b"/>
              <a:pathLst>
                <a:path w="2928" h="3022" extrusionOk="0">
                  <a:moveTo>
                    <a:pt x="1417" y="0"/>
                  </a:moveTo>
                  <a:cubicBezTo>
                    <a:pt x="661" y="0"/>
                    <a:pt x="0" y="661"/>
                    <a:pt x="0" y="1511"/>
                  </a:cubicBezTo>
                  <a:cubicBezTo>
                    <a:pt x="0" y="2361"/>
                    <a:pt x="661" y="3022"/>
                    <a:pt x="1417" y="3022"/>
                  </a:cubicBezTo>
                  <a:cubicBezTo>
                    <a:pt x="2266" y="3022"/>
                    <a:pt x="2928" y="2361"/>
                    <a:pt x="2928" y="1511"/>
                  </a:cubicBezTo>
                  <a:cubicBezTo>
                    <a:pt x="2928" y="661"/>
                    <a:pt x="2266" y="0"/>
                    <a:pt x="141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74" name="Google Shape;6674;p84"/>
            <p:cNvSpPr/>
            <p:nvPr/>
          </p:nvSpPr>
          <p:spPr>
            <a:xfrm>
              <a:off x="3144225" y="1749075"/>
              <a:ext cx="73225" cy="75550"/>
            </a:xfrm>
            <a:custGeom>
              <a:avLst/>
              <a:gdLst/>
              <a:ahLst/>
              <a:cxnLst/>
              <a:rect l="l" t="t" r="r" b="b"/>
              <a:pathLst>
                <a:path w="2929" h="3022" extrusionOk="0">
                  <a:moveTo>
                    <a:pt x="1511" y="0"/>
                  </a:moveTo>
                  <a:cubicBezTo>
                    <a:pt x="662" y="0"/>
                    <a:pt x="1" y="661"/>
                    <a:pt x="1" y="1511"/>
                  </a:cubicBezTo>
                  <a:cubicBezTo>
                    <a:pt x="1" y="2361"/>
                    <a:pt x="662" y="3022"/>
                    <a:pt x="1417" y="3022"/>
                  </a:cubicBezTo>
                  <a:lnTo>
                    <a:pt x="1511" y="3022"/>
                  </a:lnTo>
                  <a:cubicBezTo>
                    <a:pt x="2267" y="3022"/>
                    <a:pt x="2928" y="2361"/>
                    <a:pt x="2928" y="1511"/>
                  </a:cubicBezTo>
                  <a:cubicBezTo>
                    <a:pt x="2928" y="661"/>
                    <a:pt x="2267" y="0"/>
                    <a:pt x="151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75" name="Google Shape;6675;p84"/>
            <p:cNvSpPr/>
            <p:nvPr/>
          </p:nvSpPr>
          <p:spPr>
            <a:xfrm>
              <a:off x="3342550" y="1749075"/>
              <a:ext cx="75550" cy="75550"/>
            </a:xfrm>
            <a:custGeom>
              <a:avLst/>
              <a:gdLst/>
              <a:ahLst/>
              <a:cxnLst/>
              <a:rect l="l" t="t" r="r" b="b"/>
              <a:pathLst>
                <a:path w="3022" h="3022"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76" name="Google Shape;6676;p84"/>
            <p:cNvSpPr/>
            <p:nvPr/>
          </p:nvSpPr>
          <p:spPr>
            <a:xfrm>
              <a:off x="3540850" y="1749075"/>
              <a:ext cx="75575" cy="75550"/>
            </a:xfrm>
            <a:custGeom>
              <a:avLst/>
              <a:gdLst/>
              <a:ahLst/>
              <a:cxnLst/>
              <a:rect l="l" t="t" r="r" b="b"/>
              <a:pathLst>
                <a:path w="3023" h="3022" extrusionOk="0">
                  <a:moveTo>
                    <a:pt x="1511" y="0"/>
                  </a:moveTo>
                  <a:cubicBezTo>
                    <a:pt x="756" y="0"/>
                    <a:pt x="1" y="661"/>
                    <a:pt x="95" y="1511"/>
                  </a:cubicBezTo>
                  <a:cubicBezTo>
                    <a:pt x="95" y="2361"/>
                    <a:pt x="756" y="3022"/>
                    <a:pt x="1511" y="3022"/>
                  </a:cubicBezTo>
                  <a:cubicBezTo>
                    <a:pt x="2361" y="3022"/>
                    <a:pt x="3022" y="2361"/>
                    <a:pt x="3022" y="1511"/>
                  </a:cubicBezTo>
                  <a:cubicBezTo>
                    <a:pt x="3022" y="661"/>
                    <a:pt x="2361" y="0"/>
                    <a:pt x="151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77" name="Google Shape;6677;p84"/>
            <p:cNvSpPr/>
            <p:nvPr/>
          </p:nvSpPr>
          <p:spPr>
            <a:xfrm>
              <a:off x="3741525" y="1749075"/>
              <a:ext cx="73200" cy="75550"/>
            </a:xfrm>
            <a:custGeom>
              <a:avLst/>
              <a:gdLst/>
              <a:ahLst/>
              <a:cxnLst/>
              <a:rect l="l" t="t" r="r" b="b"/>
              <a:pathLst>
                <a:path w="2928" h="3022" extrusionOk="0">
                  <a:moveTo>
                    <a:pt x="1511" y="0"/>
                  </a:moveTo>
                  <a:cubicBezTo>
                    <a:pt x="661" y="0"/>
                    <a:pt x="0" y="661"/>
                    <a:pt x="0" y="1511"/>
                  </a:cubicBezTo>
                  <a:cubicBezTo>
                    <a:pt x="0" y="2361"/>
                    <a:pt x="661" y="3022"/>
                    <a:pt x="1417" y="3022"/>
                  </a:cubicBezTo>
                  <a:lnTo>
                    <a:pt x="1511" y="3022"/>
                  </a:lnTo>
                  <a:cubicBezTo>
                    <a:pt x="2267" y="3022"/>
                    <a:pt x="2928" y="2361"/>
                    <a:pt x="2928" y="1511"/>
                  </a:cubicBezTo>
                  <a:cubicBezTo>
                    <a:pt x="2928" y="661"/>
                    <a:pt x="2267" y="0"/>
                    <a:pt x="151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78" name="Google Shape;6678;p84"/>
            <p:cNvSpPr/>
            <p:nvPr/>
          </p:nvSpPr>
          <p:spPr>
            <a:xfrm>
              <a:off x="1352325" y="1937925"/>
              <a:ext cx="75575" cy="75575"/>
            </a:xfrm>
            <a:custGeom>
              <a:avLst/>
              <a:gdLst/>
              <a:ahLst/>
              <a:cxnLst/>
              <a:rect l="l" t="t" r="r" b="b"/>
              <a:pathLst>
                <a:path w="3023" h="3023" extrusionOk="0">
                  <a:moveTo>
                    <a:pt x="1512" y="1"/>
                  </a:moveTo>
                  <a:cubicBezTo>
                    <a:pt x="662" y="1"/>
                    <a:pt x="1" y="662"/>
                    <a:pt x="1" y="1512"/>
                  </a:cubicBezTo>
                  <a:cubicBezTo>
                    <a:pt x="1" y="2362"/>
                    <a:pt x="662" y="3023"/>
                    <a:pt x="1512" y="3023"/>
                  </a:cubicBezTo>
                  <a:cubicBezTo>
                    <a:pt x="2362" y="3023"/>
                    <a:pt x="3023" y="2267"/>
                    <a:pt x="3023" y="1512"/>
                  </a:cubicBezTo>
                  <a:cubicBezTo>
                    <a:pt x="3023" y="662"/>
                    <a:pt x="2362" y="1"/>
                    <a:pt x="151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79" name="Google Shape;6679;p84"/>
            <p:cNvSpPr/>
            <p:nvPr/>
          </p:nvSpPr>
          <p:spPr>
            <a:xfrm>
              <a:off x="1550650" y="1937925"/>
              <a:ext cx="75575" cy="75575"/>
            </a:xfrm>
            <a:custGeom>
              <a:avLst/>
              <a:gdLst/>
              <a:ahLst/>
              <a:cxnLst/>
              <a:rect l="l" t="t" r="r" b="b"/>
              <a:pathLst>
                <a:path w="3023" h="3023" extrusionOk="0">
                  <a:moveTo>
                    <a:pt x="1511" y="1"/>
                  </a:moveTo>
                  <a:cubicBezTo>
                    <a:pt x="756" y="1"/>
                    <a:pt x="0" y="662"/>
                    <a:pt x="95" y="1512"/>
                  </a:cubicBezTo>
                  <a:cubicBezTo>
                    <a:pt x="95" y="2362"/>
                    <a:pt x="756" y="3023"/>
                    <a:pt x="1511" y="3023"/>
                  </a:cubicBezTo>
                  <a:cubicBezTo>
                    <a:pt x="2361" y="3023"/>
                    <a:pt x="3022" y="2267"/>
                    <a:pt x="3022" y="1512"/>
                  </a:cubicBezTo>
                  <a:cubicBezTo>
                    <a:pt x="3022" y="662"/>
                    <a:pt x="2361" y="1"/>
                    <a:pt x="151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80" name="Google Shape;6680;p84"/>
            <p:cNvSpPr/>
            <p:nvPr/>
          </p:nvSpPr>
          <p:spPr>
            <a:xfrm>
              <a:off x="1751325" y="1937925"/>
              <a:ext cx="73200" cy="75575"/>
            </a:xfrm>
            <a:custGeom>
              <a:avLst/>
              <a:gdLst/>
              <a:ahLst/>
              <a:cxnLst/>
              <a:rect l="l" t="t" r="r" b="b"/>
              <a:pathLst>
                <a:path w="2928" h="3023" extrusionOk="0">
                  <a:moveTo>
                    <a:pt x="1511" y="1"/>
                  </a:moveTo>
                  <a:cubicBezTo>
                    <a:pt x="661" y="1"/>
                    <a:pt x="0" y="662"/>
                    <a:pt x="0" y="1512"/>
                  </a:cubicBezTo>
                  <a:cubicBezTo>
                    <a:pt x="0" y="2362"/>
                    <a:pt x="661" y="3023"/>
                    <a:pt x="1417" y="3023"/>
                  </a:cubicBezTo>
                  <a:lnTo>
                    <a:pt x="1511" y="3023"/>
                  </a:lnTo>
                  <a:cubicBezTo>
                    <a:pt x="2267" y="3023"/>
                    <a:pt x="2928" y="2267"/>
                    <a:pt x="2928" y="1512"/>
                  </a:cubicBezTo>
                  <a:cubicBezTo>
                    <a:pt x="2928" y="662"/>
                    <a:pt x="2267" y="1"/>
                    <a:pt x="151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81" name="Google Shape;6681;p84"/>
            <p:cNvSpPr/>
            <p:nvPr/>
          </p:nvSpPr>
          <p:spPr>
            <a:xfrm>
              <a:off x="1949625" y="1937925"/>
              <a:ext cx="75575" cy="75575"/>
            </a:xfrm>
            <a:custGeom>
              <a:avLst/>
              <a:gdLst/>
              <a:ahLst/>
              <a:cxnLst/>
              <a:rect l="l" t="t" r="r" b="b"/>
              <a:pathLst>
                <a:path w="3023" h="3023" extrusionOk="0">
                  <a:moveTo>
                    <a:pt x="1512" y="1"/>
                  </a:moveTo>
                  <a:cubicBezTo>
                    <a:pt x="662" y="1"/>
                    <a:pt x="1" y="662"/>
                    <a:pt x="1" y="1512"/>
                  </a:cubicBezTo>
                  <a:cubicBezTo>
                    <a:pt x="1" y="2362"/>
                    <a:pt x="662" y="3023"/>
                    <a:pt x="1512" y="3023"/>
                  </a:cubicBezTo>
                  <a:cubicBezTo>
                    <a:pt x="2362" y="3023"/>
                    <a:pt x="3023" y="2267"/>
                    <a:pt x="3023" y="1512"/>
                  </a:cubicBezTo>
                  <a:cubicBezTo>
                    <a:pt x="3023" y="662"/>
                    <a:pt x="2362" y="1"/>
                    <a:pt x="151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82" name="Google Shape;6682;p84"/>
            <p:cNvSpPr/>
            <p:nvPr/>
          </p:nvSpPr>
          <p:spPr>
            <a:xfrm>
              <a:off x="2147950" y="1937925"/>
              <a:ext cx="75575" cy="75575"/>
            </a:xfrm>
            <a:custGeom>
              <a:avLst/>
              <a:gdLst/>
              <a:ahLst/>
              <a:cxnLst/>
              <a:rect l="l" t="t" r="r" b="b"/>
              <a:pathLst>
                <a:path w="3023" h="3023" extrusionOk="0">
                  <a:moveTo>
                    <a:pt x="1511" y="1"/>
                  </a:moveTo>
                  <a:cubicBezTo>
                    <a:pt x="661" y="1"/>
                    <a:pt x="0" y="662"/>
                    <a:pt x="0" y="1512"/>
                  </a:cubicBezTo>
                  <a:cubicBezTo>
                    <a:pt x="0" y="2362"/>
                    <a:pt x="661" y="3023"/>
                    <a:pt x="1511" y="3023"/>
                  </a:cubicBezTo>
                  <a:cubicBezTo>
                    <a:pt x="2361" y="3023"/>
                    <a:pt x="3022" y="2267"/>
                    <a:pt x="3022" y="1512"/>
                  </a:cubicBezTo>
                  <a:cubicBezTo>
                    <a:pt x="3022" y="662"/>
                    <a:pt x="2361" y="1"/>
                    <a:pt x="151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83" name="Google Shape;6683;p84"/>
            <p:cNvSpPr/>
            <p:nvPr/>
          </p:nvSpPr>
          <p:spPr>
            <a:xfrm>
              <a:off x="2346250" y="1937925"/>
              <a:ext cx="75575" cy="75575"/>
            </a:xfrm>
            <a:custGeom>
              <a:avLst/>
              <a:gdLst/>
              <a:ahLst/>
              <a:cxnLst/>
              <a:rect l="l" t="t" r="r" b="b"/>
              <a:pathLst>
                <a:path w="3023" h="3023" extrusionOk="0">
                  <a:moveTo>
                    <a:pt x="1512" y="1"/>
                  </a:moveTo>
                  <a:cubicBezTo>
                    <a:pt x="756" y="1"/>
                    <a:pt x="1" y="662"/>
                    <a:pt x="95" y="1512"/>
                  </a:cubicBezTo>
                  <a:cubicBezTo>
                    <a:pt x="95" y="2362"/>
                    <a:pt x="756" y="3023"/>
                    <a:pt x="1512" y="3023"/>
                  </a:cubicBezTo>
                  <a:cubicBezTo>
                    <a:pt x="2362" y="3023"/>
                    <a:pt x="3023" y="2267"/>
                    <a:pt x="3023" y="1512"/>
                  </a:cubicBezTo>
                  <a:cubicBezTo>
                    <a:pt x="3023" y="662"/>
                    <a:pt x="2362" y="1"/>
                    <a:pt x="151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84" name="Google Shape;6684;p84"/>
            <p:cNvSpPr/>
            <p:nvPr/>
          </p:nvSpPr>
          <p:spPr>
            <a:xfrm>
              <a:off x="2546925" y="1937925"/>
              <a:ext cx="75575" cy="75575"/>
            </a:xfrm>
            <a:custGeom>
              <a:avLst/>
              <a:gdLst/>
              <a:ahLst/>
              <a:cxnLst/>
              <a:rect l="l" t="t" r="r" b="b"/>
              <a:pathLst>
                <a:path w="3023" h="3023" extrusionOk="0">
                  <a:moveTo>
                    <a:pt x="1512" y="1"/>
                  </a:moveTo>
                  <a:cubicBezTo>
                    <a:pt x="662" y="1"/>
                    <a:pt x="1" y="662"/>
                    <a:pt x="1" y="1512"/>
                  </a:cubicBezTo>
                  <a:cubicBezTo>
                    <a:pt x="1" y="2362"/>
                    <a:pt x="662" y="3023"/>
                    <a:pt x="1512" y="3023"/>
                  </a:cubicBezTo>
                  <a:cubicBezTo>
                    <a:pt x="2362" y="3023"/>
                    <a:pt x="3023" y="2267"/>
                    <a:pt x="3023" y="1512"/>
                  </a:cubicBezTo>
                  <a:cubicBezTo>
                    <a:pt x="3023" y="662"/>
                    <a:pt x="2267" y="1"/>
                    <a:pt x="151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85" name="Google Shape;6685;p84"/>
            <p:cNvSpPr/>
            <p:nvPr/>
          </p:nvSpPr>
          <p:spPr>
            <a:xfrm>
              <a:off x="2745250" y="1937925"/>
              <a:ext cx="75575" cy="75575"/>
            </a:xfrm>
            <a:custGeom>
              <a:avLst/>
              <a:gdLst/>
              <a:ahLst/>
              <a:cxnLst/>
              <a:rect l="l" t="t" r="r" b="b"/>
              <a:pathLst>
                <a:path w="3023" h="3023" extrusionOk="0">
                  <a:moveTo>
                    <a:pt x="1511" y="1"/>
                  </a:moveTo>
                  <a:cubicBezTo>
                    <a:pt x="661" y="1"/>
                    <a:pt x="0" y="662"/>
                    <a:pt x="0" y="1512"/>
                  </a:cubicBezTo>
                  <a:cubicBezTo>
                    <a:pt x="0" y="2362"/>
                    <a:pt x="661" y="3023"/>
                    <a:pt x="1511" y="3023"/>
                  </a:cubicBezTo>
                  <a:cubicBezTo>
                    <a:pt x="2361" y="3023"/>
                    <a:pt x="3022" y="2267"/>
                    <a:pt x="3022" y="1512"/>
                  </a:cubicBezTo>
                  <a:cubicBezTo>
                    <a:pt x="3022" y="662"/>
                    <a:pt x="2361" y="1"/>
                    <a:pt x="151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86" name="Google Shape;6686;p84"/>
            <p:cNvSpPr/>
            <p:nvPr/>
          </p:nvSpPr>
          <p:spPr>
            <a:xfrm>
              <a:off x="2945925" y="1937925"/>
              <a:ext cx="73200" cy="75575"/>
            </a:xfrm>
            <a:custGeom>
              <a:avLst/>
              <a:gdLst/>
              <a:ahLst/>
              <a:cxnLst/>
              <a:rect l="l" t="t" r="r" b="b"/>
              <a:pathLst>
                <a:path w="2928" h="3023" extrusionOk="0">
                  <a:moveTo>
                    <a:pt x="1417" y="1"/>
                  </a:moveTo>
                  <a:cubicBezTo>
                    <a:pt x="661" y="1"/>
                    <a:pt x="0" y="662"/>
                    <a:pt x="0" y="1512"/>
                  </a:cubicBezTo>
                  <a:cubicBezTo>
                    <a:pt x="0" y="2362"/>
                    <a:pt x="661" y="3023"/>
                    <a:pt x="1417" y="3023"/>
                  </a:cubicBezTo>
                  <a:cubicBezTo>
                    <a:pt x="2266" y="3023"/>
                    <a:pt x="2928" y="2267"/>
                    <a:pt x="2928" y="1512"/>
                  </a:cubicBezTo>
                  <a:cubicBezTo>
                    <a:pt x="2928" y="662"/>
                    <a:pt x="2266" y="1"/>
                    <a:pt x="141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87" name="Google Shape;6687;p84"/>
            <p:cNvSpPr/>
            <p:nvPr/>
          </p:nvSpPr>
          <p:spPr>
            <a:xfrm>
              <a:off x="3144225" y="1937925"/>
              <a:ext cx="73225" cy="75575"/>
            </a:xfrm>
            <a:custGeom>
              <a:avLst/>
              <a:gdLst/>
              <a:ahLst/>
              <a:cxnLst/>
              <a:rect l="l" t="t" r="r" b="b"/>
              <a:pathLst>
                <a:path w="2929" h="3023" extrusionOk="0">
                  <a:moveTo>
                    <a:pt x="1511" y="1"/>
                  </a:moveTo>
                  <a:cubicBezTo>
                    <a:pt x="662" y="1"/>
                    <a:pt x="1" y="662"/>
                    <a:pt x="1" y="1512"/>
                  </a:cubicBezTo>
                  <a:cubicBezTo>
                    <a:pt x="1" y="2362"/>
                    <a:pt x="662" y="3023"/>
                    <a:pt x="1417" y="3023"/>
                  </a:cubicBezTo>
                  <a:lnTo>
                    <a:pt x="1511" y="3023"/>
                  </a:lnTo>
                  <a:cubicBezTo>
                    <a:pt x="2267" y="3023"/>
                    <a:pt x="2928" y="2267"/>
                    <a:pt x="2928" y="1512"/>
                  </a:cubicBezTo>
                  <a:cubicBezTo>
                    <a:pt x="2928" y="662"/>
                    <a:pt x="2267" y="1"/>
                    <a:pt x="151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88" name="Google Shape;6688;p84"/>
            <p:cNvSpPr/>
            <p:nvPr/>
          </p:nvSpPr>
          <p:spPr>
            <a:xfrm>
              <a:off x="3342550" y="1937925"/>
              <a:ext cx="75550" cy="75575"/>
            </a:xfrm>
            <a:custGeom>
              <a:avLst/>
              <a:gdLst/>
              <a:ahLst/>
              <a:cxnLst/>
              <a:rect l="l" t="t" r="r" b="b"/>
              <a:pathLst>
                <a:path w="3022" h="3023" extrusionOk="0">
                  <a:moveTo>
                    <a:pt x="1511" y="1"/>
                  </a:moveTo>
                  <a:cubicBezTo>
                    <a:pt x="661" y="1"/>
                    <a:pt x="0" y="662"/>
                    <a:pt x="0" y="1512"/>
                  </a:cubicBezTo>
                  <a:cubicBezTo>
                    <a:pt x="0" y="2362"/>
                    <a:pt x="661" y="3023"/>
                    <a:pt x="1511" y="3023"/>
                  </a:cubicBezTo>
                  <a:cubicBezTo>
                    <a:pt x="2361" y="3023"/>
                    <a:pt x="3022" y="2267"/>
                    <a:pt x="3022" y="1512"/>
                  </a:cubicBezTo>
                  <a:cubicBezTo>
                    <a:pt x="3022" y="662"/>
                    <a:pt x="2361" y="1"/>
                    <a:pt x="151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89" name="Google Shape;6689;p84"/>
            <p:cNvSpPr/>
            <p:nvPr/>
          </p:nvSpPr>
          <p:spPr>
            <a:xfrm>
              <a:off x="3540850" y="1937925"/>
              <a:ext cx="75575" cy="75575"/>
            </a:xfrm>
            <a:custGeom>
              <a:avLst/>
              <a:gdLst/>
              <a:ahLst/>
              <a:cxnLst/>
              <a:rect l="l" t="t" r="r" b="b"/>
              <a:pathLst>
                <a:path w="3023" h="3023" extrusionOk="0">
                  <a:moveTo>
                    <a:pt x="1511" y="1"/>
                  </a:moveTo>
                  <a:cubicBezTo>
                    <a:pt x="756" y="1"/>
                    <a:pt x="1" y="662"/>
                    <a:pt x="95" y="1512"/>
                  </a:cubicBezTo>
                  <a:cubicBezTo>
                    <a:pt x="95" y="2362"/>
                    <a:pt x="756" y="3023"/>
                    <a:pt x="1511" y="3023"/>
                  </a:cubicBezTo>
                  <a:cubicBezTo>
                    <a:pt x="2361" y="3023"/>
                    <a:pt x="3022" y="2267"/>
                    <a:pt x="3022" y="1512"/>
                  </a:cubicBezTo>
                  <a:cubicBezTo>
                    <a:pt x="3022" y="662"/>
                    <a:pt x="2361" y="1"/>
                    <a:pt x="151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90" name="Google Shape;6690;p84"/>
            <p:cNvSpPr/>
            <p:nvPr/>
          </p:nvSpPr>
          <p:spPr>
            <a:xfrm>
              <a:off x="3741525" y="1937925"/>
              <a:ext cx="73200" cy="75575"/>
            </a:xfrm>
            <a:custGeom>
              <a:avLst/>
              <a:gdLst/>
              <a:ahLst/>
              <a:cxnLst/>
              <a:rect l="l" t="t" r="r" b="b"/>
              <a:pathLst>
                <a:path w="2928" h="3023" extrusionOk="0">
                  <a:moveTo>
                    <a:pt x="1511" y="1"/>
                  </a:moveTo>
                  <a:cubicBezTo>
                    <a:pt x="661" y="1"/>
                    <a:pt x="0" y="662"/>
                    <a:pt x="0" y="1512"/>
                  </a:cubicBezTo>
                  <a:cubicBezTo>
                    <a:pt x="0" y="2362"/>
                    <a:pt x="661" y="3023"/>
                    <a:pt x="1417" y="3023"/>
                  </a:cubicBezTo>
                  <a:lnTo>
                    <a:pt x="1511" y="3023"/>
                  </a:lnTo>
                  <a:cubicBezTo>
                    <a:pt x="2267" y="3023"/>
                    <a:pt x="2928" y="2267"/>
                    <a:pt x="2928" y="1512"/>
                  </a:cubicBezTo>
                  <a:cubicBezTo>
                    <a:pt x="2928" y="662"/>
                    <a:pt x="2267" y="1"/>
                    <a:pt x="151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91" name="Google Shape;6691;p84"/>
            <p:cNvSpPr/>
            <p:nvPr/>
          </p:nvSpPr>
          <p:spPr>
            <a:xfrm>
              <a:off x="1352325" y="2126800"/>
              <a:ext cx="75575" cy="75575"/>
            </a:xfrm>
            <a:custGeom>
              <a:avLst/>
              <a:gdLst/>
              <a:ahLst/>
              <a:cxnLst/>
              <a:rect l="l" t="t" r="r" b="b"/>
              <a:pathLst>
                <a:path w="3023" h="3023" extrusionOk="0">
                  <a:moveTo>
                    <a:pt x="1512" y="1"/>
                  </a:moveTo>
                  <a:cubicBezTo>
                    <a:pt x="662" y="1"/>
                    <a:pt x="1" y="662"/>
                    <a:pt x="1" y="1511"/>
                  </a:cubicBezTo>
                  <a:cubicBezTo>
                    <a:pt x="1" y="2361"/>
                    <a:pt x="662" y="3022"/>
                    <a:pt x="1512" y="3022"/>
                  </a:cubicBezTo>
                  <a:cubicBezTo>
                    <a:pt x="2362" y="3022"/>
                    <a:pt x="3023" y="2361"/>
                    <a:pt x="3023" y="1511"/>
                  </a:cubicBezTo>
                  <a:cubicBezTo>
                    <a:pt x="3023" y="662"/>
                    <a:pt x="2362" y="1"/>
                    <a:pt x="151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92" name="Google Shape;6692;p84"/>
            <p:cNvSpPr/>
            <p:nvPr/>
          </p:nvSpPr>
          <p:spPr>
            <a:xfrm>
              <a:off x="1550650" y="2126800"/>
              <a:ext cx="75575" cy="75575"/>
            </a:xfrm>
            <a:custGeom>
              <a:avLst/>
              <a:gdLst/>
              <a:ahLst/>
              <a:cxnLst/>
              <a:rect l="l" t="t" r="r" b="b"/>
              <a:pathLst>
                <a:path w="3023" h="3023" extrusionOk="0">
                  <a:moveTo>
                    <a:pt x="1511" y="1"/>
                  </a:moveTo>
                  <a:cubicBezTo>
                    <a:pt x="756" y="1"/>
                    <a:pt x="0" y="662"/>
                    <a:pt x="95" y="1511"/>
                  </a:cubicBezTo>
                  <a:cubicBezTo>
                    <a:pt x="95" y="2361"/>
                    <a:pt x="756" y="3022"/>
                    <a:pt x="1511" y="3022"/>
                  </a:cubicBezTo>
                  <a:cubicBezTo>
                    <a:pt x="2361" y="3022"/>
                    <a:pt x="3022" y="2361"/>
                    <a:pt x="3022" y="1511"/>
                  </a:cubicBezTo>
                  <a:cubicBezTo>
                    <a:pt x="3022" y="662"/>
                    <a:pt x="2361" y="1"/>
                    <a:pt x="151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93" name="Google Shape;6693;p84"/>
            <p:cNvSpPr/>
            <p:nvPr/>
          </p:nvSpPr>
          <p:spPr>
            <a:xfrm>
              <a:off x="1751325" y="2126800"/>
              <a:ext cx="73200" cy="75575"/>
            </a:xfrm>
            <a:custGeom>
              <a:avLst/>
              <a:gdLst/>
              <a:ahLst/>
              <a:cxnLst/>
              <a:rect l="l" t="t" r="r" b="b"/>
              <a:pathLst>
                <a:path w="2928" h="3023" extrusionOk="0">
                  <a:moveTo>
                    <a:pt x="1511" y="1"/>
                  </a:moveTo>
                  <a:cubicBezTo>
                    <a:pt x="661" y="1"/>
                    <a:pt x="0" y="662"/>
                    <a:pt x="0" y="1511"/>
                  </a:cubicBezTo>
                  <a:cubicBezTo>
                    <a:pt x="0" y="2361"/>
                    <a:pt x="661" y="3022"/>
                    <a:pt x="1417" y="3022"/>
                  </a:cubicBezTo>
                  <a:lnTo>
                    <a:pt x="1511" y="3022"/>
                  </a:lnTo>
                  <a:cubicBezTo>
                    <a:pt x="2267" y="3022"/>
                    <a:pt x="2928" y="2361"/>
                    <a:pt x="2928" y="1511"/>
                  </a:cubicBezTo>
                  <a:cubicBezTo>
                    <a:pt x="2928" y="662"/>
                    <a:pt x="2267" y="1"/>
                    <a:pt x="151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94" name="Google Shape;6694;p84"/>
            <p:cNvSpPr/>
            <p:nvPr/>
          </p:nvSpPr>
          <p:spPr>
            <a:xfrm>
              <a:off x="1949625" y="2126800"/>
              <a:ext cx="75575" cy="75575"/>
            </a:xfrm>
            <a:custGeom>
              <a:avLst/>
              <a:gdLst/>
              <a:ahLst/>
              <a:cxnLst/>
              <a:rect l="l" t="t" r="r" b="b"/>
              <a:pathLst>
                <a:path w="3023" h="3023" extrusionOk="0">
                  <a:moveTo>
                    <a:pt x="1512" y="1"/>
                  </a:moveTo>
                  <a:cubicBezTo>
                    <a:pt x="662" y="1"/>
                    <a:pt x="1" y="662"/>
                    <a:pt x="1" y="1511"/>
                  </a:cubicBezTo>
                  <a:cubicBezTo>
                    <a:pt x="1" y="2361"/>
                    <a:pt x="662" y="3022"/>
                    <a:pt x="1512" y="3022"/>
                  </a:cubicBezTo>
                  <a:cubicBezTo>
                    <a:pt x="2362" y="3022"/>
                    <a:pt x="3023" y="2361"/>
                    <a:pt x="3023" y="1511"/>
                  </a:cubicBezTo>
                  <a:cubicBezTo>
                    <a:pt x="3023" y="662"/>
                    <a:pt x="2362" y="1"/>
                    <a:pt x="151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95" name="Google Shape;6695;p84"/>
            <p:cNvSpPr/>
            <p:nvPr/>
          </p:nvSpPr>
          <p:spPr>
            <a:xfrm>
              <a:off x="2147950" y="2126800"/>
              <a:ext cx="75575" cy="75575"/>
            </a:xfrm>
            <a:custGeom>
              <a:avLst/>
              <a:gdLst/>
              <a:ahLst/>
              <a:cxnLst/>
              <a:rect l="l" t="t" r="r" b="b"/>
              <a:pathLst>
                <a:path w="3023" h="3023" extrusionOk="0">
                  <a:moveTo>
                    <a:pt x="1511" y="1"/>
                  </a:moveTo>
                  <a:cubicBezTo>
                    <a:pt x="661" y="1"/>
                    <a:pt x="0" y="662"/>
                    <a:pt x="0" y="1511"/>
                  </a:cubicBezTo>
                  <a:cubicBezTo>
                    <a:pt x="0" y="2361"/>
                    <a:pt x="661" y="3022"/>
                    <a:pt x="1511" y="3022"/>
                  </a:cubicBezTo>
                  <a:cubicBezTo>
                    <a:pt x="2361" y="3022"/>
                    <a:pt x="3022" y="2361"/>
                    <a:pt x="3022" y="1511"/>
                  </a:cubicBezTo>
                  <a:cubicBezTo>
                    <a:pt x="3022" y="662"/>
                    <a:pt x="2361" y="1"/>
                    <a:pt x="151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96" name="Google Shape;6696;p84"/>
            <p:cNvSpPr/>
            <p:nvPr/>
          </p:nvSpPr>
          <p:spPr>
            <a:xfrm>
              <a:off x="2346250" y="2126800"/>
              <a:ext cx="75575" cy="75575"/>
            </a:xfrm>
            <a:custGeom>
              <a:avLst/>
              <a:gdLst/>
              <a:ahLst/>
              <a:cxnLst/>
              <a:rect l="l" t="t" r="r" b="b"/>
              <a:pathLst>
                <a:path w="3023" h="3023" extrusionOk="0">
                  <a:moveTo>
                    <a:pt x="1512" y="1"/>
                  </a:moveTo>
                  <a:cubicBezTo>
                    <a:pt x="756" y="1"/>
                    <a:pt x="1" y="662"/>
                    <a:pt x="95" y="1511"/>
                  </a:cubicBezTo>
                  <a:cubicBezTo>
                    <a:pt x="95" y="2361"/>
                    <a:pt x="756" y="3022"/>
                    <a:pt x="1512" y="3022"/>
                  </a:cubicBezTo>
                  <a:cubicBezTo>
                    <a:pt x="2362" y="3022"/>
                    <a:pt x="3023" y="2361"/>
                    <a:pt x="3023" y="1511"/>
                  </a:cubicBezTo>
                  <a:cubicBezTo>
                    <a:pt x="3023" y="662"/>
                    <a:pt x="2362" y="1"/>
                    <a:pt x="151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97" name="Google Shape;6697;p84"/>
            <p:cNvSpPr/>
            <p:nvPr/>
          </p:nvSpPr>
          <p:spPr>
            <a:xfrm>
              <a:off x="2546925" y="2126800"/>
              <a:ext cx="75575" cy="75575"/>
            </a:xfrm>
            <a:custGeom>
              <a:avLst/>
              <a:gdLst/>
              <a:ahLst/>
              <a:cxnLst/>
              <a:rect l="l" t="t" r="r" b="b"/>
              <a:pathLst>
                <a:path w="3023" h="3023" extrusionOk="0">
                  <a:moveTo>
                    <a:pt x="1512" y="1"/>
                  </a:moveTo>
                  <a:cubicBezTo>
                    <a:pt x="662" y="1"/>
                    <a:pt x="1" y="662"/>
                    <a:pt x="1" y="1511"/>
                  </a:cubicBezTo>
                  <a:cubicBezTo>
                    <a:pt x="1" y="2361"/>
                    <a:pt x="662" y="3022"/>
                    <a:pt x="1512" y="3022"/>
                  </a:cubicBezTo>
                  <a:cubicBezTo>
                    <a:pt x="2362" y="3022"/>
                    <a:pt x="3023" y="2361"/>
                    <a:pt x="3023" y="1511"/>
                  </a:cubicBezTo>
                  <a:cubicBezTo>
                    <a:pt x="3023" y="662"/>
                    <a:pt x="2267" y="1"/>
                    <a:pt x="151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98" name="Google Shape;6698;p84"/>
            <p:cNvSpPr/>
            <p:nvPr/>
          </p:nvSpPr>
          <p:spPr>
            <a:xfrm>
              <a:off x="2745250" y="2126800"/>
              <a:ext cx="75575" cy="75575"/>
            </a:xfrm>
            <a:custGeom>
              <a:avLst/>
              <a:gdLst/>
              <a:ahLst/>
              <a:cxnLst/>
              <a:rect l="l" t="t" r="r" b="b"/>
              <a:pathLst>
                <a:path w="3023" h="3023" extrusionOk="0">
                  <a:moveTo>
                    <a:pt x="1511" y="1"/>
                  </a:moveTo>
                  <a:cubicBezTo>
                    <a:pt x="661" y="1"/>
                    <a:pt x="0" y="662"/>
                    <a:pt x="0" y="1511"/>
                  </a:cubicBezTo>
                  <a:cubicBezTo>
                    <a:pt x="0" y="2361"/>
                    <a:pt x="661" y="3022"/>
                    <a:pt x="1511" y="3022"/>
                  </a:cubicBezTo>
                  <a:cubicBezTo>
                    <a:pt x="2361" y="3022"/>
                    <a:pt x="3022" y="2361"/>
                    <a:pt x="3022" y="1511"/>
                  </a:cubicBezTo>
                  <a:cubicBezTo>
                    <a:pt x="3022" y="662"/>
                    <a:pt x="2361" y="1"/>
                    <a:pt x="151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99" name="Google Shape;6699;p84"/>
            <p:cNvSpPr/>
            <p:nvPr/>
          </p:nvSpPr>
          <p:spPr>
            <a:xfrm>
              <a:off x="2945925" y="2126800"/>
              <a:ext cx="73200" cy="75575"/>
            </a:xfrm>
            <a:custGeom>
              <a:avLst/>
              <a:gdLst/>
              <a:ahLst/>
              <a:cxnLst/>
              <a:rect l="l" t="t" r="r" b="b"/>
              <a:pathLst>
                <a:path w="2928" h="3023" extrusionOk="0">
                  <a:moveTo>
                    <a:pt x="1417" y="1"/>
                  </a:moveTo>
                  <a:cubicBezTo>
                    <a:pt x="661" y="1"/>
                    <a:pt x="0" y="662"/>
                    <a:pt x="0" y="1511"/>
                  </a:cubicBezTo>
                  <a:cubicBezTo>
                    <a:pt x="0" y="2361"/>
                    <a:pt x="661" y="3022"/>
                    <a:pt x="1417" y="3022"/>
                  </a:cubicBezTo>
                  <a:cubicBezTo>
                    <a:pt x="2266" y="3022"/>
                    <a:pt x="2928" y="2361"/>
                    <a:pt x="2928" y="1511"/>
                  </a:cubicBezTo>
                  <a:cubicBezTo>
                    <a:pt x="2928" y="662"/>
                    <a:pt x="2266" y="1"/>
                    <a:pt x="141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00" name="Google Shape;6700;p84"/>
            <p:cNvSpPr/>
            <p:nvPr/>
          </p:nvSpPr>
          <p:spPr>
            <a:xfrm>
              <a:off x="3144225" y="2126800"/>
              <a:ext cx="73225" cy="75575"/>
            </a:xfrm>
            <a:custGeom>
              <a:avLst/>
              <a:gdLst/>
              <a:ahLst/>
              <a:cxnLst/>
              <a:rect l="l" t="t" r="r" b="b"/>
              <a:pathLst>
                <a:path w="2929" h="3023" extrusionOk="0">
                  <a:moveTo>
                    <a:pt x="1511" y="1"/>
                  </a:moveTo>
                  <a:cubicBezTo>
                    <a:pt x="662" y="1"/>
                    <a:pt x="1" y="662"/>
                    <a:pt x="1" y="1511"/>
                  </a:cubicBezTo>
                  <a:cubicBezTo>
                    <a:pt x="1" y="2361"/>
                    <a:pt x="662" y="3022"/>
                    <a:pt x="1417" y="3022"/>
                  </a:cubicBezTo>
                  <a:lnTo>
                    <a:pt x="1511" y="3022"/>
                  </a:lnTo>
                  <a:cubicBezTo>
                    <a:pt x="2267" y="3022"/>
                    <a:pt x="2928" y="2361"/>
                    <a:pt x="2928" y="1511"/>
                  </a:cubicBezTo>
                  <a:cubicBezTo>
                    <a:pt x="2928" y="662"/>
                    <a:pt x="2267" y="1"/>
                    <a:pt x="151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01" name="Google Shape;6701;p84"/>
            <p:cNvSpPr/>
            <p:nvPr/>
          </p:nvSpPr>
          <p:spPr>
            <a:xfrm>
              <a:off x="3342550" y="2126800"/>
              <a:ext cx="75550" cy="75575"/>
            </a:xfrm>
            <a:custGeom>
              <a:avLst/>
              <a:gdLst/>
              <a:ahLst/>
              <a:cxnLst/>
              <a:rect l="l" t="t" r="r" b="b"/>
              <a:pathLst>
                <a:path w="3022" h="3023" extrusionOk="0">
                  <a:moveTo>
                    <a:pt x="1511" y="1"/>
                  </a:moveTo>
                  <a:cubicBezTo>
                    <a:pt x="661" y="1"/>
                    <a:pt x="0" y="662"/>
                    <a:pt x="0" y="1511"/>
                  </a:cubicBezTo>
                  <a:cubicBezTo>
                    <a:pt x="0" y="2361"/>
                    <a:pt x="661" y="3022"/>
                    <a:pt x="1511" y="3022"/>
                  </a:cubicBezTo>
                  <a:cubicBezTo>
                    <a:pt x="2361" y="3022"/>
                    <a:pt x="3022" y="2361"/>
                    <a:pt x="3022" y="1511"/>
                  </a:cubicBezTo>
                  <a:cubicBezTo>
                    <a:pt x="3022" y="662"/>
                    <a:pt x="2361" y="1"/>
                    <a:pt x="151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02" name="Google Shape;6702;p84"/>
            <p:cNvSpPr/>
            <p:nvPr/>
          </p:nvSpPr>
          <p:spPr>
            <a:xfrm>
              <a:off x="3540850" y="2126800"/>
              <a:ext cx="75575" cy="75575"/>
            </a:xfrm>
            <a:custGeom>
              <a:avLst/>
              <a:gdLst/>
              <a:ahLst/>
              <a:cxnLst/>
              <a:rect l="l" t="t" r="r" b="b"/>
              <a:pathLst>
                <a:path w="3023" h="3023" extrusionOk="0">
                  <a:moveTo>
                    <a:pt x="1511" y="1"/>
                  </a:moveTo>
                  <a:cubicBezTo>
                    <a:pt x="756" y="1"/>
                    <a:pt x="1" y="662"/>
                    <a:pt x="95" y="1511"/>
                  </a:cubicBezTo>
                  <a:cubicBezTo>
                    <a:pt x="95" y="2361"/>
                    <a:pt x="756" y="3022"/>
                    <a:pt x="1511" y="3022"/>
                  </a:cubicBezTo>
                  <a:cubicBezTo>
                    <a:pt x="2361" y="3022"/>
                    <a:pt x="3022" y="2361"/>
                    <a:pt x="3022" y="1511"/>
                  </a:cubicBezTo>
                  <a:cubicBezTo>
                    <a:pt x="3022" y="662"/>
                    <a:pt x="2361" y="1"/>
                    <a:pt x="151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03" name="Google Shape;6703;p84"/>
            <p:cNvSpPr/>
            <p:nvPr/>
          </p:nvSpPr>
          <p:spPr>
            <a:xfrm>
              <a:off x="3741525" y="2126800"/>
              <a:ext cx="73200" cy="75575"/>
            </a:xfrm>
            <a:custGeom>
              <a:avLst/>
              <a:gdLst/>
              <a:ahLst/>
              <a:cxnLst/>
              <a:rect l="l" t="t" r="r" b="b"/>
              <a:pathLst>
                <a:path w="2928" h="3023" extrusionOk="0">
                  <a:moveTo>
                    <a:pt x="1511" y="1"/>
                  </a:moveTo>
                  <a:cubicBezTo>
                    <a:pt x="661" y="1"/>
                    <a:pt x="0" y="662"/>
                    <a:pt x="0" y="1511"/>
                  </a:cubicBezTo>
                  <a:cubicBezTo>
                    <a:pt x="0" y="2361"/>
                    <a:pt x="661" y="3022"/>
                    <a:pt x="1417" y="3022"/>
                  </a:cubicBezTo>
                  <a:lnTo>
                    <a:pt x="1511" y="3022"/>
                  </a:lnTo>
                  <a:cubicBezTo>
                    <a:pt x="2267" y="3022"/>
                    <a:pt x="2928" y="2361"/>
                    <a:pt x="2928" y="1511"/>
                  </a:cubicBezTo>
                  <a:cubicBezTo>
                    <a:pt x="2928" y="662"/>
                    <a:pt x="2267" y="1"/>
                    <a:pt x="151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04" name="Google Shape;6704;p84"/>
            <p:cNvSpPr/>
            <p:nvPr/>
          </p:nvSpPr>
          <p:spPr>
            <a:xfrm>
              <a:off x="1352325" y="2315675"/>
              <a:ext cx="75575" cy="75575"/>
            </a:xfrm>
            <a:custGeom>
              <a:avLst/>
              <a:gdLst/>
              <a:ahLst/>
              <a:cxnLst/>
              <a:rect l="l" t="t" r="r" b="b"/>
              <a:pathLst>
                <a:path w="3023" h="3023"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05" name="Google Shape;6705;p84"/>
            <p:cNvSpPr/>
            <p:nvPr/>
          </p:nvSpPr>
          <p:spPr>
            <a:xfrm>
              <a:off x="1550650" y="2315675"/>
              <a:ext cx="75575" cy="75575"/>
            </a:xfrm>
            <a:custGeom>
              <a:avLst/>
              <a:gdLst/>
              <a:ahLst/>
              <a:cxnLst/>
              <a:rect l="l" t="t" r="r" b="b"/>
              <a:pathLst>
                <a:path w="3023" h="3023" extrusionOk="0">
                  <a:moveTo>
                    <a:pt x="1511" y="0"/>
                  </a:moveTo>
                  <a:cubicBezTo>
                    <a:pt x="756" y="0"/>
                    <a:pt x="0" y="661"/>
                    <a:pt x="95" y="1511"/>
                  </a:cubicBezTo>
                  <a:cubicBezTo>
                    <a:pt x="95" y="2361"/>
                    <a:pt x="756" y="3022"/>
                    <a:pt x="1511" y="3022"/>
                  </a:cubicBezTo>
                  <a:cubicBezTo>
                    <a:pt x="2361" y="3022"/>
                    <a:pt x="3022" y="2361"/>
                    <a:pt x="3022" y="1511"/>
                  </a:cubicBezTo>
                  <a:cubicBezTo>
                    <a:pt x="3022" y="661"/>
                    <a:pt x="2361" y="0"/>
                    <a:pt x="151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06" name="Google Shape;6706;p84"/>
            <p:cNvSpPr/>
            <p:nvPr/>
          </p:nvSpPr>
          <p:spPr>
            <a:xfrm>
              <a:off x="1751325" y="2315675"/>
              <a:ext cx="73200" cy="75575"/>
            </a:xfrm>
            <a:custGeom>
              <a:avLst/>
              <a:gdLst/>
              <a:ahLst/>
              <a:cxnLst/>
              <a:rect l="l" t="t" r="r" b="b"/>
              <a:pathLst>
                <a:path w="2928" h="3023" extrusionOk="0">
                  <a:moveTo>
                    <a:pt x="1511" y="0"/>
                  </a:moveTo>
                  <a:cubicBezTo>
                    <a:pt x="661" y="0"/>
                    <a:pt x="0" y="661"/>
                    <a:pt x="0" y="1511"/>
                  </a:cubicBezTo>
                  <a:cubicBezTo>
                    <a:pt x="0" y="2361"/>
                    <a:pt x="661" y="3022"/>
                    <a:pt x="1417" y="3022"/>
                  </a:cubicBezTo>
                  <a:lnTo>
                    <a:pt x="1511" y="3022"/>
                  </a:lnTo>
                  <a:cubicBezTo>
                    <a:pt x="2267" y="3022"/>
                    <a:pt x="2928" y="2361"/>
                    <a:pt x="2928" y="1511"/>
                  </a:cubicBezTo>
                  <a:cubicBezTo>
                    <a:pt x="2928" y="661"/>
                    <a:pt x="2267" y="0"/>
                    <a:pt x="151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07" name="Google Shape;6707;p84"/>
            <p:cNvSpPr/>
            <p:nvPr/>
          </p:nvSpPr>
          <p:spPr>
            <a:xfrm>
              <a:off x="1949625" y="2315675"/>
              <a:ext cx="75575" cy="75575"/>
            </a:xfrm>
            <a:custGeom>
              <a:avLst/>
              <a:gdLst/>
              <a:ahLst/>
              <a:cxnLst/>
              <a:rect l="l" t="t" r="r" b="b"/>
              <a:pathLst>
                <a:path w="3023" h="3023"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08" name="Google Shape;6708;p84"/>
            <p:cNvSpPr/>
            <p:nvPr/>
          </p:nvSpPr>
          <p:spPr>
            <a:xfrm>
              <a:off x="2147950" y="2315675"/>
              <a:ext cx="75575" cy="75575"/>
            </a:xfrm>
            <a:custGeom>
              <a:avLst/>
              <a:gdLst/>
              <a:ahLst/>
              <a:cxnLst/>
              <a:rect l="l" t="t" r="r" b="b"/>
              <a:pathLst>
                <a:path w="3023" h="3023"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09" name="Google Shape;6709;p84"/>
            <p:cNvSpPr/>
            <p:nvPr/>
          </p:nvSpPr>
          <p:spPr>
            <a:xfrm>
              <a:off x="2346250" y="2315675"/>
              <a:ext cx="75575" cy="75575"/>
            </a:xfrm>
            <a:custGeom>
              <a:avLst/>
              <a:gdLst/>
              <a:ahLst/>
              <a:cxnLst/>
              <a:rect l="l" t="t" r="r" b="b"/>
              <a:pathLst>
                <a:path w="3023" h="3023" extrusionOk="0">
                  <a:moveTo>
                    <a:pt x="1512" y="0"/>
                  </a:moveTo>
                  <a:cubicBezTo>
                    <a:pt x="756" y="0"/>
                    <a:pt x="1" y="661"/>
                    <a:pt x="95" y="1511"/>
                  </a:cubicBezTo>
                  <a:cubicBezTo>
                    <a:pt x="95" y="2361"/>
                    <a:pt x="756" y="3022"/>
                    <a:pt x="1512" y="3022"/>
                  </a:cubicBezTo>
                  <a:cubicBezTo>
                    <a:pt x="2362" y="3022"/>
                    <a:pt x="3023" y="2361"/>
                    <a:pt x="3023" y="1511"/>
                  </a:cubicBezTo>
                  <a:cubicBezTo>
                    <a:pt x="3023" y="661"/>
                    <a:pt x="2362" y="0"/>
                    <a:pt x="151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10" name="Google Shape;6710;p84"/>
            <p:cNvSpPr/>
            <p:nvPr/>
          </p:nvSpPr>
          <p:spPr>
            <a:xfrm>
              <a:off x="2546925" y="2315675"/>
              <a:ext cx="75575" cy="75575"/>
            </a:xfrm>
            <a:custGeom>
              <a:avLst/>
              <a:gdLst/>
              <a:ahLst/>
              <a:cxnLst/>
              <a:rect l="l" t="t" r="r" b="b"/>
              <a:pathLst>
                <a:path w="3023" h="3023" extrusionOk="0">
                  <a:moveTo>
                    <a:pt x="1512" y="0"/>
                  </a:moveTo>
                  <a:cubicBezTo>
                    <a:pt x="662" y="0"/>
                    <a:pt x="1" y="661"/>
                    <a:pt x="1" y="1511"/>
                  </a:cubicBezTo>
                  <a:cubicBezTo>
                    <a:pt x="1" y="2361"/>
                    <a:pt x="662" y="3022"/>
                    <a:pt x="1512" y="3022"/>
                  </a:cubicBezTo>
                  <a:cubicBezTo>
                    <a:pt x="2362" y="3022"/>
                    <a:pt x="3023" y="2361"/>
                    <a:pt x="3023" y="1511"/>
                  </a:cubicBezTo>
                  <a:cubicBezTo>
                    <a:pt x="3023" y="661"/>
                    <a:pt x="2267" y="0"/>
                    <a:pt x="151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11" name="Google Shape;6711;p84"/>
            <p:cNvSpPr/>
            <p:nvPr/>
          </p:nvSpPr>
          <p:spPr>
            <a:xfrm>
              <a:off x="2745250" y="2315675"/>
              <a:ext cx="75575" cy="75575"/>
            </a:xfrm>
            <a:custGeom>
              <a:avLst/>
              <a:gdLst/>
              <a:ahLst/>
              <a:cxnLst/>
              <a:rect l="l" t="t" r="r" b="b"/>
              <a:pathLst>
                <a:path w="3023" h="3023"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12" name="Google Shape;6712;p84"/>
            <p:cNvSpPr/>
            <p:nvPr/>
          </p:nvSpPr>
          <p:spPr>
            <a:xfrm>
              <a:off x="2945925" y="2315675"/>
              <a:ext cx="73200" cy="75575"/>
            </a:xfrm>
            <a:custGeom>
              <a:avLst/>
              <a:gdLst/>
              <a:ahLst/>
              <a:cxnLst/>
              <a:rect l="l" t="t" r="r" b="b"/>
              <a:pathLst>
                <a:path w="2928" h="3023" extrusionOk="0">
                  <a:moveTo>
                    <a:pt x="1417" y="0"/>
                  </a:moveTo>
                  <a:cubicBezTo>
                    <a:pt x="661" y="0"/>
                    <a:pt x="0" y="661"/>
                    <a:pt x="0" y="1511"/>
                  </a:cubicBezTo>
                  <a:cubicBezTo>
                    <a:pt x="0" y="2361"/>
                    <a:pt x="661" y="3022"/>
                    <a:pt x="1417" y="3022"/>
                  </a:cubicBezTo>
                  <a:cubicBezTo>
                    <a:pt x="2266" y="3022"/>
                    <a:pt x="2928" y="2361"/>
                    <a:pt x="2928" y="1511"/>
                  </a:cubicBezTo>
                  <a:cubicBezTo>
                    <a:pt x="2928" y="661"/>
                    <a:pt x="2266" y="0"/>
                    <a:pt x="141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13" name="Google Shape;6713;p84"/>
            <p:cNvSpPr/>
            <p:nvPr/>
          </p:nvSpPr>
          <p:spPr>
            <a:xfrm>
              <a:off x="3144225" y="2315675"/>
              <a:ext cx="73225" cy="75575"/>
            </a:xfrm>
            <a:custGeom>
              <a:avLst/>
              <a:gdLst/>
              <a:ahLst/>
              <a:cxnLst/>
              <a:rect l="l" t="t" r="r" b="b"/>
              <a:pathLst>
                <a:path w="2929" h="3023" extrusionOk="0">
                  <a:moveTo>
                    <a:pt x="1511" y="0"/>
                  </a:moveTo>
                  <a:cubicBezTo>
                    <a:pt x="662" y="0"/>
                    <a:pt x="1" y="661"/>
                    <a:pt x="1" y="1511"/>
                  </a:cubicBezTo>
                  <a:cubicBezTo>
                    <a:pt x="1" y="2361"/>
                    <a:pt x="662" y="3022"/>
                    <a:pt x="1417" y="3022"/>
                  </a:cubicBezTo>
                  <a:lnTo>
                    <a:pt x="1511" y="3022"/>
                  </a:lnTo>
                  <a:cubicBezTo>
                    <a:pt x="2267" y="3022"/>
                    <a:pt x="2928" y="2361"/>
                    <a:pt x="2928" y="1511"/>
                  </a:cubicBezTo>
                  <a:cubicBezTo>
                    <a:pt x="2928" y="661"/>
                    <a:pt x="2267" y="0"/>
                    <a:pt x="151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14" name="Google Shape;6714;p84"/>
            <p:cNvSpPr/>
            <p:nvPr/>
          </p:nvSpPr>
          <p:spPr>
            <a:xfrm>
              <a:off x="3342550" y="2315675"/>
              <a:ext cx="75550" cy="75575"/>
            </a:xfrm>
            <a:custGeom>
              <a:avLst/>
              <a:gdLst/>
              <a:ahLst/>
              <a:cxnLst/>
              <a:rect l="l" t="t" r="r" b="b"/>
              <a:pathLst>
                <a:path w="3022" h="3023"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15" name="Google Shape;6715;p84"/>
            <p:cNvSpPr/>
            <p:nvPr/>
          </p:nvSpPr>
          <p:spPr>
            <a:xfrm>
              <a:off x="3540850" y="2315675"/>
              <a:ext cx="75575" cy="75575"/>
            </a:xfrm>
            <a:custGeom>
              <a:avLst/>
              <a:gdLst/>
              <a:ahLst/>
              <a:cxnLst/>
              <a:rect l="l" t="t" r="r" b="b"/>
              <a:pathLst>
                <a:path w="3023" h="3023" extrusionOk="0">
                  <a:moveTo>
                    <a:pt x="1511" y="0"/>
                  </a:moveTo>
                  <a:cubicBezTo>
                    <a:pt x="756" y="0"/>
                    <a:pt x="1" y="661"/>
                    <a:pt x="95" y="1511"/>
                  </a:cubicBezTo>
                  <a:cubicBezTo>
                    <a:pt x="95" y="2361"/>
                    <a:pt x="756" y="3022"/>
                    <a:pt x="1511" y="3022"/>
                  </a:cubicBezTo>
                  <a:cubicBezTo>
                    <a:pt x="2361" y="3022"/>
                    <a:pt x="3022" y="2361"/>
                    <a:pt x="3022" y="1511"/>
                  </a:cubicBezTo>
                  <a:cubicBezTo>
                    <a:pt x="3022" y="661"/>
                    <a:pt x="2361" y="0"/>
                    <a:pt x="151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16" name="Google Shape;6716;p84"/>
            <p:cNvSpPr/>
            <p:nvPr/>
          </p:nvSpPr>
          <p:spPr>
            <a:xfrm>
              <a:off x="3741525" y="2315675"/>
              <a:ext cx="73200" cy="75575"/>
            </a:xfrm>
            <a:custGeom>
              <a:avLst/>
              <a:gdLst/>
              <a:ahLst/>
              <a:cxnLst/>
              <a:rect l="l" t="t" r="r" b="b"/>
              <a:pathLst>
                <a:path w="2928" h="3023" extrusionOk="0">
                  <a:moveTo>
                    <a:pt x="1511" y="0"/>
                  </a:moveTo>
                  <a:cubicBezTo>
                    <a:pt x="661" y="0"/>
                    <a:pt x="0" y="661"/>
                    <a:pt x="0" y="1511"/>
                  </a:cubicBezTo>
                  <a:cubicBezTo>
                    <a:pt x="0" y="2361"/>
                    <a:pt x="661" y="3022"/>
                    <a:pt x="1417" y="3022"/>
                  </a:cubicBezTo>
                  <a:lnTo>
                    <a:pt x="1511" y="3022"/>
                  </a:lnTo>
                  <a:cubicBezTo>
                    <a:pt x="2267" y="3022"/>
                    <a:pt x="2928" y="2361"/>
                    <a:pt x="2928" y="1511"/>
                  </a:cubicBezTo>
                  <a:cubicBezTo>
                    <a:pt x="2928" y="661"/>
                    <a:pt x="2267" y="0"/>
                    <a:pt x="151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17" name="Google Shape;6717;p84"/>
            <p:cNvSpPr/>
            <p:nvPr/>
          </p:nvSpPr>
          <p:spPr>
            <a:xfrm>
              <a:off x="1201250" y="2509250"/>
              <a:ext cx="25975" cy="68500"/>
            </a:xfrm>
            <a:custGeom>
              <a:avLst/>
              <a:gdLst/>
              <a:ahLst/>
              <a:cxnLst/>
              <a:rect l="l" t="t" r="r" b="b"/>
              <a:pathLst>
                <a:path w="1039" h="2740" extrusionOk="0">
                  <a:moveTo>
                    <a:pt x="283" y="1"/>
                  </a:moveTo>
                  <a:cubicBezTo>
                    <a:pt x="189" y="945"/>
                    <a:pt x="95" y="1795"/>
                    <a:pt x="0" y="2740"/>
                  </a:cubicBezTo>
                  <a:cubicBezTo>
                    <a:pt x="567" y="2551"/>
                    <a:pt x="1039" y="1984"/>
                    <a:pt x="1039" y="1323"/>
                  </a:cubicBezTo>
                  <a:cubicBezTo>
                    <a:pt x="1039" y="756"/>
                    <a:pt x="756" y="284"/>
                    <a:pt x="28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18" name="Google Shape;6718;p84"/>
            <p:cNvSpPr/>
            <p:nvPr/>
          </p:nvSpPr>
          <p:spPr>
            <a:xfrm>
              <a:off x="1352325" y="2504550"/>
              <a:ext cx="75575" cy="75550"/>
            </a:xfrm>
            <a:custGeom>
              <a:avLst/>
              <a:gdLst/>
              <a:ahLst/>
              <a:cxnLst/>
              <a:rect l="l" t="t" r="r" b="b"/>
              <a:pathLst>
                <a:path w="3023" h="3022"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19" name="Google Shape;6719;p84"/>
            <p:cNvSpPr/>
            <p:nvPr/>
          </p:nvSpPr>
          <p:spPr>
            <a:xfrm>
              <a:off x="1550650" y="2504550"/>
              <a:ext cx="75575" cy="75550"/>
            </a:xfrm>
            <a:custGeom>
              <a:avLst/>
              <a:gdLst/>
              <a:ahLst/>
              <a:cxnLst/>
              <a:rect l="l" t="t" r="r" b="b"/>
              <a:pathLst>
                <a:path w="3023" h="3022" extrusionOk="0">
                  <a:moveTo>
                    <a:pt x="1511" y="0"/>
                  </a:moveTo>
                  <a:cubicBezTo>
                    <a:pt x="756" y="0"/>
                    <a:pt x="0" y="661"/>
                    <a:pt x="95" y="1511"/>
                  </a:cubicBezTo>
                  <a:cubicBezTo>
                    <a:pt x="95" y="2361"/>
                    <a:pt x="756" y="3022"/>
                    <a:pt x="1511" y="3022"/>
                  </a:cubicBezTo>
                  <a:cubicBezTo>
                    <a:pt x="2361" y="3022"/>
                    <a:pt x="3022" y="2361"/>
                    <a:pt x="3022" y="1511"/>
                  </a:cubicBezTo>
                  <a:cubicBezTo>
                    <a:pt x="3022" y="661"/>
                    <a:pt x="2361" y="0"/>
                    <a:pt x="151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20" name="Google Shape;6720;p84"/>
            <p:cNvSpPr/>
            <p:nvPr/>
          </p:nvSpPr>
          <p:spPr>
            <a:xfrm>
              <a:off x="1751325" y="2504550"/>
              <a:ext cx="73200" cy="75550"/>
            </a:xfrm>
            <a:custGeom>
              <a:avLst/>
              <a:gdLst/>
              <a:ahLst/>
              <a:cxnLst/>
              <a:rect l="l" t="t" r="r" b="b"/>
              <a:pathLst>
                <a:path w="2928" h="3022" extrusionOk="0">
                  <a:moveTo>
                    <a:pt x="1511" y="0"/>
                  </a:moveTo>
                  <a:cubicBezTo>
                    <a:pt x="661" y="0"/>
                    <a:pt x="0" y="661"/>
                    <a:pt x="0" y="1511"/>
                  </a:cubicBezTo>
                  <a:cubicBezTo>
                    <a:pt x="0" y="2361"/>
                    <a:pt x="661" y="3022"/>
                    <a:pt x="1417" y="3022"/>
                  </a:cubicBezTo>
                  <a:lnTo>
                    <a:pt x="1511" y="3022"/>
                  </a:lnTo>
                  <a:cubicBezTo>
                    <a:pt x="2267" y="3022"/>
                    <a:pt x="2928" y="2361"/>
                    <a:pt x="2928" y="1511"/>
                  </a:cubicBezTo>
                  <a:cubicBezTo>
                    <a:pt x="2928" y="661"/>
                    <a:pt x="2267" y="0"/>
                    <a:pt x="151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21" name="Google Shape;6721;p84"/>
            <p:cNvSpPr/>
            <p:nvPr/>
          </p:nvSpPr>
          <p:spPr>
            <a:xfrm>
              <a:off x="1949625" y="2504550"/>
              <a:ext cx="75575" cy="75550"/>
            </a:xfrm>
            <a:custGeom>
              <a:avLst/>
              <a:gdLst/>
              <a:ahLst/>
              <a:cxnLst/>
              <a:rect l="l" t="t" r="r" b="b"/>
              <a:pathLst>
                <a:path w="3023" h="3022"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22" name="Google Shape;6722;p84"/>
            <p:cNvSpPr/>
            <p:nvPr/>
          </p:nvSpPr>
          <p:spPr>
            <a:xfrm>
              <a:off x="2147950" y="2504550"/>
              <a:ext cx="75575" cy="75550"/>
            </a:xfrm>
            <a:custGeom>
              <a:avLst/>
              <a:gdLst/>
              <a:ahLst/>
              <a:cxnLst/>
              <a:rect l="l" t="t" r="r" b="b"/>
              <a:pathLst>
                <a:path w="3023" h="3022"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23" name="Google Shape;6723;p84"/>
            <p:cNvSpPr/>
            <p:nvPr/>
          </p:nvSpPr>
          <p:spPr>
            <a:xfrm>
              <a:off x="2346250" y="2504550"/>
              <a:ext cx="75575" cy="75550"/>
            </a:xfrm>
            <a:custGeom>
              <a:avLst/>
              <a:gdLst/>
              <a:ahLst/>
              <a:cxnLst/>
              <a:rect l="l" t="t" r="r" b="b"/>
              <a:pathLst>
                <a:path w="3023" h="3022" extrusionOk="0">
                  <a:moveTo>
                    <a:pt x="1512" y="0"/>
                  </a:moveTo>
                  <a:cubicBezTo>
                    <a:pt x="756" y="0"/>
                    <a:pt x="1" y="661"/>
                    <a:pt x="95" y="1511"/>
                  </a:cubicBezTo>
                  <a:cubicBezTo>
                    <a:pt x="95" y="2361"/>
                    <a:pt x="756" y="3022"/>
                    <a:pt x="1512" y="3022"/>
                  </a:cubicBezTo>
                  <a:cubicBezTo>
                    <a:pt x="2362" y="3022"/>
                    <a:pt x="3023" y="2361"/>
                    <a:pt x="3023" y="1511"/>
                  </a:cubicBezTo>
                  <a:cubicBezTo>
                    <a:pt x="3023" y="661"/>
                    <a:pt x="2362" y="0"/>
                    <a:pt x="151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24" name="Google Shape;6724;p84"/>
            <p:cNvSpPr/>
            <p:nvPr/>
          </p:nvSpPr>
          <p:spPr>
            <a:xfrm>
              <a:off x="2546925" y="2504550"/>
              <a:ext cx="75575" cy="75550"/>
            </a:xfrm>
            <a:custGeom>
              <a:avLst/>
              <a:gdLst/>
              <a:ahLst/>
              <a:cxnLst/>
              <a:rect l="l" t="t" r="r" b="b"/>
              <a:pathLst>
                <a:path w="3023" h="3022" extrusionOk="0">
                  <a:moveTo>
                    <a:pt x="1512" y="0"/>
                  </a:moveTo>
                  <a:cubicBezTo>
                    <a:pt x="662" y="0"/>
                    <a:pt x="1" y="661"/>
                    <a:pt x="1" y="1511"/>
                  </a:cubicBezTo>
                  <a:cubicBezTo>
                    <a:pt x="1" y="2361"/>
                    <a:pt x="662" y="3022"/>
                    <a:pt x="1512" y="3022"/>
                  </a:cubicBezTo>
                  <a:cubicBezTo>
                    <a:pt x="2362" y="3022"/>
                    <a:pt x="3023" y="2361"/>
                    <a:pt x="3023" y="1511"/>
                  </a:cubicBezTo>
                  <a:cubicBezTo>
                    <a:pt x="3023" y="661"/>
                    <a:pt x="2267" y="0"/>
                    <a:pt x="151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25" name="Google Shape;6725;p84"/>
            <p:cNvSpPr/>
            <p:nvPr/>
          </p:nvSpPr>
          <p:spPr>
            <a:xfrm>
              <a:off x="2745250" y="2504550"/>
              <a:ext cx="75575" cy="75550"/>
            </a:xfrm>
            <a:custGeom>
              <a:avLst/>
              <a:gdLst/>
              <a:ahLst/>
              <a:cxnLst/>
              <a:rect l="l" t="t" r="r" b="b"/>
              <a:pathLst>
                <a:path w="3023" h="3022"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26" name="Google Shape;6726;p84"/>
            <p:cNvSpPr/>
            <p:nvPr/>
          </p:nvSpPr>
          <p:spPr>
            <a:xfrm>
              <a:off x="2945925" y="2504550"/>
              <a:ext cx="73200" cy="75550"/>
            </a:xfrm>
            <a:custGeom>
              <a:avLst/>
              <a:gdLst/>
              <a:ahLst/>
              <a:cxnLst/>
              <a:rect l="l" t="t" r="r" b="b"/>
              <a:pathLst>
                <a:path w="2928" h="3022" extrusionOk="0">
                  <a:moveTo>
                    <a:pt x="1417" y="0"/>
                  </a:moveTo>
                  <a:cubicBezTo>
                    <a:pt x="661" y="0"/>
                    <a:pt x="0" y="661"/>
                    <a:pt x="0" y="1511"/>
                  </a:cubicBezTo>
                  <a:cubicBezTo>
                    <a:pt x="0" y="2361"/>
                    <a:pt x="661" y="3022"/>
                    <a:pt x="1417" y="3022"/>
                  </a:cubicBezTo>
                  <a:cubicBezTo>
                    <a:pt x="2266" y="3022"/>
                    <a:pt x="2928" y="2361"/>
                    <a:pt x="2928" y="1511"/>
                  </a:cubicBezTo>
                  <a:cubicBezTo>
                    <a:pt x="2928" y="661"/>
                    <a:pt x="2266" y="0"/>
                    <a:pt x="141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27" name="Google Shape;6727;p84"/>
            <p:cNvSpPr/>
            <p:nvPr/>
          </p:nvSpPr>
          <p:spPr>
            <a:xfrm>
              <a:off x="3144225" y="2504550"/>
              <a:ext cx="73225" cy="75550"/>
            </a:xfrm>
            <a:custGeom>
              <a:avLst/>
              <a:gdLst/>
              <a:ahLst/>
              <a:cxnLst/>
              <a:rect l="l" t="t" r="r" b="b"/>
              <a:pathLst>
                <a:path w="2929" h="3022" extrusionOk="0">
                  <a:moveTo>
                    <a:pt x="1511" y="0"/>
                  </a:moveTo>
                  <a:cubicBezTo>
                    <a:pt x="662" y="0"/>
                    <a:pt x="1" y="661"/>
                    <a:pt x="1" y="1511"/>
                  </a:cubicBezTo>
                  <a:cubicBezTo>
                    <a:pt x="1" y="2361"/>
                    <a:pt x="662" y="3022"/>
                    <a:pt x="1417" y="3022"/>
                  </a:cubicBezTo>
                  <a:lnTo>
                    <a:pt x="1511" y="3022"/>
                  </a:lnTo>
                  <a:cubicBezTo>
                    <a:pt x="2267" y="3022"/>
                    <a:pt x="2928" y="2361"/>
                    <a:pt x="2928" y="1511"/>
                  </a:cubicBezTo>
                  <a:cubicBezTo>
                    <a:pt x="2928" y="661"/>
                    <a:pt x="2267" y="0"/>
                    <a:pt x="151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28" name="Google Shape;6728;p84"/>
            <p:cNvSpPr/>
            <p:nvPr/>
          </p:nvSpPr>
          <p:spPr>
            <a:xfrm>
              <a:off x="3342550" y="2504550"/>
              <a:ext cx="75550" cy="75550"/>
            </a:xfrm>
            <a:custGeom>
              <a:avLst/>
              <a:gdLst/>
              <a:ahLst/>
              <a:cxnLst/>
              <a:rect l="l" t="t" r="r" b="b"/>
              <a:pathLst>
                <a:path w="3022" h="3022"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29" name="Google Shape;6729;p84"/>
            <p:cNvSpPr/>
            <p:nvPr/>
          </p:nvSpPr>
          <p:spPr>
            <a:xfrm>
              <a:off x="3540850" y="2504550"/>
              <a:ext cx="75575" cy="75550"/>
            </a:xfrm>
            <a:custGeom>
              <a:avLst/>
              <a:gdLst/>
              <a:ahLst/>
              <a:cxnLst/>
              <a:rect l="l" t="t" r="r" b="b"/>
              <a:pathLst>
                <a:path w="3023" h="3022" extrusionOk="0">
                  <a:moveTo>
                    <a:pt x="1511" y="0"/>
                  </a:moveTo>
                  <a:cubicBezTo>
                    <a:pt x="756" y="0"/>
                    <a:pt x="1" y="661"/>
                    <a:pt x="95" y="1511"/>
                  </a:cubicBezTo>
                  <a:cubicBezTo>
                    <a:pt x="95" y="2361"/>
                    <a:pt x="756" y="3022"/>
                    <a:pt x="1511" y="3022"/>
                  </a:cubicBezTo>
                  <a:cubicBezTo>
                    <a:pt x="2361" y="3022"/>
                    <a:pt x="3022" y="2361"/>
                    <a:pt x="3022" y="1511"/>
                  </a:cubicBezTo>
                  <a:cubicBezTo>
                    <a:pt x="3022" y="661"/>
                    <a:pt x="2361" y="0"/>
                    <a:pt x="151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30" name="Google Shape;6730;p84"/>
            <p:cNvSpPr/>
            <p:nvPr/>
          </p:nvSpPr>
          <p:spPr>
            <a:xfrm>
              <a:off x="3741525" y="2504550"/>
              <a:ext cx="73200" cy="75550"/>
            </a:xfrm>
            <a:custGeom>
              <a:avLst/>
              <a:gdLst/>
              <a:ahLst/>
              <a:cxnLst/>
              <a:rect l="l" t="t" r="r" b="b"/>
              <a:pathLst>
                <a:path w="2928" h="3022" extrusionOk="0">
                  <a:moveTo>
                    <a:pt x="1511" y="0"/>
                  </a:moveTo>
                  <a:cubicBezTo>
                    <a:pt x="661" y="0"/>
                    <a:pt x="0" y="661"/>
                    <a:pt x="0" y="1511"/>
                  </a:cubicBezTo>
                  <a:cubicBezTo>
                    <a:pt x="0" y="2361"/>
                    <a:pt x="661" y="3022"/>
                    <a:pt x="1417" y="3022"/>
                  </a:cubicBezTo>
                  <a:lnTo>
                    <a:pt x="1511" y="3022"/>
                  </a:lnTo>
                  <a:cubicBezTo>
                    <a:pt x="2267" y="3022"/>
                    <a:pt x="2928" y="2361"/>
                    <a:pt x="2928" y="1511"/>
                  </a:cubicBezTo>
                  <a:cubicBezTo>
                    <a:pt x="2928" y="661"/>
                    <a:pt x="2267" y="0"/>
                    <a:pt x="151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31" name="Google Shape;6731;p84"/>
            <p:cNvSpPr/>
            <p:nvPr/>
          </p:nvSpPr>
          <p:spPr>
            <a:xfrm>
              <a:off x="1189450" y="2693400"/>
              <a:ext cx="37775" cy="75575"/>
            </a:xfrm>
            <a:custGeom>
              <a:avLst/>
              <a:gdLst/>
              <a:ahLst/>
              <a:cxnLst/>
              <a:rect l="l" t="t" r="r" b="b"/>
              <a:pathLst>
                <a:path w="1511" h="3023" extrusionOk="0">
                  <a:moveTo>
                    <a:pt x="94" y="1"/>
                  </a:moveTo>
                  <a:cubicBezTo>
                    <a:pt x="94" y="1040"/>
                    <a:pt x="0" y="1984"/>
                    <a:pt x="0" y="2928"/>
                  </a:cubicBezTo>
                  <a:lnTo>
                    <a:pt x="94" y="2928"/>
                  </a:lnTo>
                  <a:lnTo>
                    <a:pt x="94" y="3023"/>
                  </a:lnTo>
                  <a:cubicBezTo>
                    <a:pt x="850" y="3023"/>
                    <a:pt x="1511" y="2362"/>
                    <a:pt x="1511" y="1512"/>
                  </a:cubicBezTo>
                  <a:cubicBezTo>
                    <a:pt x="1511" y="662"/>
                    <a:pt x="944" y="1"/>
                    <a:pt x="9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32" name="Google Shape;6732;p84"/>
            <p:cNvSpPr/>
            <p:nvPr/>
          </p:nvSpPr>
          <p:spPr>
            <a:xfrm>
              <a:off x="1352325" y="2693400"/>
              <a:ext cx="75575" cy="75575"/>
            </a:xfrm>
            <a:custGeom>
              <a:avLst/>
              <a:gdLst/>
              <a:ahLst/>
              <a:cxnLst/>
              <a:rect l="l" t="t" r="r" b="b"/>
              <a:pathLst>
                <a:path w="3023" h="3023" extrusionOk="0">
                  <a:moveTo>
                    <a:pt x="1512" y="1"/>
                  </a:moveTo>
                  <a:cubicBezTo>
                    <a:pt x="662" y="1"/>
                    <a:pt x="1" y="662"/>
                    <a:pt x="1" y="1512"/>
                  </a:cubicBezTo>
                  <a:cubicBezTo>
                    <a:pt x="1" y="2362"/>
                    <a:pt x="662" y="3023"/>
                    <a:pt x="1512" y="3023"/>
                  </a:cubicBezTo>
                  <a:cubicBezTo>
                    <a:pt x="2362" y="3023"/>
                    <a:pt x="3023" y="2362"/>
                    <a:pt x="3023" y="1512"/>
                  </a:cubicBezTo>
                  <a:cubicBezTo>
                    <a:pt x="3023" y="662"/>
                    <a:pt x="2362" y="1"/>
                    <a:pt x="151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33" name="Google Shape;6733;p84"/>
            <p:cNvSpPr/>
            <p:nvPr/>
          </p:nvSpPr>
          <p:spPr>
            <a:xfrm>
              <a:off x="1550650" y="2693400"/>
              <a:ext cx="75575" cy="75575"/>
            </a:xfrm>
            <a:custGeom>
              <a:avLst/>
              <a:gdLst/>
              <a:ahLst/>
              <a:cxnLst/>
              <a:rect l="l" t="t" r="r" b="b"/>
              <a:pathLst>
                <a:path w="3023" h="3023" extrusionOk="0">
                  <a:moveTo>
                    <a:pt x="1511" y="1"/>
                  </a:moveTo>
                  <a:cubicBezTo>
                    <a:pt x="756" y="1"/>
                    <a:pt x="0" y="662"/>
                    <a:pt x="95" y="1512"/>
                  </a:cubicBezTo>
                  <a:cubicBezTo>
                    <a:pt x="95" y="2362"/>
                    <a:pt x="756" y="3023"/>
                    <a:pt x="1511" y="3023"/>
                  </a:cubicBezTo>
                  <a:cubicBezTo>
                    <a:pt x="2361" y="3023"/>
                    <a:pt x="3022" y="2362"/>
                    <a:pt x="3022" y="1512"/>
                  </a:cubicBezTo>
                  <a:cubicBezTo>
                    <a:pt x="3022" y="662"/>
                    <a:pt x="2361" y="1"/>
                    <a:pt x="151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34" name="Google Shape;6734;p84"/>
            <p:cNvSpPr/>
            <p:nvPr/>
          </p:nvSpPr>
          <p:spPr>
            <a:xfrm>
              <a:off x="1751325" y="2693400"/>
              <a:ext cx="73200" cy="75575"/>
            </a:xfrm>
            <a:custGeom>
              <a:avLst/>
              <a:gdLst/>
              <a:ahLst/>
              <a:cxnLst/>
              <a:rect l="l" t="t" r="r" b="b"/>
              <a:pathLst>
                <a:path w="2928" h="3023" extrusionOk="0">
                  <a:moveTo>
                    <a:pt x="1511" y="1"/>
                  </a:moveTo>
                  <a:cubicBezTo>
                    <a:pt x="661" y="1"/>
                    <a:pt x="0" y="662"/>
                    <a:pt x="0" y="1512"/>
                  </a:cubicBezTo>
                  <a:cubicBezTo>
                    <a:pt x="0" y="2362"/>
                    <a:pt x="661" y="3023"/>
                    <a:pt x="1417" y="3023"/>
                  </a:cubicBezTo>
                  <a:lnTo>
                    <a:pt x="1511" y="3023"/>
                  </a:lnTo>
                  <a:cubicBezTo>
                    <a:pt x="2267" y="3023"/>
                    <a:pt x="2928" y="2362"/>
                    <a:pt x="2928" y="1512"/>
                  </a:cubicBezTo>
                  <a:cubicBezTo>
                    <a:pt x="2928" y="662"/>
                    <a:pt x="2267" y="1"/>
                    <a:pt x="151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35" name="Google Shape;6735;p84"/>
            <p:cNvSpPr/>
            <p:nvPr/>
          </p:nvSpPr>
          <p:spPr>
            <a:xfrm>
              <a:off x="1949625" y="2693400"/>
              <a:ext cx="75575" cy="75575"/>
            </a:xfrm>
            <a:custGeom>
              <a:avLst/>
              <a:gdLst/>
              <a:ahLst/>
              <a:cxnLst/>
              <a:rect l="l" t="t" r="r" b="b"/>
              <a:pathLst>
                <a:path w="3023" h="3023" extrusionOk="0">
                  <a:moveTo>
                    <a:pt x="1512" y="1"/>
                  </a:moveTo>
                  <a:cubicBezTo>
                    <a:pt x="662" y="1"/>
                    <a:pt x="1" y="662"/>
                    <a:pt x="1" y="1512"/>
                  </a:cubicBezTo>
                  <a:cubicBezTo>
                    <a:pt x="1" y="2362"/>
                    <a:pt x="662" y="3023"/>
                    <a:pt x="1512" y="3023"/>
                  </a:cubicBezTo>
                  <a:cubicBezTo>
                    <a:pt x="2362" y="3023"/>
                    <a:pt x="3023" y="2362"/>
                    <a:pt x="3023" y="1512"/>
                  </a:cubicBezTo>
                  <a:cubicBezTo>
                    <a:pt x="3023" y="662"/>
                    <a:pt x="2362" y="1"/>
                    <a:pt x="151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36" name="Google Shape;6736;p84"/>
            <p:cNvSpPr/>
            <p:nvPr/>
          </p:nvSpPr>
          <p:spPr>
            <a:xfrm>
              <a:off x="2147950" y="2693400"/>
              <a:ext cx="75575" cy="75575"/>
            </a:xfrm>
            <a:custGeom>
              <a:avLst/>
              <a:gdLst/>
              <a:ahLst/>
              <a:cxnLst/>
              <a:rect l="l" t="t" r="r" b="b"/>
              <a:pathLst>
                <a:path w="3023" h="3023" extrusionOk="0">
                  <a:moveTo>
                    <a:pt x="1511" y="1"/>
                  </a:moveTo>
                  <a:cubicBezTo>
                    <a:pt x="661" y="1"/>
                    <a:pt x="0" y="662"/>
                    <a:pt x="0" y="1512"/>
                  </a:cubicBezTo>
                  <a:cubicBezTo>
                    <a:pt x="0" y="2362"/>
                    <a:pt x="661" y="3023"/>
                    <a:pt x="1511" y="3023"/>
                  </a:cubicBezTo>
                  <a:cubicBezTo>
                    <a:pt x="2361" y="3023"/>
                    <a:pt x="3022" y="2362"/>
                    <a:pt x="3022" y="1512"/>
                  </a:cubicBezTo>
                  <a:cubicBezTo>
                    <a:pt x="3022" y="662"/>
                    <a:pt x="2361" y="1"/>
                    <a:pt x="151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37" name="Google Shape;6737;p84"/>
            <p:cNvSpPr/>
            <p:nvPr/>
          </p:nvSpPr>
          <p:spPr>
            <a:xfrm>
              <a:off x="2346250" y="2693400"/>
              <a:ext cx="75575" cy="75575"/>
            </a:xfrm>
            <a:custGeom>
              <a:avLst/>
              <a:gdLst/>
              <a:ahLst/>
              <a:cxnLst/>
              <a:rect l="l" t="t" r="r" b="b"/>
              <a:pathLst>
                <a:path w="3023" h="3023" extrusionOk="0">
                  <a:moveTo>
                    <a:pt x="1512" y="1"/>
                  </a:moveTo>
                  <a:cubicBezTo>
                    <a:pt x="756" y="1"/>
                    <a:pt x="1" y="662"/>
                    <a:pt x="95" y="1512"/>
                  </a:cubicBezTo>
                  <a:cubicBezTo>
                    <a:pt x="95" y="2362"/>
                    <a:pt x="756" y="3023"/>
                    <a:pt x="1512" y="3023"/>
                  </a:cubicBezTo>
                  <a:cubicBezTo>
                    <a:pt x="2362" y="3023"/>
                    <a:pt x="3023" y="2362"/>
                    <a:pt x="3023" y="1512"/>
                  </a:cubicBezTo>
                  <a:cubicBezTo>
                    <a:pt x="3023" y="662"/>
                    <a:pt x="2362" y="1"/>
                    <a:pt x="151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38" name="Google Shape;6738;p84"/>
            <p:cNvSpPr/>
            <p:nvPr/>
          </p:nvSpPr>
          <p:spPr>
            <a:xfrm>
              <a:off x="2546925" y="2693400"/>
              <a:ext cx="75575" cy="75575"/>
            </a:xfrm>
            <a:custGeom>
              <a:avLst/>
              <a:gdLst/>
              <a:ahLst/>
              <a:cxnLst/>
              <a:rect l="l" t="t" r="r" b="b"/>
              <a:pathLst>
                <a:path w="3023" h="3023" extrusionOk="0">
                  <a:moveTo>
                    <a:pt x="1512" y="1"/>
                  </a:moveTo>
                  <a:cubicBezTo>
                    <a:pt x="662" y="1"/>
                    <a:pt x="1" y="662"/>
                    <a:pt x="1" y="1512"/>
                  </a:cubicBezTo>
                  <a:cubicBezTo>
                    <a:pt x="1" y="2362"/>
                    <a:pt x="662" y="3023"/>
                    <a:pt x="1512" y="3023"/>
                  </a:cubicBezTo>
                  <a:cubicBezTo>
                    <a:pt x="2362" y="3023"/>
                    <a:pt x="3023" y="2362"/>
                    <a:pt x="3023" y="1512"/>
                  </a:cubicBezTo>
                  <a:cubicBezTo>
                    <a:pt x="3023" y="662"/>
                    <a:pt x="2267" y="1"/>
                    <a:pt x="151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39" name="Google Shape;6739;p84"/>
            <p:cNvSpPr/>
            <p:nvPr/>
          </p:nvSpPr>
          <p:spPr>
            <a:xfrm>
              <a:off x="2745250" y="2693400"/>
              <a:ext cx="75575" cy="75575"/>
            </a:xfrm>
            <a:custGeom>
              <a:avLst/>
              <a:gdLst/>
              <a:ahLst/>
              <a:cxnLst/>
              <a:rect l="l" t="t" r="r" b="b"/>
              <a:pathLst>
                <a:path w="3023" h="3023" extrusionOk="0">
                  <a:moveTo>
                    <a:pt x="1511" y="1"/>
                  </a:moveTo>
                  <a:cubicBezTo>
                    <a:pt x="661" y="1"/>
                    <a:pt x="0" y="662"/>
                    <a:pt x="0" y="1512"/>
                  </a:cubicBezTo>
                  <a:cubicBezTo>
                    <a:pt x="0" y="2362"/>
                    <a:pt x="661" y="3023"/>
                    <a:pt x="1511" y="3023"/>
                  </a:cubicBezTo>
                  <a:cubicBezTo>
                    <a:pt x="2361" y="3023"/>
                    <a:pt x="3022" y="2362"/>
                    <a:pt x="3022" y="1512"/>
                  </a:cubicBezTo>
                  <a:cubicBezTo>
                    <a:pt x="3022" y="662"/>
                    <a:pt x="2361" y="1"/>
                    <a:pt x="151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40" name="Google Shape;6740;p84"/>
            <p:cNvSpPr/>
            <p:nvPr/>
          </p:nvSpPr>
          <p:spPr>
            <a:xfrm>
              <a:off x="2945925" y="2693400"/>
              <a:ext cx="73200" cy="75575"/>
            </a:xfrm>
            <a:custGeom>
              <a:avLst/>
              <a:gdLst/>
              <a:ahLst/>
              <a:cxnLst/>
              <a:rect l="l" t="t" r="r" b="b"/>
              <a:pathLst>
                <a:path w="2928" h="3023" extrusionOk="0">
                  <a:moveTo>
                    <a:pt x="1417" y="1"/>
                  </a:moveTo>
                  <a:cubicBezTo>
                    <a:pt x="661" y="1"/>
                    <a:pt x="0" y="662"/>
                    <a:pt x="0" y="1512"/>
                  </a:cubicBezTo>
                  <a:cubicBezTo>
                    <a:pt x="0" y="2362"/>
                    <a:pt x="661" y="3023"/>
                    <a:pt x="1417" y="3023"/>
                  </a:cubicBezTo>
                  <a:cubicBezTo>
                    <a:pt x="2266" y="3023"/>
                    <a:pt x="2928" y="2362"/>
                    <a:pt x="2928" y="1512"/>
                  </a:cubicBezTo>
                  <a:cubicBezTo>
                    <a:pt x="2928" y="662"/>
                    <a:pt x="2266" y="1"/>
                    <a:pt x="141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41" name="Google Shape;6741;p84"/>
            <p:cNvSpPr/>
            <p:nvPr/>
          </p:nvSpPr>
          <p:spPr>
            <a:xfrm>
              <a:off x="3144225" y="2693400"/>
              <a:ext cx="73225" cy="75575"/>
            </a:xfrm>
            <a:custGeom>
              <a:avLst/>
              <a:gdLst/>
              <a:ahLst/>
              <a:cxnLst/>
              <a:rect l="l" t="t" r="r" b="b"/>
              <a:pathLst>
                <a:path w="2929" h="3023" extrusionOk="0">
                  <a:moveTo>
                    <a:pt x="1511" y="1"/>
                  </a:moveTo>
                  <a:cubicBezTo>
                    <a:pt x="662" y="1"/>
                    <a:pt x="1" y="662"/>
                    <a:pt x="1" y="1512"/>
                  </a:cubicBezTo>
                  <a:cubicBezTo>
                    <a:pt x="1" y="2362"/>
                    <a:pt x="662" y="3023"/>
                    <a:pt x="1417" y="3023"/>
                  </a:cubicBezTo>
                  <a:lnTo>
                    <a:pt x="1511" y="3023"/>
                  </a:lnTo>
                  <a:cubicBezTo>
                    <a:pt x="2267" y="3023"/>
                    <a:pt x="2928" y="2362"/>
                    <a:pt x="2928" y="1512"/>
                  </a:cubicBezTo>
                  <a:cubicBezTo>
                    <a:pt x="2928" y="662"/>
                    <a:pt x="2267" y="1"/>
                    <a:pt x="151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42" name="Google Shape;6742;p84"/>
            <p:cNvSpPr/>
            <p:nvPr/>
          </p:nvSpPr>
          <p:spPr>
            <a:xfrm>
              <a:off x="3342550" y="2693400"/>
              <a:ext cx="75550" cy="75575"/>
            </a:xfrm>
            <a:custGeom>
              <a:avLst/>
              <a:gdLst/>
              <a:ahLst/>
              <a:cxnLst/>
              <a:rect l="l" t="t" r="r" b="b"/>
              <a:pathLst>
                <a:path w="3022" h="3023" extrusionOk="0">
                  <a:moveTo>
                    <a:pt x="1511" y="1"/>
                  </a:moveTo>
                  <a:cubicBezTo>
                    <a:pt x="661" y="1"/>
                    <a:pt x="0" y="662"/>
                    <a:pt x="0" y="1512"/>
                  </a:cubicBezTo>
                  <a:cubicBezTo>
                    <a:pt x="0" y="2362"/>
                    <a:pt x="661" y="3023"/>
                    <a:pt x="1511" y="3023"/>
                  </a:cubicBezTo>
                  <a:cubicBezTo>
                    <a:pt x="2361" y="3023"/>
                    <a:pt x="3022" y="2362"/>
                    <a:pt x="3022" y="1512"/>
                  </a:cubicBezTo>
                  <a:cubicBezTo>
                    <a:pt x="3022" y="662"/>
                    <a:pt x="2361" y="1"/>
                    <a:pt x="151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43" name="Google Shape;6743;p84"/>
            <p:cNvSpPr/>
            <p:nvPr/>
          </p:nvSpPr>
          <p:spPr>
            <a:xfrm>
              <a:off x="3540850" y="2693400"/>
              <a:ext cx="75575" cy="75575"/>
            </a:xfrm>
            <a:custGeom>
              <a:avLst/>
              <a:gdLst/>
              <a:ahLst/>
              <a:cxnLst/>
              <a:rect l="l" t="t" r="r" b="b"/>
              <a:pathLst>
                <a:path w="3023" h="3023" extrusionOk="0">
                  <a:moveTo>
                    <a:pt x="1511" y="1"/>
                  </a:moveTo>
                  <a:cubicBezTo>
                    <a:pt x="756" y="1"/>
                    <a:pt x="1" y="662"/>
                    <a:pt x="95" y="1512"/>
                  </a:cubicBezTo>
                  <a:cubicBezTo>
                    <a:pt x="95" y="2362"/>
                    <a:pt x="756" y="3023"/>
                    <a:pt x="1511" y="3023"/>
                  </a:cubicBezTo>
                  <a:cubicBezTo>
                    <a:pt x="2361" y="3023"/>
                    <a:pt x="3022" y="2362"/>
                    <a:pt x="3022" y="1512"/>
                  </a:cubicBezTo>
                  <a:cubicBezTo>
                    <a:pt x="3022" y="662"/>
                    <a:pt x="2361" y="1"/>
                    <a:pt x="151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44" name="Google Shape;6744;p84"/>
            <p:cNvSpPr/>
            <p:nvPr/>
          </p:nvSpPr>
          <p:spPr>
            <a:xfrm>
              <a:off x="3741525" y="2693400"/>
              <a:ext cx="73200" cy="75575"/>
            </a:xfrm>
            <a:custGeom>
              <a:avLst/>
              <a:gdLst/>
              <a:ahLst/>
              <a:cxnLst/>
              <a:rect l="l" t="t" r="r" b="b"/>
              <a:pathLst>
                <a:path w="2928" h="3023" extrusionOk="0">
                  <a:moveTo>
                    <a:pt x="1511" y="1"/>
                  </a:moveTo>
                  <a:cubicBezTo>
                    <a:pt x="661" y="1"/>
                    <a:pt x="0" y="662"/>
                    <a:pt x="0" y="1512"/>
                  </a:cubicBezTo>
                  <a:cubicBezTo>
                    <a:pt x="0" y="2362"/>
                    <a:pt x="661" y="3023"/>
                    <a:pt x="1417" y="3023"/>
                  </a:cubicBezTo>
                  <a:lnTo>
                    <a:pt x="1511" y="3023"/>
                  </a:lnTo>
                  <a:cubicBezTo>
                    <a:pt x="2267" y="3023"/>
                    <a:pt x="2928" y="2362"/>
                    <a:pt x="2928" y="1512"/>
                  </a:cubicBezTo>
                  <a:cubicBezTo>
                    <a:pt x="2928" y="662"/>
                    <a:pt x="2267" y="1"/>
                    <a:pt x="151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45" name="Google Shape;6745;p84"/>
            <p:cNvSpPr/>
            <p:nvPr/>
          </p:nvSpPr>
          <p:spPr>
            <a:xfrm>
              <a:off x="3342550" y="5337575"/>
              <a:ext cx="75550" cy="49600"/>
            </a:xfrm>
            <a:custGeom>
              <a:avLst/>
              <a:gdLst/>
              <a:ahLst/>
              <a:cxnLst/>
              <a:rect l="l" t="t" r="r" b="b"/>
              <a:pathLst>
                <a:path w="3022" h="1984" extrusionOk="0">
                  <a:moveTo>
                    <a:pt x="1511" y="0"/>
                  </a:moveTo>
                  <a:cubicBezTo>
                    <a:pt x="661" y="0"/>
                    <a:pt x="0" y="661"/>
                    <a:pt x="0" y="1511"/>
                  </a:cubicBezTo>
                  <a:cubicBezTo>
                    <a:pt x="0" y="1511"/>
                    <a:pt x="0" y="1511"/>
                    <a:pt x="0" y="1606"/>
                  </a:cubicBezTo>
                  <a:cubicBezTo>
                    <a:pt x="944" y="1700"/>
                    <a:pt x="1889" y="1889"/>
                    <a:pt x="2927" y="1983"/>
                  </a:cubicBezTo>
                  <a:cubicBezTo>
                    <a:pt x="2927" y="1889"/>
                    <a:pt x="3022" y="1700"/>
                    <a:pt x="3022" y="1511"/>
                  </a:cubicBezTo>
                  <a:cubicBezTo>
                    <a:pt x="3022" y="661"/>
                    <a:pt x="2361" y="0"/>
                    <a:pt x="151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46" name="Google Shape;6746;p84"/>
            <p:cNvSpPr/>
            <p:nvPr/>
          </p:nvSpPr>
          <p:spPr>
            <a:xfrm>
              <a:off x="3540850" y="5337575"/>
              <a:ext cx="75575" cy="70850"/>
            </a:xfrm>
            <a:custGeom>
              <a:avLst/>
              <a:gdLst/>
              <a:ahLst/>
              <a:cxnLst/>
              <a:rect l="l" t="t" r="r" b="b"/>
              <a:pathLst>
                <a:path w="3023" h="2834" extrusionOk="0">
                  <a:moveTo>
                    <a:pt x="1511" y="0"/>
                  </a:moveTo>
                  <a:cubicBezTo>
                    <a:pt x="756" y="0"/>
                    <a:pt x="95" y="661"/>
                    <a:pt x="95" y="1511"/>
                  </a:cubicBezTo>
                  <a:lnTo>
                    <a:pt x="1" y="1511"/>
                  </a:lnTo>
                  <a:cubicBezTo>
                    <a:pt x="1" y="1983"/>
                    <a:pt x="284" y="2361"/>
                    <a:pt x="662" y="2645"/>
                  </a:cubicBezTo>
                  <a:cubicBezTo>
                    <a:pt x="1228" y="2739"/>
                    <a:pt x="1700" y="2739"/>
                    <a:pt x="2267" y="2833"/>
                  </a:cubicBezTo>
                  <a:cubicBezTo>
                    <a:pt x="2739" y="2550"/>
                    <a:pt x="3022" y="2078"/>
                    <a:pt x="3022" y="1511"/>
                  </a:cubicBezTo>
                  <a:cubicBezTo>
                    <a:pt x="3022" y="661"/>
                    <a:pt x="2361" y="0"/>
                    <a:pt x="151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47" name="Google Shape;6747;p84"/>
            <p:cNvSpPr/>
            <p:nvPr/>
          </p:nvSpPr>
          <p:spPr>
            <a:xfrm>
              <a:off x="3741525" y="5337575"/>
              <a:ext cx="73200" cy="75575"/>
            </a:xfrm>
            <a:custGeom>
              <a:avLst/>
              <a:gdLst/>
              <a:ahLst/>
              <a:cxnLst/>
              <a:rect l="l" t="t" r="r" b="b"/>
              <a:pathLst>
                <a:path w="2928" h="3023" extrusionOk="0">
                  <a:moveTo>
                    <a:pt x="1417" y="0"/>
                  </a:moveTo>
                  <a:cubicBezTo>
                    <a:pt x="661" y="0"/>
                    <a:pt x="0" y="661"/>
                    <a:pt x="0" y="1511"/>
                  </a:cubicBezTo>
                  <a:cubicBezTo>
                    <a:pt x="0" y="2361"/>
                    <a:pt x="661" y="3022"/>
                    <a:pt x="1511" y="3022"/>
                  </a:cubicBezTo>
                  <a:cubicBezTo>
                    <a:pt x="2267" y="3022"/>
                    <a:pt x="2928" y="2361"/>
                    <a:pt x="2928" y="1511"/>
                  </a:cubicBezTo>
                  <a:cubicBezTo>
                    <a:pt x="2928" y="661"/>
                    <a:pt x="2267" y="0"/>
                    <a:pt x="151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48" name="Google Shape;6748;p84"/>
            <p:cNvSpPr/>
            <p:nvPr/>
          </p:nvSpPr>
          <p:spPr>
            <a:xfrm>
              <a:off x="2745250" y="5148700"/>
              <a:ext cx="75575" cy="73225"/>
            </a:xfrm>
            <a:custGeom>
              <a:avLst/>
              <a:gdLst/>
              <a:ahLst/>
              <a:cxnLst/>
              <a:rect l="l" t="t" r="r" b="b"/>
              <a:pathLst>
                <a:path w="3023" h="2929" extrusionOk="0">
                  <a:moveTo>
                    <a:pt x="1511" y="1"/>
                  </a:moveTo>
                  <a:cubicBezTo>
                    <a:pt x="661" y="1"/>
                    <a:pt x="0" y="662"/>
                    <a:pt x="0" y="1512"/>
                  </a:cubicBezTo>
                  <a:cubicBezTo>
                    <a:pt x="0" y="1700"/>
                    <a:pt x="95" y="1889"/>
                    <a:pt x="189" y="2078"/>
                  </a:cubicBezTo>
                  <a:cubicBezTo>
                    <a:pt x="756" y="2361"/>
                    <a:pt x="1417" y="2645"/>
                    <a:pt x="1983" y="2928"/>
                  </a:cubicBezTo>
                  <a:cubicBezTo>
                    <a:pt x="2550" y="2645"/>
                    <a:pt x="3022" y="2173"/>
                    <a:pt x="3022" y="1512"/>
                  </a:cubicBezTo>
                  <a:cubicBezTo>
                    <a:pt x="3022" y="662"/>
                    <a:pt x="2361" y="1"/>
                    <a:pt x="151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49" name="Google Shape;6749;p84"/>
            <p:cNvSpPr/>
            <p:nvPr/>
          </p:nvSpPr>
          <p:spPr>
            <a:xfrm>
              <a:off x="2945925" y="5148700"/>
              <a:ext cx="73200" cy="75575"/>
            </a:xfrm>
            <a:custGeom>
              <a:avLst/>
              <a:gdLst/>
              <a:ahLst/>
              <a:cxnLst/>
              <a:rect l="l" t="t" r="r" b="b"/>
              <a:pathLst>
                <a:path w="2928" h="3023" extrusionOk="0">
                  <a:moveTo>
                    <a:pt x="1417" y="1"/>
                  </a:moveTo>
                  <a:cubicBezTo>
                    <a:pt x="661" y="1"/>
                    <a:pt x="0" y="662"/>
                    <a:pt x="0" y="1512"/>
                  </a:cubicBezTo>
                  <a:cubicBezTo>
                    <a:pt x="0" y="2361"/>
                    <a:pt x="661" y="3023"/>
                    <a:pt x="1417" y="3023"/>
                  </a:cubicBezTo>
                  <a:cubicBezTo>
                    <a:pt x="2266" y="3023"/>
                    <a:pt x="2928" y="2361"/>
                    <a:pt x="2928" y="1512"/>
                  </a:cubicBezTo>
                  <a:cubicBezTo>
                    <a:pt x="2928" y="662"/>
                    <a:pt x="2266" y="1"/>
                    <a:pt x="141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50" name="Google Shape;6750;p84"/>
            <p:cNvSpPr/>
            <p:nvPr/>
          </p:nvSpPr>
          <p:spPr>
            <a:xfrm>
              <a:off x="3144225" y="5148700"/>
              <a:ext cx="73225" cy="75575"/>
            </a:xfrm>
            <a:custGeom>
              <a:avLst/>
              <a:gdLst/>
              <a:ahLst/>
              <a:cxnLst/>
              <a:rect l="l" t="t" r="r" b="b"/>
              <a:pathLst>
                <a:path w="2929" h="3023" extrusionOk="0">
                  <a:moveTo>
                    <a:pt x="1417" y="1"/>
                  </a:moveTo>
                  <a:cubicBezTo>
                    <a:pt x="662" y="1"/>
                    <a:pt x="1" y="662"/>
                    <a:pt x="1" y="1512"/>
                  </a:cubicBezTo>
                  <a:cubicBezTo>
                    <a:pt x="1" y="2361"/>
                    <a:pt x="662" y="3023"/>
                    <a:pt x="1511" y="3023"/>
                  </a:cubicBezTo>
                  <a:cubicBezTo>
                    <a:pt x="2267" y="3023"/>
                    <a:pt x="2928" y="2361"/>
                    <a:pt x="2928" y="1512"/>
                  </a:cubicBezTo>
                  <a:cubicBezTo>
                    <a:pt x="2928" y="662"/>
                    <a:pt x="2267" y="1"/>
                    <a:pt x="151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51" name="Google Shape;6751;p84"/>
            <p:cNvSpPr/>
            <p:nvPr/>
          </p:nvSpPr>
          <p:spPr>
            <a:xfrm>
              <a:off x="3342550" y="5148700"/>
              <a:ext cx="75550" cy="75575"/>
            </a:xfrm>
            <a:custGeom>
              <a:avLst/>
              <a:gdLst/>
              <a:ahLst/>
              <a:cxnLst/>
              <a:rect l="l" t="t" r="r" b="b"/>
              <a:pathLst>
                <a:path w="3022" h="3023" extrusionOk="0">
                  <a:moveTo>
                    <a:pt x="1511" y="1"/>
                  </a:moveTo>
                  <a:cubicBezTo>
                    <a:pt x="661" y="1"/>
                    <a:pt x="0" y="662"/>
                    <a:pt x="0" y="1512"/>
                  </a:cubicBezTo>
                  <a:cubicBezTo>
                    <a:pt x="0" y="2361"/>
                    <a:pt x="661" y="3023"/>
                    <a:pt x="1511" y="3023"/>
                  </a:cubicBezTo>
                  <a:cubicBezTo>
                    <a:pt x="2361" y="3023"/>
                    <a:pt x="3022" y="2361"/>
                    <a:pt x="3022" y="1512"/>
                  </a:cubicBezTo>
                  <a:cubicBezTo>
                    <a:pt x="3022" y="662"/>
                    <a:pt x="2361" y="1"/>
                    <a:pt x="151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52" name="Google Shape;6752;p84"/>
            <p:cNvSpPr/>
            <p:nvPr/>
          </p:nvSpPr>
          <p:spPr>
            <a:xfrm>
              <a:off x="3540850" y="5148700"/>
              <a:ext cx="75575" cy="75575"/>
            </a:xfrm>
            <a:custGeom>
              <a:avLst/>
              <a:gdLst/>
              <a:ahLst/>
              <a:cxnLst/>
              <a:rect l="l" t="t" r="r" b="b"/>
              <a:pathLst>
                <a:path w="3023" h="3023" extrusionOk="0">
                  <a:moveTo>
                    <a:pt x="1511" y="1"/>
                  </a:moveTo>
                  <a:cubicBezTo>
                    <a:pt x="756" y="1"/>
                    <a:pt x="95" y="662"/>
                    <a:pt x="95" y="1512"/>
                  </a:cubicBezTo>
                  <a:cubicBezTo>
                    <a:pt x="1" y="2361"/>
                    <a:pt x="756" y="3023"/>
                    <a:pt x="1511" y="3023"/>
                  </a:cubicBezTo>
                  <a:cubicBezTo>
                    <a:pt x="2361" y="3023"/>
                    <a:pt x="3022" y="2361"/>
                    <a:pt x="3022" y="1512"/>
                  </a:cubicBezTo>
                  <a:cubicBezTo>
                    <a:pt x="3022" y="662"/>
                    <a:pt x="2361" y="1"/>
                    <a:pt x="151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53" name="Google Shape;6753;p84"/>
            <p:cNvSpPr/>
            <p:nvPr/>
          </p:nvSpPr>
          <p:spPr>
            <a:xfrm>
              <a:off x="3741525" y="5148700"/>
              <a:ext cx="73200" cy="75575"/>
            </a:xfrm>
            <a:custGeom>
              <a:avLst/>
              <a:gdLst/>
              <a:ahLst/>
              <a:cxnLst/>
              <a:rect l="l" t="t" r="r" b="b"/>
              <a:pathLst>
                <a:path w="2928" h="3023" extrusionOk="0">
                  <a:moveTo>
                    <a:pt x="1417" y="1"/>
                  </a:moveTo>
                  <a:cubicBezTo>
                    <a:pt x="661" y="1"/>
                    <a:pt x="0" y="662"/>
                    <a:pt x="0" y="1512"/>
                  </a:cubicBezTo>
                  <a:cubicBezTo>
                    <a:pt x="0" y="2361"/>
                    <a:pt x="661" y="3023"/>
                    <a:pt x="1511" y="3023"/>
                  </a:cubicBezTo>
                  <a:cubicBezTo>
                    <a:pt x="2267" y="3023"/>
                    <a:pt x="2928" y="2361"/>
                    <a:pt x="2928" y="1512"/>
                  </a:cubicBezTo>
                  <a:cubicBezTo>
                    <a:pt x="2928" y="662"/>
                    <a:pt x="2267" y="1"/>
                    <a:pt x="151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54" name="Google Shape;6754;p84"/>
            <p:cNvSpPr/>
            <p:nvPr/>
          </p:nvSpPr>
          <p:spPr>
            <a:xfrm>
              <a:off x="2350975" y="4959825"/>
              <a:ext cx="70850" cy="63775"/>
            </a:xfrm>
            <a:custGeom>
              <a:avLst/>
              <a:gdLst/>
              <a:ahLst/>
              <a:cxnLst/>
              <a:rect l="l" t="t" r="r" b="b"/>
              <a:pathLst>
                <a:path w="2834" h="2551" extrusionOk="0">
                  <a:moveTo>
                    <a:pt x="1323" y="1"/>
                  </a:moveTo>
                  <a:cubicBezTo>
                    <a:pt x="662" y="1"/>
                    <a:pt x="190" y="379"/>
                    <a:pt x="1" y="1040"/>
                  </a:cubicBezTo>
                  <a:cubicBezTo>
                    <a:pt x="756" y="1512"/>
                    <a:pt x="1606" y="2078"/>
                    <a:pt x="2362" y="2551"/>
                  </a:cubicBezTo>
                  <a:cubicBezTo>
                    <a:pt x="2645" y="2267"/>
                    <a:pt x="2834" y="1890"/>
                    <a:pt x="2834" y="1512"/>
                  </a:cubicBezTo>
                  <a:cubicBezTo>
                    <a:pt x="2834" y="662"/>
                    <a:pt x="2173" y="1"/>
                    <a:pt x="132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55" name="Google Shape;6755;p84"/>
            <p:cNvSpPr/>
            <p:nvPr/>
          </p:nvSpPr>
          <p:spPr>
            <a:xfrm>
              <a:off x="2546925" y="4959825"/>
              <a:ext cx="75575" cy="75575"/>
            </a:xfrm>
            <a:custGeom>
              <a:avLst/>
              <a:gdLst/>
              <a:ahLst/>
              <a:cxnLst/>
              <a:rect l="l" t="t" r="r" b="b"/>
              <a:pathLst>
                <a:path w="3023" h="3023" extrusionOk="0">
                  <a:moveTo>
                    <a:pt x="1512" y="1"/>
                  </a:moveTo>
                  <a:cubicBezTo>
                    <a:pt x="662" y="1"/>
                    <a:pt x="1" y="662"/>
                    <a:pt x="1" y="1512"/>
                  </a:cubicBezTo>
                  <a:cubicBezTo>
                    <a:pt x="1" y="2362"/>
                    <a:pt x="662" y="3023"/>
                    <a:pt x="1512" y="3023"/>
                  </a:cubicBezTo>
                  <a:cubicBezTo>
                    <a:pt x="2267" y="3023"/>
                    <a:pt x="3023" y="2362"/>
                    <a:pt x="3023" y="1512"/>
                  </a:cubicBezTo>
                  <a:cubicBezTo>
                    <a:pt x="3023" y="662"/>
                    <a:pt x="2362" y="1"/>
                    <a:pt x="151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56" name="Google Shape;6756;p84"/>
            <p:cNvSpPr/>
            <p:nvPr/>
          </p:nvSpPr>
          <p:spPr>
            <a:xfrm>
              <a:off x="2745250" y="4959825"/>
              <a:ext cx="75575" cy="75575"/>
            </a:xfrm>
            <a:custGeom>
              <a:avLst/>
              <a:gdLst/>
              <a:ahLst/>
              <a:cxnLst/>
              <a:rect l="l" t="t" r="r" b="b"/>
              <a:pathLst>
                <a:path w="3023" h="3023" extrusionOk="0">
                  <a:moveTo>
                    <a:pt x="1511" y="1"/>
                  </a:moveTo>
                  <a:cubicBezTo>
                    <a:pt x="661" y="1"/>
                    <a:pt x="0" y="662"/>
                    <a:pt x="0" y="1512"/>
                  </a:cubicBezTo>
                  <a:cubicBezTo>
                    <a:pt x="0" y="2362"/>
                    <a:pt x="661" y="3023"/>
                    <a:pt x="1511" y="3023"/>
                  </a:cubicBezTo>
                  <a:cubicBezTo>
                    <a:pt x="2361" y="3023"/>
                    <a:pt x="3022" y="2362"/>
                    <a:pt x="3022" y="1512"/>
                  </a:cubicBezTo>
                  <a:cubicBezTo>
                    <a:pt x="3022" y="662"/>
                    <a:pt x="2361" y="1"/>
                    <a:pt x="151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57" name="Google Shape;6757;p84"/>
            <p:cNvSpPr/>
            <p:nvPr/>
          </p:nvSpPr>
          <p:spPr>
            <a:xfrm>
              <a:off x="2945925" y="4959825"/>
              <a:ext cx="73200" cy="75575"/>
            </a:xfrm>
            <a:custGeom>
              <a:avLst/>
              <a:gdLst/>
              <a:ahLst/>
              <a:cxnLst/>
              <a:rect l="l" t="t" r="r" b="b"/>
              <a:pathLst>
                <a:path w="2928" h="3023" extrusionOk="0">
                  <a:moveTo>
                    <a:pt x="1417" y="1"/>
                  </a:moveTo>
                  <a:cubicBezTo>
                    <a:pt x="661" y="1"/>
                    <a:pt x="0" y="662"/>
                    <a:pt x="0" y="1512"/>
                  </a:cubicBezTo>
                  <a:cubicBezTo>
                    <a:pt x="0" y="2362"/>
                    <a:pt x="661" y="3023"/>
                    <a:pt x="1417" y="3023"/>
                  </a:cubicBezTo>
                  <a:cubicBezTo>
                    <a:pt x="2266" y="3023"/>
                    <a:pt x="2928" y="2362"/>
                    <a:pt x="2928" y="1512"/>
                  </a:cubicBezTo>
                  <a:cubicBezTo>
                    <a:pt x="2928" y="662"/>
                    <a:pt x="2266" y="1"/>
                    <a:pt x="141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58" name="Google Shape;6758;p84"/>
            <p:cNvSpPr/>
            <p:nvPr/>
          </p:nvSpPr>
          <p:spPr>
            <a:xfrm>
              <a:off x="3144225" y="4959825"/>
              <a:ext cx="73225" cy="75575"/>
            </a:xfrm>
            <a:custGeom>
              <a:avLst/>
              <a:gdLst/>
              <a:ahLst/>
              <a:cxnLst/>
              <a:rect l="l" t="t" r="r" b="b"/>
              <a:pathLst>
                <a:path w="2929" h="3023" extrusionOk="0">
                  <a:moveTo>
                    <a:pt x="1417" y="1"/>
                  </a:moveTo>
                  <a:cubicBezTo>
                    <a:pt x="662" y="1"/>
                    <a:pt x="1" y="662"/>
                    <a:pt x="1" y="1512"/>
                  </a:cubicBezTo>
                  <a:cubicBezTo>
                    <a:pt x="1" y="2362"/>
                    <a:pt x="662" y="3023"/>
                    <a:pt x="1511" y="3023"/>
                  </a:cubicBezTo>
                  <a:cubicBezTo>
                    <a:pt x="2267" y="3023"/>
                    <a:pt x="2928" y="2362"/>
                    <a:pt x="2928" y="1512"/>
                  </a:cubicBezTo>
                  <a:cubicBezTo>
                    <a:pt x="2928" y="662"/>
                    <a:pt x="2267" y="1"/>
                    <a:pt x="151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59" name="Google Shape;6759;p84"/>
            <p:cNvSpPr/>
            <p:nvPr/>
          </p:nvSpPr>
          <p:spPr>
            <a:xfrm>
              <a:off x="3342550" y="4959825"/>
              <a:ext cx="75550" cy="75575"/>
            </a:xfrm>
            <a:custGeom>
              <a:avLst/>
              <a:gdLst/>
              <a:ahLst/>
              <a:cxnLst/>
              <a:rect l="l" t="t" r="r" b="b"/>
              <a:pathLst>
                <a:path w="3022" h="3023" extrusionOk="0">
                  <a:moveTo>
                    <a:pt x="1511" y="1"/>
                  </a:moveTo>
                  <a:cubicBezTo>
                    <a:pt x="661" y="1"/>
                    <a:pt x="0" y="662"/>
                    <a:pt x="0" y="1512"/>
                  </a:cubicBezTo>
                  <a:cubicBezTo>
                    <a:pt x="0" y="2362"/>
                    <a:pt x="661" y="3023"/>
                    <a:pt x="1511" y="3023"/>
                  </a:cubicBezTo>
                  <a:cubicBezTo>
                    <a:pt x="2361" y="3023"/>
                    <a:pt x="3022" y="2362"/>
                    <a:pt x="3022" y="1512"/>
                  </a:cubicBezTo>
                  <a:cubicBezTo>
                    <a:pt x="3022" y="662"/>
                    <a:pt x="2361" y="1"/>
                    <a:pt x="151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60" name="Google Shape;6760;p84"/>
            <p:cNvSpPr/>
            <p:nvPr/>
          </p:nvSpPr>
          <p:spPr>
            <a:xfrm>
              <a:off x="3540850" y="4959825"/>
              <a:ext cx="75575" cy="75575"/>
            </a:xfrm>
            <a:custGeom>
              <a:avLst/>
              <a:gdLst/>
              <a:ahLst/>
              <a:cxnLst/>
              <a:rect l="l" t="t" r="r" b="b"/>
              <a:pathLst>
                <a:path w="3023" h="3023" extrusionOk="0">
                  <a:moveTo>
                    <a:pt x="1511" y="1"/>
                  </a:moveTo>
                  <a:cubicBezTo>
                    <a:pt x="756" y="1"/>
                    <a:pt x="95" y="662"/>
                    <a:pt x="95" y="1512"/>
                  </a:cubicBezTo>
                  <a:cubicBezTo>
                    <a:pt x="1" y="2362"/>
                    <a:pt x="756" y="3023"/>
                    <a:pt x="1511" y="3023"/>
                  </a:cubicBezTo>
                  <a:cubicBezTo>
                    <a:pt x="2361" y="3023"/>
                    <a:pt x="3022" y="2362"/>
                    <a:pt x="3022" y="1512"/>
                  </a:cubicBezTo>
                  <a:cubicBezTo>
                    <a:pt x="3022" y="662"/>
                    <a:pt x="2361" y="1"/>
                    <a:pt x="151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61" name="Google Shape;6761;p84"/>
            <p:cNvSpPr/>
            <p:nvPr/>
          </p:nvSpPr>
          <p:spPr>
            <a:xfrm>
              <a:off x="3741525" y="4959825"/>
              <a:ext cx="73200" cy="75575"/>
            </a:xfrm>
            <a:custGeom>
              <a:avLst/>
              <a:gdLst/>
              <a:ahLst/>
              <a:cxnLst/>
              <a:rect l="l" t="t" r="r" b="b"/>
              <a:pathLst>
                <a:path w="2928" h="3023" extrusionOk="0">
                  <a:moveTo>
                    <a:pt x="1417" y="1"/>
                  </a:moveTo>
                  <a:cubicBezTo>
                    <a:pt x="661" y="1"/>
                    <a:pt x="0" y="662"/>
                    <a:pt x="0" y="1512"/>
                  </a:cubicBezTo>
                  <a:cubicBezTo>
                    <a:pt x="0" y="2362"/>
                    <a:pt x="661" y="3023"/>
                    <a:pt x="1511" y="3023"/>
                  </a:cubicBezTo>
                  <a:cubicBezTo>
                    <a:pt x="2267" y="3023"/>
                    <a:pt x="2928" y="2362"/>
                    <a:pt x="2928" y="1512"/>
                  </a:cubicBezTo>
                  <a:cubicBezTo>
                    <a:pt x="2928" y="662"/>
                    <a:pt x="2267" y="1"/>
                    <a:pt x="151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62" name="Google Shape;6762;p84"/>
            <p:cNvSpPr/>
            <p:nvPr/>
          </p:nvSpPr>
          <p:spPr>
            <a:xfrm>
              <a:off x="2147950" y="4770975"/>
              <a:ext cx="75575" cy="75550"/>
            </a:xfrm>
            <a:custGeom>
              <a:avLst/>
              <a:gdLst/>
              <a:ahLst/>
              <a:cxnLst/>
              <a:rect l="l" t="t" r="r" b="b"/>
              <a:pathLst>
                <a:path w="3023" h="3022"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63" name="Google Shape;6763;p84"/>
            <p:cNvSpPr/>
            <p:nvPr/>
          </p:nvSpPr>
          <p:spPr>
            <a:xfrm>
              <a:off x="2346250" y="4770975"/>
              <a:ext cx="75575" cy="75550"/>
            </a:xfrm>
            <a:custGeom>
              <a:avLst/>
              <a:gdLst/>
              <a:ahLst/>
              <a:cxnLst/>
              <a:rect l="l" t="t" r="r" b="b"/>
              <a:pathLst>
                <a:path w="3023" h="3022" extrusionOk="0">
                  <a:moveTo>
                    <a:pt x="1512" y="0"/>
                  </a:moveTo>
                  <a:cubicBezTo>
                    <a:pt x="756" y="0"/>
                    <a:pt x="95" y="661"/>
                    <a:pt x="95" y="1511"/>
                  </a:cubicBezTo>
                  <a:cubicBezTo>
                    <a:pt x="1" y="2361"/>
                    <a:pt x="756" y="3022"/>
                    <a:pt x="1512" y="3022"/>
                  </a:cubicBezTo>
                  <a:cubicBezTo>
                    <a:pt x="2362" y="3022"/>
                    <a:pt x="3023" y="2361"/>
                    <a:pt x="3023" y="1511"/>
                  </a:cubicBezTo>
                  <a:cubicBezTo>
                    <a:pt x="3023" y="661"/>
                    <a:pt x="2362" y="0"/>
                    <a:pt x="151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64" name="Google Shape;6764;p84"/>
            <p:cNvSpPr/>
            <p:nvPr/>
          </p:nvSpPr>
          <p:spPr>
            <a:xfrm>
              <a:off x="2546925" y="4770975"/>
              <a:ext cx="75575" cy="75550"/>
            </a:xfrm>
            <a:custGeom>
              <a:avLst/>
              <a:gdLst/>
              <a:ahLst/>
              <a:cxnLst/>
              <a:rect l="l" t="t" r="r" b="b"/>
              <a:pathLst>
                <a:path w="3023" h="3022" extrusionOk="0">
                  <a:moveTo>
                    <a:pt x="1512" y="0"/>
                  </a:moveTo>
                  <a:cubicBezTo>
                    <a:pt x="662" y="0"/>
                    <a:pt x="1" y="661"/>
                    <a:pt x="1" y="1511"/>
                  </a:cubicBezTo>
                  <a:cubicBezTo>
                    <a:pt x="1" y="2361"/>
                    <a:pt x="662" y="3022"/>
                    <a:pt x="1512" y="3022"/>
                  </a:cubicBezTo>
                  <a:cubicBezTo>
                    <a:pt x="2267" y="3022"/>
                    <a:pt x="3023" y="2361"/>
                    <a:pt x="3023" y="1511"/>
                  </a:cubicBezTo>
                  <a:cubicBezTo>
                    <a:pt x="3023" y="661"/>
                    <a:pt x="2362" y="0"/>
                    <a:pt x="151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65" name="Google Shape;6765;p84"/>
            <p:cNvSpPr/>
            <p:nvPr/>
          </p:nvSpPr>
          <p:spPr>
            <a:xfrm>
              <a:off x="2745250" y="4770975"/>
              <a:ext cx="75575" cy="75550"/>
            </a:xfrm>
            <a:custGeom>
              <a:avLst/>
              <a:gdLst/>
              <a:ahLst/>
              <a:cxnLst/>
              <a:rect l="l" t="t" r="r" b="b"/>
              <a:pathLst>
                <a:path w="3023" h="3022"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66" name="Google Shape;6766;p84"/>
            <p:cNvSpPr/>
            <p:nvPr/>
          </p:nvSpPr>
          <p:spPr>
            <a:xfrm>
              <a:off x="2945925" y="4770975"/>
              <a:ext cx="73200" cy="75550"/>
            </a:xfrm>
            <a:custGeom>
              <a:avLst/>
              <a:gdLst/>
              <a:ahLst/>
              <a:cxnLst/>
              <a:rect l="l" t="t" r="r" b="b"/>
              <a:pathLst>
                <a:path w="2928" h="3022" extrusionOk="0">
                  <a:moveTo>
                    <a:pt x="1417" y="0"/>
                  </a:moveTo>
                  <a:cubicBezTo>
                    <a:pt x="661" y="0"/>
                    <a:pt x="0" y="661"/>
                    <a:pt x="0" y="1511"/>
                  </a:cubicBezTo>
                  <a:cubicBezTo>
                    <a:pt x="0" y="2361"/>
                    <a:pt x="661" y="3022"/>
                    <a:pt x="1417" y="3022"/>
                  </a:cubicBezTo>
                  <a:cubicBezTo>
                    <a:pt x="2266" y="3022"/>
                    <a:pt x="2928" y="2361"/>
                    <a:pt x="2928" y="1511"/>
                  </a:cubicBezTo>
                  <a:cubicBezTo>
                    <a:pt x="2928" y="661"/>
                    <a:pt x="2266" y="0"/>
                    <a:pt x="141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67" name="Google Shape;6767;p84"/>
            <p:cNvSpPr/>
            <p:nvPr/>
          </p:nvSpPr>
          <p:spPr>
            <a:xfrm>
              <a:off x="3144225" y="4770975"/>
              <a:ext cx="73225" cy="75550"/>
            </a:xfrm>
            <a:custGeom>
              <a:avLst/>
              <a:gdLst/>
              <a:ahLst/>
              <a:cxnLst/>
              <a:rect l="l" t="t" r="r" b="b"/>
              <a:pathLst>
                <a:path w="2929" h="3022" extrusionOk="0">
                  <a:moveTo>
                    <a:pt x="1417" y="0"/>
                  </a:moveTo>
                  <a:cubicBezTo>
                    <a:pt x="662" y="0"/>
                    <a:pt x="1" y="661"/>
                    <a:pt x="1" y="1511"/>
                  </a:cubicBezTo>
                  <a:cubicBezTo>
                    <a:pt x="1" y="2361"/>
                    <a:pt x="662" y="3022"/>
                    <a:pt x="1511" y="3022"/>
                  </a:cubicBezTo>
                  <a:cubicBezTo>
                    <a:pt x="2267" y="3022"/>
                    <a:pt x="2928" y="2361"/>
                    <a:pt x="2928" y="1511"/>
                  </a:cubicBezTo>
                  <a:cubicBezTo>
                    <a:pt x="2928" y="661"/>
                    <a:pt x="2267" y="0"/>
                    <a:pt x="151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68" name="Google Shape;6768;p84"/>
            <p:cNvSpPr/>
            <p:nvPr/>
          </p:nvSpPr>
          <p:spPr>
            <a:xfrm>
              <a:off x="3342550" y="4770975"/>
              <a:ext cx="75550" cy="75550"/>
            </a:xfrm>
            <a:custGeom>
              <a:avLst/>
              <a:gdLst/>
              <a:ahLst/>
              <a:cxnLst/>
              <a:rect l="l" t="t" r="r" b="b"/>
              <a:pathLst>
                <a:path w="3022" h="3022"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69" name="Google Shape;6769;p84"/>
            <p:cNvSpPr/>
            <p:nvPr/>
          </p:nvSpPr>
          <p:spPr>
            <a:xfrm>
              <a:off x="3540850" y="4770975"/>
              <a:ext cx="75575" cy="75550"/>
            </a:xfrm>
            <a:custGeom>
              <a:avLst/>
              <a:gdLst/>
              <a:ahLst/>
              <a:cxnLst/>
              <a:rect l="l" t="t" r="r" b="b"/>
              <a:pathLst>
                <a:path w="3023" h="3022" extrusionOk="0">
                  <a:moveTo>
                    <a:pt x="1511" y="0"/>
                  </a:moveTo>
                  <a:cubicBezTo>
                    <a:pt x="756" y="0"/>
                    <a:pt x="95" y="661"/>
                    <a:pt x="95" y="1511"/>
                  </a:cubicBezTo>
                  <a:cubicBezTo>
                    <a:pt x="1" y="2361"/>
                    <a:pt x="756" y="3022"/>
                    <a:pt x="1511" y="3022"/>
                  </a:cubicBezTo>
                  <a:cubicBezTo>
                    <a:pt x="2361" y="3022"/>
                    <a:pt x="3022" y="2361"/>
                    <a:pt x="3022" y="1511"/>
                  </a:cubicBezTo>
                  <a:cubicBezTo>
                    <a:pt x="3022" y="661"/>
                    <a:pt x="2361" y="0"/>
                    <a:pt x="151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70" name="Google Shape;6770;p84"/>
            <p:cNvSpPr/>
            <p:nvPr/>
          </p:nvSpPr>
          <p:spPr>
            <a:xfrm>
              <a:off x="3741525" y="4770975"/>
              <a:ext cx="73200" cy="75550"/>
            </a:xfrm>
            <a:custGeom>
              <a:avLst/>
              <a:gdLst/>
              <a:ahLst/>
              <a:cxnLst/>
              <a:rect l="l" t="t" r="r" b="b"/>
              <a:pathLst>
                <a:path w="2928" h="3022" extrusionOk="0">
                  <a:moveTo>
                    <a:pt x="1417" y="0"/>
                  </a:moveTo>
                  <a:cubicBezTo>
                    <a:pt x="661" y="0"/>
                    <a:pt x="0" y="661"/>
                    <a:pt x="0" y="1511"/>
                  </a:cubicBezTo>
                  <a:cubicBezTo>
                    <a:pt x="0" y="2361"/>
                    <a:pt x="661" y="3022"/>
                    <a:pt x="1511" y="3022"/>
                  </a:cubicBezTo>
                  <a:cubicBezTo>
                    <a:pt x="2267" y="3022"/>
                    <a:pt x="2928" y="2361"/>
                    <a:pt x="2928" y="1511"/>
                  </a:cubicBezTo>
                  <a:cubicBezTo>
                    <a:pt x="2928" y="661"/>
                    <a:pt x="2267" y="0"/>
                    <a:pt x="151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71" name="Google Shape;6771;p84"/>
            <p:cNvSpPr/>
            <p:nvPr/>
          </p:nvSpPr>
          <p:spPr>
            <a:xfrm>
              <a:off x="1949625" y="4582100"/>
              <a:ext cx="75575" cy="75575"/>
            </a:xfrm>
            <a:custGeom>
              <a:avLst/>
              <a:gdLst/>
              <a:ahLst/>
              <a:cxnLst/>
              <a:rect l="l" t="t" r="r" b="b"/>
              <a:pathLst>
                <a:path w="3023" h="3023"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72" name="Google Shape;6772;p84"/>
            <p:cNvSpPr/>
            <p:nvPr/>
          </p:nvSpPr>
          <p:spPr>
            <a:xfrm>
              <a:off x="2147950" y="4582100"/>
              <a:ext cx="75575" cy="75575"/>
            </a:xfrm>
            <a:custGeom>
              <a:avLst/>
              <a:gdLst/>
              <a:ahLst/>
              <a:cxnLst/>
              <a:rect l="l" t="t" r="r" b="b"/>
              <a:pathLst>
                <a:path w="3023" h="3023"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73" name="Google Shape;6773;p84"/>
            <p:cNvSpPr/>
            <p:nvPr/>
          </p:nvSpPr>
          <p:spPr>
            <a:xfrm>
              <a:off x="2346250" y="4582100"/>
              <a:ext cx="75575" cy="75575"/>
            </a:xfrm>
            <a:custGeom>
              <a:avLst/>
              <a:gdLst/>
              <a:ahLst/>
              <a:cxnLst/>
              <a:rect l="l" t="t" r="r" b="b"/>
              <a:pathLst>
                <a:path w="3023" h="3023" extrusionOk="0">
                  <a:moveTo>
                    <a:pt x="1512" y="0"/>
                  </a:moveTo>
                  <a:cubicBezTo>
                    <a:pt x="756" y="0"/>
                    <a:pt x="95" y="661"/>
                    <a:pt x="95" y="1511"/>
                  </a:cubicBezTo>
                  <a:cubicBezTo>
                    <a:pt x="1" y="2361"/>
                    <a:pt x="756" y="3022"/>
                    <a:pt x="1512" y="3022"/>
                  </a:cubicBezTo>
                  <a:cubicBezTo>
                    <a:pt x="2362" y="3022"/>
                    <a:pt x="3023" y="2361"/>
                    <a:pt x="3023" y="1511"/>
                  </a:cubicBezTo>
                  <a:cubicBezTo>
                    <a:pt x="3023" y="661"/>
                    <a:pt x="2362" y="0"/>
                    <a:pt x="151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74" name="Google Shape;6774;p84"/>
            <p:cNvSpPr/>
            <p:nvPr/>
          </p:nvSpPr>
          <p:spPr>
            <a:xfrm>
              <a:off x="2546925" y="4582100"/>
              <a:ext cx="75575" cy="75575"/>
            </a:xfrm>
            <a:custGeom>
              <a:avLst/>
              <a:gdLst/>
              <a:ahLst/>
              <a:cxnLst/>
              <a:rect l="l" t="t" r="r" b="b"/>
              <a:pathLst>
                <a:path w="3023" h="3023" extrusionOk="0">
                  <a:moveTo>
                    <a:pt x="1512" y="0"/>
                  </a:moveTo>
                  <a:cubicBezTo>
                    <a:pt x="662" y="0"/>
                    <a:pt x="1" y="661"/>
                    <a:pt x="1" y="1511"/>
                  </a:cubicBezTo>
                  <a:cubicBezTo>
                    <a:pt x="1" y="2361"/>
                    <a:pt x="662" y="3022"/>
                    <a:pt x="1512" y="3022"/>
                  </a:cubicBezTo>
                  <a:cubicBezTo>
                    <a:pt x="2267" y="3022"/>
                    <a:pt x="3023" y="2361"/>
                    <a:pt x="3023" y="1511"/>
                  </a:cubicBezTo>
                  <a:cubicBezTo>
                    <a:pt x="3023" y="661"/>
                    <a:pt x="2362" y="0"/>
                    <a:pt x="151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75" name="Google Shape;6775;p84"/>
            <p:cNvSpPr/>
            <p:nvPr/>
          </p:nvSpPr>
          <p:spPr>
            <a:xfrm>
              <a:off x="2745250" y="4582100"/>
              <a:ext cx="75575" cy="75575"/>
            </a:xfrm>
            <a:custGeom>
              <a:avLst/>
              <a:gdLst/>
              <a:ahLst/>
              <a:cxnLst/>
              <a:rect l="l" t="t" r="r" b="b"/>
              <a:pathLst>
                <a:path w="3023" h="3023"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76" name="Google Shape;6776;p84"/>
            <p:cNvSpPr/>
            <p:nvPr/>
          </p:nvSpPr>
          <p:spPr>
            <a:xfrm>
              <a:off x="2945925" y="4582100"/>
              <a:ext cx="73200" cy="75575"/>
            </a:xfrm>
            <a:custGeom>
              <a:avLst/>
              <a:gdLst/>
              <a:ahLst/>
              <a:cxnLst/>
              <a:rect l="l" t="t" r="r" b="b"/>
              <a:pathLst>
                <a:path w="2928" h="3023" extrusionOk="0">
                  <a:moveTo>
                    <a:pt x="1417" y="0"/>
                  </a:moveTo>
                  <a:cubicBezTo>
                    <a:pt x="661" y="0"/>
                    <a:pt x="0" y="661"/>
                    <a:pt x="0" y="1511"/>
                  </a:cubicBezTo>
                  <a:cubicBezTo>
                    <a:pt x="0" y="2361"/>
                    <a:pt x="661" y="3022"/>
                    <a:pt x="1417" y="3022"/>
                  </a:cubicBezTo>
                  <a:cubicBezTo>
                    <a:pt x="2266" y="3022"/>
                    <a:pt x="2928" y="2361"/>
                    <a:pt x="2928" y="1511"/>
                  </a:cubicBezTo>
                  <a:cubicBezTo>
                    <a:pt x="2928" y="661"/>
                    <a:pt x="2266" y="0"/>
                    <a:pt x="141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77" name="Google Shape;6777;p84"/>
            <p:cNvSpPr/>
            <p:nvPr/>
          </p:nvSpPr>
          <p:spPr>
            <a:xfrm>
              <a:off x="3144225" y="4582100"/>
              <a:ext cx="73225" cy="75575"/>
            </a:xfrm>
            <a:custGeom>
              <a:avLst/>
              <a:gdLst/>
              <a:ahLst/>
              <a:cxnLst/>
              <a:rect l="l" t="t" r="r" b="b"/>
              <a:pathLst>
                <a:path w="2929" h="3023" extrusionOk="0">
                  <a:moveTo>
                    <a:pt x="1417" y="0"/>
                  </a:moveTo>
                  <a:cubicBezTo>
                    <a:pt x="662" y="0"/>
                    <a:pt x="1" y="661"/>
                    <a:pt x="1" y="1511"/>
                  </a:cubicBezTo>
                  <a:cubicBezTo>
                    <a:pt x="1" y="2361"/>
                    <a:pt x="662" y="3022"/>
                    <a:pt x="1511" y="3022"/>
                  </a:cubicBezTo>
                  <a:cubicBezTo>
                    <a:pt x="2267" y="3022"/>
                    <a:pt x="2928" y="2361"/>
                    <a:pt x="2928" y="1511"/>
                  </a:cubicBezTo>
                  <a:cubicBezTo>
                    <a:pt x="2928" y="661"/>
                    <a:pt x="2267" y="0"/>
                    <a:pt x="151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78" name="Google Shape;6778;p84"/>
            <p:cNvSpPr/>
            <p:nvPr/>
          </p:nvSpPr>
          <p:spPr>
            <a:xfrm>
              <a:off x="3342550" y="4582100"/>
              <a:ext cx="75550" cy="75575"/>
            </a:xfrm>
            <a:custGeom>
              <a:avLst/>
              <a:gdLst/>
              <a:ahLst/>
              <a:cxnLst/>
              <a:rect l="l" t="t" r="r" b="b"/>
              <a:pathLst>
                <a:path w="3022" h="3023"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79" name="Google Shape;6779;p84"/>
            <p:cNvSpPr/>
            <p:nvPr/>
          </p:nvSpPr>
          <p:spPr>
            <a:xfrm>
              <a:off x="3540850" y="4582100"/>
              <a:ext cx="75575" cy="75575"/>
            </a:xfrm>
            <a:custGeom>
              <a:avLst/>
              <a:gdLst/>
              <a:ahLst/>
              <a:cxnLst/>
              <a:rect l="l" t="t" r="r" b="b"/>
              <a:pathLst>
                <a:path w="3023" h="3023" extrusionOk="0">
                  <a:moveTo>
                    <a:pt x="1511" y="0"/>
                  </a:moveTo>
                  <a:cubicBezTo>
                    <a:pt x="756" y="0"/>
                    <a:pt x="95" y="661"/>
                    <a:pt x="95" y="1511"/>
                  </a:cubicBezTo>
                  <a:cubicBezTo>
                    <a:pt x="1" y="2361"/>
                    <a:pt x="756" y="3022"/>
                    <a:pt x="1511" y="3022"/>
                  </a:cubicBezTo>
                  <a:cubicBezTo>
                    <a:pt x="2361" y="3022"/>
                    <a:pt x="3022" y="2361"/>
                    <a:pt x="3022" y="1511"/>
                  </a:cubicBezTo>
                  <a:cubicBezTo>
                    <a:pt x="3022" y="661"/>
                    <a:pt x="2361" y="0"/>
                    <a:pt x="151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80" name="Google Shape;6780;p84"/>
            <p:cNvSpPr/>
            <p:nvPr/>
          </p:nvSpPr>
          <p:spPr>
            <a:xfrm>
              <a:off x="3741525" y="4582100"/>
              <a:ext cx="73200" cy="75575"/>
            </a:xfrm>
            <a:custGeom>
              <a:avLst/>
              <a:gdLst/>
              <a:ahLst/>
              <a:cxnLst/>
              <a:rect l="l" t="t" r="r" b="b"/>
              <a:pathLst>
                <a:path w="2928" h="3023" extrusionOk="0">
                  <a:moveTo>
                    <a:pt x="1417" y="0"/>
                  </a:moveTo>
                  <a:cubicBezTo>
                    <a:pt x="661" y="0"/>
                    <a:pt x="0" y="661"/>
                    <a:pt x="0" y="1511"/>
                  </a:cubicBezTo>
                  <a:cubicBezTo>
                    <a:pt x="0" y="2361"/>
                    <a:pt x="661" y="3022"/>
                    <a:pt x="1511" y="3022"/>
                  </a:cubicBezTo>
                  <a:cubicBezTo>
                    <a:pt x="2267" y="3022"/>
                    <a:pt x="2928" y="2361"/>
                    <a:pt x="2928" y="1511"/>
                  </a:cubicBezTo>
                  <a:cubicBezTo>
                    <a:pt x="2928" y="661"/>
                    <a:pt x="2267" y="0"/>
                    <a:pt x="151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81" name="Google Shape;6781;p84"/>
            <p:cNvSpPr/>
            <p:nvPr/>
          </p:nvSpPr>
          <p:spPr>
            <a:xfrm>
              <a:off x="1751325" y="4393225"/>
              <a:ext cx="73200" cy="75575"/>
            </a:xfrm>
            <a:custGeom>
              <a:avLst/>
              <a:gdLst/>
              <a:ahLst/>
              <a:cxnLst/>
              <a:rect l="l" t="t" r="r" b="b"/>
              <a:pathLst>
                <a:path w="2928" h="3023" extrusionOk="0">
                  <a:moveTo>
                    <a:pt x="1417" y="1"/>
                  </a:moveTo>
                  <a:cubicBezTo>
                    <a:pt x="661" y="1"/>
                    <a:pt x="0" y="662"/>
                    <a:pt x="0" y="1512"/>
                  </a:cubicBezTo>
                  <a:cubicBezTo>
                    <a:pt x="0" y="1606"/>
                    <a:pt x="0" y="1700"/>
                    <a:pt x="0" y="1795"/>
                  </a:cubicBezTo>
                  <a:cubicBezTo>
                    <a:pt x="378" y="2173"/>
                    <a:pt x="661" y="2456"/>
                    <a:pt x="945" y="2834"/>
                  </a:cubicBezTo>
                  <a:cubicBezTo>
                    <a:pt x="1134" y="2928"/>
                    <a:pt x="1322" y="3023"/>
                    <a:pt x="1511" y="3023"/>
                  </a:cubicBezTo>
                  <a:cubicBezTo>
                    <a:pt x="2267" y="3023"/>
                    <a:pt x="2928" y="2361"/>
                    <a:pt x="2928" y="1512"/>
                  </a:cubicBezTo>
                  <a:cubicBezTo>
                    <a:pt x="2928" y="662"/>
                    <a:pt x="2267" y="1"/>
                    <a:pt x="151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82" name="Google Shape;6782;p84"/>
            <p:cNvSpPr/>
            <p:nvPr/>
          </p:nvSpPr>
          <p:spPr>
            <a:xfrm>
              <a:off x="1949625" y="4393225"/>
              <a:ext cx="75575" cy="75575"/>
            </a:xfrm>
            <a:custGeom>
              <a:avLst/>
              <a:gdLst/>
              <a:ahLst/>
              <a:cxnLst/>
              <a:rect l="l" t="t" r="r" b="b"/>
              <a:pathLst>
                <a:path w="3023" h="3023" extrusionOk="0">
                  <a:moveTo>
                    <a:pt x="1512" y="1"/>
                  </a:moveTo>
                  <a:cubicBezTo>
                    <a:pt x="662" y="1"/>
                    <a:pt x="1" y="662"/>
                    <a:pt x="1" y="1512"/>
                  </a:cubicBezTo>
                  <a:cubicBezTo>
                    <a:pt x="1" y="2361"/>
                    <a:pt x="662" y="3023"/>
                    <a:pt x="1512" y="3023"/>
                  </a:cubicBezTo>
                  <a:cubicBezTo>
                    <a:pt x="2362" y="3023"/>
                    <a:pt x="3023" y="2361"/>
                    <a:pt x="3023" y="1512"/>
                  </a:cubicBezTo>
                  <a:cubicBezTo>
                    <a:pt x="3023" y="662"/>
                    <a:pt x="2362" y="1"/>
                    <a:pt x="151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83" name="Google Shape;6783;p84"/>
            <p:cNvSpPr/>
            <p:nvPr/>
          </p:nvSpPr>
          <p:spPr>
            <a:xfrm>
              <a:off x="2147950" y="4393225"/>
              <a:ext cx="75575" cy="75575"/>
            </a:xfrm>
            <a:custGeom>
              <a:avLst/>
              <a:gdLst/>
              <a:ahLst/>
              <a:cxnLst/>
              <a:rect l="l" t="t" r="r" b="b"/>
              <a:pathLst>
                <a:path w="3023" h="3023" extrusionOk="0">
                  <a:moveTo>
                    <a:pt x="1511" y="1"/>
                  </a:moveTo>
                  <a:cubicBezTo>
                    <a:pt x="661" y="1"/>
                    <a:pt x="0" y="662"/>
                    <a:pt x="0" y="1512"/>
                  </a:cubicBezTo>
                  <a:cubicBezTo>
                    <a:pt x="0" y="2361"/>
                    <a:pt x="661" y="3023"/>
                    <a:pt x="1511" y="3023"/>
                  </a:cubicBezTo>
                  <a:cubicBezTo>
                    <a:pt x="2361" y="3023"/>
                    <a:pt x="3022" y="2361"/>
                    <a:pt x="3022" y="1512"/>
                  </a:cubicBezTo>
                  <a:cubicBezTo>
                    <a:pt x="3022" y="662"/>
                    <a:pt x="2361" y="1"/>
                    <a:pt x="151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84" name="Google Shape;6784;p84"/>
            <p:cNvSpPr/>
            <p:nvPr/>
          </p:nvSpPr>
          <p:spPr>
            <a:xfrm>
              <a:off x="2346250" y="4393225"/>
              <a:ext cx="75575" cy="75575"/>
            </a:xfrm>
            <a:custGeom>
              <a:avLst/>
              <a:gdLst/>
              <a:ahLst/>
              <a:cxnLst/>
              <a:rect l="l" t="t" r="r" b="b"/>
              <a:pathLst>
                <a:path w="3023" h="3023" extrusionOk="0">
                  <a:moveTo>
                    <a:pt x="1512" y="1"/>
                  </a:moveTo>
                  <a:cubicBezTo>
                    <a:pt x="756" y="1"/>
                    <a:pt x="95" y="662"/>
                    <a:pt x="95" y="1512"/>
                  </a:cubicBezTo>
                  <a:cubicBezTo>
                    <a:pt x="1" y="2361"/>
                    <a:pt x="756" y="3023"/>
                    <a:pt x="1512" y="3023"/>
                  </a:cubicBezTo>
                  <a:cubicBezTo>
                    <a:pt x="2362" y="3023"/>
                    <a:pt x="3023" y="2361"/>
                    <a:pt x="3023" y="1512"/>
                  </a:cubicBezTo>
                  <a:cubicBezTo>
                    <a:pt x="3023" y="662"/>
                    <a:pt x="2362" y="1"/>
                    <a:pt x="151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85" name="Google Shape;6785;p84"/>
            <p:cNvSpPr/>
            <p:nvPr/>
          </p:nvSpPr>
          <p:spPr>
            <a:xfrm>
              <a:off x="2546925" y="4393225"/>
              <a:ext cx="75575" cy="75575"/>
            </a:xfrm>
            <a:custGeom>
              <a:avLst/>
              <a:gdLst/>
              <a:ahLst/>
              <a:cxnLst/>
              <a:rect l="l" t="t" r="r" b="b"/>
              <a:pathLst>
                <a:path w="3023" h="3023" extrusionOk="0">
                  <a:moveTo>
                    <a:pt x="1512" y="1"/>
                  </a:moveTo>
                  <a:cubicBezTo>
                    <a:pt x="662" y="1"/>
                    <a:pt x="1" y="662"/>
                    <a:pt x="1" y="1512"/>
                  </a:cubicBezTo>
                  <a:cubicBezTo>
                    <a:pt x="1" y="2361"/>
                    <a:pt x="662" y="3023"/>
                    <a:pt x="1512" y="3023"/>
                  </a:cubicBezTo>
                  <a:cubicBezTo>
                    <a:pt x="2267" y="3023"/>
                    <a:pt x="3023" y="2361"/>
                    <a:pt x="3023" y="1512"/>
                  </a:cubicBezTo>
                  <a:cubicBezTo>
                    <a:pt x="3023" y="662"/>
                    <a:pt x="2362" y="1"/>
                    <a:pt x="151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86" name="Google Shape;6786;p84"/>
            <p:cNvSpPr/>
            <p:nvPr/>
          </p:nvSpPr>
          <p:spPr>
            <a:xfrm>
              <a:off x="2745250" y="4393225"/>
              <a:ext cx="75575" cy="75575"/>
            </a:xfrm>
            <a:custGeom>
              <a:avLst/>
              <a:gdLst/>
              <a:ahLst/>
              <a:cxnLst/>
              <a:rect l="l" t="t" r="r" b="b"/>
              <a:pathLst>
                <a:path w="3023" h="3023" extrusionOk="0">
                  <a:moveTo>
                    <a:pt x="1511" y="1"/>
                  </a:moveTo>
                  <a:cubicBezTo>
                    <a:pt x="661" y="1"/>
                    <a:pt x="0" y="662"/>
                    <a:pt x="0" y="1512"/>
                  </a:cubicBezTo>
                  <a:cubicBezTo>
                    <a:pt x="0" y="2361"/>
                    <a:pt x="661" y="3023"/>
                    <a:pt x="1511" y="3023"/>
                  </a:cubicBezTo>
                  <a:cubicBezTo>
                    <a:pt x="2361" y="3023"/>
                    <a:pt x="3022" y="2361"/>
                    <a:pt x="3022" y="1512"/>
                  </a:cubicBezTo>
                  <a:cubicBezTo>
                    <a:pt x="3022" y="662"/>
                    <a:pt x="2361" y="1"/>
                    <a:pt x="151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87" name="Google Shape;6787;p84"/>
            <p:cNvSpPr/>
            <p:nvPr/>
          </p:nvSpPr>
          <p:spPr>
            <a:xfrm>
              <a:off x="2945925" y="4393225"/>
              <a:ext cx="73200" cy="75575"/>
            </a:xfrm>
            <a:custGeom>
              <a:avLst/>
              <a:gdLst/>
              <a:ahLst/>
              <a:cxnLst/>
              <a:rect l="l" t="t" r="r" b="b"/>
              <a:pathLst>
                <a:path w="2928" h="3023" extrusionOk="0">
                  <a:moveTo>
                    <a:pt x="1417" y="1"/>
                  </a:moveTo>
                  <a:cubicBezTo>
                    <a:pt x="661" y="1"/>
                    <a:pt x="0" y="662"/>
                    <a:pt x="0" y="1512"/>
                  </a:cubicBezTo>
                  <a:cubicBezTo>
                    <a:pt x="0" y="2361"/>
                    <a:pt x="661" y="3023"/>
                    <a:pt x="1417" y="3023"/>
                  </a:cubicBezTo>
                  <a:cubicBezTo>
                    <a:pt x="2266" y="3023"/>
                    <a:pt x="2928" y="2361"/>
                    <a:pt x="2928" y="1512"/>
                  </a:cubicBezTo>
                  <a:cubicBezTo>
                    <a:pt x="2928" y="662"/>
                    <a:pt x="2266" y="1"/>
                    <a:pt x="141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88" name="Google Shape;6788;p84"/>
            <p:cNvSpPr/>
            <p:nvPr/>
          </p:nvSpPr>
          <p:spPr>
            <a:xfrm>
              <a:off x="3144225" y="4393225"/>
              <a:ext cx="73225" cy="75575"/>
            </a:xfrm>
            <a:custGeom>
              <a:avLst/>
              <a:gdLst/>
              <a:ahLst/>
              <a:cxnLst/>
              <a:rect l="l" t="t" r="r" b="b"/>
              <a:pathLst>
                <a:path w="2929" h="3023" extrusionOk="0">
                  <a:moveTo>
                    <a:pt x="1417" y="1"/>
                  </a:moveTo>
                  <a:cubicBezTo>
                    <a:pt x="662" y="1"/>
                    <a:pt x="1" y="662"/>
                    <a:pt x="1" y="1512"/>
                  </a:cubicBezTo>
                  <a:cubicBezTo>
                    <a:pt x="1" y="2361"/>
                    <a:pt x="662" y="3023"/>
                    <a:pt x="1511" y="3023"/>
                  </a:cubicBezTo>
                  <a:cubicBezTo>
                    <a:pt x="2267" y="3023"/>
                    <a:pt x="2928" y="2361"/>
                    <a:pt x="2928" y="1512"/>
                  </a:cubicBezTo>
                  <a:cubicBezTo>
                    <a:pt x="2928" y="662"/>
                    <a:pt x="2267" y="1"/>
                    <a:pt x="151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89" name="Google Shape;6789;p84"/>
            <p:cNvSpPr/>
            <p:nvPr/>
          </p:nvSpPr>
          <p:spPr>
            <a:xfrm>
              <a:off x="3342550" y="4393225"/>
              <a:ext cx="75550" cy="75575"/>
            </a:xfrm>
            <a:custGeom>
              <a:avLst/>
              <a:gdLst/>
              <a:ahLst/>
              <a:cxnLst/>
              <a:rect l="l" t="t" r="r" b="b"/>
              <a:pathLst>
                <a:path w="3022" h="3023" extrusionOk="0">
                  <a:moveTo>
                    <a:pt x="1511" y="1"/>
                  </a:moveTo>
                  <a:cubicBezTo>
                    <a:pt x="661" y="1"/>
                    <a:pt x="0" y="662"/>
                    <a:pt x="0" y="1512"/>
                  </a:cubicBezTo>
                  <a:cubicBezTo>
                    <a:pt x="0" y="2361"/>
                    <a:pt x="661" y="3023"/>
                    <a:pt x="1511" y="3023"/>
                  </a:cubicBezTo>
                  <a:cubicBezTo>
                    <a:pt x="2361" y="3023"/>
                    <a:pt x="3022" y="2361"/>
                    <a:pt x="3022" y="1512"/>
                  </a:cubicBezTo>
                  <a:cubicBezTo>
                    <a:pt x="3022" y="662"/>
                    <a:pt x="2361" y="1"/>
                    <a:pt x="151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90" name="Google Shape;6790;p84"/>
            <p:cNvSpPr/>
            <p:nvPr/>
          </p:nvSpPr>
          <p:spPr>
            <a:xfrm>
              <a:off x="3540850" y="4393225"/>
              <a:ext cx="75575" cy="75575"/>
            </a:xfrm>
            <a:custGeom>
              <a:avLst/>
              <a:gdLst/>
              <a:ahLst/>
              <a:cxnLst/>
              <a:rect l="l" t="t" r="r" b="b"/>
              <a:pathLst>
                <a:path w="3023" h="3023" extrusionOk="0">
                  <a:moveTo>
                    <a:pt x="1511" y="1"/>
                  </a:moveTo>
                  <a:cubicBezTo>
                    <a:pt x="756" y="1"/>
                    <a:pt x="95" y="662"/>
                    <a:pt x="95" y="1512"/>
                  </a:cubicBezTo>
                  <a:cubicBezTo>
                    <a:pt x="1" y="2361"/>
                    <a:pt x="756" y="3023"/>
                    <a:pt x="1511" y="3023"/>
                  </a:cubicBezTo>
                  <a:cubicBezTo>
                    <a:pt x="2361" y="3023"/>
                    <a:pt x="3022" y="2361"/>
                    <a:pt x="3022" y="1512"/>
                  </a:cubicBezTo>
                  <a:cubicBezTo>
                    <a:pt x="3022" y="662"/>
                    <a:pt x="2361" y="1"/>
                    <a:pt x="151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91" name="Google Shape;6791;p84"/>
            <p:cNvSpPr/>
            <p:nvPr/>
          </p:nvSpPr>
          <p:spPr>
            <a:xfrm>
              <a:off x="3741525" y="4393225"/>
              <a:ext cx="73200" cy="75575"/>
            </a:xfrm>
            <a:custGeom>
              <a:avLst/>
              <a:gdLst/>
              <a:ahLst/>
              <a:cxnLst/>
              <a:rect l="l" t="t" r="r" b="b"/>
              <a:pathLst>
                <a:path w="2928" h="3023" extrusionOk="0">
                  <a:moveTo>
                    <a:pt x="1417" y="1"/>
                  </a:moveTo>
                  <a:cubicBezTo>
                    <a:pt x="661" y="1"/>
                    <a:pt x="0" y="662"/>
                    <a:pt x="0" y="1512"/>
                  </a:cubicBezTo>
                  <a:cubicBezTo>
                    <a:pt x="0" y="2361"/>
                    <a:pt x="661" y="3023"/>
                    <a:pt x="1511" y="3023"/>
                  </a:cubicBezTo>
                  <a:cubicBezTo>
                    <a:pt x="2267" y="3023"/>
                    <a:pt x="2928" y="2361"/>
                    <a:pt x="2928" y="1512"/>
                  </a:cubicBezTo>
                  <a:cubicBezTo>
                    <a:pt x="2928" y="662"/>
                    <a:pt x="2267" y="1"/>
                    <a:pt x="151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92" name="Google Shape;6792;p84"/>
            <p:cNvSpPr/>
            <p:nvPr/>
          </p:nvSpPr>
          <p:spPr>
            <a:xfrm>
              <a:off x="1751325" y="4204350"/>
              <a:ext cx="73200" cy="73225"/>
            </a:xfrm>
            <a:custGeom>
              <a:avLst/>
              <a:gdLst/>
              <a:ahLst/>
              <a:cxnLst/>
              <a:rect l="l" t="t" r="r" b="b"/>
              <a:pathLst>
                <a:path w="2928" h="2929" extrusionOk="0">
                  <a:moveTo>
                    <a:pt x="1417" y="1"/>
                  </a:moveTo>
                  <a:cubicBezTo>
                    <a:pt x="661" y="1"/>
                    <a:pt x="0" y="662"/>
                    <a:pt x="0" y="1512"/>
                  </a:cubicBezTo>
                  <a:cubicBezTo>
                    <a:pt x="0" y="2267"/>
                    <a:pt x="661" y="2928"/>
                    <a:pt x="1511" y="2928"/>
                  </a:cubicBezTo>
                  <a:cubicBezTo>
                    <a:pt x="2267" y="2928"/>
                    <a:pt x="2928" y="2362"/>
                    <a:pt x="2928" y="1512"/>
                  </a:cubicBezTo>
                  <a:cubicBezTo>
                    <a:pt x="2928" y="662"/>
                    <a:pt x="2267" y="1"/>
                    <a:pt x="151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93" name="Google Shape;6793;p84"/>
            <p:cNvSpPr/>
            <p:nvPr/>
          </p:nvSpPr>
          <p:spPr>
            <a:xfrm>
              <a:off x="1949625" y="4204350"/>
              <a:ext cx="75575" cy="73225"/>
            </a:xfrm>
            <a:custGeom>
              <a:avLst/>
              <a:gdLst/>
              <a:ahLst/>
              <a:cxnLst/>
              <a:rect l="l" t="t" r="r" b="b"/>
              <a:pathLst>
                <a:path w="3023" h="2929" extrusionOk="0">
                  <a:moveTo>
                    <a:pt x="1512" y="1"/>
                  </a:moveTo>
                  <a:cubicBezTo>
                    <a:pt x="662" y="1"/>
                    <a:pt x="1" y="662"/>
                    <a:pt x="1" y="1512"/>
                  </a:cubicBezTo>
                  <a:cubicBezTo>
                    <a:pt x="1" y="2267"/>
                    <a:pt x="662" y="2928"/>
                    <a:pt x="1512" y="2928"/>
                  </a:cubicBezTo>
                  <a:cubicBezTo>
                    <a:pt x="2362" y="2928"/>
                    <a:pt x="3023" y="2362"/>
                    <a:pt x="3023" y="1512"/>
                  </a:cubicBezTo>
                  <a:cubicBezTo>
                    <a:pt x="3023" y="662"/>
                    <a:pt x="2362" y="1"/>
                    <a:pt x="151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94" name="Google Shape;6794;p84"/>
            <p:cNvSpPr/>
            <p:nvPr/>
          </p:nvSpPr>
          <p:spPr>
            <a:xfrm>
              <a:off x="2147950" y="4204350"/>
              <a:ext cx="75575" cy="73225"/>
            </a:xfrm>
            <a:custGeom>
              <a:avLst/>
              <a:gdLst/>
              <a:ahLst/>
              <a:cxnLst/>
              <a:rect l="l" t="t" r="r" b="b"/>
              <a:pathLst>
                <a:path w="3023" h="2929" extrusionOk="0">
                  <a:moveTo>
                    <a:pt x="1511" y="1"/>
                  </a:moveTo>
                  <a:cubicBezTo>
                    <a:pt x="661" y="1"/>
                    <a:pt x="0" y="662"/>
                    <a:pt x="0" y="1512"/>
                  </a:cubicBezTo>
                  <a:cubicBezTo>
                    <a:pt x="0" y="2267"/>
                    <a:pt x="661" y="2928"/>
                    <a:pt x="1511" y="2928"/>
                  </a:cubicBezTo>
                  <a:cubicBezTo>
                    <a:pt x="2361" y="2928"/>
                    <a:pt x="3022" y="2362"/>
                    <a:pt x="3022" y="1512"/>
                  </a:cubicBezTo>
                  <a:cubicBezTo>
                    <a:pt x="3022" y="662"/>
                    <a:pt x="2361" y="1"/>
                    <a:pt x="151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95" name="Google Shape;6795;p84"/>
            <p:cNvSpPr/>
            <p:nvPr/>
          </p:nvSpPr>
          <p:spPr>
            <a:xfrm>
              <a:off x="2346250" y="4204350"/>
              <a:ext cx="75575" cy="73225"/>
            </a:xfrm>
            <a:custGeom>
              <a:avLst/>
              <a:gdLst/>
              <a:ahLst/>
              <a:cxnLst/>
              <a:rect l="l" t="t" r="r" b="b"/>
              <a:pathLst>
                <a:path w="3023" h="2929" extrusionOk="0">
                  <a:moveTo>
                    <a:pt x="1512" y="1"/>
                  </a:moveTo>
                  <a:cubicBezTo>
                    <a:pt x="756" y="1"/>
                    <a:pt x="95" y="662"/>
                    <a:pt x="95" y="1512"/>
                  </a:cubicBezTo>
                  <a:cubicBezTo>
                    <a:pt x="1" y="2267"/>
                    <a:pt x="756" y="2928"/>
                    <a:pt x="1512" y="2928"/>
                  </a:cubicBezTo>
                  <a:cubicBezTo>
                    <a:pt x="2362" y="2928"/>
                    <a:pt x="3023" y="2362"/>
                    <a:pt x="3023" y="1512"/>
                  </a:cubicBezTo>
                  <a:cubicBezTo>
                    <a:pt x="3023" y="662"/>
                    <a:pt x="2362" y="1"/>
                    <a:pt x="151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96" name="Google Shape;6796;p84"/>
            <p:cNvSpPr/>
            <p:nvPr/>
          </p:nvSpPr>
          <p:spPr>
            <a:xfrm>
              <a:off x="2546925" y="4204350"/>
              <a:ext cx="75575" cy="73225"/>
            </a:xfrm>
            <a:custGeom>
              <a:avLst/>
              <a:gdLst/>
              <a:ahLst/>
              <a:cxnLst/>
              <a:rect l="l" t="t" r="r" b="b"/>
              <a:pathLst>
                <a:path w="3023" h="2929" extrusionOk="0">
                  <a:moveTo>
                    <a:pt x="1512" y="1"/>
                  </a:moveTo>
                  <a:cubicBezTo>
                    <a:pt x="662" y="1"/>
                    <a:pt x="1" y="662"/>
                    <a:pt x="1" y="1512"/>
                  </a:cubicBezTo>
                  <a:cubicBezTo>
                    <a:pt x="1" y="2267"/>
                    <a:pt x="662" y="2928"/>
                    <a:pt x="1512" y="2928"/>
                  </a:cubicBezTo>
                  <a:cubicBezTo>
                    <a:pt x="2267" y="2928"/>
                    <a:pt x="3023" y="2362"/>
                    <a:pt x="3023" y="1512"/>
                  </a:cubicBezTo>
                  <a:cubicBezTo>
                    <a:pt x="3023" y="662"/>
                    <a:pt x="2362" y="1"/>
                    <a:pt x="151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97" name="Google Shape;6797;p84"/>
            <p:cNvSpPr/>
            <p:nvPr/>
          </p:nvSpPr>
          <p:spPr>
            <a:xfrm>
              <a:off x="2745250" y="4204350"/>
              <a:ext cx="75575" cy="73225"/>
            </a:xfrm>
            <a:custGeom>
              <a:avLst/>
              <a:gdLst/>
              <a:ahLst/>
              <a:cxnLst/>
              <a:rect l="l" t="t" r="r" b="b"/>
              <a:pathLst>
                <a:path w="3023" h="2929" extrusionOk="0">
                  <a:moveTo>
                    <a:pt x="1511" y="1"/>
                  </a:moveTo>
                  <a:cubicBezTo>
                    <a:pt x="661" y="1"/>
                    <a:pt x="0" y="662"/>
                    <a:pt x="0" y="1512"/>
                  </a:cubicBezTo>
                  <a:cubicBezTo>
                    <a:pt x="0" y="2267"/>
                    <a:pt x="661" y="2928"/>
                    <a:pt x="1511" y="2928"/>
                  </a:cubicBezTo>
                  <a:cubicBezTo>
                    <a:pt x="2361" y="2928"/>
                    <a:pt x="3022" y="2362"/>
                    <a:pt x="3022" y="1512"/>
                  </a:cubicBezTo>
                  <a:cubicBezTo>
                    <a:pt x="3022" y="662"/>
                    <a:pt x="2361" y="1"/>
                    <a:pt x="151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98" name="Google Shape;6798;p84"/>
            <p:cNvSpPr/>
            <p:nvPr/>
          </p:nvSpPr>
          <p:spPr>
            <a:xfrm>
              <a:off x="2945925" y="4204350"/>
              <a:ext cx="73200" cy="73225"/>
            </a:xfrm>
            <a:custGeom>
              <a:avLst/>
              <a:gdLst/>
              <a:ahLst/>
              <a:cxnLst/>
              <a:rect l="l" t="t" r="r" b="b"/>
              <a:pathLst>
                <a:path w="2928" h="2929" extrusionOk="0">
                  <a:moveTo>
                    <a:pt x="1417" y="1"/>
                  </a:moveTo>
                  <a:cubicBezTo>
                    <a:pt x="661" y="1"/>
                    <a:pt x="0" y="662"/>
                    <a:pt x="0" y="1512"/>
                  </a:cubicBezTo>
                  <a:cubicBezTo>
                    <a:pt x="0" y="2267"/>
                    <a:pt x="661" y="2928"/>
                    <a:pt x="1417" y="2928"/>
                  </a:cubicBezTo>
                  <a:cubicBezTo>
                    <a:pt x="2266" y="2928"/>
                    <a:pt x="2928" y="2362"/>
                    <a:pt x="2928" y="1512"/>
                  </a:cubicBezTo>
                  <a:cubicBezTo>
                    <a:pt x="2928" y="662"/>
                    <a:pt x="2266" y="1"/>
                    <a:pt x="141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99" name="Google Shape;6799;p84"/>
            <p:cNvSpPr/>
            <p:nvPr/>
          </p:nvSpPr>
          <p:spPr>
            <a:xfrm>
              <a:off x="3144225" y="4204350"/>
              <a:ext cx="73225" cy="73225"/>
            </a:xfrm>
            <a:custGeom>
              <a:avLst/>
              <a:gdLst/>
              <a:ahLst/>
              <a:cxnLst/>
              <a:rect l="l" t="t" r="r" b="b"/>
              <a:pathLst>
                <a:path w="2929" h="2929" extrusionOk="0">
                  <a:moveTo>
                    <a:pt x="1417" y="1"/>
                  </a:moveTo>
                  <a:cubicBezTo>
                    <a:pt x="662" y="1"/>
                    <a:pt x="1" y="662"/>
                    <a:pt x="1" y="1512"/>
                  </a:cubicBezTo>
                  <a:cubicBezTo>
                    <a:pt x="1" y="2267"/>
                    <a:pt x="662" y="2928"/>
                    <a:pt x="1511" y="2928"/>
                  </a:cubicBezTo>
                  <a:cubicBezTo>
                    <a:pt x="2267" y="2928"/>
                    <a:pt x="2928" y="2362"/>
                    <a:pt x="2928" y="1512"/>
                  </a:cubicBezTo>
                  <a:cubicBezTo>
                    <a:pt x="2928" y="662"/>
                    <a:pt x="2267" y="1"/>
                    <a:pt x="151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00" name="Google Shape;6800;p84"/>
            <p:cNvSpPr/>
            <p:nvPr/>
          </p:nvSpPr>
          <p:spPr>
            <a:xfrm>
              <a:off x="3342550" y="4204350"/>
              <a:ext cx="75550" cy="73225"/>
            </a:xfrm>
            <a:custGeom>
              <a:avLst/>
              <a:gdLst/>
              <a:ahLst/>
              <a:cxnLst/>
              <a:rect l="l" t="t" r="r" b="b"/>
              <a:pathLst>
                <a:path w="3022" h="2929" extrusionOk="0">
                  <a:moveTo>
                    <a:pt x="1511" y="1"/>
                  </a:moveTo>
                  <a:cubicBezTo>
                    <a:pt x="661" y="1"/>
                    <a:pt x="0" y="662"/>
                    <a:pt x="0" y="1512"/>
                  </a:cubicBezTo>
                  <a:cubicBezTo>
                    <a:pt x="0" y="2267"/>
                    <a:pt x="661" y="2928"/>
                    <a:pt x="1511" y="2928"/>
                  </a:cubicBezTo>
                  <a:cubicBezTo>
                    <a:pt x="2361" y="2928"/>
                    <a:pt x="3022" y="2362"/>
                    <a:pt x="3022" y="1512"/>
                  </a:cubicBezTo>
                  <a:cubicBezTo>
                    <a:pt x="3022" y="662"/>
                    <a:pt x="2361" y="1"/>
                    <a:pt x="151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01" name="Google Shape;6801;p84"/>
            <p:cNvSpPr/>
            <p:nvPr/>
          </p:nvSpPr>
          <p:spPr>
            <a:xfrm>
              <a:off x="3540850" y="4204350"/>
              <a:ext cx="75575" cy="73225"/>
            </a:xfrm>
            <a:custGeom>
              <a:avLst/>
              <a:gdLst/>
              <a:ahLst/>
              <a:cxnLst/>
              <a:rect l="l" t="t" r="r" b="b"/>
              <a:pathLst>
                <a:path w="3023" h="2929" extrusionOk="0">
                  <a:moveTo>
                    <a:pt x="1511" y="1"/>
                  </a:moveTo>
                  <a:cubicBezTo>
                    <a:pt x="756" y="1"/>
                    <a:pt x="95" y="662"/>
                    <a:pt x="95" y="1512"/>
                  </a:cubicBezTo>
                  <a:cubicBezTo>
                    <a:pt x="1" y="2267"/>
                    <a:pt x="756" y="2928"/>
                    <a:pt x="1511" y="2928"/>
                  </a:cubicBezTo>
                  <a:cubicBezTo>
                    <a:pt x="2361" y="2928"/>
                    <a:pt x="3022" y="2362"/>
                    <a:pt x="3022" y="1512"/>
                  </a:cubicBezTo>
                  <a:cubicBezTo>
                    <a:pt x="3022" y="662"/>
                    <a:pt x="2361" y="1"/>
                    <a:pt x="151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02" name="Google Shape;6802;p84"/>
            <p:cNvSpPr/>
            <p:nvPr/>
          </p:nvSpPr>
          <p:spPr>
            <a:xfrm>
              <a:off x="3741525" y="4204350"/>
              <a:ext cx="73200" cy="73225"/>
            </a:xfrm>
            <a:custGeom>
              <a:avLst/>
              <a:gdLst/>
              <a:ahLst/>
              <a:cxnLst/>
              <a:rect l="l" t="t" r="r" b="b"/>
              <a:pathLst>
                <a:path w="2928" h="2929" extrusionOk="0">
                  <a:moveTo>
                    <a:pt x="1417" y="1"/>
                  </a:moveTo>
                  <a:cubicBezTo>
                    <a:pt x="661" y="1"/>
                    <a:pt x="0" y="662"/>
                    <a:pt x="0" y="1512"/>
                  </a:cubicBezTo>
                  <a:cubicBezTo>
                    <a:pt x="0" y="2267"/>
                    <a:pt x="661" y="2928"/>
                    <a:pt x="1511" y="2928"/>
                  </a:cubicBezTo>
                  <a:cubicBezTo>
                    <a:pt x="2267" y="2928"/>
                    <a:pt x="2928" y="2362"/>
                    <a:pt x="2928" y="1512"/>
                  </a:cubicBezTo>
                  <a:cubicBezTo>
                    <a:pt x="2928" y="662"/>
                    <a:pt x="2267" y="1"/>
                    <a:pt x="151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03" name="Google Shape;6803;p84"/>
            <p:cNvSpPr/>
            <p:nvPr/>
          </p:nvSpPr>
          <p:spPr>
            <a:xfrm>
              <a:off x="1550650" y="4015500"/>
              <a:ext cx="75575" cy="75550"/>
            </a:xfrm>
            <a:custGeom>
              <a:avLst/>
              <a:gdLst/>
              <a:ahLst/>
              <a:cxnLst/>
              <a:rect l="l" t="t" r="r" b="b"/>
              <a:pathLst>
                <a:path w="3023" h="3022" extrusionOk="0">
                  <a:moveTo>
                    <a:pt x="1511" y="0"/>
                  </a:moveTo>
                  <a:cubicBezTo>
                    <a:pt x="756" y="0"/>
                    <a:pt x="95" y="661"/>
                    <a:pt x="95" y="1511"/>
                  </a:cubicBezTo>
                  <a:cubicBezTo>
                    <a:pt x="0" y="2361"/>
                    <a:pt x="756" y="3022"/>
                    <a:pt x="1511" y="3022"/>
                  </a:cubicBezTo>
                  <a:cubicBezTo>
                    <a:pt x="2361" y="3022"/>
                    <a:pt x="3022" y="2361"/>
                    <a:pt x="3022" y="1511"/>
                  </a:cubicBezTo>
                  <a:cubicBezTo>
                    <a:pt x="3022" y="661"/>
                    <a:pt x="2361" y="0"/>
                    <a:pt x="151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04" name="Google Shape;6804;p84"/>
            <p:cNvSpPr/>
            <p:nvPr/>
          </p:nvSpPr>
          <p:spPr>
            <a:xfrm>
              <a:off x="1751325" y="4015500"/>
              <a:ext cx="73200" cy="75550"/>
            </a:xfrm>
            <a:custGeom>
              <a:avLst/>
              <a:gdLst/>
              <a:ahLst/>
              <a:cxnLst/>
              <a:rect l="l" t="t" r="r" b="b"/>
              <a:pathLst>
                <a:path w="2928" h="3022" extrusionOk="0">
                  <a:moveTo>
                    <a:pt x="1417" y="0"/>
                  </a:moveTo>
                  <a:cubicBezTo>
                    <a:pt x="661" y="0"/>
                    <a:pt x="0" y="661"/>
                    <a:pt x="0" y="1511"/>
                  </a:cubicBezTo>
                  <a:cubicBezTo>
                    <a:pt x="0" y="2361"/>
                    <a:pt x="661" y="3022"/>
                    <a:pt x="1511" y="3022"/>
                  </a:cubicBezTo>
                  <a:cubicBezTo>
                    <a:pt x="2267" y="3022"/>
                    <a:pt x="2928" y="2361"/>
                    <a:pt x="2928" y="1511"/>
                  </a:cubicBezTo>
                  <a:cubicBezTo>
                    <a:pt x="2928" y="661"/>
                    <a:pt x="2267" y="0"/>
                    <a:pt x="151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05" name="Google Shape;6805;p84"/>
            <p:cNvSpPr/>
            <p:nvPr/>
          </p:nvSpPr>
          <p:spPr>
            <a:xfrm>
              <a:off x="1949625" y="4015500"/>
              <a:ext cx="75575" cy="75550"/>
            </a:xfrm>
            <a:custGeom>
              <a:avLst/>
              <a:gdLst/>
              <a:ahLst/>
              <a:cxnLst/>
              <a:rect l="l" t="t" r="r" b="b"/>
              <a:pathLst>
                <a:path w="3023" h="3022"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06" name="Google Shape;6806;p84"/>
            <p:cNvSpPr/>
            <p:nvPr/>
          </p:nvSpPr>
          <p:spPr>
            <a:xfrm>
              <a:off x="2147950" y="4015500"/>
              <a:ext cx="75575" cy="75550"/>
            </a:xfrm>
            <a:custGeom>
              <a:avLst/>
              <a:gdLst/>
              <a:ahLst/>
              <a:cxnLst/>
              <a:rect l="l" t="t" r="r" b="b"/>
              <a:pathLst>
                <a:path w="3023" h="3022"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07" name="Google Shape;6807;p84"/>
            <p:cNvSpPr/>
            <p:nvPr/>
          </p:nvSpPr>
          <p:spPr>
            <a:xfrm>
              <a:off x="2346250" y="4015500"/>
              <a:ext cx="75575" cy="75550"/>
            </a:xfrm>
            <a:custGeom>
              <a:avLst/>
              <a:gdLst/>
              <a:ahLst/>
              <a:cxnLst/>
              <a:rect l="l" t="t" r="r" b="b"/>
              <a:pathLst>
                <a:path w="3023" h="3022" extrusionOk="0">
                  <a:moveTo>
                    <a:pt x="1512" y="0"/>
                  </a:moveTo>
                  <a:cubicBezTo>
                    <a:pt x="756" y="0"/>
                    <a:pt x="95" y="661"/>
                    <a:pt x="95" y="1511"/>
                  </a:cubicBezTo>
                  <a:cubicBezTo>
                    <a:pt x="1" y="2361"/>
                    <a:pt x="756" y="3022"/>
                    <a:pt x="1512" y="3022"/>
                  </a:cubicBezTo>
                  <a:cubicBezTo>
                    <a:pt x="2362" y="3022"/>
                    <a:pt x="3023" y="2361"/>
                    <a:pt x="3023" y="1511"/>
                  </a:cubicBezTo>
                  <a:cubicBezTo>
                    <a:pt x="3023" y="661"/>
                    <a:pt x="2362" y="0"/>
                    <a:pt x="151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08" name="Google Shape;6808;p84"/>
            <p:cNvSpPr/>
            <p:nvPr/>
          </p:nvSpPr>
          <p:spPr>
            <a:xfrm>
              <a:off x="2546925" y="4015500"/>
              <a:ext cx="75575" cy="75550"/>
            </a:xfrm>
            <a:custGeom>
              <a:avLst/>
              <a:gdLst/>
              <a:ahLst/>
              <a:cxnLst/>
              <a:rect l="l" t="t" r="r" b="b"/>
              <a:pathLst>
                <a:path w="3023" h="3022" extrusionOk="0">
                  <a:moveTo>
                    <a:pt x="1512" y="0"/>
                  </a:moveTo>
                  <a:cubicBezTo>
                    <a:pt x="662" y="0"/>
                    <a:pt x="1" y="661"/>
                    <a:pt x="1" y="1511"/>
                  </a:cubicBezTo>
                  <a:cubicBezTo>
                    <a:pt x="1" y="2361"/>
                    <a:pt x="662" y="3022"/>
                    <a:pt x="1512" y="3022"/>
                  </a:cubicBezTo>
                  <a:cubicBezTo>
                    <a:pt x="2267" y="3022"/>
                    <a:pt x="3023" y="2361"/>
                    <a:pt x="3023" y="1511"/>
                  </a:cubicBezTo>
                  <a:cubicBezTo>
                    <a:pt x="3023" y="661"/>
                    <a:pt x="2362" y="0"/>
                    <a:pt x="151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09" name="Google Shape;6809;p84"/>
            <p:cNvSpPr/>
            <p:nvPr/>
          </p:nvSpPr>
          <p:spPr>
            <a:xfrm>
              <a:off x="2745250" y="4015500"/>
              <a:ext cx="75575" cy="75550"/>
            </a:xfrm>
            <a:custGeom>
              <a:avLst/>
              <a:gdLst/>
              <a:ahLst/>
              <a:cxnLst/>
              <a:rect l="l" t="t" r="r" b="b"/>
              <a:pathLst>
                <a:path w="3023" h="3022"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10" name="Google Shape;6810;p84"/>
            <p:cNvSpPr/>
            <p:nvPr/>
          </p:nvSpPr>
          <p:spPr>
            <a:xfrm>
              <a:off x="2945925" y="4015500"/>
              <a:ext cx="73200" cy="75550"/>
            </a:xfrm>
            <a:custGeom>
              <a:avLst/>
              <a:gdLst/>
              <a:ahLst/>
              <a:cxnLst/>
              <a:rect l="l" t="t" r="r" b="b"/>
              <a:pathLst>
                <a:path w="2928" h="3022" extrusionOk="0">
                  <a:moveTo>
                    <a:pt x="1417" y="0"/>
                  </a:moveTo>
                  <a:cubicBezTo>
                    <a:pt x="661" y="0"/>
                    <a:pt x="0" y="661"/>
                    <a:pt x="0" y="1511"/>
                  </a:cubicBezTo>
                  <a:cubicBezTo>
                    <a:pt x="0" y="2361"/>
                    <a:pt x="661" y="3022"/>
                    <a:pt x="1417" y="3022"/>
                  </a:cubicBezTo>
                  <a:cubicBezTo>
                    <a:pt x="2266" y="3022"/>
                    <a:pt x="2928" y="2361"/>
                    <a:pt x="2928" y="1511"/>
                  </a:cubicBezTo>
                  <a:cubicBezTo>
                    <a:pt x="2928" y="661"/>
                    <a:pt x="2266" y="0"/>
                    <a:pt x="141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11" name="Google Shape;6811;p84"/>
            <p:cNvSpPr/>
            <p:nvPr/>
          </p:nvSpPr>
          <p:spPr>
            <a:xfrm>
              <a:off x="3144225" y="4015500"/>
              <a:ext cx="73225" cy="75550"/>
            </a:xfrm>
            <a:custGeom>
              <a:avLst/>
              <a:gdLst/>
              <a:ahLst/>
              <a:cxnLst/>
              <a:rect l="l" t="t" r="r" b="b"/>
              <a:pathLst>
                <a:path w="2929" h="3022" extrusionOk="0">
                  <a:moveTo>
                    <a:pt x="1417" y="0"/>
                  </a:moveTo>
                  <a:cubicBezTo>
                    <a:pt x="662" y="0"/>
                    <a:pt x="1" y="661"/>
                    <a:pt x="1" y="1511"/>
                  </a:cubicBezTo>
                  <a:cubicBezTo>
                    <a:pt x="1" y="2361"/>
                    <a:pt x="662" y="3022"/>
                    <a:pt x="1511" y="3022"/>
                  </a:cubicBezTo>
                  <a:cubicBezTo>
                    <a:pt x="2267" y="3022"/>
                    <a:pt x="2928" y="2361"/>
                    <a:pt x="2928" y="1511"/>
                  </a:cubicBezTo>
                  <a:cubicBezTo>
                    <a:pt x="2928" y="661"/>
                    <a:pt x="2267" y="0"/>
                    <a:pt x="151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12" name="Google Shape;6812;p84"/>
            <p:cNvSpPr/>
            <p:nvPr/>
          </p:nvSpPr>
          <p:spPr>
            <a:xfrm>
              <a:off x="3342550" y="4015500"/>
              <a:ext cx="75550" cy="75550"/>
            </a:xfrm>
            <a:custGeom>
              <a:avLst/>
              <a:gdLst/>
              <a:ahLst/>
              <a:cxnLst/>
              <a:rect l="l" t="t" r="r" b="b"/>
              <a:pathLst>
                <a:path w="3022" h="3022"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13" name="Google Shape;6813;p84"/>
            <p:cNvSpPr/>
            <p:nvPr/>
          </p:nvSpPr>
          <p:spPr>
            <a:xfrm>
              <a:off x="3540850" y="4015500"/>
              <a:ext cx="75575" cy="75550"/>
            </a:xfrm>
            <a:custGeom>
              <a:avLst/>
              <a:gdLst/>
              <a:ahLst/>
              <a:cxnLst/>
              <a:rect l="l" t="t" r="r" b="b"/>
              <a:pathLst>
                <a:path w="3023" h="3022" extrusionOk="0">
                  <a:moveTo>
                    <a:pt x="1511" y="0"/>
                  </a:moveTo>
                  <a:cubicBezTo>
                    <a:pt x="756" y="0"/>
                    <a:pt x="95" y="661"/>
                    <a:pt x="95" y="1511"/>
                  </a:cubicBezTo>
                  <a:cubicBezTo>
                    <a:pt x="1" y="2361"/>
                    <a:pt x="756" y="3022"/>
                    <a:pt x="1511" y="3022"/>
                  </a:cubicBezTo>
                  <a:cubicBezTo>
                    <a:pt x="2361" y="3022"/>
                    <a:pt x="3022" y="2361"/>
                    <a:pt x="3022" y="1511"/>
                  </a:cubicBezTo>
                  <a:cubicBezTo>
                    <a:pt x="3022" y="661"/>
                    <a:pt x="2361" y="0"/>
                    <a:pt x="151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14" name="Google Shape;6814;p84"/>
            <p:cNvSpPr/>
            <p:nvPr/>
          </p:nvSpPr>
          <p:spPr>
            <a:xfrm>
              <a:off x="3741525" y="4015500"/>
              <a:ext cx="73200" cy="75550"/>
            </a:xfrm>
            <a:custGeom>
              <a:avLst/>
              <a:gdLst/>
              <a:ahLst/>
              <a:cxnLst/>
              <a:rect l="l" t="t" r="r" b="b"/>
              <a:pathLst>
                <a:path w="2928" h="3022" extrusionOk="0">
                  <a:moveTo>
                    <a:pt x="1417" y="0"/>
                  </a:moveTo>
                  <a:cubicBezTo>
                    <a:pt x="661" y="0"/>
                    <a:pt x="0" y="661"/>
                    <a:pt x="0" y="1511"/>
                  </a:cubicBezTo>
                  <a:cubicBezTo>
                    <a:pt x="0" y="2361"/>
                    <a:pt x="661" y="3022"/>
                    <a:pt x="1511" y="3022"/>
                  </a:cubicBezTo>
                  <a:cubicBezTo>
                    <a:pt x="2267" y="3022"/>
                    <a:pt x="2928" y="2361"/>
                    <a:pt x="2928" y="1511"/>
                  </a:cubicBezTo>
                  <a:cubicBezTo>
                    <a:pt x="2928" y="661"/>
                    <a:pt x="2267" y="0"/>
                    <a:pt x="151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15" name="Google Shape;6815;p84"/>
            <p:cNvSpPr/>
            <p:nvPr/>
          </p:nvSpPr>
          <p:spPr>
            <a:xfrm>
              <a:off x="1550650" y="3826625"/>
              <a:ext cx="75575" cy="75575"/>
            </a:xfrm>
            <a:custGeom>
              <a:avLst/>
              <a:gdLst/>
              <a:ahLst/>
              <a:cxnLst/>
              <a:rect l="l" t="t" r="r" b="b"/>
              <a:pathLst>
                <a:path w="3023" h="3023" extrusionOk="0">
                  <a:moveTo>
                    <a:pt x="1511" y="0"/>
                  </a:moveTo>
                  <a:cubicBezTo>
                    <a:pt x="756" y="0"/>
                    <a:pt x="95" y="661"/>
                    <a:pt x="95" y="1511"/>
                  </a:cubicBezTo>
                  <a:cubicBezTo>
                    <a:pt x="0" y="2361"/>
                    <a:pt x="756" y="3022"/>
                    <a:pt x="1511" y="3022"/>
                  </a:cubicBezTo>
                  <a:cubicBezTo>
                    <a:pt x="2361" y="3022"/>
                    <a:pt x="3022" y="2361"/>
                    <a:pt x="3022" y="1511"/>
                  </a:cubicBezTo>
                  <a:cubicBezTo>
                    <a:pt x="3022" y="661"/>
                    <a:pt x="2361" y="0"/>
                    <a:pt x="151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16" name="Google Shape;6816;p84"/>
            <p:cNvSpPr/>
            <p:nvPr/>
          </p:nvSpPr>
          <p:spPr>
            <a:xfrm>
              <a:off x="1751325" y="3826625"/>
              <a:ext cx="73200" cy="75575"/>
            </a:xfrm>
            <a:custGeom>
              <a:avLst/>
              <a:gdLst/>
              <a:ahLst/>
              <a:cxnLst/>
              <a:rect l="l" t="t" r="r" b="b"/>
              <a:pathLst>
                <a:path w="2928" h="3023" extrusionOk="0">
                  <a:moveTo>
                    <a:pt x="1417" y="0"/>
                  </a:moveTo>
                  <a:cubicBezTo>
                    <a:pt x="661" y="0"/>
                    <a:pt x="0" y="661"/>
                    <a:pt x="0" y="1511"/>
                  </a:cubicBezTo>
                  <a:cubicBezTo>
                    <a:pt x="0" y="2361"/>
                    <a:pt x="661" y="3022"/>
                    <a:pt x="1511" y="3022"/>
                  </a:cubicBezTo>
                  <a:cubicBezTo>
                    <a:pt x="2267" y="3022"/>
                    <a:pt x="2928" y="2361"/>
                    <a:pt x="2928" y="1511"/>
                  </a:cubicBezTo>
                  <a:cubicBezTo>
                    <a:pt x="2928" y="661"/>
                    <a:pt x="2267" y="0"/>
                    <a:pt x="151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17" name="Google Shape;6817;p84"/>
            <p:cNvSpPr/>
            <p:nvPr/>
          </p:nvSpPr>
          <p:spPr>
            <a:xfrm>
              <a:off x="1949625" y="3826625"/>
              <a:ext cx="75575" cy="75575"/>
            </a:xfrm>
            <a:custGeom>
              <a:avLst/>
              <a:gdLst/>
              <a:ahLst/>
              <a:cxnLst/>
              <a:rect l="l" t="t" r="r" b="b"/>
              <a:pathLst>
                <a:path w="3023" h="3023"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18" name="Google Shape;6818;p84"/>
            <p:cNvSpPr/>
            <p:nvPr/>
          </p:nvSpPr>
          <p:spPr>
            <a:xfrm>
              <a:off x="2147950" y="3826625"/>
              <a:ext cx="75575" cy="75575"/>
            </a:xfrm>
            <a:custGeom>
              <a:avLst/>
              <a:gdLst/>
              <a:ahLst/>
              <a:cxnLst/>
              <a:rect l="l" t="t" r="r" b="b"/>
              <a:pathLst>
                <a:path w="3023" h="3023"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19" name="Google Shape;6819;p84"/>
            <p:cNvSpPr/>
            <p:nvPr/>
          </p:nvSpPr>
          <p:spPr>
            <a:xfrm>
              <a:off x="2346250" y="3826625"/>
              <a:ext cx="75575" cy="75575"/>
            </a:xfrm>
            <a:custGeom>
              <a:avLst/>
              <a:gdLst/>
              <a:ahLst/>
              <a:cxnLst/>
              <a:rect l="l" t="t" r="r" b="b"/>
              <a:pathLst>
                <a:path w="3023" h="3023" extrusionOk="0">
                  <a:moveTo>
                    <a:pt x="1512" y="0"/>
                  </a:moveTo>
                  <a:cubicBezTo>
                    <a:pt x="756" y="0"/>
                    <a:pt x="95" y="661"/>
                    <a:pt x="95" y="1511"/>
                  </a:cubicBezTo>
                  <a:cubicBezTo>
                    <a:pt x="1" y="2361"/>
                    <a:pt x="756" y="3022"/>
                    <a:pt x="1512" y="3022"/>
                  </a:cubicBezTo>
                  <a:cubicBezTo>
                    <a:pt x="2362" y="3022"/>
                    <a:pt x="3023" y="2361"/>
                    <a:pt x="3023" y="1511"/>
                  </a:cubicBezTo>
                  <a:cubicBezTo>
                    <a:pt x="3023" y="661"/>
                    <a:pt x="2362" y="0"/>
                    <a:pt x="151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20" name="Google Shape;6820;p84"/>
            <p:cNvSpPr/>
            <p:nvPr/>
          </p:nvSpPr>
          <p:spPr>
            <a:xfrm>
              <a:off x="2546925" y="3826625"/>
              <a:ext cx="75575" cy="75575"/>
            </a:xfrm>
            <a:custGeom>
              <a:avLst/>
              <a:gdLst/>
              <a:ahLst/>
              <a:cxnLst/>
              <a:rect l="l" t="t" r="r" b="b"/>
              <a:pathLst>
                <a:path w="3023" h="3023" extrusionOk="0">
                  <a:moveTo>
                    <a:pt x="1512" y="0"/>
                  </a:moveTo>
                  <a:cubicBezTo>
                    <a:pt x="662" y="0"/>
                    <a:pt x="1" y="661"/>
                    <a:pt x="1" y="1511"/>
                  </a:cubicBezTo>
                  <a:cubicBezTo>
                    <a:pt x="1" y="2361"/>
                    <a:pt x="662" y="3022"/>
                    <a:pt x="1512" y="3022"/>
                  </a:cubicBezTo>
                  <a:cubicBezTo>
                    <a:pt x="2267" y="3022"/>
                    <a:pt x="3023" y="2361"/>
                    <a:pt x="3023" y="1511"/>
                  </a:cubicBezTo>
                  <a:cubicBezTo>
                    <a:pt x="3023" y="661"/>
                    <a:pt x="2362" y="0"/>
                    <a:pt x="151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21" name="Google Shape;6821;p84"/>
            <p:cNvSpPr/>
            <p:nvPr/>
          </p:nvSpPr>
          <p:spPr>
            <a:xfrm>
              <a:off x="2745250" y="3826625"/>
              <a:ext cx="75575" cy="75575"/>
            </a:xfrm>
            <a:custGeom>
              <a:avLst/>
              <a:gdLst/>
              <a:ahLst/>
              <a:cxnLst/>
              <a:rect l="l" t="t" r="r" b="b"/>
              <a:pathLst>
                <a:path w="3023" h="3023"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22" name="Google Shape;6822;p84"/>
            <p:cNvSpPr/>
            <p:nvPr/>
          </p:nvSpPr>
          <p:spPr>
            <a:xfrm>
              <a:off x="2945925" y="3826625"/>
              <a:ext cx="73200" cy="75575"/>
            </a:xfrm>
            <a:custGeom>
              <a:avLst/>
              <a:gdLst/>
              <a:ahLst/>
              <a:cxnLst/>
              <a:rect l="l" t="t" r="r" b="b"/>
              <a:pathLst>
                <a:path w="2928" h="3023" extrusionOk="0">
                  <a:moveTo>
                    <a:pt x="1417" y="0"/>
                  </a:moveTo>
                  <a:cubicBezTo>
                    <a:pt x="661" y="0"/>
                    <a:pt x="0" y="661"/>
                    <a:pt x="0" y="1511"/>
                  </a:cubicBezTo>
                  <a:cubicBezTo>
                    <a:pt x="0" y="2361"/>
                    <a:pt x="661" y="3022"/>
                    <a:pt x="1417" y="3022"/>
                  </a:cubicBezTo>
                  <a:cubicBezTo>
                    <a:pt x="2266" y="3022"/>
                    <a:pt x="2928" y="2361"/>
                    <a:pt x="2928" y="1511"/>
                  </a:cubicBezTo>
                  <a:cubicBezTo>
                    <a:pt x="2928" y="661"/>
                    <a:pt x="2266" y="0"/>
                    <a:pt x="141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23" name="Google Shape;6823;p84"/>
            <p:cNvSpPr/>
            <p:nvPr/>
          </p:nvSpPr>
          <p:spPr>
            <a:xfrm>
              <a:off x="3144225" y="3826625"/>
              <a:ext cx="73225" cy="75575"/>
            </a:xfrm>
            <a:custGeom>
              <a:avLst/>
              <a:gdLst/>
              <a:ahLst/>
              <a:cxnLst/>
              <a:rect l="l" t="t" r="r" b="b"/>
              <a:pathLst>
                <a:path w="2929" h="3023" extrusionOk="0">
                  <a:moveTo>
                    <a:pt x="1417" y="0"/>
                  </a:moveTo>
                  <a:cubicBezTo>
                    <a:pt x="662" y="0"/>
                    <a:pt x="1" y="661"/>
                    <a:pt x="1" y="1511"/>
                  </a:cubicBezTo>
                  <a:cubicBezTo>
                    <a:pt x="1" y="2361"/>
                    <a:pt x="662" y="3022"/>
                    <a:pt x="1511" y="3022"/>
                  </a:cubicBezTo>
                  <a:cubicBezTo>
                    <a:pt x="2267" y="3022"/>
                    <a:pt x="2928" y="2361"/>
                    <a:pt x="2928" y="1511"/>
                  </a:cubicBezTo>
                  <a:cubicBezTo>
                    <a:pt x="2928" y="661"/>
                    <a:pt x="2267" y="0"/>
                    <a:pt x="151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24" name="Google Shape;6824;p84"/>
            <p:cNvSpPr/>
            <p:nvPr/>
          </p:nvSpPr>
          <p:spPr>
            <a:xfrm>
              <a:off x="3342550" y="3826625"/>
              <a:ext cx="75550" cy="75575"/>
            </a:xfrm>
            <a:custGeom>
              <a:avLst/>
              <a:gdLst/>
              <a:ahLst/>
              <a:cxnLst/>
              <a:rect l="l" t="t" r="r" b="b"/>
              <a:pathLst>
                <a:path w="3022" h="3023"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25" name="Google Shape;6825;p84"/>
            <p:cNvSpPr/>
            <p:nvPr/>
          </p:nvSpPr>
          <p:spPr>
            <a:xfrm>
              <a:off x="3540850" y="3826625"/>
              <a:ext cx="75575" cy="75575"/>
            </a:xfrm>
            <a:custGeom>
              <a:avLst/>
              <a:gdLst/>
              <a:ahLst/>
              <a:cxnLst/>
              <a:rect l="l" t="t" r="r" b="b"/>
              <a:pathLst>
                <a:path w="3023" h="3023" extrusionOk="0">
                  <a:moveTo>
                    <a:pt x="1511" y="0"/>
                  </a:moveTo>
                  <a:cubicBezTo>
                    <a:pt x="756" y="0"/>
                    <a:pt x="95" y="661"/>
                    <a:pt x="95" y="1511"/>
                  </a:cubicBezTo>
                  <a:cubicBezTo>
                    <a:pt x="1" y="2361"/>
                    <a:pt x="756" y="3022"/>
                    <a:pt x="1511" y="3022"/>
                  </a:cubicBezTo>
                  <a:cubicBezTo>
                    <a:pt x="2361" y="3022"/>
                    <a:pt x="3022" y="2361"/>
                    <a:pt x="3022" y="1511"/>
                  </a:cubicBezTo>
                  <a:cubicBezTo>
                    <a:pt x="3022" y="661"/>
                    <a:pt x="2361" y="0"/>
                    <a:pt x="151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26" name="Google Shape;6826;p84"/>
            <p:cNvSpPr/>
            <p:nvPr/>
          </p:nvSpPr>
          <p:spPr>
            <a:xfrm>
              <a:off x="3741525" y="3826625"/>
              <a:ext cx="73200" cy="75575"/>
            </a:xfrm>
            <a:custGeom>
              <a:avLst/>
              <a:gdLst/>
              <a:ahLst/>
              <a:cxnLst/>
              <a:rect l="l" t="t" r="r" b="b"/>
              <a:pathLst>
                <a:path w="2928" h="3023" extrusionOk="0">
                  <a:moveTo>
                    <a:pt x="1417" y="0"/>
                  </a:moveTo>
                  <a:cubicBezTo>
                    <a:pt x="661" y="0"/>
                    <a:pt x="0" y="661"/>
                    <a:pt x="0" y="1511"/>
                  </a:cubicBezTo>
                  <a:cubicBezTo>
                    <a:pt x="0" y="2361"/>
                    <a:pt x="661" y="3022"/>
                    <a:pt x="1511" y="3022"/>
                  </a:cubicBezTo>
                  <a:cubicBezTo>
                    <a:pt x="2267" y="3022"/>
                    <a:pt x="2928" y="2361"/>
                    <a:pt x="2928" y="1511"/>
                  </a:cubicBezTo>
                  <a:cubicBezTo>
                    <a:pt x="2928" y="661"/>
                    <a:pt x="2267" y="0"/>
                    <a:pt x="151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27" name="Google Shape;6827;p84"/>
            <p:cNvSpPr/>
            <p:nvPr/>
          </p:nvSpPr>
          <p:spPr>
            <a:xfrm>
              <a:off x="1352325" y="3637750"/>
              <a:ext cx="75575" cy="75575"/>
            </a:xfrm>
            <a:custGeom>
              <a:avLst/>
              <a:gdLst/>
              <a:ahLst/>
              <a:cxnLst/>
              <a:rect l="l" t="t" r="r" b="b"/>
              <a:pathLst>
                <a:path w="3023" h="3023" extrusionOk="0">
                  <a:moveTo>
                    <a:pt x="1512" y="1"/>
                  </a:moveTo>
                  <a:cubicBezTo>
                    <a:pt x="662" y="1"/>
                    <a:pt x="1" y="662"/>
                    <a:pt x="1" y="1512"/>
                  </a:cubicBezTo>
                  <a:cubicBezTo>
                    <a:pt x="1" y="2361"/>
                    <a:pt x="662" y="3022"/>
                    <a:pt x="1512" y="3022"/>
                  </a:cubicBezTo>
                  <a:cubicBezTo>
                    <a:pt x="2362" y="3022"/>
                    <a:pt x="3023" y="2361"/>
                    <a:pt x="3023" y="1512"/>
                  </a:cubicBezTo>
                  <a:cubicBezTo>
                    <a:pt x="3023" y="662"/>
                    <a:pt x="2362" y="1"/>
                    <a:pt x="151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28" name="Google Shape;6828;p84"/>
            <p:cNvSpPr/>
            <p:nvPr/>
          </p:nvSpPr>
          <p:spPr>
            <a:xfrm>
              <a:off x="1550650" y="3637750"/>
              <a:ext cx="75575" cy="75575"/>
            </a:xfrm>
            <a:custGeom>
              <a:avLst/>
              <a:gdLst/>
              <a:ahLst/>
              <a:cxnLst/>
              <a:rect l="l" t="t" r="r" b="b"/>
              <a:pathLst>
                <a:path w="3023" h="3023" extrusionOk="0">
                  <a:moveTo>
                    <a:pt x="1511" y="1"/>
                  </a:moveTo>
                  <a:cubicBezTo>
                    <a:pt x="756" y="1"/>
                    <a:pt x="95" y="662"/>
                    <a:pt x="95" y="1512"/>
                  </a:cubicBezTo>
                  <a:cubicBezTo>
                    <a:pt x="0" y="2361"/>
                    <a:pt x="756" y="3022"/>
                    <a:pt x="1511" y="3022"/>
                  </a:cubicBezTo>
                  <a:cubicBezTo>
                    <a:pt x="2361" y="3022"/>
                    <a:pt x="3022" y="2361"/>
                    <a:pt x="3022" y="1512"/>
                  </a:cubicBezTo>
                  <a:cubicBezTo>
                    <a:pt x="3022" y="662"/>
                    <a:pt x="2361" y="1"/>
                    <a:pt x="151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29" name="Google Shape;6829;p84"/>
            <p:cNvSpPr/>
            <p:nvPr/>
          </p:nvSpPr>
          <p:spPr>
            <a:xfrm>
              <a:off x="1751325" y="3637750"/>
              <a:ext cx="73200" cy="75575"/>
            </a:xfrm>
            <a:custGeom>
              <a:avLst/>
              <a:gdLst/>
              <a:ahLst/>
              <a:cxnLst/>
              <a:rect l="l" t="t" r="r" b="b"/>
              <a:pathLst>
                <a:path w="2928" h="3023" extrusionOk="0">
                  <a:moveTo>
                    <a:pt x="1417" y="1"/>
                  </a:moveTo>
                  <a:cubicBezTo>
                    <a:pt x="661" y="1"/>
                    <a:pt x="0" y="662"/>
                    <a:pt x="0" y="1512"/>
                  </a:cubicBezTo>
                  <a:cubicBezTo>
                    <a:pt x="0" y="2361"/>
                    <a:pt x="661" y="3022"/>
                    <a:pt x="1511" y="3022"/>
                  </a:cubicBezTo>
                  <a:cubicBezTo>
                    <a:pt x="2267" y="3022"/>
                    <a:pt x="2928" y="2361"/>
                    <a:pt x="2928" y="1512"/>
                  </a:cubicBezTo>
                  <a:cubicBezTo>
                    <a:pt x="2928" y="662"/>
                    <a:pt x="2267" y="1"/>
                    <a:pt x="151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30" name="Google Shape;6830;p84"/>
            <p:cNvSpPr/>
            <p:nvPr/>
          </p:nvSpPr>
          <p:spPr>
            <a:xfrm>
              <a:off x="1949625" y="3637750"/>
              <a:ext cx="75575" cy="75575"/>
            </a:xfrm>
            <a:custGeom>
              <a:avLst/>
              <a:gdLst/>
              <a:ahLst/>
              <a:cxnLst/>
              <a:rect l="l" t="t" r="r" b="b"/>
              <a:pathLst>
                <a:path w="3023" h="3023" extrusionOk="0">
                  <a:moveTo>
                    <a:pt x="1512" y="1"/>
                  </a:moveTo>
                  <a:cubicBezTo>
                    <a:pt x="662" y="1"/>
                    <a:pt x="1" y="662"/>
                    <a:pt x="1" y="1512"/>
                  </a:cubicBezTo>
                  <a:cubicBezTo>
                    <a:pt x="1" y="2361"/>
                    <a:pt x="662" y="3022"/>
                    <a:pt x="1512" y="3022"/>
                  </a:cubicBezTo>
                  <a:cubicBezTo>
                    <a:pt x="2362" y="3022"/>
                    <a:pt x="3023" y="2361"/>
                    <a:pt x="3023" y="1512"/>
                  </a:cubicBezTo>
                  <a:cubicBezTo>
                    <a:pt x="3023" y="662"/>
                    <a:pt x="2362" y="1"/>
                    <a:pt x="151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31" name="Google Shape;6831;p84"/>
            <p:cNvSpPr/>
            <p:nvPr/>
          </p:nvSpPr>
          <p:spPr>
            <a:xfrm>
              <a:off x="2147950" y="3637750"/>
              <a:ext cx="75575" cy="75575"/>
            </a:xfrm>
            <a:custGeom>
              <a:avLst/>
              <a:gdLst/>
              <a:ahLst/>
              <a:cxnLst/>
              <a:rect l="l" t="t" r="r" b="b"/>
              <a:pathLst>
                <a:path w="3023" h="3023" extrusionOk="0">
                  <a:moveTo>
                    <a:pt x="1511" y="1"/>
                  </a:moveTo>
                  <a:cubicBezTo>
                    <a:pt x="661" y="1"/>
                    <a:pt x="0" y="662"/>
                    <a:pt x="0" y="1512"/>
                  </a:cubicBezTo>
                  <a:cubicBezTo>
                    <a:pt x="0" y="2361"/>
                    <a:pt x="661" y="3022"/>
                    <a:pt x="1511" y="3022"/>
                  </a:cubicBezTo>
                  <a:cubicBezTo>
                    <a:pt x="2361" y="3022"/>
                    <a:pt x="3022" y="2361"/>
                    <a:pt x="3022" y="1512"/>
                  </a:cubicBezTo>
                  <a:cubicBezTo>
                    <a:pt x="3022" y="662"/>
                    <a:pt x="2361" y="1"/>
                    <a:pt x="151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32" name="Google Shape;6832;p84"/>
            <p:cNvSpPr/>
            <p:nvPr/>
          </p:nvSpPr>
          <p:spPr>
            <a:xfrm>
              <a:off x="2346250" y="3637750"/>
              <a:ext cx="75575" cy="75575"/>
            </a:xfrm>
            <a:custGeom>
              <a:avLst/>
              <a:gdLst/>
              <a:ahLst/>
              <a:cxnLst/>
              <a:rect l="l" t="t" r="r" b="b"/>
              <a:pathLst>
                <a:path w="3023" h="3023" extrusionOk="0">
                  <a:moveTo>
                    <a:pt x="1512" y="1"/>
                  </a:moveTo>
                  <a:cubicBezTo>
                    <a:pt x="756" y="1"/>
                    <a:pt x="95" y="662"/>
                    <a:pt x="95" y="1512"/>
                  </a:cubicBezTo>
                  <a:cubicBezTo>
                    <a:pt x="1" y="2361"/>
                    <a:pt x="756" y="3022"/>
                    <a:pt x="1512" y="3022"/>
                  </a:cubicBezTo>
                  <a:cubicBezTo>
                    <a:pt x="2362" y="3022"/>
                    <a:pt x="3023" y="2361"/>
                    <a:pt x="3023" y="1512"/>
                  </a:cubicBezTo>
                  <a:cubicBezTo>
                    <a:pt x="3023" y="662"/>
                    <a:pt x="2362" y="1"/>
                    <a:pt x="151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33" name="Google Shape;6833;p84"/>
            <p:cNvSpPr/>
            <p:nvPr/>
          </p:nvSpPr>
          <p:spPr>
            <a:xfrm>
              <a:off x="2546925" y="3637750"/>
              <a:ext cx="75575" cy="75575"/>
            </a:xfrm>
            <a:custGeom>
              <a:avLst/>
              <a:gdLst/>
              <a:ahLst/>
              <a:cxnLst/>
              <a:rect l="l" t="t" r="r" b="b"/>
              <a:pathLst>
                <a:path w="3023" h="3023" extrusionOk="0">
                  <a:moveTo>
                    <a:pt x="1512" y="1"/>
                  </a:moveTo>
                  <a:cubicBezTo>
                    <a:pt x="662" y="1"/>
                    <a:pt x="1" y="662"/>
                    <a:pt x="1" y="1512"/>
                  </a:cubicBezTo>
                  <a:cubicBezTo>
                    <a:pt x="1" y="2361"/>
                    <a:pt x="662" y="3022"/>
                    <a:pt x="1512" y="3022"/>
                  </a:cubicBezTo>
                  <a:cubicBezTo>
                    <a:pt x="2267" y="3022"/>
                    <a:pt x="3023" y="2361"/>
                    <a:pt x="3023" y="1512"/>
                  </a:cubicBezTo>
                  <a:cubicBezTo>
                    <a:pt x="3023" y="662"/>
                    <a:pt x="2362" y="1"/>
                    <a:pt x="151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34" name="Google Shape;6834;p84"/>
            <p:cNvSpPr/>
            <p:nvPr/>
          </p:nvSpPr>
          <p:spPr>
            <a:xfrm>
              <a:off x="2745250" y="3637750"/>
              <a:ext cx="75575" cy="75575"/>
            </a:xfrm>
            <a:custGeom>
              <a:avLst/>
              <a:gdLst/>
              <a:ahLst/>
              <a:cxnLst/>
              <a:rect l="l" t="t" r="r" b="b"/>
              <a:pathLst>
                <a:path w="3023" h="3023" extrusionOk="0">
                  <a:moveTo>
                    <a:pt x="1511" y="1"/>
                  </a:moveTo>
                  <a:cubicBezTo>
                    <a:pt x="661" y="1"/>
                    <a:pt x="0" y="662"/>
                    <a:pt x="0" y="1512"/>
                  </a:cubicBezTo>
                  <a:cubicBezTo>
                    <a:pt x="0" y="2361"/>
                    <a:pt x="661" y="3022"/>
                    <a:pt x="1511" y="3022"/>
                  </a:cubicBezTo>
                  <a:cubicBezTo>
                    <a:pt x="2361" y="3022"/>
                    <a:pt x="3022" y="2361"/>
                    <a:pt x="3022" y="1512"/>
                  </a:cubicBezTo>
                  <a:cubicBezTo>
                    <a:pt x="3022" y="662"/>
                    <a:pt x="2361" y="1"/>
                    <a:pt x="151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35" name="Google Shape;6835;p84"/>
            <p:cNvSpPr/>
            <p:nvPr/>
          </p:nvSpPr>
          <p:spPr>
            <a:xfrm>
              <a:off x="2945925" y="3637750"/>
              <a:ext cx="73200" cy="75575"/>
            </a:xfrm>
            <a:custGeom>
              <a:avLst/>
              <a:gdLst/>
              <a:ahLst/>
              <a:cxnLst/>
              <a:rect l="l" t="t" r="r" b="b"/>
              <a:pathLst>
                <a:path w="2928" h="3023" extrusionOk="0">
                  <a:moveTo>
                    <a:pt x="1417" y="1"/>
                  </a:moveTo>
                  <a:cubicBezTo>
                    <a:pt x="661" y="1"/>
                    <a:pt x="0" y="662"/>
                    <a:pt x="0" y="1512"/>
                  </a:cubicBezTo>
                  <a:cubicBezTo>
                    <a:pt x="0" y="2361"/>
                    <a:pt x="661" y="3022"/>
                    <a:pt x="1417" y="3022"/>
                  </a:cubicBezTo>
                  <a:cubicBezTo>
                    <a:pt x="2266" y="3022"/>
                    <a:pt x="2928" y="2361"/>
                    <a:pt x="2928" y="1512"/>
                  </a:cubicBezTo>
                  <a:cubicBezTo>
                    <a:pt x="2928" y="662"/>
                    <a:pt x="2266" y="1"/>
                    <a:pt x="141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36" name="Google Shape;6836;p84"/>
            <p:cNvSpPr/>
            <p:nvPr/>
          </p:nvSpPr>
          <p:spPr>
            <a:xfrm>
              <a:off x="3144225" y="3637750"/>
              <a:ext cx="73225" cy="75575"/>
            </a:xfrm>
            <a:custGeom>
              <a:avLst/>
              <a:gdLst/>
              <a:ahLst/>
              <a:cxnLst/>
              <a:rect l="l" t="t" r="r" b="b"/>
              <a:pathLst>
                <a:path w="2929" h="3023" extrusionOk="0">
                  <a:moveTo>
                    <a:pt x="1417" y="1"/>
                  </a:moveTo>
                  <a:cubicBezTo>
                    <a:pt x="662" y="1"/>
                    <a:pt x="1" y="662"/>
                    <a:pt x="1" y="1512"/>
                  </a:cubicBezTo>
                  <a:cubicBezTo>
                    <a:pt x="1" y="2361"/>
                    <a:pt x="662" y="3022"/>
                    <a:pt x="1511" y="3022"/>
                  </a:cubicBezTo>
                  <a:cubicBezTo>
                    <a:pt x="2267" y="3022"/>
                    <a:pt x="2928" y="2361"/>
                    <a:pt x="2928" y="1512"/>
                  </a:cubicBezTo>
                  <a:cubicBezTo>
                    <a:pt x="2928" y="662"/>
                    <a:pt x="2267" y="1"/>
                    <a:pt x="151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37" name="Google Shape;6837;p84"/>
            <p:cNvSpPr/>
            <p:nvPr/>
          </p:nvSpPr>
          <p:spPr>
            <a:xfrm>
              <a:off x="3342550" y="3637750"/>
              <a:ext cx="75550" cy="75575"/>
            </a:xfrm>
            <a:custGeom>
              <a:avLst/>
              <a:gdLst/>
              <a:ahLst/>
              <a:cxnLst/>
              <a:rect l="l" t="t" r="r" b="b"/>
              <a:pathLst>
                <a:path w="3022" h="3023" extrusionOk="0">
                  <a:moveTo>
                    <a:pt x="1511" y="1"/>
                  </a:moveTo>
                  <a:cubicBezTo>
                    <a:pt x="661" y="1"/>
                    <a:pt x="0" y="662"/>
                    <a:pt x="0" y="1512"/>
                  </a:cubicBezTo>
                  <a:cubicBezTo>
                    <a:pt x="0" y="2361"/>
                    <a:pt x="661" y="3022"/>
                    <a:pt x="1511" y="3022"/>
                  </a:cubicBezTo>
                  <a:cubicBezTo>
                    <a:pt x="2361" y="3022"/>
                    <a:pt x="3022" y="2361"/>
                    <a:pt x="3022" y="1512"/>
                  </a:cubicBezTo>
                  <a:cubicBezTo>
                    <a:pt x="3022" y="662"/>
                    <a:pt x="2361" y="1"/>
                    <a:pt x="151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38" name="Google Shape;6838;p84"/>
            <p:cNvSpPr/>
            <p:nvPr/>
          </p:nvSpPr>
          <p:spPr>
            <a:xfrm>
              <a:off x="3540850" y="3637750"/>
              <a:ext cx="75575" cy="75575"/>
            </a:xfrm>
            <a:custGeom>
              <a:avLst/>
              <a:gdLst/>
              <a:ahLst/>
              <a:cxnLst/>
              <a:rect l="l" t="t" r="r" b="b"/>
              <a:pathLst>
                <a:path w="3023" h="3023" extrusionOk="0">
                  <a:moveTo>
                    <a:pt x="1511" y="1"/>
                  </a:moveTo>
                  <a:cubicBezTo>
                    <a:pt x="756" y="1"/>
                    <a:pt x="95" y="662"/>
                    <a:pt x="95" y="1512"/>
                  </a:cubicBezTo>
                  <a:cubicBezTo>
                    <a:pt x="1" y="2361"/>
                    <a:pt x="756" y="3022"/>
                    <a:pt x="1511" y="3022"/>
                  </a:cubicBezTo>
                  <a:cubicBezTo>
                    <a:pt x="2361" y="3022"/>
                    <a:pt x="3022" y="2361"/>
                    <a:pt x="3022" y="1512"/>
                  </a:cubicBezTo>
                  <a:cubicBezTo>
                    <a:pt x="3022" y="662"/>
                    <a:pt x="2361" y="1"/>
                    <a:pt x="151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39" name="Google Shape;6839;p84"/>
            <p:cNvSpPr/>
            <p:nvPr/>
          </p:nvSpPr>
          <p:spPr>
            <a:xfrm>
              <a:off x="3741525" y="3637750"/>
              <a:ext cx="73200" cy="75575"/>
            </a:xfrm>
            <a:custGeom>
              <a:avLst/>
              <a:gdLst/>
              <a:ahLst/>
              <a:cxnLst/>
              <a:rect l="l" t="t" r="r" b="b"/>
              <a:pathLst>
                <a:path w="2928" h="3023" extrusionOk="0">
                  <a:moveTo>
                    <a:pt x="1417" y="1"/>
                  </a:moveTo>
                  <a:cubicBezTo>
                    <a:pt x="661" y="1"/>
                    <a:pt x="0" y="662"/>
                    <a:pt x="0" y="1512"/>
                  </a:cubicBezTo>
                  <a:cubicBezTo>
                    <a:pt x="0" y="2361"/>
                    <a:pt x="661" y="3022"/>
                    <a:pt x="1511" y="3022"/>
                  </a:cubicBezTo>
                  <a:cubicBezTo>
                    <a:pt x="2267" y="3022"/>
                    <a:pt x="2928" y="2361"/>
                    <a:pt x="2928" y="1512"/>
                  </a:cubicBezTo>
                  <a:cubicBezTo>
                    <a:pt x="2928" y="662"/>
                    <a:pt x="2267" y="1"/>
                    <a:pt x="151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40" name="Google Shape;6840;p84"/>
            <p:cNvSpPr/>
            <p:nvPr/>
          </p:nvSpPr>
          <p:spPr>
            <a:xfrm>
              <a:off x="1352325" y="3448875"/>
              <a:ext cx="75575" cy="75575"/>
            </a:xfrm>
            <a:custGeom>
              <a:avLst/>
              <a:gdLst/>
              <a:ahLst/>
              <a:cxnLst/>
              <a:rect l="l" t="t" r="r" b="b"/>
              <a:pathLst>
                <a:path w="3023" h="3023" extrusionOk="0">
                  <a:moveTo>
                    <a:pt x="1512" y="1"/>
                  </a:moveTo>
                  <a:cubicBezTo>
                    <a:pt x="662" y="1"/>
                    <a:pt x="1" y="662"/>
                    <a:pt x="1" y="1512"/>
                  </a:cubicBezTo>
                  <a:cubicBezTo>
                    <a:pt x="1" y="2362"/>
                    <a:pt x="662" y="3023"/>
                    <a:pt x="1512" y="3023"/>
                  </a:cubicBezTo>
                  <a:cubicBezTo>
                    <a:pt x="2362" y="3023"/>
                    <a:pt x="3023" y="2362"/>
                    <a:pt x="3023" y="1512"/>
                  </a:cubicBezTo>
                  <a:cubicBezTo>
                    <a:pt x="3023" y="662"/>
                    <a:pt x="2362" y="1"/>
                    <a:pt x="151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41" name="Google Shape;6841;p84"/>
            <p:cNvSpPr/>
            <p:nvPr/>
          </p:nvSpPr>
          <p:spPr>
            <a:xfrm>
              <a:off x="1550650" y="3448875"/>
              <a:ext cx="75575" cy="75575"/>
            </a:xfrm>
            <a:custGeom>
              <a:avLst/>
              <a:gdLst/>
              <a:ahLst/>
              <a:cxnLst/>
              <a:rect l="l" t="t" r="r" b="b"/>
              <a:pathLst>
                <a:path w="3023" h="3023" extrusionOk="0">
                  <a:moveTo>
                    <a:pt x="1511" y="1"/>
                  </a:moveTo>
                  <a:cubicBezTo>
                    <a:pt x="756" y="1"/>
                    <a:pt x="95" y="662"/>
                    <a:pt x="95" y="1512"/>
                  </a:cubicBezTo>
                  <a:cubicBezTo>
                    <a:pt x="0" y="2362"/>
                    <a:pt x="756" y="3023"/>
                    <a:pt x="1511" y="3023"/>
                  </a:cubicBezTo>
                  <a:cubicBezTo>
                    <a:pt x="2361" y="3023"/>
                    <a:pt x="3022" y="2362"/>
                    <a:pt x="3022" y="1512"/>
                  </a:cubicBezTo>
                  <a:cubicBezTo>
                    <a:pt x="3022" y="662"/>
                    <a:pt x="2361" y="1"/>
                    <a:pt x="151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42" name="Google Shape;6842;p84"/>
            <p:cNvSpPr/>
            <p:nvPr/>
          </p:nvSpPr>
          <p:spPr>
            <a:xfrm>
              <a:off x="1751325" y="3448875"/>
              <a:ext cx="73200" cy="75575"/>
            </a:xfrm>
            <a:custGeom>
              <a:avLst/>
              <a:gdLst/>
              <a:ahLst/>
              <a:cxnLst/>
              <a:rect l="l" t="t" r="r" b="b"/>
              <a:pathLst>
                <a:path w="2928" h="3023" extrusionOk="0">
                  <a:moveTo>
                    <a:pt x="1417" y="1"/>
                  </a:moveTo>
                  <a:cubicBezTo>
                    <a:pt x="661" y="1"/>
                    <a:pt x="0" y="662"/>
                    <a:pt x="0" y="1512"/>
                  </a:cubicBezTo>
                  <a:cubicBezTo>
                    <a:pt x="0" y="2362"/>
                    <a:pt x="661" y="3023"/>
                    <a:pt x="1511" y="3023"/>
                  </a:cubicBezTo>
                  <a:cubicBezTo>
                    <a:pt x="2267" y="3023"/>
                    <a:pt x="2928" y="2362"/>
                    <a:pt x="2928" y="1512"/>
                  </a:cubicBezTo>
                  <a:cubicBezTo>
                    <a:pt x="2928" y="662"/>
                    <a:pt x="2267" y="1"/>
                    <a:pt x="151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43" name="Google Shape;6843;p84"/>
            <p:cNvSpPr/>
            <p:nvPr/>
          </p:nvSpPr>
          <p:spPr>
            <a:xfrm>
              <a:off x="1949625" y="3448875"/>
              <a:ext cx="75575" cy="75575"/>
            </a:xfrm>
            <a:custGeom>
              <a:avLst/>
              <a:gdLst/>
              <a:ahLst/>
              <a:cxnLst/>
              <a:rect l="l" t="t" r="r" b="b"/>
              <a:pathLst>
                <a:path w="3023" h="3023" extrusionOk="0">
                  <a:moveTo>
                    <a:pt x="1512" y="1"/>
                  </a:moveTo>
                  <a:cubicBezTo>
                    <a:pt x="662" y="1"/>
                    <a:pt x="1" y="662"/>
                    <a:pt x="1" y="1512"/>
                  </a:cubicBezTo>
                  <a:cubicBezTo>
                    <a:pt x="1" y="2362"/>
                    <a:pt x="662" y="3023"/>
                    <a:pt x="1512" y="3023"/>
                  </a:cubicBezTo>
                  <a:cubicBezTo>
                    <a:pt x="2362" y="3023"/>
                    <a:pt x="3023" y="2362"/>
                    <a:pt x="3023" y="1512"/>
                  </a:cubicBezTo>
                  <a:cubicBezTo>
                    <a:pt x="3023" y="662"/>
                    <a:pt x="2362" y="1"/>
                    <a:pt x="151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44" name="Google Shape;6844;p84"/>
            <p:cNvSpPr/>
            <p:nvPr/>
          </p:nvSpPr>
          <p:spPr>
            <a:xfrm>
              <a:off x="2147950" y="3448875"/>
              <a:ext cx="75575" cy="75575"/>
            </a:xfrm>
            <a:custGeom>
              <a:avLst/>
              <a:gdLst/>
              <a:ahLst/>
              <a:cxnLst/>
              <a:rect l="l" t="t" r="r" b="b"/>
              <a:pathLst>
                <a:path w="3023" h="3023" extrusionOk="0">
                  <a:moveTo>
                    <a:pt x="1511" y="1"/>
                  </a:moveTo>
                  <a:cubicBezTo>
                    <a:pt x="661" y="1"/>
                    <a:pt x="0" y="662"/>
                    <a:pt x="0" y="1512"/>
                  </a:cubicBezTo>
                  <a:cubicBezTo>
                    <a:pt x="0" y="2362"/>
                    <a:pt x="661" y="3023"/>
                    <a:pt x="1511" y="3023"/>
                  </a:cubicBezTo>
                  <a:cubicBezTo>
                    <a:pt x="2361" y="3023"/>
                    <a:pt x="3022" y="2362"/>
                    <a:pt x="3022" y="1512"/>
                  </a:cubicBezTo>
                  <a:cubicBezTo>
                    <a:pt x="3022" y="662"/>
                    <a:pt x="2361" y="1"/>
                    <a:pt x="151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45" name="Google Shape;6845;p84"/>
            <p:cNvSpPr/>
            <p:nvPr/>
          </p:nvSpPr>
          <p:spPr>
            <a:xfrm>
              <a:off x="2346250" y="3448875"/>
              <a:ext cx="75575" cy="75575"/>
            </a:xfrm>
            <a:custGeom>
              <a:avLst/>
              <a:gdLst/>
              <a:ahLst/>
              <a:cxnLst/>
              <a:rect l="l" t="t" r="r" b="b"/>
              <a:pathLst>
                <a:path w="3023" h="3023" extrusionOk="0">
                  <a:moveTo>
                    <a:pt x="1512" y="1"/>
                  </a:moveTo>
                  <a:cubicBezTo>
                    <a:pt x="756" y="1"/>
                    <a:pt x="95" y="662"/>
                    <a:pt x="95" y="1512"/>
                  </a:cubicBezTo>
                  <a:cubicBezTo>
                    <a:pt x="1" y="2362"/>
                    <a:pt x="756" y="3023"/>
                    <a:pt x="1512" y="3023"/>
                  </a:cubicBezTo>
                  <a:cubicBezTo>
                    <a:pt x="2362" y="3023"/>
                    <a:pt x="3023" y="2362"/>
                    <a:pt x="3023" y="1512"/>
                  </a:cubicBezTo>
                  <a:cubicBezTo>
                    <a:pt x="3023" y="662"/>
                    <a:pt x="2362" y="1"/>
                    <a:pt x="151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46" name="Google Shape;6846;p84"/>
            <p:cNvSpPr/>
            <p:nvPr/>
          </p:nvSpPr>
          <p:spPr>
            <a:xfrm>
              <a:off x="2546925" y="3448875"/>
              <a:ext cx="75575" cy="75575"/>
            </a:xfrm>
            <a:custGeom>
              <a:avLst/>
              <a:gdLst/>
              <a:ahLst/>
              <a:cxnLst/>
              <a:rect l="l" t="t" r="r" b="b"/>
              <a:pathLst>
                <a:path w="3023" h="3023" extrusionOk="0">
                  <a:moveTo>
                    <a:pt x="1512" y="1"/>
                  </a:moveTo>
                  <a:cubicBezTo>
                    <a:pt x="662" y="1"/>
                    <a:pt x="1" y="662"/>
                    <a:pt x="1" y="1512"/>
                  </a:cubicBezTo>
                  <a:cubicBezTo>
                    <a:pt x="1" y="2362"/>
                    <a:pt x="662" y="3023"/>
                    <a:pt x="1512" y="3023"/>
                  </a:cubicBezTo>
                  <a:cubicBezTo>
                    <a:pt x="2267" y="3023"/>
                    <a:pt x="3023" y="2362"/>
                    <a:pt x="3023" y="1512"/>
                  </a:cubicBezTo>
                  <a:cubicBezTo>
                    <a:pt x="3023" y="662"/>
                    <a:pt x="2362" y="1"/>
                    <a:pt x="151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47" name="Google Shape;6847;p84"/>
            <p:cNvSpPr/>
            <p:nvPr/>
          </p:nvSpPr>
          <p:spPr>
            <a:xfrm>
              <a:off x="2745250" y="3448875"/>
              <a:ext cx="75575" cy="75575"/>
            </a:xfrm>
            <a:custGeom>
              <a:avLst/>
              <a:gdLst/>
              <a:ahLst/>
              <a:cxnLst/>
              <a:rect l="l" t="t" r="r" b="b"/>
              <a:pathLst>
                <a:path w="3023" h="3023" extrusionOk="0">
                  <a:moveTo>
                    <a:pt x="1511" y="1"/>
                  </a:moveTo>
                  <a:cubicBezTo>
                    <a:pt x="661" y="1"/>
                    <a:pt x="0" y="662"/>
                    <a:pt x="0" y="1512"/>
                  </a:cubicBezTo>
                  <a:cubicBezTo>
                    <a:pt x="0" y="2362"/>
                    <a:pt x="661" y="3023"/>
                    <a:pt x="1511" y="3023"/>
                  </a:cubicBezTo>
                  <a:cubicBezTo>
                    <a:pt x="2361" y="3023"/>
                    <a:pt x="3022" y="2362"/>
                    <a:pt x="3022" y="1512"/>
                  </a:cubicBezTo>
                  <a:cubicBezTo>
                    <a:pt x="3022" y="662"/>
                    <a:pt x="2361" y="1"/>
                    <a:pt x="151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48" name="Google Shape;6848;p84"/>
            <p:cNvSpPr/>
            <p:nvPr/>
          </p:nvSpPr>
          <p:spPr>
            <a:xfrm>
              <a:off x="2945925" y="3448875"/>
              <a:ext cx="73200" cy="75575"/>
            </a:xfrm>
            <a:custGeom>
              <a:avLst/>
              <a:gdLst/>
              <a:ahLst/>
              <a:cxnLst/>
              <a:rect l="l" t="t" r="r" b="b"/>
              <a:pathLst>
                <a:path w="2928" h="3023" extrusionOk="0">
                  <a:moveTo>
                    <a:pt x="1417" y="1"/>
                  </a:moveTo>
                  <a:cubicBezTo>
                    <a:pt x="661" y="1"/>
                    <a:pt x="0" y="662"/>
                    <a:pt x="0" y="1512"/>
                  </a:cubicBezTo>
                  <a:cubicBezTo>
                    <a:pt x="0" y="2362"/>
                    <a:pt x="661" y="3023"/>
                    <a:pt x="1417" y="3023"/>
                  </a:cubicBezTo>
                  <a:cubicBezTo>
                    <a:pt x="2266" y="3023"/>
                    <a:pt x="2928" y="2362"/>
                    <a:pt x="2928" y="1512"/>
                  </a:cubicBezTo>
                  <a:cubicBezTo>
                    <a:pt x="2928" y="662"/>
                    <a:pt x="2266" y="1"/>
                    <a:pt x="141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49" name="Google Shape;6849;p84"/>
            <p:cNvSpPr/>
            <p:nvPr/>
          </p:nvSpPr>
          <p:spPr>
            <a:xfrm>
              <a:off x="3144225" y="3448875"/>
              <a:ext cx="73225" cy="75575"/>
            </a:xfrm>
            <a:custGeom>
              <a:avLst/>
              <a:gdLst/>
              <a:ahLst/>
              <a:cxnLst/>
              <a:rect l="l" t="t" r="r" b="b"/>
              <a:pathLst>
                <a:path w="2929" h="3023" extrusionOk="0">
                  <a:moveTo>
                    <a:pt x="1417" y="1"/>
                  </a:moveTo>
                  <a:cubicBezTo>
                    <a:pt x="662" y="1"/>
                    <a:pt x="1" y="662"/>
                    <a:pt x="1" y="1512"/>
                  </a:cubicBezTo>
                  <a:cubicBezTo>
                    <a:pt x="1" y="2362"/>
                    <a:pt x="662" y="3023"/>
                    <a:pt x="1511" y="3023"/>
                  </a:cubicBezTo>
                  <a:cubicBezTo>
                    <a:pt x="2267" y="3023"/>
                    <a:pt x="2928" y="2362"/>
                    <a:pt x="2928" y="1512"/>
                  </a:cubicBezTo>
                  <a:cubicBezTo>
                    <a:pt x="2928" y="662"/>
                    <a:pt x="2267" y="1"/>
                    <a:pt x="151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50" name="Google Shape;6850;p84"/>
            <p:cNvSpPr/>
            <p:nvPr/>
          </p:nvSpPr>
          <p:spPr>
            <a:xfrm>
              <a:off x="3342550" y="3448875"/>
              <a:ext cx="75550" cy="75575"/>
            </a:xfrm>
            <a:custGeom>
              <a:avLst/>
              <a:gdLst/>
              <a:ahLst/>
              <a:cxnLst/>
              <a:rect l="l" t="t" r="r" b="b"/>
              <a:pathLst>
                <a:path w="3022" h="3023" extrusionOk="0">
                  <a:moveTo>
                    <a:pt x="1511" y="1"/>
                  </a:moveTo>
                  <a:cubicBezTo>
                    <a:pt x="661" y="1"/>
                    <a:pt x="0" y="662"/>
                    <a:pt x="0" y="1512"/>
                  </a:cubicBezTo>
                  <a:cubicBezTo>
                    <a:pt x="0" y="2362"/>
                    <a:pt x="661" y="3023"/>
                    <a:pt x="1511" y="3023"/>
                  </a:cubicBezTo>
                  <a:cubicBezTo>
                    <a:pt x="2361" y="3023"/>
                    <a:pt x="3022" y="2362"/>
                    <a:pt x="3022" y="1512"/>
                  </a:cubicBezTo>
                  <a:cubicBezTo>
                    <a:pt x="3022" y="662"/>
                    <a:pt x="2361" y="1"/>
                    <a:pt x="151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51" name="Google Shape;6851;p84"/>
            <p:cNvSpPr/>
            <p:nvPr/>
          </p:nvSpPr>
          <p:spPr>
            <a:xfrm>
              <a:off x="3540850" y="3448875"/>
              <a:ext cx="75575" cy="75575"/>
            </a:xfrm>
            <a:custGeom>
              <a:avLst/>
              <a:gdLst/>
              <a:ahLst/>
              <a:cxnLst/>
              <a:rect l="l" t="t" r="r" b="b"/>
              <a:pathLst>
                <a:path w="3023" h="3023" extrusionOk="0">
                  <a:moveTo>
                    <a:pt x="1511" y="1"/>
                  </a:moveTo>
                  <a:cubicBezTo>
                    <a:pt x="756" y="1"/>
                    <a:pt x="95" y="662"/>
                    <a:pt x="95" y="1512"/>
                  </a:cubicBezTo>
                  <a:cubicBezTo>
                    <a:pt x="1" y="2362"/>
                    <a:pt x="756" y="3023"/>
                    <a:pt x="1511" y="3023"/>
                  </a:cubicBezTo>
                  <a:cubicBezTo>
                    <a:pt x="2361" y="3023"/>
                    <a:pt x="3022" y="2362"/>
                    <a:pt x="3022" y="1512"/>
                  </a:cubicBezTo>
                  <a:cubicBezTo>
                    <a:pt x="3022" y="662"/>
                    <a:pt x="2361" y="1"/>
                    <a:pt x="151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52" name="Google Shape;6852;p84"/>
            <p:cNvSpPr/>
            <p:nvPr/>
          </p:nvSpPr>
          <p:spPr>
            <a:xfrm>
              <a:off x="3741525" y="3448875"/>
              <a:ext cx="73200" cy="75575"/>
            </a:xfrm>
            <a:custGeom>
              <a:avLst/>
              <a:gdLst/>
              <a:ahLst/>
              <a:cxnLst/>
              <a:rect l="l" t="t" r="r" b="b"/>
              <a:pathLst>
                <a:path w="2928" h="3023" extrusionOk="0">
                  <a:moveTo>
                    <a:pt x="1417" y="1"/>
                  </a:moveTo>
                  <a:cubicBezTo>
                    <a:pt x="661" y="1"/>
                    <a:pt x="0" y="662"/>
                    <a:pt x="0" y="1512"/>
                  </a:cubicBezTo>
                  <a:cubicBezTo>
                    <a:pt x="0" y="2362"/>
                    <a:pt x="661" y="3023"/>
                    <a:pt x="1511" y="3023"/>
                  </a:cubicBezTo>
                  <a:cubicBezTo>
                    <a:pt x="2267" y="3023"/>
                    <a:pt x="2928" y="2362"/>
                    <a:pt x="2928" y="1512"/>
                  </a:cubicBezTo>
                  <a:cubicBezTo>
                    <a:pt x="2928" y="662"/>
                    <a:pt x="2267" y="1"/>
                    <a:pt x="151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53" name="Google Shape;6853;p84"/>
            <p:cNvSpPr/>
            <p:nvPr/>
          </p:nvSpPr>
          <p:spPr>
            <a:xfrm>
              <a:off x="1352325" y="3260025"/>
              <a:ext cx="75575" cy="75550"/>
            </a:xfrm>
            <a:custGeom>
              <a:avLst/>
              <a:gdLst/>
              <a:ahLst/>
              <a:cxnLst/>
              <a:rect l="l" t="t" r="r" b="b"/>
              <a:pathLst>
                <a:path w="3023" h="3022"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54" name="Google Shape;6854;p84"/>
            <p:cNvSpPr/>
            <p:nvPr/>
          </p:nvSpPr>
          <p:spPr>
            <a:xfrm>
              <a:off x="1550650" y="3260025"/>
              <a:ext cx="75575" cy="75550"/>
            </a:xfrm>
            <a:custGeom>
              <a:avLst/>
              <a:gdLst/>
              <a:ahLst/>
              <a:cxnLst/>
              <a:rect l="l" t="t" r="r" b="b"/>
              <a:pathLst>
                <a:path w="3023" h="3022" extrusionOk="0">
                  <a:moveTo>
                    <a:pt x="1511" y="0"/>
                  </a:moveTo>
                  <a:cubicBezTo>
                    <a:pt x="756" y="0"/>
                    <a:pt x="95" y="661"/>
                    <a:pt x="95" y="1511"/>
                  </a:cubicBezTo>
                  <a:cubicBezTo>
                    <a:pt x="0" y="2361"/>
                    <a:pt x="756" y="3022"/>
                    <a:pt x="1511" y="3022"/>
                  </a:cubicBezTo>
                  <a:cubicBezTo>
                    <a:pt x="2361" y="3022"/>
                    <a:pt x="3022" y="2361"/>
                    <a:pt x="3022" y="1511"/>
                  </a:cubicBezTo>
                  <a:cubicBezTo>
                    <a:pt x="3022" y="661"/>
                    <a:pt x="2361" y="0"/>
                    <a:pt x="151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55" name="Google Shape;6855;p84"/>
            <p:cNvSpPr/>
            <p:nvPr/>
          </p:nvSpPr>
          <p:spPr>
            <a:xfrm>
              <a:off x="1751325" y="3260025"/>
              <a:ext cx="73200" cy="75550"/>
            </a:xfrm>
            <a:custGeom>
              <a:avLst/>
              <a:gdLst/>
              <a:ahLst/>
              <a:cxnLst/>
              <a:rect l="l" t="t" r="r" b="b"/>
              <a:pathLst>
                <a:path w="2928" h="3022" extrusionOk="0">
                  <a:moveTo>
                    <a:pt x="1417" y="0"/>
                  </a:moveTo>
                  <a:cubicBezTo>
                    <a:pt x="661" y="0"/>
                    <a:pt x="0" y="661"/>
                    <a:pt x="0" y="1511"/>
                  </a:cubicBezTo>
                  <a:cubicBezTo>
                    <a:pt x="0" y="2361"/>
                    <a:pt x="661" y="3022"/>
                    <a:pt x="1511" y="3022"/>
                  </a:cubicBezTo>
                  <a:cubicBezTo>
                    <a:pt x="2267" y="3022"/>
                    <a:pt x="2928" y="2361"/>
                    <a:pt x="2928" y="1511"/>
                  </a:cubicBezTo>
                  <a:cubicBezTo>
                    <a:pt x="2928" y="661"/>
                    <a:pt x="2267" y="0"/>
                    <a:pt x="151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56" name="Google Shape;6856;p84"/>
            <p:cNvSpPr/>
            <p:nvPr/>
          </p:nvSpPr>
          <p:spPr>
            <a:xfrm>
              <a:off x="1949625" y="3260025"/>
              <a:ext cx="75575" cy="75550"/>
            </a:xfrm>
            <a:custGeom>
              <a:avLst/>
              <a:gdLst/>
              <a:ahLst/>
              <a:cxnLst/>
              <a:rect l="l" t="t" r="r" b="b"/>
              <a:pathLst>
                <a:path w="3023" h="3022"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57" name="Google Shape;6857;p84"/>
            <p:cNvSpPr/>
            <p:nvPr/>
          </p:nvSpPr>
          <p:spPr>
            <a:xfrm>
              <a:off x="2147950" y="3260025"/>
              <a:ext cx="75575" cy="75550"/>
            </a:xfrm>
            <a:custGeom>
              <a:avLst/>
              <a:gdLst/>
              <a:ahLst/>
              <a:cxnLst/>
              <a:rect l="l" t="t" r="r" b="b"/>
              <a:pathLst>
                <a:path w="3023" h="3022"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58" name="Google Shape;6858;p84"/>
            <p:cNvSpPr/>
            <p:nvPr/>
          </p:nvSpPr>
          <p:spPr>
            <a:xfrm>
              <a:off x="2346250" y="3260025"/>
              <a:ext cx="75575" cy="75550"/>
            </a:xfrm>
            <a:custGeom>
              <a:avLst/>
              <a:gdLst/>
              <a:ahLst/>
              <a:cxnLst/>
              <a:rect l="l" t="t" r="r" b="b"/>
              <a:pathLst>
                <a:path w="3023" h="3022" extrusionOk="0">
                  <a:moveTo>
                    <a:pt x="1512" y="0"/>
                  </a:moveTo>
                  <a:cubicBezTo>
                    <a:pt x="756" y="0"/>
                    <a:pt x="95" y="661"/>
                    <a:pt x="95" y="1511"/>
                  </a:cubicBezTo>
                  <a:cubicBezTo>
                    <a:pt x="1" y="2361"/>
                    <a:pt x="756" y="3022"/>
                    <a:pt x="1512" y="3022"/>
                  </a:cubicBezTo>
                  <a:cubicBezTo>
                    <a:pt x="2362" y="3022"/>
                    <a:pt x="3023" y="2361"/>
                    <a:pt x="3023" y="1511"/>
                  </a:cubicBezTo>
                  <a:cubicBezTo>
                    <a:pt x="3023" y="661"/>
                    <a:pt x="2362" y="0"/>
                    <a:pt x="151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59" name="Google Shape;6859;p84"/>
            <p:cNvSpPr/>
            <p:nvPr/>
          </p:nvSpPr>
          <p:spPr>
            <a:xfrm>
              <a:off x="2546925" y="3260025"/>
              <a:ext cx="75575" cy="75550"/>
            </a:xfrm>
            <a:custGeom>
              <a:avLst/>
              <a:gdLst/>
              <a:ahLst/>
              <a:cxnLst/>
              <a:rect l="l" t="t" r="r" b="b"/>
              <a:pathLst>
                <a:path w="3023" h="3022" extrusionOk="0">
                  <a:moveTo>
                    <a:pt x="1512" y="0"/>
                  </a:moveTo>
                  <a:cubicBezTo>
                    <a:pt x="662" y="0"/>
                    <a:pt x="1" y="661"/>
                    <a:pt x="1" y="1511"/>
                  </a:cubicBezTo>
                  <a:cubicBezTo>
                    <a:pt x="1" y="2361"/>
                    <a:pt x="662" y="3022"/>
                    <a:pt x="1512" y="3022"/>
                  </a:cubicBezTo>
                  <a:cubicBezTo>
                    <a:pt x="2267" y="3022"/>
                    <a:pt x="3023" y="2361"/>
                    <a:pt x="3023" y="1511"/>
                  </a:cubicBezTo>
                  <a:cubicBezTo>
                    <a:pt x="3023" y="661"/>
                    <a:pt x="2362" y="0"/>
                    <a:pt x="151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60" name="Google Shape;6860;p84"/>
            <p:cNvSpPr/>
            <p:nvPr/>
          </p:nvSpPr>
          <p:spPr>
            <a:xfrm>
              <a:off x="2745250" y="3260025"/>
              <a:ext cx="75575" cy="75550"/>
            </a:xfrm>
            <a:custGeom>
              <a:avLst/>
              <a:gdLst/>
              <a:ahLst/>
              <a:cxnLst/>
              <a:rect l="l" t="t" r="r" b="b"/>
              <a:pathLst>
                <a:path w="3023" h="3022"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61" name="Google Shape;6861;p84"/>
            <p:cNvSpPr/>
            <p:nvPr/>
          </p:nvSpPr>
          <p:spPr>
            <a:xfrm>
              <a:off x="2945925" y="3260025"/>
              <a:ext cx="73200" cy="75550"/>
            </a:xfrm>
            <a:custGeom>
              <a:avLst/>
              <a:gdLst/>
              <a:ahLst/>
              <a:cxnLst/>
              <a:rect l="l" t="t" r="r" b="b"/>
              <a:pathLst>
                <a:path w="2928" h="3022" extrusionOk="0">
                  <a:moveTo>
                    <a:pt x="1417" y="0"/>
                  </a:moveTo>
                  <a:cubicBezTo>
                    <a:pt x="661" y="0"/>
                    <a:pt x="0" y="661"/>
                    <a:pt x="0" y="1511"/>
                  </a:cubicBezTo>
                  <a:cubicBezTo>
                    <a:pt x="0" y="2361"/>
                    <a:pt x="661" y="3022"/>
                    <a:pt x="1417" y="3022"/>
                  </a:cubicBezTo>
                  <a:cubicBezTo>
                    <a:pt x="2266" y="3022"/>
                    <a:pt x="2928" y="2361"/>
                    <a:pt x="2928" y="1511"/>
                  </a:cubicBezTo>
                  <a:cubicBezTo>
                    <a:pt x="2928" y="661"/>
                    <a:pt x="2266" y="0"/>
                    <a:pt x="141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62" name="Google Shape;6862;p84"/>
            <p:cNvSpPr/>
            <p:nvPr/>
          </p:nvSpPr>
          <p:spPr>
            <a:xfrm>
              <a:off x="3144225" y="3260025"/>
              <a:ext cx="73225" cy="75550"/>
            </a:xfrm>
            <a:custGeom>
              <a:avLst/>
              <a:gdLst/>
              <a:ahLst/>
              <a:cxnLst/>
              <a:rect l="l" t="t" r="r" b="b"/>
              <a:pathLst>
                <a:path w="2929" h="3022" extrusionOk="0">
                  <a:moveTo>
                    <a:pt x="1417" y="0"/>
                  </a:moveTo>
                  <a:cubicBezTo>
                    <a:pt x="662" y="0"/>
                    <a:pt x="1" y="661"/>
                    <a:pt x="1" y="1511"/>
                  </a:cubicBezTo>
                  <a:cubicBezTo>
                    <a:pt x="1" y="2361"/>
                    <a:pt x="662" y="3022"/>
                    <a:pt x="1511" y="3022"/>
                  </a:cubicBezTo>
                  <a:cubicBezTo>
                    <a:pt x="2267" y="3022"/>
                    <a:pt x="2928" y="2361"/>
                    <a:pt x="2928" y="1511"/>
                  </a:cubicBezTo>
                  <a:cubicBezTo>
                    <a:pt x="2928" y="661"/>
                    <a:pt x="2267" y="0"/>
                    <a:pt x="151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63" name="Google Shape;6863;p84"/>
            <p:cNvSpPr/>
            <p:nvPr/>
          </p:nvSpPr>
          <p:spPr>
            <a:xfrm>
              <a:off x="3342550" y="3260025"/>
              <a:ext cx="75550" cy="75550"/>
            </a:xfrm>
            <a:custGeom>
              <a:avLst/>
              <a:gdLst/>
              <a:ahLst/>
              <a:cxnLst/>
              <a:rect l="l" t="t" r="r" b="b"/>
              <a:pathLst>
                <a:path w="3022" h="3022"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64" name="Google Shape;6864;p84"/>
            <p:cNvSpPr/>
            <p:nvPr/>
          </p:nvSpPr>
          <p:spPr>
            <a:xfrm>
              <a:off x="3540850" y="3260025"/>
              <a:ext cx="75575" cy="75550"/>
            </a:xfrm>
            <a:custGeom>
              <a:avLst/>
              <a:gdLst/>
              <a:ahLst/>
              <a:cxnLst/>
              <a:rect l="l" t="t" r="r" b="b"/>
              <a:pathLst>
                <a:path w="3023" h="3022" extrusionOk="0">
                  <a:moveTo>
                    <a:pt x="1511" y="0"/>
                  </a:moveTo>
                  <a:cubicBezTo>
                    <a:pt x="756" y="0"/>
                    <a:pt x="95" y="661"/>
                    <a:pt x="95" y="1511"/>
                  </a:cubicBezTo>
                  <a:cubicBezTo>
                    <a:pt x="1" y="2361"/>
                    <a:pt x="756" y="3022"/>
                    <a:pt x="1511" y="3022"/>
                  </a:cubicBezTo>
                  <a:cubicBezTo>
                    <a:pt x="2361" y="3022"/>
                    <a:pt x="3022" y="2361"/>
                    <a:pt x="3022" y="1511"/>
                  </a:cubicBezTo>
                  <a:cubicBezTo>
                    <a:pt x="3022" y="661"/>
                    <a:pt x="2361" y="0"/>
                    <a:pt x="151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65" name="Google Shape;6865;p84"/>
            <p:cNvSpPr/>
            <p:nvPr/>
          </p:nvSpPr>
          <p:spPr>
            <a:xfrm>
              <a:off x="3741525" y="3260025"/>
              <a:ext cx="73200" cy="75550"/>
            </a:xfrm>
            <a:custGeom>
              <a:avLst/>
              <a:gdLst/>
              <a:ahLst/>
              <a:cxnLst/>
              <a:rect l="l" t="t" r="r" b="b"/>
              <a:pathLst>
                <a:path w="2928" h="3022" extrusionOk="0">
                  <a:moveTo>
                    <a:pt x="1417" y="0"/>
                  </a:moveTo>
                  <a:cubicBezTo>
                    <a:pt x="661" y="0"/>
                    <a:pt x="0" y="661"/>
                    <a:pt x="0" y="1511"/>
                  </a:cubicBezTo>
                  <a:cubicBezTo>
                    <a:pt x="0" y="2361"/>
                    <a:pt x="661" y="3022"/>
                    <a:pt x="1511" y="3022"/>
                  </a:cubicBezTo>
                  <a:cubicBezTo>
                    <a:pt x="2267" y="3022"/>
                    <a:pt x="2928" y="2361"/>
                    <a:pt x="2928" y="1511"/>
                  </a:cubicBezTo>
                  <a:cubicBezTo>
                    <a:pt x="2928" y="661"/>
                    <a:pt x="2267" y="0"/>
                    <a:pt x="151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66" name="Google Shape;6866;p84"/>
            <p:cNvSpPr/>
            <p:nvPr/>
          </p:nvSpPr>
          <p:spPr>
            <a:xfrm>
              <a:off x="1201250" y="3073500"/>
              <a:ext cx="25975" cy="68500"/>
            </a:xfrm>
            <a:custGeom>
              <a:avLst/>
              <a:gdLst/>
              <a:ahLst/>
              <a:cxnLst/>
              <a:rect l="l" t="t" r="r" b="b"/>
              <a:pathLst>
                <a:path w="1039" h="2740" extrusionOk="0">
                  <a:moveTo>
                    <a:pt x="0" y="1"/>
                  </a:moveTo>
                  <a:lnTo>
                    <a:pt x="0" y="1"/>
                  </a:lnTo>
                  <a:cubicBezTo>
                    <a:pt x="95" y="851"/>
                    <a:pt x="189" y="1795"/>
                    <a:pt x="283" y="2739"/>
                  </a:cubicBezTo>
                  <a:cubicBezTo>
                    <a:pt x="756" y="2456"/>
                    <a:pt x="1039" y="1984"/>
                    <a:pt x="1039" y="1417"/>
                  </a:cubicBezTo>
                  <a:cubicBezTo>
                    <a:pt x="1039" y="662"/>
                    <a:pt x="567" y="190"/>
                    <a:pt x="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67" name="Google Shape;6867;p84"/>
            <p:cNvSpPr/>
            <p:nvPr/>
          </p:nvSpPr>
          <p:spPr>
            <a:xfrm>
              <a:off x="1352325" y="3071150"/>
              <a:ext cx="75575" cy="75575"/>
            </a:xfrm>
            <a:custGeom>
              <a:avLst/>
              <a:gdLst/>
              <a:ahLst/>
              <a:cxnLst/>
              <a:rect l="l" t="t" r="r" b="b"/>
              <a:pathLst>
                <a:path w="3023" h="3023"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68" name="Google Shape;6868;p84"/>
            <p:cNvSpPr/>
            <p:nvPr/>
          </p:nvSpPr>
          <p:spPr>
            <a:xfrm>
              <a:off x="1550650" y="3071150"/>
              <a:ext cx="75575" cy="75575"/>
            </a:xfrm>
            <a:custGeom>
              <a:avLst/>
              <a:gdLst/>
              <a:ahLst/>
              <a:cxnLst/>
              <a:rect l="l" t="t" r="r" b="b"/>
              <a:pathLst>
                <a:path w="3023" h="3023" extrusionOk="0">
                  <a:moveTo>
                    <a:pt x="1511" y="0"/>
                  </a:moveTo>
                  <a:cubicBezTo>
                    <a:pt x="756" y="0"/>
                    <a:pt x="95" y="661"/>
                    <a:pt x="95" y="1511"/>
                  </a:cubicBezTo>
                  <a:cubicBezTo>
                    <a:pt x="0" y="2361"/>
                    <a:pt x="756" y="3022"/>
                    <a:pt x="1511" y="3022"/>
                  </a:cubicBezTo>
                  <a:cubicBezTo>
                    <a:pt x="2361" y="3022"/>
                    <a:pt x="3022" y="2361"/>
                    <a:pt x="3022" y="1511"/>
                  </a:cubicBezTo>
                  <a:cubicBezTo>
                    <a:pt x="3022" y="661"/>
                    <a:pt x="2361" y="0"/>
                    <a:pt x="151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69" name="Google Shape;6869;p84"/>
            <p:cNvSpPr/>
            <p:nvPr/>
          </p:nvSpPr>
          <p:spPr>
            <a:xfrm>
              <a:off x="1751325" y="3071150"/>
              <a:ext cx="73200" cy="75575"/>
            </a:xfrm>
            <a:custGeom>
              <a:avLst/>
              <a:gdLst/>
              <a:ahLst/>
              <a:cxnLst/>
              <a:rect l="l" t="t" r="r" b="b"/>
              <a:pathLst>
                <a:path w="2928" h="3023" extrusionOk="0">
                  <a:moveTo>
                    <a:pt x="1417" y="0"/>
                  </a:moveTo>
                  <a:cubicBezTo>
                    <a:pt x="661" y="0"/>
                    <a:pt x="0" y="661"/>
                    <a:pt x="0" y="1511"/>
                  </a:cubicBezTo>
                  <a:cubicBezTo>
                    <a:pt x="0" y="2361"/>
                    <a:pt x="661" y="3022"/>
                    <a:pt x="1511" y="3022"/>
                  </a:cubicBezTo>
                  <a:cubicBezTo>
                    <a:pt x="2267" y="3022"/>
                    <a:pt x="2928" y="2361"/>
                    <a:pt x="2928" y="1511"/>
                  </a:cubicBezTo>
                  <a:cubicBezTo>
                    <a:pt x="2928" y="661"/>
                    <a:pt x="2267" y="0"/>
                    <a:pt x="151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70" name="Google Shape;6870;p84"/>
            <p:cNvSpPr/>
            <p:nvPr/>
          </p:nvSpPr>
          <p:spPr>
            <a:xfrm>
              <a:off x="1949625" y="3071150"/>
              <a:ext cx="75575" cy="75575"/>
            </a:xfrm>
            <a:custGeom>
              <a:avLst/>
              <a:gdLst/>
              <a:ahLst/>
              <a:cxnLst/>
              <a:rect l="l" t="t" r="r" b="b"/>
              <a:pathLst>
                <a:path w="3023" h="3023"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71" name="Google Shape;6871;p84"/>
            <p:cNvSpPr/>
            <p:nvPr/>
          </p:nvSpPr>
          <p:spPr>
            <a:xfrm>
              <a:off x="2147950" y="3071150"/>
              <a:ext cx="75575" cy="75575"/>
            </a:xfrm>
            <a:custGeom>
              <a:avLst/>
              <a:gdLst/>
              <a:ahLst/>
              <a:cxnLst/>
              <a:rect l="l" t="t" r="r" b="b"/>
              <a:pathLst>
                <a:path w="3023" h="3023"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72" name="Google Shape;6872;p84"/>
            <p:cNvSpPr/>
            <p:nvPr/>
          </p:nvSpPr>
          <p:spPr>
            <a:xfrm>
              <a:off x="2346250" y="3071150"/>
              <a:ext cx="75575" cy="75575"/>
            </a:xfrm>
            <a:custGeom>
              <a:avLst/>
              <a:gdLst/>
              <a:ahLst/>
              <a:cxnLst/>
              <a:rect l="l" t="t" r="r" b="b"/>
              <a:pathLst>
                <a:path w="3023" h="3023" extrusionOk="0">
                  <a:moveTo>
                    <a:pt x="1512" y="0"/>
                  </a:moveTo>
                  <a:cubicBezTo>
                    <a:pt x="756" y="0"/>
                    <a:pt x="95" y="661"/>
                    <a:pt x="95" y="1511"/>
                  </a:cubicBezTo>
                  <a:cubicBezTo>
                    <a:pt x="1" y="2361"/>
                    <a:pt x="756" y="3022"/>
                    <a:pt x="1512" y="3022"/>
                  </a:cubicBezTo>
                  <a:cubicBezTo>
                    <a:pt x="2362" y="3022"/>
                    <a:pt x="3023" y="2361"/>
                    <a:pt x="3023" y="1511"/>
                  </a:cubicBezTo>
                  <a:cubicBezTo>
                    <a:pt x="3023" y="661"/>
                    <a:pt x="2362" y="0"/>
                    <a:pt x="151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73" name="Google Shape;6873;p84"/>
            <p:cNvSpPr/>
            <p:nvPr/>
          </p:nvSpPr>
          <p:spPr>
            <a:xfrm>
              <a:off x="2546925" y="3071150"/>
              <a:ext cx="75575" cy="75575"/>
            </a:xfrm>
            <a:custGeom>
              <a:avLst/>
              <a:gdLst/>
              <a:ahLst/>
              <a:cxnLst/>
              <a:rect l="l" t="t" r="r" b="b"/>
              <a:pathLst>
                <a:path w="3023" h="3023" extrusionOk="0">
                  <a:moveTo>
                    <a:pt x="1512" y="0"/>
                  </a:moveTo>
                  <a:cubicBezTo>
                    <a:pt x="662" y="0"/>
                    <a:pt x="1" y="661"/>
                    <a:pt x="1" y="1511"/>
                  </a:cubicBezTo>
                  <a:cubicBezTo>
                    <a:pt x="1" y="2361"/>
                    <a:pt x="662" y="3022"/>
                    <a:pt x="1512" y="3022"/>
                  </a:cubicBezTo>
                  <a:cubicBezTo>
                    <a:pt x="2267" y="3022"/>
                    <a:pt x="3023" y="2361"/>
                    <a:pt x="3023" y="1511"/>
                  </a:cubicBezTo>
                  <a:cubicBezTo>
                    <a:pt x="3023" y="661"/>
                    <a:pt x="2362" y="0"/>
                    <a:pt x="151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74" name="Google Shape;6874;p84"/>
            <p:cNvSpPr/>
            <p:nvPr/>
          </p:nvSpPr>
          <p:spPr>
            <a:xfrm>
              <a:off x="2745250" y="3071150"/>
              <a:ext cx="75575" cy="75575"/>
            </a:xfrm>
            <a:custGeom>
              <a:avLst/>
              <a:gdLst/>
              <a:ahLst/>
              <a:cxnLst/>
              <a:rect l="l" t="t" r="r" b="b"/>
              <a:pathLst>
                <a:path w="3023" h="3023"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75" name="Google Shape;6875;p84"/>
            <p:cNvSpPr/>
            <p:nvPr/>
          </p:nvSpPr>
          <p:spPr>
            <a:xfrm>
              <a:off x="2945925" y="3071150"/>
              <a:ext cx="73200" cy="75575"/>
            </a:xfrm>
            <a:custGeom>
              <a:avLst/>
              <a:gdLst/>
              <a:ahLst/>
              <a:cxnLst/>
              <a:rect l="l" t="t" r="r" b="b"/>
              <a:pathLst>
                <a:path w="2928" h="3023" extrusionOk="0">
                  <a:moveTo>
                    <a:pt x="1417" y="0"/>
                  </a:moveTo>
                  <a:cubicBezTo>
                    <a:pt x="661" y="0"/>
                    <a:pt x="0" y="661"/>
                    <a:pt x="0" y="1511"/>
                  </a:cubicBezTo>
                  <a:cubicBezTo>
                    <a:pt x="0" y="2361"/>
                    <a:pt x="661" y="3022"/>
                    <a:pt x="1417" y="3022"/>
                  </a:cubicBezTo>
                  <a:cubicBezTo>
                    <a:pt x="2266" y="3022"/>
                    <a:pt x="2928" y="2361"/>
                    <a:pt x="2928" y="1511"/>
                  </a:cubicBezTo>
                  <a:cubicBezTo>
                    <a:pt x="2928" y="661"/>
                    <a:pt x="2266" y="0"/>
                    <a:pt x="141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76" name="Google Shape;6876;p84"/>
            <p:cNvSpPr/>
            <p:nvPr/>
          </p:nvSpPr>
          <p:spPr>
            <a:xfrm>
              <a:off x="3144225" y="3071150"/>
              <a:ext cx="73225" cy="75575"/>
            </a:xfrm>
            <a:custGeom>
              <a:avLst/>
              <a:gdLst/>
              <a:ahLst/>
              <a:cxnLst/>
              <a:rect l="l" t="t" r="r" b="b"/>
              <a:pathLst>
                <a:path w="2929" h="3023" extrusionOk="0">
                  <a:moveTo>
                    <a:pt x="1417" y="0"/>
                  </a:moveTo>
                  <a:cubicBezTo>
                    <a:pt x="662" y="0"/>
                    <a:pt x="1" y="661"/>
                    <a:pt x="1" y="1511"/>
                  </a:cubicBezTo>
                  <a:cubicBezTo>
                    <a:pt x="1" y="2361"/>
                    <a:pt x="662" y="3022"/>
                    <a:pt x="1511" y="3022"/>
                  </a:cubicBezTo>
                  <a:cubicBezTo>
                    <a:pt x="2267" y="3022"/>
                    <a:pt x="2928" y="2361"/>
                    <a:pt x="2928" y="1511"/>
                  </a:cubicBezTo>
                  <a:cubicBezTo>
                    <a:pt x="2928" y="661"/>
                    <a:pt x="2267" y="0"/>
                    <a:pt x="151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77" name="Google Shape;6877;p84"/>
            <p:cNvSpPr/>
            <p:nvPr/>
          </p:nvSpPr>
          <p:spPr>
            <a:xfrm>
              <a:off x="3342550" y="3071150"/>
              <a:ext cx="75550" cy="75575"/>
            </a:xfrm>
            <a:custGeom>
              <a:avLst/>
              <a:gdLst/>
              <a:ahLst/>
              <a:cxnLst/>
              <a:rect l="l" t="t" r="r" b="b"/>
              <a:pathLst>
                <a:path w="3022" h="3023"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78" name="Google Shape;6878;p84"/>
            <p:cNvSpPr/>
            <p:nvPr/>
          </p:nvSpPr>
          <p:spPr>
            <a:xfrm>
              <a:off x="3540850" y="3071150"/>
              <a:ext cx="75575" cy="75575"/>
            </a:xfrm>
            <a:custGeom>
              <a:avLst/>
              <a:gdLst/>
              <a:ahLst/>
              <a:cxnLst/>
              <a:rect l="l" t="t" r="r" b="b"/>
              <a:pathLst>
                <a:path w="3023" h="3023" extrusionOk="0">
                  <a:moveTo>
                    <a:pt x="1511" y="0"/>
                  </a:moveTo>
                  <a:cubicBezTo>
                    <a:pt x="756" y="0"/>
                    <a:pt x="95" y="661"/>
                    <a:pt x="95" y="1511"/>
                  </a:cubicBezTo>
                  <a:cubicBezTo>
                    <a:pt x="1" y="2361"/>
                    <a:pt x="756" y="3022"/>
                    <a:pt x="1511" y="3022"/>
                  </a:cubicBezTo>
                  <a:cubicBezTo>
                    <a:pt x="2361" y="3022"/>
                    <a:pt x="3022" y="2361"/>
                    <a:pt x="3022" y="1511"/>
                  </a:cubicBezTo>
                  <a:cubicBezTo>
                    <a:pt x="3022" y="661"/>
                    <a:pt x="2361" y="0"/>
                    <a:pt x="151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79" name="Google Shape;6879;p84"/>
            <p:cNvSpPr/>
            <p:nvPr/>
          </p:nvSpPr>
          <p:spPr>
            <a:xfrm>
              <a:off x="3741525" y="3071150"/>
              <a:ext cx="73200" cy="75575"/>
            </a:xfrm>
            <a:custGeom>
              <a:avLst/>
              <a:gdLst/>
              <a:ahLst/>
              <a:cxnLst/>
              <a:rect l="l" t="t" r="r" b="b"/>
              <a:pathLst>
                <a:path w="2928" h="3023" extrusionOk="0">
                  <a:moveTo>
                    <a:pt x="1417" y="0"/>
                  </a:moveTo>
                  <a:cubicBezTo>
                    <a:pt x="661" y="0"/>
                    <a:pt x="0" y="661"/>
                    <a:pt x="0" y="1511"/>
                  </a:cubicBezTo>
                  <a:cubicBezTo>
                    <a:pt x="0" y="2361"/>
                    <a:pt x="661" y="3022"/>
                    <a:pt x="1511" y="3022"/>
                  </a:cubicBezTo>
                  <a:cubicBezTo>
                    <a:pt x="2267" y="3022"/>
                    <a:pt x="2928" y="2361"/>
                    <a:pt x="2928" y="1511"/>
                  </a:cubicBezTo>
                  <a:cubicBezTo>
                    <a:pt x="2928" y="661"/>
                    <a:pt x="2267" y="0"/>
                    <a:pt x="151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80" name="Google Shape;6880;p84"/>
            <p:cNvSpPr/>
            <p:nvPr/>
          </p:nvSpPr>
          <p:spPr>
            <a:xfrm>
              <a:off x="1189450" y="2882275"/>
              <a:ext cx="37775" cy="73225"/>
            </a:xfrm>
            <a:custGeom>
              <a:avLst/>
              <a:gdLst/>
              <a:ahLst/>
              <a:cxnLst/>
              <a:rect l="l" t="t" r="r" b="b"/>
              <a:pathLst>
                <a:path w="1511" h="2929" extrusionOk="0">
                  <a:moveTo>
                    <a:pt x="0" y="1"/>
                  </a:moveTo>
                  <a:cubicBezTo>
                    <a:pt x="0" y="1039"/>
                    <a:pt x="94" y="1984"/>
                    <a:pt x="94" y="2928"/>
                  </a:cubicBezTo>
                  <a:cubicBezTo>
                    <a:pt x="944" y="2928"/>
                    <a:pt x="1511" y="2361"/>
                    <a:pt x="1511" y="1512"/>
                  </a:cubicBezTo>
                  <a:cubicBezTo>
                    <a:pt x="1511" y="662"/>
                    <a:pt x="850" y="1"/>
                    <a:pt x="9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81" name="Google Shape;6881;p84"/>
            <p:cNvSpPr/>
            <p:nvPr/>
          </p:nvSpPr>
          <p:spPr>
            <a:xfrm>
              <a:off x="1352325" y="2882275"/>
              <a:ext cx="75575" cy="75575"/>
            </a:xfrm>
            <a:custGeom>
              <a:avLst/>
              <a:gdLst/>
              <a:ahLst/>
              <a:cxnLst/>
              <a:rect l="l" t="t" r="r" b="b"/>
              <a:pathLst>
                <a:path w="3023" h="3023" extrusionOk="0">
                  <a:moveTo>
                    <a:pt x="1512" y="1"/>
                  </a:moveTo>
                  <a:cubicBezTo>
                    <a:pt x="662" y="1"/>
                    <a:pt x="1" y="662"/>
                    <a:pt x="1" y="1512"/>
                  </a:cubicBezTo>
                  <a:cubicBezTo>
                    <a:pt x="1" y="2361"/>
                    <a:pt x="662" y="3022"/>
                    <a:pt x="1512" y="3022"/>
                  </a:cubicBezTo>
                  <a:cubicBezTo>
                    <a:pt x="2362" y="3022"/>
                    <a:pt x="3023" y="2361"/>
                    <a:pt x="3023" y="1512"/>
                  </a:cubicBezTo>
                  <a:cubicBezTo>
                    <a:pt x="3023" y="662"/>
                    <a:pt x="2362" y="1"/>
                    <a:pt x="151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82" name="Google Shape;6882;p84"/>
            <p:cNvSpPr/>
            <p:nvPr/>
          </p:nvSpPr>
          <p:spPr>
            <a:xfrm>
              <a:off x="1550650" y="2882275"/>
              <a:ext cx="75575" cy="75575"/>
            </a:xfrm>
            <a:custGeom>
              <a:avLst/>
              <a:gdLst/>
              <a:ahLst/>
              <a:cxnLst/>
              <a:rect l="l" t="t" r="r" b="b"/>
              <a:pathLst>
                <a:path w="3023" h="3023" extrusionOk="0">
                  <a:moveTo>
                    <a:pt x="1511" y="1"/>
                  </a:moveTo>
                  <a:cubicBezTo>
                    <a:pt x="756" y="1"/>
                    <a:pt x="95" y="662"/>
                    <a:pt x="95" y="1512"/>
                  </a:cubicBezTo>
                  <a:cubicBezTo>
                    <a:pt x="0" y="2361"/>
                    <a:pt x="756" y="3022"/>
                    <a:pt x="1511" y="3022"/>
                  </a:cubicBezTo>
                  <a:cubicBezTo>
                    <a:pt x="2361" y="3022"/>
                    <a:pt x="3022" y="2361"/>
                    <a:pt x="3022" y="1512"/>
                  </a:cubicBezTo>
                  <a:cubicBezTo>
                    <a:pt x="3022" y="662"/>
                    <a:pt x="2361" y="1"/>
                    <a:pt x="151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83" name="Google Shape;6883;p84"/>
            <p:cNvSpPr/>
            <p:nvPr/>
          </p:nvSpPr>
          <p:spPr>
            <a:xfrm>
              <a:off x="1751325" y="2882275"/>
              <a:ext cx="73200" cy="75575"/>
            </a:xfrm>
            <a:custGeom>
              <a:avLst/>
              <a:gdLst/>
              <a:ahLst/>
              <a:cxnLst/>
              <a:rect l="l" t="t" r="r" b="b"/>
              <a:pathLst>
                <a:path w="2928" h="3023" extrusionOk="0">
                  <a:moveTo>
                    <a:pt x="1417" y="1"/>
                  </a:moveTo>
                  <a:cubicBezTo>
                    <a:pt x="661" y="1"/>
                    <a:pt x="0" y="662"/>
                    <a:pt x="0" y="1512"/>
                  </a:cubicBezTo>
                  <a:cubicBezTo>
                    <a:pt x="0" y="2361"/>
                    <a:pt x="661" y="3022"/>
                    <a:pt x="1511" y="3022"/>
                  </a:cubicBezTo>
                  <a:cubicBezTo>
                    <a:pt x="2267" y="3022"/>
                    <a:pt x="2928" y="2361"/>
                    <a:pt x="2928" y="1512"/>
                  </a:cubicBezTo>
                  <a:cubicBezTo>
                    <a:pt x="2928" y="662"/>
                    <a:pt x="2267" y="1"/>
                    <a:pt x="151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84" name="Google Shape;6884;p84"/>
            <p:cNvSpPr/>
            <p:nvPr/>
          </p:nvSpPr>
          <p:spPr>
            <a:xfrm>
              <a:off x="1949625" y="2882275"/>
              <a:ext cx="75575" cy="75575"/>
            </a:xfrm>
            <a:custGeom>
              <a:avLst/>
              <a:gdLst/>
              <a:ahLst/>
              <a:cxnLst/>
              <a:rect l="l" t="t" r="r" b="b"/>
              <a:pathLst>
                <a:path w="3023" h="3023" extrusionOk="0">
                  <a:moveTo>
                    <a:pt x="1512" y="1"/>
                  </a:moveTo>
                  <a:cubicBezTo>
                    <a:pt x="662" y="1"/>
                    <a:pt x="1" y="662"/>
                    <a:pt x="1" y="1512"/>
                  </a:cubicBezTo>
                  <a:cubicBezTo>
                    <a:pt x="1" y="2361"/>
                    <a:pt x="662" y="3022"/>
                    <a:pt x="1512" y="3022"/>
                  </a:cubicBezTo>
                  <a:cubicBezTo>
                    <a:pt x="2362" y="3022"/>
                    <a:pt x="3023" y="2361"/>
                    <a:pt x="3023" y="1512"/>
                  </a:cubicBezTo>
                  <a:cubicBezTo>
                    <a:pt x="3023" y="662"/>
                    <a:pt x="2362" y="1"/>
                    <a:pt x="151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85" name="Google Shape;6885;p84"/>
            <p:cNvSpPr/>
            <p:nvPr/>
          </p:nvSpPr>
          <p:spPr>
            <a:xfrm>
              <a:off x="2147950" y="2882275"/>
              <a:ext cx="75575" cy="75575"/>
            </a:xfrm>
            <a:custGeom>
              <a:avLst/>
              <a:gdLst/>
              <a:ahLst/>
              <a:cxnLst/>
              <a:rect l="l" t="t" r="r" b="b"/>
              <a:pathLst>
                <a:path w="3023" h="3023" extrusionOk="0">
                  <a:moveTo>
                    <a:pt x="1511" y="1"/>
                  </a:moveTo>
                  <a:cubicBezTo>
                    <a:pt x="661" y="1"/>
                    <a:pt x="0" y="662"/>
                    <a:pt x="0" y="1512"/>
                  </a:cubicBezTo>
                  <a:cubicBezTo>
                    <a:pt x="0" y="2361"/>
                    <a:pt x="661" y="3022"/>
                    <a:pt x="1511" y="3022"/>
                  </a:cubicBezTo>
                  <a:cubicBezTo>
                    <a:pt x="2361" y="3022"/>
                    <a:pt x="3022" y="2361"/>
                    <a:pt x="3022" y="1512"/>
                  </a:cubicBezTo>
                  <a:cubicBezTo>
                    <a:pt x="3022" y="662"/>
                    <a:pt x="2361" y="1"/>
                    <a:pt x="151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86" name="Google Shape;6886;p84"/>
            <p:cNvSpPr/>
            <p:nvPr/>
          </p:nvSpPr>
          <p:spPr>
            <a:xfrm>
              <a:off x="2346250" y="2882275"/>
              <a:ext cx="75575" cy="75575"/>
            </a:xfrm>
            <a:custGeom>
              <a:avLst/>
              <a:gdLst/>
              <a:ahLst/>
              <a:cxnLst/>
              <a:rect l="l" t="t" r="r" b="b"/>
              <a:pathLst>
                <a:path w="3023" h="3023" extrusionOk="0">
                  <a:moveTo>
                    <a:pt x="1512" y="1"/>
                  </a:moveTo>
                  <a:cubicBezTo>
                    <a:pt x="756" y="1"/>
                    <a:pt x="95" y="662"/>
                    <a:pt x="95" y="1512"/>
                  </a:cubicBezTo>
                  <a:cubicBezTo>
                    <a:pt x="1" y="2361"/>
                    <a:pt x="756" y="3022"/>
                    <a:pt x="1512" y="3022"/>
                  </a:cubicBezTo>
                  <a:cubicBezTo>
                    <a:pt x="2362" y="3022"/>
                    <a:pt x="3023" y="2361"/>
                    <a:pt x="3023" y="1512"/>
                  </a:cubicBezTo>
                  <a:cubicBezTo>
                    <a:pt x="3023" y="662"/>
                    <a:pt x="2362" y="1"/>
                    <a:pt x="151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87" name="Google Shape;6887;p84"/>
            <p:cNvSpPr/>
            <p:nvPr/>
          </p:nvSpPr>
          <p:spPr>
            <a:xfrm>
              <a:off x="2546925" y="2882275"/>
              <a:ext cx="75575" cy="75575"/>
            </a:xfrm>
            <a:custGeom>
              <a:avLst/>
              <a:gdLst/>
              <a:ahLst/>
              <a:cxnLst/>
              <a:rect l="l" t="t" r="r" b="b"/>
              <a:pathLst>
                <a:path w="3023" h="3023" extrusionOk="0">
                  <a:moveTo>
                    <a:pt x="1512" y="1"/>
                  </a:moveTo>
                  <a:cubicBezTo>
                    <a:pt x="662" y="1"/>
                    <a:pt x="1" y="662"/>
                    <a:pt x="1" y="1512"/>
                  </a:cubicBezTo>
                  <a:cubicBezTo>
                    <a:pt x="1" y="2361"/>
                    <a:pt x="662" y="3022"/>
                    <a:pt x="1512" y="3022"/>
                  </a:cubicBezTo>
                  <a:cubicBezTo>
                    <a:pt x="2267" y="3022"/>
                    <a:pt x="3023" y="2361"/>
                    <a:pt x="3023" y="1512"/>
                  </a:cubicBezTo>
                  <a:cubicBezTo>
                    <a:pt x="3023" y="662"/>
                    <a:pt x="2362" y="1"/>
                    <a:pt x="151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88" name="Google Shape;6888;p84"/>
            <p:cNvSpPr/>
            <p:nvPr/>
          </p:nvSpPr>
          <p:spPr>
            <a:xfrm>
              <a:off x="2745250" y="2882275"/>
              <a:ext cx="75575" cy="75575"/>
            </a:xfrm>
            <a:custGeom>
              <a:avLst/>
              <a:gdLst/>
              <a:ahLst/>
              <a:cxnLst/>
              <a:rect l="l" t="t" r="r" b="b"/>
              <a:pathLst>
                <a:path w="3023" h="3023" extrusionOk="0">
                  <a:moveTo>
                    <a:pt x="1511" y="1"/>
                  </a:moveTo>
                  <a:cubicBezTo>
                    <a:pt x="661" y="1"/>
                    <a:pt x="0" y="662"/>
                    <a:pt x="0" y="1512"/>
                  </a:cubicBezTo>
                  <a:cubicBezTo>
                    <a:pt x="0" y="2361"/>
                    <a:pt x="661" y="3022"/>
                    <a:pt x="1511" y="3022"/>
                  </a:cubicBezTo>
                  <a:cubicBezTo>
                    <a:pt x="2361" y="3022"/>
                    <a:pt x="3022" y="2361"/>
                    <a:pt x="3022" y="1512"/>
                  </a:cubicBezTo>
                  <a:cubicBezTo>
                    <a:pt x="3022" y="662"/>
                    <a:pt x="2361" y="1"/>
                    <a:pt x="151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89" name="Google Shape;6889;p84"/>
            <p:cNvSpPr/>
            <p:nvPr/>
          </p:nvSpPr>
          <p:spPr>
            <a:xfrm>
              <a:off x="2945925" y="2882275"/>
              <a:ext cx="73200" cy="75575"/>
            </a:xfrm>
            <a:custGeom>
              <a:avLst/>
              <a:gdLst/>
              <a:ahLst/>
              <a:cxnLst/>
              <a:rect l="l" t="t" r="r" b="b"/>
              <a:pathLst>
                <a:path w="2928" h="3023" extrusionOk="0">
                  <a:moveTo>
                    <a:pt x="1417" y="1"/>
                  </a:moveTo>
                  <a:cubicBezTo>
                    <a:pt x="661" y="1"/>
                    <a:pt x="0" y="662"/>
                    <a:pt x="0" y="1512"/>
                  </a:cubicBezTo>
                  <a:cubicBezTo>
                    <a:pt x="0" y="2361"/>
                    <a:pt x="661" y="3022"/>
                    <a:pt x="1417" y="3022"/>
                  </a:cubicBezTo>
                  <a:cubicBezTo>
                    <a:pt x="2266" y="3022"/>
                    <a:pt x="2928" y="2361"/>
                    <a:pt x="2928" y="1512"/>
                  </a:cubicBezTo>
                  <a:cubicBezTo>
                    <a:pt x="2928" y="662"/>
                    <a:pt x="2266" y="1"/>
                    <a:pt x="141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90" name="Google Shape;6890;p84"/>
            <p:cNvSpPr/>
            <p:nvPr/>
          </p:nvSpPr>
          <p:spPr>
            <a:xfrm>
              <a:off x="3144225" y="2882275"/>
              <a:ext cx="73225" cy="75575"/>
            </a:xfrm>
            <a:custGeom>
              <a:avLst/>
              <a:gdLst/>
              <a:ahLst/>
              <a:cxnLst/>
              <a:rect l="l" t="t" r="r" b="b"/>
              <a:pathLst>
                <a:path w="2929" h="3023" extrusionOk="0">
                  <a:moveTo>
                    <a:pt x="1417" y="1"/>
                  </a:moveTo>
                  <a:cubicBezTo>
                    <a:pt x="662" y="1"/>
                    <a:pt x="1" y="662"/>
                    <a:pt x="1" y="1512"/>
                  </a:cubicBezTo>
                  <a:cubicBezTo>
                    <a:pt x="1" y="2361"/>
                    <a:pt x="662" y="3022"/>
                    <a:pt x="1511" y="3022"/>
                  </a:cubicBezTo>
                  <a:cubicBezTo>
                    <a:pt x="2267" y="3022"/>
                    <a:pt x="2928" y="2361"/>
                    <a:pt x="2928" y="1512"/>
                  </a:cubicBezTo>
                  <a:cubicBezTo>
                    <a:pt x="2928" y="662"/>
                    <a:pt x="2267" y="1"/>
                    <a:pt x="151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91" name="Google Shape;6891;p84"/>
            <p:cNvSpPr/>
            <p:nvPr/>
          </p:nvSpPr>
          <p:spPr>
            <a:xfrm>
              <a:off x="3342550" y="2882275"/>
              <a:ext cx="75550" cy="75575"/>
            </a:xfrm>
            <a:custGeom>
              <a:avLst/>
              <a:gdLst/>
              <a:ahLst/>
              <a:cxnLst/>
              <a:rect l="l" t="t" r="r" b="b"/>
              <a:pathLst>
                <a:path w="3022" h="3023" extrusionOk="0">
                  <a:moveTo>
                    <a:pt x="1511" y="1"/>
                  </a:moveTo>
                  <a:cubicBezTo>
                    <a:pt x="661" y="1"/>
                    <a:pt x="0" y="662"/>
                    <a:pt x="0" y="1512"/>
                  </a:cubicBezTo>
                  <a:cubicBezTo>
                    <a:pt x="0" y="2361"/>
                    <a:pt x="661" y="3022"/>
                    <a:pt x="1511" y="3022"/>
                  </a:cubicBezTo>
                  <a:cubicBezTo>
                    <a:pt x="2361" y="3022"/>
                    <a:pt x="3022" y="2361"/>
                    <a:pt x="3022" y="1512"/>
                  </a:cubicBezTo>
                  <a:cubicBezTo>
                    <a:pt x="3022" y="662"/>
                    <a:pt x="2361" y="1"/>
                    <a:pt x="151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92" name="Google Shape;6892;p84"/>
            <p:cNvSpPr/>
            <p:nvPr/>
          </p:nvSpPr>
          <p:spPr>
            <a:xfrm>
              <a:off x="3540850" y="2882275"/>
              <a:ext cx="75575" cy="75575"/>
            </a:xfrm>
            <a:custGeom>
              <a:avLst/>
              <a:gdLst/>
              <a:ahLst/>
              <a:cxnLst/>
              <a:rect l="l" t="t" r="r" b="b"/>
              <a:pathLst>
                <a:path w="3023" h="3023" extrusionOk="0">
                  <a:moveTo>
                    <a:pt x="1511" y="1"/>
                  </a:moveTo>
                  <a:cubicBezTo>
                    <a:pt x="756" y="1"/>
                    <a:pt x="95" y="662"/>
                    <a:pt x="95" y="1512"/>
                  </a:cubicBezTo>
                  <a:cubicBezTo>
                    <a:pt x="1" y="2361"/>
                    <a:pt x="756" y="3022"/>
                    <a:pt x="1511" y="3022"/>
                  </a:cubicBezTo>
                  <a:cubicBezTo>
                    <a:pt x="2361" y="3022"/>
                    <a:pt x="3022" y="2361"/>
                    <a:pt x="3022" y="1512"/>
                  </a:cubicBezTo>
                  <a:cubicBezTo>
                    <a:pt x="3022" y="662"/>
                    <a:pt x="2361" y="1"/>
                    <a:pt x="151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93" name="Google Shape;6893;p84"/>
            <p:cNvSpPr/>
            <p:nvPr/>
          </p:nvSpPr>
          <p:spPr>
            <a:xfrm>
              <a:off x="3741525" y="2882275"/>
              <a:ext cx="73200" cy="75575"/>
            </a:xfrm>
            <a:custGeom>
              <a:avLst/>
              <a:gdLst/>
              <a:ahLst/>
              <a:cxnLst/>
              <a:rect l="l" t="t" r="r" b="b"/>
              <a:pathLst>
                <a:path w="2928" h="3023" extrusionOk="0">
                  <a:moveTo>
                    <a:pt x="1417" y="1"/>
                  </a:moveTo>
                  <a:cubicBezTo>
                    <a:pt x="661" y="1"/>
                    <a:pt x="0" y="662"/>
                    <a:pt x="0" y="1512"/>
                  </a:cubicBezTo>
                  <a:cubicBezTo>
                    <a:pt x="0" y="2361"/>
                    <a:pt x="661" y="3022"/>
                    <a:pt x="1511" y="3022"/>
                  </a:cubicBezTo>
                  <a:cubicBezTo>
                    <a:pt x="2267" y="3022"/>
                    <a:pt x="2928" y="2361"/>
                    <a:pt x="2928" y="1512"/>
                  </a:cubicBezTo>
                  <a:cubicBezTo>
                    <a:pt x="2928" y="662"/>
                    <a:pt x="2267" y="1"/>
                    <a:pt x="151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94" name="Google Shape;6894;p84"/>
            <p:cNvSpPr/>
            <p:nvPr/>
          </p:nvSpPr>
          <p:spPr>
            <a:xfrm>
              <a:off x="4138150" y="5337575"/>
              <a:ext cx="75575" cy="49600"/>
            </a:xfrm>
            <a:custGeom>
              <a:avLst/>
              <a:gdLst/>
              <a:ahLst/>
              <a:cxnLst/>
              <a:rect l="l" t="t" r="r" b="b"/>
              <a:pathLst>
                <a:path w="3023" h="1984" extrusionOk="0">
                  <a:moveTo>
                    <a:pt x="1511" y="0"/>
                  </a:moveTo>
                  <a:cubicBezTo>
                    <a:pt x="661" y="0"/>
                    <a:pt x="0" y="661"/>
                    <a:pt x="0" y="1511"/>
                  </a:cubicBezTo>
                  <a:cubicBezTo>
                    <a:pt x="0" y="1700"/>
                    <a:pt x="95" y="1889"/>
                    <a:pt x="95" y="1983"/>
                  </a:cubicBezTo>
                  <a:cubicBezTo>
                    <a:pt x="1039" y="1889"/>
                    <a:pt x="1983" y="1700"/>
                    <a:pt x="2928" y="1606"/>
                  </a:cubicBezTo>
                  <a:cubicBezTo>
                    <a:pt x="2928" y="1511"/>
                    <a:pt x="3022" y="1511"/>
                    <a:pt x="3022" y="1511"/>
                  </a:cubicBezTo>
                  <a:cubicBezTo>
                    <a:pt x="3022" y="661"/>
                    <a:pt x="2361" y="0"/>
                    <a:pt x="151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95" name="Google Shape;6895;p84"/>
            <p:cNvSpPr/>
            <p:nvPr/>
          </p:nvSpPr>
          <p:spPr>
            <a:xfrm>
              <a:off x="3939825" y="5337575"/>
              <a:ext cx="73225" cy="70850"/>
            </a:xfrm>
            <a:custGeom>
              <a:avLst/>
              <a:gdLst/>
              <a:ahLst/>
              <a:cxnLst/>
              <a:rect l="l" t="t" r="r" b="b"/>
              <a:pathLst>
                <a:path w="2929" h="2834" extrusionOk="0">
                  <a:moveTo>
                    <a:pt x="1512" y="0"/>
                  </a:moveTo>
                  <a:cubicBezTo>
                    <a:pt x="662" y="0"/>
                    <a:pt x="1" y="661"/>
                    <a:pt x="1" y="1511"/>
                  </a:cubicBezTo>
                  <a:cubicBezTo>
                    <a:pt x="1" y="2078"/>
                    <a:pt x="284" y="2550"/>
                    <a:pt x="756" y="2833"/>
                  </a:cubicBezTo>
                  <a:cubicBezTo>
                    <a:pt x="1323" y="2739"/>
                    <a:pt x="1795" y="2739"/>
                    <a:pt x="2362" y="2645"/>
                  </a:cubicBezTo>
                  <a:cubicBezTo>
                    <a:pt x="2739" y="2361"/>
                    <a:pt x="2928" y="1983"/>
                    <a:pt x="2928" y="1511"/>
                  </a:cubicBezTo>
                  <a:cubicBezTo>
                    <a:pt x="2928" y="661"/>
                    <a:pt x="2267" y="0"/>
                    <a:pt x="151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96" name="Google Shape;6896;p84"/>
            <p:cNvSpPr/>
            <p:nvPr/>
          </p:nvSpPr>
          <p:spPr>
            <a:xfrm>
              <a:off x="4735450" y="5148700"/>
              <a:ext cx="75575" cy="73225"/>
            </a:xfrm>
            <a:custGeom>
              <a:avLst/>
              <a:gdLst/>
              <a:ahLst/>
              <a:cxnLst/>
              <a:rect l="l" t="t" r="r" b="b"/>
              <a:pathLst>
                <a:path w="3023" h="2929" extrusionOk="0">
                  <a:moveTo>
                    <a:pt x="1511" y="1"/>
                  </a:moveTo>
                  <a:cubicBezTo>
                    <a:pt x="661" y="1"/>
                    <a:pt x="0" y="662"/>
                    <a:pt x="0" y="1512"/>
                  </a:cubicBezTo>
                  <a:cubicBezTo>
                    <a:pt x="0" y="2173"/>
                    <a:pt x="378" y="2645"/>
                    <a:pt x="1039" y="2928"/>
                  </a:cubicBezTo>
                  <a:cubicBezTo>
                    <a:pt x="1606" y="2645"/>
                    <a:pt x="2267" y="2361"/>
                    <a:pt x="2833" y="2078"/>
                  </a:cubicBezTo>
                  <a:cubicBezTo>
                    <a:pt x="2928" y="1889"/>
                    <a:pt x="3022" y="1700"/>
                    <a:pt x="3022" y="1512"/>
                  </a:cubicBezTo>
                  <a:cubicBezTo>
                    <a:pt x="3022" y="662"/>
                    <a:pt x="2267" y="1"/>
                    <a:pt x="151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97" name="Google Shape;6897;p84"/>
            <p:cNvSpPr/>
            <p:nvPr/>
          </p:nvSpPr>
          <p:spPr>
            <a:xfrm>
              <a:off x="4537125" y="5148700"/>
              <a:ext cx="73225" cy="75575"/>
            </a:xfrm>
            <a:custGeom>
              <a:avLst/>
              <a:gdLst/>
              <a:ahLst/>
              <a:cxnLst/>
              <a:rect l="l" t="t" r="r" b="b"/>
              <a:pathLst>
                <a:path w="2929" h="3023" extrusionOk="0">
                  <a:moveTo>
                    <a:pt x="1417" y="1"/>
                  </a:moveTo>
                  <a:cubicBezTo>
                    <a:pt x="662" y="1"/>
                    <a:pt x="1" y="662"/>
                    <a:pt x="1" y="1512"/>
                  </a:cubicBezTo>
                  <a:cubicBezTo>
                    <a:pt x="1" y="2361"/>
                    <a:pt x="662" y="3023"/>
                    <a:pt x="1417" y="3023"/>
                  </a:cubicBezTo>
                  <a:cubicBezTo>
                    <a:pt x="2267" y="3023"/>
                    <a:pt x="2928" y="2361"/>
                    <a:pt x="2928" y="1512"/>
                  </a:cubicBezTo>
                  <a:cubicBezTo>
                    <a:pt x="2928" y="662"/>
                    <a:pt x="2267" y="1"/>
                    <a:pt x="151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98" name="Google Shape;6898;p84"/>
            <p:cNvSpPr/>
            <p:nvPr/>
          </p:nvSpPr>
          <p:spPr>
            <a:xfrm>
              <a:off x="4336450" y="5148700"/>
              <a:ext cx="75575" cy="75575"/>
            </a:xfrm>
            <a:custGeom>
              <a:avLst/>
              <a:gdLst/>
              <a:ahLst/>
              <a:cxnLst/>
              <a:rect l="l" t="t" r="r" b="b"/>
              <a:pathLst>
                <a:path w="3023" h="3023" extrusionOk="0">
                  <a:moveTo>
                    <a:pt x="1512" y="1"/>
                  </a:moveTo>
                  <a:cubicBezTo>
                    <a:pt x="662" y="1"/>
                    <a:pt x="1" y="662"/>
                    <a:pt x="1" y="1512"/>
                  </a:cubicBezTo>
                  <a:cubicBezTo>
                    <a:pt x="1" y="2361"/>
                    <a:pt x="662" y="3023"/>
                    <a:pt x="1512" y="3023"/>
                  </a:cubicBezTo>
                  <a:cubicBezTo>
                    <a:pt x="2362" y="3023"/>
                    <a:pt x="3023" y="2361"/>
                    <a:pt x="3023" y="1512"/>
                  </a:cubicBezTo>
                  <a:cubicBezTo>
                    <a:pt x="3023" y="662"/>
                    <a:pt x="2362" y="1"/>
                    <a:pt x="151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99" name="Google Shape;6899;p84"/>
            <p:cNvSpPr/>
            <p:nvPr/>
          </p:nvSpPr>
          <p:spPr>
            <a:xfrm>
              <a:off x="4138150" y="5148700"/>
              <a:ext cx="75575" cy="75575"/>
            </a:xfrm>
            <a:custGeom>
              <a:avLst/>
              <a:gdLst/>
              <a:ahLst/>
              <a:cxnLst/>
              <a:rect l="l" t="t" r="r" b="b"/>
              <a:pathLst>
                <a:path w="3023" h="3023" extrusionOk="0">
                  <a:moveTo>
                    <a:pt x="1511" y="1"/>
                  </a:moveTo>
                  <a:cubicBezTo>
                    <a:pt x="661" y="1"/>
                    <a:pt x="0" y="662"/>
                    <a:pt x="0" y="1512"/>
                  </a:cubicBezTo>
                  <a:cubicBezTo>
                    <a:pt x="0" y="2361"/>
                    <a:pt x="661" y="3023"/>
                    <a:pt x="1511" y="3023"/>
                  </a:cubicBezTo>
                  <a:cubicBezTo>
                    <a:pt x="2361" y="3023"/>
                    <a:pt x="3022" y="2361"/>
                    <a:pt x="3022" y="1512"/>
                  </a:cubicBezTo>
                  <a:cubicBezTo>
                    <a:pt x="3022" y="662"/>
                    <a:pt x="2361" y="1"/>
                    <a:pt x="151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00" name="Google Shape;6900;p84"/>
            <p:cNvSpPr/>
            <p:nvPr/>
          </p:nvSpPr>
          <p:spPr>
            <a:xfrm>
              <a:off x="3939825" y="5148700"/>
              <a:ext cx="73225" cy="75575"/>
            </a:xfrm>
            <a:custGeom>
              <a:avLst/>
              <a:gdLst/>
              <a:ahLst/>
              <a:cxnLst/>
              <a:rect l="l" t="t" r="r" b="b"/>
              <a:pathLst>
                <a:path w="2929" h="3023" extrusionOk="0">
                  <a:moveTo>
                    <a:pt x="1512" y="1"/>
                  </a:moveTo>
                  <a:cubicBezTo>
                    <a:pt x="662" y="1"/>
                    <a:pt x="1" y="662"/>
                    <a:pt x="1" y="1512"/>
                  </a:cubicBezTo>
                  <a:cubicBezTo>
                    <a:pt x="1" y="2361"/>
                    <a:pt x="662" y="3023"/>
                    <a:pt x="1512" y="3023"/>
                  </a:cubicBezTo>
                  <a:cubicBezTo>
                    <a:pt x="2267" y="3023"/>
                    <a:pt x="2928" y="2361"/>
                    <a:pt x="2928" y="1512"/>
                  </a:cubicBezTo>
                  <a:cubicBezTo>
                    <a:pt x="2928" y="662"/>
                    <a:pt x="2267" y="1"/>
                    <a:pt x="151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01" name="Google Shape;6901;p84"/>
            <p:cNvSpPr/>
            <p:nvPr/>
          </p:nvSpPr>
          <p:spPr>
            <a:xfrm>
              <a:off x="5134425" y="4959825"/>
              <a:ext cx="70850" cy="63775"/>
            </a:xfrm>
            <a:custGeom>
              <a:avLst/>
              <a:gdLst/>
              <a:ahLst/>
              <a:cxnLst/>
              <a:rect l="l" t="t" r="r" b="b"/>
              <a:pathLst>
                <a:path w="2834" h="2551" extrusionOk="0">
                  <a:moveTo>
                    <a:pt x="1417" y="1"/>
                  </a:moveTo>
                  <a:cubicBezTo>
                    <a:pt x="662" y="1"/>
                    <a:pt x="1" y="662"/>
                    <a:pt x="1" y="1512"/>
                  </a:cubicBezTo>
                  <a:cubicBezTo>
                    <a:pt x="1" y="1890"/>
                    <a:pt x="189" y="2267"/>
                    <a:pt x="378" y="2551"/>
                  </a:cubicBezTo>
                  <a:cubicBezTo>
                    <a:pt x="1228" y="2078"/>
                    <a:pt x="2078" y="1512"/>
                    <a:pt x="2834" y="1040"/>
                  </a:cubicBezTo>
                  <a:cubicBezTo>
                    <a:pt x="2645" y="379"/>
                    <a:pt x="2078" y="1"/>
                    <a:pt x="151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02" name="Google Shape;6902;p84"/>
            <p:cNvSpPr/>
            <p:nvPr/>
          </p:nvSpPr>
          <p:spPr>
            <a:xfrm>
              <a:off x="4933750" y="4959825"/>
              <a:ext cx="75575" cy="75575"/>
            </a:xfrm>
            <a:custGeom>
              <a:avLst/>
              <a:gdLst/>
              <a:ahLst/>
              <a:cxnLst/>
              <a:rect l="l" t="t" r="r" b="b"/>
              <a:pathLst>
                <a:path w="3023" h="3023" extrusionOk="0">
                  <a:moveTo>
                    <a:pt x="1512" y="1"/>
                  </a:moveTo>
                  <a:cubicBezTo>
                    <a:pt x="662" y="1"/>
                    <a:pt x="1" y="662"/>
                    <a:pt x="1" y="1512"/>
                  </a:cubicBezTo>
                  <a:cubicBezTo>
                    <a:pt x="1" y="2362"/>
                    <a:pt x="662" y="3023"/>
                    <a:pt x="1512" y="3023"/>
                  </a:cubicBezTo>
                  <a:cubicBezTo>
                    <a:pt x="2362" y="3023"/>
                    <a:pt x="3023" y="2362"/>
                    <a:pt x="3023" y="1512"/>
                  </a:cubicBezTo>
                  <a:cubicBezTo>
                    <a:pt x="3023" y="662"/>
                    <a:pt x="2362" y="1"/>
                    <a:pt x="151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03" name="Google Shape;6903;p84"/>
            <p:cNvSpPr/>
            <p:nvPr/>
          </p:nvSpPr>
          <p:spPr>
            <a:xfrm>
              <a:off x="4735450" y="4959825"/>
              <a:ext cx="75575" cy="75575"/>
            </a:xfrm>
            <a:custGeom>
              <a:avLst/>
              <a:gdLst/>
              <a:ahLst/>
              <a:cxnLst/>
              <a:rect l="l" t="t" r="r" b="b"/>
              <a:pathLst>
                <a:path w="3023" h="3023" extrusionOk="0">
                  <a:moveTo>
                    <a:pt x="1511" y="1"/>
                  </a:moveTo>
                  <a:cubicBezTo>
                    <a:pt x="661" y="1"/>
                    <a:pt x="0" y="662"/>
                    <a:pt x="0" y="1512"/>
                  </a:cubicBezTo>
                  <a:cubicBezTo>
                    <a:pt x="0" y="2362"/>
                    <a:pt x="661" y="3023"/>
                    <a:pt x="1511" y="3023"/>
                  </a:cubicBezTo>
                  <a:cubicBezTo>
                    <a:pt x="2361" y="3023"/>
                    <a:pt x="3022" y="2362"/>
                    <a:pt x="3022" y="1512"/>
                  </a:cubicBezTo>
                  <a:cubicBezTo>
                    <a:pt x="3022" y="662"/>
                    <a:pt x="2361" y="1"/>
                    <a:pt x="151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04" name="Google Shape;6904;p84"/>
            <p:cNvSpPr/>
            <p:nvPr/>
          </p:nvSpPr>
          <p:spPr>
            <a:xfrm>
              <a:off x="4537125" y="4959825"/>
              <a:ext cx="73225" cy="75575"/>
            </a:xfrm>
            <a:custGeom>
              <a:avLst/>
              <a:gdLst/>
              <a:ahLst/>
              <a:cxnLst/>
              <a:rect l="l" t="t" r="r" b="b"/>
              <a:pathLst>
                <a:path w="2929" h="3023" extrusionOk="0">
                  <a:moveTo>
                    <a:pt x="1417" y="1"/>
                  </a:moveTo>
                  <a:cubicBezTo>
                    <a:pt x="662" y="1"/>
                    <a:pt x="1" y="662"/>
                    <a:pt x="1" y="1512"/>
                  </a:cubicBezTo>
                  <a:cubicBezTo>
                    <a:pt x="1" y="2362"/>
                    <a:pt x="662" y="3023"/>
                    <a:pt x="1417" y="3023"/>
                  </a:cubicBezTo>
                  <a:cubicBezTo>
                    <a:pt x="2267" y="3023"/>
                    <a:pt x="2928" y="2362"/>
                    <a:pt x="2928" y="1512"/>
                  </a:cubicBezTo>
                  <a:cubicBezTo>
                    <a:pt x="2928" y="662"/>
                    <a:pt x="2267" y="1"/>
                    <a:pt x="151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05" name="Google Shape;6905;p84"/>
            <p:cNvSpPr/>
            <p:nvPr/>
          </p:nvSpPr>
          <p:spPr>
            <a:xfrm>
              <a:off x="4336450" y="4959825"/>
              <a:ext cx="75575" cy="75575"/>
            </a:xfrm>
            <a:custGeom>
              <a:avLst/>
              <a:gdLst/>
              <a:ahLst/>
              <a:cxnLst/>
              <a:rect l="l" t="t" r="r" b="b"/>
              <a:pathLst>
                <a:path w="3023" h="3023" extrusionOk="0">
                  <a:moveTo>
                    <a:pt x="1512" y="1"/>
                  </a:moveTo>
                  <a:cubicBezTo>
                    <a:pt x="662" y="1"/>
                    <a:pt x="1" y="662"/>
                    <a:pt x="1" y="1512"/>
                  </a:cubicBezTo>
                  <a:cubicBezTo>
                    <a:pt x="1" y="2362"/>
                    <a:pt x="662" y="3023"/>
                    <a:pt x="1512" y="3023"/>
                  </a:cubicBezTo>
                  <a:cubicBezTo>
                    <a:pt x="2362" y="3023"/>
                    <a:pt x="3023" y="2362"/>
                    <a:pt x="3023" y="1512"/>
                  </a:cubicBezTo>
                  <a:cubicBezTo>
                    <a:pt x="3023" y="662"/>
                    <a:pt x="2362" y="1"/>
                    <a:pt x="151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06" name="Google Shape;6906;p84"/>
            <p:cNvSpPr/>
            <p:nvPr/>
          </p:nvSpPr>
          <p:spPr>
            <a:xfrm>
              <a:off x="4138150" y="4959825"/>
              <a:ext cx="75575" cy="75575"/>
            </a:xfrm>
            <a:custGeom>
              <a:avLst/>
              <a:gdLst/>
              <a:ahLst/>
              <a:cxnLst/>
              <a:rect l="l" t="t" r="r" b="b"/>
              <a:pathLst>
                <a:path w="3023" h="3023" extrusionOk="0">
                  <a:moveTo>
                    <a:pt x="1511" y="1"/>
                  </a:moveTo>
                  <a:cubicBezTo>
                    <a:pt x="661" y="1"/>
                    <a:pt x="0" y="662"/>
                    <a:pt x="0" y="1512"/>
                  </a:cubicBezTo>
                  <a:cubicBezTo>
                    <a:pt x="0" y="2362"/>
                    <a:pt x="661" y="3023"/>
                    <a:pt x="1511" y="3023"/>
                  </a:cubicBezTo>
                  <a:cubicBezTo>
                    <a:pt x="2361" y="3023"/>
                    <a:pt x="3022" y="2362"/>
                    <a:pt x="3022" y="1512"/>
                  </a:cubicBezTo>
                  <a:cubicBezTo>
                    <a:pt x="3022" y="662"/>
                    <a:pt x="2361" y="1"/>
                    <a:pt x="151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07" name="Google Shape;6907;p84"/>
            <p:cNvSpPr/>
            <p:nvPr/>
          </p:nvSpPr>
          <p:spPr>
            <a:xfrm>
              <a:off x="3939825" y="4959825"/>
              <a:ext cx="73225" cy="75575"/>
            </a:xfrm>
            <a:custGeom>
              <a:avLst/>
              <a:gdLst/>
              <a:ahLst/>
              <a:cxnLst/>
              <a:rect l="l" t="t" r="r" b="b"/>
              <a:pathLst>
                <a:path w="2929" h="3023" extrusionOk="0">
                  <a:moveTo>
                    <a:pt x="1512" y="1"/>
                  </a:moveTo>
                  <a:cubicBezTo>
                    <a:pt x="662" y="1"/>
                    <a:pt x="1" y="662"/>
                    <a:pt x="1" y="1512"/>
                  </a:cubicBezTo>
                  <a:cubicBezTo>
                    <a:pt x="1" y="2362"/>
                    <a:pt x="662" y="3023"/>
                    <a:pt x="1512" y="3023"/>
                  </a:cubicBezTo>
                  <a:cubicBezTo>
                    <a:pt x="2267" y="3023"/>
                    <a:pt x="2928" y="2362"/>
                    <a:pt x="2928" y="1512"/>
                  </a:cubicBezTo>
                  <a:cubicBezTo>
                    <a:pt x="2928" y="662"/>
                    <a:pt x="2267" y="1"/>
                    <a:pt x="151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08" name="Google Shape;6908;p84"/>
            <p:cNvSpPr/>
            <p:nvPr/>
          </p:nvSpPr>
          <p:spPr>
            <a:xfrm>
              <a:off x="5332750" y="4770975"/>
              <a:ext cx="75550" cy="75550"/>
            </a:xfrm>
            <a:custGeom>
              <a:avLst/>
              <a:gdLst/>
              <a:ahLst/>
              <a:cxnLst/>
              <a:rect l="l" t="t" r="r" b="b"/>
              <a:pathLst>
                <a:path w="3022" h="3022" extrusionOk="0">
                  <a:moveTo>
                    <a:pt x="1511" y="0"/>
                  </a:moveTo>
                  <a:cubicBezTo>
                    <a:pt x="661" y="0"/>
                    <a:pt x="0" y="661"/>
                    <a:pt x="0" y="1511"/>
                  </a:cubicBezTo>
                  <a:cubicBezTo>
                    <a:pt x="0" y="2361"/>
                    <a:pt x="661" y="3022"/>
                    <a:pt x="1511" y="3022"/>
                  </a:cubicBezTo>
                  <a:cubicBezTo>
                    <a:pt x="2267" y="3022"/>
                    <a:pt x="3022" y="2361"/>
                    <a:pt x="2928" y="1511"/>
                  </a:cubicBezTo>
                  <a:cubicBezTo>
                    <a:pt x="2928" y="661"/>
                    <a:pt x="2267" y="0"/>
                    <a:pt x="151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09" name="Google Shape;6909;p84"/>
            <p:cNvSpPr/>
            <p:nvPr/>
          </p:nvSpPr>
          <p:spPr>
            <a:xfrm>
              <a:off x="5134425" y="4770975"/>
              <a:ext cx="73225" cy="75550"/>
            </a:xfrm>
            <a:custGeom>
              <a:avLst/>
              <a:gdLst/>
              <a:ahLst/>
              <a:cxnLst/>
              <a:rect l="l" t="t" r="r" b="b"/>
              <a:pathLst>
                <a:path w="2929" h="3022" extrusionOk="0">
                  <a:moveTo>
                    <a:pt x="1417" y="0"/>
                  </a:moveTo>
                  <a:cubicBezTo>
                    <a:pt x="662" y="0"/>
                    <a:pt x="1" y="661"/>
                    <a:pt x="1" y="1511"/>
                  </a:cubicBezTo>
                  <a:cubicBezTo>
                    <a:pt x="1" y="2361"/>
                    <a:pt x="662" y="3022"/>
                    <a:pt x="1417" y="3022"/>
                  </a:cubicBezTo>
                  <a:cubicBezTo>
                    <a:pt x="2267" y="3022"/>
                    <a:pt x="2928" y="2361"/>
                    <a:pt x="2928" y="1511"/>
                  </a:cubicBezTo>
                  <a:cubicBezTo>
                    <a:pt x="2928" y="661"/>
                    <a:pt x="2267" y="0"/>
                    <a:pt x="141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10" name="Google Shape;6910;p84"/>
            <p:cNvSpPr/>
            <p:nvPr/>
          </p:nvSpPr>
          <p:spPr>
            <a:xfrm>
              <a:off x="4933750" y="4770975"/>
              <a:ext cx="75575" cy="75550"/>
            </a:xfrm>
            <a:custGeom>
              <a:avLst/>
              <a:gdLst/>
              <a:ahLst/>
              <a:cxnLst/>
              <a:rect l="l" t="t" r="r" b="b"/>
              <a:pathLst>
                <a:path w="3023" h="3022"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11" name="Google Shape;6911;p84"/>
            <p:cNvSpPr/>
            <p:nvPr/>
          </p:nvSpPr>
          <p:spPr>
            <a:xfrm>
              <a:off x="4735450" y="4770975"/>
              <a:ext cx="75575" cy="75550"/>
            </a:xfrm>
            <a:custGeom>
              <a:avLst/>
              <a:gdLst/>
              <a:ahLst/>
              <a:cxnLst/>
              <a:rect l="l" t="t" r="r" b="b"/>
              <a:pathLst>
                <a:path w="3023" h="3022"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12" name="Google Shape;6912;p84"/>
            <p:cNvSpPr/>
            <p:nvPr/>
          </p:nvSpPr>
          <p:spPr>
            <a:xfrm>
              <a:off x="4537125" y="4770975"/>
              <a:ext cx="73225" cy="75550"/>
            </a:xfrm>
            <a:custGeom>
              <a:avLst/>
              <a:gdLst/>
              <a:ahLst/>
              <a:cxnLst/>
              <a:rect l="l" t="t" r="r" b="b"/>
              <a:pathLst>
                <a:path w="2929" h="3022" extrusionOk="0">
                  <a:moveTo>
                    <a:pt x="1417" y="0"/>
                  </a:moveTo>
                  <a:cubicBezTo>
                    <a:pt x="662" y="0"/>
                    <a:pt x="1" y="661"/>
                    <a:pt x="1" y="1511"/>
                  </a:cubicBezTo>
                  <a:cubicBezTo>
                    <a:pt x="1" y="2361"/>
                    <a:pt x="662" y="3022"/>
                    <a:pt x="1417" y="3022"/>
                  </a:cubicBezTo>
                  <a:cubicBezTo>
                    <a:pt x="2267" y="3022"/>
                    <a:pt x="2928" y="2361"/>
                    <a:pt x="2928" y="1511"/>
                  </a:cubicBezTo>
                  <a:cubicBezTo>
                    <a:pt x="2928" y="661"/>
                    <a:pt x="2267" y="0"/>
                    <a:pt x="151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13" name="Google Shape;6913;p84"/>
            <p:cNvSpPr/>
            <p:nvPr/>
          </p:nvSpPr>
          <p:spPr>
            <a:xfrm>
              <a:off x="4336450" y="4770975"/>
              <a:ext cx="75575" cy="75550"/>
            </a:xfrm>
            <a:custGeom>
              <a:avLst/>
              <a:gdLst/>
              <a:ahLst/>
              <a:cxnLst/>
              <a:rect l="l" t="t" r="r" b="b"/>
              <a:pathLst>
                <a:path w="3023" h="3022"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14" name="Google Shape;6914;p84"/>
            <p:cNvSpPr/>
            <p:nvPr/>
          </p:nvSpPr>
          <p:spPr>
            <a:xfrm>
              <a:off x="4138150" y="4770975"/>
              <a:ext cx="75575" cy="75550"/>
            </a:xfrm>
            <a:custGeom>
              <a:avLst/>
              <a:gdLst/>
              <a:ahLst/>
              <a:cxnLst/>
              <a:rect l="l" t="t" r="r" b="b"/>
              <a:pathLst>
                <a:path w="3023" h="3022"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15" name="Google Shape;6915;p84"/>
            <p:cNvSpPr/>
            <p:nvPr/>
          </p:nvSpPr>
          <p:spPr>
            <a:xfrm>
              <a:off x="3939825" y="4770975"/>
              <a:ext cx="73225" cy="75550"/>
            </a:xfrm>
            <a:custGeom>
              <a:avLst/>
              <a:gdLst/>
              <a:ahLst/>
              <a:cxnLst/>
              <a:rect l="l" t="t" r="r" b="b"/>
              <a:pathLst>
                <a:path w="2929" h="3022" extrusionOk="0">
                  <a:moveTo>
                    <a:pt x="1512" y="0"/>
                  </a:moveTo>
                  <a:cubicBezTo>
                    <a:pt x="662" y="0"/>
                    <a:pt x="1" y="661"/>
                    <a:pt x="1" y="1511"/>
                  </a:cubicBezTo>
                  <a:cubicBezTo>
                    <a:pt x="1" y="2361"/>
                    <a:pt x="662" y="3022"/>
                    <a:pt x="1512" y="3022"/>
                  </a:cubicBezTo>
                  <a:cubicBezTo>
                    <a:pt x="2267" y="3022"/>
                    <a:pt x="2928" y="2361"/>
                    <a:pt x="2928" y="1511"/>
                  </a:cubicBezTo>
                  <a:cubicBezTo>
                    <a:pt x="2928" y="661"/>
                    <a:pt x="2267" y="0"/>
                    <a:pt x="151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16" name="Google Shape;6916;p84"/>
            <p:cNvSpPr/>
            <p:nvPr/>
          </p:nvSpPr>
          <p:spPr>
            <a:xfrm>
              <a:off x="5531050" y="4582100"/>
              <a:ext cx="75575" cy="75575"/>
            </a:xfrm>
            <a:custGeom>
              <a:avLst/>
              <a:gdLst/>
              <a:ahLst/>
              <a:cxnLst/>
              <a:rect l="l" t="t" r="r" b="b"/>
              <a:pathLst>
                <a:path w="3023" h="3023" extrusionOk="0">
                  <a:moveTo>
                    <a:pt x="1512" y="0"/>
                  </a:moveTo>
                  <a:cubicBezTo>
                    <a:pt x="662" y="0"/>
                    <a:pt x="1" y="661"/>
                    <a:pt x="1" y="1511"/>
                  </a:cubicBezTo>
                  <a:cubicBezTo>
                    <a:pt x="1" y="2361"/>
                    <a:pt x="662" y="3022"/>
                    <a:pt x="1512" y="3022"/>
                  </a:cubicBezTo>
                  <a:cubicBezTo>
                    <a:pt x="2361" y="3022"/>
                    <a:pt x="3022" y="2361"/>
                    <a:pt x="3022" y="1511"/>
                  </a:cubicBezTo>
                  <a:cubicBezTo>
                    <a:pt x="3022" y="661"/>
                    <a:pt x="2361" y="0"/>
                    <a:pt x="151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17" name="Google Shape;6917;p84"/>
            <p:cNvSpPr/>
            <p:nvPr/>
          </p:nvSpPr>
          <p:spPr>
            <a:xfrm>
              <a:off x="5332750" y="4582100"/>
              <a:ext cx="75550" cy="75575"/>
            </a:xfrm>
            <a:custGeom>
              <a:avLst/>
              <a:gdLst/>
              <a:ahLst/>
              <a:cxnLst/>
              <a:rect l="l" t="t" r="r" b="b"/>
              <a:pathLst>
                <a:path w="3022" h="3023" extrusionOk="0">
                  <a:moveTo>
                    <a:pt x="1511" y="0"/>
                  </a:moveTo>
                  <a:cubicBezTo>
                    <a:pt x="661" y="0"/>
                    <a:pt x="0" y="661"/>
                    <a:pt x="0" y="1511"/>
                  </a:cubicBezTo>
                  <a:cubicBezTo>
                    <a:pt x="0" y="2361"/>
                    <a:pt x="661" y="3022"/>
                    <a:pt x="1511" y="3022"/>
                  </a:cubicBezTo>
                  <a:cubicBezTo>
                    <a:pt x="2267" y="3022"/>
                    <a:pt x="3022" y="2361"/>
                    <a:pt x="2928" y="1511"/>
                  </a:cubicBezTo>
                  <a:cubicBezTo>
                    <a:pt x="2928" y="661"/>
                    <a:pt x="2267" y="0"/>
                    <a:pt x="151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18" name="Google Shape;6918;p84"/>
            <p:cNvSpPr/>
            <p:nvPr/>
          </p:nvSpPr>
          <p:spPr>
            <a:xfrm>
              <a:off x="5134425" y="4582100"/>
              <a:ext cx="73225" cy="75575"/>
            </a:xfrm>
            <a:custGeom>
              <a:avLst/>
              <a:gdLst/>
              <a:ahLst/>
              <a:cxnLst/>
              <a:rect l="l" t="t" r="r" b="b"/>
              <a:pathLst>
                <a:path w="2929" h="3023" extrusionOk="0">
                  <a:moveTo>
                    <a:pt x="1417" y="0"/>
                  </a:moveTo>
                  <a:cubicBezTo>
                    <a:pt x="662" y="0"/>
                    <a:pt x="1" y="661"/>
                    <a:pt x="1" y="1511"/>
                  </a:cubicBezTo>
                  <a:cubicBezTo>
                    <a:pt x="1" y="2361"/>
                    <a:pt x="662" y="3022"/>
                    <a:pt x="1417" y="3022"/>
                  </a:cubicBezTo>
                  <a:cubicBezTo>
                    <a:pt x="2267" y="3022"/>
                    <a:pt x="2928" y="2361"/>
                    <a:pt x="2928" y="1511"/>
                  </a:cubicBezTo>
                  <a:cubicBezTo>
                    <a:pt x="2928" y="661"/>
                    <a:pt x="2267" y="0"/>
                    <a:pt x="141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19" name="Google Shape;6919;p84"/>
            <p:cNvSpPr/>
            <p:nvPr/>
          </p:nvSpPr>
          <p:spPr>
            <a:xfrm>
              <a:off x="4933750" y="4582100"/>
              <a:ext cx="75575" cy="75575"/>
            </a:xfrm>
            <a:custGeom>
              <a:avLst/>
              <a:gdLst/>
              <a:ahLst/>
              <a:cxnLst/>
              <a:rect l="l" t="t" r="r" b="b"/>
              <a:pathLst>
                <a:path w="3023" h="3023"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20" name="Google Shape;6920;p84"/>
            <p:cNvSpPr/>
            <p:nvPr/>
          </p:nvSpPr>
          <p:spPr>
            <a:xfrm>
              <a:off x="4735450" y="4582100"/>
              <a:ext cx="75575" cy="75575"/>
            </a:xfrm>
            <a:custGeom>
              <a:avLst/>
              <a:gdLst/>
              <a:ahLst/>
              <a:cxnLst/>
              <a:rect l="l" t="t" r="r" b="b"/>
              <a:pathLst>
                <a:path w="3023" h="3023"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21" name="Google Shape;6921;p84"/>
            <p:cNvSpPr/>
            <p:nvPr/>
          </p:nvSpPr>
          <p:spPr>
            <a:xfrm>
              <a:off x="4537125" y="4582100"/>
              <a:ext cx="73225" cy="75575"/>
            </a:xfrm>
            <a:custGeom>
              <a:avLst/>
              <a:gdLst/>
              <a:ahLst/>
              <a:cxnLst/>
              <a:rect l="l" t="t" r="r" b="b"/>
              <a:pathLst>
                <a:path w="2929" h="3023" extrusionOk="0">
                  <a:moveTo>
                    <a:pt x="1417" y="0"/>
                  </a:moveTo>
                  <a:cubicBezTo>
                    <a:pt x="662" y="0"/>
                    <a:pt x="1" y="661"/>
                    <a:pt x="1" y="1511"/>
                  </a:cubicBezTo>
                  <a:cubicBezTo>
                    <a:pt x="1" y="2361"/>
                    <a:pt x="662" y="3022"/>
                    <a:pt x="1417" y="3022"/>
                  </a:cubicBezTo>
                  <a:cubicBezTo>
                    <a:pt x="2267" y="3022"/>
                    <a:pt x="2928" y="2361"/>
                    <a:pt x="2928" y="1511"/>
                  </a:cubicBezTo>
                  <a:cubicBezTo>
                    <a:pt x="2928" y="661"/>
                    <a:pt x="2267" y="0"/>
                    <a:pt x="151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22" name="Google Shape;6922;p84"/>
            <p:cNvSpPr/>
            <p:nvPr/>
          </p:nvSpPr>
          <p:spPr>
            <a:xfrm>
              <a:off x="4336450" y="4582100"/>
              <a:ext cx="75575" cy="75575"/>
            </a:xfrm>
            <a:custGeom>
              <a:avLst/>
              <a:gdLst/>
              <a:ahLst/>
              <a:cxnLst/>
              <a:rect l="l" t="t" r="r" b="b"/>
              <a:pathLst>
                <a:path w="3023" h="3023"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23" name="Google Shape;6923;p84"/>
            <p:cNvSpPr/>
            <p:nvPr/>
          </p:nvSpPr>
          <p:spPr>
            <a:xfrm>
              <a:off x="4138150" y="4582100"/>
              <a:ext cx="75575" cy="75575"/>
            </a:xfrm>
            <a:custGeom>
              <a:avLst/>
              <a:gdLst/>
              <a:ahLst/>
              <a:cxnLst/>
              <a:rect l="l" t="t" r="r" b="b"/>
              <a:pathLst>
                <a:path w="3023" h="3023"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24" name="Google Shape;6924;p84"/>
            <p:cNvSpPr/>
            <p:nvPr/>
          </p:nvSpPr>
          <p:spPr>
            <a:xfrm>
              <a:off x="3939825" y="4582100"/>
              <a:ext cx="73225" cy="75575"/>
            </a:xfrm>
            <a:custGeom>
              <a:avLst/>
              <a:gdLst/>
              <a:ahLst/>
              <a:cxnLst/>
              <a:rect l="l" t="t" r="r" b="b"/>
              <a:pathLst>
                <a:path w="2929" h="3023" extrusionOk="0">
                  <a:moveTo>
                    <a:pt x="1512" y="0"/>
                  </a:moveTo>
                  <a:cubicBezTo>
                    <a:pt x="662" y="0"/>
                    <a:pt x="1" y="661"/>
                    <a:pt x="1" y="1511"/>
                  </a:cubicBezTo>
                  <a:cubicBezTo>
                    <a:pt x="1" y="2361"/>
                    <a:pt x="662" y="3022"/>
                    <a:pt x="1512" y="3022"/>
                  </a:cubicBezTo>
                  <a:cubicBezTo>
                    <a:pt x="2267" y="3022"/>
                    <a:pt x="2928" y="2361"/>
                    <a:pt x="2928" y="1511"/>
                  </a:cubicBezTo>
                  <a:cubicBezTo>
                    <a:pt x="2928" y="661"/>
                    <a:pt x="2267" y="0"/>
                    <a:pt x="151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25" name="Google Shape;6925;p84"/>
            <p:cNvSpPr/>
            <p:nvPr/>
          </p:nvSpPr>
          <p:spPr>
            <a:xfrm>
              <a:off x="5731725" y="4393225"/>
              <a:ext cx="73200" cy="75575"/>
            </a:xfrm>
            <a:custGeom>
              <a:avLst/>
              <a:gdLst/>
              <a:ahLst/>
              <a:cxnLst/>
              <a:rect l="l" t="t" r="r" b="b"/>
              <a:pathLst>
                <a:path w="2928" h="3023" extrusionOk="0">
                  <a:moveTo>
                    <a:pt x="1417" y="1"/>
                  </a:moveTo>
                  <a:cubicBezTo>
                    <a:pt x="662" y="1"/>
                    <a:pt x="0" y="662"/>
                    <a:pt x="0" y="1512"/>
                  </a:cubicBezTo>
                  <a:cubicBezTo>
                    <a:pt x="0" y="2361"/>
                    <a:pt x="662" y="3023"/>
                    <a:pt x="1417" y="3023"/>
                  </a:cubicBezTo>
                  <a:cubicBezTo>
                    <a:pt x="1606" y="3023"/>
                    <a:pt x="1795" y="2928"/>
                    <a:pt x="1984" y="2834"/>
                  </a:cubicBezTo>
                  <a:cubicBezTo>
                    <a:pt x="2267" y="2456"/>
                    <a:pt x="2550" y="2173"/>
                    <a:pt x="2928" y="1795"/>
                  </a:cubicBezTo>
                  <a:cubicBezTo>
                    <a:pt x="2928" y="1700"/>
                    <a:pt x="2928" y="1606"/>
                    <a:pt x="2928" y="1512"/>
                  </a:cubicBezTo>
                  <a:cubicBezTo>
                    <a:pt x="2928" y="662"/>
                    <a:pt x="2267" y="1"/>
                    <a:pt x="141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26" name="Google Shape;6926;p84"/>
            <p:cNvSpPr/>
            <p:nvPr/>
          </p:nvSpPr>
          <p:spPr>
            <a:xfrm>
              <a:off x="5531050" y="4393225"/>
              <a:ext cx="75575" cy="75575"/>
            </a:xfrm>
            <a:custGeom>
              <a:avLst/>
              <a:gdLst/>
              <a:ahLst/>
              <a:cxnLst/>
              <a:rect l="l" t="t" r="r" b="b"/>
              <a:pathLst>
                <a:path w="3023" h="3023" extrusionOk="0">
                  <a:moveTo>
                    <a:pt x="1512" y="1"/>
                  </a:moveTo>
                  <a:cubicBezTo>
                    <a:pt x="662" y="1"/>
                    <a:pt x="1" y="662"/>
                    <a:pt x="1" y="1512"/>
                  </a:cubicBezTo>
                  <a:cubicBezTo>
                    <a:pt x="1" y="2361"/>
                    <a:pt x="662" y="3023"/>
                    <a:pt x="1512" y="3023"/>
                  </a:cubicBezTo>
                  <a:cubicBezTo>
                    <a:pt x="2361" y="3023"/>
                    <a:pt x="3022" y="2361"/>
                    <a:pt x="3022" y="1512"/>
                  </a:cubicBezTo>
                  <a:cubicBezTo>
                    <a:pt x="3022" y="662"/>
                    <a:pt x="2361" y="1"/>
                    <a:pt x="151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27" name="Google Shape;6927;p84"/>
            <p:cNvSpPr/>
            <p:nvPr/>
          </p:nvSpPr>
          <p:spPr>
            <a:xfrm>
              <a:off x="5332750" y="4393225"/>
              <a:ext cx="75550" cy="75575"/>
            </a:xfrm>
            <a:custGeom>
              <a:avLst/>
              <a:gdLst/>
              <a:ahLst/>
              <a:cxnLst/>
              <a:rect l="l" t="t" r="r" b="b"/>
              <a:pathLst>
                <a:path w="3022" h="3023" extrusionOk="0">
                  <a:moveTo>
                    <a:pt x="1511" y="1"/>
                  </a:moveTo>
                  <a:cubicBezTo>
                    <a:pt x="661" y="1"/>
                    <a:pt x="0" y="662"/>
                    <a:pt x="0" y="1512"/>
                  </a:cubicBezTo>
                  <a:cubicBezTo>
                    <a:pt x="0" y="2361"/>
                    <a:pt x="661" y="3023"/>
                    <a:pt x="1511" y="3023"/>
                  </a:cubicBezTo>
                  <a:cubicBezTo>
                    <a:pt x="2267" y="3023"/>
                    <a:pt x="3022" y="2361"/>
                    <a:pt x="2928" y="1512"/>
                  </a:cubicBezTo>
                  <a:cubicBezTo>
                    <a:pt x="2928" y="662"/>
                    <a:pt x="2267" y="1"/>
                    <a:pt x="151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28" name="Google Shape;6928;p84"/>
            <p:cNvSpPr/>
            <p:nvPr/>
          </p:nvSpPr>
          <p:spPr>
            <a:xfrm>
              <a:off x="5134425" y="4393225"/>
              <a:ext cx="73225" cy="75575"/>
            </a:xfrm>
            <a:custGeom>
              <a:avLst/>
              <a:gdLst/>
              <a:ahLst/>
              <a:cxnLst/>
              <a:rect l="l" t="t" r="r" b="b"/>
              <a:pathLst>
                <a:path w="2929" h="3023" extrusionOk="0">
                  <a:moveTo>
                    <a:pt x="1417" y="1"/>
                  </a:moveTo>
                  <a:cubicBezTo>
                    <a:pt x="662" y="1"/>
                    <a:pt x="1" y="662"/>
                    <a:pt x="1" y="1512"/>
                  </a:cubicBezTo>
                  <a:cubicBezTo>
                    <a:pt x="1" y="2361"/>
                    <a:pt x="662" y="3023"/>
                    <a:pt x="1417" y="3023"/>
                  </a:cubicBezTo>
                  <a:cubicBezTo>
                    <a:pt x="2267" y="3023"/>
                    <a:pt x="2928" y="2361"/>
                    <a:pt x="2928" y="1512"/>
                  </a:cubicBezTo>
                  <a:cubicBezTo>
                    <a:pt x="2928" y="662"/>
                    <a:pt x="2267" y="1"/>
                    <a:pt x="141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29" name="Google Shape;6929;p84"/>
            <p:cNvSpPr/>
            <p:nvPr/>
          </p:nvSpPr>
          <p:spPr>
            <a:xfrm>
              <a:off x="4933750" y="4393225"/>
              <a:ext cx="75575" cy="75575"/>
            </a:xfrm>
            <a:custGeom>
              <a:avLst/>
              <a:gdLst/>
              <a:ahLst/>
              <a:cxnLst/>
              <a:rect l="l" t="t" r="r" b="b"/>
              <a:pathLst>
                <a:path w="3023" h="3023" extrusionOk="0">
                  <a:moveTo>
                    <a:pt x="1512" y="1"/>
                  </a:moveTo>
                  <a:cubicBezTo>
                    <a:pt x="662" y="1"/>
                    <a:pt x="1" y="662"/>
                    <a:pt x="1" y="1512"/>
                  </a:cubicBezTo>
                  <a:cubicBezTo>
                    <a:pt x="1" y="2361"/>
                    <a:pt x="662" y="3023"/>
                    <a:pt x="1512" y="3023"/>
                  </a:cubicBezTo>
                  <a:cubicBezTo>
                    <a:pt x="2362" y="3023"/>
                    <a:pt x="3023" y="2361"/>
                    <a:pt x="3023" y="1512"/>
                  </a:cubicBezTo>
                  <a:cubicBezTo>
                    <a:pt x="3023" y="662"/>
                    <a:pt x="2362" y="1"/>
                    <a:pt x="151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30" name="Google Shape;6930;p84"/>
            <p:cNvSpPr/>
            <p:nvPr/>
          </p:nvSpPr>
          <p:spPr>
            <a:xfrm>
              <a:off x="4735450" y="4393225"/>
              <a:ext cx="75575" cy="75575"/>
            </a:xfrm>
            <a:custGeom>
              <a:avLst/>
              <a:gdLst/>
              <a:ahLst/>
              <a:cxnLst/>
              <a:rect l="l" t="t" r="r" b="b"/>
              <a:pathLst>
                <a:path w="3023" h="3023" extrusionOk="0">
                  <a:moveTo>
                    <a:pt x="1511" y="1"/>
                  </a:moveTo>
                  <a:cubicBezTo>
                    <a:pt x="661" y="1"/>
                    <a:pt x="0" y="662"/>
                    <a:pt x="0" y="1512"/>
                  </a:cubicBezTo>
                  <a:cubicBezTo>
                    <a:pt x="0" y="2361"/>
                    <a:pt x="661" y="3023"/>
                    <a:pt x="1511" y="3023"/>
                  </a:cubicBezTo>
                  <a:cubicBezTo>
                    <a:pt x="2361" y="3023"/>
                    <a:pt x="3022" y="2361"/>
                    <a:pt x="3022" y="1512"/>
                  </a:cubicBezTo>
                  <a:cubicBezTo>
                    <a:pt x="3022" y="662"/>
                    <a:pt x="2361" y="1"/>
                    <a:pt x="151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31" name="Google Shape;6931;p84"/>
            <p:cNvSpPr/>
            <p:nvPr/>
          </p:nvSpPr>
          <p:spPr>
            <a:xfrm>
              <a:off x="4537125" y="4393225"/>
              <a:ext cx="73225" cy="75575"/>
            </a:xfrm>
            <a:custGeom>
              <a:avLst/>
              <a:gdLst/>
              <a:ahLst/>
              <a:cxnLst/>
              <a:rect l="l" t="t" r="r" b="b"/>
              <a:pathLst>
                <a:path w="2929" h="3023" extrusionOk="0">
                  <a:moveTo>
                    <a:pt x="1417" y="1"/>
                  </a:moveTo>
                  <a:cubicBezTo>
                    <a:pt x="662" y="1"/>
                    <a:pt x="1" y="662"/>
                    <a:pt x="1" y="1512"/>
                  </a:cubicBezTo>
                  <a:cubicBezTo>
                    <a:pt x="1" y="2361"/>
                    <a:pt x="662" y="3023"/>
                    <a:pt x="1417" y="3023"/>
                  </a:cubicBezTo>
                  <a:cubicBezTo>
                    <a:pt x="2267" y="3023"/>
                    <a:pt x="2928" y="2361"/>
                    <a:pt x="2928" y="1512"/>
                  </a:cubicBezTo>
                  <a:cubicBezTo>
                    <a:pt x="2928" y="662"/>
                    <a:pt x="2267" y="1"/>
                    <a:pt x="151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32" name="Google Shape;6932;p84"/>
            <p:cNvSpPr/>
            <p:nvPr/>
          </p:nvSpPr>
          <p:spPr>
            <a:xfrm>
              <a:off x="4336450" y="4393225"/>
              <a:ext cx="75575" cy="75575"/>
            </a:xfrm>
            <a:custGeom>
              <a:avLst/>
              <a:gdLst/>
              <a:ahLst/>
              <a:cxnLst/>
              <a:rect l="l" t="t" r="r" b="b"/>
              <a:pathLst>
                <a:path w="3023" h="3023" extrusionOk="0">
                  <a:moveTo>
                    <a:pt x="1512" y="1"/>
                  </a:moveTo>
                  <a:cubicBezTo>
                    <a:pt x="662" y="1"/>
                    <a:pt x="1" y="662"/>
                    <a:pt x="1" y="1512"/>
                  </a:cubicBezTo>
                  <a:cubicBezTo>
                    <a:pt x="1" y="2361"/>
                    <a:pt x="662" y="3023"/>
                    <a:pt x="1512" y="3023"/>
                  </a:cubicBezTo>
                  <a:cubicBezTo>
                    <a:pt x="2362" y="3023"/>
                    <a:pt x="3023" y="2361"/>
                    <a:pt x="3023" y="1512"/>
                  </a:cubicBezTo>
                  <a:cubicBezTo>
                    <a:pt x="3023" y="662"/>
                    <a:pt x="2362" y="1"/>
                    <a:pt x="151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33" name="Google Shape;6933;p84"/>
            <p:cNvSpPr/>
            <p:nvPr/>
          </p:nvSpPr>
          <p:spPr>
            <a:xfrm>
              <a:off x="4138150" y="4393225"/>
              <a:ext cx="75575" cy="75575"/>
            </a:xfrm>
            <a:custGeom>
              <a:avLst/>
              <a:gdLst/>
              <a:ahLst/>
              <a:cxnLst/>
              <a:rect l="l" t="t" r="r" b="b"/>
              <a:pathLst>
                <a:path w="3023" h="3023" extrusionOk="0">
                  <a:moveTo>
                    <a:pt x="1511" y="1"/>
                  </a:moveTo>
                  <a:cubicBezTo>
                    <a:pt x="661" y="1"/>
                    <a:pt x="0" y="662"/>
                    <a:pt x="0" y="1512"/>
                  </a:cubicBezTo>
                  <a:cubicBezTo>
                    <a:pt x="0" y="2361"/>
                    <a:pt x="661" y="3023"/>
                    <a:pt x="1511" y="3023"/>
                  </a:cubicBezTo>
                  <a:cubicBezTo>
                    <a:pt x="2361" y="3023"/>
                    <a:pt x="3022" y="2361"/>
                    <a:pt x="3022" y="1512"/>
                  </a:cubicBezTo>
                  <a:cubicBezTo>
                    <a:pt x="3022" y="662"/>
                    <a:pt x="2361" y="1"/>
                    <a:pt x="151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34" name="Google Shape;6934;p84"/>
            <p:cNvSpPr/>
            <p:nvPr/>
          </p:nvSpPr>
          <p:spPr>
            <a:xfrm>
              <a:off x="3939825" y="4393225"/>
              <a:ext cx="73225" cy="75575"/>
            </a:xfrm>
            <a:custGeom>
              <a:avLst/>
              <a:gdLst/>
              <a:ahLst/>
              <a:cxnLst/>
              <a:rect l="l" t="t" r="r" b="b"/>
              <a:pathLst>
                <a:path w="2929" h="3023" extrusionOk="0">
                  <a:moveTo>
                    <a:pt x="1512" y="1"/>
                  </a:moveTo>
                  <a:cubicBezTo>
                    <a:pt x="662" y="1"/>
                    <a:pt x="1" y="662"/>
                    <a:pt x="1" y="1512"/>
                  </a:cubicBezTo>
                  <a:cubicBezTo>
                    <a:pt x="1" y="2361"/>
                    <a:pt x="662" y="3023"/>
                    <a:pt x="1512" y="3023"/>
                  </a:cubicBezTo>
                  <a:cubicBezTo>
                    <a:pt x="2267" y="3023"/>
                    <a:pt x="2928" y="2361"/>
                    <a:pt x="2928" y="1512"/>
                  </a:cubicBezTo>
                  <a:cubicBezTo>
                    <a:pt x="2928" y="662"/>
                    <a:pt x="2267" y="1"/>
                    <a:pt x="151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35" name="Google Shape;6935;p84"/>
            <p:cNvSpPr/>
            <p:nvPr/>
          </p:nvSpPr>
          <p:spPr>
            <a:xfrm>
              <a:off x="5731725" y="4204350"/>
              <a:ext cx="73200" cy="73225"/>
            </a:xfrm>
            <a:custGeom>
              <a:avLst/>
              <a:gdLst/>
              <a:ahLst/>
              <a:cxnLst/>
              <a:rect l="l" t="t" r="r" b="b"/>
              <a:pathLst>
                <a:path w="2928" h="2929" extrusionOk="0">
                  <a:moveTo>
                    <a:pt x="1417" y="1"/>
                  </a:moveTo>
                  <a:cubicBezTo>
                    <a:pt x="662" y="1"/>
                    <a:pt x="0" y="662"/>
                    <a:pt x="0" y="1512"/>
                  </a:cubicBezTo>
                  <a:cubicBezTo>
                    <a:pt x="0" y="2267"/>
                    <a:pt x="662" y="2928"/>
                    <a:pt x="1417" y="2928"/>
                  </a:cubicBezTo>
                  <a:cubicBezTo>
                    <a:pt x="2267" y="2928"/>
                    <a:pt x="2928" y="2267"/>
                    <a:pt x="2928" y="1512"/>
                  </a:cubicBezTo>
                  <a:cubicBezTo>
                    <a:pt x="2928" y="662"/>
                    <a:pt x="2267" y="1"/>
                    <a:pt x="141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36" name="Google Shape;6936;p84"/>
            <p:cNvSpPr/>
            <p:nvPr/>
          </p:nvSpPr>
          <p:spPr>
            <a:xfrm>
              <a:off x="5531050" y="4204350"/>
              <a:ext cx="75575" cy="73225"/>
            </a:xfrm>
            <a:custGeom>
              <a:avLst/>
              <a:gdLst/>
              <a:ahLst/>
              <a:cxnLst/>
              <a:rect l="l" t="t" r="r" b="b"/>
              <a:pathLst>
                <a:path w="3023" h="2929" extrusionOk="0">
                  <a:moveTo>
                    <a:pt x="1512" y="1"/>
                  </a:moveTo>
                  <a:cubicBezTo>
                    <a:pt x="662" y="1"/>
                    <a:pt x="1" y="662"/>
                    <a:pt x="1" y="1512"/>
                  </a:cubicBezTo>
                  <a:cubicBezTo>
                    <a:pt x="1" y="2267"/>
                    <a:pt x="662" y="2928"/>
                    <a:pt x="1512" y="2928"/>
                  </a:cubicBezTo>
                  <a:cubicBezTo>
                    <a:pt x="2361" y="2928"/>
                    <a:pt x="3022" y="2267"/>
                    <a:pt x="3022" y="1512"/>
                  </a:cubicBezTo>
                  <a:cubicBezTo>
                    <a:pt x="3022" y="662"/>
                    <a:pt x="2361" y="1"/>
                    <a:pt x="151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37" name="Google Shape;6937;p84"/>
            <p:cNvSpPr/>
            <p:nvPr/>
          </p:nvSpPr>
          <p:spPr>
            <a:xfrm>
              <a:off x="5332750" y="4204350"/>
              <a:ext cx="75550" cy="73225"/>
            </a:xfrm>
            <a:custGeom>
              <a:avLst/>
              <a:gdLst/>
              <a:ahLst/>
              <a:cxnLst/>
              <a:rect l="l" t="t" r="r" b="b"/>
              <a:pathLst>
                <a:path w="3022" h="2929" extrusionOk="0">
                  <a:moveTo>
                    <a:pt x="1511" y="1"/>
                  </a:moveTo>
                  <a:cubicBezTo>
                    <a:pt x="661" y="1"/>
                    <a:pt x="0" y="662"/>
                    <a:pt x="0" y="1512"/>
                  </a:cubicBezTo>
                  <a:cubicBezTo>
                    <a:pt x="0" y="2267"/>
                    <a:pt x="661" y="2928"/>
                    <a:pt x="1511" y="2928"/>
                  </a:cubicBezTo>
                  <a:cubicBezTo>
                    <a:pt x="2267" y="2928"/>
                    <a:pt x="3022" y="2267"/>
                    <a:pt x="2928" y="1512"/>
                  </a:cubicBezTo>
                  <a:cubicBezTo>
                    <a:pt x="2928" y="662"/>
                    <a:pt x="2267" y="1"/>
                    <a:pt x="151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38" name="Google Shape;6938;p84"/>
            <p:cNvSpPr/>
            <p:nvPr/>
          </p:nvSpPr>
          <p:spPr>
            <a:xfrm>
              <a:off x="5134425" y="4204350"/>
              <a:ext cx="73225" cy="73225"/>
            </a:xfrm>
            <a:custGeom>
              <a:avLst/>
              <a:gdLst/>
              <a:ahLst/>
              <a:cxnLst/>
              <a:rect l="l" t="t" r="r" b="b"/>
              <a:pathLst>
                <a:path w="2929" h="2929" extrusionOk="0">
                  <a:moveTo>
                    <a:pt x="1417" y="1"/>
                  </a:moveTo>
                  <a:cubicBezTo>
                    <a:pt x="662" y="1"/>
                    <a:pt x="1" y="662"/>
                    <a:pt x="1" y="1512"/>
                  </a:cubicBezTo>
                  <a:cubicBezTo>
                    <a:pt x="1" y="2267"/>
                    <a:pt x="662" y="2928"/>
                    <a:pt x="1417" y="2928"/>
                  </a:cubicBezTo>
                  <a:cubicBezTo>
                    <a:pt x="2267" y="2928"/>
                    <a:pt x="2928" y="2267"/>
                    <a:pt x="2928" y="1512"/>
                  </a:cubicBezTo>
                  <a:cubicBezTo>
                    <a:pt x="2928" y="662"/>
                    <a:pt x="2267" y="1"/>
                    <a:pt x="141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39" name="Google Shape;6939;p84"/>
            <p:cNvSpPr/>
            <p:nvPr/>
          </p:nvSpPr>
          <p:spPr>
            <a:xfrm>
              <a:off x="4933750" y="4204350"/>
              <a:ext cx="75575" cy="73225"/>
            </a:xfrm>
            <a:custGeom>
              <a:avLst/>
              <a:gdLst/>
              <a:ahLst/>
              <a:cxnLst/>
              <a:rect l="l" t="t" r="r" b="b"/>
              <a:pathLst>
                <a:path w="3023" h="2929" extrusionOk="0">
                  <a:moveTo>
                    <a:pt x="1512" y="1"/>
                  </a:moveTo>
                  <a:cubicBezTo>
                    <a:pt x="662" y="1"/>
                    <a:pt x="1" y="662"/>
                    <a:pt x="1" y="1512"/>
                  </a:cubicBezTo>
                  <a:cubicBezTo>
                    <a:pt x="1" y="2267"/>
                    <a:pt x="662" y="2928"/>
                    <a:pt x="1512" y="2928"/>
                  </a:cubicBezTo>
                  <a:cubicBezTo>
                    <a:pt x="2362" y="2928"/>
                    <a:pt x="3023" y="2267"/>
                    <a:pt x="3023" y="1512"/>
                  </a:cubicBezTo>
                  <a:cubicBezTo>
                    <a:pt x="3023" y="662"/>
                    <a:pt x="2362" y="1"/>
                    <a:pt x="151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40" name="Google Shape;6940;p84"/>
            <p:cNvSpPr/>
            <p:nvPr/>
          </p:nvSpPr>
          <p:spPr>
            <a:xfrm>
              <a:off x="4735450" y="4204350"/>
              <a:ext cx="75575" cy="73225"/>
            </a:xfrm>
            <a:custGeom>
              <a:avLst/>
              <a:gdLst/>
              <a:ahLst/>
              <a:cxnLst/>
              <a:rect l="l" t="t" r="r" b="b"/>
              <a:pathLst>
                <a:path w="3023" h="2929" extrusionOk="0">
                  <a:moveTo>
                    <a:pt x="1511" y="1"/>
                  </a:moveTo>
                  <a:cubicBezTo>
                    <a:pt x="661" y="1"/>
                    <a:pt x="0" y="662"/>
                    <a:pt x="0" y="1512"/>
                  </a:cubicBezTo>
                  <a:cubicBezTo>
                    <a:pt x="0" y="2267"/>
                    <a:pt x="661" y="2928"/>
                    <a:pt x="1511" y="2928"/>
                  </a:cubicBezTo>
                  <a:cubicBezTo>
                    <a:pt x="2361" y="2928"/>
                    <a:pt x="3022" y="2267"/>
                    <a:pt x="3022" y="1512"/>
                  </a:cubicBezTo>
                  <a:cubicBezTo>
                    <a:pt x="3022" y="662"/>
                    <a:pt x="2361" y="1"/>
                    <a:pt x="151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41" name="Google Shape;6941;p84"/>
            <p:cNvSpPr/>
            <p:nvPr/>
          </p:nvSpPr>
          <p:spPr>
            <a:xfrm>
              <a:off x="4537125" y="4204350"/>
              <a:ext cx="73225" cy="73225"/>
            </a:xfrm>
            <a:custGeom>
              <a:avLst/>
              <a:gdLst/>
              <a:ahLst/>
              <a:cxnLst/>
              <a:rect l="l" t="t" r="r" b="b"/>
              <a:pathLst>
                <a:path w="2929" h="2929" extrusionOk="0">
                  <a:moveTo>
                    <a:pt x="1417" y="1"/>
                  </a:moveTo>
                  <a:cubicBezTo>
                    <a:pt x="662" y="1"/>
                    <a:pt x="1" y="662"/>
                    <a:pt x="1" y="1512"/>
                  </a:cubicBezTo>
                  <a:cubicBezTo>
                    <a:pt x="1" y="2267"/>
                    <a:pt x="662" y="2928"/>
                    <a:pt x="1417" y="2928"/>
                  </a:cubicBezTo>
                  <a:cubicBezTo>
                    <a:pt x="2267" y="2928"/>
                    <a:pt x="2928" y="2267"/>
                    <a:pt x="2928" y="1512"/>
                  </a:cubicBezTo>
                  <a:cubicBezTo>
                    <a:pt x="2928" y="662"/>
                    <a:pt x="2267" y="1"/>
                    <a:pt x="151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42" name="Google Shape;6942;p84"/>
            <p:cNvSpPr/>
            <p:nvPr/>
          </p:nvSpPr>
          <p:spPr>
            <a:xfrm>
              <a:off x="4336450" y="4204350"/>
              <a:ext cx="75575" cy="73225"/>
            </a:xfrm>
            <a:custGeom>
              <a:avLst/>
              <a:gdLst/>
              <a:ahLst/>
              <a:cxnLst/>
              <a:rect l="l" t="t" r="r" b="b"/>
              <a:pathLst>
                <a:path w="3023" h="2929" extrusionOk="0">
                  <a:moveTo>
                    <a:pt x="1512" y="1"/>
                  </a:moveTo>
                  <a:cubicBezTo>
                    <a:pt x="662" y="1"/>
                    <a:pt x="1" y="662"/>
                    <a:pt x="1" y="1512"/>
                  </a:cubicBezTo>
                  <a:cubicBezTo>
                    <a:pt x="1" y="2267"/>
                    <a:pt x="662" y="2928"/>
                    <a:pt x="1512" y="2928"/>
                  </a:cubicBezTo>
                  <a:cubicBezTo>
                    <a:pt x="2362" y="2928"/>
                    <a:pt x="3023" y="2267"/>
                    <a:pt x="3023" y="1512"/>
                  </a:cubicBezTo>
                  <a:cubicBezTo>
                    <a:pt x="3023" y="662"/>
                    <a:pt x="2362" y="1"/>
                    <a:pt x="151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43" name="Google Shape;6943;p84"/>
            <p:cNvSpPr/>
            <p:nvPr/>
          </p:nvSpPr>
          <p:spPr>
            <a:xfrm>
              <a:off x="4138150" y="4204350"/>
              <a:ext cx="75575" cy="73225"/>
            </a:xfrm>
            <a:custGeom>
              <a:avLst/>
              <a:gdLst/>
              <a:ahLst/>
              <a:cxnLst/>
              <a:rect l="l" t="t" r="r" b="b"/>
              <a:pathLst>
                <a:path w="3023" h="2929" extrusionOk="0">
                  <a:moveTo>
                    <a:pt x="1511" y="1"/>
                  </a:moveTo>
                  <a:cubicBezTo>
                    <a:pt x="661" y="1"/>
                    <a:pt x="0" y="662"/>
                    <a:pt x="0" y="1512"/>
                  </a:cubicBezTo>
                  <a:cubicBezTo>
                    <a:pt x="0" y="2267"/>
                    <a:pt x="661" y="2928"/>
                    <a:pt x="1511" y="2928"/>
                  </a:cubicBezTo>
                  <a:cubicBezTo>
                    <a:pt x="2361" y="2928"/>
                    <a:pt x="3022" y="2267"/>
                    <a:pt x="3022" y="1512"/>
                  </a:cubicBezTo>
                  <a:cubicBezTo>
                    <a:pt x="3022" y="662"/>
                    <a:pt x="2361" y="1"/>
                    <a:pt x="151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44" name="Google Shape;6944;p84"/>
            <p:cNvSpPr/>
            <p:nvPr/>
          </p:nvSpPr>
          <p:spPr>
            <a:xfrm>
              <a:off x="3939825" y="4204350"/>
              <a:ext cx="73225" cy="73225"/>
            </a:xfrm>
            <a:custGeom>
              <a:avLst/>
              <a:gdLst/>
              <a:ahLst/>
              <a:cxnLst/>
              <a:rect l="l" t="t" r="r" b="b"/>
              <a:pathLst>
                <a:path w="2929" h="2929" extrusionOk="0">
                  <a:moveTo>
                    <a:pt x="1512" y="1"/>
                  </a:moveTo>
                  <a:cubicBezTo>
                    <a:pt x="662" y="1"/>
                    <a:pt x="1" y="662"/>
                    <a:pt x="1" y="1512"/>
                  </a:cubicBezTo>
                  <a:cubicBezTo>
                    <a:pt x="1" y="2267"/>
                    <a:pt x="662" y="2928"/>
                    <a:pt x="1512" y="2928"/>
                  </a:cubicBezTo>
                  <a:cubicBezTo>
                    <a:pt x="2267" y="2928"/>
                    <a:pt x="2928" y="2267"/>
                    <a:pt x="2928" y="1512"/>
                  </a:cubicBezTo>
                  <a:cubicBezTo>
                    <a:pt x="2928" y="662"/>
                    <a:pt x="2267" y="1"/>
                    <a:pt x="151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45" name="Google Shape;6945;p84"/>
            <p:cNvSpPr/>
            <p:nvPr/>
          </p:nvSpPr>
          <p:spPr>
            <a:xfrm>
              <a:off x="5930025" y="4015500"/>
              <a:ext cx="73225" cy="75550"/>
            </a:xfrm>
            <a:custGeom>
              <a:avLst/>
              <a:gdLst/>
              <a:ahLst/>
              <a:cxnLst/>
              <a:rect l="l" t="t" r="r" b="b"/>
              <a:pathLst>
                <a:path w="2929" h="3022" extrusionOk="0">
                  <a:moveTo>
                    <a:pt x="1512" y="0"/>
                  </a:moveTo>
                  <a:cubicBezTo>
                    <a:pt x="662" y="0"/>
                    <a:pt x="1" y="661"/>
                    <a:pt x="1" y="1511"/>
                  </a:cubicBezTo>
                  <a:cubicBezTo>
                    <a:pt x="1" y="2361"/>
                    <a:pt x="662" y="3022"/>
                    <a:pt x="1512" y="3022"/>
                  </a:cubicBezTo>
                  <a:cubicBezTo>
                    <a:pt x="2267" y="3022"/>
                    <a:pt x="2928" y="2361"/>
                    <a:pt x="2928" y="1511"/>
                  </a:cubicBezTo>
                  <a:cubicBezTo>
                    <a:pt x="2928" y="661"/>
                    <a:pt x="2267" y="0"/>
                    <a:pt x="151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46" name="Google Shape;6946;p84"/>
            <p:cNvSpPr/>
            <p:nvPr/>
          </p:nvSpPr>
          <p:spPr>
            <a:xfrm>
              <a:off x="5731725" y="4015500"/>
              <a:ext cx="73200" cy="75550"/>
            </a:xfrm>
            <a:custGeom>
              <a:avLst/>
              <a:gdLst/>
              <a:ahLst/>
              <a:cxnLst/>
              <a:rect l="l" t="t" r="r" b="b"/>
              <a:pathLst>
                <a:path w="2928" h="3022" extrusionOk="0">
                  <a:moveTo>
                    <a:pt x="1417" y="0"/>
                  </a:moveTo>
                  <a:cubicBezTo>
                    <a:pt x="662" y="0"/>
                    <a:pt x="0" y="661"/>
                    <a:pt x="0" y="1511"/>
                  </a:cubicBezTo>
                  <a:cubicBezTo>
                    <a:pt x="0" y="2361"/>
                    <a:pt x="662" y="3022"/>
                    <a:pt x="1417" y="3022"/>
                  </a:cubicBezTo>
                  <a:cubicBezTo>
                    <a:pt x="2267" y="3022"/>
                    <a:pt x="2928" y="2361"/>
                    <a:pt x="2928" y="1511"/>
                  </a:cubicBezTo>
                  <a:cubicBezTo>
                    <a:pt x="2928" y="661"/>
                    <a:pt x="2267" y="0"/>
                    <a:pt x="141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47" name="Google Shape;6947;p84"/>
            <p:cNvSpPr/>
            <p:nvPr/>
          </p:nvSpPr>
          <p:spPr>
            <a:xfrm>
              <a:off x="5531050" y="4015500"/>
              <a:ext cx="75575" cy="75550"/>
            </a:xfrm>
            <a:custGeom>
              <a:avLst/>
              <a:gdLst/>
              <a:ahLst/>
              <a:cxnLst/>
              <a:rect l="l" t="t" r="r" b="b"/>
              <a:pathLst>
                <a:path w="3023" h="3022" extrusionOk="0">
                  <a:moveTo>
                    <a:pt x="1512" y="0"/>
                  </a:moveTo>
                  <a:cubicBezTo>
                    <a:pt x="662" y="0"/>
                    <a:pt x="1" y="661"/>
                    <a:pt x="1" y="1511"/>
                  </a:cubicBezTo>
                  <a:cubicBezTo>
                    <a:pt x="1" y="2361"/>
                    <a:pt x="662" y="3022"/>
                    <a:pt x="1512" y="3022"/>
                  </a:cubicBezTo>
                  <a:cubicBezTo>
                    <a:pt x="2361" y="3022"/>
                    <a:pt x="3022" y="2361"/>
                    <a:pt x="3022" y="1511"/>
                  </a:cubicBezTo>
                  <a:cubicBezTo>
                    <a:pt x="3022" y="661"/>
                    <a:pt x="2361" y="0"/>
                    <a:pt x="151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48" name="Google Shape;6948;p84"/>
            <p:cNvSpPr/>
            <p:nvPr/>
          </p:nvSpPr>
          <p:spPr>
            <a:xfrm>
              <a:off x="5332750" y="4015500"/>
              <a:ext cx="75550" cy="75550"/>
            </a:xfrm>
            <a:custGeom>
              <a:avLst/>
              <a:gdLst/>
              <a:ahLst/>
              <a:cxnLst/>
              <a:rect l="l" t="t" r="r" b="b"/>
              <a:pathLst>
                <a:path w="3022" h="3022" extrusionOk="0">
                  <a:moveTo>
                    <a:pt x="1511" y="0"/>
                  </a:moveTo>
                  <a:cubicBezTo>
                    <a:pt x="661" y="0"/>
                    <a:pt x="0" y="661"/>
                    <a:pt x="0" y="1511"/>
                  </a:cubicBezTo>
                  <a:cubicBezTo>
                    <a:pt x="0" y="2361"/>
                    <a:pt x="661" y="3022"/>
                    <a:pt x="1511" y="3022"/>
                  </a:cubicBezTo>
                  <a:cubicBezTo>
                    <a:pt x="2267" y="3022"/>
                    <a:pt x="3022" y="2361"/>
                    <a:pt x="2928" y="1511"/>
                  </a:cubicBezTo>
                  <a:cubicBezTo>
                    <a:pt x="2928" y="661"/>
                    <a:pt x="2267" y="0"/>
                    <a:pt x="151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49" name="Google Shape;6949;p84"/>
            <p:cNvSpPr/>
            <p:nvPr/>
          </p:nvSpPr>
          <p:spPr>
            <a:xfrm>
              <a:off x="5134425" y="4015500"/>
              <a:ext cx="73225" cy="75550"/>
            </a:xfrm>
            <a:custGeom>
              <a:avLst/>
              <a:gdLst/>
              <a:ahLst/>
              <a:cxnLst/>
              <a:rect l="l" t="t" r="r" b="b"/>
              <a:pathLst>
                <a:path w="2929" h="3022" extrusionOk="0">
                  <a:moveTo>
                    <a:pt x="1417" y="0"/>
                  </a:moveTo>
                  <a:cubicBezTo>
                    <a:pt x="662" y="0"/>
                    <a:pt x="1" y="661"/>
                    <a:pt x="1" y="1511"/>
                  </a:cubicBezTo>
                  <a:cubicBezTo>
                    <a:pt x="1" y="2361"/>
                    <a:pt x="662" y="3022"/>
                    <a:pt x="1417" y="3022"/>
                  </a:cubicBezTo>
                  <a:cubicBezTo>
                    <a:pt x="2267" y="3022"/>
                    <a:pt x="2928" y="2361"/>
                    <a:pt x="2928" y="1511"/>
                  </a:cubicBezTo>
                  <a:cubicBezTo>
                    <a:pt x="2928" y="661"/>
                    <a:pt x="2267" y="0"/>
                    <a:pt x="141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50" name="Google Shape;6950;p84"/>
            <p:cNvSpPr/>
            <p:nvPr/>
          </p:nvSpPr>
          <p:spPr>
            <a:xfrm>
              <a:off x="4933750" y="4015500"/>
              <a:ext cx="75575" cy="75550"/>
            </a:xfrm>
            <a:custGeom>
              <a:avLst/>
              <a:gdLst/>
              <a:ahLst/>
              <a:cxnLst/>
              <a:rect l="l" t="t" r="r" b="b"/>
              <a:pathLst>
                <a:path w="3023" h="3022"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51" name="Google Shape;6951;p84"/>
            <p:cNvSpPr/>
            <p:nvPr/>
          </p:nvSpPr>
          <p:spPr>
            <a:xfrm>
              <a:off x="4735450" y="4015500"/>
              <a:ext cx="75575" cy="75550"/>
            </a:xfrm>
            <a:custGeom>
              <a:avLst/>
              <a:gdLst/>
              <a:ahLst/>
              <a:cxnLst/>
              <a:rect l="l" t="t" r="r" b="b"/>
              <a:pathLst>
                <a:path w="3023" h="3022"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52" name="Google Shape;6952;p84"/>
            <p:cNvSpPr/>
            <p:nvPr/>
          </p:nvSpPr>
          <p:spPr>
            <a:xfrm>
              <a:off x="4537125" y="4015500"/>
              <a:ext cx="73225" cy="75550"/>
            </a:xfrm>
            <a:custGeom>
              <a:avLst/>
              <a:gdLst/>
              <a:ahLst/>
              <a:cxnLst/>
              <a:rect l="l" t="t" r="r" b="b"/>
              <a:pathLst>
                <a:path w="2929" h="3022" extrusionOk="0">
                  <a:moveTo>
                    <a:pt x="1417" y="0"/>
                  </a:moveTo>
                  <a:cubicBezTo>
                    <a:pt x="662" y="0"/>
                    <a:pt x="1" y="661"/>
                    <a:pt x="1" y="1511"/>
                  </a:cubicBezTo>
                  <a:cubicBezTo>
                    <a:pt x="1" y="2361"/>
                    <a:pt x="662" y="3022"/>
                    <a:pt x="1417" y="3022"/>
                  </a:cubicBezTo>
                  <a:cubicBezTo>
                    <a:pt x="2267" y="3022"/>
                    <a:pt x="2928" y="2361"/>
                    <a:pt x="2928" y="1511"/>
                  </a:cubicBezTo>
                  <a:cubicBezTo>
                    <a:pt x="2928" y="661"/>
                    <a:pt x="2267" y="0"/>
                    <a:pt x="151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53" name="Google Shape;6953;p84"/>
            <p:cNvSpPr/>
            <p:nvPr/>
          </p:nvSpPr>
          <p:spPr>
            <a:xfrm>
              <a:off x="4336450" y="4015500"/>
              <a:ext cx="75575" cy="75550"/>
            </a:xfrm>
            <a:custGeom>
              <a:avLst/>
              <a:gdLst/>
              <a:ahLst/>
              <a:cxnLst/>
              <a:rect l="l" t="t" r="r" b="b"/>
              <a:pathLst>
                <a:path w="3023" h="3022"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54" name="Google Shape;6954;p84"/>
            <p:cNvSpPr/>
            <p:nvPr/>
          </p:nvSpPr>
          <p:spPr>
            <a:xfrm>
              <a:off x="4138150" y="4015500"/>
              <a:ext cx="75575" cy="75550"/>
            </a:xfrm>
            <a:custGeom>
              <a:avLst/>
              <a:gdLst/>
              <a:ahLst/>
              <a:cxnLst/>
              <a:rect l="l" t="t" r="r" b="b"/>
              <a:pathLst>
                <a:path w="3023" h="3022"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55" name="Google Shape;6955;p84"/>
            <p:cNvSpPr/>
            <p:nvPr/>
          </p:nvSpPr>
          <p:spPr>
            <a:xfrm>
              <a:off x="3939825" y="4015500"/>
              <a:ext cx="73225" cy="75550"/>
            </a:xfrm>
            <a:custGeom>
              <a:avLst/>
              <a:gdLst/>
              <a:ahLst/>
              <a:cxnLst/>
              <a:rect l="l" t="t" r="r" b="b"/>
              <a:pathLst>
                <a:path w="2929" h="3022" extrusionOk="0">
                  <a:moveTo>
                    <a:pt x="1512" y="0"/>
                  </a:moveTo>
                  <a:cubicBezTo>
                    <a:pt x="662" y="0"/>
                    <a:pt x="1" y="661"/>
                    <a:pt x="1" y="1511"/>
                  </a:cubicBezTo>
                  <a:cubicBezTo>
                    <a:pt x="1" y="2361"/>
                    <a:pt x="662" y="3022"/>
                    <a:pt x="1512" y="3022"/>
                  </a:cubicBezTo>
                  <a:cubicBezTo>
                    <a:pt x="2267" y="3022"/>
                    <a:pt x="2928" y="2361"/>
                    <a:pt x="2928" y="1511"/>
                  </a:cubicBezTo>
                  <a:cubicBezTo>
                    <a:pt x="2928" y="661"/>
                    <a:pt x="2267" y="0"/>
                    <a:pt x="151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56" name="Google Shape;6956;p84"/>
            <p:cNvSpPr/>
            <p:nvPr/>
          </p:nvSpPr>
          <p:spPr>
            <a:xfrm>
              <a:off x="5930025" y="3826625"/>
              <a:ext cx="73225" cy="75575"/>
            </a:xfrm>
            <a:custGeom>
              <a:avLst/>
              <a:gdLst/>
              <a:ahLst/>
              <a:cxnLst/>
              <a:rect l="l" t="t" r="r" b="b"/>
              <a:pathLst>
                <a:path w="2929" h="3023" extrusionOk="0">
                  <a:moveTo>
                    <a:pt x="1512" y="0"/>
                  </a:moveTo>
                  <a:cubicBezTo>
                    <a:pt x="662" y="0"/>
                    <a:pt x="1" y="661"/>
                    <a:pt x="1" y="1511"/>
                  </a:cubicBezTo>
                  <a:cubicBezTo>
                    <a:pt x="1" y="2361"/>
                    <a:pt x="662" y="3022"/>
                    <a:pt x="1512" y="3022"/>
                  </a:cubicBezTo>
                  <a:cubicBezTo>
                    <a:pt x="2267" y="3022"/>
                    <a:pt x="2928" y="2361"/>
                    <a:pt x="2928" y="1511"/>
                  </a:cubicBezTo>
                  <a:cubicBezTo>
                    <a:pt x="2928" y="661"/>
                    <a:pt x="2267" y="0"/>
                    <a:pt x="151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57" name="Google Shape;6957;p84"/>
            <p:cNvSpPr/>
            <p:nvPr/>
          </p:nvSpPr>
          <p:spPr>
            <a:xfrm>
              <a:off x="5731725" y="3826625"/>
              <a:ext cx="73200" cy="75575"/>
            </a:xfrm>
            <a:custGeom>
              <a:avLst/>
              <a:gdLst/>
              <a:ahLst/>
              <a:cxnLst/>
              <a:rect l="l" t="t" r="r" b="b"/>
              <a:pathLst>
                <a:path w="2928" h="3023" extrusionOk="0">
                  <a:moveTo>
                    <a:pt x="1417" y="0"/>
                  </a:moveTo>
                  <a:cubicBezTo>
                    <a:pt x="662" y="0"/>
                    <a:pt x="0" y="661"/>
                    <a:pt x="0" y="1511"/>
                  </a:cubicBezTo>
                  <a:cubicBezTo>
                    <a:pt x="0" y="2361"/>
                    <a:pt x="662" y="3022"/>
                    <a:pt x="1417" y="3022"/>
                  </a:cubicBezTo>
                  <a:cubicBezTo>
                    <a:pt x="2267" y="3022"/>
                    <a:pt x="2928" y="2361"/>
                    <a:pt x="2928" y="1511"/>
                  </a:cubicBezTo>
                  <a:cubicBezTo>
                    <a:pt x="2928" y="661"/>
                    <a:pt x="2267" y="0"/>
                    <a:pt x="141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58" name="Google Shape;6958;p84"/>
            <p:cNvSpPr/>
            <p:nvPr/>
          </p:nvSpPr>
          <p:spPr>
            <a:xfrm>
              <a:off x="5531050" y="3826625"/>
              <a:ext cx="75575" cy="75575"/>
            </a:xfrm>
            <a:custGeom>
              <a:avLst/>
              <a:gdLst/>
              <a:ahLst/>
              <a:cxnLst/>
              <a:rect l="l" t="t" r="r" b="b"/>
              <a:pathLst>
                <a:path w="3023" h="3023" extrusionOk="0">
                  <a:moveTo>
                    <a:pt x="1512" y="0"/>
                  </a:moveTo>
                  <a:cubicBezTo>
                    <a:pt x="662" y="0"/>
                    <a:pt x="1" y="661"/>
                    <a:pt x="1" y="1511"/>
                  </a:cubicBezTo>
                  <a:cubicBezTo>
                    <a:pt x="1" y="2361"/>
                    <a:pt x="662" y="3022"/>
                    <a:pt x="1512" y="3022"/>
                  </a:cubicBezTo>
                  <a:cubicBezTo>
                    <a:pt x="2361" y="3022"/>
                    <a:pt x="3022" y="2361"/>
                    <a:pt x="3022" y="1511"/>
                  </a:cubicBezTo>
                  <a:cubicBezTo>
                    <a:pt x="3022" y="661"/>
                    <a:pt x="2361" y="0"/>
                    <a:pt x="151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59" name="Google Shape;6959;p84"/>
            <p:cNvSpPr/>
            <p:nvPr/>
          </p:nvSpPr>
          <p:spPr>
            <a:xfrm>
              <a:off x="5332750" y="3826625"/>
              <a:ext cx="75550" cy="75575"/>
            </a:xfrm>
            <a:custGeom>
              <a:avLst/>
              <a:gdLst/>
              <a:ahLst/>
              <a:cxnLst/>
              <a:rect l="l" t="t" r="r" b="b"/>
              <a:pathLst>
                <a:path w="3022" h="3023" extrusionOk="0">
                  <a:moveTo>
                    <a:pt x="1511" y="0"/>
                  </a:moveTo>
                  <a:cubicBezTo>
                    <a:pt x="661" y="0"/>
                    <a:pt x="0" y="661"/>
                    <a:pt x="0" y="1511"/>
                  </a:cubicBezTo>
                  <a:cubicBezTo>
                    <a:pt x="0" y="2361"/>
                    <a:pt x="661" y="3022"/>
                    <a:pt x="1511" y="3022"/>
                  </a:cubicBezTo>
                  <a:cubicBezTo>
                    <a:pt x="2267" y="3022"/>
                    <a:pt x="3022" y="2361"/>
                    <a:pt x="2928" y="1511"/>
                  </a:cubicBezTo>
                  <a:cubicBezTo>
                    <a:pt x="2928" y="661"/>
                    <a:pt x="2267" y="0"/>
                    <a:pt x="151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60" name="Google Shape;6960;p84"/>
            <p:cNvSpPr/>
            <p:nvPr/>
          </p:nvSpPr>
          <p:spPr>
            <a:xfrm>
              <a:off x="5134425" y="3826625"/>
              <a:ext cx="73225" cy="75575"/>
            </a:xfrm>
            <a:custGeom>
              <a:avLst/>
              <a:gdLst/>
              <a:ahLst/>
              <a:cxnLst/>
              <a:rect l="l" t="t" r="r" b="b"/>
              <a:pathLst>
                <a:path w="2929" h="3023" extrusionOk="0">
                  <a:moveTo>
                    <a:pt x="1417" y="0"/>
                  </a:moveTo>
                  <a:cubicBezTo>
                    <a:pt x="662" y="0"/>
                    <a:pt x="1" y="661"/>
                    <a:pt x="1" y="1511"/>
                  </a:cubicBezTo>
                  <a:cubicBezTo>
                    <a:pt x="1" y="2361"/>
                    <a:pt x="662" y="3022"/>
                    <a:pt x="1417" y="3022"/>
                  </a:cubicBezTo>
                  <a:cubicBezTo>
                    <a:pt x="2267" y="3022"/>
                    <a:pt x="2928" y="2361"/>
                    <a:pt x="2928" y="1511"/>
                  </a:cubicBezTo>
                  <a:cubicBezTo>
                    <a:pt x="2928" y="661"/>
                    <a:pt x="2267" y="0"/>
                    <a:pt x="141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61" name="Google Shape;6961;p84"/>
            <p:cNvSpPr/>
            <p:nvPr/>
          </p:nvSpPr>
          <p:spPr>
            <a:xfrm>
              <a:off x="4933750" y="3826625"/>
              <a:ext cx="75575" cy="75575"/>
            </a:xfrm>
            <a:custGeom>
              <a:avLst/>
              <a:gdLst/>
              <a:ahLst/>
              <a:cxnLst/>
              <a:rect l="l" t="t" r="r" b="b"/>
              <a:pathLst>
                <a:path w="3023" h="3023"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62" name="Google Shape;6962;p84"/>
            <p:cNvSpPr/>
            <p:nvPr/>
          </p:nvSpPr>
          <p:spPr>
            <a:xfrm>
              <a:off x="4735450" y="3826625"/>
              <a:ext cx="75575" cy="75575"/>
            </a:xfrm>
            <a:custGeom>
              <a:avLst/>
              <a:gdLst/>
              <a:ahLst/>
              <a:cxnLst/>
              <a:rect l="l" t="t" r="r" b="b"/>
              <a:pathLst>
                <a:path w="3023" h="3023"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63" name="Google Shape;6963;p84"/>
            <p:cNvSpPr/>
            <p:nvPr/>
          </p:nvSpPr>
          <p:spPr>
            <a:xfrm>
              <a:off x="4537125" y="3826625"/>
              <a:ext cx="73225" cy="75575"/>
            </a:xfrm>
            <a:custGeom>
              <a:avLst/>
              <a:gdLst/>
              <a:ahLst/>
              <a:cxnLst/>
              <a:rect l="l" t="t" r="r" b="b"/>
              <a:pathLst>
                <a:path w="2929" h="3023" extrusionOk="0">
                  <a:moveTo>
                    <a:pt x="1417" y="0"/>
                  </a:moveTo>
                  <a:cubicBezTo>
                    <a:pt x="662" y="0"/>
                    <a:pt x="1" y="661"/>
                    <a:pt x="1" y="1511"/>
                  </a:cubicBezTo>
                  <a:cubicBezTo>
                    <a:pt x="1" y="2361"/>
                    <a:pt x="662" y="3022"/>
                    <a:pt x="1417" y="3022"/>
                  </a:cubicBezTo>
                  <a:cubicBezTo>
                    <a:pt x="2267" y="3022"/>
                    <a:pt x="2928" y="2361"/>
                    <a:pt x="2928" y="1511"/>
                  </a:cubicBezTo>
                  <a:cubicBezTo>
                    <a:pt x="2928" y="661"/>
                    <a:pt x="2267" y="0"/>
                    <a:pt x="151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64" name="Google Shape;6964;p84"/>
            <p:cNvSpPr/>
            <p:nvPr/>
          </p:nvSpPr>
          <p:spPr>
            <a:xfrm>
              <a:off x="4336450" y="3826625"/>
              <a:ext cx="75575" cy="75575"/>
            </a:xfrm>
            <a:custGeom>
              <a:avLst/>
              <a:gdLst/>
              <a:ahLst/>
              <a:cxnLst/>
              <a:rect l="l" t="t" r="r" b="b"/>
              <a:pathLst>
                <a:path w="3023" h="3023"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65" name="Google Shape;6965;p84"/>
            <p:cNvSpPr/>
            <p:nvPr/>
          </p:nvSpPr>
          <p:spPr>
            <a:xfrm>
              <a:off x="4138150" y="3826625"/>
              <a:ext cx="75575" cy="75575"/>
            </a:xfrm>
            <a:custGeom>
              <a:avLst/>
              <a:gdLst/>
              <a:ahLst/>
              <a:cxnLst/>
              <a:rect l="l" t="t" r="r" b="b"/>
              <a:pathLst>
                <a:path w="3023" h="3023"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66" name="Google Shape;6966;p84"/>
            <p:cNvSpPr/>
            <p:nvPr/>
          </p:nvSpPr>
          <p:spPr>
            <a:xfrm>
              <a:off x="3939825" y="3826625"/>
              <a:ext cx="73225" cy="75575"/>
            </a:xfrm>
            <a:custGeom>
              <a:avLst/>
              <a:gdLst/>
              <a:ahLst/>
              <a:cxnLst/>
              <a:rect l="l" t="t" r="r" b="b"/>
              <a:pathLst>
                <a:path w="2929" h="3023" extrusionOk="0">
                  <a:moveTo>
                    <a:pt x="1512" y="0"/>
                  </a:moveTo>
                  <a:cubicBezTo>
                    <a:pt x="662" y="0"/>
                    <a:pt x="1" y="661"/>
                    <a:pt x="1" y="1511"/>
                  </a:cubicBezTo>
                  <a:cubicBezTo>
                    <a:pt x="1" y="2361"/>
                    <a:pt x="662" y="3022"/>
                    <a:pt x="1512" y="3022"/>
                  </a:cubicBezTo>
                  <a:cubicBezTo>
                    <a:pt x="2267" y="3022"/>
                    <a:pt x="2928" y="2361"/>
                    <a:pt x="2928" y="1511"/>
                  </a:cubicBezTo>
                  <a:cubicBezTo>
                    <a:pt x="2928" y="661"/>
                    <a:pt x="2267" y="0"/>
                    <a:pt x="151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67" name="Google Shape;6967;p84"/>
            <p:cNvSpPr/>
            <p:nvPr/>
          </p:nvSpPr>
          <p:spPr>
            <a:xfrm>
              <a:off x="6128350" y="3637750"/>
              <a:ext cx="75575" cy="75575"/>
            </a:xfrm>
            <a:custGeom>
              <a:avLst/>
              <a:gdLst/>
              <a:ahLst/>
              <a:cxnLst/>
              <a:rect l="l" t="t" r="r" b="b"/>
              <a:pathLst>
                <a:path w="3023" h="3023" extrusionOk="0">
                  <a:moveTo>
                    <a:pt x="1511" y="1"/>
                  </a:moveTo>
                  <a:cubicBezTo>
                    <a:pt x="661" y="1"/>
                    <a:pt x="0" y="662"/>
                    <a:pt x="0" y="1512"/>
                  </a:cubicBezTo>
                  <a:cubicBezTo>
                    <a:pt x="0" y="2361"/>
                    <a:pt x="661" y="3022"/>
                    <a:pt x="1511" y="3022"/>
                  </a:cubicBezTo>
                  <a:cubicBezTo>
                    <a:pt x="2361" y="3022"/>
                    <a:pt x="3022" y="2361"/>
                    <a:pt x="3022" y="1512"/>
                  </a:cubicBezTo>
                  <a:cubicBezTo>
                    <a:pt x="3022" y="662"/>
                    <a:pt x="2361" y="1"/>
                    <a:pt x="151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68" name="Google Shape;6968;p84"/>
            <p:cNvSpPr/>
            <p:nvPr/>
          </p:nvSpPr>
          <p:spPr>
            <a:xfrm>
              <a:off x="5930025" y="3637750"/>
              <a:ext cx="73225" cy="75575"/>
            </a:xfrm>
            <a:custGeom>
              <a:avLst/>
              <a:gdLst/>
              <a:ahLst/>
              <a:cxnLst/>
              <a:rect l="l" t="t" r="r" b="b"/>
              <a:pathLst>
                <a:path w="2929" h="3023" extrusionOk="0">
                  <a:moveTo>
                    <a:pt x="1512" y="1"/>
                  </a:moveTo>
                  <a:cubicBezTo>
                    <a:pt x="662" y="1"/>
                    <a:pt x="1" y="662"/>
                    <a:pt x="1" y="1512"/>
                  </a:cubicBezTo>
                  <a:cubicBezTo>
                    <a:pt x="1" y="2361"/>
                    <a:pt x="662" y="3022"/>
                    <a:pt x="1512" y="3022"/>
                  </a:cubicBezTo>
                  <a:cubicBezTo>
                    <a:pt x="2267" y="3022"/>
                    <a:pt x="2928" y="2361"/>
                    <a:pt x="2928" y="1512"/>
                  </a:cubicBezTo>
                  <a:cubicBezTo>
                    <a:pt x="2928" y="662"/>
                    <a:pt x="2267" y="1"/>
                    <a:pt x="151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69" name="Google Shape;6969;p84"/>
            <p:cNvSpPr/>
            <p:nvPr/>
          </p:nvSpPr>
          <p:spPr>
            <a:xfrm>
              <a:off x="5731725" y="3637750"/>
              <a:ext cx="73200" cy="75575"/>
            </a:xfrm>
            <a:custGeom>
              <a:avLst/>
              <a:gdLst/>
              <a:ahLst/>
              <a:cxnLst/>
              <a:rect l="l" t="t" r="r" b="b"/>
              <a:pathLst>
                <a:path w="2928" h="3023" extrusionOk="0">
                  <a:moveTo>
                    <a:pt x="1417" y="1"/>
                  </a:moveTo>
                  <a:cubicBezTo>
                    <a:pt x="662" y="1"/>
                    <a:pt x="0" y="662"/>
                    <a:pt x="0" y="1512"/>
                  </a:cubicBezTo>
                  <a:cubicBezTo>
                    <a:pt x="0" y="2361"/>
                    <a:pt x="662" y="3022"/>
                    <a:pt x="1417" y="3022"/>
                  </a:cubicBezTo>
                  <a:cubicBezTo>
                    <a:pt x="2267" y="3022"/>
                    <a:pt x="2928" y="2361"/>
                    <a:pt x="2928" y="1512"/>
                  </a:cubicBezTo>
                  <a:cubicBezTo>
                    <a:pt x="2928" y="662"/>
                    <a:pt x="2267" y="1"/>
                    <a:pt x="141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70" name="Google Shape;6970;p84"/>
            <p:cNvSpPr/>
            <p:nvPr/>
          </p:nvSpPr>
          <p:spPr>
            <a:xfrm>
              <a:off x="5531050" y="3637750"/>
              <a:ext cx="75575" cy="75575"/>
            </a:xfrm>
            <a:custGeom>
              <a:avLst/>
              <a:gdLst/>
              <a:ahLst/>
              <a:cxnLst/>
              <a:rect l="l" t="t" r="r" b="b"/>
              <a:pathLst>
                <a:path w="3023" h="3023" extrusionOk="0">
                  <a:moveTo>
                    <a:pt x="1512" y="1"/>
                  </a:moveTo>
                  <a:cubicBezTo>
                    <a:pt x="662" y="1"/>
                    <a:pt x="1" y="662"/>
                    <a:pt x="1" y="1512"/>
                  </a:cubicBezTo>
                  <a:cubicBezTo>
                    <a:pt x="1" y="2361"/>
                    <a:pt x="662" y="3022"/>
                    <a:pt x="1512" y="3022"/>
                  </a:cubicBezTo>
                  <a:cubicBezTo>
                    <a:pt x="2361" y="3022"/>
                    <a:pt x="3022" y="2361"/>
                    <a:pt x="3022" y="1512"/>
                  </a:cubicBezTo>
                  <a:cubicBezTo>
                    <a:pt x="3022" y="662"/>
                    <a:pt x="2361" y="1"/>
                    <a:pt x="151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71" name="Google Shape;6971;p84"/>
            <p:cNvSpPr/>
            <p:nvPr/>
          </p:nvSpPr>
          <p:spPr>
            <a:xfrm>
              <a:off x="5332750" y="3637750"/>
              <a:ext cx="75550" cy="75575"/>
            </a:xfrm>
            <a:custGeom>
              <a:avLst/>
              <a:gdLst/>
              <a:ahLst/>
              <a:cxnLst/>
              <a:rect l="l" t="t" r="r" b="b"/>
              <a:pathLst>
                <a:path w="3022" h="3023" extrusionOk="0">
                  <a:moveTo>
                    <a:pt x="1511" y="1"/>
                  </a:moveTo>
                  <a:cubicBezTo>
                    <a:pt x="661" y="1"/>
                    <a:pt x="0" y="662"/>
                    <a:pt x="0" y="1512"/>
                  </a:cubicBezTo>
                  <a:cubicBezTo>
                    <a:pt x="0" y="2361"/>
                    <a:pt x="661" y="3022"/>
                    <a:pt x="1511" y="3022"/>
                  </a:cubicBezTo>
                  <a:cubicBezTo>
                    <a:pt x="2267" y="3022"/>
                    <a:pt x="3022" y="2361"/>
                    <a:pt x="2928" y="1512"/>
                  </a:cubicBezTo>
                  <a:cubicBezTo>
                    <a:pt x="2928" y="662"/>
                    <a:pt x="2267" y="1"/>
                    <a:pt x="151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72" name="Google Shape;6972;p84"/>
            <p:cNvSpPr/>
            <p:nvPr/>
          </p:nvSpPr>
          <p:spPr>
            <a:xfrm>
              <a:off x="5134425" y="3637750"/>
              <a:ext cx="73225" cy="75575"/>
            </a:xfrm>
            <a:custGeom>
              <a:avLst/>
              <a:gdLst/>
              <a:ahLst/>
              <a:cxnLst/>
              <a:rect l="l" t="t" r="r" b="b"/>
              <a:pathLst>
                <a:path w="2929" h="3023" extrusionOk="0">
                  <a:moveTo>
                    <a:pt x="1417" y="1"/>
                  </a:moveTo>
                  <a:cubicBezTo>
                    <a:pt x="662" y="1"/>
                    <a:pt x="1" y="662"/>
                    <a:pt x="1" y="1512"/>
                  </a:cubicBezTo>
                  <a:cubicBezTo>
                    <a:pt x="1" y="2361"/>
                    <a:pt x="662" y="3022"/>
                    <a:pt x="1417" y="3022"/>
                  </a:cubicBezTo>
                  <a:cubicBezTo>
                    <a:pt x="2267" y="3022"/>
                    <a:pt x="2928" y="2361"/>
                    <a:pt x="2928" y="1512"/>
                  </a:cubicBezTo>
                  <a:cubicBezTo>
                    <a:pt x="2928" y="662"/>
                    <a:pt x="2267" y="1"/>
                    <a:pt x="141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73" name="Google Shape;6973;p84"/>
            <p:cNvSpPr/>
            <p:nvPr/>
          </p:nvSpPr>
          <p:spPr>
            <a:xfrm>
              <a:off x="4933750" y="3637750"/>
              <a:ext cx="75575" cy="75575"/>
            </a:xfrm>
            <a:custGeom>
              <a:avLst/>
              <a:gdLst/>
              <a:ahLst/>
              <a:cxnLst/>
              <a:rect l="l" t="t" r="r" b="b"/>
              <a:pathLst>
                <a:path w="3023" h="3023" extrusionOk="0">
                  <a:moveTo>
                    <a:pt x="1512" y="1"/>
                  </a:moveTo>
                  <a:cubicBezTo>
                    <a:pt x="662" y="1"/>
                    <a:pt x="1" y="662"/>
                    <a:pt x="1" y="1512"/>
                  </a:cubicBezTo>
                  <a:cubicBezTo>
                    <a:pt x="1" y="2361"/>
                    <a:pt x="662" y="3022"/>
                    <a:pt x="1512" y="3022"/>
                  </a:cubicBezTo>
                  <a:cubicBezTo>
                    <a:pt x="2362" y="3022"/>
                    <a:pt x="3023" y="2361"/>
                    <a:pt x="3023" y="1512"/>
                  </a:cubicBezTo>
                  <a:cubicBezTo>
                    <a:pt x="3023" y="662"/>
                    <a:pt x="2362" y="1"/>
                    <a:pt x="151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74" name="Google Shape;6974;p84"/>
            <p:cNvSpPr/>
            <p:nvPr/>
          </p:nvSpPr>
          <p:spPr>
            <a:xfrm>
              <a:off x="4735450" y="3637750"/>
              <a:ext cx="75575" cy="75575"/>
            </a:xfrm>
            <a:custGeom>
              <a:avLst/>
              <a:gdLst/>
              <a:ahLst/>
              <a:cxnLst/>
              <a:rect l="l" t="t" r="r" b="b"/>
              <a:pathLst>
                <a:path w="3023" h="3023" extrusionOk="0">
                  <a:moveTo>
                    <a:pt x="1511" y="1"/>
                  </a:moveTo>
                  <a:cubicBezTo>
                    <a:pt x="661" y="1"/>
                    <a:pt x="0" y="662"/>
                    <a:pt x="0" y="1512"/>
                  </a:cubicBezTo>
                  <a:cubicBezTo>
                    <a:pt x="0" y="2361"/>
                    <a:pt x="661" y="3022"/>
                    <a:pt x="1511" y="3022"/>
                  </a:cubicBezTo>
                  <a:cubicBezTo>
                    <a:pt x="2361" y="3022"/>
                    <a:pt x="3022" y="2361"/>
                    <a:pt x="3022" y="1512"/>
                  </a:cubicBezTo>
                  <a:cubicBezTo>
                    <a:pt x="3022" y="662"/>
                    <a:pt x="2361" y="1"/>
                    <a:pt x="151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75" name="Google Shape;6975;p84"/>
            <p:cNvSpPr/>
            <p:nvPr/>
          </p:nvSpPr>
          <p:spPr>
            <a:xfrm>
              <a:off x="4537125" y="3637750"/>
              <a:ext cx="73225" cy="75575"/>
            </a:xfrm>
            <a:custGeom>
              <a:avLst/>
              <a:gdLst/>
              <a:ahLst/>
              <a:cxnLst/>
              <a:rect l="l" t="t" r="r" b="b"/>
              <a:pathLst>
                <a:path w="2929" h="3023" extrusionOk="0">
                  <a:moveTo>
                    <a:pt x="1417" y="1"/>
                  </a:moveTo>
                  <a:cubicBezTo>
                    <a:pt x="662" y="1"/>
                    <a:pt x="1" y="662"/>
                    <a:pt x="1" y="1512"/>
                  </a:cubicBezTo>
                  <a:cubicBezTo>
                    <a:pt x="1" y="2361"/>
                    <a:pt x="662" y="3022"/>
                    <a:pt x="1417" y="3022"/>
                  </a:cubicBezTo>
                  <a:cubicBezTo>
                    <a:pt x="2267" y="3022"/>
                    <a:pt x="2928" y="2361"/>
                    <a:pt x="2928" y="1512"/>
                  </a:cubicBezTo>
                  <a:cubicBezTo>
                    <a:pt x="2928" y="662"/>
                    <a:pt x="2267" y="1"/>
                    <a:pt x="151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76" name="Google Shape;6976;p84"/>
            <p:cNvSpPr/>
            <p:nvPr/>
          </p:nvSpPr>
          <p:spPr>
            <a:xfrm>
              <a:off x="4336450" y="3637750"/>
              <a:ext cx="75575" cy="75575"/>
            </a:xfrm>
            <a:custGeom>
              <a:avLst/>
              <a:gdLst/>
              <a:ahLst/>
              <a:cxnLst/>
              <a:rect l="l" t="t" r="r" b="b"/>
              <a:pathLst>
                <a:path w="3023" h="3023" extrusionOk="0">
                  <a:moveTo>
                    <a:pt x="1512" y="1"/>
                  </a:moveTo>
                  <a:cubicBezTo>
                    <a:pt x="662" y="1"/>
                    <a:pt x="1" y="662"/>
                    <a:pt x="1" y="1512"/>
                  </a:cubicBezTo>
                  <a:cubicBezTo>
                    <a:pt x="1" y="2361"/>
                    <a:pt x="662" y="3022"/>
                    <a:pt x="1512" y="3022"/>
                  </a:cubicBezTo>
                  <a:cubicBezTo>
                    <a:pt x="2362" y="3022"/>
                    <a:pt x="3023" y="2361"/>
                    <a:pt x="3023" y="1512"/>
                  </a:cubicBezTo>
                  <a:cubicBezTo>
                    <a:pt x="3023" y="662"/>
                    <a:pt x="2362" y="1"/>
                    <a:pt x="151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77" name="Google Shape;6977;p84"/>
            <p:cNvSpPr/>
            <p:nvPr/>
          </p:nvSpPr>
          <p:spPr>
            <a:xfrm>
              <a:off x="4138150" y="3637750"/>
              <a:ext cx="75575" cy="75575"/>
            </a:xfrm>
            <a:custGeom>
              <a:avLst/>
              <a:gdLst/>
              <a:ahLst/>
              <a:cxnLst/>
              <a:rect l="l" t="t" r="r" b="b"/>
              <a:pathLst>
                <a:path w="3023" h="3023" extrusionOk="0">
                  <a:moveTo>
                    <a:pt x="1511" y="1"/>
                  </a:moveTo>
                  <a:cubicBezTo>
                    <a:pt x="661" y="1"/>
                    <a:pt x="0" y="662"/>
                    <a:pt x="0" y="1512"/>
                  </a:cubicBezTo>
                  <a:cubicBezTo>
                    <a:pt x="0" y="2361"/>
                    <a:pt x="661" y="3022"/>
                    <a:pt x="1511" y="3022"/>
                  </a:cubicBezTo>
                  <a:cubicBezTo>
                    <a:pt x="2361" y="3022"/>
                    <a:pt x="3022" y="2361"/>
                    <a:pt x="3022" y="1512"/>
                  </a:cubicBezTo>
                  <a:cubicBezTo>
                    <a:pt x="3022" y="662"/>
                    <a:pt x="2361" y="1"/>
                    <a:pt x="151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78" name="Google Shape;6978;p84"/>
            <p:cNvSpPr/>
            <p:nvPr/>
          </p:nvSpPr>
          <p:spPr>
            <a:xfrm>
              <a:off x="3939825" y="3637750"/>
              <a:ext cx="73225" cy="75575"/>
            </a:xfrm>
            <a:custGeom>
              <a:avLst/>
              <a:gdLst/>
              <a:ahLst/>
              <a:cxnLst/>
              <a:rect l="l" t="t" r="r" b="b"/>
              <a:pathLst>
                <a:path w="2929" h="3023" extrusionOk="0">
                  <a:moveTo>
                    <a:pt x="1512" y="1"/>
                  </a:moveTo>
                  <a:cubicBezTo>
                    <a:pt x="662" y="1"/>
                    <a:pt x="1" y="662"/>
                    <a:pt x="1" y="1512"/>
                  </a:cubicBezTo>
                  <a:cubicBezTo>
                    <a:pt x="1" y="2361"/>
                    <a:pt x="662" y="3022"/>
                    <a:pt x="1512" y="3022"/>
                  </a:cubicBezTo>
                  <a:cubicBezTo>
                    <a:pt x="2267" y="3022"/>
                    <a:pt x="2928" y="2361"/>
                    <a:pt x="2928" y="1512"/>
                  </a:cubicBezTo>
                  <a:cubicBezTo>
                    <a:pt x="2928" y="662"/>
                    <a:pt x="2267" y="1"/>
                    <a:pt x="151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79" name="Google Shape;6979;p84"/>
            <p:cNvSpPr/>
            <p:nvPr/>
          </p:nvSpPr>
          <p:spPr>
            <a:xfrm>
              <a:off x="6128350" y="3448875"/>
              <a:ext cx="75575" cy="75575"/>
            </a:xfrm>
            <a:custGeom>
              <a:avLst/>
              <a:gdLst/>
              <a:ahLst/>
              <a:cxnLst/>
              <a:rect l="l" t="t" r="r" b="b"/>
              <a:pathLst>
                <a:path w="3023" h="3023" extrusionOk="0">
                  <a:moveTo>
                    <a:pt x="1511" y="1"/>
                  </a:moveTo>
                  <a:cubicBezTo>
                    <a:pt x="661" y="1"/>
                    <a:pt x="0" y="662"/>
                    <a:pt x="0" y="1512"/>
                  </a:cubicBezTo>
                  <a:cubicBezTo>
                    <a:pt x="0" y="2362"/>
                    <a:pt x="661" y="3023"/>
                    <a:pt x="1511" y="3023"/>
                  </a:cubicBezTo>
                  <a:cubicBezTo>
                    <a:pt x="2361" y="3023"/>
                    <a:pt x="3022" y="2362"/>
                    <a:pt x="3022" y="1512"/>
                  </a:cubicBezTo>
                  <a:cubicBezTo>
                    <a:pt x="3022" y="662"/>
                    <a:pt x="2361" y="1"/>
                    <a:pt x="151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80" name="Google Shape;6980;p84"/>
            <p:cNvSpPr/>
            <p:nvPr/>
          </p:nvSpPr>
          <p:spPr>
            <a:xfrm>
              <a:off x="5930025" y="3448875"/>
              <a:ext cx="73225" cy="75575"/>
            </a:xfrm>
            <a:custGeom>
              <a:avLst/>
              <a:gdLst/>
              <a:ahLst/>
              <a:cxnLst/>
              <a:rect l="l" t="t" r="r" b="b"/>
              <a:pathLst>
                <a:path w="2929" h="3023" extrusionOk="0">
                  <a:moveTo>
                    <a:pt x="1512" y="1"/>
                  </a:moveTo>
                  <a:cubicBezTo>
                    <a:pt x="662" y="1"/>
                    <a:pt x="1" y="662"/>
                    <a:pt x="1" y="1512"/>
                  </a:cubicBezTo>
                  <a:cubicBezTo>
                    <a:pt x="1" y="2362"/>
                    <a:pt x="662" y="3023"/>
                    <a:pt x="1512" y="3023"/>
                  </a:cubicBezTo>
                  <a:cubicBezTo>
                    <a:pt x="2267" y="3023"/>
                    <a:pt x="2928" y="2362"/>
                    <a:pt x="2928" y="1512"/>
                  </a:cubicBezTo>
                  <a:cubicBezTo>
                    <a:pt x="2928" y="662"/>
                    <a:pt x="2267" y="1"/>
                    <a:pt x="151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81" name="Google Shape;6981;p84"/>
            <p:cNvSpPr/>
            <p:nvPr/>
          </p:nvSpPr>
          <p:spPr>
            <a:xfrm>
              <a:off x="5731725" y="3448875"/>
              <a:ext cx="73200" cy="75575"/>
            </a:xfrm>
            <a:custGeom>
              <a:avLst/>
              <a:gdLst/>
              <a:ahLst/>
              <a:cxnLst/>
              <a:rect l="l" t="t" r="r" b="b"/>
              <a:pathLst>
                <a:path w="2928" h="3023" extrusionOk="0">
                  <a:moveTo>
                    <a:pt x="1417" y="1"/>
                  </a:moveTo>
                  <a:cubicBezTo>
                    <a:pt x="662" y="1"/>
                    <a:pt x="0" y="662"/>
                    <a:pt x="0" y="1512"/>
                  </a:cubicBezTo>
                  <a:cubicBezTo>
                    <a:pt x="0" y="2362"/>
                    <a:pt x="662" y="3023"/>
                    <a:pt x="1417" y="3023"/>
                  </a:cubicBezTo>
                  <a:cubicBezTo>
                    <a:pt x="2267" y="3023"/>
                    <a:pt x="2928" y="2362"/>
                    <a:pt x="2928" y="1512"/>
                  </a:cubicBezTo>
                  <a:cubicBezTo>
                    <a:pt x="2928" y="662"/>
                    <a:pt x="2267" y="1"/>
                    <a:pt x="141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82" name="Google Shape;6982;p84"/>
            <p:cNvSpPr/>
            <p:nvPr/>
          </p:nvSpPr>
          <p:spPr>
            <a:xfrm>
              <a:off x="5531050" y="3448875"/>
              <a:ext cx="75575" cy="75575"/>
            </a:xfrm>
            <a:custGeom>
              <a:avLst/>
              <a:gdLst/>
              <a:ahLst/>
              <a:cxnLst/>
              <a:rect l="l" t="t" r="r" b="b"/>
              <a:pathLst>
                <a:path w="3023" h="3023" extrusionOk="0">
                  <a:moveTo>
                    <a:pt x="1512" y="1"/>
                  </a:moveTo>
                  <a:cubicBezTo>
                    <a:pt x="662" y="1"/>
                    <a:pt x="1" y="662"/>
                    <a:pt x="1" y="1512"/>
                  </a:cubicBezTo>
                  <a:cubicBezTo>
                    <a:pt x="1" y="2362"/>
                    <a:pt x="662" y="3023"/>
                    <a:pt x="1512" y="3023"/>
                  </a:cubicBezTo>
                  <a:cubicBezTo>
                    <a:pt x="2361" y="3023"/>
                    <a:pt x="3022" y="2362"/>
                    <a:pt x="3022" y="1512"/>
                  </a:cubicBezTo>
                  <a:cubicBezTo>
                    <a:pt x="3022" y="662"/>
                    <a:pt x="2361" y="1"/>
                    <a:pt x="151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83" name="Google Shape;6983;p84"/>
            <p:cNvSpPr/>
            <p:nvPr/>
          </p:nvSpPr>
          <p:spPr>
            <a:xfrm>
              <a:off x="5332750" y="3448875"/>
              <a:ext cx="75550" cy="75575"/>
            </a:xfrm>
            <a:custGeom>
              <a:avLst/>
              <a:gdLst/>
              <a:ahLst/>
              <a:cxnLst/>
              <a:rect l="l" t="t" r="r" b="b"/>
              <a:pathLst>
                <a:path w="3022" h="3023" extrusionOk="0">
                  <a:moveTo>
                    <a:pt x="1511" y="1"/>
                  </a:moveTo>
                  <a:cubicBezTo>
                    <a:pt x="661" y="1"/>
                    <a:pt x="0" y="662"/>
                    <a:pt x="0" y="1512"/>
                  </a:cubicBezTo>
                  <a:cubicBezTo>
                    <a:pt x="0" y="2362"/>
                    <a:pt x="661" y="3023"/>
                    <a:pt x="1511" y="3023"/>
                  </a:cubicBezTo>
                  <a:cubicBezTo>
                    <a:pt x="2267" y="3023"/>
                    <a:pt x="3022" y="2362"/>
                    <a:pt x="2928" y="1512"/>
                  </a:cubicBezTo>
                  <a:cubicBezTo>
                    <a:pt x="2928" y="662"/>
                    <a:pt x="2267" y="1"/>
                    <a:pt x="151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84" name="Google Shape;6984;p84"/>
            <p:cNvSpPr/>
            <p:nvPr/>
          </p:nvSpPr>
          <p:spPr>
            <a:xfrm>
              <a:off x="5134425" y="3448875"/>
              <a:ext cx="73225" cy="75575"/>
            </a:xfrm>
            <a:custGeom>
              <a:avLst/>
              <a:gdLst/>
              <a:ahLst/>
              <a:cxnLst/>
              <a:rect l="l" t="t" r="r" b="b"/>
              <a:pathLst>
                <a:path w="2929" h="3023" extrusionOk="0">
                  <a:moveTo>
                    <a:pt x="1417" y="1"/>
                  </a:moveTo>
                  <a:cubicBezTo>
                    <a:pt x="662" y="1"/>
                    <a:pt x="1" y="662"/>
                    <a:pt x="1" y="1512"/>
                  </a:cubicBezTo>
                  <a:cubicBezTo>
                    <a:pt x="1" y="2362"/>
                    <a:pt x="662" y="3023"/>
                    <a:pt x="1417" y="3023"/>
                  </a:cubicBezTo>
                  <a:cubicBezTo>
                    <a:pt x="2267" y="3023"/>
                    <a:pt x="2928" y="2362"/>
                    <a:pt x="2928" y="1512"/>
                  </a:cubicBezTo>
                  <a:cubicBezTo>
                    <a:pt x="2928" y="662"/>
                    <a:pt x="2267" y="1"/>
                    <a:pt x="141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85" name="Google Shape;6985;p84"/>
            <p:cNvSpPr/>
            <p:nvPr/>
          </p:nvSpPr>
          <p:spPr>
            <a:xfrm>
              <a:off x="4933750" y="3448875"/>
              <a:ext cx="75575" cy="75575"/>
            </a:xfrm>
            <a:custGeom>
              <a:avLst/>
              <a:gdLst/>
              <a:ahLst/>
              <a:cxnLst/>
              <a:rect l="l" t="t" r="r" b="b"/>
              <a:pathLst>
                <a:path w="3023" h="3023" extrusionOk="0">
                  <a:moveTo>
                    <a:pt x="1512" y="1"/>
                  </a:moveTo>
                  <a:cubicBezTo>
                    <a:pt x="662" y="1"/>
                    <a:pt x="1" y="662"/>
                    <a:pt x="1" y="1512"/>
                  </a:cubicBezTo>
                  <a:cubicBezTo>
                    <a:pt x="1" y="2362"/>
                    <a:pt x="662" y="3023"/>
                    <a:pt x="1512" y="3023"/>
                  </a:cubicBezTo>
                  <a:cubicBezTo>
                    <a:pt x="2362" y="3023"/>
                    <a:pt x="3023" y="2362"/>
                    <a:pt x="3023" y="1512"/>
                  </a:cubicBezTo>
                  <a:cubicBezTo>
                    <a:pt x="3023" y="662"/>
                    <a:pt x="2362" y="1"/>
                    <a:pt x="151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86" name="Google Shape;6986;p84"/>
            <p:cNvSpPr/>
            <p:nvPr/>
          </p:nvSpPr>
          <p:spPr>
            <a:xfrm>
              <a:off x="4735450" y="3448875"/>
              <a:ext cx="75575" cy="75575"/>
            </a:xfrm>
            <a:custGeom>
              <a:avLst/>
              <a:gdLst/>
              <a:ahLst/>
              <a:cxnLst/>
              <a:rect l="l" t="t" r="r" b="b"/>
              <a:pathLst>
                <a:path w="3023" h="3023" extrusionOk="0">
                  <a:moveTo>
                    <a:pt x="1511" y="1"/>
                  </a:moveTo>
                  <a:cubicBezTo>
                    <a:pt x="661" y="1"/>
                    <a:pt x="0" y="662"/>
                    <a:pt x="0" y="1512"/>
                  </a:cubicBezTo>
                  <a:cubicBezTo>
                    <a:pt x="0" y="2362"/>
                    <a:pt x="661" y="3023"/>
                    <a:pt x="1511" y="3023"/>
                  </a:cubicBezTo>
                  <a:cubicBezTo>
                    <a:pt x="2361" y="3023"/>
                    <a:pt x="3022" y="2362"/>
                    <a:pt x="3022" y="1512"/>
                  </a:cubicBezTo>
                  <a:cubicBezTo>
                    <a:pt x="3022" y="662"/>
                    <a:pt x="2361" y="1"/>
                    <a:pt x="151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87" name="Google Shape;6987;p84"/>
            <p:cNvSpPr/>
            <p:nvPr/>
          </p:nvSpPr>
          <p:spPr>
            <a:xfrm>
              <a:off x="4537125" y="3448875"/>
              <a:ext cx="73225" cy="75575"/>
            </a:xfrm>
            <a:custGeom>
              <a:avLst/>
              <a:gdLst/>
              <a:ahLst/>
              <a:cxnLst/>
              <a:rect l="l" t="t" r="r" b="b"/>
              <a:pathLst>
                <a:path w="2929" h="3023" extrusionOk="0">
                  <a:moveTo>
                    <a:pt x="1417" y="1"/>
                  </a:moveTo>
                  <a:cubicBezTo>
                    <a:pt x="662" y="1"/>
                    <a:pt x="1" y="662"/>
                    <a:pt x="1" y="1512"/>
                  </a:cubicBezTo>
                  <a:cubicBezTo>
                    <a:pt x="1" y="2362"/>
                    <a:pt x="662" y="3023"/>
                    <a:pt x="1417" y="3023"/>
                  </a:cubicBezTo>
                  <a:cubicBezTo>
                    <a:pt x="2267" y="3023"/>
                    <a:pt x="2928" y="2362"/>
                    <a:pt x="2928" y="1512"/>
                  </a:cubicBezTo>
                  <a:cubicBezTo>
                    <a:pt x="2928" y="662"/>
                    <a:pt x="2267" y="1"/>
                    <a:pt x="151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88" name="Google Shape;6988;p84"/>
            <p:cNvSpPr/>
            <p:nvPr/>
          </p:nvSpPr>
          <p:spPr>
            <a:xfrm>
              <a:off x="4336450" y="3448875"/>
              <a:ext cx="75575" cy="75575"/>
            </a:xfrm>
            <a:custGeom>
              <a:avLst/>
              <a:gdLst/>
              <a:ahLst/>
              <a:cxnLst/>
              <a:rect l="l" t="t" r="r" b="b"/>
              <a:pathLst>
                <a:path w="3023" h="3023" extrusionOk="0">
                  <a:moveTo>
                    <a:pt x="1512" y="1"/>
                  </a:moveTo>
                  <a:cubicBezTo>
                    <a:pt x="662" y="1"/>
                    <a:pt x="1" y="662"/>
                    <a:pt x="1" y="1512"/>
                  </a:cubicBezTo>
                  <a:cubicBezTo>
                    <a:pt x="1" y="2362"/>
                    <a:pt x="662" y="3023"/>
                    <a:pt x="1512" y="3023"/>
                  </a:cubicBezTo>
                  <a:cubicBezTo>
                    <a:pt x="2362" y="3023"/>
                    <a:pt x="3023" y="2362"/>
                    <a:pt x="3023" y="1512"/>
                  </a:cubicBezTo>
                  <a:cubicBezTo>
                    <a:pt x="3023" y="662"/>
                    <a:pt x="2362" y="1"/>
                    <a:pt x="151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89" name="Google Shape;6989;p84"/>
            <p:cNvSpPr/>
            <p:nvPr/>
          </p:nvSpPr>
          <p:spPr>
            <a:xfrm>
              <a:off x="4138150" y="3448875"/>
              <a:ext cx="75575" cy="75575"/>
            </a:xfrm>
            <a:custGeom>
              <a:avLst/>
              <a:gdLst/>
              <a:ahLst/>
              <a:cxnLst/>
              <a:rect l="l" t="t" r="r" b="b"/>
              <a:pathLst>
                <a:path w="3023" h="3023" extrusionOk="0">
                  <a:moveTo>
                    <a:pt x="1511" y="1"/>
                  </a:moveTo>
                  <a:cubicBezTo>
                    <a:pt x="661" y="1"/>
                    <a:pt x="0" y="662"/>
                    <a:pt x="0" y="1512"/>
                  </a:cubicBezTo>
                  <a:cubicBezTo>
                    <a:pt x="0" y="2362"/>
                    <a:pt x="661" y="3023"/>
                    <a:pt x="1511" y="3023"/>
                  </a:cubicBezTo>
                  <a:cubicBezTo>
                    <a:pt x="2361" y="3023"/>
                    <a:pt x="3022" y="2362"/>
                    <a:pt x="3022" y="1512"/>
                  </a:cubicBezTo>
                  <a:cubicBezTo>
                    <a:pt x="3022" y="662"/>
                    <a:pt x="2361" y="1"/>
                    <a:pt x="151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90" name="Google Shape;6990;p84"/>
            <p:cNvSpPr/>
            <p:nvPr/>
          </p:nvSpPr>
          <p:spPr>
            <a:xfrm>
              <a:off x="3939825" y="3448875"/>
              <a:ext cx="73225" cy="75575"/>
            </a:xfrm>
            <a:custGeom>
              <a:avLst/>
              <a:gdLst/>
              <a:ahLst/>
              <a:cxnLst/>
              <a:rect l="l" t="t" r="r" b="b"/>
              <a:pathLst>
                <a:path w="2929" h="3023" extrusionOk="0">
                  <a:moveTo>
                    <a:pt x="1512" y="1"/>
                  </a:moveTo>
                  <a:cubicBezTo>
                    <a:pt x="662" y="1"/>
                    <a:pt x="1" y="662"/>
                    <a:pt x="1" y="1512"/>
                  </a:cubicBezTo>
                  <a:cubicBezTo>
                    <a:pt x="1" y="2362"/>
                    <a:pt x="662" y="3023"/>
                    <a:pt x="1512" y="3023"/>
                  </a:cubicBezTo>
                  <a:cubicBezTo>
                    <a:pt x="2267" y="3023"/>
                    <a:pt x="2928" y="2362"/>
                    <a:pt x="2928" y="1512"/>
                  </a:cubicBezTo>
                  <a:cubicBezTo>
                    <a:pt x="2928" y="662"/>
                    <a:pt x="2267" y="1"/>
                    <a:pt x="151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91" name="Google Shape;6991;p84"/>
            <p:cNvSpPr/>
            <p:nvPr/>
          </p:nvSpPr>
          <p:spPr>
            <a:xfrm>
              <a:off x="6128350" y="3260025"/>
              <a:ext cx="75575" cy="75550"/>
            </a:xfrm>
            <a:custGeom>
              <a:avLst/>
              <a:gdLst/>
              <a:ahLst/>
              <a:cxnLst/>
              <a:rect l="l" t="t" r="r" b="b"/>
              <a:pathLst>
                <a:path w="3023" h="3022"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92" name="Google Shape;6992;p84"/>
            <p:cNvSpPr/>
            <p:nvPr/>
          </p:nvSpPr>
          <p:spPr>
            <a:xfrm>
              <a:off x="5930025" y="3260025"/>
              <a:ext cx="73225" cy="75550"/>
            </a:xfrm>
            <a:custGeom>
              <a:avLst/>
              <a:gdLst/>
              <a:ahLst/>
              <a:cxnLst/>
              <a:rect l="l" t="t" r="r" b="b"/>
              <a:pathLst>
                <a:path w="2929" h="3022" extrusionOk="0">
                  <a:moveTo>
                    <a:pt x="1512" y="0"/>
                  </a:moveTo>
                  <a:cubicBezTo>
                    <a:pt x="662" y="0"/>
                    <a:pt x="1" y="661"/>
                    <a:pt x="1" y="1511"/>
                  </a:cubicBezTo>
                  <a:cubicBezTo>
                    <a:pt x="1" y="2361"/>
                    <a:pt x="662" y="3022"/>
                    <a:pt x="1512" y="3022"/>
                  </a:cubicBezTo>
                  <a:cubicBezTo>
                    <a:pt x="2267" y="3022"/>
                    <a:pt x="2928" y="2361"/>
                    <a:pt x="2928" y="1511"/>
                  </a:cubicBezTo>
                  <a:cubicBezTo>
                    <a:pt x="2928" y="661"/>
                    <a:pt x="2267" y="0"/>
                    <a:pt x="151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93" name="Google Shape;6993;p84"/>
            <p:cNvSpPr/>
            <p:nvPr/>
          </p:nvSpPr>
          <p:spPr>
            <a:xfrm>
              <a:off x="5731725" y="3260025"/>
              <a:ext cx="73200" cy="75550"/>
            </a:xfrm>
            <a:custGeom>
              <a:avLst/>
              <a:gdLst/>
              <a:ahLst/>
              <a:cxnLst/>
              <a:rect l="l" t="t" r="r" b="b"/>
              <a:pathLst>
                <a:path w="2928" h="3022" extrusionOk="0">
                  <a:moveTo>
                    <a:pt x="1417" y="0"/>
                  </a:moveTo>
                  <a:cubicBezTo>
                    <a:pt x="662" y="0"/>
                    <a:pt x="0" y="661"/>
                    <a:pt x="0" y="1511"/>
                  </a:cubicBezTo>
                  <a:cubicBezTo>
                    <a:pt x="0" y="2361"/>
                    <a:pt x="662" y="3022"/>
                    <a:pt x="1417" y="3022"/>
                  </a:cubicBezTo>
                  <a:cubicBezTo>
                    <a:pt x="2267" y="3022"/>
                    <a:pt x="2928" y="2361"/>
                    <a:pt x="2928" y="1511"/>
                  </a:cubicBezTo>
                  <a:cubicBezTo>
                    <a:pt x="2928" y="661"/>
                    <a:pt x="2267" y="0"/>
                    <a:pt x="141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94" name="Google Shape;6994;p84"/>
            <p:cNvSpPr/>
            <p:nvPr/>
          </p:nvSpPr>
          <p:spPr>
            <a:xfrm>
              <a:off x="5531050" y="3260025"/>
              <a:ext cx="75575" cy="75550"/>
            </a:xfrm>
            <a:custGeom>
              <a:avLst/>
              <a:gdLst/>
              <a:ahLst/>
              <a:cxnLst/>
              <a:rect l="l" t="t" r="r" b="b"/>
              <a:pathLst>
                <a:path w="3023" h="3022" extrusionOk="0">
                  <a:moveTo>
                    <a:pt x="1512" y="0"/>
                  </a:moveTo>
                  <a:cubicBezTo>
                    <a:pt x="662" y="0"/>
                    <a:pt x="1" y="661"/>
                    <a:pt x="1" y="1511"/>
                  </a:cubicBezTo>
                  <a:cubicBezTo>
                    <a:pt x="1" y="2361"/>
                    <a:pt x="662" y="3022"/>
                    <a:pt x="1512" y="3022"/>
                  </a:cubicBezTo>
                  <a:cubicBezTo>
                    <a:pt x="2361" y="3022"/>
                    <a:pt x="3022" y="2361"/>
                    <a:pt x="3022" y="1511"/>
                  </a:cubicBezTo>
                  <a:cubicBezTo>
                    <a:pt x="3022" y="661"/>
                    <a:pt x="2361" y="0"/>
                    <a:pt x="151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95" name="Google Shape;6995;p84"/>
            <p:cNvSpPr/>
            <p:nvPr/>
          </p:nvSpPr>
          <p:spPr>
            <a:xfrm>
              <a:off x="5332750" y="3260025"/>
              <a:ext cx="75550" cy="75550"/>
            </a:xfrm>
            <a:custGeom>
              <a:avLst/>
              <a:gdLst/>
              <a:ahLst/>
              <a:cxnLst/>
              <a:rect l="l" t="t" r="r" b="b"/>
              <a:pathLst>
                <a:path w="3022" h="3022" extrusionOk="0">
                  <a:moveTo>
                    <a:pt x="1511" y="0"/>
                  </a:moveTo>
                  <a:cubicBezTo>
                    <a:pt x="661" y="0"/>
                    <a:pt x="0" y="661"/>
                    <a:pt x="0" y="1511"/>
                  </a:cubicBezTo>
                  <a:cubicBezTo>
                    <a:pt x="0" y="2361"/>
                    <a:pt x="661" y="3022"/>
                    <a:pt x="1511" y="3022"/>
                  </a:cubicBezTo>
                  <a:cubicBezTo>
                    <a:pt x="2267" y="3022"/>
                    <a:pt x="3022" y="2361"/>
                    <a:pt x="2928" y="1511"/>
                  </a:cubicBezTo>
                  <a:cubicBezTo>
                    <a:pt x="2928" y="661"/>
                    <a:pt x="2267" y="0"/>
                    <a:pt x="151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96" name="Google Shape;6996;p84"/>
            <p:cNvSpPr/>
            <p:nvPr/>
          </p:nvSpPr>
          <p:spPr>
            <a:xfrm>
              <a:off x="5134425" y="3260025"/>
              <a:ext cx="73225" cy="75550"/>
            </a:xfrm>
            <a:custGeom>
              <a:avLst/>
              <a:gdLst/>
              <a:ahLst/>
              <a:cxnLst/>
              <a:rect l="l" t="t" r="r" b="b"/>
              <a:pathLst>
                <a:path w="2929" h="3022" extrusionOk="0">
                  <a:moveTo>
                    <a:pt x="1417" y="0"/>
                  </a:moveTo>
                  <a:cubicBezTo>
                    <a:pt x="662" y="0"/>
                    <a:pt x="1" y="661"/>
                    <a:pt x="1" y="1511"/>
                  </a:cubicBezTo>
                  <a:cubicBezTo>
                    <a:pt x="1" y="2361"/>
                    <a:pt x="662" y="3022"/>
                    <a:pt x="1417" y="3022"/>
                  </a:cubicBezTo>
                  <a:cubicBezTo>
                    <a:pt x="2267" y="3022"/>
                    <a:pt x="2928" y="2361"/>
                    <a:pt x="2928" y="1511"/>
                  </a:cubicBezTo>
                  <a:cubicBezTo>
                    <a:pt x="2928" y="661"/>
                    <a:pt x="2267" y="0"/>
                    <a:pt x="141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97" name="Google Shape;6997;p84"/>
            <p:cNvSpPr/>
            <p:nvPr/>
          </p:nvSpPr>
          <p:spPr>
            <a:xfrm>
              <a:off x="4933750" y="3260025"/>
              <a:ext cx="75575" cy="75550"/>
            </a:xfrm>
            <a:custGeom>
              <a:avLst/>
              <a:gdLst/>
              <a:ahLst/>
              <a:cxnLst/>
              <a:rect l="l" t="t" r="r" b="b"/>
              <a:pathLst>
                <a:path w="3023" h="3022"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98" name="Google Shape;6998;p84"/>
            <p:cNvSpPr/>
            <p:nvPr/>
          </p:nvSpPr>
          <p:spPr>
            <a:xfrm>
              <a:off x="4735450" y="3260025"/>
              <a:ext cx="75575" cy="75550"/>
            </a:xfrm>
            <a:custGeom>
              <a:avLst/>
              <a:gdLst/>
              <a:ahLst/>
              <a:cxnLst/>
              <a:rect l="l" t="t" r="r" b="b"/>
              <a:pathLst>
                <a:path w="3023" h="3022"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99" name="Google Shape;6999;p84"/>
            <p:cNvSpPr/>
            <p:nvPr/>
          </p:nvSpPr>
          <p:spPr>
            <a:xfrm>
              <a:off x="4537125" y="3260025"/>
              <a:ext cx="73225" cy="75550"/>
            </a:xfrm>
            <a:custGeom>
              <a:avLst/>
              <a:gdLst/>
              <a:ahLst/>
              <a:cxnLst/>
              <a:rect l="l" t="t" r="r" b="b"/>
              <a:pathLst>
                <a:path w="2929" h="3022" extrusionOk="0">
                  <a:moveTo>
                    <a:pt x="1417" y="0"/>
                  </a:moveTo>
                  <a:cubicBezTo>
                    <a:pt x="662" y="0"/>
                    <a:pt x="1" y="661"/>
                    <a:pt x="1" y="1511"/>
                  </a:cubicBezTo>
                  <a:cubicBezTo>
                    <a:pt x="1" y="2361"/>
                    <a:pt x="662" y="3022"/>
                    <a:pt x="1417" y="3022"/>
                  </a:cubicBezTo>
                  <a:cubicBezTo>
                    <a:pt x="2267" y="3022"/>
                    <a:pt x="2928" y="2361"/>
                    <a:pt x="2928" y="1511"/>
                  </a:cubicBezTo>
                  <a:cubicBezTo>
                    <a:pt x="2928" y="661"/>
                    <a:pt x="2267" y="0"/>
                    <a:pt x="151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00" name="Google Shape;7000;p84"/>
            <p:cNvSpPr/>
            <p:nvPr/>
          </p:nvSpPr>
          <p:spPr>
            <a:xfrm>
              <a:off x="4336450" y="3260025"/>
              <a:ext cx="75575" cy="75550"/>
            </a:xfrm>
            <a:custGeom>
              <a:avLst/>
              <a:gdLst/>
              <a:ahLst/>
              <a:cxnLst/>
              <a:rect l="l" t="t" r="r" b="b"/>
              <a:pathLst>
                <a:path w="3023" h="3022"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01" name="Google Shape;7001;p84"/>
            <p:cNvSpPr/>
            <p:nvPr/>
          </p:nvSpPr>
          <p:spPr>
            <a:xfrm>
              <a:off x="4138150" y="3260025"/>
              <a:ext cx="75575" cy="75550"/>
            </a:xfrm>
            <a:custGeom>
              <a:avLst/>
              <a:gdLst/>
              <a:ahLst/>
              <a:cxnLst/>
              <a:rect l="l" t="t" r="r" b="b"/>
              <a:pathLst>
                <a:path w="3023" h="3022"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02" name="Google Shape;7002;p84"/>
            <p:cNvSpPr/>
            <p:nvPr/>
          </p:nvSpPr>
          <p:spPr>
            <a:xfrm>
              <a:off x="3939825" y="3260025"/>
              <a:ext cx="73225" cy="75550"/>
            </a:xfrm>
            <a:custGeom>
              <a:avLst/>
              <a:gdLst/>
              <a:ahLst/>
              <a:cxnLst/>
              <a:rect l="l" t="t" r="r" b="b"/>
              <a:pathLst>
                <a:path w="2929" h="3022" extrusionOk="0">
                  <a:moveTo>
                    <a:pt x="1512" y="0"/>
                  </a:moveTo>
                  <a:cubicBezTo>
                    <a:pt x="662" y="0"/>
                    <a:pt x="1" y="661"/>
                    <a:pt x="1" y="1511"/>
                  </a:cubicBezTo>
                  <a:cubicBezTo>
                    <a:pt x="1" y="2361"/>
                    <a:pt x="662" y="3022"/>
                    <a:pt x="1512" y="3022"/>
                  </a:cubicBezTo>
                  <a:cubicBezTo>
                    <a:pt x="2267" y="3022"/>
                    <a:pt x="2928" y="2361"/>
                    <a:pt x="2928" y="1511"/>
                  </a:cubicBezTo>
                  <a:cubicBezTo>
                    <a:pt x="2928" y="661"/>
                    <a:pt x="2267" y="0"/>
                    <a:pt x="151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03" name="Google Shape;7003;p84"/>
            <p:cNvSpPr/>
            <p:nvPr/>
          </p:nvSpPr>
          <p:spPr>
            <a:xfrm>
              <a:off x="6326650" y="3073500"/>
              <a:ext cx="28375" cy="68500"/>
            </a:xfrm>
            <a:custGeom>
              <a:avLst/>
              <a:gdLst/>
              <a:ahLst/>
              <a:cxnLst/>
              <a:rect l="l" t="t" r="r" b="b"/>
              <a:pathLst>
                <a:path w="1135" h="2740" extrusionOk="0">
                  <a:moveTo>
                    <a:pt x="1134" y="1"/>
                  </a:moveTo>
                  <a:lnTo>
                    <a:pt x="1134" y="1"/>
                  </a:lnTo>
                  <a:cubicBezTo>
                    <a:pt x="473" y="190"/>
                    <a:pt x="1" y="662"/>
                    <a:pt x="1" y="1417"/>
                  </a:cubicBezTo>
                  <a:cubicBezTo>
                    <a:pt x="1" y="1984"/>
                    <a:pt x="379" y="2456"/>
                    <a:pt x="851" y="2739"/>
                  </a:cubicBezTo>
                  <a:cubicBezTo>
                    <a:pt x="945" y="1795"/>
                    <a:pt x="1040" y="851"/>
                    <a:pt x="113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04" name="Google Shape;7004;p84"/>
            <p:cNvSpPr/>
            <p:nvPr/>
          </p:nvSpPr>
          <p:spPr>
            <a:xfrm>
              <a:off x="6128350" y="3071150"/>
              <a:ext cx="75575" cy="75575"/>
            </a:xfrm>
            <a:custGeom>
              <a:avLst/>
              <a:gdLst/>
              <a:ahLst/>
              <a:cxnLst/>
              <a:rect l="l" t="t" r="r" b="b"/>
              <a:pathLst>
                <a:path w="3023" h="3023"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05" name="Google Shape;7005;p84"/>
            <p:cNvSpPr/>
            <p:nvPr/>
          </p:nvSpPr>
          <p:spPr>
            <a:xfrm>
              <a:off x="5930025" y="3071150"/>
              <a:ext cx="73225" cy="75575"/>
            </a:xfrm>
            <a:custGeom>
              <a:avLst/>
              <a:gdLst/>
              <a:ahLst/>
              <a:cxnLst/>
              <a:rect l="l" t="t" r="r" b="b"/>
              <a:pathLst>
                <a:path w="2929" h="3023" extrusionOk="0">
                  <a:moveTo>
                    <a:pt x="1512" y="0"/>
                  </a:moveTo>
                  <a:cubicBezTo>
                    <a:pt x="662" y="0"/>
                    <a:pt x="1" y="661"/>
                    <a:pt x="1" y="1511"/>
                  </a:cubicBezTo>
                  <a:cubicBezTo>
                    <a:pt x="1" y="2361"/>
                    <a:pt x="662" y="3022"/>
                    <a:pt x="1512" y="3022"/>
                  </a:cubicBezTo>
                  <a:cubicBezTo>
                    <a:pt x="2267" y="3022"/>
                    <a:pt x="2928" y="2361"/>
                    <a:pt x="2928" y="1511"/>
                  </a:cubicBezTo>
                  <a:cubicBezTo>
                    <a:pt x="2928" y="661"/>
                    <a:pt x="2267" y="0"/>
                    <a:pt x="151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06" name="Google Shape;7006;p84"/>
            <p:cNvSpPr/>
            <p:nvPr/>
          </p:nvSpPr>
          <p:spPr>
            <a:xfrm>
              <a:off x="5731725" y="3071150"/>
              <a:ext cx="73200" cy="75575"/>
            </a:xfrm>
            <a:custGeom>
              <a:avLst/>
              <a:gdLst/>
              <a:ahLst/>
              <a:cxnLst/>
              <a:rect l="l" t="t" r="r" b="b"/>
              <a:pathLst>
                <a:path w="2928" h="3023" extrusionOk="0">
                  <a:moveTo>
                    <a:pt x="1417" y="0"/>
                  </a:moveTo>
                  <a:cubicBezTo>
                    <a:pt x="662" y="0"/>
                    <a:pt x="0" y="661"/>
                    <a:pt x="0" y="1511"/>
                  </a:cubicBezTo>
                  <a:cubicBezTo>
                    <a:pt x="0" y="2361"/>
                    <a:pt x="662" y="3022"/>
                    <a:pt x="1417" y="3022"/>
                  </a:cubicBezTo>
                  <a:cubicBezTo>
                    <a:pt x="2267" y="3022"/>
                    <a:pt x="2928" y="2361"/>
                    <a:pt x="2928" y="1511"/>
                  </a:cubicBezTo>
                  <a:cubicBezTo>
                    <a:pt x="2928" y="661"/>
                    <a:pt x="2267" y="0"/>
                    <a:pt x="141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07" name="Google Shape;7007;p84"/>
            <p:cNvSpPr/>
            <p:nvPr/>
          </p:nvSpPr>
          <p:spPr>
            <a:xfrm>
              <a:off x="5531050" y="3071150"/>
              <a:ext cx="75575" cy="75575"/>
            </a:xfrm>
            <a:custGeom>
              <a:avLst/>
              <a:gdLst/>
              <a:ahLst/>
              <a:cxnLst/>
              <a:rect l="l" t="t" r="r" b="b"/>
              <a:pathLst>
                <a:path w="3023" h="3023" extrusionOk="0">
                  <a:moveTo>
                    <a:pt x="1512" y="0"/>
                  </a:moveTo>
                  <a:cubicBezTo>
                    <a:pt x="662" y="0"/>
                    <a:pt x="1" y="661"/>
                    <a:pt x="1" y="1511"/>
                  </a:cubicBezTo>
                  <a:cubicBezTo>
                    <a:pt x="1" y="2361"/>
                    <a:pt x="662" y="3022"/>
                    <a:pt x="1512" y="3022"/>
                  </a:cubicBezTo>
                  <a:cubicBezTo>
                    <a:pt x="2361" y="3022"/>
                    <a:pt x="3022" y="2361"/>
                    <a:pt x="3022" y="1511"/>
                  </a:cubicBezTo>
                  <a:cubicBezTo>
                    <a:pt x="3022" y="661"/>
                    <a:pt x="2361" y="0"/>
                    <a:pt x="151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08" name="Google Shape;7008;p84"/>
            <p:cNvSpPr/>
            <p:nvPr/>
          </p:nvSpPr>
          <p:spPr>
            <a:xfrm>
              <a:off x="5332750" y="3071150"/>
              <a:ext cx="75550" cy="75575"/>
            </a:xfrm>
            <a:custGeom>
              <a:avLst/>
              <a:gdLst/>
              <a:ahLst/>
              <a:cxnLst/>
              <a:rect l="l" t="t" r="r" b="b"/>
              <a:pathLst>
                <a:path w="3022" h="3023" extrusionOk="0">
                  <a:moveTo>
                    <a:pt x="1511" y="0"/>
                  </a:moveTo>
                  <a:cubicBezTo>
                    <a:pt x="661" y="0"/>
                    <a:pt x="0" y="661"/>
                    <a:pt x="0" y="1511"/>
                  </a:cubicBezTo>
                  <a:cubicBezTo>
                    <a:pt x="0" y="2361"/>
                    <a:pt x="661" y="3022"/>
                    <a:pt x="1511" y="3022"/>
                  </a:cubicBezTo>
                  <a:cubicBezTo>
                    <a:pt x="2267" y="3022"/>
                    <a:pt x="3022" y="2361"/>
                    <a:pt x="2928" y="1511"/>
                  </a:cubicBezTo>
                  <a:cubicBezTo>
                    <a:pt x="2928" y="661"/>
                    <a:pt x="2267" y="0"/>
                    <a:pt x="151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09" name="Google Shape;7009;p84"/>
            <p:cNvSpPr/>
            <p:nvPr/>
          </p:nvSpPr>
          <p:spPr>
            <a:xfrm>
              <a:off x="5134425" y="3071150"/>
              <a:ext cx="73225" cy="75575"/>
            </a:xfrm>
            <a:custGeom>
              <a:avLst/>
              <a:gdLst/>
              <a:ahLst/>
              <a:cxnLst/>
              <a:rect l="l" t="t" r="r" b="b"/>
              <a:pathLst>
                <a:path w="2929" h="3023" extrusionOk="0">
                  <a:moveTo>
                    <a:pt x="1417" y="0"/>
                  </a:moveTo>
                  <a:cubicBezTo>
                    <a:pt x="662" y="0"/>
                    <a:pt x="1" y="661"/>
                    <a:pt x="1" y="1511"/>
                  </a:cubicBezTo>
                  <a:cubicBezTo>
                    <a:pt x="1" y="2361"/>
                    <a:pt x="662" y="3022"/>
                    <a:pt x="1417" y="3022"/>
                  </a:cubicBezTo>
                  <a:cubicBezTo>
                    <a:pt x="2267" y="3022"/>
                    <a:pt x="2928" y="2361"/>
                    <a:pt x="2928" y="1511"/>
                  </a:cubicBezTo>
                  <a:cubicBezTo>
                    <a:pt x="2928" y="661"/>
                    <a:pt x="2267" y="0"/>
                    <a:pt x="141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10" name="Google Shape;7010;p84"/>
            <p:cNvSpPr/>
            <p:nvPr/>
          </p:nvSpPr>
          <p:spPr>
            <a:xfrm>
              <a:off x="4933750" y="3071150"/>
              <a:ext cx="75575" cy="75575"/>
            </a:xfrm>
            <a:custGeom>
              <a:avLst/>
              <a:gdLst/>
              <a:ahLst/>
              <a:cxnLst/>
              <a:rect l="l" t="t" r="r" b="b"/>
              <a:pathLst>
                <a:path w="3023" h="3023"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11" name="Google Shape;7011;p84"/>
            <p:cNvSpPr/>
            <p:nvPr/>
          </p:nvSpPr>
          <p:spPr>
            <a:xfrm>
              <a:off x="4735450" y="3071150"/>
              <a:ext cx="75575" cy="75575"/>
            </a:xfrm>
            <a:custGeom>
              <a:avLst/>
              <a:gdLst/>
              <a:ahLst/>
              <a:cxnLst/>
              <a:rect l="l" t="t" r="r" b="b"/>
              <a:pathLst>
                <a:path w="3023" h="3023"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12" name="Google Shape;7012;p84"/>
            <p:cNvSpPr/>
            <p:nvPr/>
          </p:nvSpPr>
          <p:spPr>
            <a:xfrm>
              <a:off x="4537125" y="3071150"/>
              <a:ext cx="73225" cy="75575"/>
            </a:xfrm>
            <a:custGeom>
              <a:avLst/>
              <a:gdLst/>
              <a:ahLst/>
              <a:cxnLst/>
              <a:rect l="l" t="t" r="r" b="b"/>
              <a:pathLst>
                <a:path w="2929" h="3023" extrusionOk="0">
                  <a:moveTo>
                    <a:pt x="1417" y="0"/>
                  </a:moveTo>
                  <a:cubicBezTo>
                    <a:pt x="662" y="0"/>
                    <a:pt x="1" y="661"/>
                    <a:pt x="1" y="1511"/>
                  </a:cubicBezTo>
                  <a:cubicBezTo>
                    <a:pt x="1" y="2361"/>
                    <a:pt x="662" y="3022"/>
                    <a:pt x="1417" y="3022"/>
                  </a:cubicBezTo>
                  <a:cubicBezTo>
                    <a:pt x="2267" y="3022"/>
                    <a:pt x="2928" y="2361"/>
                    <a:pt x="2928" y="1511"/>
                  </a:cubicBezTo>
                  <a:cubicBezTo>
                    <a:pt x="2928" y="661"/>
                    <a:pt x="2267" y="0"/>
                    <a:pt x="151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13" name="Google Shape;7013;p84"/>
            <p:cNvSpPr/>
            <p:nvPr/>
          </p:nvSpPr>
          <p:spPr>
            <a:xfrm>
              <a:off x="4336450" y="3071150"/>
              <a:ext cx="75575" cy="75575"/>
            </a:xfrm>
            <a:custGeom>
              <a:avLst/>
              <a:gdLst/>
              <a:ahLst/>
              <a:cxnLst/>
              <a:rect l="l" t="t" r="r" b="b"/>
              <a:pathLst>
                <a:path w="3023" h="3023"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14" name="Google Shape;7014;p84"/>
            <p:cNvSpPr/>
            <p:nvPr/>
          </p:nvSpPr>
          <p:spPr>
            <a:xfrm>
              <a:off x="4138150" y="3071150"/>
              <a:ext cx="75575" cy="75575"/>
            </a:xfrm>
            <a:custGeom>
              <a:avLst/>
              <a:gdLst/>
              <a:ahLst/>
              <a:cxnLst/>
              <a:rect l="l" t="t" r="r" b="b"/>
              <a:pathLst>
                <a:path w="3023" h="3023"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15" name="Google Shape;7015;p84"/>
            <p:cNvSpPr/>
            <p:nvPr/>
          </p:nvSpPr>
          <p:spPr>
            <a:xfrm>
              <a:off x="3939825" y="3071150"/>
              <a:ext cx="73225" cy="75575"/>
            </a:xfrm>
            <a:custGeom>
              <a:avLst/>
              <a:gdLst/>
              <a:ahLst/>
              <a:cxnLst/>
              <a:rect l="l" t="t" r="r" b="b"/>
              <a:pathLst>
                <a:path w="2929" h="3023" extrusionOk="0">
                  <a:moveTo>
                    <a:pt x="1512" y="0"/>
                  </a:moveTo>
                  <a:cubicBezTo>
                    <a:pt x="662" y="0"/>
                    <a:pt x="1" y="661"/>
                    <a:pt x="1" y="1511"/>
                  </a:cubicBezTo>
                  <a:cubicBezTo>
                    <a:pt x="1" y="2361"/>
                    <a:pt x="662" y="3022"/>
                    <a:pt x="1512" y="3022"/>
                  </a:cubicBezTo>
                  <a:cubicBezTo>
                    <a:pt x="2267" y="3022"/>
                    <a:pt x="2928" y="2361"/>
                    <a:pt x="2928" y="1511"/>
                  </a:cubicBezTo>
                  <a:cubicBezTo>
                    <a:pt x="2928" y="661"/>
                    <a:pt x="2267" y="0"/>
                    <a:pt x="151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16" name="Google Shape;7016;p84"/>
            <p:cNvSpPr/>
            <p:nvPr/>
          </p:nvSpPr>
          <p:spPr>
            <a:xfrm>
              <a:off x="6326650" y="2882275"/>
              <a:ext cx="40175" cy="73225"/>
            </a:xfrm>
            <a:custGeom>
              <a:avLst/>
              <a:gdLst/>
              <a:ahLst/>
              <a:cxnLst/>
              <a:rect l="l" t="t" r="r" b="b"/>
              <a:pathLst>
                <a:path w="1607" h="2929" extrusionOk="0">
                  <a:moveTo>
                    <a:pt x="1512" y="1"/>
                  </a:moveTo>
                  <a:cubicBezTo>
                    <a:pt x="662" y="1"/>
                    <a:pt x="1" y="662"/>
                    <a:pt x="1" y="1512"/>
                  </a:cubicBezTo>
                  <a:cubicBezTo>
                    <a:pt x="1" y="2361"/>
                    <a:pt x="662" y="2928"/>
                    <a:pt x="1512" y="2928"/>
                  </a:cubicBezTo>
                  <a:cubicBezTo>
                    <a:pt x="1512" y="1984"/>
                    <a:pt x="1606" y="1039"/>
                    <a:pt x="160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17" name="Google Shape;7017;p84"/>
            <p:cNvSpPr/>
            <p:nvPr/>
          </p:nvSpPr>
          <p:spPr>
            <a:xfrm>
              <a:off x="6128350" y="2882275"/>
              <a:ext cx="75575" cy="75575"/>
            </a:xfrm>
            <a:custGeom>
              <a:avLst/>
              <a:gdLst/>
              <a:ahLst/>
              <a:cxnLst/>
              <a:rect l="l" t="t" r="r" b="b"/>
              <a:pathLst>
                <a:path w="3023" h="3023" extrusionOk="0">
                  <a:moveTo>
                    <a:pt x="1511" y="1"/>
                  </a:moveTo>
                  <a:cubicBezTo>
                    <a:pt x="661" y="1"/>
                    <a:pt x="0" y="662"/>
                    <a:pt x="0" y="1512"/>
                  </a:cubicBezTo>
                  <a:cubicBezTo>
                    <a:pt x="0" y="2361"/>
                    <a:pt x="661" y="3022"/>
                    <a:pt x="1511" y="3022"/>
                  </a:cubicBezTo>
                  <a:cubicBezTo>
                    <a:pt x="2361" y="3022"/>
                    <a:pt x="3022" y="2361"/>
                    <a:pt x="3022" y="1512"/>
                  </a:cubicBezTo>
                  <a:cubicBezTo>
                    <a:pt x="3022" y="662"/>
                    <a:pt x="2361" y="1"/>
                    <a:pt x="151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18" name="Google Shape;7018;p84"/>
            <p:cNvSpPr/>
            <p:nvPr/>
          </p:nvSpPr>
          <p:spPr>
            <a:xfrm>
              <a:off x="5930025" y="2882275"/>
              <a:ext cx="73225" cy="75575"/>
            </a:xfrm>
            <a:custGeom>
              <a:avLst/>
              <a:gdLst/>
              <a:ahLst/>
              <a:cxnLst/>
              <a:rect l="l" t="t" r="r" b="b"/>
              <a:pathLst>
                <a:path w="2929" h="3023" extrusionOk="0">
                  <a:moveTo>
                    <a:pt x="1512" y="1"/>
                  </a:moveTo>
                  <a:cubicBezTo>
                    <a:pt x="662" y="1"/>
                    <a:pt x="1" y="662"/>
                    <a:pt x="1" y="1512"/>
                  </a:cubicBezTo>
                  <a:cubicBezTo>
                    <a:pt x="1" y="2361"/>
                    <a:pt x="662" y="3022"/>
                    <a:pt x="1512" y="3022"/>
                  </a:cubicBezTo>
                  <a:cubicBezTo>
                    <a:pt x="2267" y="3022"/>
                    <a:pt x="2928" y="2361"/>
                    <a:pt x="2928" y="1512"/>
                  </a:cubicBezTo>
                  <a:cubicBezTo>
                    <a:pt x="2928" y="662"/>
                    <a:pt x="2267" y="1"/>
                    <a:pt x="151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19" name="Google Shape;7019;p84"/>
            <p:cNvSpPr/>
            <p:nvPr/>
          </p:nvSpPr>
          <p:spPr>
            <a:xfrm>
              <a:off x="5731725" y="2882275"/>
              <a:ext cx="73200" cy="75575"/>
            </a:xfrm>
            <a:custGeom>
              <a:avLst/>
              <a:gdLst/>
              <a:ahLst/>
              <a:cxnLst/>
              <a:rect l="l" t="t" r="r" b="b"/>
              <a:pathLst>
                <a:path w="2928" h="3023" extrusionOk="0">
                  <a:moveTo>
                    <a:pt x="1417" y="1"/>
                  </a:moveTo>
                  <a:cubicBezTo>
                    <a:pt x="662" y="1"/>
                    <a:pt x="0" y="662"/>
                    <a:pt x="0" y="1512"/>
                  </a:cubicBezTo>
                  <a:cubicBezTo>
                    <a:pt x="0" y="2361"/>
                    <a:pt x="662" y="3022"/>
                    <a:pt x="1417" y="3022"/>
                  </a:cubicBezTo>
                  <a:cubicBezTo>
                    <a:pt x="2267" y="3022"/>
                    <a:pt x="2928" y="2361"/>
                    <a:pt x="2928" y="1512"/>
                  </a:cubicBezTo>
                  <a:cubicBezTo>
                    <a:pt x="2928" y="662"/>
                    <a:pt x="2267" y="1"/>
                    <a:pt x="141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20" name="Google Shape;7020;p84"/>
            <p:cNvSpPr/>
            <p:nvPr/>
          </p:nvSpPr>
          <p:spPr>
            <a:xfrm>
              <a:off x="5531050" y="2882275"/>
              <a:ext cx="75575" cy="75575"/>
            </a:xfrm>
            <a:custGeom>
              <a:avLst/>
              <a:gdLst/>
              <a:ahLst/>
              <a:cxnLst/>
              <a:rect l="l" t="t" r="r" b="b"/>
              <a:pathLst>
                <a:path w="3023" h="3023" extrusionOk="0">
                  <a:moveTo>
                    <a:pt x="1512" y="1"/>
                  </a:moveTo>
                  <a:cubicBezTo>
                    <a:pt x="662" y="1"/>
                    <a:pt x="1" y="662"/>
                    <a:pt x="1" y="1512"/>
                  </a:cubicBezTo>
                  <a:cubicBezTo>
                    <a:pt x="1" y="2361"/>
                    <a:pt x="662" y="3022"/>
                    <a:pt x="1512" y="3022"/>
                  </a:cubicBezTo>
                  <a:cubicBezTo>
                    <a:pt x="2361" y="3022"/>
                    <a:pt x="3022" y="2361"/>
                    <a:pt x="3022" y="1512"/>
                  </a:cubicBezTo>
                  <a:cubicBezTo>
                    <a:pt x="3022" y="662"/>
                    <a:pt x="2361" y="1"/>
                    <a:pt x="151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21" name="Google Shape;7021;p84"/>
            <p:cNvSpPr/>
            <p:nvPr/>
          </p:nvSpPr>
          <p:spPr>
            <a:xfrm>
              <a:off x="5332750" y="2882275"/>
              <a:ext cx="75550" cy="75575"/>
            </a:xfrm>
            <a:custGeom>
              <a:avLst/>
              <a:gdLst/>
              <a:ahLst/>
              <a:cxnLst/>
              <a:rect l="l" t="t" r="r" b="b"/>
              <a:pathLst>
                <a:path w="3022" h="3023" extrusionOk="0">
                  <a:moveTo>
                    <a:pt x="1511" y="1"/>
                  </a:moveTo>
                  <a:cubicBezTo>
                    <a:pt x="661" y="1"/>
                    <a:pt x="0" y="662"/>
                    <a:pt x="0" y="1512"/>
                  </a:cubicBezTo>
                  <a:cubicBezTo>
                    <a:pt x="0" y="2361"/>
                    <a:pt x="661" y="3022"/>
                    <a:pt x="1511" y="3022"/>
                  </a:cubicBezTo>
                  <a:cubicBezTo>
                    <a:pt x="2267" y="3022"/>
                    <a:pt x="3022" y="2361"/>
                    <a:pt x="2928" y="1512"/>
                  </a:cubicBezTo>
                  <a:cubicBezTo>
                    <a:pt x="2928" y="662"/>
                    <a:pt x="2267" y="1"/>
                    <a:pt x="151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22" name="Google Shape;7022;p84"/>
            <p:cNvSpPr/>
            <p:nvPr/>
          </p:nvSpPr>
          <p:spPr>
            <a:xfrm>
              <a:off x="5134425" y="2882275"/>
              <a:ext cx="73225" cy="75575"/>
            </a:xfrm>
            <a:custGeom>
              <a:avLst/>
              <a:gdLst/>
              <a:ahLst/>
              <a:cxnLst/>
              <a:rect l="l" t="t" r="r" b="b"/>
              <a:pathLst>
                <a:path w="2929" h="3023" extrusionOk="0">
                  <a:moveTo>
                    <a:pt x="1417" y="1"/>
                  </a:moveTo>
                  <a:cubicBezTo>
                    <a:pt x="662" y="1"/>
                    <a:pt x="1" y="662"/>
                    <a:pt x="1" y="1512"/>
                  </a:cubicBezTo>
                  <a:cubicBezTo>
                    <a:pt x="1" y="2361"/>
                    <a:pt x="662" y="3022"/>
                    <a:pt x="1417" y="3022"/>
                  </a:cubicBezTo>
                  <a:cubicBezTo>
                    <a:pt x="2267" y="3022"/>
                    <a:pt x="2928" y="2361"/>
                    <a:pt x="2928" y="1512"/>
                  </a:cubicBezTo>
                  <a:cubicBezTo>
                    <a:pt x="2928" y="662"/>
                    <a:pt x="2267" y="1"/>
                    <a:pt x="141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23" name="Google Shape;7023;p84"/>
            <p:cNvSpPr/>
            <p:nvPr/>
          </p:nvSpPr>
          <p:spPr>
            <a:xfrm>
              <a:off x="4933750" y="2882275"/>
              <a:ext cx="75575" cy="75575"/>
            </a:xfrm>
            <a:custGeom>
              <a:avLst/>
              <a:gdLst/>
              <a:ahLst/>
              <a:cxnLst/>
              <a:rect l="l" t="t" r="r" b="b"/>
              <a:pathLst>
                <a:path w="3023" h="3023" extrusionOk="0">
                  <a:moveTo>
                    <a:pt x="1512" y="1"/>
                  </a:moveTo>
                  <a:cubicBezTo>
                    <a:pt x="662" y="1"/>
                    <a:pt x="1" y="662"/>
                    <a:pt x="1" y="1512"/>
                  </a:cubicBezTo>
                  <a:cubicBezTo>
                    <a:pt x="1" y="2361"/>
                    <a:pt x="662" y="3022"/>
                    <a:pt x="1512" y="3022"/>
                  </a:cubicBezTo>
                  <a:cubicBezTo>
                    <a:pt x="2362" y="3022"/>
                    <a:pt x="3023" y="2361"/>
                    <a:pt x="3023" y="1512"/>
                  </a:cubicBezTo>
                  <a:cubicBezTo>
                    <a:pt x="3023" y="662"/>
                    <a:pt x="2362" y="1"/>
                    <a:pt x="151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24" name="Google Shape;7024;p84"/>
            <p:cNvSpPr/>
            <p:nvPr/>
          </p:nvSpPr>
          <p:spPr>
            <a:xfrm>
              <a:off x="4735450" y="2882275"/>
              <a:ext cx="75575" cy="75575"/>
            </a:xfrm>
            <a:custGeom>
              <a:avLst/>
              <a:gdLst/>
              <a:ahLst/>
              <a:cxnLst/>
              <a:rect l="l" t="t" r="r" b="b"/>
              <a:pathLst>
                <a:path w="3023" h="3023" extrusionOk="0">
                  <a:moveTo>
                    <a:pt x="1511" y="1"/>
                  </a:moveTo>
                  <a:cubicBezTo>
                    <a:pt x="661" y="1"/>
                    <a:pt x="0" y="662"/>
                    <a:pt x="0" y="1512"/>
                  </a:cubicBezTo>
                  <a:cubicBezTo>
                    <a:pt x="0" y="2361"/>
                    <a:pt x="661" y="3022"/>
                    <a:pt x="1511" y="3022"/>
                  </a:cubicBezTo>
                  <a:cubicBezTo>
                    <a:pt x="2361" y="3022"/>
                    <a:pt x="3022" y="2361"/>
                    <a:pt x="3022" y="1512"/>
                  </a:cubicBezTo>
                  <a:cubicBezTo>
                    <a:pt x="3022" y="662"/>
                    <a:pt x="2361" y="1"/>
                    <a:pt x="151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25" name="Google Shape;7025;p84"/>
            <p:cNvSpPr/>
            <p:nvPr/>
          </p:nvSpPr>
          <p:spPr>
            <a:xfrm>
              <a:off x="4537125" y="2882275"/>
              <a:ext cx="73225" cy="75575"/>
            </a:xfrm>
            <a:custGeom>
              <a:avLst/>
              <a:gdLst/>
              <a:ahLst/>
              <a:cxnLst/>
              <a:rect l="l" t="t" r="r" b="b"/>
              <a:pathLst>
                <a:path w="2929" h="3023" extrusionOk="0">
                  <a:moveTo>
                    <a:pt x="1417" y="1"/>
                  </a:moveTo>
                  <a:cubicBezTo>
                    <a:pt x="662" y="1"/>
                    <a:pt x="1" y="662"/>
                    <a:pt x="1" y="1512"/>
                  </a:cubicBezTo>
                  <a:cubicBezTo>
                    <a:pt x="1" y="2361"/>
                    <a:pt x="662" y="3022"/>
                    <a:pt x="1417" y="3022"/>
                  </a:cubicBezTo>
                  <a:cubicBezTo>
                    <a:pt x="2267" y="3022"/>
                    <a:pt x="2928" y="2361"/>
                    <a:pt x="2928" y="1512"/>
                  </a:cubicBezTo>
                  <a:cubicBezTo>
                    <a:pt x="2928" y="662"/>
                    <a:pt x="2267" y="1"/>
                    <a:pt x="151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26" name="Google Shape;7026;p84"/>
            <p:cNvSpPr/>
            <p:nvPr/>
          </p:nvSpPr>
          <p:spPr>
            <a:xfrm>
              <a:off x="4336450" y="2882275"/>
              <a:ext cx="75575" cy="75575"/>
            </a:xfrm>
            <a:custGeom>
              <a:avLst/>
              <a:gdLst/>
              <a:ahLst/>
              <a:cxnLst/>
              <a:rect l="l" t="t" r="r" b="b"/>
              <a:pathLst>
                <a:path w="3023" h="3023" extrusionOk="0">
                  <a:moveTo>
                    <a:pt x="1512" y="1"/>
                  </a:moveTo>
                  <a:cubicBezTo>
                    <a:pt x="662" y="1"/>
                    <a:pt x="1" y="662"/>
                    <a:pt x="1" y="1512"/>
                  </a:cubicBezTo>
                  <a:cubicBezTo>
                    <a:pt x="1" y="2361"/>
                    <a:pt x="662" y="3022"/>
                    <a:pt x="1512" y="3022"/>
                  </a:cubicBezTo>
                  <a:cubicBezTo>
                    <a:pt x="2362" y="3022"/>
                    <a:pt x="3023" y="2361"/>
                    <a:pt x="3023" y="1512"/>
                  </a:cubicBezTo>
                  <a:cubicBezTo>
                    <a:pt x="3023" y="662"/>
                    <a:pt x="2362" y="1"/>
                    <a:pt x="151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27" name="Google Shape;7027;p84"/>
            <p:cNvSpPr/>
            <p:nvPr/>
          </p:nvSpPr>
          <p:spPr>
            <a:xfrm>
              <a:off x="4138150" y="2882275"/>
              <a:ext cx="75575" cy="75575"/>
            </a:xfrm>
            <a:custGeom>
              <a:avLst/>
              <a:gdLst/>
              <a:ahLst/>
              <a:cxnLst/>
              <a:rect l="l" t="t" r="r" b="b"/>
              <a:pathLst>
                <a:path w="3023" h="3023" extrusionOk="0">
                  <a:moveTo>
                    <a:pt x="1511" y="1"/>
                  </a:moveTo>
                  <a:cubicBezTo>
                    <a:pt x="661" y="1"/>
                    <a:pt x="0" y="662"/>
                    <a:pt x="0" y="1512"/>
                  </a:cubicBezTo>
                  <a:cubicBezTo>
                    <a:pt x="0" y="2361"/>
                    <a:pt x="661" y="3022"/>
                    <a:pt x="1511" y="3022"/>
                  </a:cubicBezTo>
                  <a:cubicBezTo>
                    <a:pt x="2361" y="3022"/>
                    <a:pt x="3022" y="2361"/>
                    <a:pt x="3022" y="1512"/>
                  </a:cubicBezTo>
                  <a:cubicBezTo>
                    <a:pt x="3022" y="662"/>
                    <a:pt x="2361" y="1"/>
                    <a:pt x="151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28" name="Google Shape;7028;p84"/>
            <p:cNvSpPr/>
            <p:nvPr/>
          </p:nvSpPr>
          <p:spPr>
            <a:xfrm>
              <a:off x="3939825" y="2882275"/>
              <a:ext cx="73225" cy="75575"/>
            </a:xfrm>
            <a:custGeom>
              <a:avLst/>
              <a:gdLst/>
              <a:ahLst/>
              <a:cxnLst/>
              <a:rect l="l" t="t" r="r" b="b"/>
              <a:pathLst>
                <a:path w="2929" h="3023" extrusionOk="0">
                  <a:moveTo>
                    <a:pt x="1512" y="1"/>
                  </a:moveTo>
                  <a:cubicBezTo>
                    <a:pt x="662" y="1"/>
                    <a:pt x="1" y="662"/>
                    <a:pt x="1" y="1512"/>
                  </a:cubicBezTo>
                  <a:cubicBezTo>
                    <a:pt x="1" y="2361"/>
                    <a:pt x="662" y="3022"/>
                    <a:pt x="1512" y="3022"/>
                  </a:cubicBezTo>
                  <a:cubicBezTo>
                    <a:pt x="2267" y="3022"/>
                    <a:pt x="2928" y="2361"/>
                    <a:pt x="2928" y="1512"/>
                  </a:cubicBezTo>
                  <a:cubicBezTo>
                    <a:pt x="2928" y="662"/>
                    <a:pt x="2267" y="1"/>
                    <a:pt x="151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29" name="Google Shape;7029;p84"/>
            <p:cNvSpPr/>
            <p:nvPr/>
          </p:nvSpPr>
          <p:spPr>
            <a:xfrm>
              <a:off x="4138150" y="261725"/>
              <a:ext cx="75575" cy="51950"/>
            </a:xfrm>
            <a:custGeom>
              <a:avLst/>
              <a:gdLst/>
              <a:ahLst/>
              <a:cxnLst/>
              <a:rect l="l" t="t" r="r" b="b"/>
              <a:pathLst>
                <a:path w="3023" h="2078" extrusionOk="0">
                  <a:moveTo>
                    <a:pt x="95" y="0"/>
                  </a:moveTo>
                  <a:cubicBezTo>
                    <a:pt x="95" y="189"/>
                    <a:pt x="0" y="378"/>
                    <a:pt x="0" y="567"/>
                  </a:cubicBezTo>
                  <a:cubicBezTo>
                    <a:pt x="0" y="1417"/>
                    <a:pt x="661" y="2078"/>
                    <a:pt x="1511" y="2078"/>
                  </a:cubicBezTo>
                  <a:cubicBezTo>
                    <a:pt x="2361" y="2078"/>
                    <a:pt x="3022" y="1417"/>
                    <a:pt x="3022" y="567"/>
                  </a:cubicBezTo>
                  <a:cubicBezTo>
                    <a:pt x="3022" y="473"/>
                    <a:pt x="2928" y="473"/>
                    <a:pt x="2928" y="473"/>
                  </a:cubicBezTo>
                  <a:cubicBezTo>
                    <a:pt x="1983" y="284"/>
                    <a:pt x="1039" y="189"/>
                    <a:pt x="9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30" name="Google Shape;7030;p84"/>
            <p:cNvSpPr/>
            <p:nvPr/>
          </p:nvSpPr>
          <p:spPr>
            <a:xfrm>
              <a:off x="3939825" y="242825"/>
              <a:ext cx="73225" cy="70850"/>
            </a:xfrm>
            <a:custGeom>
              <a:avLst/>
              <a:gdLst/>
              <a:ahLst/>
              <a:cxnLst/>
              <a:rect l="l" t="t" r="r" b="b"/>
              <a:pathLst>
                <a:path w="2929" h="2834" extrusionOk="0">
                  <a:moveTo>
                    <a:pt x="756" y="1"/>
                  </a:moveTo>
                  <a:cubicBezTo>
                    <a:pt x="284" y="284"/>
                    <a:pt x="1" y="756"/>
                    <a:pt x="1" y="1323"/>
                  </a:cubicBezTo>
                  <a:cubicBezTo>
                    <a:pt x="1" y="2173"/>
                    <a:pt x="662" y="2834"/>
                    <a:pt x="1512" y="2834"/>
                  </a:cubicBezTo>
                  <a:cubicBezTo>
                    <a:pt x="2267" y="2834"/>
                    <a:pt x="2928" y="2173"/>
                    <a:pt x="2928" y="1323"/>
                  </a:cubicBezTo>
                  <a:cubicBezTo>
                    <a:pt x="2928" y="756"/>
                    <a:pt x="2739" y="379"/>
                    <a:pt x="2362" y="95"/>
                  </a:cubicBezTo>
                  <a:cubicBezTo>
                    <a:pt x="1795" y="95"/>
                    <a:pt x="1323" y="1"/>
                    <a:pt x="75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31" name="Google Shape;7031;p84"/>
            <p:cNvSpPr/>
            <p:nvPr/>
          </p:nvSpPr>
          <p:spPr>
            <a:xfrm>
              <a:off x="4735450" y="429350"/>
              <a:ext cx="75575" cy="73200"/>
            </a:xfrm>
            <a:custGeom>
              <a:avLst/>
              <a:gdLst/>
              <a:ahLst/>
              <a:cxnLst/>
              <a:rect l="l" t="t" r="r" b="b"/>
              <a:pathLst>
                <a:path w="3023" h="2928" extrusionOk="0">
                  <a:moveTo>
                    <a:pt x="1039" y="0"/>
                  </a:moveTo>
                  <a:cubicBezTo>
                    <a:pt x="378" y="189"/>
                    <a:pt x="0" y="756"/>
                    <a:pt x="0" y="1417"/>
                  </a:cubicBezTo>
                  <a:cubicBezTo>
                    <a:pt x="0" y="2267"/>
                    <a:pt x="661" y="2928"/>
                    <a:pt x="1511" y="2928"/>
                  </a:cubicBezTo>
                  <a:lnTo>
                    <a:pt x="1511" y="2833"/>
                  </a:lnTo>
                  <a:cubicBezTo>
                    <a:pt x="2267" y="2833"/>
                    <a:pt x="3022" y="2267"/>
                    <a:pt x="3022" y="1417"/>
                  </a:cubicBezTo>
                  <a:cubicBezTo>
                    <a:pt x="3022" y="1133"/>
                    <a:pt x="2928" y="945"/>
                    <a:pt x="2833" y="756"/>
                  </a:cubicBezTo>
                  <a:cubicBezTo>
                    <a:pt x="2267" y="567"/>
                    <a:pt x="1606" y="283"/>
                    <a:pt x="103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32" name="Google Shape;7032;p84"/>
            <p:cNvSpPr/>
            <p:nvPr/>
          </p:nvSpPr>
          <p:spPr>
            <a:xfrm>
              <a:off x="4537125" y="426975"/>
              <a:ext cx="73225" cy="75575"/>
            </a:xfrm>
            <a:custGeom>
              <a:avLst/>
              <a:gdLst/>
              <a:ahLst/>
              <a:cxnLst/>
              <a:rect l="l" t="t" r="r" b="b"/>
              <a:pathLst>
                <a:path w="2929" h="3023" extrusionOk="0">
                  <a:moveTo>
                    <a:pt x="1417" y="1"/>
                  </a:moveTo>
                  <a:cubicBezTo>
                    <a:pt x="662" y="1"/>
                    <a:pt x="1" y="662"/>
                    <a:pt x="1" y="1512"/>
                  </a:cubicBezTo>
                  <a:cubicBezTo>
                    <a:pt x="1" y="2362"/>
                    <a:pt x="662" y="3023"/>
                    <a:pt x="1417" y="3023"/>
                  </a:cubicBezTo>
                  <a:lnTo>
                    <a:pt x="1512" y="3023"/>
                  </a:lnTo>
                  <a:cubicBezTo>
                    <a:pt x="2267" y="3023"/>
                    <a:pt x="2928" y="2362"/>
                    <a:pt x="2928" y="1512"/>
                  </a:cubicBezTo>
                  <a:cubicBezTo>
                    <a:pt x="2928" y="662"/>
                    <a:pt x="2267" y="1"/>
                    <a:pt x="141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33" name="Google Shape;7033;p84"/>
            <p:cNvSpPr/>
            <p:nvPr/>
          </p:nvSpPr>
          <p:spPr>
            <a:xfrm>
              <a:off x="4336450" y="426975"/>
              <a:ext cx="75575" cy="75575"/>
            </a:xfrm>
            <a:custGeom>
              <a:avLst/>
              <a:gdLst/>
              <a:ahLst/>
              <a:cxnLst/>
              <a:rect l="l" t="t" r="r" b="b"/>
              <a:pathLst>
                <a:path w="3023" h="3023" extrusionOk="0">
                  <a:moveTo>
                    <a:pt x="1512" y="1"/>
                  </a:moveTo>
                  <a:cubicBezTo>
                    <a:pt x="662" y="1"/>
                    <a:pt x="1" y="662"/>
                    <a:pt x="1" y="1512"/>
                  </a:cubicBezTo>
                  <a:cubicBezTo>
                    <a:pt x="1" y="2362"/>
                    <a:pt x="662" y="3023"/>
                    <a:pt x="1512" y="3023"/>
                  </a:cubicBezTo>
                  <a:cubicBezTo>
                    <a:pt x="2362" y="3023"/>
                    <a:pt x="3023" y="2362"/>
                    <a:pt x="3023" y="1512"/>
                  </a:cubicBezTo>
                  <a:cubicBezTo>
                    <a:pt x="3023" y="662"/>
                    <a:pt x="2362" y="1"/>
                    <a:pt x="151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34" name="Google Shape;7034;p84"/>
            <p:cNvSpPr/>
            <p:nvPr/>
          </p:nvSpPr>
          <p:spPr>
            <a:xfrm>
              <a:off x="4138150" y="426975"/>
              <a:ext cx="75575" cy="75575"/>
            </a:xfrm>
            <a:custGeom>
              <a:avLst/>
              <a:gdLst/>
              <a:ahLst/>
              <a:cxnLst/>
              <a:rect l="l" t="t" r="r" b="b"/>
              <a:pathLst>
                <a:path w="3023" h="3023" extrusionOk="0">
                  <a:moveTo>
                    <a:pt x="1511" y="1"/>
                  </a:moveTo>
                  <a:cubicBezTo>
                    <a:pt x="661" y="1"/>
                    <a:pt x="0" y="662"/>
                    <a:pt x="0" y="1512"/>
                  </a:cubicBezTo>
                  <a:cubicBezTo>
                    <a:pt x="0" y="2362"/>
                    <a:pt x="661" y="3023"/>
                    <a:pt x="1511" y="3023"/>
                  </a:cubicBezTo>
                  <a:cubicBezTo>
                    <a:pt x="2361" y="3023"/>
                    <a:pt x="3022" y="2362"/>
                    <a:pt x="3022" y="1512"/>
                  </a:cubicBezTo>
                  <a:cubicBezTo>
                    <a:pt x="3022" y="662"/>
                    <a:pt x="2361" y="1"/>
                    <a:pt x="151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35" name="Google Shape;7035;p84"/>
            <p:cNvSpPr/>
            <p:nvPr/>
          </p:nvSpPr>
          <p:spPr>
            <a:xfrm>
              <a:off x="3939825" y="426975"/>
              <a:ext cx="73225" cy="75575"/>
            </a:xfrm>
            <a:custGeom>
              <a:avLst/>
              <a:gdLst/>
              <a:ahLst/>
              <a:cxnLst/>
              <a:rect l="l" t="t" r="r" b="b"/>
              <a:pathLst>
                <a:path w="2929" h="3023" extrusionOk="0">
                  <a:moveTo>
                    <a:pt x="1512" y="1"/>
                  </a:moveTo>
                  <a:cubicBezTo>
                    <a:pt x="662" y="1"/>
                    <a:pt x="1" y="662"/>
                    <a:pt x="1" y="1512"/>
                  </a:cubicBezTo>
                  <a:cubicBezTo>
                    <a:pt x="1" y="2362"/>
                    <a:pt x="662" y="3023"/>
                    <a:pt x="1512" y="3023"/>
                  </a:cubicBezTo>
                  <a:cubicBezTo>
                    <a:pt x="2267" y="3023"/>
                    <a:pt x="2928" y="2362"/>
                    <a:pt x="2928" y="1512"/>
                  </a:cubicBezTo>
                  <a:cubicBezTo>
                    <a:pt x="2928" y="662"/>
                    <a:pt x="2267" y="1"/>
                    <a:pt x="151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36" name="Google Shape;7036;p84"/>
            <p:cNvSpPr/>
            <p:nvPr/>
          </p:nvSpPr>
          <p:spPr>
            <a:xfrm>
              <a:off x="5134425" y="627650"/>
              <a:ext cx="70850" cy="63775"/>
            </a:xfrm>
            <a:custGeom>
              <a:avLst/>
              <a:gdLst/>
              <a:ahLst/>
              <a:cxnLst/>
              <a:rect l="l" t="t" r="r" b="b"/>
              <a:pathLst>
                <a:path w="2834" h="2551" extrusionOk="0">
                  <a:moveTo>
                    <a:pt x="378" y="1"/>
                  </a:moveTo>
                  <a:cubicBezTo>
                    <a:pt x="189" y="190"/>
                    <a:pt x="1" y="567"/>
                    <a:pt x="1" y="1039"/>
                  </a:cubicBezTo>
                  <a:cubicBezTo>
                    <a:pt x="1" y="1889"/>
                    <a:pt x="662" y="2550"/>
                    <a:pt x="1417" y="2550"/>
                  </a:cubicBezTo>
                  <a:lnTo>
                    <a:pt x="1512" y="2550"/>
                  </a:lnTo>
                  <a:cubicBezTo>
                    <a:pt x="2078" y="2550"/>
                    <a:pt x="2645" y="2078"/>
                    <a:pt x="2834" y="1512"/>
                  </a:cubicBezTo>
                  <a:cubicBezTo>
                    <a:pt x="2078" y="945"/>
                    <a:pt x="1228" y="473"/>
                    <a:pt x="37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37" name="Google Shape;7037;p84"/>
            <p:cNvSpPr/>
            <p:nvPr/>
          </p:nvSpPr>
          <p:spPr>
            <a:xfrm>
              <a:off x="4933750" y="615850"/>
              <a:ext cx="75575" cy="75575"/>
            </a:xfrm>
            <a:custGeom>
              <a:avLst/>
              <a:gdLst/>
              <a:ahLst/>
              <a:cxnLst/>
              <a:rect l="l" t="t" r="r" b="b"/>
              <a:pathLst>
                <a:path w="3023" h="3023" extrusionOk="0">
                  <a:moveTo>
                    <a:pt x="1512" y="1"/>
                  </a:moveTo>
                  <a:cubicBezTo>
                    <a:pt x="662" y="1"/>
                    <a:pt x="1" y="662"/>
                    <a:pt x="1" y="1511"/>
                  </a:cubicBezTo>
                  <a:cubicBezTo>
                    <a:pt x="1" y="2361"/>
                    <a:pt x="662" y="3022"/>
                    <a:pt x="1512" y="3022"/>
                  </a:cubicBezTo>
                  <a:cubicBezTo>
                    <a:pt x="2362" y="3022"/>
                    <a:pt x="3023" y="2361"/>
                    <a:pt x="3023" y="1511"/>
                  </a:cubicBezTo>
                  <a:cubicBezTo>
                    <a:pt x="3023" y="662"/>
                    <a:pt x="2362" y="1"/>
                    <a:pt x="151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38" name="Google Shape;7038;p84"/>
            <p:cNvSpPr/>
            <p:nvPr/>
          </p:nvSpPr>
          <p:spPr>
            <a:xfrm>
              <a:off x="4735450" y="615850"/>
              <a:ext cx="75575" cy="75575"/>
            </a:xfrm>
            <a:custGeom>
              <a:avLst/>
              <a:gdLst/>
              <a:ahLst/>
              <a:cxnLst/>
              <a:rect l="l" t="t" r="r" b="b"/>
              <a:pathLst>
                <a:path w="3023" h="3023" extrusionOk="0">
                  <a:moveTo>
                    <a:pt x="1511" y="1"/>
                  </a:moveTo>
                  <a:cubicBezTo>
                    <a:pt x="661" y="1"/>
                    <a:pt x="0" y="662"/>
                    <a:pt x="0" y="1511"/>
                  </a:cubicBezTo>
                  <a:cubicBezTo>
                    <a:pt x="0" y="2361"/>
                    <a:pt x="661" y="3022"/>
                    <a:pt x="1511" y="3022"/>
                  </a:cubicBezTo>
                  <a:cubicBezTo>
                    <a:pt x="2361" y="3022"/>
                    <a:pt x="3022" y="2361"/>
                    <a:pt x="3022" y="1511"/>
                  </a:cubicBezTo>
                  <a:cubicBezTo>
                    <a:pt x="3022" y="662"/>
                    <a:pt x="2361" y="1"/>
                    <a:pt x="151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39" name="Google Shape;7039;p84"/>
            <p:cNvSpPr/>
            <p:nvPr/>
          </p:nvSpPr>
          <p:spPr>
            <a:xfrm>
              <a:off x="4537125" y="615850"/>
              <a:ext cx="73225" cy="75575"/>
            </a:xfrm>
            <a:custGeom>
              <a:avLst/>
              <a:gdLst/>
              <a:ahLst/>
              <a:cxnLst/>
              <a:rect l="l" t="t" r="r" b="b"/>
              <a:pathLst>
                <a:path w="2929" h="3023" extrusionOk="0">
                  <a:moveTo>
                    <a:pt x="1417" y="1"/>
                  </a:moveTo>
                  <a:cubicBezTo>
                    <a:pt x="662" y="1"/>
                    <a:pt x="1" y="662"/>
                    <a:pt x="1" y="1511"/>
                  </a:cubicBezTo>
                  <a:cubicBezTo>
                    <a:pt x="1" y="2361"/>
                    <a:pt x="662" y="3022"/>
                    <a:pt x="1417" y="3022"/>
                  </a:cubicBezTo>
                  <a:lnTo>
                    <a:pt x="1512" y="3022"/>
                  </a:lnTo>
                  <a:cubicBezTo>
                    <a:pt x="2267" y="3022"/>
                    <a:pt x="2928" y="2361"/>
                    <a:pt x="2928" y="1511"/>
                  </a:cubicBezTo>
                  <a:cubicBezTo>
                    <a:pt x="2928" y="662"/>
                    <a:pt x="2267" y="1"/>
                    <a:pt x="141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40" name="Google Shape;7040;p84"/>
            <p:cNvSpPr/>
            <p:nvPr/>
          </p:nvSpPr>
          <p:spPr>
            <a:xfrm>
              <a:off x="4336450" y="615850"/>
              <a:ext cx="75575" cy="75575"/>
            </a:xfrm>
            <a:custGeom>
              <a:avLst/>
              <a:gdLst/>
              <a:ahLst/>
              <a:cxnLst/>
              <a:rect l="l" t="t" r="r" b="b"/>
              <a:pathLst>
                <a:path w="3023" h="3023" extrusionOk="0">
                  <a:moveTo>
                    <a:pt x="1512" y="1"/>
                  </a:moveTo>
                  <a:cubicBezTo>
                    <a:pt x="662" y="1"/>
                    <a:pt x="1" y="662"/>
                    <a:pt x="1" y="1511"/>
                  </a:cubicBezTo>
                  <a:cubicBezTo>
                    <a:pt x="1" y="2361"/>
                    <a:pt x="662" y="3022"/>
                    <a:pt x="1512" y="3022"/>
                  </a:cubicBezTo>
                  <a:cubicBezTo>
                    <a:pt x="2362" y="3022"/>
                    <a:pt x="3023" y="2361"/>
                    <a:pt x="3023" y="1511"/>
                  </a:cubicBezTo>
                  <a:cubicBezTo>
                    <a:pt x="3023" y="662"/>
                    <a:pt x="2362" y="1"/>
                    <a:pt x="151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41" name="Google Shape;7041;p84"/>
            <p:cNvSpPr/>
            <p:nvPr/>
          </p:nvSpPr>
          <p:spPr>
            <a:xfrm>
              <a:off x="4138150" y="615850"/>
              <a:ext cx="75575" cy="75575"/>
            </a:xfrm>
            <a:custGeom>
              <a:avLst/>
              <a:gdLst/>
              <a:ahLst/>
              <a:cxnLst/>
              <a:rect l="l" t="t" r="r" b="b"/>
              <a:pathLst>
                <a:path w="3023" h="3023" extrusionOk="0">
                  <a:moveTo>
                    <a:pt x="1511" y="1"/>
                  </a:moveTo>
                  <a:cubicBezTo>
                    <a:pt x="661" y="1"/>
                    <a:pt x="0" y="662"/>
                    <a:pt x="0" y="1511"/>
                  </a:cubicBezTo>
                  <a:cubicBezTo>
                    <a:pt x="0" y="2361"/>
                    <a:pt x="661" y="3022"/>
                    <a:pt x="1511" y="3022"/>
                  </a:cubicBezTo>
                  <a:cubicBezTo>
                    <a:pt x="2361" y="3022"/>
                    <a:pt x="3022" y="2361"/>
                    <a:pt x="3022" y="1511"/>
                  </a:cubicBezTo>
                  <a:cubicBezTo>
                    <a:pt x="3022" y="662"/>
                    <a:pt x="2361" y="1"/>
                    <a:pt x="151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42" name="Google Shape;7042;p84"/>
            <p:cNvSpPr/>
            <p:nvPr/>
          </p:nvSpPr>
          <p:spPr>
            <a:xfrm>
              <a:off x="3939825" y="615850"/>
              <a:ext cx="73225" cy="75575"/>
            </a:xfrm>
            <a:custGeom>
              <a:avLst/>
              <a:gdLst/>
              <a:ahLst/>
              <a:cxnLst/>
              <a:rect l="l" t="t" r="r" b="b"/>
              <a:pathLst>
                <a:path w="2929" h="3023" extrusionOk="0">
                  <a:moveTo>
                    <a:pt x="1512" y="1"/>
                  </a:moveTo>
                  <a:cubicBezTo>
                    <a:pt x="662" y="1"/>
                    <a:pt x="1" y="662"/>
                    <a:pt x="1" y="1511"/>
                  </a:cubicBezTo>
                  <a:cubicBezTo>
                    <a:pt x="1" y="2361"/>
                    <a:pt x="662" y="3022"/>
                    <a:pt x="1512" y="3022"/>
                  </a:cubicBezTo>
                  <a:cubicBezTo>
                    <a:pt x="2267" y="3022"/>
                    <a:pt x="2928" y="2361"/>
                    <a:pt x="2928" y="1511"/>
                  </a:cubicBezTo>
                  <a:cubicBezTo>
                    <a:pt x="2928" y="662"/>
                    <a:pt x="2267" y="1"/>
                    <a:pt x="151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43" name="Google Shape;7043;p84"/>
            <p:cNvSpPr/>
            <p:nvPr/>
          </p:nvSpPr>
          <p:spPr>
            <a:xfrm>
              <a:off x="5332750" y="804725"/>
              <a:ext cx="75550" cy="75575"/>
            </a:xfrm>
            <a:custGeom>
              <a:avLst/>
              <a:gdLst/>
              <a:ahLst/>
              <a:cxnLst/>
              <a:rect l="l" t="t" r="r" b="b"/>
              <a:pathLst>
                <a:path w="3022" h="3023" extrusionOk="0">
                  <a:moveTo>
                    <a:pt x="1511" y="0"/>
                  </a:moveTo>
                  <a:cubicBezTo>
                    <a:pt x="661" y="0"/>
                    <a:pt x="0" y="661"/>
                    <a:pt x="0" y="1511"/>
                  </a:cubicBezTo>
                  <a:cubicBezTo>
                    <a:pt x="0" y="2361"/>
                    <a:pt x="661" y="3022"/>
                    <a:pt x="1511" y="3022"/>
                  </a:cubicBezTo>
                  <a:cubicBezTo>
                    <a:pt x="2267" y="3022"/>
                    <a:pt x="2928" y="2361"/>
                    <a:pt x="2928" y="1511"/>
                  </a:cubicBezTo>
                  <a:cubicBezTo>
                    <a:pt x="3022" y="661"/>
                    <a:pt x="2267" y="0"/>
                    <a:pt x="151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44" name="Google Shape;7044;p84"/>
            <p:cNvSpPr/>
            <p:nvPr/>
          </p:nvSpPr>
          <p:spPr>
            <a:xfrm>
              <a:off x="5134425" y="804725"/>
              <a:ext cx="73225" cy="75575"/>
            </a:xfrm>
            <a:custGeom>
              <a:avLst/>
              <a:gdLst/>
              <a:ahLst/>
              <a:cxnLst/>
              <a:rect l="l" t="t" r="r" b="b"/>
              <a:pathLst>
                <a:path w="2929" h="3023" extrusionOk="0">
                  <a:moveTo>
                    <a:pt x="1417" y="0"/>
                  </a:moveTo>
                  <a:cubicBezTo>
                    <a:pt x="662" y="0"/>
                    <a:pt x="1" y="661"/>
                    <a:pt x="1" y="1511"/>
                  </a:cubicBezTo>
                  <a:cubicBezTo>
                    <a:pt x="1" y="2361"/>
                    <a:pt x="662" y="3022"/>
                    <a:pt x="1417" y="3022"/>
                  </a:cubicBezTo>
                  <a:cubicBezTo>
                    <a:pt x="2267" y="3022"/>
                    <a:pt x="2928" y="2361"/>
                    <a:pt x="2928" y="1511"/>
                  </a:cubicBezTo>
                  <a:cubicBezTo>
                    <a:pt x="2928" y="661"/>
                    <a:pt x="2267" y="0"/>
                    <a:pt x="141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45" name="Google Shape;7045;p84"/>
            <p:cNvSpPr/>
            <p:nvPr/>
          </p:nvSpPr>
          <p:spPr>
            <a:xfrm>
              <a:off x="4933750" y="804725"/>
              <a:ext cx="75575" cy="75575"/>
            </a:xfrm>
            <a:custGeom>
              <a:avLst/>
              <a:gdLst/>
              <a:ahLst/>
              <a:cxnLst/>
              <a:rect l="l" t="t" r="r" b="b"/>
              <a:pathLst>
                <a:path w="3023" h="3023"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46" name="Google Shape;7046;p84"/>
            <p:cNvSpPr/>
            <p:nvPr/>
          </p:nvSpPr>
          <p:spPr>
            <a:xfrm>
              <a:off x="4735450" y="804725"/>
              <a:ext cx="75575" cy="75575"/>
            </a:xfrm>
            <a:custGeom>
              <a:avLst/>
              <a:gdLst/>
              <a:ahLst/>
              <a:cxnLst/>
              <a:rect l="l" t="t" r="r" b="b"/>
              <a:pathLst>
                <a:path w="3023" h="3023"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47" name="Google Shape;7047;p84"/>
            <p:cNvSpPr/>
            <p:nvPr/>
          </p:nvSpPr>
          <p:spPr>
            <a:xfrm>
              <a:off x="4537125" y="804725"/>
              <a:ext cx="73225" cy="75575"/>
            </a:xfrm>
            <a:custGeom>
              <a:avLst/>
              <a:gdLst/>
              <a:ahLst/>
              <a:cxnLst/>
              <a:rect l="l" t="t" r="r" b="b"/>
              <a:pathLst>
                <a:path w="2929" h="3023" extrusionOk="0">
                  <a:moveTo>
                    <a:pt x="1417" y="0"/>
                  </a:moveTo>
                  <a:cubicBezTo>
                    <a:pt x="662" y="0"/>
                    <a:pt x="1" y="661"/>
                    <a:pt x="1" y="1511"/>
                  </a:cubicBezTo>
                  <a:cubicBezTo>
                    <a:pt x="1" y="2361"/>
                    <a:pt x="662" y="3022"/>
                    <a:pt x="1417" y="3022"/>
                  </a:cubicBezTo>
                  <a:lnTo>
                    <a:pt x="1512" y="3022"/>
                  </a:lnTo>
                  <a:cubicBezTo>
                    <a:pt x="2267" y="3022"/>
                    <a:pt x="2928" y="2361"/>
                    <a:pt x="2928" y="1511"/>
                  </a:cubicBezTo>
                  <a:cubicBezTo>
                    <a:pt x="2928" y="661"/>
                    <a:pt x="2267" y="0"/>
                    <a:pt x="141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48" name="Google Shape;7048;p84"/>
            <p:cNvSpPr/>
            <p:nvPr/>
          </p:nvSpPr>
          <p:spPr>
            <a:xfrm>
              <a:off x="4336450" y="804725"/>
              <a:ext cx="75575" cy="75575"/>
            </a:xfrm>
            <a:custGeom>
              <a:avLst/>
              <a:gdLst/>
              <a:ahLst/>
              <a:cxnLst/>
              <a:rect l="l" t="t" r="r" b="b"/>
              <a:pathLst>
                <a:path w="3023" h="3023"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49" name="Google Shape;7049;p84"/>
            <p:cNvSpPr/>
            <p:nvPr/>
          </p:nvSpPr>
          <p:spPr>
            <a:xfrm>
              <a:off x="4138150" y="804725"/>
              <a:ext cx="75575" cy="75575"/>
            </a:xfrm>
            <a:custGeom>
              <a:avLst/>
              <a:gdLst/>
              <a:ahLst/>
              <a:cxnLst/>
              <a:rect l="l" t="t" r="r" b="b"/>
              <a:pathLst>
                <a:path w="3023" h="3023"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50" name="Google Shape;7050;p84"/>
            <p:cNvSpPr/>
            <p:nvPr/>
          </p:nvSpPr>
          <p:spPr>
            <a:xfrm>
              <a:off x="3939825" y="804725"/>
              <a:ext cx="73225" cy="75575"/>
            </a:xfrm>
            <a:custGeom>
              <a:avLst/>
              <a:gdLst/>
              <a:ahLst/>
              <a:cxnLst/>
              <a:rect l="l" t="t" r="r" b="b"/>
              <a:pathLst>
                <a:path w="2929" h="3023" extrusionOk="0">
                  <a:moveTo>
                    <a:pt x="1512" y="0"/>
                  </a:moveTo>
                  <a:cubicBezTo>
                    <a:pt x="662" y="0"/>
                    <a:pt x="1" y="661"/>
                    <a:pt x="1" y="1511"/>
                  </a:cubicBezTo>
                  <a:cubicBezTo>
                    <a:pt x="1" y="2361"/>
                    <a:pt x="662" y="3022"/>
                    <a:pt x="1512" y="3022"/>
                  </a:cubicBezTo>
                  <a:cubicBezTo>
                    <a:pt x="2267" y="3022"/>
                    <a:pt x="2928" y="2361"/>
                    <a:pt x="2928" y="1511"/>
                  </a:cubicBezTo>
                  <a:cubicBezTo>
                    <a:pt x="2928" y="661"/>
                    <a:pt x="2267" y="0"/>
                    <a:pt x="151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51" name="Google Shape;7051;p84"/>
            <p:cNvSpPr/>
            <p:nvPr/>
          </p:nvSpPr>
          <p:spPr>
            <a:xfrm>
              <a:off x="5531050" y="993600"/>
              <a:ext cx="75575" cy="75550"/>
            </a:xfrm>
            <a:custGeom>
              <a:avLst/>
              <a:gdLst/>
              <a:ahLst/>
              <a:cxnLst/>
              <a:rect l="l" t="t" r="r" b="b"/>
              <a:pathLst>
                <a:path w="3023" h="3022" extrusionOk="0">
                  <a:moveTo>
                    <a:pt x="1512" y="0"/>
                  </a:moveTo>
                  <a:cubicBezTo>
                    <a:pt x="662" y="0"/>
                    <a:pt x="1" y="661"/>
                    <a:pt x="1" y="1511"/>
                  </a:cubicBezTo>
                  <a:cubicBezTo>
                    <a:pt x="1" y="2361"/>
                    <a:pt x="662" y="3022"/>
                    <a:pt x="1512" y="3022"/>
                  </a:cubicBezTo>
                  <a:cubicBezTo>
                    <a:pt x="2361" y="3022"/>
                    <a:pt x="3022" y="2361"/>
                    <a:pt x="3022" y="1511"/>
                  </a:cubicBezTo>
                  <a:cubicBezTo>
                    <a:pt x="3022" y="661"/>
                    <a:pt x="2361" y="0"/>
                    <a:pt x="151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52" name="Google Shape;7052;p84"/>
            <p:cNvSpPr/>
            <p:nvPr/>
          </p:nvSpPr>
          <p:spPr>
            <a:xfrm>
              <a:off x="5332750" y="993600"/>
              <a:ext cx="75550" cy="75550"/>
            </a:xfrm>
            <a:custGeom>
              <a:avLst/>
              <a:gdLst/>
              <a:ahLst/>
              <a:cxnLst/>
              <a:rect l="l" t="t" r="r" b="b"/>
              <a:pathLst>
                <a:path w="3022" h="3022" extrusionOk="0">
                  <a:moveTo>
                    <a:pt x="1511" y="0"/>
                  </a:moveTo>
                  <a:cubicBezTo>
                    <a:pt x="661" y="0"/>
                    <a:pt x="0" y="661"/>
                    <a:pt x="0" y="1511"/>
                  </a:cubicBezTo>
                  <a:cubicBezTo>
                    <a:pt x="0" y="2361"/>
                    <a:pt x="661" y="3022"/>
                    <a:pt x="1511" y="3022"/>
                  </a:cubicBezTo>
                  <a:cubicBezTo>
                    <a:pt x="2267" y="3022"/>
                    <a:pt x="2928" y="2361"/>
                    <a:pt x="2928" y="1511"/>
                  </a:cubicBezTo>
                  <a:cubicBezTo>
                    <a:pt x="3022" y="661"/>
                    <a:pt x="2267" y="0"/>
                    <a:pt x="151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53" name="Google Shape;7053;p84"/>
            <p:cNvSpPr/>
            <p:nvPr/>
          </p:nvSpPr>
          <p:spPr>
            <a:xfrm>
              <a:off x="5134425" y="993600"/>
              <a:ext cx="73225" cy="75550"/>
            </a:xfrm>
            <a:custGeom>
              <a:avLst/>
              <a:gdLst/>
              <a:ahLst/>
              <a:cxnLst/>
              <a:rect l="l" t="t" r="r" b="b"/>
              <a:pathLst>
                <a:path w="2929" h="3022" extrusionOk="0">
                  <a:moveTo>
                    <a:pt x="1417" y="0"/>
                  </a:moveTo>
                  <a:cubicBezTo>
                    <a:pt x="662" y="0"/>
                    <a:pt x="1" y="661"/>
                    <a:pt x="1" y="1511"/>
                  </a:cubicBezTo>
                  <a:cubicBezTo>
                    <a:pt x="1" y="2361"/>
                    <a:pt x="662" y="3022"/>
                    <a:pt x="1417" y="3022"/>
                  </a:cubicBezTo>
                  <a:cubicBezTo>
                    <a:pt x="2267" y="3022"/>
                    <a:pt x="2928" y="2361"/>
                    <a:pt x="2928" y="1511"/>
                  </a:cubicBezTo>
                  <a:cubicBezTo>
                    <a:pt x="2928" y="661"/>
                    <a:pt x="2267" y="0"/>
                    <a:pt x="141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54" name="Google Shape;7054;p84"/>
            <p:cNvSpPr/>
            <p:nvPr/>
          </p:nvSpPr>
          <p:spPr>
            <a:xfrm>
              <a:off x="4933750" y="993600"/>
              <a:ext cx="75575" cy="75550"/>
            </a:xfrm>
            <a:custGeom>
              <a:avLst/>
              <a:gdLst/>
              <a:ahLst/>
              <a:cxnLst/>
              <a:rect l="l" t="t" r="r" b="b"/>
              <a:pathLst>
                <a:path w="3023" h="3022"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55" name="Google Shape;7055;p84"/>
            <p:cNvSpPr/>
            <p:nvPr/>
          </p:nvSpPr>
          <p:spPr>
            <a:xfrm>
              <a:off x="4735450" y="993600"/>
              <a:ext cx="75575" cy="75550"/>
            </a:xfrm>
            <a:custGeom>
              <a:avLst/>
              <a:gdLst/>
              <a:ahLst/>
              <a:cxnLst/>
              <a:rect l="l" t="t" r="r" b="b"/>
              <a:pathLst>
                <a:path w="3023" h="3022"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56" name="Google Shape;7056;p84"/>
            <p:cNvSpPr/>
            <p:nvPr/>
          </p:nvSpPr>
          <p:spPr>
            <a:xfrm>
              <a:off x="4537125" y="993600"/>
              <a:ext cx="73225" cy="75550"/>
            </a:xfrm>
            <a:custGeom>
              <a:avLst/>
              <a:gdLst/>
              <a:ahLst/>
              <a:cxnLst/>
              <a:rect l="l" t="t" r="r" b="b"/>
              <a:pathLst>
                <a:path w="2929" h="3022" extrusionOk="0">
                  <a:moveTo>
                    <a:pt x="1417" y="0"/>
                  </a:moveTo>
                  <a:cubicBezTo>
                    <a:pt x="662" y="0"/>
                    <a:pt x="1" y="661"/>
                    <a:pt x="1" y="1511"/>
                  </a:cubicBezTo>
                  <a:cubicBezTo>
                    <a:pt x="1" y="2361"/>
                    <a:pt x="662" y="3022"/>
                    <a:pt x="1417" y="3022"/>
                  </a:cubicBezTo>
                  <a:lnTo>
                    <a:pt x="1512" y="3022"/>
                  </a:lnTo>
                  <a:cubicBezTo>
                    <a:pt x="2267" y="3022"/>
                    <a:pt x="2928" y="2361"/>
                    <a:pt x="2928" y="1511"/>
                  </a:cubicBezTo>
                  <a:cubicBezTo>
                    <a:pt x="2928" y="661"/>
                    <a:pt x="2267" y="0"/>
                    <a:pt x="141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57" name="Google Shape;7057;p84"/>
            <p:cNvSpPr/>
            <p:nvPr/>
          </p:nvSpPr>
          <p:spPr>
            <a:xfrm>
              <a:off x="4336450" y="993600"/>
              <a:ext cx="75575" cy="75550"/>
            </a:xfrm>
            <a:custGeom>
              <a:avLst/>
              <a:gdLst/>
              <a:ahLst/>
              <a:cxnLst/>
              <a:rect l="l" t="t" r="r" b="b"/>
              <a:pathLst>
                <a:path w="3023" h="3022"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58" name="Google Shape;7058;p84"/>
            <p:cNvSpPr/>
            <p:nvPr/>
          </p:nvSpPr>
          <p:spPr>
            <a:xfrm>
              <a:off x="4138150" y="993600"/>
              <a:ext cx="75575" cy="75550"/>
            </a:xfrm>
            <a:custGeom>
              <a:avLst/>
              <a:gdLst/>
              <a:ahLst/>
              <a:cxnLst/>
              <a:rect l="l" t="t" r="r" b="b"/>
              <a:pathLst>
                <a:path w="3023" h="3022"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59" name="Google Shape;7059;p84"/>
            <p:cNvSpPr/>
            <p:nvPr/>
          </p:nvSpPr>
          <p:spPr>
            <a:xfrm>
              <a:off x="3939825" y="993600"/>
              <a:ext cx="73225" cy="75550"/>
            </a:xfrm>
            <a:custGeom>
              <a:avLst/>
              <a:gdLst/>
              <a:ahLst/>
              <a:cxnLst/>
              <a:rect l="l" t="t" r="r" b="b"/>
              <a:pathLst>
                <a:path w="2929" h="3022" extrusionOk="0">
                  <a:moveTo>
                    <a:pt x="1512" y="0"/>
                  </a:moveTo>
                  <a:cubicBezTo>
                    <a:pt x="662" y="0"/>
                    <a:pt x="1" y="661"/>
                    <a:pt x="1" y="1511"/>
                  </a:cubicBezTo>
                  <a:cubicBezTo>
                    <a:pt x="1" y="2361"/>
                    <a:pt x="662" y="3022"/>
                    <a:pt x="1512" y="3022"/>
                  </a:cubicBezTo>
                  <a:cubicBezTo>
                    <a:pt x="2267" y="3022"/>
                    <a:pt x="2928" y="2361"/>
                    <a:pt x="2928" y="1511"/>
                  </a:cubicBezTo>
                  <a:cubicBezTo>
                    <a:pt x="2928" y="661"/>
                    <a:pt x="2267" y="0"/>
                    <a:pt x="151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60" name="Google Shape;7060;p84"/>
            <p:cNvSpPr/>
            <p:nvPr/>
          </p:nvSpPr>
          <p:spPr>
            <a:xfrm>
              <a:off x="5731725" y="1182450"/>
              <a:ext cx="73200" cy="75575"/>
            </a:xfrm>
            <a:custGeom>
              <a:avLst/>
              <a:gdLst/>
              <a:ahLst/>
              <a:cxnLst/>
              <a:rect l="l" t="t" r="r" b="b"/>
              <a:pathLst>
                <a:path w="2928" h="3023" extrusionOk="0">
                  <a:moveTo>
                    <a:pt x="1417" y="1"/>
                  </a:moveTo>
                  <a:cubicBezTo>
                    <a:pt x="662" y="1"/>
                    <a:pt x="0" y="662"/>
                    <a:pt x="0" y="1512"/>
                  </a:cubicBezTo>
                  <a:cubicBezTo>
                    <a:pt x="0" y="2362"/>
                    <a:pt x="662" y="3023"/>
                    <a:pt x="1417" y="3023"/>
                  </a:cubicBezTo>
                  <a:cubicBezTo>
                    <a:pt x="2267" y="3023"/>
                    <a:pt x="2928" y="2362"/>
                    <a:pt x="2928" y="1512"/>
                  </a:cubicBezTo>
                  <a:cubicBezTo>
                    <a:pt x="2928" y="1417"/>
                    <a:pt x="2928" y="1323"/>
                    <a:pt x="2928" y="1228"/>
                  </a:cubicBezTo>
                  <a:cubicBezTo>
                    <a:pt x="2550" y="851"/>
                    <a:pt x="2267" y="473"/>
                    <a:pt x="1984" y="95"/>
                  </a:cubicBezTo>
                  <a:cubicBezTo>
                    <a:pt x="1795" y="95"/>
                    <a:pt x="1606" y="1"/>
                    <a:pt x="141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61" name="Google Shape;7061;p84"/>
            <p:cNvSpPr/>
            <p:nvPr/>
          </p:nvSpPr>
          <p:spPr>
            <a:xfrm>
              <a:off x="5531050" y="1182450"/>
              <a:ext cx="75575" cy="73225"/>
            </a:xfrm>
            <a:custGeom>
              <a:avLst/>
              <a:gdLst/>
              <a:ahLst/>
              <a:cxnLst/>
              <a:rect l="l" t="t" r="r" b="b"/>
              <a:pathLst>
                <a:path w="3023" h="2929" extrusionOk="0">
                  <a:moveTo>
                    <a:pt x="1512" y="1"/>
                  </a:moveTo>
                  <a:cubicBezTo>
                    <a:pt x="662" y="1"/>
                    <a:pt x="1" y="662"/>
                    <a:pt x="1" y="1512"/>
                  </a:cubicBezTo>
                  <a:cubicBezTo>
                    <a:pt x="1" y="2267"/>
                    <a:pt x="662" y="2928"/>
                    <a:pt x="1512" y="2928"/>
                  </a:cubicBezTo>
                  <a:cubicBezTo>
                    <a:pt x="2361" y="2928"/>
                    <a:pt x="3022" y="2362"/>
                    <a:pt x="3022" y="1512"/>
                  </a:cubicBezTo>
                  <a:cubicBezTo>
                    <a:pt x="3022" y="662"/>
                    <a:pt x="2361" y="1"/>
                    <a:pt x="151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62" name="Google Shape;7062;p84"/>
            <p:cNvSpPr/>
            <p:nvPr/>
          </p:nvSpPr>
          <p:spPr>
            <a:xfrm>
              <a:off x="5332750" y="1182450"/>
              <a:ext cx="75550" cy="73225"/>
            </a:xfrm>
            <a:custGeom>
              <a:avLst/>
              <a:gdLst/>
              <a:ahLst/>
              <a:cxnLst/>
              <a:rect l="l" t="t" r="r" b="b"/>
              <a:pathLst>
                <a:path w="3022" h="2929" extrusionOk="0">
                  <a:moveTo>
                    <a:pt x="1511" y="1"/>
                  </a:moveTo>
                  <a:cubicBezTo>
                    <a:pt x="661" y="1"/>
                    <a:pt x="0" y="662"/>
                    <a:pt x="0" y="1512"/>
                  </a:cubicBezTo>
                  <a:cubicBezTo>
                    <a:pt x="0" y="2267"/>
                    <a:pt x="661" y="2928"/>
                    <a:pt x="1511" y="2928"/>
                  </a:cubicBezTo>
                  <a:cubicBezTo>
                    <a:pt x="2267" y="2928"/>
                    <a:pt x="2928" y="2362"/>
                    <a:pt x="2928" y="1512"/>
                  </a:cubicBezTo>
                  <a:cubicBezTo>
                    <a:pt x="3022" y="662"/>
                    <a:pt x="2267" y="1"/>
                    <a:pt x="151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63" name="Google Shape;7063;p84"/>
            <p:cNvSpPr/>
            <p:nvPr/>
          </p:nvSpPr>
          <p:spPr>
            <a:xfrm>
              <a:off x="5134425" y="1182450"/>
              <a:ext cx="73225" cy="73225"/>
            </a:xfrm>
            <a:custGeom>
              <a:avLst/>
              <a:gdLst/>
              <a:ahLst/>
              <a:cxnLst/>
              <a:rect l="l" t="t" r="r" b="b"/>
              <a:pathLst>
                <a:path w="2929" h="2929" extrusionOk="0">
                  <a:moveTo>
                    <a:pt x="1417" y="1"/>
                  </a:moveTo>
                  <a:cubicBezTo>
                    <a:pt x="662" y="1"/>
                    <a:pt x="1" y="662"/>
                    <a:pt x="1" y="1512"/>
                  </a:cubicBezTo>
                  <a:cubicBezTo>
                    <a:pt x="1" y="2267"/>
                    <a:pt x="662" y="2928"/>
                    <a:pt x="1417" y="2928"/>
                  </a:cubicBezTo>
                  <a:cubicBezTo>
                    <a:pt x="2267" y="2928"/>
                    <a:pt x="2928" y="2362"/>
                    <a:pt x="2928" y="1512"/>
                  </a:cubicBezTo>
                  <a:cubicBezTo>
                    <a:pt x="2928" y="662"/>
                    <a:pt x="2267" y="1"/>
                    <a:pt x="141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64" name="Google Shape;7064;p84"/>
            <p:cNvSpPr/>
            <p:nvPr/>
          </p:nvSpPr>
          <p:spPr>
            <a:xfrm>
              <a:off x="4933750" y="1182450"/>
              <a:ext cx="75575" cy="73225"/>
            </a:xfrm>
            <a:custGeom>
              <a:avLst/>
              <a:gdLst/>
              <a:ahLst/>
              <a:cxnLst/>
              <a:rect l="l" t="t" r="r" b="b"/>
              <a:pathLst>
                <a:path w="3023" h="2929" extrusionOk="0">
                  <a:moveTo>
                    <a:pt x="1512" y="1"/>
                  </a:moveTo>
                  <a:cubicBezTo>
                    <a:pt x="662" y="1"/>
                    <a:pt x="1" y="662"/>
                    <a:pt x="1" y="1512"/>
                  </a:cubicBezTo>
                  <a:cubicBezTo>
                    <a:pt x="1" y="2267"/>
                    <a:pt x="662" y="2928"/>
                    <a:pt x="1512" y="2928"/>
                  </a:cubicBezTo>
                  <a:cubicBezTo>
                    <a:pt x="2362" y="2928"/>
                    <a:pt x="3023" y="2362"/>
                    <a:pt x="3023" y="1512"/>
                  </a:cubicBezTo>
                  <a:cubicBezTo>
                    <a:pt x="3023" y="662"/>
                    <a:pt x="2362" y="1"/>
                    <a:pt x="151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65" name="Google Shape;7065;p84"/>
            <p:cNvSpPr/>
            <p:nvPr/>
          </p:nvSpPr>
          <p:spPr>
            <a:xfrm>
              <a:off x="4735450" y="1182450"/>
              <a:ext cx="75575" cy="73225"/>
            </a:xfrm>
            <a:custGeom>
              <a:avLst/>
              <a:gdLst/>
              <a:ahLst/>
              <a:cxnLst/>
              <a:rect l="l" t="t" r="r" b="b"/>
              <a:pathLst>
                <a:path w="3023" h="2929" extrusionOk="0">
                  <a:moveTo>
                    <a:pt x="1511" y="1"/>
                  </a:moveTo>
                  <a:cubicBezTo>
                    <a:pt x="661" y="1"/>
                    <a:pt x="0" y="662"/>
                    <a:pt x="0" y="1512"/>
                  </a:cubicBezTo>
                  <a:cubicBezTo>
                    <a:pt x="0" y="2267"/>
                    <a:pt x="661" y="2928"/>
                    <a:pt x="1511" y="2928"/>
                  </a:cubicBezTo>
                  <a:cubicBezTo>
                    <a:pt x="2361" y="2928"/>
                    <a:pt x="3022" y="2362"/>
                    <a:pt x="3022" y="1512"/>
                  </a:cubicBezTo>
                  <a:cubicBezTo>
                    <a:pt x="3022" y="662"/>
                    <a:pt x="2361" y="1"/>
                    <a:pt x="151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66" name="Google Shape;7066;p84"/>
            <p:cNvSpPr/>
            <p:nvPr/>
          </p:nvSpPr>
          <p:spPr>
            <a:xfrm>
              <a:off x="4537125" y="1182450"/>
              <a:ext cx="73225" cy="73225"/>
            </a:xfrm>
            <a:custGeom>
              <a:avLst/>
              <a:gdLst/>
              <a:ahLst/>
              <a:cxnLst/>
              <a:rect l="l" t="t" r="r" b="b"/>
              <a:pathLst>
                <a:path w="2929" h="2929" extrusionOk="0">
                  <a:moveTo>
                    <a:pt x="1417" y="1"/>
                  </a:moveTo>
                  <a:cubicBezTo>
                    <a:pt x="662" y="1"/>
                    <a:pt x="1" y="662"/>
                    <a:pt x="1" y="1512"/>
                  </a:cubicBezTo>
                  <a:cubicBezTo>
                    <a:pt x="1" y="2267"/>
                    <a:pt x="662" y="2928"/>
                    <a:pt x="1417" y="2928"/>
                  </a:cubicBezTo>
                  <a:lnTo>
                    <a:pt x="1512" y="2928"/>
                  </a:lnTo>
                  <a:cubicBezTo>
                    <a:pt x="2267" y="2928"/>
                    <a:pt x="2928" y="2362"/>
                    <a:pt x="2928" y="1512"/>
                  </a:cubicBezTo>
                  <a:cubicBezTo>
                    <a:pt x="2928" y="662"/>
                    <a:pt x="2267" y="1"/>
                    <a:pt x="141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67" name="Google Shape;7067;p84"/>
            <p:cNvSpPr/>
            <p:nvPr/>
          </p:nvSpPr>
          <p:spPr>
            <a:xfrm>
              <a:off x="4336450" y="1182450"/>
              <a:ext cx="75575" cy="73225"/>
            </a:xfrm>
            <a:custGeom>
              <a:avLst/>
              <a:gdLst/>
              <a:ahLst/>
              <a:cxnLst/>
              <a:rect l="l" t="t" r="r" b="b"/>
              <a:pathLst>
                <a:path w="3023" h="2929" extrusionOk="0">
                  <a:moveTo>
                    <a:pt x="1512" y="1"/>
                  </a:moveTo>
                  <a:cubicBezTo>
                    <a:pt x="662" y="1"/>
                    <a:pt x="1" y="662"/>
                    <a:pt x="1" y="1512"/>
                  </a:cubicBezTo>
                  <a:cubicBezTo>
                    <a:pt x="1" y="2267"/>
                    <a:pt x="662" y="2928"/>
                    <a:pt x="1512" y="2928"/>
                  </a:cubicBezTo>
                  <a:cubicBezTo>
                    <a:pt x="2362" y="2928"/>
                    <a:pt x="3023" y="2362"/>
                    <a:pt x="3023" y="1512"/>
                  </a:cubicBezTo>
                  <a:cubicBezTo>
                    <a:pt x="3023" y="662"/>
                    <a:pt x="2362" y="1"/>
                    <a:pt x="151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68" name="Google Shape;7068;p84"/>
            <p:cNvSpPr/>
            <p:nvPr/>
          </p:nvSpPr>
          <p:spPr>
            <a:xfrm>
              <a:off x="4138150" y="1182450"/>
              <a:ext cx="75575" cy="73225"/>
            </a:xfrm>
            <a:custGeom>
              <a:avLst/>
              <a:gdLst/>
              <a:ahLst/>
              <a:cxnLst/>
              <a:rect l="l" t="t" r="r" b="b"/>
              <a:pathLst>
                <a:path w="3023" h="2929" extrusionOk="0">
                  <a:moveTo>
                    <a:pt x="1511" y="1"/>
                  </a:moveTo>
                  <a:cubicBezTo>
                    <a:pt x="661" y="1"/>
                    <a:pt x="0" y="662"/>
                    <a:pt x="0" y="1512"/>
                  </a:cubicBezTo>
                  <a:cubicBezTo>
                    <a:pt x="0" y="2267"/>
                    <a:pt x="661" y="2928"/>
                    <a:pt x="1511" y="2928"/>
                  </a:cubicBezTo>
                  <a:cubicBezTo>
                    <a:pt x="2361" y="2928"/>
                    <a:pt x="3022" y="2362"/>
                    <a:pt x="3022" y="1512"/>
                  </a:cubicBezTo>
                  <a:cubicBezTo>
                    <a:pt x="3022" y="662"/>
                    <a:pt x="2361" y="1"/>
                    <a:pt x="151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69" name="Google Shape;7069;p84"/>
            <p:cNvSpPr/>
            <p:nvPr/>
          </p:nvSpPr>
          <p:spPr>
            <a:xfrm>
              <a:off x="3939825" y="1182450"/>
              <a:ext cx="73225" cy="73225"/>
            </a:xfrm>
            <a:custGeom>
              <a:avLst/>
              <a:gdLst/>
              <a:ahLst/>
              <a:cxnLst/>
              <a:rect l="l" t="t" r="r" b="b"/>
              <a:pathLst>
                <a:path w="2929" h="2929" extrusionOk="0">
                  <a:moveTo>
                    <a:pt x="1512" y="1"/>
                  </a:moveTo>
                  <a:cubicBezTo>
                    <a:pt x="662" y="1"/>
                    <a:pt x="1" y="662"/>
                    <a:pt x="1" y="1512"/>
                  </a:cubicBezTo>
                  <a:cubicBezTo>
                    <a:pt x="1" y="2267"/>
                    <a:pt x="662" y="2928"/>
                    <a:pt x="1512" y="2928"/>
                  </a:cubicBezTo>
                  <a:cubicBezTo>
                    <a:pt x="2267" y="2928"/>
                    <a:pt x="2928" y="2362"/>
                    <a:pt x="2928" y="1512"/>
                  </a:cubicBezTo>
                  <a:cubicBezTo>
                    <a:pt x="2928" y="662"/>
                    <a:pt x="2267" y="1"/>
                    <a:pt x="151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70" name="Google Shape;7070;p84"/>
            <p:cNvSpPr/>
            <p:nvPr/>
          </p:nvSpPr>
          <p:spPr>
            <a:xfrm>
              <a:off x="5731725" y="1371325"/>
              <a:ext cx="73200" cy="73200"/>
            </a:xfrm>
            <a:custGeom>
              <a:avLst/>
              <a:gdLst/>
              <a:ahLst/>
              <a:cxnLst/>
              <a:rect l="l" t="t" r="r" b="b"/>
              <a:pathLst>
                <a:path w="2928" h="2928" extrusionOk="0">
                  <a:moveTo>
                    <a:pt x="1417" y="1"/>
                  </a:moveTo>
                  <a:cubicBezTo>
                    <a:pt x="662" y="1"/>
                    <a:pt x="0" y="662"/>
                    <a:pt x="0" y="1511"/>
                  </a:cubicBezTo>
                  <a:cubicBezTo>
                    <a:pt x="0" y="2267"/>
                    <a:pt x="662" y="2928"/>
                    <a:pt x="1417" y="2928"/>
                  </a:cubicBezTo>
                  <a:cubicBezTo>
                    <a:pt x="2267" y="2928"/>
                    <a:pt x="2928" y="2361"/>
                    <a:pt x="2928" y="1511"/>
                  </a:cubicBezTo>
                  <a:cubicBezTo>
                    <a:pt x="2928" y="662"/>
                    <a:pt x="2267" y="1"/>
                    <a:pt x="141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71" name="Google Shape;7071;p84"/>
            <p:cNvSpPr/>
            <p:nvPr/>
          </p:nvSpPr>
          <p:spPr>
            <a:xfrm>
              <a:off x="5531050" y="1371325"/>
              <a:ext cx="75575" cy="73200"/>
            </a:xfrm>
            <a:custGeom>
              <a:avLst/>
              <a:gdLst/>
              <a:ahLst/>
              <a:cxnLst/>
              <a:rect l="l" t="t" r="r" b="b"/>
              <a:pathLst>
                <a:path w="3023" h="2928" extrusionOk="0">
                  <a:moveTo>
                    <a:pt x="1512" y="1"/>
                  </a:moveTo>
                  <a:cubicBezTo>
                    <a:pt x="662" y="1"/>
                    <a:pt x="1" y="662"/>
                    <a:pt x="1" y="1511"/>
                  </a:cubicBezTo>
                  <a:cubicBezTo>
                    <a:pt x="1" y="2267"/>
                    <a:pt x="662" y="2928"/>
                    <a:pt x="1512" y="2928"/>
                  </a:cubicBezTo>
                  <a:cubicBezTo>
                    <a:pt x="2361" y="2928"/>
                    <a:pt x="3022" y="2361"/>
                    <a:pt x="3022" y="1511"/>
                  </a:cubicBezTo>
                  <a:cubicBezTo>
                    <a:pt x="3022" y="662"/>
                    <a:pt x="2361" y="1"/>
                    <a:pt x="151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72" name="Google Shape;7072;p84"/>
            <p:cNvSpPr/>
            <p:nvPr/>
          </p:nvSpPr>
          <p:spPr>
            <a:xfrm>
              <a:off x="5332750" y="1371325"/>
              <a:ext cx="75550" cy="73200"/>
            </a:xfrm>
            <a:custGeom>
              <a:avLst/>
              <a:gdLst/>
              <a:ahLst/>
              <a:cxnLst/>
              <a:rect l="l" t="t" r="r" b="b"/>
              <a:pathLst>
                <a:path w="3022" h="2928" extrusionOk="0">
                  <a:moveTo>
                    <a:pt x="1511" y="1"/>
                  </a:moveTo>
                  <a:cubicBezTo>
                    <a:pt x="661" y="1"/>
                    <a:pt x="0" y="662"/>
                    <a:pt x="0" y="1511"/>
                  </a:cubicBezTo>
                  <a:cubicBezTo>
                    <a:pt x="0" y="2267"/>
                    <a:pt x="661" y="2928"/>
                    <a:pt x="1511" y="2928"/>
                  </a:cubicBezTo>
                  <a:cubicBezTo>
                    <a:pt x="2267" y="2928"/>
                    <a:pt x="2928" y="2361"/>
                    <a:pt x="2928" y="1511"/>
                  </a:cubicBezTo>
                  <a:cubicBezTo>
                    <a:pt x="3022" y="662"/>
                    <a:pt x="2267" y="1"/>
                    <a:pt x="151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73" name="Google Shape;7073;p84"/>
            <p:cNvSpPr/>
            <p:nvPr/>
          </p:nvSpPr>
          <p:spPr>
            <a:xfrm>
              <a:off x="5134425" y="1371325"/>
              <a:ext cx="73225" cy="73200"/>
            </a:xfrm>
            <a:custGeom>
              <a:avLst/>
              <a:gdLst/>
              <a:ahLst/>
              <a:cxnLst/>
              <a:rect l="l" t="t" r="r" b="b"/>
              <a:pathLst>
                <a:path w="2929" h="2928" extrusionOk="0">
                  <a:moveTo>
                    <a:pt x="1417" y="1"/>
                  </a:moveTo>
                  <a:cubicBezTo>
                    <a:pt x="662" y="1"/>
                    <a:pt x="1" y="662"/>
                    <a:pt x="1" y="1511"/>
                  </a:cubicBezTo>
                  <a:cubicBezTo>
                    <a:pt x="1" y="2267"/>
                    <a:pt x="662" y="2928"/>
                    <a:pt x="1417" y="2928"/>
                  </a:cubicBezTo>
                  <a:cubicBezTo>
                    <a:pt x="2267" y="2928"/>
                    <a:pt x="2928" y="2361"/>
                    <a:pt x="2928" y="1511"/>
                  </a:cubicBezTo>
                  <a:cubicBezTo>
                    <a:pt x="2928" y="662"/>
                    <a:pt x="2267" y="1"/>
                    <a:pt x="141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74" name="Google Shape;7074;p84"/>
            <p:cNvSpPr/>
            <p:nvPr/>
          </p:nvSpPr>
          <p:spPr>
            <a:xfrm>
              <a:off x="4933750" y="1371325"/>
              <a:ext cx="75575" cy="73200"/>
            </a:xfrm>
            <a:custGeom>
              <a:avLst/>
              <a:gdLst/>
              <a:ahLst/>
              <a:cxnLst/>
              <a:rect l="l" t="t" r="r" b="b"/>
              <a:pathLst>
                <a:path w="3023" h="2928" extrusionOk="0">
                  <a:moveTo>
                    <a:pt x="1512" y="1"/>
                  </a:moveTo>
                  <a:cubicBezTo>
                    <a:pt x="662" y="1"/>
                    <a:pt x="1" y="662"/>
                    <a:pt x="1" y="1511"/>
                  </a:cubicBezTo>
                  <a:cubicBezTo>
                    <a:pt x="1" y="2267"/>
                    <a:pt x="662" y="2928"/>
                    <a:pt x="1512" y="2928"/>
                  </a:cubicBezTo>
                  <a:cubicBezTo>
                    <a:pt x="2362" y="2928"/>
                    <a:pt x="3023" y="2361"/>
                    <a:pt x="3023" y="1511"/>
                  </a:cubicBezTo>
                  <a:cubicBezTo>
                    <a:pt x="3023" y="662"/>
                    <a:pt x="2362" y="1"/>
                    <a:pt x="151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75" name="Google Shape;7075;p84"/>
            <p:cNvSpPr/>
            <p:nvPr/>
          </p:nvSpPr>
          <p:spPr>
            <a:xfrm>
              <a:off x="4735450" y="1371325"/>
              <a:ext cx="75575" cy="73200"/>
            </a:xfrm>
            <a:custGeom>
              <a:avLst/>
              <a:gdLst/>
              <a:ahLst/>
              <a:cxnLst/>
              <a:rect l="l" t="t" r="r" b="b"/>
              <a:pathLst>
                <a:path w="3023" h="2928" extrusionOk="0">
                  <a:moveTo>
                    <a:pt x="1511" y="1"/>
                  </a:moveTo>
                  <a:cubicBezTo>
                    <a:pt x="661" y="1"/>
                    <a:pt x="0" y="662"/>
                    <a:pt x="0" y="1511"/>
                  </a:cubicBezTo>
                  <a:cubicBezTo>
                    <a:pt x="0" y="2267"/>
                    <a:pt x="661" y="2928"/>
                    <a:pt x="1511" y="2928"/>
                  </a:cubicBezTo>
                  <a:cubicBezTo>
                    <a:pt x="2361" y="2928"/>
                    <a:pt x="3022" y="2361"/>
                    <a:pt x="3022" y="1511"/>
                  </a:cubicBezTo>
                  <a:cubicBezTo>
                    <a:pt x="3022" y="662"/>
                    <a:pt x="2361" y="1"/>
                    <a:pt x="151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76" name="Google Shape;7076;p84"/>
            <p:cNvSpPr/>
            <p:nvPr/>
          </p:nvSpPr>
          <p:spPr>
            <a:xfrm>
              <a:off x="4537125" y="1371325"/>
              <a:ext cx="73225" cy="73200"/>
            </a:xfrm>
            <a:custGeom>
              <a:avLst/>
              <a:gdLst/>
              <a:ahLst/>
              <a:cxnLst/>
              <a:rect l="l" t="t" r="r" b="b"/>
              <a:pathLst>
                <a:path w="2929" h="2928" extrusionOk="0">
                  <a:moveTo>
                    <a:pt x="1417" y="1"/>
                  </a:moveTo>
                  <a:cubicBezTo>
                    <a:pt x="662" y="1"/>
                    <a:pt x="1" y="662"/>
                    <a:pt x="1" y="1511"/>
                  </a:cubicBezTo>
                  <a:cubicBezTo>
                    <a:pt x="1" y="2267"/>
                    <a:pt x="662" y="2928"/>
                    <a:pt x="1417" y="2928"/>
                  </a:cubicBezTo>
                  <a:lnTo>
                    <a:pt x="1512" y="2928"/>
                  </a:lnTo>
                  <a:cubicBezTo>
                    <a:pt x="2267" y="2928"/>
                    <a:pt x="2928" y="2361"/>
                    <a:pt x="2928" y="1511"/>
                  </a:cubicBezTo>
                  <a:cubicBezTo>
                    <a:pt x="2928" y="662"/>
                    <a:pt x="2267" y="1"/>
                    <a:pt x="141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77" name="Google Shape;7077;p84"/>
            <p:cNvSpPr/>
            <p:nvPr/>
          </p:nvSpPr>
          <p:spPr>
            <a:xfrm>
              <a:off x="4336450" y="1371325"/>
              <a:ext cx="75575" cy="73200"/>
            </a:xfrm>
            <a:custGeom>
              <a:avLst/>
              <a:gdLst/>
              <a:ahLst/>
              <a:cxnLst/>
              <a:rect l="l" t="t" r="r" b="b"/>
              <a:pathLst>
                <a:path w="3023" h="2928" extrusionOk="0">
                  <a:moveTo>
                    <a:pt x="1512" y="1"/>
                  </a:moveTo>
                  <a:cubicBezTo>
                    <a:pt x="662" y="1"/>
                    <a:pt x="1" y="662"/>
                    <a:pt x="1" y="1511"/>
                  </a:cubicBezTo>
                  <a:cubicBezTo>
                    <a:pt x="1" y="2267"/>
                    <a:pt x="662" y="2928"/>
                    <a:pt x="1512" y="2928"/>
                  </a:cubicBezTo>
                  <a:cubicBezTo>
                    <a:pt x="2362" y="2928"/>
                    <a:pt x="3023" y="2361"/>
                    <a:pt x="3023" y="1511"/>
                  </a:cubicBezTo>
                  <a:cubicBezTo>
                    <a:pt x="3023" y="662"/>
                    <a:pt x="2362" y="1"/>
                    <a:pt x="151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78" name="Google Shape;7078;p84"/>
            <p:cNvSpPr/>
            <p:nvPr/>
          </p:nvSpPr>
          <p:spPr>
            <a:xfrm>
              <a:off x="4138150" y="1371325"/>
              <a:ext cx="75575" cy="73200"/>
            </a:xfrm>
            <a:custGeom>
              <a:avLst/>
              <a:gdLst/>
              <a:ahLst/>
              <a:cxnLst/>
              <a:rect l="l" t="t" r="r" b="b"/>
              <a:pathLst>
                <a:path w="3023" h="2928" extrusionOk="0">
                  <a:moveTo>
                    <a:pt x="1511" y="1"/>
                  </a:moveTo>
                  <a:cubicBezTo>
                    <a:pt x="661" y="1"/>
                    <a:pt x="0" y="662"/>
                    <a:pt x="0" y="1511"/>
                  </a:cubicBezTo>
                  <a:cubicBezTo>
                    <a:pt x="0" y="2267"/>
                    <a:pt x="661" y="2928"/>
                    <a:pt x="1511" y="2928"/>
                  </a:cubicBezTo>
                  <a:cubicBezTo>
                    <a:pt x="2361" y="2928"/>
                    <a:pt x="3022" y="2361"/>
                    <a:pt x="3022" y="1511"/>
                  </a:cubicBezTo>
                  <a:cubicBezTo>
                    <a:pt x="3022" y="662"/>
                    <a:pt x="2361" y="1"/>
                    <a:pt x="151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79" name="Google Shape;7079;p84"/>
            <p:cNvSpPr/>
            <p:nvPr/>
          </p:nvSpPr>
          <p:spPr>
            <a:xfrm>
              <a:off x="3939825" y="1371325"/>
              <a:ext cx="73225" cy="73200"/>
            </a:xfrm>
            <a:custGeom>
              <a:avLst/>
              <a:gdLst/>
              <a:ahLst/>
              <a:cxnLst/>
              <a:rect l="l" t="t" r="r" b="b"/>
              <a:pathLst>
                <a:path w="2929" h="2928" extrusionOk="0">
                  <a:moveTo>
                    <a:pt x="1512" y="1"/>
                  </a:moveTo>
                  <a:cubicBezTo>
                    <a:pt x="662" y="1"/>
                    <a:pt x="1" y="662"/>
                    <a:pt x="1" y="1511"/>
                  </a:cubicBezTo>
                  <a:cubicBezTo>
                    <a:pt x="1" y="2267"/>
                    <a:pt x="662" y="2928"/>
                    <a:pt x="1512" y="2928"/>
                  </a:cubicBezTo>
                  <a:cubicBezTo>
                    <a:pt x="2267" y="2928"/>
                    <a:pt x="2928" y="2361"/>
                    <a:pt x="2928" y="1511"/>
                  </a:cubicBezTo>
                  <a:cubicBezTo>
                    <a:pt x="2928" y="662"/>
                    <a:pt x="2267" y="1"/>
                    <a:pt x="151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80" name="Google Shape;7080;p84"/>
            <p:cNvSpPr/>
            <p:nvPr/>
          </p:nvSpPr>
          <p:spPr>
            <a:xfrm>
              <a:off x="5930025" y="1560200"/>
              <a:ext cx="73225" cy="73200"/>
            </a:xfrm>
            <a:custGeom>
              <a:avLst/>
              <a:gdLst/>
              <a:ahLst/>
              <a:cxnLst/>
              <a:rect l="l" t="t" r="r" b="b"/>
              <a:pathLst>
                <a:path w="2929" h="2928" extrusionOk="0">
                  <a:moveTo>
                    <a:pt x="1512" y="0"/>
                  </a:moveTo>
                  <a:cubicBezTo>
                    <a:pt x="662" y="0"/>
                    <a:pt x="1" y="661"/>
                    <a:pt x="1" y="1511"/>
                  </a:cubicBezTo>
                  <a:cubicBezTo>
                    <a:pt x="1" y="2267"/>
                    <a:pt x="662" y="2928"/>
                    <a:pt x="1512" y="2928"/>
                  </a:cubicBezTo>
                  <a:cubicBezTo>
                    <a:pt x="2267" y="2928"/>
                    <a:pt x="2928" y="2361"/>
                    <a:pt x="2928" y="1511"/>
                  </a:cubicBezTo>
                  <a:cubicBezTo>
                    <a:pt x="2928" y="661"/>
                    <a:pt x="2267" y="0"/>
                    <a:pt x="151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81" name="Google Shape;7081;p84"/>
            <p:cNvSpPr/>
            <p:nvPr/>
          </p:nvSpPr>
          <p:spPr>
            <a:xfrm>
              <a:off x="5731725" y="1560200"/>
              <a:ext cx="73200" cy="73200"/>
            </a:xfrm>
            <a:custGeom>
              <a:avLst/>
              <a:gdLst/>
              <a:ahLst/>
              <a:cxnLst/>
              <a:rect l="l" t="t" r="r" b="b"/>
              <a:pathLst>
                <a:path w="2928" h="2928" extrusionOk="0">
                  <a:moveTo>
                    <a:pt x="1417" y="0"/>
                  </a:moveTo>
                  <a:cubicBezTo>
                    <a:pt x="662" y="0"/>
                    <a:pt x="0" y="661"/>
                    <a:pt x="0" y="1511"/>
                  </a:cubicBezTo>
                  <a:cubicBezTo>
                    <a:pt x="0" y="2267"/>
                    <a:pt x="662" y="2928"/>
                    <a:pt x="1417" y="2928"/>
                  </a:cubicBezTo>
                  <a:cubicBezTo>
                    <a:pt x="2267" y="2928"/>
                    <a:pt x="2928" y="2361"/>
                    <a:pt x="2928" y="1511"/>
                  </a:cubicBezTo>
                  <a:cubicBezTo>
                    <a:pt x="2928" y="661"/>
                    <a:pt x="2267" y="0"/>
                    <a:pt x="141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82" name="Google Shape;7082;p84"/>
            <p:cNvSpPr/>
            <p:nvPr/>
          </p:nvSpPr>
          <p:spPr>
            <a:xfrm>
              <a:off x="5531050" y="1560200"/>
              <a:ext cx="75575" cy="73200"/>
            </a:xfrm>
            <a:custGeom>
              <a:avLst/>
              <a:gdLst/>
              <a:ahLst/>
              <a:cxnLst/>
              <a:rect l="l" t="t" r="r" b="b"/>
              <a:pathLst>
                <a:path w="3023" h="2928" extrusionOk="0">
                  <a:moveTo>
                    <a:pt x="1512" y="0"/>
                  </a:moveTo>
                  <a:cubicBezTo>
                    <a:pt x="662" y="0"/>
                    <a:pt x="1" y="661"/>
                    <a:pt x="1" y="1511"/>
                  </a:cubicBezTo>
                  <a:cubicBezTo>
                    <a:pt x="1" y="2267"/>
                    <a:pt x="662" y="2928"/>
                    <a:pt x="1512" y="2928"/>
                  </a:cubicBezTo>
                  <a:cubicBezTo>
                    <a:pt x="2361" y="2928"/>
                    <a:pt x="3022" y="2361"/>
                    <a:pt x="3022" y="1511"/>
                  </a:cubicBezTo>
                  <a:cubicBezTo>
                    <a:pt x="3022" y="661"/>
                    <a:pt x="2361" y="0"/>
                    <a:pt x="151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83" name="Google Shape;7083;p84"/>
            <p:cNvSpPr/>
            <p:nvPr/>
          </p:nvSpPr>
          <p:spPr>
            <a:xfrm>
              <a:off x="5332750" y="1560200"/>
              <a:ext cx="75550" cy="73200"/>
            </a:xfrm>
            <a:custGeom>
              <a:avLst/>
              <a:gdLst/>
              <a:ahLst/>
              <a:cxnLst/>
              <a:rect l="l" t="t" r="r" b="b"/>
              <a:pathLst>
                <a:path w="3022" h="2928" extrusionOk="0">
                  <a:moveTo>
                    <a:pt x="1511" y="0"/>
                  </a:moveTo>
                  <a:cubicBezTo>
                    <a:pt x="661" y="0"/>
                    <a:pt x="0" y="661"/>
                    <a:pt x="0" y="1511"/>
                  </a:cubicBezTo>
                  <a:cubicBezTo>
                    <a:pt x="0" y="2267"/>
                    <a:pt x="661" y="2928"/>
                    <a:pt x="1511" y="2928"/>
                  </a:cubicBezTo>
                  <a:cubicBezTo>
                    <a:pt x="2267" y="2928"/>
                    <a:pt x="2928" y="2361"/>
                    <a:pt x="2928" y="1511"/>
                  </a:cubicBezTo>
                  <a:cubicBezTo>
                    <a:pt x="3022" y="661"/>
                    <a:pt x="2267" y="0"/>
                    <a:pt x="151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84" name="Google Shape;7084;p84"/>
            <p:cNvSpPr/>
            <p:nvPr/>
          </p:nvSpPr>
          <p:spPr>
            <a:xfrm>
              <a:off x="5134425" y="1560200"/>
              <a:ext cx="73225" cy="73200"/>
            </a:xfrm>
            <a:custGeom>
              <a:avLst/>
              <a:gdLst/>
              <a:ahLst/>
              <a:cxnLst/>
              <a:rect l="l" t="t" r="r" b="b"/>
              <a:pathLst>
                <a:path w="2929" h="2928" extrusionOk="0">
                  <a:moveTo>
                    <a:pt x="1417" y="0"/>
                  </a:moveTo>
                  <a:cubicBezTo>
                    <a:pt x="662" y="0"/>
                    <a:pt x="1" y="661"/>
                    <a:pt x="1" y="1511"/>
                  </a:cubicBezTo>
                  <a:cubicBezTo>
                    <a:pt x="1" y="2267"/>
                    <a:pt x="662" y="2928"/>
                    <a:pt x="1417" y="2928"/>
                  </a:cubicBezTo>
                  <a:cubicBezTo>
                    <a:pt x="2267" y="2928"/>
                    <a:pt x="2928" y="2361"/>
                    <a:pt x="2928" y="1511"/>
                  </a:cubicBezTo>
                  <a:cubicBezTo>
                    <a:pt x="2928" y="661"/>
                    <a:pt x="2267" y="0"/>
                    <a:pt x="141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85" name="Google Shape;7085;p84"/>
            <p:cNvSpPr/>
            <p:nvPr/>
          </p:nvSpPr>
          <p:spPr>
            <a:xfrm>
              <a:off x="4933750" y="1560200"/>
              <a:ext cx="75575" cy="73200"/>
            </a:xfrm>
            <a:custGeom>
              <a:avLst/>
              <a:gdLst/>
              <a:ahLst/>
              <a:cxnLst/>
              <a:rect l="l" t="t" r="r" b="b"/>
              <a:pathLst>
                <a:path w="3023" h="2928" extrusionOk="0">
                  <a:moveTo>
                    <a:pt x="1512" y="0"/>
                  </a:moveTo>
                  <a:cubicBezTo>
                    <a:pt x="662" y="0"/>
                    <a:pt x="1" y="661"/>
                    <a:pt x="1" y="1511"/>
                  </a:cubicBezTo>
                  <a:cubicBezTo>
                    <a:pt x="1" y="2267"/>
                    <a:pt x="662" y="2928"/>
                    <a:pt x="1512" y="2928"/>
                  </a:cubicBezTo>
                  <a:cubicBezTo>
                    <a:pt x="2362" y="2928"/>
                    <a:pt x="3023" y="2361"/>
                    <a:pt x="3023" y="1511"/>
                  </a:cubicBezTo>
                  <a:cubicBezTo>
                    <a:pt x="3023" y="661"/>
                    <a:pt x="2362" y="0"/>
                    <a:pt x="151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86" name="Google Shape;7086;p84"/>
            <p:cNvSpPr/>
            <p:nvPr/>
          </p:nvSpPr>
          <p:spPr>
            <a:xfrm>
              <a:off x="4735450" y="1560200"/>
              <a:ext cx="75575" cy="73200"/>
            </a:xfrm>
            <a:custGeom>
              <a:avLst/>
              <a:gdLst/>
              <a:ahLst/>
              <a:cxnLst/>
              <a:rect l="l" t="t" r="r" b="b"/>
              <a:pathLst>
                <a:path w="3023" h="2928" extrusionOk="0">
                  <a:moveTo>
                    <a:pt x="1511" y="0"/>
                  </a:moveTo>
                  <a:cubicBezTo>
                    <a:pt x="661" y="0"/>
                    <a:pt x="0" y="661"/>
                    <a:pt x="0" y="1511"/>
                  </a:cubicBezTo>
                  <a:cubicBezTo>
                    <a:pt x="0" y="2267"/>
                    <a:pt x="661" y="2928"/>
                    <a:pt x="1511" y="2928"/>
                  </a:cubicBezTo>
                  <a:cubicBezTo>
                    <a:pt x="2361" y="2928"/>
                    <a:pt x="3022" y="2361"/>
                    <a:pt x="3022" y="1511"/>
                  </a:cubicBezTo>
                  <a:cubicBezTo>
                    <a:pt x="3022" y="661"/>
                    <a:pt x="2361" y="0"/>
                    <a:pt x="151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87" name="Google Shape;7087;p84"/>
            <p:cNvSpPr/>
            <p:nvPr/>
          </p:nvSpPr>
          <p:spPr>
            <a:xfrm>
              <a:off x="4537125" y="1560200"/>
              <a:ext cx="73225" cy="73200"/>
            </a:xfrm>
            <a:custGeom>
              <a:avLst/>
              <a:gdLst/>
              <a:ahLst/>
              <a:cxnLst/>
              <a:rect l="l" t="t" r="r" b="b"/>
              <a:pathLst>
                <a:path w="2929" h="2928" extrusionOk="0">
                  <a:moveTo>
                    <a:pt x="1417" y="0"/>
                  </a:moveTo>
                  <a:cubicBezTo>
                    <a:pt x="662" y="0"/>
                    <a:pt x="1" y="661"/>
                    <a:pt x="1" y="1511"/>
                  </a:cubicBezTo>
                  <a:cubicBezTo>
                    <a:pt x="1" y="2267"/>
                    <a:pt x="662" y="2928"/>
                    <a:pt x="1417" y="2928"/>
                  </a:cubicBezTo>
                  <a:lnTo>
                    <a:pt x="1512" y="2928"/>
                  </a:lnTo>
                  <a:cubicBezTo>
                    <a:pt x="2267" y="2928"/>
                    <a:pt x="2928" y="2361"/>
                    <a:pt x="2928" y="1511"/>
                  </a:cubicBezTo>
                  <a:cubicBezTo>
                    <a:pt x="2928" y="661"/>
                    <a:pt x="2267" y="0"/>
                    <a:pt x="141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88" name="Google Shape;7088;p84"/>
            <p:cNvSpPr/>
            <p:nvPr/>
          </p:nvSpPr>
          <p:spPr>
            <a:xfrm>
              <a:off x="4336450" y="1560200"/>
              <a:ext cx="75575" cy="73200"/>
            </a:xfrm>
            <a:custGeom>
              <a:avLst/>
              <a:gdLst/>
              <a:ahLst/>
              <a:cxnLst/>
              <a:rect l="l" t="t" r="r" b="b"/>
              <a:pathLst>
                <a:path w="3023" h="2928" extrusionOk="0">
                  <a:moveTo>
                    <a:pt x="1512" y="0"/>
                  </a:moveTo>
                  <a:cubicBezTo>
                    <a:pt x="662" y="0"/>
                    <a:pt x="1" y="661"/>
                    <a:pt x="1" y="1511"/>
                  </a:cubicBezTo>
                  <a:cubicBezTo>
                    <a:pt x="1" y="2267"/>
                    <a:pt x="662" y="2928"/>
                    <a:pt x="1512" y="2928"/>
                  </a:cubicBezTo>
                  <a:cubicBezTo>
                    <a:pt x="2362" y="2928"/>
                    <a:pt x="3023" y="2361"/>
                    <a:pt x="3023" y="1511"/>
                  </a:cubicBezTo>
                  <a:cubicBezTo>
                    <a:pt x="3023" y="661"/>
                    <a:pt x="2362" y="0"/>
                    <a:pt x="151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89" name="Google Shape;7089;p84"/>
            <p:cNvSpPr/>
            <p:nvPr/>
          </p:nvSpPr>
          <p:spPr>
            <a:xfrm>
              <a:off x="4138150" y="1560200"/>
              <a:ext cx="75575" cy="73200"/>
            </a:xfrm>
            <a:custGeom>
              <a:avLst/>
              <a:gdLst/>
              <a:ahLst/>
              <a:cxnLst/>
              <a:rect l="l" t="t" r="r" b="b"/>
              <a:pathLst>
                <a:path w="3023" h="2928" extrusionOk="0">
                  <a:moveTo>
                    <a:pt x="1511" y="0"/>
                  </a:moveTo>
                  <a:cubicBezTo>
                    <a:pt x="661" y="0"/>
                    <a:pt x="0" y="661"/>
                    <a:pt x="0" y="1511"/>
                  </a:cubicBezTo>
                  <a:cubicBezTo>
                    <a:pt x="0" y="2267"/>
                    <a:pt x="661" y="2928"/>
                    <a:pt x="1511" y="2928"/>
                  </a:cubicBezTo>
                  <a:cubicBezTo>
                    <a:pt x="2361" y="2928"/>
                    <a:pt x="3022" y="2361"/>
                    <a:pt x="3022" y="1511"/>
                  </a:cubicBezTo>
                  <a:cubicBezTo>
                    <a:pt x="3022" y="661"/>
                    <a:pt x="2361" y="0"/>
                    <a:pt x="151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90" name="Google Shape;7090;p84"/>
            <p:cNvSpPr/>
            <p:nvPr/>
          </p:nvSpPr>
          <p:spPr>
            <a:xfrm>
              <a:off x="3939825" y="1560200"/>
              <a:ext cx="73225" cy="73200"/>
            </a:xfrm>
            <a:custGeom>
              <a:avLst/>
              <a:gdLst/>
              <a:ahLst/>
              <a:cxnLst/>
              <a:rect l="l" t="t" r="r" b="b"/>
              <a:pathLst>
                <a:path w="2929" h="2928" extrusionOk="0">
                  <a:moveTo>
                    <a:pt x="1512" y="0"/>
                  </a:moveTo>
                  <a:cubicBezTo>
                    <a:pt x="662" y="0"/>
                    <a:pt x="1" y="661"/>
                    <a:pt x="1" y="1511"/>
                  </a:cubicBezTo>
                  <a:cubicBezTo>
                    <a:pt x="1" y="2267"/>
                    <a:pt x="662" y="2928"/>
                    <a:pt x="1512" y="2928"/>
                  </a:cubicBezTo>
                  <a:cubicBezTo>
                    <a:pt x="2267" y="2928"/>
                    <a:pt x="2928" y="2361"/>
                    <a:pt x="2928" y="1511"/>
                  </a:cubicBezTo>
                  <a:cubicBezTo>
                    <a:pt x="2928" y="661"/>
                    <a:pt x="2267" y="0"/>
                    <a:pt x="151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91" name="Google Shape;7091;p84"/>
            <p:cNvSpPr/>
            <p:nvPr/>
          </p:nvSpPr>
          <p:spPr>
            <a:xfrm>
              <a:off x="5930025" y="1749075"/>
              <a:ext cx="73225" cy="75550"/>
            </a:xfrm>
            <a:custGeom>
              <a:avLst/>
              <a:gdLst/>
              <a:ahLst/>
              <a:cxnLst/>
              <a:rect l="l" t="t" r="r" b="b"/>
              <a:pathLst>
                <a:path w="2929" h="3022" extrusionOk="0">
                  <a:moveTo>
                    <a:pt x="1512" y="0"/>
                  </a:moveTo>
                  <a:cubicBezTo>
                    <a:pt x="662" y="0"/>
                    <a:pt x="1" y="661"/>
                    <a:pt x="1" y="1511"/>
                  </a:cubicBezTo>
                  <a:cubicBezTo>
                    <a:pt x="1" y="2361"/>
                    <a:pt x="662" y="3022"/>
                    <a:pt x="1512" y="3022"/>
                  </a:cubicBezTo>
                  <a:cubicBezTo>
                    <a:pt x="2267" y="3022"/>
                    <a:pt x="2928" y="2361"/>
                    <a:pt x="2928" y="1511"/>
                  </a:cubicBezTo>
                  <a:cubicBezTo>
                    <a:pt x="2928" y="661"/>
                    <a:pt x="2267" y="0"/>
                    <a:pt x="151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92" name="Google Shape;7092;p84"/>
            <p:cNvSpPr/>
            <p:nvPr/>
          </p:nvSpPr>
          <p:spPr>
            <a:xfrm>
              <a:off x="5731725" y="1749075"/>
              <a:ext cx="73200" cy="75550"/>
            </a:xfrm>
            <a:custGeom>
              <a:avLst/>
              <a:gdLst/>
              <a:ahLst/>
              <a:cxnLst/>
              <a:rect l="l" t="t" r="r" b="b"/>
              <a:pathLst>
                <a:path w="2928" h="3022" extrusionOk="0">
                  <a:moveTo>
                    <a:pt x="1417" y="0"/>
                  </a:moveTo>
                  <a:cubicBezTo>
                    <a:pt x="662" y="0"/>
                    <a:pt x="0" y="661"/>
                    <a:pt x="0" y="1511"/>
                  </a:cubicBezTo>
                  <a:cubicBezTo>
                    <a:pt x="0" y="2361"/>
                    <a:pt x="662" y="3022"/>
                    <a:pt x="1417" y="3022"/>
                  </a:cubicBezTo>
                  <a:cubicBezTo>
                    <a:pt x="2267" y="3022"/>
                    <a:pt x="2928" y="2361"/>
                    <a:pt x="2928" y="1511"/>
                  </a:cubicBezTo>
                  <a:cubicBezTo>
                    <a:pt x="2928" y="661"/>
                    <a:pt x="2267" y="0"/>
                    <a:pt x="141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93" name="Google Shape;7093;p84"/>
            <p:cNvSpPr/>
            <p:nvPr/>
          </p:nvSpPr>
          <p:spPr>
            <a:xfrm>
              <a:off x="5531050" y="1749075"/>
              <a:ext cx="75575" cy="75550"/>
            </a:xfrm>
            <a:custGeom>
              <a:avLst/>
              <a:gdLst/>
              <a:ahLst/>
              <a:cxnLst/>
              <a:rect l="l" t="t" r="r" b="b"/>
              <a:pathLst>
                <a:path w="3023" h="3022" extrusionOk="0">
                  <a:moveTo>
                    <a:pt x="1512" y="0"/>
                  </a:moveTo>
                  <a:cubicBezTo>
                    <a:pt x="662" y="0"/>
                    <a:pt x="1" y="661"/>
                    <a:pt x="1" y="1511"/>
                  </a:cubicBezTo>
                  <a:cubicBezTo>
                    <a:pt x="1" y="2361"/>
                    <a:pt x="662" y="3022"/>
                    <a:pt x="1512" y="3022"/>
                  </a:cubicBezTo>
                  <a:cubicBezTo>
                    <a:pt x="2361" y="3022"/>
                    <a:pt x="3022" y="2361"/>
                    <a:pt x="3022" y="1511"/>
                  </a:cubicBezTo>
                  <a:cubicBezTo>
                    <a:pt x="3022" y="661"/>
                    <a:pt x="2361" y="0"/>
                    <a:pt x="151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94" name="Google Shape;7094;p84"/>
            <p:cNvSpPr/>
            <p:nvPr/>
          </p:nvSpPr>
          <p:spPr>
            <a:xfrm>
              <a:off x="5332750" y="1749075"/>
              <a:ext cx="75550" cy="75550"/>
            </a:xfrm>
            <a:custGeom>
              <a:avLst/>
              <a:gdLst/>
              <a:ahLst/>
              <a:cxnLst/>
              <a:rect l="l" t="t" r="r" b="b"/>
              <a:pathLst>
                <a:path w="3022" h="3022" extrusionOk="0">
                  <a:moveTo>
                    <a:pt x="1511" y="0"/>
                  </a:moveTo>
                  <a:cubicBezTo>
                    <a:pt x="661" y="0"/>
                    <a:pt x="0" y="661"/>
                    <a:pt x="0" y="1511"/>
                  </a:cubicBezTo>
                  <a:cubicBezTo>
                    <a:pt x="0" y="2361"/>
                    <a:pt x="661" y="3022"/>
                    <a:pt x="1511" y="3022"/>
                  </a:cubicBezTo>
                  <a:cubicBezTo>
                    <a:pt x="2267" y="3022"/>
                    <a:pt x="2928" y="2361"/>
                    <a:pt x="2928" y="1511"/>
                  </a:cubicBezTo>
                  <a:cubicBezTo>
                    <a:pt x="3022" y="661"/>
                    <a:pt x="2267" y="0"/>
                    <a:pt x="151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95" name="Google Shape;7095;p84"/>
            <p:cNvSpPr/>
            <p:nvPr/>
          </p:nvSpPr>
          <p:spPr>
            <a:xfrm>
              <a:off x="5134425" y="1749075"/>
              <a:ext cx="73225" cy="75550"/>
            </a:xfrm>
            <a:custGeom>
              <a:avLst/>
              <a:gdLst/>
              <a:ahLst/>
              <a:cxnLst/>
              <a:rect l="l" t="t" r="r" b="b"/>
              <a:pathLst>
                <a:path w="2929" h="3022" extrusionOk="0">
                  <a:moveTo>
                    <a:pt x="1417" y="0"/>
                  </a:moveTo>
                  <a:cubicBezTo>
                    <a:pt x="662" y="0"/>
                    <a:pt x="1" y="661"/>
                    <a:pt x="1" y="1511"/>
                  </a:cubicBezTo>
                  <a:cubicBezTo>
                    <a:pt x="1" y="2361"/>
                    <a:pt x="662" y="3022"/>
                    <a:pt x="1417" y="3022"/>
                  </a:cubicBezTo>
                  <a:cubicBezTo>
                    <a:pt x="2267" y="3022"/>
                    <a:pt x="2928" y="2361"/>
                    <a:pt x="2928" y="1511"/>
                  </a:cubicBezTo>
                  <a:cubicBezTo>
                    <a:pt x="2928" y="661"/>
                    <a:pt x="2267" y="0"/>
                    <a:pt x="141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96" name="Google Shape;7096;p84"/>
            <p:cNvSpPr/>
            <p:nvPr/>
          </p:nvSpPr>
          <p:spPr>
            <a:xfrm>
              <a:off x="4933750" y="1749075"/>
              <a:ext cx="75575" cy="75550"/>
            </a:xfrm>
            <a:custGeom>
              <a:avLst/>
              <a:gdLst/>
              <a:ahLst/>
              <a:cxnLst/>
              <a:rect l="l" t="t" r="r" b="b"/>
              <a:pathLst>
                <a:path w="3023" h="3022"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97" name="Google Shape;7097;p84"/>
            <p:cNvSpPr/>
            <p:nvPr/>
          </p:nvSpPr>
          <p:spPr>
            <a:xfrm>
              <a:off x="4735450" y="1749075"/>
              <a:ext cx="75575" cy="75550"/>
            </a:xfrm>
            <a:custGeom>
              <a:avLst/>
              <a:gdLst/>
              <a:ahLst/>
              <a:cxnLst/>
              <a:rect l="l" t="t" r="r" b="b"/>
              <a:pathLst>
                <a:path w="3023" h="3022"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98" name="Google Shape;7098;p84"/>
            <p:cNvSpPr/>
            <p:nvPr/>
          </p:nvSpPr>
          <p:spPr>
            <a:xfrm>
              <a:off x="4537125" y="1749075"/>
              <a:ext cx="73225" cy="75550"/>
            </a:xfrm>
            <a:custGeom>
              <a:avLst/>
              <a:gdLst/>
              <a:ahLst/>
              <a:cxnLst/>
              <a:rect l="l" t="t" r="r" b="b"/>
              <a:pathLst>
                <a:path w="2929" h="3022" extrusionOk="0">
                  <a:moveTo>
                    <a:pt x="1417" y="0"/>
                  </a:moveTo>
                  <a:cubicBezTo>
                    <a:pt x="662" y="0"/>
                    <a:pt x="1" y="661"/>
                    <a:pt x="1" y="1511"/>
                  </a:cubicBezTo>
                  <a:cubicBezTo>
                    <a:pt x="1" y="2361"/>
                    <a:pt x="662" y="3022"/>
                    <a:pt x="1417" y="3022"/>
                  </a:cubicBezTo>
                  <a:lnTo>
                    <a:pt x="1512" y="3022"/>
                  </a:lnTo>
                  <a:cubicBezTo>
                    <a:pt x="2267" y="3022"/>
                    <a:pt x="2928" y="2361"/>
                    <a:pt x="2928" y="1511"/>
                  </a:cubicBezTo>
                  <a:cubicBezTo>
                    <a:pt x="2928" y="661"/>
                    <a:pt x="2267" y="0"/>
                    <a:pt x="141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99" name="Google Shape;7099;p84"/>
            <p:cNvSpPr/>
            <p:nvPr/>
          </p:nvSpPr>
          <p:spPr>
            <a:xfrm>
              <a:off x="4336450" y="1749075"/>
              <a:ext cx="75575" cy="75550"/>
            </a:xfrm>
            <a:custGeom>
              <a:avLst/>
              <a:gdLst/>
              <a:ahLst/>
              <a:cxnLst/>
              <a:rect l="l" t="t" r="r" b="b"/>
              <a:pathLst>
                <a:path w="3023" h="3022"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00" name="Google Shape;7100;p84"/>
            <p:cNvSpPr/>
            <p:nvPr/>
          </p:nvSpPr>
          <p:spPr>
            <a:xfrm>
              <a:off x="4138150" y="1749075"/>
              <a:ext cx="75575" cy="75550"/>
            </a:xfrm>
            <a:custGeom>
              <a:avLst/>
              <a:gdLst/>
              <a:ahLst/>
              <a:cxnLst/>
              <a:rect l="l" t="t" r="r" b="b"/>
              <a:pathLst>
                <a:path w="3023" h="3022"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01" name="Google Shape;7101;p84"/>
            <p:cNvSpPr/>
            <p:nvPr/>
          </p:nvSpPr>
          <p:spPr>
            <a:xfrm>
              <a:off x="3939825" y="1749075"/>
              <a:ext cx="73225" cy="75550"/>
            </a:xfrm>
            <a:custGeom>
              <a:avLst/>
              <a:gdLst/>
              <a:ahLst/>
              <a:cxnLst/>
              <a:rect l="l" t="t" r="r" b="b"/>
              <a:pathLst>
                <a:path w="2929" h="3022" extrusionOk="0">
                  <a:moveTo>
                    <a:pt x="1512" y="0"/>
                  </a:moveTo>
                  <a:cubicBezTo>
                    <a:pt x="662" y="0"/>
                    <a:pt x="1" y="661"/>
                    <a:pt x="1" y="1511"/>
                  </a:cubicBezTo>
                  <a:cubicBezTo>
                    <a:pt x="1" y="2361"/>
                    <a:pt x="662" y="3022"/>
                    <a:pt x="1512" y="3022"/>
                  </a:cubicBezTo>
                  <a:cubicBezTo>
                    <a:pt x="2267" y="3022"/>
                    <a:pt x="2928" y="2361"/>
                    <a:pt x="2928" y="1511"/>
                  </a:cubicBezTo>
                  <a:cubicBezTo>
                    <a:pt x="2928" y="661"/>
                    <a:pt x="2267" y="0"/>
                    <a:pt x="151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02" name="Google Shape;7102;p84"/>
            <p:cNvSpPr/>
            <p:nvPr/>
          </p:nvSpPr>
          <p:spPr>
            <a:xfrm>
              <a:off x="6128350" y="1937925"/>
              <a:ext cx="75575" cy="75575"/>
            </a:xfrm>
            <a:custGeom>
              <a:avLst/>
              <a:gdLst/>
              <a:ahLst/>
              <a:cxnLst/>
              <a:rect l="l" t="t" r="r" b="b"/>
              <a:pathLst>
                <a:path w="3023" h="3023" extrusionOk="0">
                  <a:moveTo>
                    <a:pt x="1511" y="1"/>
                  </a:moveTo>
                  <a:cubicBezTo>
                    <a:pt x="661" y="1"/>
                    <a:pt x="0" y="662"/>
                    <a:pt x="0" y="1512"/>
                  </a:cubicBezTo>
                  <a:cubicBezTo>
                    <a:pt x="0" y="2267"/>
                    <a:pt x="661" y="3023"/>
                    <a:pt x="1511" y="3023"/>
                  </a:cubicBezTo>
                  <a:cubicBezTo>
                    <a:pt x="2361" y="3023"/>
                    <a:pt x="3022" y="2362"/>
                    <a:pt x="3022" y="1512"/>
                  </a:cubicBezTo>
                  <a:cubicBezTo>
                    <a:pt x="3022" y="662"/>
                    <a:pt x="2361" y="1"/>
                    <a:pt x="151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03" name="Google Shape;7103;p84"/>
            <p:cNvSpPr/>
            <p:nvPr/>
          </p:nvSpPr>
          <p:spPr>
            <a:xfrm>
              <a:off x="5930025" y="1937925"/>
              <a:ext cx="73225" cy="75575"/>
            </a:xfrm>
            <a:custGeom>
              <a:avLst/>
              <a:gdLst/>
              <a:ahLst/>
              <a:cxnLst/>
              <a:rect l="l" t="t" r="r" b="b"/>
              <a:pathLst>
                <a:path w="2929" h="3023" extrusionOk="0">
                  <a:moveTo>
                    <a:pt x="1512" y="1"/>
                  </a:moveTo>
                  <a:cubicBezTo>
                    <a:pt x="662" y="1"/>
                    <a:pt x="1" y="662"/>
                    <a:pt x="1" y="1512"/>
                  </a:cubicBezTo>
                  <a:cubicBezTo>
                    <a:pt x="1" y="2267"/>
                    <a:pt x="662" y="3023"/>
                    <a:pt x="1512" y="3023"/>
                  </a:cubicBezTo>
                  <a:cubicBezTo>
                    <a:pt x="2267" y="3023"/>
                    <a:pt x="2928" y="2362"/>
                    <a:pt x="2928" y="1512"/>
                  </a:cubicBezTo>
                  <a:cubicBezTo>
                    <a:pt x="2928" y="662"/>
                    <a:pt x="2267" y="1"/>
                    <a:pt x="151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04" name="Google Shape;7104;p84"/>
            <p:cNvSpPr/>
            <p:nvPr/>
          </p:nvSpPr>
          <p:spPr>
            <a:xfrm>
              <a:off x="5731725" y="1937925"/>
              <a:ext cx="73200" cy="75575"/>
            </a:xfrm>
            <a:custGeom>
              <a:avLst/>
              <a:gdLst/>
              <a:ahLst/>
              <a:cxnLst/>
              <a:rect l="l" t="t" r="r" b="b"/>
              <a:pathLst>
                <a:path w="2928" h="3023" extrusionOk="0">
                  <a:moveTo>
                    <a:pt x="1417" y="1"/>
                  </a:moveTo>
                  <a:cubicBezTo>
                    <a:pt x="662" y="1"/>
                    <a:pt x="0" y="662"/>
                    <a:pt x="0" y="1512"/>
                  </a:cubicBezTo>
                  <a:cubicBezTo>
                    <a:pt x="0" y="2267"/>
                    <a:pt x="662" y="3023"/>
                    <a:pt x="1417" y="3023"/>
                  </a:cubicBezTo>
                  <a:cubicBezTo>
                    <a:pt x="2267" y="3023"/>
                    <a:pt x="2928" y="2362"/>
                    <a:pt x="2928" y="1512"/>
                  </a:cubicBezTo>
                  <a:cubicBezTo>
                    <a:pt x="2928" y="662"/>
                    <a:pt x="2267" y="1"/>
                    <a:pt x="141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05" name="Google Shape;7105;p84"/>
            <p:cNvSpPr/>
            <p:nvPr/>
          </p:nvSpPr>
          <p:spPr>
            <a:xfrm>
              <a:off x="5531050" y="1937925"/>
              <a:ext cx="75575" cy="75575"/>
            </a:xfrm>
            <a:custGeom>
              <a:avLst/>
              <a:gdLst/>
              <a:ahLst/>
              <a:cxnLst/>
              <a:rect l="l" t="t" r="r" b="b"/>
              <a:pathLst>
                <a:path w="3023" h="3023" extrusionOk="0">
                  <a:moveTo>
                    <a:pt x="1512" y="1"/>
                  </a:moveTo>
                  <a:cubicBezTo>
                    <a:pt x="662" y="1"/>
                    <a:pt x="1" y="662"/>
                    <a:pt x="1" y="1512"/>
                  </a:cubicBezTo>
                  <a:cubicBezTo>
                    <a:pt x="1" y="2267"/>
                    <a:pt x="662" y="3023"/>
                    <a:pt x="1512" y="3023"/>
                  </a:cubicBezTo>
                  <a:cubicBezTo>
                    <a:pt x="2361" y="3023"/>
                    <a:pt x="3022" y="2362"/>
                    <a:pt x="3022" y="1512"/>
                  </a:cubicBezTo>
                  <a:cubicBezTo>
                    <a:pt x="3022" y="662"/>
                    <a:pt x="2361" y="1"/>
                    <a:pt x="151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06" name="Google Shape;7106;p84"/>
            <p:cNvSpPr/>
            <p:nvPr/>
          </p:nvSpPr>
          <p:spPr>
            <a:xfrm>
              <a:off x="5332750" y="1937925"/>
              <a:ext cx="75550" cy="75575"/>
            </a:xfrm>
            <a:custGeom>
              <a:avLst/>
              <a:gdLst/>
              <a:ahLst/>
              <a:cxnLst/>
              <a:rect l="l" t="t" r="r" b="b"/>
              <a:pathLst>
                <a:path w="3022" h="3023" extrusionOk="0">
                  <a:moveTo>
                    <a:pt x="1511" y="1"/>
                  </a:moveTo>
                  <a:cubicBezTo>
                    <a:pt x="661" y="1"/>
                    <a:pt x="0" y="662"/>
                    <a:pt x="0" y="1512"/>
                  </a:cubicBezTo>
                  <a:cubicBezTo>
                    <a:pt x="0" y="2267"/>
                    <a:pt x="661" y="3023"/>
                    <a:pt x="1511" y="3023"/>
                  </a:cubicBezTo>
                  <a:cubicBezTo>
                    <a:pt x="2267" y="3023"/>
                    <a:pt x="2928" y="2362"/>
                    <a:pt x="2928" y="1512"/>
                  </a:cubicBezTo>
                  <a:cubicBezTo>
                    <a:pt x="3022" y="662"/>
                    <a:pt x="2267" y="1"/>
                    <a:pt x="151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07" name="Google Shape;7107;p84"/>
            <p:cNvSpPr/>
            <p:nvPr/>
          </p:nvSpPr>
          <p:spPr>
            <a:xfrm>
              <a:off x="5134425" y="1937925"/>
              <a:ext cx="73225" cy="75575"/>
            </a:xfrm>
            <a:custGeom>
              <a:avLst/>
              <a:gdLst/>
              <a:ahLst/>
              <a:cxnLst/>
              <a:rect l="l" t="t" r="r" b="b"/>
              <a:pathLst>
                <a:path w="2929" h="3023" extrusionOk="0">
                  <a:moveTo>
                    <a:pt x="1417" y="1"/>
                  </a:moveTo>
                  <a:cubicBezTo>
                    <a:pt x="662" y="1"/>
                    <a:pt x="1" y="662"/>
                    <a:pt x="1" y="1512"/>
                  </a:cubicBezTo>
                  <a:cubicBezTo>
                    <a:pt x="1" y="2267"/>
                    <a:pt x="662" y="3023"/>
                    <a:pt x="1417" y="3023"/>
                  </a:cubicBezTo>
                  <a:cubicBezTo>
                    <a:pt x="2267" y="3023"/>
                    <a:pt x="2928" y="2362"/>
                    <a:pt x="2928" y="1512"/>
                  </a:cubicBezTo>
                  <a:cubicBezTo>
                    <a:pt x="2928" y="662"/>
                    <a:pt x="2267" y="1"/>
                    <a:pt x="141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08" name="Google Shape;7108;p84"/>
            <p:cNvSpPr/>
            <p:nvPr/>
          </p:nvSpPr>
          <p:spPr>
            <a:xfrm>
              <a:off x="4933750" y="1937925"/>
              <a:ext cx="75575" cy="75575"/>
            </a:xfrm>
            <a:custGeom>
              <a:avLst/>
              <a:gdLst/>
              <a:ahLst/>
              <a:cxnLst/>
              <a:rect l="l" t="t" r="r" b="b"/>
              <a:pathLst>
                <a:path w="3023" h="3023" extrusionOk="0">
                  <a:moveTo>
                    <a:pt x="1512" y="1"/>
                  </a:moveTo>
                  <a:cubicBezTo>
                    <a:pt x="662" y="1"/>
                    <a:pt x="1" y="662"/>
                    <a:pt x="1" y="1512"/>
                  </a:cubicBezTo>
                  <a:cubicBezTo>
                    <a:pt x="1" y="2267"/>
                    <a:pt x="662" y="3023"/>
                    <a:pt x="1512" y="3023"/>
                  </a:cubicBezTo>
                  <a:cubicBezTo>
                    <a:pt x="2362" y="3023"/>
                    <a:pt x="3023" y="2362"/>
                    <a:pt x="3023" y="1512"/>
                  </a:cubicBezTo>
                  <a:cubicBezTo>
                    <a:pt x="3023" y="662"/>
                    <a:pt x="2362" y="1"/>
                    <a:pt x="151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09" name="Google Shape;7109;p84"/>
            <p:cNvSpPr/>
            <p:nvPr/>
          </p:nvSpPr>
          <p:spPr>
            <a:xfrm>
              <a:off x="4735450" y="1937925"/>
              <a:ext cx="75575" cy="75575"/>
            </a:xfrm>
            <a:custGeom>
              <a:avLst/>
              <a:gdLst/>
              <a:ahLst/>
              <a:cxnLst/>
              <a:rect l="l" t="t" r="r" b="b"/>
              <a:pathLst>
                <a:path w="3023" h="3023" extrusionOk="0">
                  <a:moveTo>
                    <a:pt x="1511" y="1"/>
                  </a:moveTo>
                  <a:cubicBezTo>
                    <a:pt x="661" y="1"/>
                    <a:pt x="0" y="662"/>
                    <a:pt x="0" y="1512"/>
                  </a:cubicBezTo>
                  <a:cubicBezTo>
                    <a:pt x="0" y="2267"/>
                    <a:pt x="661" y="3023"/>
                    <a:pt x="1511" y="3023"/>
                  </a:cubicBezTo>
                  <a:cubicBezTo>
                    <a:pt x="2361" y="3023"/>
                    <a:pt x="3022" y="2362"/>
                    <a:pt x="3022" y="1512"/>
                  </a:cubicBezTo>
                  <a:cubicBezTo>
                    <a:pt x="3022" y="662"/>
                    <a:pt x="2361" y="1"/>
                    <a:pt x="151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10" name="Google Shape;7110;p84"/>
            <p:cNvSpPr/>
            <p:nvPr/>
          </p:nvSpPr>
          <p:spPr>
            <a:xfrm>
              <a:off x="4537125" y="1937925"/>
              <a:ext cx="73225" cy="75575"/>
            </a:xfrm>
            <a:custGeom>
              <a:avLst/>
              <a:gdLst/>
              <a:ahLst/>
              <a:cxnLst/>
              <a:rect l="l" t="t" r="r" b="b"/>
              <a:pathLst>
                <a:path w="2929" h="3023" extrusionOk="0">
                  <a:moveTo>
                    <a:pt x="1417" y="1"/>
                  </a:moveTo>
                  <a:cubicBezTo>
                    <a:pt x="662" y="1"/>
                    <a:pt x="1" y="662"/>
                    <a:pt x="1" y="1512"/>
                  </a:cubicBezTo>
                  <a:cubicBezTo>
                    <a:pt x="1" y="2267"/>
                    <a:pt x="662" y="3023"/>
                    <a:pt x="1417" y="3023"/>
                  </a:cubicBezTo>
                  <a:lnTo>
                    <a:pt x="1512" y="3023"/>
                  </a:lnTo>
                  <a:cubicBezTo>
                    <a:pt x="2267" y="3023"/>
                    <a:pt x="2928" y="2362"/>
                    <a:pt x="2928" y="1512"/>
                  </a:cubicBezTo>
                  <a:cubicBezTo>
                    <a:pt x="2928" y="662"/>
                    <a:pt x="2267" y="1"/>
                    <a:pt x="141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11" name="Google Shape;7111;p84"/>
            <p:cNvSpPr/>
            <p:nvPr/>
          </p:nvSpPr>
          <p:spPr>
            <a:xfrm>
              <a:off x="4336450" y="1937925"/>
              <a:ext cx="75575" cy="75575"/>
            </a:xfrm>
            <a:custGeom>
              <a:avLst/>
              <a:gdLst/>
              <a:ahLst/>
              <a:cxnLst/>
              <a:rect l="l" t="t" r="r" b="b"/>
              <a:pathLst>
                <a:path w="3023" h="3023" extrusionOk="0">
                  <a:moveTo>
                    <a:pt x="1512" y="1"/>
                  </a:moveTo>
                  <a:cubicBezTo>
                    <a:pt x="662" y="1"/>
                    <a:pt x="1" y="662"/>
                    <a:pt x="1" y="1512"/>
                  </a:cubicBezTo>
                  <a:cubicBezTo>
                    <a:pt x="1" y="2267"/>
                    <a:pt x="662" y="3023"/>
                    <a:pt x="1512" y="3023"/>
                  </a:cubicBezTo>
                  <a:cubicBezTo>
                    <a:pt x="2362" y="3023"/>
                    <a:pt x="3023" y="2362"/>
                    <a:pt x="3023" y="1512"/>
                  </a:cubicBezTo>
                  <a:cubicBezTo>
                    <a:pt x="3023" y="662"/>
                    <a:pt x="2362" y="1"/>
                    <a:pt x="151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12" name="Google Shape;7112;p84"/>
            <p:cNvSpPr/>
            <p:nvPr/>
          </p:nvSpPr>
          <p:spPr>
            <a:xfrm>
              <a:off x="4138150" y="1937925"/>
              <a:ext cx="75575" cy="75575"/>
            </a:xfrm>
            <a:custGeom>
              <a:avLst/>
              <a:gdLst/>
              <a:ahLst/>
              <a:cxnLst/>
              <a:rect l="l" t="t" r="r" b="b"/>
              <a:pathLst>
                <a:path w="3023" h="3023" extrusionOk="0">
                  <a:moveTo>
                    <a:pt x="1511" y="1"/>
                  </a:moveTo>
                  <a:cubicBezTo>
                    <a:pt x="661" y="1"/>
                    <a:pt x="0" y="662"/>
                    <a:pt x="0" y="1512"/>
                  </a:cubicBezTo>
                  <a:cubicBezTo>
                    <a:pt x="0" y="2267"/>
                    <a:pt x="661" y="3023"/>
                    <a:pt x="1511" y="3023"/>
                  </a:cubicBezTo>
                  <a:cubicBezTo>
                    <a:pt x="2361" y="3023"/>
                    <a:pt x="3022" y="2362"/>
                    <a:pt x="3022" y="1512"/>
                  </a:cubicBezTo>
                  <a:cubicBezTo>
                    <a:pt x="3022" y="662"/>
                    <a:pt x="2361" y="1"/>
                    <a:pt x="151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13" name="Google Shape;7113;p84"/>
            <p:cNvSpPr/>
            <p:nvPr/>
          </p:nvSpPr>
          <p:spPr>
            <a:xfrm>
              <a:off x="3939825" y="1937925"/>
              <a:ext cx="73225" cy="75575"/>
            </a:xfrm>
            <a:custGeom>
              <a:avLst/>
              <a:gdLst/>
              <a:ahLst/>
              <a:cxnLst/>
              <a:rect l="l" t="t" r="r" b="b"/>
              <a:pathLst>
                <a:path w="2929" h="3023" extrusionOk="0">
                  <a:moveTo>
                    <a:pt x="1512" y="1"/>
                  </a:moveTo>
                  <a:cubicBezTo>
                    <a:pt x="662" y="1"/>
                    <a:pt x="1" y="662"/>
                    <a:pt x="1" y="1512"/>
                  </a:cubicBezTo>
                  <a:cubicBezTo>
                    <a:pt x="1" y="2267"/>
                    <a:pt x="662" y="3023"/>
                    <a:pt x="1512" y="3023"/>
                  </a:cubicBezTo>
                  <a:cubicBezTo>
                    <a:pt x="2267" y="3023"/>
                    <a:pt x="2928" y="2362"/>
                    <a:pt x="2928" y="1512"/>
                  </a:cubicBezTo>
                  <a:cubicBezTo>
                    <a:pt x="2928" y="662"/>
                    <a:pt x="2267" y="1"/>
                    <a:pt x="151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14" name="Google Shape;7114;p84"/>
            <p:cNvSpPr/>
            <p:nvPr/>
          </p:nvSpPr>
          <p:spPr>
            <a:xfrm>
              <a:off x="6128350" y="2126800"/>
              <a:ext cx="75575" cy="75575"/>
            </a:xfrm>
            <a:custGeom>
              <a:avLst/>
              <a:gdLst/>
              <a:ahLst/>
              <a:cxnLst/>
              <a:rect l="l" t="t" r="r" b="b"/>
              <a:pathLst>
                <a:path w="3023" h="3023" extrusionOk="0">
                  <a:moveTo>
                    <a:pt x="1511" y="1"/>
                  </a:moveTo>
                  <a:cubicBezTo>
                    <a:pt x="661" y="1"/>
                    <a:pt x="0" y="662"/>
                    <a:pt x="0" y="1511"/>
                  </a:cubicBezTo>
                  <a:cubicBezTo>
                    <a:pt x="0" y="2361"/>
                    <a:pt x="661" y="3022"/>
                    <a:pt x="1511" y="3022"/>
                  </a:cubicBezTo>
                  <a:cubicBezTo>
                    <a:pt x="2361" y="3022"/>
                    <a:pt x="3022" y="2361"/>
                    <a:pt x="3022" y="1511"/>
                  </a:cubicBezTo>
                  <a:cubicBezTo>
                    <a:pt x="3022" y="662"/>
                    <a:pt x="2361" y="1"/>
                    <a:pt x="151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15" name="Google Shape;7115;p84"/>
            <p:cNvSpPr/>
            <p:nvPr/>
          </p:nvSpPr>
          <p:spPr>
            <a:xfrm>
              <a:off x="5930025" y="2126800"/>
              <a:ext cx="73225" cy="75575"/>
            </a:xfrm>
            <a:custGeom>
              <a:avLst/>
              <a:gdLst/>
              <a:ahLst/>
              <a:cxnLst/>
              <a:rect l="l" t="t" r="r" b="b"/>
              <a:pathLst>
                <a:path w="2929" h="3023" extrusionOk="0">
                  <a:moveTo>
                    <a:pt x="1512" y="1"/>
                  </a:moveTo>
                  <a:cubicBezTo>
                    <a:pt x="662" y="1"/>
                    <a:pt x="1" y="662"/>
                    <a:pt x="1" y="1511"/>
                  </a:cubicBezTo>
                  <a:cubicBezTo>
                    <a:pt x="1" y="2361"/>
                    <a:pt x="662" y="3022"/>
                    <a:pt x="1512" y="3022"/>
                  </a:cubicBezTo>
                  <a:cubicBezTo>
                    <a:pt x="2267" y="3022"/>
                    <a:pt x="2928" y="2361"/>
                    <a:pt x="2928" y="1511"/>
                  </a:cubicBezTo>
                  <a:cubicBezTo>
                    <a:pt x="2928" y="662"/>
                    <a:pt x="2267" y="1"/>
                    <a:pt x="151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16" name="Google Shape;7116;p84"/>
            <p:cNvSpPr/>
            <p:nvPr/>
          </p:nvSpPr>
          <p:spPr>
            <a:xfrm>
              <a:off x="5731725" y="2126800"/>
              <a:ext cx="73200" cy="75575"/>
            </a:xfrm>
            <a:custGeom>
              <a:avLst/>
              <a:gdLst/>
              <a:ahLst/>
              <a:cxnLst/>
              <a:rect l="l" t="t" r="r" b="b"/>
              <a:pathLst>
                <a:path w="2928" h="3023" extrusionOk="0">
                  <a:moveTo>
                    <a:pt x="1417" y="1"/>
                  </a:moveTo>
                  <a:cubicBezTo>
                    <a:pt x="662" y="1"/>
                    <a:pt x="0" y="662"/>
                    <a:pt x="0" y="1511"/>
                  </a:cubicBezTo>
                  <a:cubicBezTo>
                    <a:pt x="0" y="2361"/>
                    <a:pt x="662" y="3022"/>
                    <a:pt x="1417" y="3022"/>
                  </a:cubicBezTo>
                  <a:cubicBezTo>
                    <a:pt x="2267" y="3022"/>
                    <a:pt x="2928" y="2361"/>
                    <a:pt x="2928" y="1511"/>
                  </a:cubicBezTo>
                  <a:cubicBezTo>
                    <a:pt x="2928" y="662"/>
                    <a:pt x="2267" y="1"/>
                    <a:pt x="141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17" name="Google Shape;7117;p84"/>
            <p:cNvSpPr/>
            <p:nvPr/>
          </p:nvSpPr>
          <p:spPr>
            <a:xfrm>
              <a:off x="5531050" y="2126800"/>
              <a:ext cx="75575" cy="75575"/>
            </a:xfrm>
            <a:custGeom>
              <a:avLst/>
              <a:gdLst/>
              <a:ahLst/>
              <a:cxnLst/>
              <a:rect l="l" t="t" r="r" b="b"/>
              <a:pathLst>
                <a:path w="3023" h="3023" extrusionOk="0">
                  <a:moveTo>
                    <a:pt x="1512" y="1"/>
                  </a:moveTo>
                  <a:cubicBezTo>
                    <a:pt x="662" y="1"/>
                    <a:pt x="1" y="662"/>
                    <a:pt x="1" y="1511"/>
                  </a:cubicBezTo>
                  <a:cubicBezTo>
                    <a:pt x="1" y="2361"/>
                    <a:pt x="662" y="3022"/>
                    <a:pt x="1512" y="3022"/>
                  </a:cubicBezTo>
                  <a:cubicBezTo>
                    <a:pt x="2361" y="3022"/>
                    <a:pt x="3022" y="2361"/>
                    <a:pt x="3022" y="1511"/>
                  </a:cubicBezTo>
                  <a:cubicBezTo>
                    <a:pt x="3022" y="662"/>
                    <a:pt x="2361" y="1"/>
                    <a:pt x="151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18" name="Google Shape;7118;p84"/>
            <p:cNvSpPr/>
            <p:nvPr/>
          </p:nvSpPr>
          <p:spPr>
            <a:xfrm>
              <a:off x="5332750" y="2126800"/>
              <a:ext cx="75550" cy="75575"/>
            </a:xfrm>
            <a:custGeom>
              <a:avLst/>
              <a:gdLst/>
              <a:ahLst/>
              <a:cxnLst/>
              <a:rect l="l" t="t" r="r" b="b"/>
              <a:pathLst>
                <a:path w="3022" h="3023" extrusionOk="0">
                  <a:moveTo>
                    <a:pt x="1511" y="1"/>
                  </a:moveTo>
                  <a:cubicBezTo>
                    <a:pt x="661" y="1"/>
                    <a:pt x="0" y="662"/>
                    <a:pt x="0" y="1511"/>
                  </a:cubicBezTo>
                  <a:cubicBezTo>
                    <a:pt x="0" y="2361"/>
                    <a:pt x="661" y="3022"/>
                    <a:pt x="1511" y="3022"/>
                  </a:cubicBezTo>
                  <a:cubicBezTo>
                    <a:pt x="2267" y="3022"/>
                    <a:pt x="2928" y="2361"/>
                    <a:pt x="2928" y="1511"/>
                  </a:cubicBezTo>
                  <a:cubicBezTo>
                    <a:pt x="3022" y="662"/>
                    <a:pt x="2267" y="1"/>
                    <a:pt x="151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19" name="Google Shape;7119;p84"/>
            <p:cNvSpPr/>
            <p:nvPr/>
          </p:nvSpPr>
          <p:spPr>
            <a:xfrm>
              <a:off x="5134425" y="2126800"/>
              <a:ext cx="73225" cy="75575"/>
            </a:xfrm>
            <a:custGeom>
              <a:avLst/>
              <a:gdLst/>
              <a:ahLst/>
              <a:cxnLst/>
              <a:rect l="l" t="t" r="r" b="b"/>
              <a:pathLst>
                <a:path w="2929" h="3023" extrusionOk="0">
                  <a:moveTo>
                    <a:pt x="1417" y="1"/>
                  </a:moveTo>
                  <a:cubicBezTo>
                    <a:pt x="662" y="1"/>
                    <a:pt x="1" y="662"/>
                    <a:pt x="1" y="1511"/>
                  </a:cubicBezTo>
                  <a:cubicBezTo>
                    <a:pt x="1" y="2361"/>
                    <a:pt x="662" y="3022"/>
                    <a:pt x="1417" y="3022"/>
                  </a:cubicBezTo>
                  <a:cubicBezTo>
                    <a:pt x="2267" y="3022"/>
                    <a:pt x="2928" y="2361"/>
                    <a:pt x="2928" y="1511"/>
                  </a:cubicBezTo>
                  <a:cubicBezTo>
                    <a:pt x="2928" y="662"/>
                    <a:pt x="2267" y="1"/>
                    <a:pt x="141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20" name="Google Shape;7120;p84"/>
            <p:cNvSpPr/>
            <p:nvPr/>
          </p:nvSpPr>
          <p:spPr>
            <a:xfrm>
              <a:off x="4933750" y="2126800"/>
              <a:ext cx="75575" cy="75575"/>
            </a:xfrm>
            <a:custGeom>
              <a:avLst/>
              <a:gdLst/>
              <a:ahLst/>
              <a:cxnLst/>
              <a:rect l="l" t="t" r="r" b="b"/>
              <a:pathLst>
                <a:path w="3023" h="3023" extrusionOk="0">
                  <a:moveTo>
                    <a:pt x="1512" y="1"/>
                  </a:moveTo>
                  <a:cubicBezTo>
                    <a:pt x="662" y="1"/>
                    <a:pt x="1" y="662"/>
                    <a:pt x="1" y="1511"/>
                  </a:cubicBezTo>
                  <a:cubicBezTo>
                    <a:pt x="1" y="2361"/>
                    <a:pt x="662" y="3022"/>
                    <a:pt x="1512" y="3022"/>
                  </a:cubicBezTo>
                  <a:cubicBezTo>
                    <a:pt x="2362" y="3022"/>
                    <a:pt x="3023" y="2361"/>
                    <a:pt x="3023" y="1511"/>
                  </a:cubicBezTo>
                  <a:cubicBezTo>
                    <a:pt x="3023" y="662"/>
                    <a:pt x="2362" y="1"/>
                    <a:pt x="151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21" name="Google Shape;7121;p84"/>
            <p:cNvSpPr/>
            <p:nvPr/>
          </p:nvSpPr>
          <p:spPr>
            <a:xfrm>
              <a:off x="4735450" y="2126800"/>
              <a:ext cx="75575" cy="75575"/>
            </a:xfrm>
            <a:custGeom>
              <a:avLst/>
              <a:gdLst/>
              <a:ahLst/>
              <a:cxnLst/>
              <a:rect l="l" t="t" r="r" b="b"/>
              <a:pathLst>
                <a:path w="3023" h="3023" extrusionOk="0">
                  <a:moveTo>
                    <a:pt x="1511" y="1"/>
                  </a:moveTo>
                  <a:cubicBezTo>
                    <a:pt x="661" y="1"/>
                    <a:pt x="0" y="662"/>
                    <a:pt x="0" y="1511"/>
                  </a:cubicBezTo>
                  <a:cubicBezTo>
                    <a:pt x="0" y="2361"/>
                    <a:pt x="661" y="3022"/>
                    <a:pt x="1511" y="3022"/>
                  </a:cubicBezTo>
                  <a:cubicBezTo>
                    <a:pt x="2361" y="3022"/>
                    <a:pt x="3022" y="2361"/>
                    <a:pt x="3022" y="1511"/>
                  </a:cubicBezTo>
                  <a:cubicBezTo>
                    <a:pt x="3022" y="662"/>
                    <a:pt x="2361" y="1"/>
                    <a:pt x="151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22" name="Google Shape;7122;p84"/>
            <p:cNvSpPr/>
            <p:nvPr/>
          </p:nvSpPr>
          <p:spPr>
            <a:xfrm>
              <a:off x="4537125" y="2126800"/>
              <a:ext cx="73225" cy="75575"/>
            </a:xfrm>
            <a:custGeom>
              <a:avLst/>
              <a:gdLst/>
              <a:ahLst/>
              <a:cxnLst/>
              <a:rect l="l" t="t" r="r" b="b"/>
              <a:pathLst>
                <a:path w="2929" h="3023" extrusionOk="0">
                  <a:moveTo>
                    <a:pt x="1417" y="1"/>
                  </a:moveTo>
                  <a:cubicBezTo>
                    <a:pt x="662" y="1"/>
                    <a:pt x="1" y="662"/>
                    <a:pt x="1" y="1511"/>
                  </a:cubicBezTo>
                  <a:cubicBezTo>
                    <a:pt x="1" y="2361"/>
                    <a:pt x="662" y="3022"/>
                    <a:pt x="1417" y="3022"/>
                  </a:cubicBezTo>
                  <a:lnTo>
                    <a:pt x="1512" y="3022"/>
                  </a:lnTo>
                  <a:cubicBezTo>
                    <a:pt x="2267" y="3022"/>
                    <a:pt x="2928" y="2361"/>
                    <a:pt x="2928" y="1511"/>
                  </a:cubicBezTo>
                  <a:cubicBezTo>
                    <a:pt x="2928" y="662"/>
                    <a:pt x="2267" y="1"/>
                    <a:pt x="141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23" name="Google Shape;7123;p84"/>
            <p:cNvSpPr/>
            <p:nvPr/>
          </p:nvSpPr>
          <p:spPr>
            <a:xfrm>
              <a:off x="4336450" y="2126800"/>
              <a:ext cx="75575" cy="75575"/>
            </a:xfrm>
            <a:custGeom>
              <a:avLst/>
              <a:gdLst/>
              <a:ahLst/>
              <a:cxnLst/>
              <a:rect l="l" t="t" r="r" b="b"/>
              <a:pathLst>
                <a:path w="3023" h="3023" extrusionOk="0">
                  <a:moveTo>
                    <a:pt x="1512" y="1"/>
                  </a:moveTo>
                  <a:cubicBezTo>
                    <a:pt x="662" y="1"/>
                    <a:pt x="1" y="662"/>
                    <a:pt x="1" y="1511"/>
                  </a:cubicBezTo>
                  <a:cubicBezTo>
                    <a:pt x="1" y="2361"/>
                    <a:pt x="662" y="3022"/>
                    <a:pt x="1512" y="3022"/>
                  </a:cubicBezTo>
                  <a:cubicBezTo>
                    <a:pt x="2362" y="3022"/>
                    <a:pt x="3023" y="2361"/>
                    <a:pt x="3023" y="1511"/>
                  </a:cubicBezTo>
                  <a:cubicBezTo>
                    <a:pt x="3023" y="662"/>
                    <a:pt x="2362" y="1"/>
                    <a:pt x="151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24" name="Google Shape;7124;p84"/>
            <p:cNvSpPr/>
            <p:nvPr/>
          </p:nvSpPr>
          <p:spPr>
            <a:xfrm>
              <a:off x="4138150" y="2126800"/>
              <a:ext cx="75575" cy="75575"/>
            </a:xfrm>
            <a:custGeom>
              <a:avLst/>
              <a:gdLst/>
              <a:ahLst/>
              <a:cxnLst/>
              <a:rect l="l" t="t" r="r" b="b"/>
              <a:pathLst>
                <a:path w="3023" h="3023" extrusionOk="0">
                  <a:moveTo>
                    <a:pt x="1511" y="1"/>
                  </a:moveTo>
                  <a:cubicBezTo>
                    <a:pt x="661" y="1"/>
                    <a:pt x="0" y="662"/>
                    <a:pt x="0" y="1511"/>
                  </a:cubicBezTo>
                  <a:cubicBezTo>
                    <a:pt x="0" y="2361"/>
                    <a:pt x="661" y="3022"/>
                    <a:pt x="1511" y="3022"/>
                  </a:cubicBezTo>
                  <a:cubicBezTo>
                    <a:pt x="2361" y="3022"/>
                    <a:pt x="3022" y="2361"/>
                    <a:pt x="3022" y="1511"/>
                  </a:cubicBezTo>
                  <a:cubicBezTo>
                    <a:pt x="3022" y="662"/>
                    <a:pt x="2361" y="1"/>
                    <a:pt x="151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25" name="Google Shape;7125;p84"/>
            <p:cNvSpPr/>
            <p:nvPr/>
          </p:nvSpPr>
          <p:spPr>
            <a:xfrm>
              <a:off x="3939825" y="2126800"/>
              <a:ext cx="73225" cy="75575"/>
            </a:xfrm>
            <a:custGeom>
              <a:avLst/>
              <a:gdLst/>
              <a:ahLst/>
              <a:cxnLst/>
              <a:rect l="l" t="t" r="r" b="b"/>
              <a:pathLst>
                <a:path w="2929" h="3023" extrusionOk="0">
                  <a:moveTo>
                    <a:pt x="1512" y="1"/>
                  </a:moveTo>
                  <a:cubicBezTo>
                    <a:pt x="662" y="1"/>
                    <a:pt x="1" y="662"/>
                    <a:pt x="1" y="1511"/>
                  </a:cubicBezTo>
                  <a:cubicBezTo>
                    <a:pt x="1" y="2361"/>
                    <a:pt x="662" y="3022"/>
                    <a:pt x="1512" y="3022"/>
                  </a:cubicBezTo>
                  <a:cubicBezTo>
                    <a:pt x="2267" y="3022"/>
                    <a:pt x="2928" y="2361"/>
                    <a:pt x="2928" y="1511"/>
                  </a:cubicBezTo>
                  <a:cubicBezTo>
                    <a:pt x="2928" y="662"/>
                    <a:pt x="2267" y="1"/>
                    <a:pt x="151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26" name="Google Shape;7126;p84"/>
            <p:cNvSpPr/>
            <p:nvPr/>
          </p:nvSpPr>
          <p:spPr>
            <a:xfrm>
              <a:off x="6128350" y="2315675"/>
              <a:ext cx="75575" cy="75575"/>
            </a:xfrm>
            <a:custGeom>
              <a:avLst/>
              <a:gdLst/>
              <a:ahLst/>
              <a:cxnLst/>
              <a:rect l="l" t="t" r="r" b="b"/>
              <a:pathLst>
                <a:path w="3023" h="3023"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27" name="Google Shape;7127;p84"/>
            <p:cNvSpPr/>
            <p:nvPr/>
          </p:nvSpPr>
          <p:spPr>
            <a:xfrm>
              <a:off x="5930025" y="2315675"/>
              <a:ext cx="73225" cy="75575"/>
            </a:xfrm>
            <a:custGeom>
              <a:avLst/>
              <a:gdLst/>
              <a:ahLst/>
              <a:cxnLst/>
              <a:rect l="l" t="t" r="r" b="b"/>
              <a:pathLst>
                <a:path w="2929" h="3023" extrusionOk="0">
                  <a:moveTo>
                    <a:pt x="1512" y="0"/>
                  </a:moveTo>
                  <a:cubicBezTo>
                    <a:pt x="662" y="0"/>
                    <a:pt x="1" y="661"/>
                    <a:pt x="1" y="1511"/>
                  </a:cubicBezTo>
                  <a:cubicBezTo>
                    <a:pt x="1" y="2361"/>
                    <a:pt x="662" y="3022"/>
                    <a:pt x="1512" y="3022"/>
                  </a:cubicBezTo>
                  <a:cubicBezTo>
                    <a:pt x="2267" y="3022"/>
                    <a:pt x="2928" y="2361"/>
                    <a:pt x="2928" y="1511"/>
                  </a:cubicBezTo>
                  <a:cubicBezTo>
                    <a:pt x="2928" y="661"/>
                    <a:pt x="2267" y="0"/>
                    <a:pt x="151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28" name="Google Shape;7128;p84"/>
            <p:cNvSpPr/>
            <p:nvPr/>
          </p:nvSpPr>
          <p:spPr>
            <a:xfrm>
              <a:off x="5731725" y="2315675"/>
              <a:ext cx="73200" cy="75575"/>
            </a:xfrm>
            <a:custGeom>
              <a:avLst/>
              <a:gdLst/>
              <a:ahLst/>
              <a:cxnLst/>
              <a:rect l="l" t="t" r="r" b="b"/>
              <a:pathLst>
                <a:path w="2928" h="3023" extrusionOk="0">
                  <a:moveTo>
                    <a:pt x="1417" y="0"/>
                  </a:moveTo>
                  <a:cubicBezTo>
                    <a:pt x="662" y="0"/>
                    <a:pt x="0" y="661"/>
                    <a:pt x="0" y="1511"/>
                  </a:cubicBezTo>
                  <a:cubicBezTo>
                    <a:pt x="0" y="2361"/>
                    <a:pt x="662" y="3022"/>
                    <a:pt x="1417" y="3022"/>
                  </a:cubicBezTo>
                  <a:cubicBezTo>
                    <a:pt x="2267" y="3022"/>
                    <a:pt x="2928" y="2361"/>
                    <a:pt x="2928" y="1511"/>
                  </a:cubicBezTo>
                  <a:cubicBezTo>
                    <a:pt x="2928" y="661"/>
                    <a:pt x="2267" y="0"/>
                    <a:pt x="141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29" name="Google Shape;7129;p84"/>
            <p:cNvSpPr/>
            <p:nvPr/>
          </p:nvSpPr>
          <p:spPr>
            <a:xfrm>
              <a:off x="5531050" y="2315675"/>
              <a:ext cx="75575" cy="75575"/>
            </a:xfrm>
            <a:custGeom>
              <a:avLst/>
              <a:gdLst/>
              <a:ahLst/>
              <a:cxnLst/>
              <a:rect l="l" t="t" r="r" b="b"/>
              <a:pathLst>
                <a:path w="3023" h="3023" extrusionOk="0">
                  <a:moveTo>
                    <a:pt x="1512" y="0"/>
                  </a:moveTo>
                  <a:cubicBezTo>
                    <a:pt x="662" y="0"/>
                    <a:pt x="1" y="661"/>
                    <a:pt x="1" y="1511"/>
                  </a:cubicBezTo>
                  <a:cubicBezTo>
                    <a:pt x="1" y="2361"/>
                    <a:pt x="662" y="3022"/>
                    <a:pt x="1512" y="3022"/>
                  </a:cubicBezTo>
                  <a:cubicBezTo>
                    <a:pt x="2361" y="3022"/>
                    <a:pt x="3022" y="2361"/>
                    <a:pt x="3022" y="1511"/>
                  </a:cubicBezTo>
                  <a:cubicBezTo>
                    <a:pt x="3022" y="661"/>
                    <a:pt x="2361" y="0"/>
                    <a:pt x="151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30" name="Google Shape;7130;p84"/>
            <p:cNvSpPr/>
            <p:nvPr/>
          </p:nvSpPr>
          <p:spPr>
            <a:xfrm>
              <a:off x="5332750" y="2315675"/>
              <a:ext cx="75550" cy="75575"/>
            </a:xfrm>
            <a:custGeom>
              <a:avLst/>
              <a:gdLst/>
              <a:ahLst/>
              <a:cxnLst/>
              <a:rect l="l" t="t" r="r" b="b"/>
              <a:pathLst>
                <a:path w="3022" h="3023" extrusionOk="0">
                  <a:moveTo>
                    <a:pt x="1511" y="0"/>
                  </a:moveTo>
                  <a:cubicBezTo>
                    <a:pt x="661" y="0"/>
                    <a:pt x="0" y="661"/>
                    <a:pt x="0" y="1511"/>
                  </a:cubicBezTo>
                  <a:cubicBezTo>
                    <a:pt x="0" y="2361"/>
                    <a:pt x="661" y="3022"/>
                    <a:pt x="1511" y="3022"/>
                  </a:cubicBezTo>
                  <a:cubicBezTo>
                    <a:pt x="2267" y="3022"/>
                    <a:pt x="2928" y="2361"/>
                    <a:pt x="2928" y="1511"/>
                  </a:cubicBezTo>
                  <a:cubicBezTo>
                    <a:pt x="3022" y="661"/>
                    <a:pt x="2267" y="0"/>
                    <a:pt x="151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31" name="Google Shape;7131;p84"/>
            <p:cNvSpPr/>
            <p:nvPr/>
          </p:nvSpPr>
          <p:spPr>
            <a:xfrm>
              <a:off x="5134425" y="2315675"/>
              <a:ext cx="73225" cy="75575"/>
            </a:xfrm>
            <a:custGeom>
              <a:avLst/>
              <a:gdLst/>
              <a:ahLst/>
              <a:cxnLst/>
              <a:rect l="l" t="t" r="r" b="b"/>
              <a:pathLst>
                <a:path w="2929" h="3023" extrusionOk="0">
                  <a:moveTo>
                    <a:pt x="1417" y="0"/>
                  </a:moveTo>
                  <a:cubicBezTo>
                    <a:pt x="662" y="0"/>
                    <a:pt x="1" y="661"/>
                    <a:pt x="1" y="1511"/>
                  </a:cubicBezTo>
                  <a:cubicBezTo>
                    <a:pt x="1" y="2361"/>
                    <a:pt x="662" y="3022"/>
                    <a:pt x="1417" y="3022"/>
                  </a:cubicBezTo>
                  <a:cubicBezTo>
                    <a:pt x="2267" y="3022"/>
                    <a:pt x="2928" y="2361"/>
                    <a:pt x="2928" y="1511"/>
                  </a:cubicBezTo>
                  <a:cubicBezTo>
                    <a:pt x="2928" y="661"/>
                    <a:pt x="2267" y="0"/>
                    <a:pt x="141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32" name="Google Shape;7132;p84"/>
            <p:cNvSpPr/>
            <p:nvPr/>
          </p:nvSpPr>
          <p:spPr>
            <a:xfrm>
              <a:off x="4933750" y="2315675"/>
              <a:ext cx="75575" cy="75575"/>
            </a:xfrm>
            <a:custGeom>
              <a:avLst/>
              <a:gdLst/>
              <a:ahLst/>
              <a:cxnLst/>
              <a:rect l="l" t="t" r="r" b="b"/>
              <a:pathLst>
                <a:path w="3023" h="3023"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33" name="Google Shape;7133;p84"/>
            <p:cNvSpPr/>
            <p:nvPr/>
          </p:nvSpPr>
          <p:spPr>
            <a:xfrm>
              <a:off x="4735450" y="2315675"/>
              <a:ext cx="75575" cy="75575"/>
            </a:xfrm>
            <a:custGeom>
              <a:avLst/>
              <a:gdLst/>
              <a:ahLst/>
              <a:cxnLst/>
              <a:rect l="l" t="t" r="r" b="b"/>
              <a:pathLst>
                <a:path w="3023" h="3023"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34" name="Google Shape;7134;p84"/>
            <p:cNvSpPr/>
            <p:nvPr/>
          </p:nvSpPr>
          <p:spPr>
            <a:xfrm>
              <a:off x="4537125" y="2315675"/>
              <a:ext cx="73225" cy="75575"/>
            </a:xfrm>
            <a:custGeom>
              <a:avLst/>
              <a:gdLst/>
              <a:ahLst/>
              <a:cxnLst/>
              <a:rect l="l" t="t" r="r" b="b"/>
              <a:pathLst>
                <a:path w="2929" h="3023" extrusionOk="0">
                  <a:moveTo>
                    <a:pt x="1417" y="0"/>
                  </a:moveTo>
                  <a:cubicBezTo>
                    <a:pt x="662" y="0"/>
                    <a:pt x="1" y="661"/>
                    <a:pt x="1" y="1511"/>
                  </a:cubicBezTo>
                  <a:cubicBezTo>
                    <a:pt x="1" y="2361"/>
                    <a:pt x="662" y="3022"/>
                    <a:pt x="1417" y="3022"/>
                  </a:cubicBezTo>
                  <a:lnTo>
                    <a:pt x="1512" y="3022"/>
                  </a:lnTo>
                  <a:cubicBezTo>
                    <a:pt x="2267" y="3022"/>
                    <a:pt x="2928" y="2361"/>
                    <a:pt x="2928" y="1511"/>
                  </a:cubicBezTo>
                  <a:cubicBezTo>
                    <a:pt x="2928" y="661"/>
                    <a:pt x="2267" y="0"/>
                    <a:pt x="141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35" name="Google Shape;7135;p84"/>
            <p:cNvSpPr/>
            <p:nvPr/>
          </p:nvSpPr>
          <p:spPr>
            <a:xfrm>
              <a:off x="4336450" y="2315675"/>
              <a:ext cx="75575" cy="75575"/>
            </a:xfrm>
            <a:custGeom>
              <a:avLst/>
              <a:gdLst/>
              <a:ahLst/>
              <a:cxnLst/>
              <a:rect l="l" t="t" r="r" b="b"/>
              <a:pathLst>
                <a:path w="3023" h="3023"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36" name="Google Shape;7136;p84"/>
            <p:cNvSpPr/>
            <p:nvPr/>
          </p:nvSpPr>
          <p:spPr>
            <a:xfrm>
              <a:off x="4138150" y="2315675"/>
              <a:ext cx="75575" cy="75575"/>
            </a:xfrm>
            <a:custGeom>
              <a:avLst/>
              <a:gdLst/>
              <a:ahLst/>
              <a:cxnLst/>
              <a:rect l="l" t="t" r="r" b="b"/>
              <a:pathLst>
                <a:path w="3023" h="3023"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37" name="Google Shape;7137;p84"/>
            <p:cNvSpPr/>
            <p:nvPr/>
          </p:nvSpPr>
          <p:spPr>
            <a:xfrm>
              <a:off x="3939825" y="2315675"/>
              <a:ext cx="73225" cy="75575"/>
            </a:xfrm>
            <a:custGeom>
              <a:avLst/>
              <a:gdLst/>
              <a:ahLst/>
              <a:cxnLst/>
              <a:rect l="l" t="t" r="r" b="b"/>
              <a:pathLst>
                <a:path w="2929" h="3023" extrusionOk="0">
                  <a:moveTo>
                    <a:pt x="1512" y="0"/>
                  </a:moveTo>
                  <a:cubicBezTo>
                    <a:pt x="662" y="0"/>
                    <a:pt x="1" y="661"/>
                    <a:pt x="1" y="1511"/>
                  </a:cubicBezTo>
                  <a:cubicBezTo>
                    <a:pt x="1" y="2361"/>
                    <a:pt x="662" y="3022"/>
                    <a:pt x="1512" y="3022"/>
                  </a:cubicBezTo>
                  <a:cubicBezTo>
                    <a:pt x="2267" y="3022"/>
                    <a:pt x="2928" y="2361"/>
                    <a:pt x="2928" y="1511"/>
                  </a:cubicBezTo>
                  <a:cubicBezTo>
                    <a:pt x="2928" y="661"/>
                    <a:pt x="2267" y="0"/>
                    <a:pt x="151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38" name="Google Shape;7138;p84"/>
            <p:cNvSpPr/>
            <p:nvPr/>
          </p:nvSpPr>
          <p:spPr>
            <a:xfrm>
              <a:off x="6326650" y="2509250"/>
              <a:ext cx="28375" cy="68500"/>
            </a:xfrm>
            <a:custGeom>
              <a:avLst/>
              <a:gdLst/>
              <a:ahLst/>
              <a:cxnLst/>
              <a:rect l="l" t="t" r="r" b="b"/>
              <a:pathLst>
                <a:path w="1135" h="2740" extrusionOk="0">
                  <a:moveTo>
                    <a:pt x="851" y="1"/>
                  </a:moveTo>
                  <a:cubicBezTo>
                    <a:pt x="379" y="284"/>
                    <a:pt x="1" y="756"/>
                    <a:pt x="1" y="1323"/>
                  </a:cubicBezTo>
                  <a:cubicBezTo>
                    <a:pt x="1" y="1984"/>
                    <a:pt x="473" y="2551"/>
                    <a:pt x="1134" y="2740"/>
                  </a:cubicBezTo>
                  <a:cubicBezTo>
                    <a:pt x="1040" y="1795"/>
                    <a:pt x="945" y="945"/>
                    <a:pt x="85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39" name="Google Shape;7139;p84"/>
            <p:cNvSpPr/>
            <p:nvPr/>
          </p:nvSpPr>
          <p:spPr>
            <a:xfrm>
              <a:off x="6128350" y="2504550"/>
              <a:ext cx="75575" cy="75550"/>
            </a:xfrm>
            <a:custGeom>
              <a:avLst/>
              <a:gdLst/>
              <a:ahLst/>
              <a:cxnLst/>
              <a:rect l="l" t="t" r="r" b="b"/>
              <a:pathLst>
                <a:path w="3023" h="3022"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40" name="Google Shape;7140;p84"/>
            <p:cNvSpPr/>
            <p:nvPr/>
          </p:nvSpPr>
          <p:spPr>
            <a:xfrm>
              <a:off x="5930025" y="2504550"/>
              <a:ext cx="73225" cy="75550"/>
            </a:xfrm>
            <a:custGeom>
              <a:avLst/>
              <a:gdLst/>
              <a:ahLst/>
              <a:cxnLst/>
              <a:rect l="l" t="t" r="r" b="b"/>
              <a:pathLst>
                <a:path w="2929" h="3022" extrusionOk="0">
                  <a:moveTo>
                    <a:pt x="1512" y="0"/>
                  </a:moveTo>
                  <a:cubicBezTo>
                    <a:pt x="662" y="0"/>
                    <a:pt x="1" y="661"/>
                    <a:pt x="1" y="1511"/>
                  </a:cubicBezTo>
                  <a:cubicBezTo>
                    <a:pt x="1" y="2361"/>
                    <a:pt x="662" y="3022"/>
                    <a:pt x="1512" y="3022"/>
                  </a:cubicBezTo>
                  <a:cubicBezTo>
                    <a:pt x="2267" y="3022"/>
                    <a:pt x="2928" y="2361"/>
                    <a:pt x="2928" y="1511"/>
                  </a:cubicBezTo>
                  <a:cubicBezTo>
                    <a:pt x="2928" y="661"/>
                    <a:pt x="2267" y="0"/>
                    <a:pt x="151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41" name="Google Shape;7141;p84"/>
            <p:cNvSpPr/>
            <p:nvPr/>
          </p:nvSpPr>
          <p:spPr>
            <a:xfrm>
              <a:off x="5731725" y="2504550"/>
              <a:ext cx="73200" cy="75550"/>
            </a:xfrm>
            <a:custGeom>
              <a:avLst/>
              <a:gdLst/>
              <a:ahLst/>
              <a:cxnLst/>
              <a:rect l="l" t="t" r="r" b="b"/>
              <a:pathLst>
                <a:path w="2928" h="3022" extrusionOk="0">
                  <a:moveTo>
                    <a:pt x="1417" y="0"/>
                  </a:moveTo>
                  <a:cubicBezTo>
                    <a:pt x="662" y="0"/>
                    <a:pt x="0" y="661"/>
                    <a:pt x="0" y="1511"/>
                  </a:cubicBezTo>
                  <a:cubicBezTo>
                    <a:pt x="0" y="2361"/>
                    <a:pt x="662" y="3022"/>
                    <a:pt x="1417" y="3022"/>
                  </a:cubicBezTo>
                  <a:cubicBezTo>
                    <a:pt x="2267" y="3022"/>
                    <a:pt x="2928" y="2361"/>
                    <a:pt x="2928" y="1511"/>
                  </a:cubicBezTo>
                  <a:cubicBezTo>
                    <a:pt x="2928" y="661"/>
                    <a:pt x="2267" y="0"/>
                    <a:pt x="141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42" name="Google Shape;7142;p84"/>
            <p:cNvSpPr/>
            <p:nvPr/>
          </p:nvSpPr>
          <p:spPr>
            <a:xfrm>
              <a:off x="5531050" y="2504550"/>
              <a:ext cx="75575" cy="75550"/>
            </a:xfrm>
            <a:custGeom>
              <a:avLst/>
              <a:gdLst/>
              <a:ahLst/>
              <a:cxnLst/>
              <a:rect l="l" t="t" r="r" b="b"/>
              <a:pathLst>
                <a:path w="3023" h="3022" extrusionOk="0">
                  <a:moveTo>
                    <a:pt x="1512" y="0"/>
                  </a:moveTo>
                  <a:cubicBezTo>
                    <a:pt x="662" y="0"/>
                    <a:pt x="1" y="661"/>
                    <a:pt x="1" y="1511"/>
                  </a:cubicBezTo>
                  <a:cubicBezTo>
                    <a:pt x="1" y="2361"/>
                    <a:pt x="662" y="3022"/>
                    <a:pt x="1512" y="3022"/>
                  </a:cubicBezTo>
                  <a:cubicBezTo>
                    <a:pt x="2361" y="3022"/>
                    <a:pt x="3022" y="2361"/>
                    <a:pt x="3022" y="1511"/>
                  </a:cubicBezTo>
                  <a:cubicBezTo>
                    <a:pt x="3022" y="661"/>
                    <a:pt x="2361" y="0"/>
                    <a:pt x="151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43" name="Google Shape;7143;p84"/>
            <p:cNvSpPr/>
            <p:nvPr/>
          </p:nvSpPr>
          <p:spPr>
            <a:xfrm>
              <a:off x="5332750" y="2504550"/>
              <a:ext cx="75550" cy="75550"/>
            </a:xfrm>
            <a:custGeom>
              <a:avLst/>
              <a:gdLst/>
              <a:ahLst/>
              <a:cxnLst/>
              <a:rect l="l" t="t" r="r" b="b"/>
              <a:pathLst>
                <a:path w="3022" h="3022" extrusionOk="0">
                  <a:moveTo>
                    <a:pt x="1511" y="0"/>
                  </a:moveTo>
                  <a:cubicBezTo>
                    <a:pt x="661" y="0"/>
                    <a:pt x="0" y="661"/>
                    <a:pt x="0" y="1511"/>
                  </a:cubicBezTo>
                  <a:cubicBezTo>
                    <a:pt x="0" y="2361"/>
                    <a:pt x="661" y="3022"/>
                    <a:pt x="1511" y="3022"/>
                  </a:cubicBezTo>
                  <a:cubicBezTo>
                    <a:pt x="2267" y="3022"/>
                    <a:pt x="2928" y="2361"/>
                    <a:pt x="2928" y="1511"/>
                  </a:cubicBezTo>
                  <a:cubicBezTo>
                    <a:pt x="3022" y="661"/>
                    <a:pt x="2267" y="0"/>
                    <a:pt x="151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44" name="Google Shape;7144;p84"/>
            <p:cNvSpPr/>
            <p:nvPr/>
          </p:nvSpPr>
          <p:spPr>
            <a:xfrm>
              <a:off x="5134425" y="2504550"/>
              <a:ext cx="73225" cy="75550"/>
            </a:xfrm>
            <a:custGeom>
              <a:avLst/>
              <a:gdLst/>
              <a:ahLst/>
              <a:cxnLst/>
              <a:rect l="l" t="t" r="r" b="b"/>
              <a:pathLst>
                <a:path w="2929" h="3022" extrusionOk="0">
                  <a:moveTo>
                    <a:pt x="1417" y="0"/>
                  </a:moveTo>
                  <a:cubicBezTo>
                    <a:pt x="662" y="0"/>
                    <a:pt x="1" y="661"/>
                    <a:pt x="1" y="1511"/>
                  </a:cubicBezTo>
                  <a:cubicBezTo>
                    <a:pt x="1" y="2361"/>
                    <a:pt x="662" y="3022"/>
                    <a:pt x="1417" y="3022"/>
                  </a:cubicBezTo>
                  <a:cubicBezTo>
                    <a:pt x="2267" y="3022"/>
                    <a:pt x="2928" y="2361"/>
                    <a:pt x="2928" y="1511"/>
                  </a:cubicBezTo>
                  <a:cubicBezTo>
                    <a:pt x="2928" y="661"/>
                    <a:pt x="2267" y="0"/>
                    <a:pt x="141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45" name="Google Shape;7145;p84"/>
            <p:cNvSpPr/>
            <p:nvPr/>
          </p:nvSpPr>
          <p:spPr>
            <a:xfrm>
              <a:off x="4933750" y="2504550"/>
              <a:ext cx="75575" cy="75550"/>
            </a:xfrm>
            <a:custGeom>
              <a:avLst/>
              <a:gdLst/>
              <a:ahLst/>
              <a:cxnLst/>
              <a:rect l="l" t="t" r="r" b="b"/>
              <a:pathLst>
                <a:path w="3023" h="3022"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46" name="Google Shape;7146;p84"/>
            <p:cNvSpPr/>
            <p:nvPr/>
          </p:nvSpPr>
          <p:spPr>
            <a:xfrm>
              <a:off x="4735450" y="2504550"/>
              <a:ext cx="75575" cy="75550"/>
            </a:xfrm>
            <a:custGeom>
              <a:avLst/>
              <a:gdLst/>
              <a:ahLst/>
              <a:cxnLst/>
              <a:rect l="l" t="t" r="r" b="b"/>
              <a:pathLst>
                <a:path w="3023" h="3022"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47" name="Google Shape;7147;p84"/>
            <p:cNvSpPr/>
            <p:nvPr/>
          </p:nvSpPr>
          <p:spPr>
            <a:xfrm>
              <a:off x="4537125" y="2504550"/>
              <a:ext cx="73225" cy="75550"/>
            </a:xfrm>
            <a:custGeom>
              <a:avLst/>
              <a:gdLst/>
              <a:ahLst/>
              <a:cxnLst/>
              <a:rect l="l" t="t" r="r" b="b"/>
              <a:pathLst>
                <a:path w="2929" h="3022" extrusionOk="0">
                  <a:moveTo>
                    <a:pt x="1417" y="0"/>
                  </a:moveTo>
                  <a:cubicBezTo>
                    <a:pt x="662" y="0"/>
                    <a:pt x="1" y="661"/>
                    <a:pt x="1" y="1511"/>
                  </a:cubicBezTo>
                  <a:cubicBezTo>
                    <a:pt x="1" y="2361"/>
                    <a:pt x="662" y="3022"/>
                    <a:pt x="1417" y="3022"/>
                  </a:cubicBezTo>
                  <a:lnTo>
                    <a:pt x="1512" y="3022"/>
                  </a:lnTo>
                  <a:cubicBezTo>
                    <a:pt x="2267" y="3022"/>
                    <a:pt x="2928" y="2361"/>
                    <a:pt x="2928" y="1511"/>
                  </a:cubicBezTo>
                  <a:cubicBezTo>
                    <a:pt x="2928" y="661"/>
                    <a:pt x="2267" y="0"/>
                    <a:pt x="141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48" name="Google Shape;7148;p84"/>
            <p:cNvSpPr/>
            <p:nvPr/>
          </p:nvSpPr>
          <p:spPr>
            <a:xfrm>
              <a:off x="4336450" y="2504550"/>
              <a:ext cx="75575" cy="75550"/>
            </a:xfrm>
            <a:custGeom>
              <a:avLst/>
              <a:gdLst/>
              <a:ahLst/>
              <a:cxnLst/>
              <a:rect l="l" t="t" r="r" b="b"/>
              <a:pathLst>
                <a:path w="3023" h="3022"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49" name="Google Shape;7149;p84"/>
            <p:cNvSpPr/>
            <p:nvPr/>
          </p:nvSpPr>
          <p:spPr>
            <a:xfrm>
              <a:off x="4138150" y="2504550"/>
              <a:ext cx="75575" cy="75550"/>
            </a:xfrm>
            <a:custGeom>
              <a:avLst/>
              <a:gdLst/>
              <a:ahLst/>
              <a:cxnLst/>
              <a:rect l="l" t="t" r="r" b="b"/>
              <a:pathLst>
                <a:path w="3023" h="3022"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50" name="Google Shape;7150;p84"/>
            <p:cNvSpPr/>
            <p:nvPr/>
          </p:nvSpPr>
          <p:spPr>
            <a:xfrm>
              <a:off x="3939825" y="2504550"/>
              <a:ext cx="73225" cy="75550"/>
            </a:xfrm>
            <a:custGeom>
              <a:avLst/>
              <a:gdLst/>
              <a:ahLst/>
              <a:cxnLst/>
              <a:rect l="l" t="t" r="r" b="b"/>
              <a:pathLst>
                <a:path w="2929" h="3022" extrusionOk="0">
                  <a:moveTo>
                    <a:pt x="1512" y="0"/>
                  </a:moveTo>
                  <a:cubicBezTo>
                    <a:pt x="662" y="0"/>
                    <a:pt x="1" y="661"/>
                    <a:pt x="1" y="1511"/>
                  </a:cubicBezTo>
                  <a:cubicBezTo>
                    <a:pt x="1" y="2361"/>
                    <a:pt x="662" y="3022"/>
                    <a:pt x="1512" y="3022"/>
                  </a:cubicBezTo>
                  <a:cubicBezTo>
                    <a:pt x="2267" y="3022"/>
                    <a:pt x="2928" y="2361"/>
                    <a:pt x="2928" y="1511"/>
                  </a:cubicBezTo>
                  <a:cubicBezTo>
                    <a:pt x="2928" y="661"/>
                    <a:pt x="2267" y="0"/>
                    <a:pt x="151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51" name="Google Shape;7151;p84"/>
            <p:cNvSpPr/>
            <p:nvPr/>
          </p:nvSpPr>
          <p:spPr>
            <a:xfrm>
              <a:off x="6326650" y="2693400"/>
              <a:ext cx="40175" cy="75575"/>
            </a:xfrm>
            <a:custGeom>
              <a:avLst/>
              <a:gdLst/>
              <a:ahLst/>
              <a:cxnLst/>
              <a:rect l="l" t="t" r="r" b="b"/>
              <a:pathLst>
                <a:path w="1607" h="3023" extrusionOk="0">
                  <a:moveTo>
                    <a:pt x="1512" y="1"/>
                  </a:moveTo>
                  <a:cubicBezTo>
                    <a:pt x="662" y="1"/>
                    <a:pt x="1" y="662"/>
                    <a:pt x="1" y="1512"/>
                  </a:cubicBezTo>
                  <a:cubicBezTo>
                    <a:pt x="1" y="2362"/>
                    <a:pt x="662" y="3023"/>
                    <a:pt x="1512" y="3023"/>
                  </a:cubicBezTo>
                  <a:lnTo>
                    <a:pt x="1512" y="2928"/>
                  </a:lnTo>
                  <a:lnTo>
                    <a:pt x="1606" y="2928"/>
                  </a:lnTo>
                  <a:cubicBezTo>
                    <a:pt x="1606" y="1984"/>
                    <a:pt x="1512" y="1040"/>
                    <a:pt x="151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52" name="Google Shape;7152;p84"/>
            <p:cNvSpPr/>
            <p:nvPr/>
          </p:nvSpPr>
          <p:spPr>
            <a:xfrm>
              <a:off x="6128350" y="2693400"/>
              <a:ext cx="75575" cy="75575"/>
            </a:xfrm>
            <a:custGeom>
              <a:avLst/>
              <a:gdLst/>
              <a:ahLst/>
              <a:cxnLst/>
              <a:rect l="l" t="t" r="r" b="b"/>
              <a:pathLst>
                <a:path w="3023" h="3023" extrusionOk="0">
                  <a:moveTo>
                    <a:pt x="1511" y="1"/>
                  </a:moveTo>
                  <a:cubicBezTo>
                    <a:pt x="661" y="1"/>
                    <a:pt x="0" y="662"/>
                    <a:pt x="0" y="1512"/>
                  </a:cubicBezTo>
                  <a:cubicBezTo>
                    <a:pt x="0" y="2362"/>
                    <a:pt x="661" y="3023"/>
                    <a:pt x="1511" y="3023"/>
                  </a:cubicBezTo>
                  <a:cubicBezTo>
                    <a:pt x="2361" y="3023"/>
                    <a:pt x="3022" y="2362"/>
                    <a:pt x="3022" y="1512"/>
                  </a:cubicBezTo>
                  <a:cubicBezTo>
                    <a:pt x="3022" y="662"/>
                    <a:pt x="2361" y="1"/>
                    <a:pt x="151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53" name="Google Shape;7153;p84"/>
            <p:cNvSpPr/>
            <p:nvPr/>
          </p:nvSpPr>
          <p:spPr>
            <a:xfrm>
              <a:off x="5930025" y="2693400"/>
              <a:ext cx="73225" cy="75575"/>
            </a:xfrm>
            <a:custGeom>
              <a:avLst/>
              <a:gdLst/>
              <a:ahLst/>
              <a:cxnLst/>
              <a:rect l="l" t="t" r="r" b="b"/>
              <a:pathLst>
                <a:path w="2929" h="3023" extrusionOk="0">
                  <a:moveTo>
                    <a:pt x="1512" y="1"/>
                  </a:moveTo>
                  <a:cubicBezTo>
                    <a:pt x="662" y="1"/>
                    <a:pt x="1" y="662"/>
                    <a:pt x="1" y="1512"/>
                  </a:cubicBezTo>
                  <a:cubicBezTo>
                    <a:pt x="1" y="2362"/>
                    <a:pt x="662" y="3023"/>
                    <a:pt x="1512" y="3023"/>
                  </a:cubicBezTo>
                  <a:cubicBezTo>
                    <a:pt x="2267" y="3023"/>
                    <a:pt x="2928" y="2362"/>
                    <a:pt x="2928" y="1512"/>
                  </a:cubicBezTo>
                  <a:cubicBezTo>
                    <a:pt x="2928" y="662"/>
                    <a:pt x="2267" y="1"/>
                    <a:pt x="151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54" name="Google Shape;7154;p84"/>
            <p:cNvSpPr/>
            <p:nvPr/>
          </p:nvSpPr>
          <p:spPr>
            <a:xfrm>
              <a:off x="5731725" y="2693400"/>
              <a:ext cx="73200" cy="75575"/>
            </a:xfrm>
            <a:custGeom>
              <a:avLst/>
              <a:gdLst/>
              <a:ahLst/>
              <a:cxnLst/>
              <a:rect l="l" t="t" r="r" b="b"/>
              <a:pathLst>
                <a:path w="2928" h="3023" extrusionOk="0">
                  <a:moveTo>
                    <a:pt x="1417" y="1"/>
                  </a:moveTo>
                  <a:cubicBezTo>
                    <a:pt x="662" y="1"/>
                    <a:pt x="0" y="662"/>
                    <a:pt x="0" y="1512"/>
                  </a:cubicBezTo>
                  <a:cubicBezTo>
                    <a:pt x="0" y="2362"/>
                    <a:pt x="662" y="3023"/>
                    <a:pt x="1417" y="3023"/>
                  </a:cubicBezTo>
                  <a:cubicBezTo>
                    <a:pt x="2267" y="3023"/>
                    <a:pt x="2928" y="2362"/>
                    <a:pt x="2928" y="1512"/>
                  </a:cubicBezTo>
                  <a:cubicBezTo>
                    <a:pt x="2928" y="662"/>
                    <a:pt x="2267" y="1"/>
                    <a:pt x="141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55" name="Google Shape;7155;p84"/>
            <p:cNvSpPr/>
            <p:nvPr/>
          </p:nvSpPr>
          <p:spPr>
            <a:xfrm>
              <a:off x="5531050" y="2693400"/>
              <a:ext cx="75575" cy="75575"/>
            </a:xfrm>
            <a:custGeom>
              <a:avLst/>
              <a:gdLst/>
              <a:ahLst/>
              <a:cxnLst/>
              <a:rect l="l" t="t" r="r" b="b"/>
              <a:pathLst>
                <a:path w="3023" h="3023" extrusionOk="0">
                  <a:moveTo>
                    <a:pt x="1512" y="1"/>
                  </a:moveTo>
                  <a:cubicBezTo>
                    <a:pt x="662" y="1"/>
                    <a:pt x="1" y="662"/>
                    <a:pt x="1" y="1512"/>
                  </a:cubicBezTo>
                  <a:cubicBezTo>
                    <a:pt x="1" y="2362"/>
                    <a:pt x="662" y="3023"/>
                    <a:pt x="1512" y="3023"/>
                  </a:cubicBezTo>
                  <a:cubicBezTo>
                    <a:pt x="2361" y="3023"/>
                    <a:pt x="3022" y="2362"/>
                    <a:pt x="3022" y="1512"/>
                  </a:cubicBezTo>
                  <a:cubicBezTo>
                    <a:pt x="3022" y="662"/>
                    <a:pt x="2361" y="1"/>
                    <a:pt x="151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56" name="Google Shape;7156;p84"/>
            <p:cNvSpPr/>
            <p:nvPr/>
          </p:nvSpPr>
          <p:spPr>
            <a:xfrm>
              <a:off x="5332750" y="2693400"/>
              <a:ext cx="75550" cy="75575"/>
            </a:xfrm>
            <a:custGeom>
              <a:avLst/>
              <a:gdLst/>
              <a:ahLst/>
              <a:cxnLst/>
              <a:rect l="l" t="t" r="r" b="b"/>
              <a:pathLst>
                <a:path w="3022" h="3023" extrusionOk="0">
                  <a:moveTo>
                    <a:pt x="1511" y="1"/>
                  </a:moveTo>
                  <a:cubicBezTo>
                    <a:pt x="661" y="1"/>
                    <a:pt x="0" y="662"/>
                    <a:pt x="0" y="1512"/>
                  </a:cubicBezTo>
                  <a:cubicBezTo>
                    <a:pt x="0" y="2362"/>
                    <a:pt x="661" y="3023"/>
                    <a:pt x="1511" y="3023"/>
                  </a:cubicBezTo>
                  <a:cubicBezTo>
                    <a:pt x="2267" y="3023"/>
                    <a:pt x="2928" y="2362"/>
                    <a:pt x="2928" y="1512"/>
                  </a:cubicBezTo>
                  <a:cubicBezTo>
                    <a:pt x="3022" y="662"/>
                    <a:pt x="2267" y="1"/>
                    <a:pt x="151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57" name="Google Shape;7157;p84"/>
            <p:cNvSpPr/>
            <p:nvPr/>
          </p:nvSpPr>
          <p:spPr>
            <a:xfrm>
              <a:off x="5134425" y="2693400"/>
              <a:ext cx="73225" cy="75575"/>
            </a:xfrm>
            <a:custGeom>
              <a:avLst/>
              <a:gdLst/>
              <a:ahLst/>
              <a:cxnLst/>
              <a:rect l="l" t="t" r="r" b="b"/>
              <a:pathLst>
                <a:path w="2929" h="3023" extrusionOk="0">
                  <a:moveTo>
                    <a:pt x="1417" y="1"/>
                  </a:moveTo>
                  <a:cubicBezTo>
                    <a:pt x="662" y="1"/>
                    <a:pt x="1" y="662"/>
                    <a:pt x="1" y="1512"/>
                  </a:cubicBezTo>
                  <a:cubicBezTo>
                    <a:pt x="1" y="2362"/>
                    <a:pt x="662" y="3023"/>
                    <a:pt x="1417" y="3023"/>
                  </a:cubicBezTo>
                  <a:cubicBezTo>
                    <a:pt x="2267" y="3023"/>
                    <a:pt x="2928" y="2362"/>
                    <a:pt x="2928" y="1512"/>
                  </a:cubicBezTo>
                  <a:cubicBezTo>
                    <a:pt x="2928" y="662"/>
                    <a:pt x="2267" y="1"/>
                    <a:pt x="141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58" name="Google Shape;7158;p84"/>
            <p:cNvSpPr/>
            <p:nvPr/>
          </p:nvSpPr>
          <p:spPr>
            <a:xfrm>
              <a:off x="4933750" y="2693400"/>
              <a:ext cx="75575" cy="75575"/>
            </a:xfrm>
            <a:custGeom>
              <a:avLst/>
              <a:gdLst/>
              <a:ahLst/>
              <a:cxnLst/>
              <a:rect l="l" t="t" r="r" b="b"/>
              <a:pathLst>
                <a:path w="3023" h="3023" extrusionOk="0">
                  <a:moveTo>
                    <a:pt x="1512" y="1"/>
                  </a:moveTo>
                  <a:cubicBezTo>
                    <a:pt x="662" y="1"/>
                    <a:pt x="1" y="662"/>
                    <a:pt x="1" y="1512"/>
                  </a:cubicBezTo>
                  <a:cubicBezTo>
                    <a:pt x="1" y="2362"/>
                    <a:pt x="662" y="3023"/>
                    <a:pt x="1512" y="3023"/>
                  </a:cubicBezTo>
                  <a:cubicBezTo>
                    <a:pt x="2362" y="3023"/>
                    <a:pt x="3023" y="2362"/>
                    <a:pt x="3023" y="1512"/>
                  </a:cubicBezTo>
                  <a:cubicBezTo>
                    <a:pt x="3023" y="662"/>
                    <a:pt x="2362" y="1"/>
                    <a:pt x="151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59" name="Google Shape;7159;p84"/>
            <p:cNvSpPr/>
            <p:nvPr/>
          </p:nvSpPr>
          <p:spPr>
            <a:xfrm>
              <a:off x="4735450" y="2693400"/>
              <a:ext cx="75575" cy="75575"/>
            </a:xfrm>
            <a:custGeom>
              <a:avLst/>
              <a:gdLst/>
              <a:ahLst/>
              <a:cxnLst/>
              <a:rect l="l" t="t" r="r" b="b"/>
              <a:pathLst>
                <a:path w="3023" h="3023" extrusionOk="0">
                  <a:moveTo>
                    <a:pt x="1511" y="1"/>
                  </a:moveTo>
                  <a:cubicBezTo>
                    <a:pt x="661" y="1"/>
                    <a:pt x="0" y="662"/>
                    <a:pt x="0" y="1512"/>
                  </a:cubicBezTo>
                  <a:cubicBezTo>
                    <a:pt x="0" y="2362"/>
                    <a:pt x="661" y="3023"/>
                    <a:pt x="1511" y="3023"/>
                  </a:cubicBezTo>
                  <a:cubicBezTo>
                    <a:pt x="2361" y="3023"/>
                    <a:pt x="3022" y="2362"/>
                    <a:pt x="3022" y="1512"/>
                  </a:cubicBezTo>
                  <a:cubicBezTo>
                    <a:pt x="3022" y="662"/>
                    <a:pt x="2361" y="1"/>
                    <a:pt x="151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60" name="Google Shape;7160;p84"/>
            <p:cNvSpPr/>
            <p:nvPr/>
          </p:nvSpPr>
          <p:spPr>
            <a:xfrm>
              <a:off x="4537125" y="2693400"/>
              <a:ext cx="73225" cy="75575"/>
            </a:xfrm>
            <a:custGeom>
              <a:avLst/>
              <a:gdLst/>
              <a:ahLst/>
              <a:cxnLst/>
              <a:rect l="l" t="t" r="r" b="b"/>
              <a:pathLst>
                <a:path w="2929" h="3023" extrusionOk="0">
                  <a:moveTo>
                    <a:pt x="1417" y="1"/>
                  </a:moveTo>
                  <a:cubicBezTo>
                    <a:pt x="662" y="1"/>
                    <a:pt x="1" y="662"/>
                    <a:pt x="1" y="1512"/>
                  </a:cubicBezTo>
                  <a:cubicBezTo>
                    <a:pt x="1" y="2362"/>
                    <a:pt x="662" y="3023"/>
                    <a:pt x="1417" y="3023"/>
                  </a:cubicBezTo>
                  <a:lnTo>
                    <a:pt x="1512" y="3023"/>
                  </a:lnTo>
                  <a:cubicBezTo>
                    <a:pt x="2267" y="3023"/>
                    <a:pt x="2928" y="2362"/>
                    <a:pt x="2928" y="1512"/>
                  </a:cubicBezTo>
                  <a:cubicBezTo>
                    <a:pt x="2928" y="662"/>
                    <a:pt x="2267" y="1"/>
                    <a:pt x="141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61" name="Google Shape;7161;p84"/>
            <p:cNvSpPr/>
            <p:nvPr/>
          </p:nvSpPr>
          <p:spPr>
            <a:xfrm>
              <a:off x="4336450" y="2693400"/>
              <a:ext cx="75575" cy="75575"/>
            </a:xfrm>
            <a:custGeom>
              <a:avLst/>
              <a:gdLst/>
              <a:ahLst/>
              <a:cxnLst/>
              <a:rect l="l" t="t" r="r" b="b"/>
              <a:pathLst>
                <a:path w="3023" h="3023" extrusionOk="0">
                  <a:moveTo>
                    <a:pt x="1512" y="1"/>
                  </a:moveTo>
                  <a:cubicBezTo>
                    <a:pt x="662" y="1"/>
                    <a:pt x="1" y="662"/>
                    <a:pt x="1" y="1512"/>
                  </a:cubicBezTo>
                  <a:cubicBezTo>
                    <a:pt x="1" y="2362"/>
                    <a:pt x="662" y="3023"/>
                    <a:pt x="1512" y="3023"/>
                  </a:cubicBezTo>
                  <a:cubicBezTo>
                    <a:pt x="2362" y="3023"/>
                    <a:pt x="3023" y="2362"/>
                    <a:pt x="3023" y="1512"/>
                  </a:cubicBezTo>
                  <a:cubicBezTo>
                    <a:pt x="3023" y="662"/>
                    <a:pt x="2362" y="1"/>
                    <a:pt x="151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62" name="Google Shape;7162;p84"/>
            <p:cNvSpPr/>
            <p:nvPr/>
          </p:nvSpPr>
          <p:spPr>
            <a:xfrm>
              <a:off x="4138150" y="2693400"/>
              <a:ext cx="75575" cy="75575"/>
            </a:xfrm>
            <a:custGeom>
              <a:avLst/>
              <a:gdLst/>
              <a:ahLst/>
              <a:cxnLst/>
              <a:rect l="l" t="t" r="r" b="b"/>
              <a:pathLst>
                <a:path w="3023" h="3023" extrusionOk="0">
                  <a:moveTo>
                    <a:pt x="1511" y="1"/>
                  </a:moveTo>
                  <a:cubicBezTo>
                    <a:pt x="661" y="1"/>
                    <a:pt x="0" y="662"/>
                    <a:pt x="0" y="1512"/>
                  </a:cubicBezTo>
                  <a:cubicBezTo>
                    <a:pt x="0" y="2362"/>
                    <a:pt x="661" y="3023"/>
                    <a:pt x="1511" y="3023"/>
                  </a:cubicBezTo>
                  <a:cubicBezTo>
                    <a:pt x="2361" y="3023"/>
                    <a:pt x="3022" y="2362"/>
                    <a:pt x="3022" y="1512"/>
                  </a:cubicBezTo>
                  <a:cubicBezTo>
                    <a:pt x="3022" y="662"/>
                    <a:pt x="2361" y="1"/>
                    <a:pt x="151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63" name="Google Shape;7163;p84"/>
            <p:cNvSpPr/>
            <p:nvPr/>
          </p:nvSpPr>
          <p:spPr>
            <a:xfrm>
              <a:off x="3939825" y="2693400"/>
              <a:ext cx="73225" cy="75575"/>
            </a:xfrm>
            <a:custGeom>
              <a:avLst/>
              <a:gdLst/>
              <a:ahLst/>
              <a:cxnLst/>
              <a:rect l="l" t="t" r="r" b="b"/>
              <a:pathLst>
                <a:path w="2929" h="3023" extrusionOk="0">
                  <a:moveTo>
                    <a:pt x="1512" y="1"/>
                  </a:moveTo>
                  <a:cubicBezTo>
                    <a:pt x="662" y="1"/>
                    <a:pt x="1" y="662"/>
                    <a:pt x="1" y="1512"/>
                  </a:cubicBezTo>
                  <a:cubicBezTo>
                    <a:pt x="1" y="2362"/>
                    <a:pt x="662" y="3023"/>
                    <a:pt x="1512" y="3023"/>
                  </a:cubicBezTo>
                  <a:cubicBezTo>
                    <a:pt x="2267" y="3023"/>
                    <a:pt x="2928" y="2362"/>
                    <a:pt x="2928" y="1512"/>
                  </a:cubicBezTo>
                  <a:cubicBezTo>
                    <a:pt x="2928" y="662"/>
                    <a:pt x="2267" y="1"/>
                    <a:pt x="151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7164" name="Google Shape;7164;p84"/>
          <p:cNvSpPr txBox="1"/>
          <p:nvPr/>
        </p:nvSpPr>
        <p:spPr>
          <a:xfrm>
            <a:off x="4094275" y="4765500"/>
            <a:ext cx="1315500" cy="292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700">
                <a:solidFill>
                  <a:schemeClr val="dk2"/>
                </a:solidFill>
                <a:latin typeface="Inter Medium"/>
                <a:ea typeface="Inter Medium"/>
                <a:cs typeface="Inter Medium"/>
                <a:sym typeface="Inter Medium"/>
              </a:rPr>
              <a:t>Proprietary &amp; Confidential</a:t>
            </a:r>
            <a:endParaRPr sz="700">
              <a:solidFill>
                <a:schemeClr val="dk2"/>
              </a:solidFill>
              <a:latin typeface="Inter Medium"/>
              <a:ea typeface="Inter Medium"/>
              <a:cs typeface="Inter Medium"/>
              <a:sym typeface="Inter Medium"/>
            </a:endParaRPr>
          </a:p>
        </p:txBody>
      </p:sp>
    </p:spTree>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matchingName="Shapes &amp; Imgs, title and lead-in left">
  <p:cSld name="TITLE_AND_BODY_2_1_2">
    <p:spTree>
      <p:nvGrpSpPr>
        <p:cNvPr id="1" name="Shape 7165"/>
        <p:cNvGrpSpPr/>
        <p:nvPr/>
      </p:nvGrpSpPr>
      <p:grpSpPr>
        <a:xfrm>
          <a:off x="0" y="0"/>
          <a:ext cx="0" cy="0"/>
          <a:chOff x="0" y="0"/>
          <a:chExt cx="0" cy="0"/>
        </a:xfrm>
      </p:grpSpPr>
      <p:sp>
        <p:nvSpPr>
          <p:cNvPr id="7166" name="Google Shape;7166;p85"/>
          <p:cNvSpPr/>
          <p:nvPr/>
        </p:nvSpPr>
        <p:spPr>
          <a:xfrm>
            <a:off x="5715000" y="0"/>
            <a:ext cx="1714500" cy="34290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67" name="Google Shape;7167;p85"/>
          <p:cNvSpPr/>
          <p:nvPr/>
        </p:nvSpPr>
        <p:spPr>
          <a:xfrm>
            <a:off x="5715000" y="3429000"/>
            <a:ext cx="1714500" cy="17145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68" name="Google Shape;7168;p85"/>
          <p:cNvSpPr/>
          <p:nvPr/>
        </p:nvSpPr>
        <p:spPr>
          <a:xfrm>
            <a:off x="7429500" y="3429000"/>
            <a:ext cx="1714500" cy="1714500"/>
          </a:xfrm>
          <a:prstGeom prst="rect">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69" name="Google Shape;7169;p85"/>
          <p:cNvSpPr txBox="1">
            <a:spLocks noGrp="1"/>
          </p:cNvSpPr>
          <p:nvPr>
            <p:ph type="title"/>
          </p:nvPr>
        </p:nvSpPr>
        <p:spPr>
          <a:xfrm>
            <a:off x="609452" y="1292040"/>
            <a:ext cx="4366500" cy="1146300"/>
          </a:xfrm>
          <a:prstGeom prst="rect">
            <a:avLst/>
          </a:prstGeom>
        </p:spPr>
        <p:txBody>
          <a:bodyPr spcFirstLastPara="1" wrap="square" lIns="91425" tIns="91425" rIns="91425" bIns="91425" anchor="t" anchorCtr="0">
            <a:normAutofit/>
          </a:bodyPr>
          <a:lstStyle>
            <a:lvl1pPr lvl="0" rtl="0">
              <a:lnSpc>
                <a:spcPct val="100000"/>
              </a:lnSpc>
              <a:spcBef>
                <a:spcPts val="0"/>
              </a:spcBef>
              <a:spcAft>
                <a:spcPts val="0"/>
              </a:spcAft>
              <a:buSzPts val="2800"/>
              <a:buNone/>
              <a:defRPr sz="28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7170" name="Google Shape;7170;p85"/>
          <p:cNvSpPr txBox="1">
            <a:spLocks noGrp="1"/>
          </p:cNvSpPr>
          <p:nvPr>
            <p:ph type="sldNum" idx="12"/>
          </p:nvPr>
        </p:nvSpPr>
        <p:spPr>
          <a:xfrm>
            <a:off x="8702350" y="4780525"/>
            <a:ext cx="318900" cy="272700"/>
          </a:xfrm>
          <a:prstGeom prst="rect">
            <a:avLst/>
          </a:prstGeom>
        </p:spPr>
        <p:txBody>
          <a:bodyPr spcFirstLastPara="1" wrap="square" lIns="91425" tIns="91425" rIns="91425" bIns="91425" anchor="ctr" anchorCtr="0">
            <a:normAutofit lnSpcReduction="20000"/>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
        <p:nvSpPr>
          <p:cNvPr id="7171" name="Google Shape;7171;p85"/>
          <p:cNvSpPr/>
          <p:nvPr/>
        </p:nvSpPr>
        <p:spPr>
          <a:xfrm>
            <a:off x="7429500" y="0"/>
            <a:ext cx="1714500" cy="17145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72" name="Google Shape;7172;p85"/>
          <p:cNvSpPr txBox="1">
            <a:spLocks noGrp="1"/>
          </p:cNvSpPr>
          <p:nvPr>
            <p:ph type="subTitle" idx="1"/>
          </p:nvPr>
        </p:nvSpPr>
        <p:spPr>
          <a:xfrm>
            <a:off x="609352" y="2743065"/>
            <a:ext cx="4366500" cy="1044600"/>
          </a:xfrm>
          <a:prstGeom prst="rect">
            <a:avLst/>
          </a:prstGeom>
        </p:spPr>
        <p:txBody>
          <a:bodyPr spcFirstLastPara="1" wrap="square" lIns="91425" tIns="91425" rIns="91425" bIns="91425" anchor="t" anchorCtr="0">
            <a:normAutofit/>
          </a:bodyPr>
          <a:lstStyle>
            <a:lvl1pPr lvl="0" rtl="0">
              <a:spcBef>
                <a:spcPts val="0"/>
              </a:spcBef>
              <a:spcAft>
                <a:spcPts val="0"/>
              </a:spcAft>
              <a:buSzPts val="1600"/>
              <a:buNone/>
              <a:defRPr/>
            </a:lvl1pPr>
            <a:lvl2pPr lvl="1" rtl="0">
              <a:spcBef>
                <a:spcPts val="0"/>
              </a:spcBef>
              <a:spcAft>
                <a:spcPts val="0"/>
              </a:spcAft>
              <a:buSzPts val="1400"/>
              <a:buNone/>
              <a:defRPr/>
            </a:lvl2pPr>
            <a:lvl3pPr lvl="2" rtl="0">
              <a:spcBef>
                <a:spcPts val="0"/>
              </a:spcBef>
              <a:spcAft>
                <a:spcPts val="0"/>
              </a:spcAft>
              <a:buSzPts val="1200"/>
              <a:buNone/>
              <a:defRPr/>
            </a:lvl3pPr>
            <a:lvl4pPr lvl="3" rtl="0">
              <a:spcBef>
                <a:spcPts val="0"/>
              </a:spcBef>
              <a:spcAft>
                <a:spcPts val="0"/>
              </a:spcAft>
              <a:buSzPts val="1200"/>
              <a:buNone/>
              <a:defRPr/>
            </a:lvl4pPr>
            <a:lvl5pPr lvl="4" rtl="0">
              <a:spcBef>
                <a:spcPts val="0"/>
              </a:spcBef>
              <a:spcAft>
                <a:spcPts val="0"/>
              </a:spcAft>
              <a:buSzPts val="1000"/>
              <a:buNone/>
              <a:defRPr/>
            </a:lvl5pPr>
            <a:lvl6pPr lvl="5" rtl="0">
              <a:spcBef>
                <a:spcPts val="0"/>
              </a:spcBef>
              <a:spcAft>
                <a:spcPts val="0"/>
              </a:spcAft>
              <a:buSzPts val="1000"/>
              <a:buNone/>
              <a:defRPr/>
            </a:lvl6pPr>
            <a:lvl7pPr lvl="6" rtl="0">
              <a:spcBef>
                <a:spcPts val="0"/>
              </a:spcBef>
              <a:spcAft>
                <a:spcPts val="0"/>
              </a:spcAft>
              <a:buSzPts val="1000"/>
              <a:buNone/>
              <a:defRPr/>
            </a:lvl7pPr>
            <a:lvl8pPr lvl="7" rtl="0">
              <a:spcBef>
                <a:spcPts val="0"/>
              </a:spcBef>
              <a:spcAft>
                <a:spcPts val="0"/>
              </a:spcAft>
              <a:buSzPts val="900"/>
              <a:buNone/>
              <a:defRPr/>
            </a:lvl8pPr>
            <a:lvl9pPr lvl="8" rtl="0">
              <a:spcBef>
                <a:spcPts val="0"/>
              </a:spcBef>
              <a:spcAft>
                <a:spcPts val="0"/>
              </a:spcAft>
              <a:buSzPts val="900"/>
              <a:buNone/>
              <a:defRPr/>
            </a:lvl9pPr>
          </a:lstStyle>
          <a:p>
            <a:endParaRPr/>
          </a:p>
        </p:txBody>
      </p:sp>
      <p:pic>
        <p:nvPicPr>
          <p:cNvPr id="7173" name="Google Shape;7173;p85"/>
          <p:cNvPicPr preferRelativeResize="0"/>
          <p:nvPr/>
        </p:nvPicPr>
        <p:blipFill rotWithShape="1">
          <a:blip r:embed="rId2">
            <a:alphaModFix/>
          </a:blip>
          <a:srcRect b="33253"/>
          <a:stretch/>
        </p:blipFill>
        <p:spPr>
          <a:xfrm>
            <a:off x="7429488" y="1715001"/>
            <a:ext cx="1714500" cy="1714500"/>
          </a:xfrm>
          <a:prstGeom prst="rect">
            <a:avLst/>
          </a:prstGeom>
          <a:noFill/>
          <a:ln>
            <a:noFill/>
          </a:ln>
        </p:spPr>
      </p:pic>
      <p:pic>
        <p:nvPicPr>
          <p:cNvPr id="7174" name="Google Shape;7174;p85"/>
          <p:cNvPicPr preferRelativeResize="0"/>
          <p:nvPr/>
        </p:nvPicPr>
        <p:blipFill rotWithShape="1">
          <a:blip r:embed="rId3">
            <a:alphaModFix/>
          </a:blip>
          <a:srcRect t="49" b="59"/>
          <a:stretch/>
        </p:blipFill>
        <p:spPr>
          <a:xfrm>
            <a:off x="5714925" y="-350"/>
            <a:ext cx="1714650" cy="3429002"/>
          </a:xfrm>
          <a:prstGeom prst="rect">
            <a:avLst/>
          </a:prstGeom>
          <a:noFill/>
          <a:ln>
            <a:noFill/>
          </a:ln>
        </p:spPr>
      </p:pic>
      <p:pic>
        <p:nvPicPr>
          <p:cNvPr id="7175" name="Google Shape;7175;p85"/>
          <p:cNvPicPr preferRelativeResize="0"/>
          <p:nvPr/>
        </p:nvPicPr>
        <p:blipFill rotWithShape="1">
          <a:blip r:embed="rId4">
            <a:alphaModFix/>
          </a:blip>
          <a:srcRect l="9561" r="15683"/>
          <a:stretch/>
        </p:blipFill>
        <p:spPr>
          <a:xfrm>
            <a:off x="5715000" y="3429000"/>
            <a:ext cx="1714500" cy="1714500"/>
          </a:xfrm>
          <a:prstGeom prst="ellipse">
            <a:avLst/>
          </a:prstGeom>
          <a:noFill/>
          <a:ln>
            <a:noFill/>
          </a:ln>
        </p:spPr>
      </p:pic>
      <p:grpSp>
        <p:nvGrpSpPr>
          <p:cNvPr id="7176" name="Google Shape;7176;p85"/>
          <p:cNvGrpSpPr/>
          <p:nvPr/>
        </p:nvGrpSpPr>
        <p:grpSpPr>
          <a:xfrm>
            <a:off x="8041173" y="4778596"/>
            <a:ext cx="598277" cy="170409"/>
            <a:chOff x="238125" y="1822850"/>
            <a:chExt cx="7080200" cy="2016675"/>
          </a:xfrm>
        </p:grpSpPr>
        <p:sp>
          <p:nvSpPr>
            <p:cNvPr id="7177" name="Google Shape;7177;p85"/>
            <p:cNvSpPr/>
            <p:nvPr/>
          </p:nvSpPr>
          <p:spPr>
            <a:xfrm>
              <a:off x="238125" y="1822875"/>
              <a:ext cx="2435325" cy="2016650"/>
            </a:xfrm>
            <a:custGeom>
              <a:avLst/>
              <a:gdLst/>
              <a:ahLst/>
              <a:cxnLst/>
              <a:rect l="l" t="t" r="r" b="b"/>
              <a:pathLst>
                <a:path w="97413" h="80666" extrusionOk="0">
                  <a:moveTo>
                    <a:pt x="0" y="0"/>
                  </a:moveTo>
                  <a:lnTo>
                    <a:pt x="0" y="51030"/>
                  </a:lnTo>
                  <a:cubicBezTo>
                    <a:pt x="0" y="71547"/>
                    <a:pt x="12012" y="80666"/>
                    <a:pt x="27444" y="80666"/>
                  </a:cubicBezTo>
                  <a:cubicBezTo>
                    <a:pt x="36738" y="80666"/>
                    <a:pt x="44103" y="77071"/>
                    <a:pt x="48750" y="70144"/>
                  </a:cubicBezTo>
                  <a:cubicBezTo>
                    <a:pt x="53310" y="77071"/>
                    <a:pt x="60675" y="80666"/>
                    <a:pt x="69969" y="80666"/>
                  </a:cubicBezTo>
                  <a:cubicBezTo>
                    <a:pt x="85488" y="80666"/>
                    <a:pt x="97413" y="71547"/>
                    <a:pt x="97413" y="51030"/>
                  </a:cubicBezTo>
                  <a:lnTo>
                    <a:pt x="97413" y="0"/>
                  </a:lnTo>
                  <a:lnTo>
                    <a:pt x="78386" y="0"/>
                  </a:lnTo>
                  <a:lnTo>
                    <a:pt x="78386" y="51030"/>
                  </a:lnTo>
                  <a:cubicBezTo>
                    <a:pt x="78386" y="59886"/>
                    <a:pt x="73914" y="63130"/>
                    <a:pt x="68303" y="63130"/>
                  </a:cubicBezTo>
                  <a:cubicBezTo>
                    <a:pt x="62691" y="63130"/>
                    <a:pt x="58220" y="59886"/>
                    <a:pt x="58220" y="51030"/>
                  </a:cubicBezTo>
                  <a:lnTo>
                    <a:pt x="58220" y="0"/>
                  </a:lnTo>
                  <a:lnTo>
                    <a:pt x="39193" y="0"/>
                  </a:lnTo>
                  <a:lnTo>
                    <a:pt x="39193" y="51030"/>
                  </a:lnTo>
                  <a:cubicBezTo>
                    <a:pt x="39193" y="59886"/>
                    <a:pt x="34897" y="63130"/>
                    <a:pt x="29110" y="63130"/>
                  </a:cubicBezTo>
                  <a:cubicBezTo>
                    <a:pt x="23323" y="63130"/>
                    <a:pt x="19027" y="59886"/>
                    <a:pt x="19027" y="51030"/>
                  </a:cubicBezTo>
                  <a:lnTo>
                    <a:pt x="19027" y="0"/>
                  </a:lnTo>
                  <a:close/>
                </a:path>
              </a:pathLst>
            </a:custGeom>
            <a:solidFill>
              <a:srgbClr val="CE1F3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78" name="Google Shape;7178;p85"/>
            <p:cNvSpPr/>
            <p:nvPr/>
          </p:nvSpPr>
          <p:spPr>
            <a:xfrm>
              <a:off x="2870725" y="1822850"/>
              <a:ext cx="2018850" cy="2016675"/>
            </a:xfrm>
            <a:custGeom>
              <a:avLst/>
              <a:gdLst/>
              <a:ahLst/>
              <a:cxnLst/>
              <a:rect l="l" t="t" r="r" b="b"/>
              <a:pathLst>
                <a:path w="80754" h="80667" extrusionOk="0">
                  <a:moveTo>
                    <a:pt x="40333" y="18151"/>
                  </a:moveTo>
                  <a:cubicBezTo>
                    <a:pt x="49276" y="18151"/>
                    <a:pt x="57080" y="23499"/>
                    <a:pt x="60587" y="31215"/>
                  </a:cubicBezTo>
                  <a:lnTo>
                    <a:pt x="20166" y="31390"/>
                  </a:lnTo>
                  <a:cubicBezTo>
                    <a:pt x="23586" y="23587"/>
                    <a:pt x="31302" y="18238"/>
                    <a:pt x="40333" y="18151"/>
                  </a:cubicBezTo>
                  <a:close/>
                  <a:moveTo>
                    <a:pt x="40407" y="1"/>
                  </a:moveTo>
                  <a:cubicBezTo>
                    <a:pt x="40353" y="1"/>
                    <a:pt x="40299" y="1"/>
                    <a:pt x="40245" y="1"/>
                  </a:cubicBezTo>
                  <a:cubicBezTo>
                    <a:pt x="17974" y="89"/>
                    <a:pt x="0" y="18238"/>
                    <a:pt x="88" y="40509"/>
                  </a:cubicBezTo>
                  <a:cubicBezTo>
                    <a:pt x="88" y="62726"/>
                    <a:pt x="18237" y="80667"/>
                    <a:pt x="40347" y="80667"/>
                  </a:cubicBezTo>
                  <a:cubicBezTo>
                    <a:pt x="40401" y="80667"/>
                    <a:pt x="40454" y="80667"/>
                    <a:pt x="40508" y="80667"/>
                  </a:cubicBezTo>
                  <a:cubicBezTo>
                    <a:pt x="56992" y="80667"/>
                    <a:pt x="71021" y="70759"/>
                    <a:pt x="77334" y="56642"/>
                  </a:cubicBezTo>
                  <a:lnTo>
                    <a:pt x="77334" y="56642"/>
                  </a:lnTo>
                  <a:lnTo>
                    <a:pt x="55326" y="56730"/>
                  </a:lnTo>
                  <a:cubicBezTo>
                    <a:pt x="51381" y="60237"/>
                    <a:pt x="46208" y="62517"/>
                    <a:pt x="40508" y="62517"/>
                  </a:cubicBezTo>
                  <a:cubicBezTo>
                    <a:pt x="30513" y="62517"/>
                    <a:pt x="22008" y="55941"/>
                    <a:pt x="19202" y="46910"/>
                  </a:cubicBezTo>
                  <a:lnTo>
                    <a:pt x="80227" y="46647"/>
                  </a:lnTo>
                  <a:cubicBezTo>
                    <a:pt x="80578" y="44542"/>
                    <a:pt x="80754" y="42438"/>
                    <a:pt x="80754" y="40246"/>
                  </a:cubicBezTo>
                  <a:cubicBezTo>
                    <a:pt x="80666" y="18029"/>
                    <a:pt x="62604" y="1"/>
                    <a:pt x="40407" y="1"/>
                  </a:cubicBezTo>
                  <a:close/>
                </a:path>
              </a:pathLst>
            </a:custGeom>
            <a:solidFill>
              <a:srgbClr val="CE1F3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79" name="Google Shape;7179;p85"/>
            <p:cNvSpPr/>
            <p:nvPr/>
          </p:nvSpPr>
          <p:spPr>
            <a:xfrm>
              <a:off x="4707625" y="1822875"/>
              <a:ext cx="2113100" cy="2016650"/>
            </a:xfrm>
            <a:custGeom>
              <a:avLst/>
              <a:gdLst/>
              <a:ahLst/>
              <a:cxnLst/>
              <a:rect l="l" t="t" r="r" b="b"/>
              <a:pathLst>
                <a:path w="84524" h="80666" extrusionOk="0">
                  <a:moveTo>
                    <a:pt x="22446" y="4209"/>
                  </a:moveTo>
                  <a:lnTo>
                    <a:pt x="47084" y="40333"/>
                  </a:lnTo>
                  <a:lnTo>
                    <a:pt x="22446" y="76457"/>
                  </a:lnTo>
                  <a:lnTo>
                    <a:pt x="7979" y="76457"/>
                  </a:lnTo>
                  <a:lnTo>
                    <a:pt x="32617" y="40333"/>
                  </a:lnTo>
                  <a:lnTo>
                    <a:pt x="7979" y="4209"/>
                  </a:lnTo>
                  <a:close/>
                  <a:moveTo>
                    <a:pt x="0" y="0"/>
                  </a:moveTo>
                  <a:lnTo>
                    <a:pt x="27532" y="40333"/>
                  </a:lnTo>
                  <a:lnTo>
                    <a:pt x="0" y="80666"/>
                  </a:lnTo>
                  <a:lnTo>
                    <a:pt x="24638" y="80666"/>
                  </a:lnTo>
                  <a:lnTo>
                    <a:pt x="42262" y="54888"/>
                  </a:lnTo>
                  <a:lnTo>
                    <a:pt x="59886" y="80666"/>
                  </a:lnTo>
                  <a:lnTo>
                    <a:pt x="84524" y="80666"/>
                  </a:lnTo>
                  <a:lnTo>
                    <a:pt x="56992" y="40333"/>
                  </a:lnTo>
                  <a:lnTo>
                    <a:pt x="84524" y="0"/>
                  </a:lnTo>
                  <a:lnTo>
                    <a:pt x="59886" y="0"/>
                  </a:lnTo>
                  <a:lnTo>
                    <a:pt x="42262" y="25866"/>
                  </a:lnTo>
                  <a:lnTo>
                    <a:pt x="24638" y="0"/>
                  </a:lnTo>
                  <a:close/>
                </a:path>
              </a:pathLst>
            </a:custGeom>
            <a:solidFill>
              <a:srgbClr val="CE1F3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80" name="Google Shape;7180;p85"/>
            <p:cNvSpPr/>
            <p:nvPr/>
          </p:nvSpPr>
          <p:spPr>
            <a:xfrm>
              <a:off x="5106550" y="2033300"/>
              <a:ext cx="651050" cy="1595800"/>
            </a:xfrm>
            <a:custGeom>
              <a:avLst/>
              <a:gdLst/>
              <a:ahLst/>
              <a:cxnLst/>
              <a:rect l="l" t="t" r="r" b="b"/>
              <a:pathLst>
                <a:path w="26042" h="63832" extrusionOk="0">
                  <a:moveTo>
                    <a:pt x="1" y="0"/>
                  </a:moveTo>
                  <a:lnTo>
                    <a:pt x="21746" y="31916"/>
                  </a:lnTo>
                  <a:lnTo>
                    <a:pt x="1" y="63831"/>
                  </a:lnTo>
                  <a:lnTo>
                    <a:pt x="4297" y="63831"/>
                  </a:lnTo>
                  <a:lnTo>
                    <a:pt x="26042" y="31916"/>
                  </a:lnTo>
                  <a:lnTo>
                    <a:pt x="4297" y="0"/>
                  </a:lnTo>
                  <a:close/>
                </a:path>
              </a:pathLst>
            </a:custGeom>
            <a:solidFill>
              <a:srgbClr val="CE1F3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81" name="Google Shape;7181;p85"/>
            <p:cNvSpPr/>
            <p:nvPr/>
          </p:nvSpPr>
          <p:spPr>
            <a:xfrm>
              <a:off x="5764150" y="2831175"/>
              <a:ext cx="247725" cy="725575"/>
            </a:xfrm>
            <a:custGeom>
              <a:avLst/>
              <a:gdLst/>
              <a:ahLst/>
              <a:cxnLst/>
              <a:rect l="l" t="t" r="r" b="b"/>
              <a:pathLst>
                <a:path w="9909" h="29023" extrusionOk="0">
                  <a:moveTo>
                    <a:pt x="9909" y="1"/>
                  </a:moveTo>
                  <a:lnTo>
                    <a:pt x="1" y="14556"/>
                  </a:lnTo>
                  <a:lnTo>
                    <a:pt x="9909" y="29023"/>
                  </a:lnTo>
                  <a:lnTo>
                    <a:pt x="9909" y="1"/>
                  </a:lnTo>
                  <a:close/>
                </a:path>
              </a:pathLst>
            </a:custGeom>
            <a:solidFill>
              <a:srgbClr val="9C182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82" name="Google Shape;7182;p85"/>
            <p:cNvSpPr/>
            <p:nvPr/>
          </p:nvSpPr>
          <p:spPr>
            <a:xfrm>
              <a:off x="6842625" y="1822875"/>
              <a:ext cx="197300" cy="236750"/>
            </a:xfrm>
            <a:custGeom>
              <a:avLst/>
              <a:gdLst/>
              <a:ahLst/>
              <a:cxnLst/>
              <a:rect l="l" t="t" r="r" b="b"/>
              <a:pathLst>
                <a:path w="7892" h="9470" extrusionOk="0">
                  <a:moveTo>
                    <a:pt x="1" y="0"/>
                  </a:moveTo>
                  <a:lnTo>
                    <a:pt x="1" y="1754"/>
                  </a:lnTo>
                  <a:lnTo>
                    <a:pt x="2719" y="1754"/>
                  </a:lnTo>
                  <a:lnTo>
                    <a:pt x="2719" y="9469"/>
                  </a:lnTo>
                  <a:lnTo>
                    <a:pt x="5086" y="9469"/>
                  </a:lnTo>
                  <a:lnTo>
                    <a:pt x="5086" y="1754"/>
                  </a:lnTo>
                  <a:lnTo>
                    <a:pt x="7892" y="1754"/>
                  </a:lnTo>
                  <a:lnTo>
                    <a:pt x="7892" y="0"/>
                  </a:lnTo>
                  <a:close/>
                </a:path>
              </a:pathLst>
            </a:custGeom>
            <a:solidFill>
              <a:srgbClr val="CE0E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83" name="Google Shape;7183;p85"/>
            <p:cNvSpPr/>
            <p:nvPr/>
          </p:nvSpPr>
          <p:spPr>
            <a:xfrm>
              <a:off x="7064025" y="1822875"/>
              <a:ext cx="254300" cy="236750"/>
            </a:xfrm>
            <a:custGeom>
              <a:avLst/>
              <a:gdLst/>
              <a:ahLst/>
              <a:cxnLst/>
              <a:rect l="l" t="t" r="r" b="b"/>
              <a:pathLst>
                <a:path w="10172" h="9470" extrusionOk="0">
                  <a:moveTo>
                    <a:pt x="0" y="0"/>
                  </a:moveTo>
                  <a:lnTo>
                    <a:pt x="0" y="9469"/>
                  </a:lnTo>
                  <a:lnTo>
                    <a:pt x="2280" y="9469"/>
                  </a:lnTo>
                  <a:lnTo>
                    <a:pt x="2280" y="7277"/>
                  </a:lnTo>
                  <a:lnTo>
                    <a:pt x="2017" y="2718"/>
                  </a:lnTo>
                  <a:lnTo>
                    <a:pt x="4297" y="9469"/>
                  </a:lnTo>
                  <a:lnTo>
                    <a:pt x="5875" y="9469"/>
                  </a:lnTo>
                  <a:lnTo>
                    <a:pt x="8155" y="2718"/>
                  </a:lnTo>
                  <a:lnTo>
                    <a:pt x="7892" y="7277"/>
                  </a:lnTo>
                  <a:lnTo>
                    <a:pt x="7892" y="9469"/>
                  </a:lnTo>
                  <a:lnTo>
                    <a:pt x="10171" y="9469"/>
                  </a:lnTo>
                  <a:lnTo>
                    <a:pt x="10171" y="0"/>
                  </a:lnTo>
                  <a:lnTo>
                    <a:pt x="7190" y="0"/>
                  </a:lnTo>
                  <a:lnTo>
                    <a:pt x="5086" y="6576"/>
                  </a:lnTo>
                  <a:lnTo>
                    <a:pt x="2982" y="0"/>
                  </a:lnTo>
                  <a:close/>
                </a:path>
              </a:pathLst>
            </a:custGeom>
            <a:solidFill>
              <a:srgbClr val="CE0E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184" name="Google Shape;7184;p85"/>
          <p:cNvGrpSpPr/>
          <p:nvPr/>
        </p:nvGrpSpPr>
        <p:grpSpPr>
          <a:xfrm>
            <a:off x="7429557" y="273"/>
            <a:ext cx="1714747" cy="1713968"/>
            <a:chOff x="1189450" y="238125"/>
            <a:chExt cx="5177375" cy="5175025"/>
          </a:xfrm>
        </p:grpSpPr>
        <p:sp>
          <p:nvSpPr>
            <p:cNvPr id="7185" name="Google Shape;7185;p85"/>
            <p:cNvSpPr/>
            <p:nvPr/>
          </p:nvSpPr>
          <p:spPr>
            <a:xfrm>
              <a:off x="3342550" y="261725"/>
              <a:ext cx="75550" cy="51950"/>
            </a:xfrm>
            <a:custGeom>
              <a:avLst/>
              <a:gdLst/>
              <a:ahLst/>
              <a:cxnLst/>
              <a:rect l="l" t="t" r="r" b="b"/>
              <a:pathLst>
                <a:path w="3022" h="2078" extrusionOk="0">
                  <a:moveTo>
                    <a:pt x="2927" y="0"/>
                  </a:moveTo>
                  <a:cubicBezTo>
                    <a:pt x="1889" y="189"/>
                    <a:pt x="944" y="284"/>
                    <a:pt x="0" y="473"/>
                  </a:cubicBezTo>
                  <a:cubicBezTo>
                    <a:pt x="0" y="473"/>
                    <a:pt x="0" y="473"/>
                    <a:pt x="0" y="567"/>
                  </a:cubicBezTo>
                  <a:cubicBezTo>
                    <a:pt x="0" y="1417"/>
                    <a:pt x="661" y="2078"/>
                    <a:pt x="1511" y="2078"/>
                  </a:cubicBezTo>
                  <a:cubicBezTo>
                    <a:pt x="2361" y="2078"/>
                    <a:pt x="3022" y="1417"/>
                    <a:pt x="3022" y="567"/>
                  </a:cubicBezTo>
                  <a:cubicBezTo>
                    <a:pt x="3022" y="378"/>
                    <a:pt x="2927" y="189"/>
                    <a:pt x="292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86" name="Google Shape;7186;p85"/>
            <p:cNvSpPr/>
            <p:nvPr/>
          </p:nvSpPr>
          <p:spPr>
            <a:xfrm>
              <a:off x="3540850" y="242825"/>
              <a:ext cx="75575" cy="70850"/>
            </a:xfrm>
            <a:custGeom>
              <a:avLst/>
              <a:gdLst/>
              <a:ahLst/>
              <a:cxnLst/>
              <a:rect l="l" t="t" r="r" b="b"/>
              <a:pathLst>
                <a:path w="3023" h="2834" extrusionOk="0">
                  <a:moveTo>
                    <a:pt x="2267" y="1"/>
                  </a:moveTo>
                  <a:cubicBezTo>
                    <a:pt x="1700" y="1"/>
                    <a:pt x="1228" y="95"/>
                    <a:pt x="662" y="95"/>
                  </a:cubicBezTo>
                  <a:cubicBezTo>
                    <a:pt x="284" y="379"/>
                    <a:pt x="1" y="756"/>
                    <a:pt x="1" y="1323"/>
                  </a:cubicBezTo>
                  <a:lnTo>
                    <a:pt x="95" y="1323"/>
                  </a:lnTo>
                  <a:cubicBezTo>
                    <a:pt x="95" y="2173"/>
                    <a:pt x="756" y="2834"/>
                    <a:pt x="1511" y="2834"/>
                  </a:cubicBezTo>
                  <a:cubicBezTo>
                    <a:pt x="2361" y="2834"/>
                    <a:pt x="3022" y="2173"/>
                    <a:pt x="3022" y="1323"/>
                  </a:cubicBezTo>
                  <a:cubicBezTo>
                    <a:pt x="3022" y="756"/>
                    <a:pt x="2739" y="284"/>
                    <a:pt x="226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87" name="Google Shape;7187;p85"/>
            <p:cNvSpPr/>
            <p:nvPr/>
          </p:nvSpPr>
          <p:spPr>
            <a:xfrm>
              <a:off x="3741525" y="238125"/>
              <a:ext cx="73200" cy="75550"/>
            </a:xfrm>
            <a:custGeom>
              <a:avLst/>
              <a:gdLst/>
              <a:ahLst/>
              <a:cxnLst/>
              <a:rect l="l" t="t" r="r" b="b"/>
              <a:pathLst>
                <a:path w="2928" h="3022" extrusionOk="0">
                  <a:moveTo>
                    <a:pt x="1511" y="0"/>
                  </a:moveTo>
                  <a:cubicBezTo>
                    <a:pt x="661" y="0"/>
                    <a:pt x="0" y="661"/>
                    <a:pt x="0" y="1511"/>
                  </a:cubicBezTo>
                  <a:cubicBezTo>
                    <a:pt x="0" y="2361"/>
                    <a:pt x="661" y="3022"/>
                    <a:pt x="1417" y="3022"/>
                  </a:cubicBezTo>
                  <a:lnTo>
                    <a:pt x="1511" y="3022"/>
                  </a:lnTo>
                  <a:cubicBezTo>
                    <a:pt x="2267" y="3022"/>
                    <a:pt x="2928" y="2361"/>
                    <a:pt x="2928" y="1511"/>
                  </a:cubicBezTo>
                  <a:cubicBezTo>
                    <a:pt x="2928" y="661"/>
                    <a:pt x="2267" y="0"/>
                    <a:pt x="151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88" name="Google Shape;7188;p85"/>
            <p:cNvSpPr/>
            <p:nvPr/>
          </p:nvSpPr>
          <p:spPr>
            <a:xfrm>
              <a:off x="2745250" y="429350"/>
              <a:ext cx="75575" cy="73200"/>
            </a:xfrm>
            <a:custGeom>
              <a:avLst/>
              <a:gdLst/>
              <a:ahLst/>
              <a:cxnLst/>
              <a:rect l="l" t="t" r="r" b="b"/>
              <a:pathLst>
                <a:path w="3023" h="2928" extrusionOk="0">
                  <a:moveTo>
                    <a:pt x="1983" y="0"/>
                  </a:moveTo>
                  <a:cubicBezTo>
                    <a:pt x="1417" y="283"/>
                    <a:pt x="756" y="567"/>
                    <a:pt x="189" y="756"/>
                  </a:cubicBezTo>
                  <a:cubicBezTo>
                    <a:pt x="95" y="945"/>
                    <a:pt x="0" y="1133"/>
                    <a:pt x="0" y="1417"/>
                  </a:cubicBezTo>
                  <a:cubicBezTo>
                    <a:pt x="0" y="2267"/>
                    <a:pt x="661" y="2833"/>
                    <a:pt x="1511" y="2833"/>
                  </a:cubicBezTo>
                  <a:lnTo>
                    <a:pt x="1511" y="2928"/>
                  </a:lnTo>
                  <a:cubicBezTo>
                    <a:pt x="2361" y="2928"/>
                    <a:pt x="3022" y="2267"/>
                    <a:pt x="3022" y="1417"/>
                  </a:cubicBezTo>
                  <a:cubicBezTo>
                    <a:pt x="3022" y="756"/>
                    <a:pt x="2550" y="189"/>
                    <a:pt x="198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89" name="Google Shape;7189;p85"/>
            <p:cNvSpPr/>
            <p:nvPr/>
          </p:nvSpPr>
          <p:spPr>
            <a:xfrm>
              <a:off x="2945925" y="426975"/>
              <a:ext cx="73200" cy="75575"/>
            </a:xfrm>
            <a:custGeom>
              <a:avLst/>
              <a:gdLst/>
              <a:ahLst/>
              <a:cxnLst/>
              <a:rect l="l" t="t" r="r" b="b"/>
              <a:pathLst>
                <a:path w="2928" h="3023" extrusionOk="0">
                  <a:moveTo>
                    <a:pt x="1417" y="1"/>
                  </a:moveTo>
                  <a:cubicBezTo>
                    <a:pt x="661" y="1"/>
                    <a:pt x="0" y="662"/>
                    <a:pt x="0" y="1512"/>
                  </a:cubicBezTo>
                  <a:cubicBezTo>
                    <a:pt x="0" y="2362"/>
                    <a:pt x="661" y="3023"/>
                    <a:pt x="1417" y="3023"/>
                  </a:cubicBezTo>
                  <a:cubicBezTo>
                    <a:pt x="2266" y="3023"/>
                    <a:pt x="2928" y="2362"/>
                    <a:pt x="2928" y="1512"/>
                  </a:cubicBezTo>
                  <a:cubicBezTo>
                    <a:pt x="2928" y="662"/>
                    <a:pt x="2266" y="1"/>
                    <a:pt x="141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90" name="Google Shape;7190;p85"/>
            <p:cNvSpPr/>
            <p:nvPr/>
          </p:nvSpPr>
          <p:spPr>
            <a:xfrm>
              <a:off x="3144225" y="426975"/>
              <a:ext cx="73225" cy="75575"/>
            </a:xfrm>
            <a:custGeom>
              <a:avLst/>
              <a:gdLst/>
              <a:ahLst/>
              <a:cxnLst/>
              <a:rect l="l" t="t" r="r" b="b"/>
              <a:pathLst>
                <a:path w="2929" h="3023" extrusionOk="0">
                  <a:moveTo>
                    <a:pt x="1511" y="1"/>
                  </a:moveTo>
                  <a:cubicBezTo>
                    <a:pt x="662" y="1"/>
                    <a:pt x="1" y="662"/>
                    <a:pt x="1" y="1512"/>
                  </a:cubicBezTo>
                  <a:cubicBezTo>
                    <a:pt x="1" y="2362"/>
                    <a:pt x="662" y="3023"/>
                    <a:pt x="1417" y="3023"/>
                  </a:cubicBezTo>
                  <a:lnTo>
                    <a:pt x="1511" y="3023"/>
                  </a:lnTo>
                  <a:cubicBezTo>
                    <a:pt x="2267" y="3023"/>
                    <a:pt x="2928" y="2362"/>
                    <a:pt x="2928" y="1512"/>
                  </a:cubicBezTo>
                  <a:cubicBezTo>
                    <a:pt x="2928" y="662"/>
                    <a:pt x="2267" y="1"/>
                    <a:pt x="151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91" name="Google Shape;7191;p85"/>
            <p:cNvSpPr/>
            <p:nvPr/>
          </p:nvSpPr>
          <p:spPr>
            <a:xfrm>
              <a:off x="3342550" y="426975"/>
              <a:ext cx="75550" cy="75575"/>
            </a:xfrm>
            <a:custGeom>
              <a:avLst/>
              <a:gdLst/>
              <a:ahLst/>
              <a:cxnLst/>
              <a:rect l="l" t="t" r="r" b="b"/>
              <a:pathLst>
                <a:path w="3022" h="3023" extrusionOk="0">
                  <a:moveTo>
                    <a:pt x="1511" y="1"/>
                  </a:moveTo>
                  <a:cubicBezTo>
                    <a:pt x="661" y="1"/>
                    <a:pt x="0" y="662"/>
                    <a:pt x="0" y="1512"/>
                  </a:cubicBezTo>
                  <a:cubicBezTo>
                    <a:pt x="0" y="2362"/>
                    <a:pt x="661" y="3023"/>
                    <a:pt x="1511" y="3023"/>
                  </a:cubicBezTo>
                  <a:cubicBezTo>
                    <a:pt x="2361" y="3023"/>
                    <a:pt x="3022" y="2362"/>
                    <a:pt x="3022" y="1512"/>
                  </a:cubicBezTo>
                  <a:cubicBezTo>
                    <a:pt x="3022" y="662"/>
                    <a:pt x="2361" y="1"/>
                    <a:pt x="151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92" name="Google Shape;7192;p85"/>
            <p:cNvSpPr/>
            <p:nvPr/>
          </p:nvSpPr>
          <p:spPr>
            <a:xfrm>
              <a:off x="3540850" y="426975"/>
              <a:ext cx="75575" cy="75575"/>
            </a:xfrm>
            <a:custGeom>
              <a:avLst/>
              <a:gdLst/>
              <a:ahLst/>
              <a:cxnLst/>
              <a:rect l="l" t="t" r="r" b="b"/>
              <a:pathLst>
                <a:path w="3023" h="3023" extrusionOk="0">
                  <a:moveTo>
                    <a:pt x="1511" y="1"/>
                  </a:moveTo>
                  <a:cubicBezTo>
                    <a:pt x="756" y="1"/>
                    <a:pt x="1" y="662"/>
                    <a:pt x="95" y="1512"/>
                  </a:cubicBezTo>
                  <a:cubicBezTo>
                    <a:pt x="95" y="2362"/>
                    <a:pt x="756" y="3023"/>
                    <a:pt x="1511" y="3023"/>
                  </a:cubicBezTo>
                  <a:cubicBezTo>
                    <a:pt x="2361" y="3023"/>
                    <a:pt x="3022" y="2362"/>
                    <a:pt x="3022" y="1512"/>
                  </a:cubicBezTo>
                  <a:cubicBezTo>
                    <a:pt x="3022" y="662"/>
                    <a:pt x="2361" y="1"/>
                    <a:pt x="151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93" name="Google Shape;7193;p85"/>
            <p:cNvSpPr/>
            <p:nvPr/>
          </p:nvSpPr>
          <p:spPr>
            <a:xfrm>
              <a:off x="3741525" y="426975"/>
              <a:ext cx="73200" cy="75575"/>
            </a:xfrm>
            <a:custGeom>
              <a:avLst/>
              <a:gdLst/>
              <a:ahLst/>
              <a:cxnLst/>
              <a:rect l="l" t="t" r="r" b="b"/>
              <a:pathLst>
                <a:path w="2928" h="3023" extrusionOk="0">
                  <a:moveTo>
                    <a:pt x="1511" y="1"/>
                  </a:moveTo>
                  <a:cubicBezTo>
                    <a:pt x="661" y="1"/>
                    <a:pt x="0" y="662"/>
                    <a:pt x="0" y="1512"/>
                  </a:cubicBezTo>
                  <a:cubicBezTo>
                    <a:pt x="0" y="2362"/>
                    <a:pt x="661" y="3023"/>
                    <a:pt x="1417" y="3023"/>
                  </a:cubicBezTo>
                  <a:lnTo>
                    <a:pt x="1511" y="3023"/>
                  </a:lnTo>
                  <a:cubicBezTo>
                    <a:pt x="2267" y="3023"/>
                    <a:pt x="2928" y="2362"/>
                    <a:pt x="2928" y="1512"/>
                  </a:cubicBezTo>
                  <a:cubicBezTo>
                    <a:pt x="2928" y="662"/>
                    <a:pt x="2267" y="1"/>
                    <a:pt x="151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94" name="Google Shape;7194;p85"/>
            <p:cNvSpPr/>
            <p:nvPr/>
          </p:nvSpPr>
          <p:spPr>
            <a:xfrm>
              <a:off x="2350975" y="627650"/>
              <a:ext cx="70850" cy="63775"/>
            </a:xfrm>
            <a:custGeom>
              <a:avLst/>
              <a:gdLst/>
              <a:ahLst/>
              <a:cxnLst/>
              <a:rect l="l" t="t" r="r" b="b"/>
              <a:pathLst>
                <a:path w="2834" h="2551" extrusionOk="0">
                  <a:moveTo>
                    <a:pt x="2362" y="1"/>
                  </a:moveTo>
                  <a:cubicBezTo>
                    <a:pt x="1606" y="473"/>
                    <a:pt x="756" y="945"/>
                    <a:pt x="1" y="1512"/>
                  </a:cubicBezTo>
                  <a:cubicBezTo>
                    <a:pt x="190" y="2078"/>
                    <a:pt x="662" y="2550"/>
                    <a:pt x="1323" y="2550"/>
                  </a:cubicBezTo>
                  <a:cubicBezTo>
                    <a:pt x="2173" y="2550"/>
                    <a:pt x="2834" y="1889"/>
                    <a:pt x="2834" y="1039"/>
                  </a:cubicBezTo>
                  <a:cubicBezTo>
                    <a:pt x="2834" y="567"/>
                    <a:pt x="2645" y="190"/>
                    <a:pt x="236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95" name="Google Shape;7195;p85"/>
            <p:cNvSpPr/>
            <p:nvPr/>
          </p:nvSpPr>
          <p:spPr>
            <a:xfrm>
              <a:off x="2546925" y="615850"/>
              <a:ext cx="75575" cy="75575"/>
            </a:xfrm>
            <a:custGeom>
              <a:avLst/>
              <a:gdLst/>
              <a:ahLst/>
              <a:cxnLst/>
              <a:rect l="l" t="t" r="r" b="b"/>
              <a:pathLst>
                <a:path w="3023" h="3023" extrusionOk="0">
                  <a:moveTo>
                    <a:pt x="1512" y="1"/>
                  </a:moveTo>
                  <a:cubicBezTo>
                    <a:pt x="662" y="1"/>
                    <a:pt x="1" y="662"/>
                    <a:pt x="1" y="1511"/>
                  </a:cubicBezTo>
                  <a:cubicBezTo>
                    <a:pt x="1" y="2361"/>
                    <a:pt x="662" y="3022"/>
                    <a:pt x="1512" y="3022"/>
                  </a:cubicBezTo>
                  <a:cubicBezTo>
                    <a:pt x="2362" y="3022"/>
                    <a:pt x="3023" y="2361"/>
                    <a:pt x="3023" y="1511"/>
                  </a:cubicBezTo>
                  <a:cubicBezTo>
                    <a:pt x="3023" y="662"/>
                    <a:pt x="2267" y="1"/>
                    <a:pt x="151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96" name="Google Shape;7196;p85"/>
            <p:cNvSpPr/>
            <p:nvPr/>
          </p:nvSpPr>
          <p:spPr>
            <a:xfrm>
              <a:off x="2745250" y="615850"/>
              <a:ext cx="75575" cy="75575"/>
            </a:xfrm>
            <a:custGeom>
              <a:avLst/>
              <a:gdLst/>
              <a:ahLst/>
              <a:cxnLst/>
              <a:rect l="l" t="t" r="r" b="b"/>
              <a:pathLst>
                <a:path w="3023" h="3023" extrusionOk="0">
                  <a:moveTo>
                    <a:pt x="1511" y="1"/>
                  </a:moveTo>
                  <a:cubicBezTo>
                    <a:pt x="661" y="1"/>
                    <a:pt x="0" y="662"/>
                    <a:pt x="0" y="1511"/>
                  </a:cubicBezTo>
                  <a:cubicBezTo>
                    <a:pt x="0" y="2361"/>
                    <a:pt x="661" y="3022"/>
                    <a:pt x="1511" y="3022"/>
                  </a:cubicBezTo>
                  <a:cubicBezTo>
                    <a:pt x="2361" y="3022"/>
                    <a:pt x="3022" y="2361"/>
                    <a:pt x="3022" y="1511"/>
                  </a:cubicBezTo>
                  <a:cubicBezTo>
                    <a:pt x="3022" y="662"/>
                    <a:pt x="2361" y="1"/>
                    <a:pt x="151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97" name="Google Shape;7197;p85"/>
            <p:cNvSpPr/>
            <p:nvPr/>
          </p:nvSpPr>
          <p:spPr>
            <a:xfrm>
              <a:off x="2945925" y="615850"/>
              <a:ext cx="73200" cy="75575"/>
            </a:xfrm>
            <a:custGeom>
              <a:avLst/>
              <a:gdLst/>
              <a:ahLst/>
              <a:cxnLst/>
              <a:rect l="l" t="t" r="r" b="b"/>
              <a:pathLst>
                <a:path w="2928" h="3023" extrusionOk="0">
                  <a:moveTo>
                    <a:pt x="1417" y="1"/>
                  </a:moveTo>
                  <a:cubicBezTo>
                    <a:pt x="661" y="1"/>
                    <a:pt x="0" y="662"/>
                    <a:pt x="0" y="1511"/>
                  </a:cubicBezTo>
                  <a:cubicBezTo>
                    <a:pt x="0" y="2361"/>
                    <a:pt x="661" y="3022"/>
                    <a:pt x="1417" y="3022"/>
                  </a:cubicBezTo>
                  <a:cubicBezTo>
                    <a:pt x="2266" y="3022"/>
                    <a:pt x="2928" y="2361"/>
                    <a:pt x="2928" y="1511"/>
                  </a:cubicBezTo>
                  <a:cubicBezTo>
                    <a:pt x="2928" y="662"/>
                    <a:pt x="2266" y="1"/>
                    <a:pt x="141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98" name="Google Shape;7198;p85"/>
            <p:cNvSpPr/>
            <p:nvPr/>
          </p:nvSpPr>
          <p:spPr>
            <a:xfrm>
              <a:off x="3144225" y="615850"/>
              <a:ext cx="73225" cy="75575"/>
            </a:xfrm>
            <a:custGeom>
              <a:avLst/>
              <a:gdLst/>
              <a:ahLst/>
              <a:cxnLst/>
              <a:rect l="l" t="t" r="r" b="b"/>
              <a:pathLst>
                <a:path w="2929" h="3023" extrusionOk="0">
                  <a:moveTo>
                    <a:pt x="1511" y="1"/>
                  </a:moveTo>
                  <a:cubicBezTo>
                    <a:pt x="662" y="1"/>
                    <a:pt x="1" y="662"/>
                    <a:pt x="1" y="1511"/>
                  </a:cubicBezTo>
                  <a:cubicBezTo>
                    <a:pt x="1" y="2361"/>
                    <a:pt x="662" y="3022"/>
                    <a:pt x="1417" y="3022"/>
                  </a:cubicBezTo>
                  <a:lnTo>
                    <a:pt x="1511" y="3022"/>
                  </a:lnTo>
                  <a:cubicBezTo>
                    <a:pt x="2267" y="3022"/>
                    <a:pt x="2928" y="2361"/>
                    <a:pt x="2928" y="1511"/>
                  </a:cubicBezTo>
                  <a:cubicBezTo>
                    <a:pt x="2928" y="662"/>
                    <a:pt x="2267" y="1"/>
                    <a:pt x="151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99" name="Google Shape;7199;p85"/>
            <p:cNvSpPr/>
            <p:nvPr/>
          </p:nvSpPr>
          <p:spPr>
            <a:xfrm>
              <a:off x="3342550" y="615850"/>
              <a:ext cx="75550" cy="75575"/>
            </a:xfrm>
            <a:custGeom>
              <a:avLst/>
              <a:gdLst/>
              <a:ahLst/>
              <a:cxnLst/>
              <a:rect l="l" t="t" r="r" b="b"/>
              <a:pathLst>
                <a:path w="3022" h="3023" extrusionOk="0">
                  <a:moveTo>
                    <a:pt x="1511" y="1"/>
                  </a:moveTo>
                  <a:cubicBezTo>
                    <a:pt x="661" y="1"/>
                    <a:pt x="0" y="662"/>
                    <a:pt x="0" y="1511"/>
                  </a:cubicBezTo>
                  <a:cubicBezTo>
                    <a:pt x="0" y="2361"/>
                    <a:pt x="661" y="3022"/>
                    <a:pt x="1511" y="3022"/>
                  </a:cubicBezTo>
                  <a:cubicBezTo>
                    <a:pt x="2361" y="3022"/>
                    <a:pt x="3022" y="2361"/>
                    <a:pt x="3022" y="1511"/>
                  </a:cubicBezTo>
                  <a:cubicBezTo>
                    <a:pt x="3022" y="662"/>
                    <a:pt x="2361" y="1"/>
                    <a:pt x="151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00" name="Google Shape;7200;p85"/>
            <p:cNvSpPr/>
            <p:nvPr/>
          </p:nvSpPr>
          <p:spPr>
            <a:xfrm>
              <a:off x="3540850" y="615850"/>
              <a:ext cx="75575" cy="75575"/>
            </a:xfrm>
            <a:custGeom>
              <a:avLst/>
              <a:gdLst/>
              <a:ahLst/>
              <a:cxnLst/>
              <a:rect l="l" t="t" r="r" b="b"/>
              <a:pathLst>
                <a:path w="3023" h="3023" extrusionOk="0">
                  <a:moveTo>
                    <a:pt x="1511" y="1"/>
                  </a:moveTo>
                  <a:cubicBezTo>
                    <a:pt x="756" y="1"/>
                    <a:pt x="1" y="662"/>
                    <a:pt x="95" y="1511"/>
                  </a:cubicBezTo>
                  <a:cubicBezTo>
                    <a:pt x="95" y="2361"/>
                    <a:pt x="756" y="3022"/>
                    <a:pt x="1511" y="3022"/>
                  </a:cubicBezTo>
                  <a:cubicBezTo>
                    <a:pt x="2361" y="3022"/>
                    <a:pt x="3022" y="2361"/>
                    <a:pt x="3022" y="1511"/>
                  </a:cubicBezTo>
                  <a:cubicBezTo>
                    <a:pt x="3022" y="662"/>
                    <a:pt x="2361" y="1"/>
                    <a:pt x="151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01" name="Google Shape;7201;p85"/>
            <p:cNvSpPr/>
            <p:nvPr/>
          </p:nvSpPr>
          <p:spPr>
            <a:xfrm>
              <a:off x="3741525" y="615850"/>
              <a:ext cx="73200" cy="75575"/>
            </a:xfrm>
            <a:custGeom>
              <a:avLst/>
              <a:gdLst/>
              <a:ahLst/>
              <a:cxnLst/>
              <a:rect l="l" t="t" r="r" b="b"/>
              <a:pathLst>
                <a:path w="2928" h="3023" extrusionOk="0">
                  <a:moveTo>
                    <a:pt x="1511" y="1"/>
                  </a:moveTo>
                  <a:cubicBezTo>
                    <a:pt x="661" y="1"/>
                    <a:pt x="0" y="662"/>
                    <a:pt x="0" y="1511"/>
                  </a:cubicBezTo>
                  <a:cubicBezTo>
                    <a:pt x="0" y="2361"/>
                    <a:pt x="661" y="3022"/>
                    <a:pt x="1417" y="3022"/>
                  </a:cubicBezTo>
                  <a:lnTo>
                    <a:pt x="1511" y="3022"/>
                  </a:lnTo>
                  <a:cubicBezTo>
                    <a:pt x="2267" y="3022"/>
                    <a:pt x="2928" y="2361"/>
                    <a:pt x="2928" y="1511"/>
                  </a:cubicBezTo>
                  <a:cubicBezTo>
                    <a:pt x="2928" y="662"/>
                    <a:pt x="2267" y="1"/>
                    <a:pt x="151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02" name="Google Shape;7202;p85"/>
            <p:cNvSpPr/>
            <p:nvPr/>
          </p:nvSpPr>
          <p:spPr>
            <a:xfrm>
              <a:off x="2147950" y="804725"/>
              <a:ext cx="75575" cy="75575"/>
            </a:xfrm>
            <a:custGeom>
              <a:avLst/>
              <a:gdLst/>
              <a:ahLst/>
              <a:cxnLst/>
              <a:rect l="l" t="t" r="r" b="b"/>
              <a:pathLst>
                <a:path w="3023" h="3023"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03" name="Google Shape;7203;p85"/>
            <p:cNvSpPr/>
            <p:nvPr/>
          </p:nvSpPr>
          <p:spPr>
            <a:xfrm>
              <a:off x="2346250" y="804725"/>
              <a:ext cx="75575" cy="75575"/>
            </a:xfrm>
            <a:custGeom>
              <a:avLst/>
              <a:gdLst/>
              <a:ahLst/>
              <a:cxnLst/>
              <a:rect l="l" t="t" r="r" b="b"/>
              <a:pathLst>
                <a:path w="3023" h="3023" extrusionOk="0">
                  <a:moveTo>
                    <a:pt x="1512" y="0"/>
                  </a:moveTo>
                  <a:cubicBezTo>
                    <a:pt x="756" y="0"/>
                    <a:pt x="1" y="661"/>
                    <a:pt x="95" y="1511"/>
                  </a:cubicBezTo>
                  <a:cubicBezTo>
                    <a:pt x="95" y="2361"/>
                    <a:pt x="756" y="3022"/>
                    <a:pt x="1512" y="3022"/>
                  </a:cubicBezTo>
                  <a:cubicBezTo>
                    <a:pt x="2362" y="3022"/>
                    <a:pt x="3023" y="2361"/>
                    <a:pt x="3023" y="1511"/>
                  </a:cubicBezTo>
                  <a:cubicBezTo>
                    <a:pt x="3023" y="661"/>
                    <a:pt x="2362" y="0"/>
                    <a:pt x="151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04" name="Google Shape;7204;p85"/>
            <p:cNvSpPr/>
            <p:nvPr/>
          </p:nvSpPr>
          <p:spPr>
            <a:xfrm>
              <a:off x="2546925" y="804725"/>
              <a:ext cx="75575" cy="75575"/>
            </a:xfrm>
            <a:custGeom>
              <a:avLst/>
              <a:gdLst/>
              <a:ahLst/>
              <a:cxnLst/>
              <a:rect l="l" t="t" r="r" b="b"/>
              <a:pathLst>
                <a:path w="3023" h="3023" extrusionOk="0">
                  <a:moveTo>
                    <a:pt x="1512" y="0"/>
                  </a:moveTo>
                  <a:cubicBezTo>
                    <a:pt x="662" y="0"/>
                    <a:pt x="1" y="661"/>
                    <a:pt x="1" y="1511"/>
                  </a:cubicBezTo>
                  <a:cubicBezTo>
                    <a:pt x="1" y="2361"/>
                    <a:pt x="662" y="3022"/>
                    <a:pt x="1512" y="3022"/>
                  </a:cubicBezTo>
                  <a:cubicBezTo>
                    <a:pt x="2362" y="3022"/>
                    <a:pt x="3023" y="2361"/>
                    <a:pt x="3023" y="1511"/>
                  </a:cubicBezTo>
                  <a:cubicBezTo>
                    <a:pt x="3023" y="661"/>
                    <a:pt x="2267" y="0"/>
                    <a:pt x="151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05" name="Google Shape;7205;p85"/>
            <p:cNvSpPr/>
            <p:nvPr/>
          </p:nvSpPr>
          <p:spPr>
            <a:xfrm>
              <a:off x="2745250" y="804725"/>
              <a:ext cx="75575" cy="75575"/>
            </a:xfrm>
            <a:custGeom>
              <a:avLst/>
              <a:gdLst/>
              <a:ahLst/>
              <a:cxnLst/>
              <a:rect l="l" t="t" r="r" b="b"/>
              <a:pathLst>
                <a:path w="3023" h="3023"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06" name="Google Shape;7206;p85"/>
            <p:cNvSpPr/>
            <p:nvPr/>
          </p:nvSpPr>
          <p:spPr>
            <a:xfrm>
              <a:off x="2945925" y="804725"/>
              <a:ext cx="73200" cy="75575"/>
            </a:xfrm>
            <a:custGeom>
              <a:avLst/>
              <a:gdLst/>
              <a:ahLst/>
              <a:cxnLst/>
              <a:rect l="l" t="t" r="r" b="b"/>
              <a:pathLst>
                <a:path w="2928" h="3023" extrusionOk="0">
                  <a:moveTo>
                    <a:pt x="1417" y="0"/>
                  </a:moveTo>
                  <a:cubicBezTo>
                    <a:pt x="661" y="0"/>
                    <a:pt x="0" y="661"/>
                    <a:pt x="0" y="1511"/>
                  </a:cubicBezTo>
                  <a:cubicBezTo>
                    <a:pt x="0" y="2361"/>
                    <a:pt x="661" y="3022"/>
                    <a:pt x="1417" y="3022"/>
                  </a:cubicBezTo>
                  <a:cubicBezTo>
                    <a:pt x="2266" y="3022"/>
                    <a:pt x="2928" y="2361"/>
                    <a:pt x="2928" y="1511"/>
                  </a:cubicBezTo>
                  <a:cubicBezTo>
                    <a:pt x="2928" y="661"/>
                    <a:pt x="2266" y="0"/>
                    <a:pt x="141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07" name="Google Shape;7207;p85"/>
            <p:cNvSpPr/>
            <p:nvPr/>
          </p:nvSpPr>
          <p:spPr>
            <a:xfrm>
              <a:off x="3144225" y="804725"/>
              <a:ext cx="73225" cy="75575"/>
            </a:xfrm>
            <a:custGeom>
              <a:avLst/>
              <a:gdLst/>
              <a:ahLst/>
              <a:cxnLst/>
              <a:rect l="l" t="t" r="r" b="b"/>
              <a:pathLst>
                <a:path w="2929" h="3023" extrusionOk="0">
                  <a:moveTo>
                    <a:pt x="1511" y="0"/>
                  </a:moveTo>
                  <a:cubicBezTo>
                    <a:pt x="662" y="0"/>
                    <a:pt x="1" y="661"/>
                    <a:pt x="1" y="1511"/>
                  </a:cubicBezTo>
                  <a:cubicBezTo>
                    <a:pt x="1" y="2361"/>
                    <a:pt x="662" y="3022"/>
                    <a:pt x="1417" y="3022"/>
                  </a:cubicBezTo>
                  <a:lnTo>
                    <a:pt x="1511" y="3022"/>
                  </a:lnTo>
                  <a:cubicBezTo>
                    <a:pt x="2267" y="3022"/>
                    <a:pt x="2928" y="2361"/>
                    <a:pt x="2928" y="1511"/>
                  </a:cubicBezTo>
                  <a:cubicBezTo>
                    <a:pt x="2928" y="661"/>
                    <a:pt x="2267" y="0"/>
                    <a:pt x="151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08" name="Google Shape;7208;p85"/>
            <p:cNvSpPr/>
            <p:nvPr/>
          </p:nvSpPr>
          <p:spPr>
            <a:xfrm>
              <a:off x="3342550" y="804725"/>
              <a:ext cx="75550" cy="75575"/>
            </a:xfrm>
            <a:custGeom>
              <a:avLst/>
              <a:gdLst/>
              <a:ahLst/>
              <a:cxnLst/>
              <a:rect l="l" t="t" r="r" b="b"/>
              <a:pathLst>
                <a:path w="3022" h="3023"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09" name="Google Shape;7209;p85"/>
            <p:cNvSpPr/>
            <p:nvPr/>
          </p:nvSpPr>
          <p:spPr>
            <a:xfrm>
              <a:off x="3540850" y="804725"/>
              <a:ext cx="75575" cy="75575"/>
            </a:xfrm>
            <a:custGeom>
              <a:avLst/>
              <a:gdLst/>
              <a:ahLst/>
              <a:cxnLst/>
              <a:rect l="l" t="t" r="r" b="b"/>
              <a:pathLst>
                <a:path w="3023" h="3023" extrusionOk="0">
                  <a:moveTo>
                    <a:pt x="1511" y="0"/>
                  </a:moveTo>
                  <a:cubicBezTo>
                    <a:pt x="756" y="0"/>
                    <a:pt x="1" y="661"/>
                    <a:pt x="95" y="1511"/>
                  </a:cubicBezTo>
                  <a:cubicBezTo>
                    <a:pt x="95" y="2361"/>
                    <a:pt x="756" y="3022"/>
                    <a:pt x="1511" y="3022"/>
                  </a:cubicBezTo>
                  <a:cubicBezTo>
                    <a:pt x="2361" y="3022"/>
                    <a:pt x="3022" y="2361"/>
                    <a:pt x="3022" y="1511"/>
                  </a:cubicBezTo>
                  <a:cubicBezTo>
                    <a:pt x="3022" y="661"/>
                    <a:pt x="2361" y="0"/>
                    <a:pt x="151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10" name="Google Shape;7210;p85"/>
            <p:cNvSpPr/>
            <p:nvPr/>
          </p:nvSpPr>
          <p:spPr>
            <a:xfrm>
              <a:off x="3741525" y="804725"/>
              <a:ext cx="73200" cy="75575"/>
            </a:xfrm>
            <a:custGeom>
              <a:avLst/>
              <a:gdLst/>
              <a:ahLst/>
              <a:cxnLst/>
              <a:rect l="l" t="t" r="r" b="b"/>
              <a:pathLst>
                <a:path w="2928" h="3023" extrusionOk="0">
                  <a:moveTo>
                    <a:pt x="1511" y="0"/>
                  </a:moveTo>
                  <a:cubicBezTo>
                    <a:pt x="661" y="0"/>
                    <a:pt x="0" y="661"/>
                    <a:pt x="0" y="1511"/>
                  </a:cubicBezTo>
                  <a:cubicBezTo>
                    <a:pt x="0" y="2361"/>
                    <a:pt x="661" y="3022"/>
                    <a:pt x="1417" y="3022"/>
                  </a:cubicBezTo>
                  <a:lnTo>
                    <a:pt x="1511" y="3022"/>
                  </a:lnTo>
                  <a:cubicBezTo>
                    <a:pt x="2267" y="3022"/>
                    <a:pt x="2928" y="2361"/>
                    <a:pt x="2928" y="1511"/>
                  </a:cubicBezTo>
                  <a:cubicBezTo>
                    <a:pt x="2928" y="661"/>
                    <a:pt x="2267" y="0"/>
                    <a:pt x="151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11" name="Google Shape;7211;p85"/>
            <p:cNvSpPr/>
            <p:nvPr/>
          </p:nvSpPr>
          <p:spPr>
            <a:xfrm>
              <a:off x="1949625" y="993600"/>
              <a:ext cx="75575" cy="75550"/>
            </a:xfrm>
            <a:custGeom>
              <a:avLst/>
              <a:gdLst/>
              <a:ahLst/>
              <a:cxnLst/>
              <a:rect l="l" t="t" r="r" b="b"/>
              <a:pathLst>
                <a:path w="3023" h="3022"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12" name="Google Shape;7212;p85"/>
            <p:cNvSpPr/>
            <p:nvPr/>
          </p:nvSpPr>
          <p:spPr>
            <a:xfrm>
              <a:off x="2147950" y="993600"/>
              <a:ext cx="75575" cy="75550"/>
            </a:xfrm>
            <a:custGeom>
              <a:avLst/>
              <a:gdLst/>
              <a:ahLst/>
              <a:cxnLst/>
              <a:rect l="l" t="t" r="r" b="b"/>
              <a:pathLst>
                <a:path w="3023" h="3022"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13" name="Google Shape;7213;p85"/>
            <p:cNvSpPr/>
            <p:nvPr/>
          </p:nvSpPr>
          <p:spPr>
            <a:xfrm>
              <a:off x="2346250" y="993600"/>
              <a:ext cx="75575" cy="75550"/>
            </a:xfrm>
            <a:custGeom>
              <a:avLst/>
              <a:gdLst/>
              <a:ahLst/>
              <a:cxnLst/>
              <a:rect l="l" t="t" r="r" b="b"/>
              <a:pathLst>
                <a:path w="3023" h="3022" extrusionOk="0">
                  <a:moveTo>
                    <a:pt x="1512" y="0"/>
                  </a:moveTo>
                  <a:cubicBezTo>
                    <a:pt x="756" y="0"/>
                    <a:pt x="1" y="661"/>
                    <a:pt x="95" y="1511"/>
                  </a:cubicBezTo>
                  <a:cubicBezTo>
                    <a:pt x="95" y="2361"/>
                    <a:pt x="756" y="3022"/>
                    <a:pt x="1512" y="3022"/>
                  </a:cubicBezTo>
                  <a:cubicBezTo>
                    <a:pt x="2362" y="3022"/>
                    <a:pt x="3023" y="2361"/>
                    <a:pt x="3023" y="1511"/>
                  </a:cubicBezTo>
                  <a:cubicBezTo>
                    <a:pt x="3023" y="661"/>
                    <a:pt x="2362" y="0"/>
                    <a:pt x="151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14" name="Google Shape;7214;p85"/>
            <p:cNvSpPr/>
            <p:nvPr/>
          </p:nvSpPr>
          <p:spPr>
            <a:xfrm>
              <a:off x="2546925" y="993600"/>
              <a:ext cx="75575" cy="75550"/>
            </a:xfrm>
            <a:custGeom>
              <a:avLst/>
              <a:gdLst/>
              <a:ahLst/>
              <a:cxnLst/>
              <a:rect l="l" t="t" r="r" b="b"/>
              <a:pathLst>
                <a:path w="3023" h="3022" extrusionOk="0">
                  <a:moveTo>
                    <a:pt x="1512" y="0"/>
                  </a:moveTo>
                  <a:cubicBezTo>
                    <a:pt x="662" y="0"/>
                    <a:pt x="1" y="661"/>
                    <a:pt x="1" y="1511"/>
                  </a:cubicBezTo>
                  <a:cubicBezTo>
                    <a:pt x="1" y="2361"/>
                    <a:pt x="662" y="3022"/>
                    <a:pt x="1512" y="3022"/>
                  </a:cubicBezTo>
                  <a:cubicBezTo>
                    <a:pt x="2362" y="3022"/>
                    <a:pt x="3023" y="2361"/>
                    <a:pt x="3023" y="1511"/>
                  </a:cubicBezTo>
                  <a:cubicBezTo>
                    <a:pt x="3023" y="661"/>
                    <a:pt x="2267" y="0"/>
                    <a:pt x="151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15" name="Google Shape;7215;p85"/>
            <p:cNvSpPr/>
            <p:nvPr/>
          </p:nvSpPr>
          <p:spPr>
            <a:xfrm>
              <a:off x="2745250" y="993600"/>
              <a:ext cx="75575" cy="75550"/>
            </a:xfrm>
            <a:custGeom>
              <a:avLst/>
              <a:gdLst/>
              <a:ahLst/>
              <a:cxnLst/>
              <a:rect l="l" t="t" r="r" b="b"/>
              <a:pathLst>
                <a:path w="3023" h="3022"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16" name="Google Shape;7216;p85"/>
            <p:cNvSpPr/>
            <p:nvPr/>
          </p:nvSpPr>
          <p:spPr>
            <a:xfrm>
              <a:off x="2945925" y="993600"/>
              <a:ext cx="73200" cy="75550"/>
            </a:xfrm>
            <a:custGeom>
              <a:avLst/>
              <a:gdLst/>
              <a:ahLst/>
              <a:cxnLst/>
              <a:rect l="l" t="t" r="r" b="b"/>
              <a:pathLst>
                <a:path w="2928" h="3022" extrusionOk="0">
                  <a:moveTo>
                    <a:pt x="1417" y="0"/>
                  </a:moveTo>
                  <a:cubicBezTo>
                    <a:pt x="661" y="0"/>
                    <a:pt x="0" y="661"/>
                    <a:pt x="0" y="1511"/>
                  </a:cubicBezTo>
                  <a:cubicBezTo>
                    <a:pt x="0" y="2361"/>
                    <a:pt x="661" y="3022"/>
                    <a:pt x="1417" y="3022"/>
                  </a:cubicBezTo>
                  <a:cubicBezTo>
                    <a:pt x="2266" y="3022"/>
                    <a:pt x="2928" y="2361"/>
                    <a:pt x="2928" y="1511"/>
                  </a:cubicBezTo>
                  <a:cubicBezTo>
                    <a:pt x="2928" y="661"/>
                    <a:pt x="2266" y="0"/>
                    <a:pt x="141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17" name="Google Shape;7217;p85"/>
            <p:cNvSpPr/>
            <p:nvPr/>
          </p:nvSpPr>
          <p:spPr>
            <a:xfrm>
              <a:off x="3144225" y="993600"/>
              <a:ext cx="73225" cy="75550"/>
            </a:xfrm>
            <a:custGeom>
              <a:avLst/>
              <a:gdLst/>
              <a:ahLst/>
              <a:cxnLst/>
              <a:rect l="l" t="t" r="r" b="b"/>
              <a:pathLst>
                <a:path w="2929" h="3022" extrusionOk="0">
                  <a:moveTo>
                    <a:pt x="1511" y="0"/>
                  </a:moveTo>
                  <a:cubicBezTo>
                    <a:pt x="662" y="0"/>
                    <a:pt x="1" y="661"/>
                    <a:pt x="1" y="1511"/>
                  </a:cubicBezTo>
                  <a:cubicBezTo>
                    <a:pt x="1" y="2361"/>
                    <a:pt x="662" y="3022"/>
                    <a:pt x="1417" y="3022"/>
                  </a:cubicBezTo>
                  <a:lnTo>
                    <a:pt x="1511" y="3022"/>
                  </a:lnTo>
                  <a:cubicBezTo>
                    <a:pt x="2267" y="3022"/>
                    <a:pt x="2928" y="2361"/>
                    <a:pt x="2928" y="1511"/>
                  </a:cubicBezTo>
                  <a:cubicBezTo>
                    <a:pt x="2928" y="661"/>
                    <a:pt x="2267" y="0"/>
                    <a:pt x="151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18" name="Google Shape;7218;p85"/>
            <p:cNvSpPr/>
            <p:nvPr/>
          </p:nvSpPr>
          <p:spPr>
            <a:xfrm>
              <a:off x="3342550" y="993600"/>
              <a:ext cx="75550" cy="75550"/>
            </a:xfrm>
            <a:custGeom>
              <a:avLst/>
              <a:gdLst/>
              <a:ahLst/>
              <a:cxnLst/>
              <a:rect l="l" t="t" r="r" b="b"/>
              <a:pathLst>
                <a:path w="3022" h="3022"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19" name="Google Shape;7219;p85"/>
            <p:cNvSpPr/>
            <p:nvPr/>
          </p:nvSpPr>
          <p:spPr>
            <a:xfrm>
              <a:off x="3540850" y="993600"/>
              <a:ext cx="75575" cy="75550"/>
            </a:xfrm>
            <a:custGeom>
              <a:avLst/>
              <a:gdLst/>
              <a:ahLst/>
              <a:cxnLst/>
              <a:rect l="l" t="t" r="r" b="b"/>
              <a:pathLst>
                <a:path w="3023" h="3022" extrusionOk="0">
                  <a:moveTo>
                    <a:pt x="1511" y="0"/>
                  </a:moveTo>
                  <a:cubicBezTo>
                    <a:pt x="756" y="0"/>
                    <a:pt x="1" y="661"/>
                    <a:pt x="95" y="1511"/>
                  </a:cubicBezTo>
                  <a:cubicBezTo>
                    <a:pt x="95" y="2361"/>
                    <a:pt x="756" y="3022"/>
                    <a:pt x="1511" y="3022"/>
                  </a:cubicBezTo>
                  <a:cubicBezTo>
                    <a:pt x="2361" y="3022"/>
                    <a:pt x="3022" y="2361"/>
                    <a:pt x="3022" y="1511"/>
                  </a:cubicBezTo>
                  <a:cubicBezTo>
                    <a:pt x="3022" y="661"/>
                    <a:pt x="2361" y="0"/>
                    <a:pt x="151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20" name="Google Shape;7220;p85"/>
            <p:cNvSpPr/>
            <p:nvPr/>
          </p:nvSpPr>
          <p:spPr>
            <a:xfrm>
              <a:off x="3741525" y="993600"/>
              <a:ext cx="73200" cy="75550"/>
            </a:xfrm>
            <a:custGeom>
              <a:avLst/>
              <a:gdLst/>
              <a:ahLst/>
              <a:cxnLst/>
              <a:rect l="l" t="t" r="r" b="b"/>
              <a:pathLst>
                <a:path w="2928" h="3022" extrusionOk="0">
                  <a:moveTo>
                    <a:pt x="1511" y="0"/>
                  </a:moveTo>
                  <a:cubicBezTo>
                    <a:pt x="661" y="0"/>
                    <a:pt x="0" y="661"/>
                    <a:pt x="0" y="1511"/>
                  </a:cubicBezTo>
                  <a:cubicBezTo>
                    <a:pt x="0" y="2361"/>
                    <a:pt x="661" y="3022"/>
                    <a:pt x="1417" y="3022"/>
                  </a:cubicBezTo>
                  <a:lnTo>
                    <a:pt x="1511" y="3022"/>
                  </a:lnTo>
                  <a:cubicBezTo>
                    <a:pt x="2267" y="3022"/>
                    <a:pt x="2928" y="2361"/>
                    <a:pt x="2928" y="1511"/>
                  </a:cubicBezTo>
                  <a:cubicBezTo>
                    <a:pt x="2928" y="661"/>
                    <a:pt x="2267" y="0"/>
                    <a:pt x="151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21" name="Google Shape;7221;p85"/>
            <p:cNvSpPr/>
            <p:nvPr/>
          </p:nvSpPr>
          <p:spPr>
            <a:xfrm>
              <a:off x="1751325" y="1182450"/>
              <a:ext cx="73200" cy="75575"/>
            </a:xfrm>
            <a:custGeom>
              <a:avLst/>
              <a:gdLst/>
              <a:ahLst/>
              <a:cxnLst/>
              <a:rect l="l" t="t" r="r" b="b"/>
              <a:pathLst>
                <a:path w="2928" h="3023" extrusionOk="0">
                  <a:moveTo>
                    <a:pt x="1511" y="1"/>
                  </a:moveTo>
                  <a:cubicBezTo>
                    <a:pt x="1322" y="1"/>
                    <a:pt x="1134" y="95"/>
                    <a:pt x="945" y="95"/>
                  </a:cubicBezTo>
                  <a:cubicBezTo>
                    <a:pt x="661" y="473"/>
                    <a:pt x="378" y="851"/>
                    <a:pt x="0" y="1228"/>
                  </a:cubicBezTo>
                  <a:cubicBezTo>
                    <a:pt x="0" y="1323"/>
                    <a:pt x="0" y="1417"/>
                    <a:pt x="0" y="1512"/>
                  </a:cubicBezTo>
                  <a:cubicBezTo>
                    <a:pt x="0" y="2362"/>
                    <a:pt x="661" y="3023"/>
                    <a:pt x="1417" y="3023"/>
                  </a:cubicBezTo>
                  <a:lnTo>
                    <a:pt x="1511" y="3023"/>
                  </a:lnTo>
                  <a:cubicBezTo>
                    <a:pt x="2267" y="3023"/>
                    <a:pt x="2928" y="2362"/>
                    <a:pt x="2928" y="1512"/>
                  </a:cubicBezTo>
                  <a:cubicBezTo>
                    <a:pt x="2928" y="662"/>
                    <a:pt x="2267" y="1"/>
                    <a:pt x="151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22" name="Google Shape;7222;p85"/>
            <p:cNvSpPr/>
            <p:nvPr/>
          </p:nvSpPr>
          <p:spPr>
            <a:xfrm>
              <a:off x="1949625" y="1182450"/>
              <a:ext cx="75575" cy="73225"/>
            </a:xfrm>
            <a:custGeom>
              <a:avLst/>
              <a:gdLst/>
              <a:ahLst/>
              <a:cxnLst/>
              <a:rect l="l" t="t" r="r" b="b"/>
              <a:pathLst>
                <a:path w="3023" h="2929" extrusionOk="0">
                  <a:moveTo>
                    <a:pt x="1512" y="1"/>
                  </a:moveTo>
                  <a:cubicBezTo>
                    <a:pt x="662" y="1"/>
                    <a:pt x="1" y="662"/>
                    <a:pt x="1" y="1512"/>
                  </a:cubicBezTo>
                  <a:cubicBezTo>
                    <a:pt x="1" y="2362"/>
                    <a:pt x="662" y="2928"/>
                    <a:pt x="1512" y="2928"/>
                  </a:cubicBezTo>
                  <a:cubicBezTo>
                    <a:pt x="2362" y="2928"/>
                    <a:pt x="3023" y="2267"/>
                    <a:pt x="3023" y="1512"/>
                  </a:cubicBezTo>
                  <a:cubicBezTo>
                    <a:pt x="3023" y="662"/>
                    <a:pt x="2362" y="1"/>
                    <a:pt x="151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23" name="Google Shape;7223;p85"/>
            <p:cNvSpPr/>
            <p:nvPr/>
          </p:nvSpPr>
          <p:spPr>
            <a:xfrm>
              <a:off x="2147950" y="1182450"/>
              <a:ext cx="75575" cy="73225"/>
            </a:xfrm>
            <a:custGeom>
              <a:avLst/>
              <a:gdLst/>
              <a:ahLst/>
              <a:cxnLst/>
              <a:rect l="l" t="t" r="r" b="b"/>
              <a:pathLst>
                <a:path w="3023" h="2929" extrusionOk="0">
                  <a:moveTo>
                    <a:pt x="1511" y="1"/>
                  </a:moveTo>
                  <a:cubicBezTo>
                    <a:pt x="661" y="1"/>
                    <a:pt x="0" y="662"/>
                    <a:pt x="0" y="1512"/>
                  </a:cubicBezTo>
                  <a:cubicBezTo>
                    <a:pt x="0" y="2362"/>
                    <a:pt x="661" y="2928"/>
                    <a:pt x="1511" y="2928"/>
                  </a:cubicBezTo>
                  <a:cubicBezTo>
                    <a:pt x="2361" y="2928"/>
                    <a:pt x="3022" y="2267"/>
                    <a:pt x="3022" y="1512"/>
                  </a:cubicBezTo>
                  <a:cubicBezTo>
                    <a:pt x="3022" y="662"/>
                    <a:pt x="2361" y="1"/>
                    <a:pt x="151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24" name="Google Shape;7224;p85"/>
            <p:cNvSpPr/>
            <p:nvPr/>
          </p:nvSpPr>
          <p:spPr>
            <a:xfrm>
              <a:off x="2346250" y="1182450"/>
              <a:ext cx="75575" cy="73225"/>
            </a:xfrm>
            <a:custGeom>
              <a:avLst/>
              <a:gdLst/>
              <a:ahLst/>
              <a:cxnLst/>
              <a:rect l="l" t="t" r="r" b="b"/>
              <a:pathLst>
                <a:path w="3023" h="2929" extrusionOk="0">
                  <a:moveTo>
                    <a:pt x="1512" y="1"/>
                  </a:moveTo>
                  <a:cubicBezTo>
                    <a:pt x="756" y="1"/>
                    <a:pt x="1" y="662"/>
                    <a:pt x="95" y="1512"/>
                  </a:cubicBezTo>
                  <a:cubicBezTo>
                    <a:pt x="95" y="2362"/>
                    <a:pt x="756" y="2928"/>
                    <a:pt x="1512" y="2928"/>
                  </a:cubicBezTo>
                  <a:cubicBezTo>
                    <a:pt x="2362" y="2928"/>
                    <a:pt x="3023" y="2267"/>
                    <a:pt x="3023" y="1512"/>
                  </a:cubicBezTo>
                  <a:cubicBezTo>
                    <a:pt x="3023" y="662"/>
                    <a:pt x="2362" y="1"/>
                    <a:pt x="151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25" name="Google Shape;7225;p85"/>
            <p:cNvSpPr/>
            <p:nvPr/>
          </p:nvSpPr>
          <p:spPr>
            <a:xfrm>
              <a:off x="2546925" y="1182450"/>
              <a:ext cx="75575" cy="73225"/>
            </a:xfrm>
            <a:custGeom>
              <a:avLst/>
              <a:gdLst/>
              <a:ahLst/>
              <a:cxnLst/>
              <a:rect l="l" t="t" r="r" b="b"/>
              <a:pathLst>
                <a:path w="3023" h="2929" extrusionOk="0">
                  <a:moveTo>
                    <a:pt x="1512" y="1"/>
                  </a:moveTo>
                  <a:cubicBezTo>
                    <a:pt x="662" y="1"/>
                    <a:pt x="1" y="662"/>
                    <a:pt x="1" y="1512"/>
                  </a:cubicBezTo>
                  <a:cubicBezTo>
                    <a:pt x="1" y="2362"/>
                    <a:pt x="662" y="2928"/>
                    <a:pt x="1512" y="2928"/>
                  </a:cubicBezTo>
                  <a:cubicBezTo>
                    <a:pt x="2362" y="2928"/>
                    <a:pt x="3023" y="2267"/>
                    <a:pt x="3023" y="1512"/>
                  </a:cubicBezTo>
                  <a:cubicBezTo>
                    <a:pt x="3023" y="662"/>
                    <a:pt x="2267" y="1"/>
                    <a:pt x="151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26" name="Google Shape;7226;p85"/>
            <p:cNvSpPr/>
            <p:nvPr/>
          </p:nvSpPr>
          <p:spPr>
            <a:xfrm>
              <a:off x="2745250" y="1182450"/>
              <a:ext cx="75575" cy="73225"/>
            </a:xfrm>
            <a:custGeom>
              <a:avLst/>
              <a:gdLst/>
              <a:ahLst/>
              <a:cxnLst/>
              <a:rect l="l" t="t" r="r" b="b"/>
              <a:pathLst>
                <a:path w="3023" h="2929" extrusionOk="0">
                  <a:moveTo>
                    <a:pt x="1511" y="1"/>
                  </a:moveTo>
                  <a:cubicBezTo>
                    <a:pt x="661" y="1"/>
                    <a:pt x="0" y="662"/>
                    <a:pt x="0" y="1512"/>
                  </a:cubicBezTo>
                  <a:cubicBezTo>
                    <a:pt x="0" y="2362"/>
                    <a:pt x="661" y="2928"/>
                    <a:pt x="1511" y="2928"/>
                  </a:cubicBezTo>
                  <a:cubicBezTo>
                    <a:pt x="2361" y="2928"/>
                    <a:pt x="3022" y="2267"/>
                    <a:pt x="3022" y="1512"/>
                  </a:cubicBezTo>
                  <a:cubicBezTo>
                    <a:pt x="3022" y="662"/>
                    <a:pt x="2361" y="1"/>
                    <a:pt x="151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27" name="Google Shape;7227;p85"/>
            <p:cNvSpPr/>
            <p:nvPr/>
          </p:nvSpPr>
          <p:spPr>
            <a:xfrm>
              <a:off x="2945925" y="1182450"/>
              <a:ext cx="73200" cy="73225"/>
            </a:xfrm>
            <a:custGeom>
              <a:avLst/>
              <a:gdLst/>
              <a:ahLst/>
              <a:cxnLst/>
              <a:rect l="l" t="t" r="r" b="b"/>
              <a:pathLst>
                <a:path w="2928" h="2929" extrusionOk="0">
                  <a:moveTo>
                    <a:pt x="1417" y="1"/>
                  </a:moveTo>
                  <a:cubicBezTo>
                    <a:pt x="661" y="1"/>
                    <a:pt x="0" y="662"/>
                    <a:pt x="0" y="1512"/>
                  </a:cubicBezTo>
                  <a:cubicBezTo>
                    <a:pt x="0" y="2362"/>
                    <a:pt x="661" y="2928"/>
                    <a:pt x="1417" y="2928"/>
                  </a:cubicBezTo>
                  <a:cubicBezTo>
                    <a:pt x="2266" y="2928"/>
                    <a:pt x="2928" y="2267"/>
                    <a:pt x="2928" y="1512"/>
                  </a:cubicBezTo>
                  <a:cubicBezTo>
                    <a:pt x="2928" y="662"/>
                    <a:pt x="2266" y="1"/>
                    <a:pt x="141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28" name="Google Shape;7228;p85"/>
            <p:cNvSpPr/>
            <p:nvPr/>
          </p:nvSpPr>
          <p:spPr>
            <a:xfrm>
              <a:off x="3144225" y="1182450"/>
              <a:ext cx="73225" cy="73225"/>
            </a:xfrm>
            <a:custGeom>
              <a:avLst/>
              <a:gdLst/>
              <a:ahLst/>
              <a:cxnLst/>
              <a:rect l="l" t="t" r="r" b="b"/>
              <a:pathLst>
                <a:path w="2929" h="2929" extrusionOk="0">
                  <a:moveTo>
                    <a:pt x="1511" y="1"/>
                  </a:moveTo>
                  <a:cubicBezTo>
                    <a:pt x="662" y="1"/>
                    <a:pt x="1" y="662"/>
                    <a:pt x="1" y="1512"/>
                  </a:cubicBezTo>
                  <a:cubicBezTo>
                    <a:pt x="1" y="2362"/>
                    <a:pt x="662" y="2928"/>
                    <a:pt x="1417" y="2928"/>
                  </a:cubicBezTo>
                  <a:lnTo>
                    <a:pt x="1511" y="2928"/>
                  </a:lnTo>
                  <a:cubicBezTo>
                    <a:pt x="2267" y="2928"/>
                    <a:pt x="2928" y="2267"/>
                    <a:pt x="2928" y="1512"/>
                  </a:cubicBezTo>
                  <a:cubicBezTo>
                    <a:pt x="2928" y="662"/>
                    <a:pt x="2267" y="1"/>
                    <a:pt x="151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29" name="Google Shape;7229;p85"/>
            <p:cNvSpPr/>
            <p:nvPr/>
          </p:nvSpPr>
          <p:spPr>
            <a:xfrm>
              <a:off x="3342550" y="1182450"/>
              <a:ext cx="75550" cy="73225"/>
            </a:xfrm>
            <a:custGeom>
              <a:avLst/>
              <a:gdLst/>
              <a:ahLst/>
              <a:cxnLst/>
              <a:rect l="l" t="t" r="r" b="b"/>
              <a:pathLst>
                <a:path w="3022" h="2929" extrusionOk="0">
                  <a:moveTo>
                    <a:pt x="1511" y="1"/>
                  </a:moveTo>
                  <a:cubicBezTo>
                    <a:pt x="661" y="1"/>
                    <a:pt x="0" y="662"/>
                    <a:pt x="0" y="1512"/>
                  </a:cubicBezTo>
                  <a:cubicBezTo>
                    <a:pt x="0" y="2362"/>
                    <a:pt x="661" y="2928"/>
                    <a:pt x="1511" y="2928"/>
                  </a:cubicBezTo>
                  <a:cubicBezTo>
                    <a:pt x="2361" y="2928"/>
                    <a:pt x="3022" y="2267"/>
                    <a:pt x="3022" y="1512"/>
                  </a:cubicBezTo>
                  <a:cubicBezTo>
                    <a:pt x="3022" y="662"/>
                    <a:pt x="2361" y="1"/>
                    <a:pt x="151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30" name="Google Shape;7230;p85"/>
            <p:cNvSpPr/>
            <p:nvPr/>
          </p:nvSpPr>
          <p:spPr>
            <a:xfrm>
              <a:off x="3540850" y="1182450"/>
              <a:ext cx="75575" cy="73225"/>
            </a:xfrm>
            <a:custGeom>
              <a:avLst/>
              <a:gdLst/>
              <a:ahLst/>
              <a:cxnLst/>
              <a:rect l="l" t="t" r="r" b="b"/>
              <a:pathLst>
                <a:path w="3023" h="2929" extrusionOk="0">
                  <a:moveTo>
                    <a:pt x="1511" y="1"/>
                  </a:moveTo>
                  <a:cubicBezTo>
                    <a:pt x="756" y="1"/>
                    <a:pt x="1" y="662"/>
                    <a:pt x="95" y="1512"/>
                  </a:cubicBezTo>
                  <a:cubicBezTo>
                    <a:pt x="95" y="2362"/>
                    <a:pt x="756" y="2928"/>
                    <a:pt x="1511" y="2928"/>
                  </a:cubicBezTo>
                  <a:cubicBezTo>
                    <a:pt x="2361" y="2928"/>
                    <a:pt x="3022" y="2267"/>
                    <a:pt x="3022" y="1512"/>
                  </a:cubicBezTo>
                  <a:cubicBezTo>
                    <a:pt x="3022" y="662"/>
                    <a:pt x="2361" y="1"/>
                    <a:pt x="151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31" name="Google Shape;7231;p85"/>
            <p:cNvSpPr/>
            <p:nvPr/>
          </p:nvSpPr>
          <p:spPr>
            <a:xfrm>
              <a:off x="3741525" y="1182450"/>
              <a:ext cx="73200" cy="73225"/>
            </a:xfrm>
            <a:custGeom>
              <a:avLst/>
              <a:gdLst/>
              <a:ahLst/>
              <a:cxnLst/>
              <a:rect l="l" t="t" r="r" b="b"/>
              <a:pathLst>
                <a:path w="2928" h="2929" extrusionOk="0">
                  <a:moveTo>
                    <a:pt x="1511" y="1"/>
                  </a:moveTo>
                  <a:cubicBezTo>
                    <a:pt x="661" y="1"/>
                    <a:pt x="0" y="662"/>
                    <a:pt x="0" y="1512"/>
                  </a:cubicBezTo>
                  <a:cubicBezTo>
                    <a:pt x="0" y="2362"/>
                    <a:pt x="661" y="2928"/>
                    <a:pt x="1417" y="2928"/>
                  </a:cubicBezTo>
                  <a:lnTo>
                    <a:pt x="1511" y="2928"/>
                  </a:lnTo>
                  <a:cubicBezTo>
                    <a:pt x="2267" y="2928"/>
                    <a:pt x="2928" y="2267"/>
                    <a:pt x="2928" y="1512"/>
                  </a:cubicBezTo>
                  <a:cubicBezTo>
                    <a:pt x="2928" y="662"/>
                    <a:pt x="2267" y="1"/>
                    <a:pt x="151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32" name="Google Shape;7232;p85"/>
            <p:cNvSpPr/>
            <p:nvPr/>
          </p:nvSpPr>
          <p:spPr>
            <a:xfrm>
              <a:off x="1751325" y="1371325"/>
              <a:ext cx="73200" cy="73200"/>
            </a:xfrm>
            <a:custGeom>
              <a:avLst/>
              <a:gdLst/>
              <a:ahLst/>
              <a:cxnLst/>
              <a:rect l="l" t="t" r="r" b="b"/>
              <a:pathLst>
                <a:path w="2928" h="2928" extrusionOk="0">
                  <a:moveTo>
                    <a:pt x="1511" y="1"/>
                  </a:moveTo>
                  <a:cubicBezTo>
                    <a:pt x="661" y="1"/>
                    <a:pt x="0" y="662"/>
                    <a:pt x="0" y="1511"/>
                  </a:cubicBezTo>
                  <a:cubicBezTo>
                    <a:pt x="0" y="2361"/>
                    <a:pt x="661" y="2928"/>
                    <a:pt x="1417" y="2928"/>
                  </a:cubicBezTo>
                  <a:lnTo>
                    <a:pt x="1511" y="2928"/>
                  </a:lnTo>
                  <a:cubicBezTo>
                    <a:pt x="2267" y="2928"/>
                    <a:pt x="2928" y="2267"/>
                    <a:pt x="2928" y="1511"/>
                  </a:cubicBezTo>
                  <a:cubicBezTo>
                    <a:pt x="2928" y="662"/>
                    <a:pt x="2267" y="1"/>
                    <a:pt x="151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33" name="Google Shape;7233;p85"/>
            <p:cNvSpPr/>
            <p:nvPr/>
          </p:nvSpPr>
          <p:spPr>
            <a:xfrm>
              <a:off x="1949625" y="1371325"/>
              <a:ext cx="75575" cy="73200"/>
            </a:xfrm>
            <a:custGeom>
              <a:avLst/>
              <a:gdLst/>
              <a:ahLst/>
              <a:cxnLst/>
              <a:rect l="l" t="t" r="r" b="b"/>
              <a:pathLst>
                <a:path w="3023" h="2928" extrusionOk="0">
                  <a:moveTo>
                    <a:pt x="1512" y="1"/>
                  </a:moveTo>
                  <a:cubicBezTo>
                    <a:pt x="662" y="1"/>
                    <a:pt x="1" y="662"/>
                    <a:pt x="1" y="1511"/>
                  </a:cubicBezTo>
                  <a:cubicBezTo>
                    <a:pt x="1" y="2361"/>
                    <a:pt x="662" y="2928"/>
                    <a:pt x="1512" y="2928"/>
                  </a:cubicBezTo>
                  <a:cubicBezTo>
                    <a:pt x="2362" y="2928"/>
                    <a:pt x="3023" y="2267"/>
                    <a:pt x="3023" y="1511"/>
                  </a:cubicBezTo>
                  <a:cubicBezTo>
                    <a:pt x="3023" y="662"/>
                    <a:pt x="2362" y="1"/>
                    <a:pt x="151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34" name="Google Shape;7234;p85"/>
            <p:cNvSpPr/>
            <p:nvPr/>
          </p:nvSpPr>
          <p:spPr>
            <a:xfrm>
              <a:off x="2147950" y="1371325"/>
              <a:ext cx="75575" cy="73200"/>
            </a:xfrm>
            <a:custGeom>
              <a:avLst/>
              <a:gdLst/>
              <a:ahLst/>
              <a:cxnLst/>
              <a:rect l="l" t="t" r="r" b="b"/>
              <a:pathLst>
                <a:path w="3023" h="2928" extrusionOk="0">
                  <a:moveTo>
                    <a:pt x="1511" y="1"/>
                  </a:moveTo>
                  <a:cubicBezTo>
                    <a:pt x="661" y="1"/>
                    <a:pt x="0" y="662"/>
                    <a:pt x="0" y="1511"/>
                  </a:cubicBezTo>
                  <a:cubicBezTo>
                    <a:pt x="0" y="2361"/>
                    <a:pt x="661" y="2928"/>
                    <a:pt x="1511" y="2928"/>
                  </a:cubicBezTo>
                  <a:cubicBezTo>
                    <a:pt x="2361" y="2928"/>
                    <a:pt x="3022" y="2267"/>
                    <a:pt x="3022" y="1511"/>
                  </a:cubicBezTo>
                  <a:cubicBezTo>
                    <a:pt x="3022" y="662"/>
                    <a:pt x="2361" y="1"/>
                    <a:pt x="151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35" name="Google Shape;7235;p85"/>
            <p:cNvSpPr/>
            <p:nvPr/>
          </p:nvSpPr>
          <p:spPr>
            <a:xfrm>
              <a:off x="2346250" y="1371325"/>
              <a:ext cx="75575" cy="73200"/>
            </a:xfrm>
            <a:custGeom>
              <a:avLst/>
              <a:gdLst/>
              <a:ahLst/>
              <a:cxnLst/>
              <a:rect l="l" t="t" r="r" b="b"/>
              <a:pathLst>
                <a:path w="3023" h="2928" extrusionOk="0">
                  <a:moveTo>
                    <a:pt x="1512" y="1"/>
                  </a:moveTo>
                  <a:cubicBezTo>
                    <a:pt x="756" y="1"/>
                    <a:pt x="1" y="662"/>
                    <a:pt x="95" y="1511"/>
                  </a:cubicBezTo>
                  <a:cubicBezTo>
                    <a:pt x="95" y="2361"/>
                    <a:pt x="756" y="2928"/>
                    <a:pt x="1512" y="2928"/>
                  </a:cubicBezTo>
                  <a:cubicBezTo>
                    <a:pt x="2362" y="2928"/>
                    <a:pt x="3023" y="2267"/>
                    <a:pt x="3023" y="1511"/>
                  </a:cubicBezTo>
                  <a:cubicBezTo>
                    <a:pt x="3023" y="662"/>
                    <a:pt x="2362" y="1"/>
                    <a:pt x="151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36" name="Google Shape;7236;p85"/>
            <p:cNvSpPr/>
            <p:nvPr/>
          </p:nvSpPr>
          <p:spPr>
            <a:xfrm>
              <a:off x="2546925" y="1371325"/>
              <a:ext cx="75575" cy="73200"/>
            </a:xfrm>
            <a:custGeom>
              <a:avLst/>
              <a:gdLst/>
              <a:ahLst/>
              <a:cxnLst/>
              <a:rect l="l" t="t" r="r" b="b"/>
              <a:pathLst>
                <a:path w="3023" h="2928" extrusionOk="0">
                  <a:moveTo>
                    <a:pt x="1512" y="1"/>
                  </a:moveTo>
                  <a:cubicBezTo>
                    <a:pt x="662" y="1"/>
                    <a:pt x="1" y="662"/>
                    <a:pt x="1" y="1511"/>
                  </a:cubicBezTo>
                  <a:cubicBezTo>
                    <a:pt x="1" y="2361"/>
                    <a:pt x="662" y="2928"/>
                    <a:pt x="1512" y="2928"/>
                  </a:cubicBezTo>
                  <a:cubicBezTo>
                    <a:pt x="2362" y="2928"/>
                    <a:pt x="3023" y="2267"/>
                    <a:pt x="3023" y="1511"/>
                  </a:cubicBezTo>
                  <a:cubicBezTo>
                    <a:pt x="3023" y="662"/>
                    <a:pt x="2267" y="1"/>
                    <a:pt x="151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37" name="Google Shape;7237;p85"/>
            <p:cNvSpPr/>
            <p:nvPr/>
          </p:nvSpPr>
          <p:spPr>
            <a:xfrm>
              <a:off x="2745250" y="1371325"/>
              <a:ext cx="75575" cy="73200"/>
            </a:xfrm>
            <a:custGeom>
              <a:avLst/>
              <a:gdLst/>
              <a:ahLst/>
              <a:cxnLst/>
              <a:rect l="l" t="t" r="r" b="b"/>
              <a:pathLst>
                <a:path w="3023" h="2928" extrusionOk="0">
                  <a:moveTo>
                    <a:pt x="1511" y="1"/>
                  </a:moveTo>
                  <a:cubicBezTo>
                    <a:pt x="661" y="1"/>
                    <a:pt x="0" y="662"/>
                    <a:pt x="0" y="1511"/>
                  </a:cubicBezTo>
                  <a:cubicBezTo>
                    <a:pt x="0" y="2361"/>
                    <a:pt x="661" y="2928"/>
                    <a:pt x="1511" y="2928"/>
                  </a:cubicBezTo>
                  <a:cubicBezTo>
                    <a:pt x="2361" y="2928"/>
                    <a:pt x="3022" y="2267"/>
                    <a:pt x="3022" y="1511"/>
                  </a:cubicBezTo>
                  <a:cubicBezTo>
                    <a:pt x="3022" y="662"/>
                    <a:pt x="2361" y="1"/>
                    <a:pt x="151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38" name="Google Shape;7238;p85"/>
            <p:cNvSpPr/>
            <p:nvPr/>
          </p:nvSpPr>
          <p:spPr>
            <a:xfrm>
              <a:off x="2945925" y="1371325"/>
              <a:ext cx="73200" cy="73200"/>
            </a:xfrm>
            <a:custGeom>
              <a:avLst/>
              <a:gdLst/>
              <a:ahLst/>
              <a:cxnLst/>
              <a:rect l="l" t="t" r="r" b="b"/>
              <a:pathLst>
                <a:path w="2928" h="2928" extrusionOk="0">
                  <a:moveTo>
                    <a:pt x="1417" y="1"/>
                  </a:moveTo>
                  <a:cubicBezTo>
                    <a:pt x="661" y="1"/>
                    <a:pt x="0" y="662"/>
                    <a:pt x="0" y="1511"/>
                  </a:cubicBezTo>
                  <a:cubicBezTo>
                    <a:pt x="0" y="2361"/>
                    <a:pt x="661" y="2928"/>
                    <a:pt x="1417" y="2928"/>
                  </a:cubicBezTo>
                  <a:cubicBezTo>
                    <a:pt x="2266" y="2928"/>
                    <a:pt x="2928" y="2267"/>
                    <a:pt x="2928" y="1511"/>
                  </a:cubicBezTo>
                  <a:cubicBezTo>
                    <a:pt x="2928" y="662"/>
                    <a:pt x="2266" y="1"/>
                    <a:pt x="141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39" name="Google Shape;7239;p85"/>
            <p:cNvSpPr/>
            <p:nvPr/>
          </p:nvSpPr>
          <p:spPr>
            <a:xfrm>
              <a:off x="3144225" y="1371325"/>
              <a:ext cx="73225" cy="73200"/>
            </a:xfrm>
            <a:custGeom>
              <a:avLst/>
              <a:gdLst/>
              <a:ahLst/>
              <a:cxnLst/>
              <a:rect l="l" t="t" r="r" b="b"/>
              <a:pathLst>
                <a:path w="2929" h="2928" extrusionOk="0">
                  <a:moveTo>
                    <a:pt x="1511" y="1"/>
                  </a:moveTo>
                  <a:cubicBezTo>
                    <a:pt x="662" y="1"/>
                    <a:pt x="1" y="662"/>
                    <a:pt x="1" y="1511"/>
                  </a:cubicBezTo>
                  <a:cubicBezTo>
                    <a:pt x="1" y="2361"/>
                    <a:pt x="662" y="2928"/>
                    <a:pt x="1417" y="2928"/>
                  </a:cubicBezTo>
                  <a:lnTo>
                    <a:pt x="1511" y="2928"/>
                  </a:lnTo>
                  <a:cubicBezTo>
                    <a:pt x="2267" y="2928"/>
                    <a:pt x="2928" y="2267"/>
                    <a:pt x="2928" y="1511"/>
                  </a:cubicBezTo>
                  <a:cubicBezTo>
                    <a:pt x="2928" y="662"/>
                    <a:pt x="2267" y="1"/>
                    <a:pt x="151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40" name="Google Shape;7240;p85"/>
            <p:cNvSpPr/>
            <p:nvPr/>
          </p:nvSpPr>
          <p:spPr>
            <a:xfrm>
              <a:off x="3342550" y="1371325"/>
              <a:ext cx="75550" cy="73200"/>
            </a:xfrm>
            <a:custGeom>
              <a:avLst/>
              <a:gdLst/>
              <a:ahLst/>
              <a:cxnLst/>
              <a:rect l="l" t="t" r="r" b="b"/>
              <a:pathLst>
                <a:path w="3022" h="2928" extrusionOk="0">
                  <a:moveTo>
                    <a:pt x="1511" y="1"/>
                  </a:moveTo>
                  <a:cubicBezTo>
                    <a:pt x="661" y="1"/>
                    <a:pt x="0" y="662"/>
                    <a:pt x="0" y="1511"/>
                  </a:cubicBezTo>
                  <a:cubicBezTo>
                    <a:pt x="0" y="2361"/>
                    <a:pt x="661" y="2928"/>
                    <a:pt x="1511" y="2928"/>
                  </a:cubicBezTo>
                  <a:cubicBezTo>
                    <a:pt x="2361" y="2928"/>
                    <a:pt x="3022" y="2267"/>
                    <a:pt x="3022" y="1511"/>
                  </a:cubicBezTo>
                  <a:cubicBezTo>
                    <a:pt x="3022" y="662"/>
                    <a:pt x="2361" y="1"/>
                    <a:pt x="151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41" name="Google Shape;7241;p85"/>
            <p:cNvSpPr/>
            <p:nvPr/>
          </p:nvSpPr>
          <p:spPr>
            <a:xfrm>
              <a:off x="3540850" y="1371325"/>
              <a:ext cx="75575" cy="73200"/>
            </a:xfrm>
            <a:custGeom>
              <a:avLst/>
              <a:gdLst/>
              <a:ahLst/>
              <a:cxnLst/>
              <a:rect l="l" t="t" r="r" b="b"/>
              <a:pathLst>
                <a:path w="3023" h="2928" extrusionOk="0">
                  <a:moveTo>
                    <a:pt x="1511" y="1"/>
                  </a:moveTo>
                  <a:cubicBezTo>
                    <a:pt x="756" y="1"/>
                    <a:pt x="1" y="662"/>
                    <a:pt x="95" y="1511"/>
                  </a:cubicBezTo>
                  <a:cubicBezTo>
                    <a:pt x="95" y="2361"/>
                    <a:pt x="756" y="2928"/>
                    <a:pt x="1511" y="2928"/>
                  </a:cubicBezTo>
                  <a:cubicBezTo>
                    <a:pt x="2361" y="2928"/>
                    <a:pt x="3022" y="2267"/>
                    <a:pt x="3022" y="1511"/>
                  </a:cubicBezTo>
                  <a:cubicBezTo>
                    <a:pt x="3022" y="662"/>
                    <a:pt x="2361" y="1"/>
                    <a:pt x="151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42" name="Google Shape;7242;p85"/>
            <p:cNvSpPr/>
            <p:nvPr/>
          </p:nvSpPr>
          <p:spPr>
            <a:xfrm>
              <a:off x="3741525" y="1371325"/>
              <a:ext cx="73200" cy="73200"/>
            </a:xfrm>
            <a:custGeom>
              <a:avLst/>
              <a:gdLst/>
              <a:ahLst/>
              <a:cxnLst/>
              <a:rect l="l" t="t" r="r" b="b"/>
              <a:pathLst>
                <a:path w="2928" h="2928" extrusionOk="0">
                  <a:moveTo>
                    <a:pt x="1511" y="1"/>
                  </a:moveTo>
                  <a:cubicBezTo>
                    <a:pt x="661" y="1"/>
                    <a:pt x="0" y="662"/>
                    <a:pt x="0" y="1511"/>
                  </a:cubicBezTo>
                  <a:cubicBezTo>
                    <a:pt x="0" y="2361"/>
                    <a:pt x="661" y="2928"/>
                    <a:pt x="1417" y="2928"/>
                  </a:cubicBezTo>
                  <a:lnTo>
                    <a:pt x="1511" y="2928"/>
                  </a:lnTo>
                  <a:cubicBezTo>
                    <a:pt x="2267" y="2928"/>
                    <a:pt x="2928" y="2267"/>
                    <a:pt x="2928" y="1511"/>
                  </a:cubicBezTo>
                  <a:cubicBezTo>
                    <a:pt x="2928" y="662"/>
                    <a:pt x="2267" y="1"/>
                    <a:pt x="151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43" name="Google Shape;7243;p85"/>
            <p:cNvSpPr/>
            <p:nvPr/>
          </p:nvSpPr>
          <p:spPr>
            <a:xfrm>
              <a:off x="1550650" y="1560200"/>
              <a:ext cx="75575" cy="73200"/>
            </a:xfrm>
            <a:custGeom>
              <a:avLst/>
              <a:gdLst/>
              <a:ahLst/>
              <a:cxnLst/>
              <a:rect l="l" t="t" r="r" b="b"/>
              <a:pathLst>
                <a:path w="3023" h="2928" extrusionOk="0">
                  <a:moveTo>
                    <a:pt x="1511" y="0"/>
                  </a:moveTo>
                  <a:cubicBezTo>
                    <a:pt x="756" y="0"/>
                    <a:pt x="0" y="661"/>
                    <a:pt x="95" y="1511"/>
                  </a:cubicBezTo>
                  <a:cubicBezTo>
                    <a:pt x="95" y="2361"/>
                    <a:pt x="756" y="2928"/>
                    <a:pt x="1511" y="2928"/>
                  </a:cubicBezTo>
                  <a:cubicBezTo>
                    <a:pt x="2361" y="2928"/>
                    <a:pt x="3022" y="2267"/>
                    <a:pt x="3022" y="1511"/>
                  </a:cubicBezTo>
                  <a:cubicBezTo>
                    <a:pt x="3022" y="661"/>
                    <a:pt x="2361" y="0"/>
                    <a:pt x="151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44" name="Google Shape;7244;p85"/>
            <p:cNvSpPr/>
            <p:nvPr/>
          </p:nvSpPr>
          <p:spPr>
            <a:xfrm>
              <a:off x="1751325" y="1560200"/>
              <a:ext cx="73200" cy="73200"/>
            </a:xfrm>
            <a:custGeom>
              <a:avLst/>
              <a:gdLst/>
              <a:ahLst/>
              <a:cxnLst/>
              <a:rect l="l" t="t" r="r" b="b"/>
              <a:pathLst>
                <a:path w="2928" h="2928" extrusionOk="0">
                  <a:moveTo>
                    <a:pt x="1511" y="0"/>
                  </a:moveTo>
                  <a:cubicBezTo>
                    <a:pt x="661" y="0"/>
                    <a:pt x="0" y="661"/>
                    <a:pt x="0" y="1511"/>
                  </a:cubicBezTo>
                  <a:cubicBezTo>
                    <a:pt x="0" y="2361"/>
                    <a:pt x="661" y="2928"/>
                    <a:pt x="1417" y="2928"/>
                  </a:cubicBezTo>
                  <a:lnTo>
                    <a:pt x="1511" y="2928"/>
                  </a:lnTo>
                  <a:cubicBezTo>
                    <a:pt x="2267" y="2928"/>
                    <a:pt x="2928" y="2267"/>
                    <a:pt x="2928" y="1511"/>
                  </a:cubicBezTo>
                  <a:cubicBezTo>
                    <a:pt x="2928" y="661"/>
                    <a:pt x="2267" y="0"/>
                    <a:pt x="151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45" name="Google Shape;7245;p85"/>
            <p:cNvSpPr/>
            <p:nvPr/>
          </p:nvSpPr>
          <p:spPr>
            <a:xfrm>
              <a:off x="1949625" y="1560200"/>
              <a:ext cx="75575" cy="73200"/>
            </a:xfrm>
            <a:custGeom>
              <a:avLst/>
              <a:gdLst/>
              <a:ahLst/>
              <a:cxnLst/>
              <a:rect l="l" t="t" r="r" b="b"/>
              <a:pathLst>
                <a:path w="3023" h="2928" extrusionOk="0">
                  <a:moveTo>
                    <a:pt x="1512" y="0"/>
                  </a:moveTo>
                  <a:cubicBezTo>
                    <a:pt x="662" y="0"/>
                    <a:pt x="1" y="661"/>
                    <a:pt x="1" y="1511"/>
                  </a:cubicBezTo>
                  <a:cubicBezTo>
                    <a:pt x="1" y="2361"/>
                    <a:pt x="662" y="2928"/>
                    <a:pt x="1512" y="2928"/>
                  </a:cubicBezTo>
                  <a:cubicBezTo>
                    <a:pt x="2362" y="2928"/>
                    <a:pt x="3023" y="2267"/>
                    <a:pt x="3023" y="1511"/>
                  </a:cubicBezTo>
                  <a:cubicBezTo>
                    <a:pt x="3023" y="661"/>
                    <a:pt x="2362" y="0"/>
                    <a:pt x="151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46" name="Google Shape;7246;p85"/>
            <p:cNvSpPr/>
            <p:nvPr/>
          </p:nvSpPr>
          <p:spPr>
            <a:xfrm>
              <a:off x="2147950" y="1560200"/>
              <a:ext cx="75575" cy="73200"/>
            </a:xfrm>
            <a:custGeom>
              <a:avLst/>
              <a:gdLst/>
              <a:ahLst/>
              <a:cxnLst/>
              <a:rect l="l" t="t" r="r" b="b"/>
              <a:pathLst>
                <a:path w="3023" h="2928" extrusionOk="0">
                  <a:moveTo>
                    <a:pt x="1511" y="0"/>
                  </a:moveTo>
                  <a:cubicBezTo>
                    <a:pt x="661" y="0"/>
                    <a:pt x="0" y="661"/>
                    <a:pt x="0" y="1511"/>
                  </a:cubicBezTo>
                  <a:cubicBezTo>
                    <a:pt x="0" y="2361"/>
                    <a:pt x="661" y="2928"/>
                    <a:pt x="1511" y="2928"/>
                  </a:cubicBezTo>
                  <a:cubicBezTo>
                    <a:pt x="2361" y="2928"/>
                    <a:pt x="3022" y="2267"/>
                    <a:pt x="3022" y="1511"/>
                  </a:cubicBezTo>
                  <a:cubicBezTo>
                    <a:pt x="3022" y="661"/>
                    <a:pt x="2361" y="0"/>
                    <a:pt x="151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47" name="Google Shape;7247;p85"/>
            <p:cNvSpPr/>
            <p:nvPr/>
          </p:nvSpPr>
          <p:spPr>
            <a:xfrm>
              <a:off x="2346250" y="1560200"/>
              <a:ext cx="75575" cy="73200"/>
            </a:xfrm>
            <a:custGeom>
              <a:avLst/>
              <a:gdLst/>
              <a:ahLst/>
              <a:cxnLst/>
              <a:rect l="l" t="t" r="r" b="b"/>
              <a:pathLst>
                <a:path w="3023" h="2928" extrusionOk="0">
                  <a:moveTo>
                    <a:pt x="1512" y="0"/>
                  </a:moveTo>
                  <a:cubicBezTo>
                    <a:pt x="756" y="0"/>
                    <a:pt x="1" y="661"/>
                    <a:pt x="95" y="1511"/>
                  </a:cubicBezTo>
                  <a:cubicBezTo>
                    <a:pt x="95" y="2361"/>
                    <a:pt x="756" y="2928"/>
                    <a:pt x="1512" y="2928"/>
                  </a:cubicBezTo>
                  <a:cubicBezTo>
                    <a:pt x="2362" y="2928"/>
                    <a:pt x="3023" y="2267"/>
                    <a:pt x="3023" y="1511"/>
                  </a:cubicBezTo>
                  <a:cubicBezTo>
                    <a:pt x="3023" y="661"/>
                    <a:pt x="2362" y="0"/>
                    <a:pt x="151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48" name="Google Shape;7248;p85"/>
            <p:cNvSpPr/>
            <p:nvPr/>
          </p:nvSpPr>
          <p:spPr>
            <a:xfrm>
              <a:off x="2546925" y="1560200"/>
              <a:ext cx="75575" cy="73200"/>
            </a:xfrm>
            <a:custGeom>
              <a:avLst/>
              <a:gdLst/>
              <a:ahLst/>
              <a:cxnLst/>
              <a:rect l="l" t="t" r="r" b="b"/>
              <a:pathLst>
                <a:path w="3023" h="2928" extrusionOk="0">
                  <a:moveTo>
                    <a:pt x="1512" y="0"/>
                  </a:moveTo>
                  <a:cubicBezTo>
                    <a:pt x="662" y="0"/>
                    <a:pt x="1" y="661"/>
                    <a:pt x="1" y="1511"/>
                  </a:cubicBezTo>
                  <a:cubicBezTo>
                    <a:pt x="1" y="2361"/>
                    <a:pt x="662" y="2928"/>
                    <a:pt x="1512" y="2928"/>
                  </a:cubicBezTo>
                  <a:cubicBezTo>
                    <a:pt x="2362" y="2928"/>
                    <a:pt x="3023" y="2267"/>
                    <a:pt x="3023" y="1511"/>
                  </a:cubicBezTo>
                  <a:cubicBezTo>
                    <a:pt x="3023" y="661"/>
                    <a:pt x="2267" y="0"/>
                    <a:pt x="151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49" name="Google Shape;7249;p85"/>
            <p:cNvSpPr/>
            <p:nvPr/>
          </p:nvSpPr>
          <p:spPr>
            <a:xfrm>
              <a:off x="2745250" y="1560200"/>
              <a:ext cx="75575" cy="73200"/>
            </a:xfrm>
            <a:custGeom>
              <a:avLst/>
              <a:gdLst/>
              <a:ahLst/>
              <a:cxnLst/>
              <a:rect l="l" t="t" r="r" b="b"/>
              <a:pathLst>
                <a:path w="3023" h="2928" extrusionOk="0">
                  <a:moveTo>
                    <a:pt x="1511" y="0"/>
                  </a:moveTo>
                  <a:cubicBezTo>
                    <a:pt x="661" y="0"/>
                    <a:pt x="0" y="661"/>
                    <a:pt x="0" y="1511"/>
                  </a:cubicBezTo>
                  <a:cubicBezTo>
                    <a:pt x="0" y="2361"/>
                    <a:pt x="661" y="2928"/>
                    <a:pt x="1511" y="2928"/>
                  </a:cubicBezTo>
                  <a:cubicBezTo>
                    <a:pt x="2361" y="2928"/>
                    <a:pt x="3022" y="2267"/>
                    <a:pt x="3022" y="1511"/>
                  </a:cubicBezTo>
                  <a:cubicBezTo>
                    <a:pt x="3022" y="661"/>
                    <a:pt x="2361" y="0"/>
                    <a:pt x="151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50" name="Google Shape;7250;p85"/>
            <p:cNvSpPr/>
            <p:nvPr/>
          </p:nvSpPr>
          <p:spPr>
            <a:xfrm>
              <a:off x="2945925" y="1560200"/>
              <a:ext cx="73200" cy="73200"/>
            </a:xfrm>
            <a:custGeom>
              <a:avLst/>
              <a:gdLst/>
              <a:ahLst/>
              <a:cxnLst/>
              <a:rect l="l" t="t" r="r" b="b"/>
              <a:pathLst>
                <a:path w="2928" h="2928" extrusionOk="0">
                  <a:moveTo>
                    <a:pt x="1417" y="0"/>
                  </a:moveTo>
                  <a:cubicBezTo>
                    <a:pt x="661" y="0"/>
                    <a:pt x="0" y="661"/>
                    <a:pt x="0" y="1511"/>
                  </a:cubicBezTo>
                  <a:cubicBezTo>
                    <a:pt x="0" y="2361"/>
                    <a:pt x="661" y="2928"/>
                    <a:pt x="1417" y="2928"/>
                  </a:cubicBezTo>
                  <a:cubicBezTo>
                    <a:pt x="2266" y="2928"/>
                    <a:pt x="2928" y="2267"/>
                    <a:pt x="2928" y="1511"/>
                  </a:cubicBezTo>
                  <a:cubicBezTo>
                    <a:pt x="2928" y="661"/>
                    <a:pt x="2266" y="0"/>
                    <a:pt x="141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51" name="Google Shape;7251;p85"/>
            <p:cNvSpPr/>
            <p:nvPr/>
          </p:nvSpPr>
          <p:spPr>
            <a:xfrm>
              <a:off x="3144225" y="1560200"/>
              <a:ext cx="73225" cy="73200"/>
            </a:xfrm>
            <a:custGeom>
              <a:avLst/>
              <a:gdLst/>
              <a:ahLst/>
              <a:cxnLst/>
              <a:rect l="l" t="t" r="r" b="b"/>
              <a:pathLst>
                <a:path w="2929" h="2928" extrusionOk="0">
                  <a:moveTo>
                    <a:pt x="1511" y="0"/>
                  </a:moveTo>
                  <a:cubicBezTo>
                    <a:pt x="662" y="0"/>
                    <a:pt x="1" y="661"/>
                    <a:pt x="1" y="1511"/>
                  </a:cubicBezTo>
                  <a:cubicBezTo>
                    <a:pt x="1" y="2361"/>
                    <a:pt x="662" y="2928"/>
                    <a:pt x="1417" y="2928"/>
                  </a:cubicBezTo>
                  <a:lnTo>
                    <a:pt x="1511" y="2928"/>
                  </a:lnTo>
                  <a:cubicBezTo>
                    <a:pt x="2267" y="2928"/>
                    <a:pt x="2928" y="2267"/>
                    <a:pt x="2928" y="1511"/>
                  </a:cubicBezTo>
                  <a:cubicBezTo>
                    <a:pt x="2928" y="661"/>
                    <a:pt x="2267" y="0"/>
                    <a:pt x="151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52" name="Google Shape;7252;p85"/>
            <p:cNvSpPr/>
            <p:nvPr/>
          </p:nvSpPr>
          <p:spPr>
            <a:xfrm>
              <a:off x="3342550" y="1560200"/>
              <a:ext cx="75550" cy="73200"/>
            </a:xfrm>
            <a:custGeom>
              <a:avLst/>
              <a:gdLst/>
              <a:ahLst/>
              <a:cxnLst/>
              <a:rect l="l" t="t" r="r" b="b"/>
              <a:pathLst>
                <a:path w="3022" h="2928" extrusionOk="0">
                  <a:moveTo>
                    <a:pt x="1511" y="0"/>
                  </a:moveTo>
                  <a:cubicBezTo>
                    <a:pt x="661" y="0"/>
                    <a:pt x="0" y="661"/>
                    <a:pt x="0" y="1511"/>
                  </a:cubicBezTo>
                  <a:cubicBezTo>
                    <a:pt x="0" y="2361"/>
                    <a:pt x="661" y="2928"/>
                    <a:pt x="1511" y="2928"/>
                  </a:cubicBezTo>
                  <a:cubicBezTo>
                    <a:pt x="2361" y="2928"/>
                    <a:pt x="3022" y="2267"/>
                    <a:pt x="3022" y="1511"/>
                  </a:cubicBezTo>
                  <a:cubicBezTo>
                    <a:pt x="3022" y="661"/>
                    <a:pt x="2361" y="0"/>
                    <a:pt x="151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53" name="Google Shape;7253;p85"/>
            <p:cNvSpPr/>
            <p:nvPr/>
          </p:nvSpPr>
          <p:spPr>
            <a:xfrm>
              <a:off x="3540850" y="1560200"/>
              <a:ext cx="75575" cy="73200"/>
            </a:xfrm>
            <a:custGeom>
              <a:avLst/>
              <a:gdLst/>
              <a:ahLst/>
              <a:cxnLst/>
              <a:rect l="l" t="t" r="r" b="b"/>
              <a:pathLst>
                <a:path w="3023" h="2928" extrusionOk="0">
                  <a:moveTo>
                    <a:pt x="1511" y="0"/>
                  </a:moveTo>
                  <a:cubicBezTo>
                    <a:pt x="756" y="0"/>
                    <a:pt x="1" y="661"/>
                    <a:pt x="95" y="1511"/>
                  </a:cubicBezTo>
                  <a:cubicBezTo>
                    <a:pt x="95" y="2361"/>
                    <a:pt x="756" y="2928"/>
                    <a:pt x="1511" y="2928"/>
                  </a:cubicBezTo>
                  <a:cubicBezTo>
                    <a:pt x="2361" y="2928"/>
                    <a:pt x="3022" y="2267"/>
                    <a:pt x="3022" y="1511"/>
                  </a:cubicBezTo>
                  <a:cubicBezTo>
                    <a:pt x="3022" y="661"/>
                    <a:pt x="2361" y="0"/>
                    <a:pt x="151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54" name="Google Shape;7254;p85"/>
            <p:cNvSpPr/>
            <p:nvPr/>
          </p:nvSpPr>
          <p:spPr>
            <a:xfrm>
              <a:off x="3741525" y="1560200"/>
              <a:ext cx="73200" cy="73200"/>
            </a:xfrm>
            <a:custGeom>
              <a:avLst/>
              <a:gdLst/>
              <a:ahLst/>
              <a:cxnLst/>
              <a:rect l="l" t="t" r="r" b="b"/>
              <a:pathLst>
                <a:path w="2928" h="2928" extrusionOk="0">
                  <a:moveTo>
                    <a:pt x="1511" y="0"/>
                  </a:moveTo>
                  <a:cubicBezTo>
                    <a:pt x="661" y="0"/>
                    <a:pt x="0" y="661"/>
                    <a:pt x="0" y="1511"/>
                  </a:cubicBezTo>
                  <a:cubicBezTo>
                    <a:pt x="0" y="2361"/>
                    <a:pt x="661" y="2928"/>
                    <a:pt x="1417" y="2928"/>
                  </a:cubicBezTo>
                  <a:lnTo>
                    <a:pt x="1511" y="2928"/>
                  </a:lnTo>
                  <a:cubicBezTo>
                    <a:pt x="2267" y="2928"/>
                    <a:pt x="2928" y="2267"/>
                    <a:pt x="2928" y="1511"/>
                  </a:cubicBezTo>
                  <a:cubicBezTo>
                    <a:pt x="2928" y="661"/>
                    <a:pt x="2267" y="0"/>
                    <a:pt x="151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55" name="Google Shape;7255;p85"/>
            <p:cNvSpPr/>
            <p:nvPr/>
          </p:nvSpPr>
          <p:spPr>
            <a:xfrm>
              <a:off x="1550650" y="1749075"/>
              <a:ext cx="75575" cy="75550"/>
            </a:xfrm>
            <a:custGeom>
              <a:avLst/>
              <a:gdLst/>
              <a:ahLst/>
              <a:cxnLst/>
              <a:rect l="l" t="t" r="r" b="b"/>
              <a:pathLst>
                <a:path w="3023" h="3022" extrusionOk="0">
                  <a:moveTo>
                    <a:pt x="1511" y="0"/>
                  </a:moveTo>
                  <a:cubicBezTo>
                    <a:pt x="756" y="0"/>
                    <a:pt x="0" y="661"/>
                    <a:pt x="95" y="1511"/>
                  </a:cubicBezTo>
                  <a:cubicBezTo>
                    <a:pt x="95" y="2361"/>
                    <a:pt x="756" y="3022"/>
                    <a:pt x="1511" y="3022"/>
                  </a:cubicBezTo>
                  <a:cubicBezTo>
                    <a:pt x="2361" y="3022"/>
                    <a:pt x="3022" y="2361"/>
                    <a:pt x="3022" y="1511"/>
                  </a:cubicBezTo>
                  <a:cubicBezTo>
                    <a:pt x="3022" y="661"/>
                    <a:pt x="2361" y="0"/>
                    <a:pt x="151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56" name="Google Shape;7256;p85"/>
            <p:cNvSpPr/>
            <p:nvPr/>
          </p:nvSpPr>
          <p:spPr>
            <a:xfrm>
              <a:off x="1751325" y="1749075"/>
              <a:ext cx="73200" cy="75550"/>
            </a:xfrm>
            <a:custGeom>
              <a:avLst/>
              <a:gdLst/>
              <a:ahLst/>
              <a:cxnLst/>
              <a:rect l="l" t="t" r="r" b="b"/>
              <a:pathLst>
                <a:path w="2928" h="3022" extrusionOk="0">
                  <a:moveTo>
                    <a:pt x="1511" y="0"/>
                  </a:moveTo>
                  <a:cubicBezTo>
                    <a:pt x="661" y="0"/>
                    <a:pt x="0" y="661"/>
                    <a:pt x="0" y="1511"/>
                  </a:cubicBezTo>
                  <a:cubicBezTo>
                    <a:pt x="0" y="2361"/>
                    <a:pt x="661" y="3022"/>
                    <a:pt x="1417" y="3022"/>
                  </a:cubicBezTo>
                  <a:lnTo>
                    <a:pt x="1511" y="3022"/>
                  </a:lnTo>
                  <a:cubicBezTo>
                    <a:pt x="2267" y="3022"/>
                    <a:pt x="2928" y="2361"/>
                    <a:pt x="2928" y="1511"/>
                  </a:cubicBezTo>
                  <a:cubicBezTo>
                    <a:pt x="2928" y="661"/>
                    <a:pt x="2267" y="0"/>
                    <a:pt x="151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57" name="Google Shape;7257;p85"/>
            <p:cNvSpPr/>
            <p:nvPr/>
          </p:nvSpPr>
          <p:spPr>
            <a:xfrm>
              <a:off x="1949625" y="1749075"/>
              <a:ext cx="75575" cy="75550"/>
            </a:xfrm>
            <a:custGeom>
              <a:avLst/>
              <a:gdLst/>
              <a:ahLst/>
              <a:cxnLst/>
              <a:rect l="l" t="t" r="r" b="b"/>
              <a:pathLst>
                <a:path w="3023" h="3022"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58" name="Google Shape;7258;p85"/>
            <p:cNvSpPr/>
            <p:nvPr/>
          </p:nvSpPr>
          <p:spPr>
            <a:xfrm>
              <a:off x="2147950" y="1749075"/>
              <a:ext cx="75575" cy="75550"/>
            </a:xfrm>
            <a:custGeom>
              <a:avLst/>
              <a:gdLst/>
              <a:ahLst/>
              <a:cxnLst/>
              <a:rect l="l" t="t" r="r" b="b"/>
              <a:pathLst>
                <a:path w="3023" h="3022"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59" name="Google Shape;7259;p85"/>
            <p:cNvSpPr/>
            <p:nvPr/>
          </p:nvSpPr>
          <p:spPr>
            <a:xfrm>
              <a:off x="2346250" y="1749075"/>
              <a:ext cx="75575" cy="75550"/>
            </a:xfrm>
            <a:custGeom>
              <a:avLst/>
              <a:gdLst/>
              <a:ahLst/>
              <a:cxnLst/>
              <a:rect l="l" t="t" r="r" b="b"/>
              <a:pathLst>
                <a:path w="3023" h="3022" extrusionOk="0">
                  <a:moveTo>
                    <a:pt x="1512" y="0"/>
                  </a:moveTo>
                  <a:cubicBezTo>
                    <a:pt x="756" y="0"/>
                    <a:pt x="1" y="661"/>
                    <a:pt x="95" y="1511"/>
                  </a:cubicBezTo>
                  <a:cubicBezTo>
                    <a:pt x="95" y="2361"/>
                    <a:pt x="756" y="3022"/>
                    <a:pt x="1512" y="3022"/>
                  </a:cubicBezTo>
                  <a:cubicBezTo>
                    <a:pt x="2362" y="3022"/>
                    <a:pt x="3023" y="2361"/>
                    <a:pt x="3023" y="1511"/>
                  </a:cubicBezTo>
                  <a:cubicBezTo>
                    <a:pt x="3023" y="661"/>
                    <a:pt x="2362" y="0"/>
                    <a:pt x="151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60" name="Google Shape;7260;p85"/>
            <p:cNvSpPr/>
            <p:nvPr/>
          </p:nvSpPr>
          <p:spPr>
            <a:xfrm>
              <a:off x="2546925" y="1749075"/>
              <a:ext cx="75575" cy="75550"/>
            </a:xfrm>
            <a:custGeom>
              <a:avLst/>
              <a:gdLst/>
              <a:ahLst/>
              <a:cxnLst/>
              <a:rect l="l" t="t" r="r" b="b"/>
              <a:pathLst>
                <a:path w="3023" h="3022" extrusionOk="0">
                  <a:moveTo>
                    <a:pt x="1512" y="0"/>
                  </a:moveTo>
                  <a:cubicBezTo>
                    <a:pt x="662" y="0"/>
                    <a:pt x="1" y="661"/>
                    <a:pt x="1" y="1511"/>
                  </a:cubicBezTo>
                  <a:cubicBezTo>
                    <a:pt x="1" y="2361"/>
                    <a:pt x="662" y="3022"/>
                    <a:pt x="1512" y="3022"/>
                  </a:cubicBezTo>
                  <a:cubicBezTo>
                    <a:pt x="2362" y="3022"/>
                    <a:pt x="3023" y="2361"/>
                    <a:pt x="3023" y="1511"/>
                  </a:cubicBezTo>
                  <a:cubicBezTo>
                    <a:pt x="3023" y="661"/>
                    <a:pt x="2267" y="0"/>
                    <a:pt x="151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61" name="Google Shape;7261;p85"/>
            <p:cNvSpPr/>
            <p:nvPr/>
          </p:nvSpPr>
          <p:spPr>
            <a:xfrm>
              <a:off x="2745250" y="1749075"/>
              <a:ext cx="75575" cy="75550"/>
            </a:xfrm>
            <a:custGeom>
              <a:avLst/>
              <a:gdLst/>
              <a:ahLst/>
              <a:cxnLst/>
              <a:rect l="l" t="t" r="r" b="b"/>
              <a:pathLst>
                <a:path w="3023" h="3022"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62" name="Google Shape;7262;p85"/>
            <p:cNvSpPr/>
            <p:nvPr/>
          </p:nvSpPr>
          <p:spPr>
            <a:xfrm>
              <a:off x="2945925" y="1749075"/>
              <a:ext cx="73200" cy="75550"/>
            </a:xfrm>
            <a:custGeom>
              <a:avLst/>
              <a:gdLst/>
              <a:ahLst/>
              <a:cxnLst/>
              <a:rect l="l" t="t" r="r" b="b"/>
              <a:pathLst>
                <a:path w="2928" h="3022" extrusionOk="0">
                  <a:moveTo>
                    <a:pt x="1417" y="0"/>
                  </a:moveTo>
                  <a:cubicBezTo>
                    <a:pt x="661" y="0"/>
                    <a:pt x="0" y="661"/>
                    <a:pt x="0" y="1511"/>
                  </a:cubicBezTo>
                  <a:cubicBezTo>
                    <a:pt x="0" y="2361"/>
                    <a:pt x="661" y="3022"/>
                    <a:pt x="1417" y="3022"/>
                  </a:cubicBezTo>
                  <a:cubicBezTo>
                    <a:pt x="2266" y="3022"/>
                    <a:pt x="2928" y="2361"/>
                    <a:pt x="2928" y="1511"/>
                  </a:cubicBezTo>
                  <a:cubicBezTo>
                    <a:pt x="2928" y="661"/>
                    <a:pt x="2266" y="0"/>
                    <a:pt x="141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63" name="Google Shape;7263;p85"/>
            <p:cNvSpPr/>
            <p:nvPr/>
          </p:nvSpPr>
          <p:spPr>
            <a:xfrm>
              <a:off x="3144225" y="1749075"/>
              <a:ext cx="73225" cy="75550"/>
            </a:xfrm>
            <a:custGeom>
              <a:avLst/>
              <a:gdLst/>
              <a:ahLst/>
              <a:cxnLst/>
              <a:rect l="l" t="t" r="r" b="b"/>
              <a:pathLst>
                <a:path w="2929" h="3022" extrusionOk="0">
                  <a:moveTo>
                    <a:pt x="1511" y="0"/>
                  </a:moveTo>
                  <a:cubicBezTo>
                    <a:pt x="662" y="0"/>
                    <a:pt x="1" y="661"/>
                    <a:pt x="1" y="1511"/>
                  </a:cubicBezTo>
                  <a:cubicBezTo>
                    <a:pt x="1" y="2361"/>
                    <a:pt x="662" y="3022"/>
                    <a:pt x="1417" y="3022"/>
                  </a:cubicBezTo>
                  <a:lnTo>
                    <a:pt x="1511" y="3022"/>
                  </a:lnTo>
                  <a:cubicBezTo>
                    <a:pt x="2267" y="3022"/>
                    <a:pt x="2928" y="2361"/>
                    <a:pt x="2928" y="1511"/>
                  </a:cubicBezTo>
                  <a:cubicBezTo>
                    <a:pt x="2928" y="661"/>
                    <a:pt x="2267" y="0"/>
                    <a:pt x="151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64" name="Google Shape;7264;p85"/>
            <p:cNvSpPr/>
            <p:nvPr/>
          </p:nvSpPr>
          <p:spPr>
            <a:xfrm>
              <a:off x="3342550" y="1749075"/>
              <a:ext cx="75550" cy="75550"/>
            </a:xfrm>
            <a:custGeom>
              <a:avLst/>
              <a:gdLst/>
              <a:ahLst/>
              <a:cxnLst/>
              <a:rect l="l" t="t" r="r" b="b"/>
              <a:pathLst>
                <a:path w="3022" h="3022"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65" name="Google Shape;7265;p85"/>
            <p:cNvSpPr/>
            <p:nvPr/>
          </p:nvSpPr>
          <p:spPr>
            <a:xfrm>
              <a:off x="3540850" y="1749075"/>
              <a:ext cx="75575" cy="75550"/>
            </a:xfrm>
            <a:custGeom>
              <a:avLst/>
              <a:gdLst/>
              <a:ahLst/>
              <a:cxnLst/>
              <a:rect l="l" t="t" r="r" b="b"/>
              <a:pathLst>
                <a:path w="3023" h="3022" extrusionOk="0">
                  <a:moveTo>
                    <a:pt x="1511" y="0"/>
                  </a:moveTo>
                  <a:cubicBezTo>
                    <a:pt x="756" y="0"/>
                    <a:pt x="1" y="661"/>
                    <a:pt x="95" y="1511"/>
                  </a:cubicBezTo>
                  <a:cubicBezTo>
                    <a:pt x="95" y="2361"/>
                    <a:pt x="756" y="3022"/>
                    <a:pt x="1511" y="3022"/>
                  </a:cubicBezTo>
                  <a:cubicBezTo>
                    <a:pt x="2361" y="3022"/>
                    <a:pt x="3022" y="2361"/>
                    <a:pt x="3022" y="1511"/>
                  </a:cubicBezTo>
                  <a:cubicBezTo>
                    <a:pt x="3022" y="661"/>
                    <a:pt x="2361" y="0"/>
                    <a:pt x="151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66" name="Google Shape;7266;p85"/>
            <p:cNvSpPr/>
            <p:nvPr/>
          </p:nvSpPr>
          <p:spPr>
            <a:xfrm>
              <a:off x="3741525" y="1749075"/>
              <a:ext cx="73200" cy="75550"/>
            </a:xfrm>
            <a:custGeom>
              <a:avLst/>
              <a:gdLst/>
              <a:ahLst/>
              <a:cxnLst/>
              <a:rect l="l" t="t" r="r" b="b"/>
              <a:pathLst>
                <a:path w="2928" h="3022" extrusionOk="0">
                  <a:moveTo>
                    <a:pt x="1511" y="0"/>
                  </a:moveTo>
                  <a:cubicBezTo>
                    <a:pt x="661" y="0"/>
                    <a:pt x="0" y="661"/>
                    <a:pt x="0" y="1511"/>
                  </a:cubicBezTo>
                  <a:cubicBezTo>
                    <a:pt x="0" y="2361"/>
                    <a:pt x="661" y="3022"/>
                    <a:pt x="1417" y="3022"/>
                  </a:cubicBezTo>
                  <a:lnTo>
                    <a:pt x="1511" y="3022"/>
                  </a:lnTo>
                  <a:cubicBezTo>
                    <a:pt x="2267" y="3022"/>
                    <a:pt x="2928" y="2361"/>
                    <a:pt x="2928" y="1511"/>
                  </a:cubicBezTo>
                  <a:cubicBezTo>
                    <a:pt x="2928" y="661"/>
                    <a:pt x="2267" y="0"/>
                    <a:pt x="151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67" name="Google Shape;7267;p85"/>
            <p:cNvSpPr/>
            <p:nvPr/>
          </p:nvSpPr>
          <p:spPr>
            <a:xfrm>
              <a:off x="1352325" y="1937925"/>
              <a:ext cx="75575" cy="75575"/>
            </a:xfrm>
            <a:custGeom>
              <a:avLst/>
              <a:gdLst/>
              <a:ahLst/>
              <a:cxnLst/>
              <a:rect l="l" t="t" r="r" b="b"/>
              <a:pathLst>
                <a:path w="3023" h="3023" extrusionOk="0">
                  <a:moveTo>
                    <a:pt x="1512" y="1"/>
                  </a:moveTo>
                  <a:cubicBezTo>
                    <a:pt x="662" y="1"/>
                    <a:pt x="1" y="662"/>
                    <a:pt x="1" y="1512"/>
                  </a:cubicBezTo>
                  <a:cubicBezTo>
                    <a:pt x="1" y="2362"/>
                    <a:pt x="662" y="3023"/>
                    <a:pt x="1512" y="3023"/>
                  </a:cubicBezTo>
                  <a:cubicBezTo>
                    <a:pt x="2362" y="3023"/>
                    <a:pt x="3023" y="2267"/>
                    <a:pt x="3023" y="1512"/>
                  </a:cubicBezTo>
                  <a:cubicBezTo>
                    <a:pt x="3023" y="662"/>
                    <a:pt x="2362" y="1"/>
                    <a:pt x="151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68" name="Google Shape;7268;p85"/>
            <p:cNvSpPr/>
            <p:nvPr/>
          </p:nvSpPr>
          <p:spPr>
            <a:xfrm>
              <a:off x="1550650" y="1937925"/>
              <a:ext cx="75575" cy="75575"/>
            </a:xfrm>
            <a:custGeom>
              <a:avLst/>
              <a:gdLst/>
              <a:ahLst/>
              <a:cxnLst/>
              <a:rect l="l" t="t" r="r" b="b"/>
              <a:pathLst>
                <a:path w="3023" h="3023" extrusionOk="0">
                  <a:moveTo>
                    <a:pt x="1511" y="1"/>
                  </a:moveTo>
                  <a:cubicBezTo>
                    <a:pt x="756" y="1"/>
                    <a:pt x="0" y="662"/>
                    <a:pt x="95" y="1512"/>
                  </a:cubicBezTo>
                  <a:cubicBezTo>
                    <a:pt x="95" y="2362"/>
                    <a:pt x="756" y="3023"/>
                    <a:pt x="1511" y="3023"/>
                  </a:cubicBezTo>
                  <a:cubicBezTo>
                    <a:pt x="2361" y="3023"/>
                    <a:pt x="3022" y="2267"/>
                    <a:pt x="3022" y="1512"/>
                  </a:cubicBezTo>
                  <a:cubicBezTo>
                    <a:pt x="3022" y="662"/>
                    <a:pt x="2361" y="1"/>
                    <a:pt x="151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69" name="Google Shape;7269;p85"/>
            <p:cNvSpPr/>
            <p:nvPr/>
          </p:nvSpPr>
          <p:spPr>
            <a:xfrm>
              <a:off x="1751325" y="1937925"/>
              <a:ext cx="73200" cy="75575"/>
            </a:xfrm>
            <a:custGeom>
              <a:avLst/>
              <a:gdLst/>
              <a:ahLst/>
              <a:cxnLst/>
              <a:rect l="l" t="t" r="r" b="b"/>
              <a:pathLst>
                <a:path w="2928" h="3023" extrusionOk="0">
                  <a:moveTo>
                    <a:pt x="1511" y="1"/>
                  </a:moveTo>
                  <a:cubicBezTo>
                    <a:pt x="661" y="1"/>
                    <a:pt x="0" y="662"/>
                    <a:pt x="0" y="1512"/>
                  </a:cubicBezTo>
                  <a:cubicBezTo>
                    <a:pt x="0" y="2362"/>
                    <a:pt x="661" y="3023"/>
                    <a:pt x="1417" y="3023"/>
                  </a:cubicBezTo>
                  <a:lnTo>
                    <a:pt x="1511" y="3023"/>
                  </a:lnTo>
                  <a:cubicBezTo>
                    <a:pt x="2267" y="3023"/>
                    <a:pt x="2928" y="2267"/>
                    <a:pt x="2928" y="1512"/>
                  </a:cubicBezTo>
                  <a:cubicBezTo>
                    <a:pt x="2928" y="662"/>
                    <a:pt x="2267" y="1"/>
                    <a:pt x="151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70" name="Google Shape;7270;p85"/>
            <p:cNvSpPr/>
            <p:nvPr/>
          </p:nvSpPr>
          <p:spPr>
            <a:xfrm>
              <a:off x="1949625" y="1937925"/>
              <a:ext cx="75575" cy="75575"/>
            </a:xfrm>
            <a:custGeom>
              <a:avLst/>
              <a:gdLst/>
              <a:ahLst/>
              <a:cxnLst/>
              <a:rect l="l" t="t" r="r" b="b"/>
              <a:pathLst>
                <a:path w="3023" h="3023" extrusionOk="0">
                  <a:moveTo>
                    <a:pt x="1512" y="1"/>
                  </a:moveTo>
                  <a:cubicBezTo>
                    <a:pt x="662" y="1"/>
                    <a:pt x="1" y="662"/>
                    <a:pt x="1" y="1512"/>
                  </a:cubicBezTo>
                  <a:cubicBezTo>
                    <a:pt x="1" y="2362"/>
                    <a:pt x="662" y="3023"/>
                    <a:pt x="1512" y="3023"/>
                  </a:cubicBezTo>
                  <a:cubicBezTo>
                    <a:pt x="2362" y="3023"/>
                    <a:pt x="3023" y="2267"/>
                    <a:pt x="3023" y="1512"/>
                  </a:cubicBezTo>
                  <a:cubicBezTo>
                    <a:pt x="3023" y="662"/>
                    <a:pt x="2362" y="1"/>
                    <a:pt x="151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71" name="Google Shape;7271;p85"/>
            <p:cNvSpPr/>
            <p:nvPr/>
          </p:nvSpPr>
          <p:spPr>
            <a:xfrm>
              <a:off x="2147950" y="1937925"/>
              <a:ext cx="75575" cy="75575"/>
            </a:xfrm>
            <a:custGeom>
              <a:avLst/>
              <a:gdLst/>
              <a:ahLst/>
              <a:cxnLst/>
              <a:rect l="l" t="t" r="r" b="b"/>
              <a:pathLst>
                <a:path w="3023" h="3023" extrusionOk="0">
                  <a:moveTo>
                    <a:pt x="1511" y="1"/>
                  </a:moveTo>
                  <a:cubicBezTo>
                    <a:pt x="661" y="1"/>
                    <a:pt x="0" y="662"/>
                    <a:pt x="0" y="1512"/>
                  </a:cubicBezTo>
                  <a:cubicBezTo>
                    <a:pt x="0" y="2362"/>
                    <a:pt x="661" y="3023"/>
                    <a:pt x="1511" y="3023"/>
                  </a:cubicBezTo>
                  <a:cubicBezTo>
                    <a:pt x="2361" y="3023"/>
                    <a:pt x="3022" y="2267"/>
                    <a:pt x="3022" y="1512"/>
                  </a:cubicBezTo>
                  <a:cubicBezTo>
                    <a:pt x="3022" y="662"/>
                    <a:pt x="2361" y="1"/>
                    <a:pt x="151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72" name="Google Shape;7272;p85"/>
            <p:cNvSpPr/>
            <p:nvPr/>
          </p:nvSpPr>
          <p:spPr>
            <a:xfrm>
              <a:off x="2346250" y="1937925"/>
              <a:ext cx="75575" cy="75575"/>
            </a:xfrm>
            <a:custGeom>
              <a:avLst/>
              <a:gdLst/>
              <a:ahLst/>
              <a:cxnLst/>
              <a:rect l="l" t="t" r="r" b="b"/>
              <a:pathLst>
                <a:path w="3023" h="3023" extrusionOk="0">
                  <a:moveTo>
                    <a:pt x="1512" y="1"/>
                  </a:moveTo>
                  <a:cubicBezTo>
                    <a:pt x="756" y="1"/>
                    <a:pt x="1" y="662"/>
                    <a:pt x="95" y="1512"/>
                  </a:cubicBezTo>
                  <a:cubicBezTo>
                    <a:pt x="95" y="2362"/>
                    <a:pt x="756" y="3023"/>
                    <a:pt x="1512" y="3023"/>
                  </a:cubicBezTo>
                  <a:cubicBezTo>
                    <a:pt x="2362" y="3023"/>
                    <a:pt x="3023" y="2267"/>
                    <a:pt x="3023" y="1512"/>
                  </a:cubicBezTo>
                  <a:cubicBezTo>
                    <a:pt x="3023" y="662"/>
                    <a:pt x="2362" y="1"/>
                    <a:pt x="151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73" name="Google Shape;7273;p85"/>
            <p:cNvSpPr/>
            <p:nvPr/>
          </p:nvSpPr>
          <p:spPr>
            <a:xfrm>
              <a:off x="2546925" y="1937925"/>
              <a:ext cx="75575" cy="75575"/>
            </a:xfrm>
            <a:custGeom>
              <a:avLst/>
              <a:gdLst/>
              <a:ahLst/>
              <a:cxnLst/>
              <a:rect l="l" t="t" r="r" b="b"/>
              <a:pathLst>
                <a:path w="3023" h="3023" extrusionOk="0">
                  <a:moveTo>
                    <a:pt x="1512" y="1"/>
                  </a:moveTo>
                  <a:cubicBezTo>
                    <a:pt x="662" y="1"/>
                    <a:pt x="1" y="662"/>
                    <a:pt x="1" y="1512"/>
                  </a:cubicBezTo>
                  <a:cubicBezTo>
                    <a:pt x="1" y="2362"/>
                    <a:pt x="662" y="3023"/>
                    <a:pt x="1512" y="3023"/>
                  </a:cubicBezTo>
                  <a:cubicBezTo>
                    <a:pt x="2362" y="3023"/>
                    <a:pt x="3023" y="2267"/>
                    <a:pt x="3023" y="1512"/>
                  </a:cubicBezTo>
                  <a:cubicBezTo>
                    <a:pt x="3023" y="662"/>
                    <a:pt x="2267" y="1"/>
                    <a:pt x="151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74" name="Google Shape;7274;p85"/>
            <p:cNvSpPr/>
            <p:nvPr/>
          </p:nvSpPr>
          <p:spPr>
            <a:xfrm>
              <a:off x="2745250" y="1937925"/>
              <a:ext cx="75575" cy="75575"/>
            </a:xfrm>
            <a:custGeom>
              <a:avLst/>
              <a:gdLst/>
              <a:ahLst/>
              <a:cxnLst/>
              <a:rect l="l" t="t" r="r" b="b"/>
              <a:pathLst>
                <a:path w="3023" h="3023" extrusionOk="0">
                  <a:moveTo>
                    <a:pt x="1511" y="1"/>
                  </a:moveTo>
                  <a:cubicBezTo>
                    <a:pt x="661" y="1"/>
                    <a:pt x="0" y="662"/>
                    <a:pt x="0" y="1512"/>
                  </a:cubicBezTo>
                  <a:cubicBezTo>
                    <a:pt x="0" y="2362"/>
                    <a:pt x="661" y="3023"/>
                    <a:pt x="1511" y="3023"/>
                  </a:cubicBezTo>
                  <a:cubicBezTo>
                    <a:pt x="2361" y="3023"/>
                    <a:pt x="3022" y="2267"/>
                    <a:pt x="3022" y="1512"/>
                  </a:cubicBezTo>
                  <a:cubicBezTo>
                    <a:pt x="3022" y="662"/>
                    <a:pt x="2361" y="1"/>
                    <a:pt x="151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75" name="Google Shape;7275;p85"/>
            <p:cNvSpPr/>
            <p:nvPr/>
          </p:nvSpPr>
          <p:spPr>
            <a:xfrm>
              <a:off x="2945925" y="1937925"/>
              <a:ext cx="73200" cy="75575"/>
            </a:xfrm>
            <a:custGeom>
              <a:avLst/>
              <a:gdLst/>
              <a:ahLst/>
              <a:cxnLst/>
              <a:rect l="l" t="t" r="r" b="b"/>
              <a:pathLst>
                <a:path w="2928" h="3023" extrusionOk="0">
                  <a:moveTo>
                    <a:pt x="1417" y="1"/>
                  </a:moveTo>
                  <a:cubicBezTo>
                    <a:pt x="661" y="1"/>
                    <a:pt x="0" y="662"/>
                    <a:pt x="0" y="1512"/>
                  </a:cubicBezTo>
                  <a:cubicBezTo>
                    <a:pt x="0" y="2362"/>
                    <a:pt x="661" y="3023"/>
                    <a:pt x="1417" y="3023"/>
                  </a:cubicBezTo>
                  <a:cubicBezTo>
                    <a:pt x="2266" y="3023"/>
                    <a:pt x="2928" y="2267"/>
                    <a:pt x="2928" y="1512"/>
                  </a:cubicBezTo>
                  <a:cubicBezTo>
                    <a:pt x="2928" y="662"/>
                    <a:pt x="2266" y="1"/>
                    <a:pt x="141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76" name="Google Shape;7276;p85"/>
            <p:cNvSpPr/>
            <p:nvPr/>
          </p:nvSpPr>
          <p:spPr>
            <a:xfrm>
              <a:off x="3144225" y="1937925"/>
              <a:ext cx="73225" cy="75575"/>
            </a:xfrm>
            <a:custGeom>
              <a:avLst/>
              <a:gdLst/>
              <a:ahLst/>
              <a:cxnLst/>
              <a:rect l="l" t="t" r="r" b="b"/>
              <a:pathLst>
                <a:path w="2929" h="3023" extrusionOk="0">
                  <a:moveTo>
                    <a:pt x="1511" y="1"/>
                  </a:moveTo>
                  <a:cubicBezTo>
                    <a:pt x="662" y="1"/>
                    <a:pt x="1" y="662"/>
                    <a:pt x="1" y="1512"/>
                  </a:cubicBezTo>
                  <a:cubicBezTo>
                    <a:pt x="1" y="2362"/>
                    <a:pt x="662" y="3023"/>
                    <a:pt x="1417" y="3023"/>
                  </a:cubicBezTo>
                  <a:lnTo>
                    <a:pt x="1511" y="3023"/>
                  </a:lnTo>
                  <a:cubicBezTo>
                    <a:pt x="2267" y="3023"/>
                    <a:pt x="2928" y="2267"/>
                    <a:pt x="2928" y="1512"/>
                  </a:cubicBezTo>
                  <a:cubicBezTo>
                    <a:pt x="2928" y="662"/>
                    <a:pt x="2267" y="1"/>
                    <a:pt x="151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77" name="Google Shape;7277;p85"/>
            <p:cNvSpPr/>
            <p:nvPr/>
          </p:nvSpPr>
          <p:spPr>
            <a:xfrm>
              <a:off x="3342550" y="1937925"/>
              <a:ext cx="75550" cy="75575"/>
            </a:xfrm>
            <a:custGeom>
              <a:avLst/>
              <a:gdLst/>
              <a:ahLst/>
              <a:cxnLst/>
              <a:rect l="l" t="t" r="r" b="b"/>
              <a:pathLst>
                <a:path w="3022" h="3023" extrusionOk="0">
                  <a:moveTo>
                    <a:pt x="1511" y="1"/>
                  </a:moveTo>
                  <a:cubicBezTo>
                    <a:pt x="661" y="1"/>
                    <a:pt x="0" y="662"/>
                    <a:pt x="0" y="1512"/>
                  </a:cubicBezTo>
                  <a:cubicBezTo>
                    <a:pt x="0" y="2362"/>
                    <a:pt x="661" y="3023"/>
                    <a:pt x="1511" y="3023"/>
                  </a:cubicBezTo>
                  <a:cubicBezTo>
                    <a:pt x="2361" y="3023"/>
                    <a:pt x="3022" y="2267"/>
                    <a:pt x="3022" y="1512"/>
                  </a:cubicBezTo>
                  <a:cubicBezTo>
                    <a:pt x="3022" y="662"/>
                    <a:pt x="2361" y="1"/>
                    <a:pt x="151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78" name="Google Shape;7278;p85"/>
            <p:cNvSpPr/>
            <p:nvPr/>
          </p:nvSpPr>
          <p:spPr>
            <a:xfrm>
              <a:off x="3540850" y="1937925"/>
              <a:ext cx="75575" cy="75575"/>
            </a:xfrm>
            <a:custGeom>
              <a:avLst/>
              <a:gdLst/>
              <a:ahLst/>
              <a:cxnLst/>
              <a:rect l="l" t="t" r="r" b="b"/>
              <a:pathLst>
                <a:path w="3023" h="3023" extrusionOk="0">
                  <a:moveTo>
                    <a:pt x="1511" y="1"/>
                  </a:moveTo>
                  <a:cubicBezTo>
                    <a:pt x="756" y="1"/>
                    <a:pt x="1" y="662"/>
                    <a:pt x="95" y="1512"/>
                  </a:cubicBezTo>
                  <a:cubicBezTo>
                    <a:pt x="95" y="2362"/>
                    <a:pt x="756" y="3023"/>
                    <a:pt x="1511" y="3023"/>
                  </a:cubicBezTo>
                  <a:cubicBezTo>
                    <a:pt x="2361" y="3023"/>
                    <a:pt x="3022" y="2267"/>
                    <a:pt x="3022" y="1512"/>
                  </a:cubicBezTo>
                  <a:cubicBezTo>
                    <a:pt x="3022" y="662"/>
                    <a:pt x="2361" y="1"/>
                    <a:pt x="151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79" name="Google Shape;7279;p85"/>
            <p:cNvSpPr/>
            <p:nvPr/>
          </p:nvSpPr>
          <p:spPr>
            <a:xfrm>
              <a:off x="3741525" y="1937925"/>
              <a:ext cx="73200" cy="75575"/>
            </a:xfrm>
            <a:custGeom>
              <a:avLst/>
              <a:gdLst/>
              <a:ahLst/>
              <a:cxnLst/>
              <a:rect l="l" t="t" r="r" b="b"/>
              <a:pathLst>
                <a:path w="2928" h="3023" extrusionOk="0">
                  <a:moveTo>
                    <a:pt x="1511" y="1"/>
                  </a:moveTo>
                  <a:cubicBezTo>
                    <a:pt x="661" y="1"/>
                    <a:pt x="0" y="662"/>
                    <a:pt x="0" y="1512"/>
                  </a:cubicBezTo>
                  <a:cubicBezTo>
                    <a:pt x="0" y="2362"/>
                    <a:pt x="661" y="3023"/>
                    <a:pt x="1417" y="3023"/>
                  </a:cubicBezTo>
                  <a:lnTo>
                    <a:pt x="1511" y="3023"/>
                  </a:lnTo>
                  <a:cubicBezTo>
                    <a:pt x="2267" y="3023"/>
                    <a:pt x="2928" y="2267"/>
                    <a:pt x="2928" y="1512"/>
                  </a:cubicBezTo>
                  <a:cubicBezTo>
                    <a:pt x="2928" y="662"/>
                    <a:pt x="2267" y="1"/>
                    <a:pt x="151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80" name="Google Shape;7280;p85"/>
            <p:cNvSpPr/>
            <p:nvPr/>
          </p:nvSpPr>
          <p:spPr>
            <a:xfrm>
              <a:off x="1352325" y="2126800"/>
              <a:ext cx="75575" cy="75575"/>
            </a:xfrm>
            <a:custGeom>
              <a:avLst/>
              <a:gdLst/>
              <a:ahLst/>
              <a:cxnLst/>
              <a:rect l="l" t="t" r="r" b="b"/>
              <a:pathLst>
                <a:path w="3023" h="3023" extrusionOk="0">
                  <a:moveTo>
                    <a:pt x="1512" y="1"/>
                  </a:moveTo>
                  <a:cubicBezTo>
                    <a:pt x="662" y="1"/>
                    <a:pt x="1" y="662"/>
                    <a:pt x="1" y="1511"/>
                  </a:cubicBezTo>
                  <a:cubicBezTo>
                    <a:pt x="1" y="2361"/>
                    <a:pt x="662" y="3022"/>
                    <a:pt x="1512" y="3022"/>
                  </a:cubicBezTo>
                  <a:cubicBezTo>
                    <a:pt x="2362" y="3022"/>
                    <a:pt x="3023" y="2361"/>
                    <a:pt x="3023" y="1511"/>
                  </a:cubicBezTo>
                  <a:cubicBezTo>
                    <a:pt x="3023" y="662"/>
                    <a:pt x="2362" y="1"/>
                    <a:pt x="151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81" name="Google Shape;7281;p85"/>
            <p:cNvSpPr/>
            <p:nvPr/>
          </p:nvSpPr>
          <p:spPr>
            <a:xfrm>
              <a:off x="1550650" y="2126800"/>
              <a:ext cx="75575" cy="75575"/>
            </a:xfrm>
            <a:custGeom>
              <a:avLst/>
              <a:gdLst/>
              <a:ahLst/>
              <a:cxnLst/>
              <a:rect l="l" t="t" r="r" b="b"/>
              <a:pathLst>
                <a:path w="3023" h="3023" extrusionOk="0">
                  <a:moveTo>
                    <a:pt x="1511" y="1"/>
                  </a:moveTo>
                  <a:cubicBezTo>
                    <a:pt x="756" y="1"/>
                    <a:pt x="0" y="662"/>
                    <a:pt x="95" y="1511"/>
                  </a:cubicBezTo>
                  <a:cubicBezTo>
                    <a:pt x="95" y="2361"/>
                    <a:pt x="756" y="3022"/>
                    <a:pt x="1511" y="3022"/>
                  </a:cubicBezTo>
                  <a:cubicBezTo>
                    <a:pt x="2361" y="3022"/>
                    <a:pt x="3022" y="2361"/>
                    <a:pt x="3022" y="1511"/>
                  </a:cubicBezTo>
                  <a:cubicBezTo>
                    <a:pt x="3022" y="662"/>
                    <a:pt x="2361" y="1"/>
                    <a:pt x="151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82" name="Google Shape;7282;p85"/>
            <p:cNvSpPr/>
            <p:nvPr/>
          </p:nvSpPr>
          <p:spPr>
            <a:xfrm>
              <a:off x="1751325" y="2126800"/>
              <a:ext cx="73200" cy="75575"/>
            </a:xfrm>
            <a:custGeom>
              <a:avLst/>
              <a:gdLst/>
              <a:ahLst/>
              <a:cxnLst/>
              <a:rect l="l" t="t" r="r" b="b"/>
              <a:pathLst>
                <a:path w="2928" h="3023" extrusionOk="0">
                  <a:moveTo>
                    <a:pt x="1511" y="1"/>
                  </a:moveTo>
                  <a:cubicBezTo>
                    <a:pt x="661" y="1"/>
                    <a:pt x="0" y="662"/>
                    <a:pt x="0" y="1511"/>
                  </a:cubicBezTo>
                  <a:cubicBezTo>
                    <a:pt x="0" y="2361"/>
                    <a:pt x="661" y="3022"/>
                    <a:pt x="1417" y="3022"/>
                  </a:cubicBezTo>
                  <a:lnTo>
                    <a:pt x="1511" y="3022"/>
                  </a:lnTo>
                  <a:cubicBezTo>
                    <a:pt x="2267" y="3022"/>
                    <a:pt x="2928" y="2361"/>
                    <a:pt x="2928" y="1511"/>
                  </a:cubicBezTo>
                  <a:cubicBezTo>
                    <a:pt x="2928" y="662"/>
                    <a:pt x="2267" y="1"/>
                    <a:pt x="151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83" name="Google Shape;7283;p85"/>
            <p:cNvSpPr/>
            <p:nvPr/>
          </p:nvSpPr>
          <p:spPr>
            <a:xfrm>
              <a:off x="1949625" y="2126800"/>
              <a:ext cx="75575" cy="75575"/>
            </a:xfrm>
            <a:custGeom>
              <a:avLst/>
              <a:gdLst/>
              <a:ahLst/>
              <a:cxnLst/>
              <a:rect l="l" t="t" r="r" b="b"/>
              <a:pathLst>
                <a:path w="3023" h="3023" extrusionOk="0">
                  <a:moveTo>
                    <a:pt x="1512" y="1"/>
                  </a:moveTo>
                  <a:cubicBezTo>
                    <a:pt x="662" y="1"/>
                    <a:pt x="1" y="662"/>
                    <a:pt x="1" y="1511"/>
                  </a:cubicBezTo>
                  <a:cubicBezTo>
                    <a:pt x="1" y="2361"/>
                    <a:pt x="662" y="3022"/>
                    <a:pt x="1512" y="3022"/>
                  </a:cubicBezTo>
                  <a:cubicBezTo>
                    <a:pt x="2362" y="3022"/>
                    <a:pt x="3023" y="2361"/>
                    <a:pt x="3023" y="1511"/>
                  </a:cubicBezTo>
                  <a:cubicBezTo>
                    <a:pt x="3023" y="662"/>
                    <a:pt x="2362" y="1"/>
                    <a:pt x="151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84" name="Google Shape;7284;p85"/>
            <p:cNvSpPr/>
            <p:nvPr/>
          </p:nvSpPr>
          <p:spPr>
            <a:xfrm>
              <a:off x="2147950" y="2126800"/>
              <a:ext cx="75575" cy="75575"/>
            </a:xfrm>
            <a:custGeom>
              <a:avLst/>
              <a:gdLst/>
              <a:ahLst/>
              <a:cxnLst/>
              <a:rect l="l" t="t" r="r" b="b"/>
              <a:pathLst>
                <a:path w="3023" h="3023" extrusionOk="0">
                  <a:moveTo>
                    <a:pt x="1511" y="1"/>
                  </a:moveTo>
                  <a:cubicBezTo>
                    <a:pt x="661" y="1"/>
                    <a:pt x="0" y="662"/>
                    <a:pt x="0" y="1511"/>
                  </a:cubicBezTo>
                  <a:cubicBezTo>
                    <a:pt x="0" y="2361"/>
                    <a:pt x="661" y="3022"/>
                    <a:pt x="1511" y="3022"/>
                  </a:cubicBezTo>
                  <a:cubicBezTo>
                    <a:pt x="2361" y="3022"/>
                    <a:pt x="3022" y="2361"/>
                    <a:pt x="3022" y="1511"/>
                  </a:cubicBezTo>
                  <a:cubicBezTo>
                    <a:pt x="3022" y="662"/>
                    <a:pt x="2361" y="1"/>
                    <a:pt x="151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85" name="Google Shape;7285;p85"/>
            <p:cNvSpPr/>
            <p:nvPr/>
          </p:nvSpPr>
          <p:spPr>
            <a:xfrm>
              <a:off x="2346250" y="2126800"/>
              <a:ext cx="75575" cy="75575"/>
            </a:xfrm>
            <a:custGeom>
              <a:avLst/>
              <a:gdLst/>
              <a:ahLst/>
              <a:cxnLst/>
              <a:rect l="l" t="t" r="r" b="b"/>
              <a:pathLst>
                <a:path w="3023" h="3023" extrusionOk="0">
                  <a:moveTo>
                    <a:pt x="1512" y="1"/>
                  </a:moveTo>
                  <a:cubicBezTo>
                    <a:pt x="756" y="1"/>
                    <a:pt x="1" y="662"/>
                    <a:pt x="95" y="1511"/>
                  </a:cubicBezTo>
                  <a:cubicBezTo>
                    <a:pt x="95" y="2361"/>
                    <a:pt x="756" y="3022"/>
                    <a:pt x="1512" y="3022"/>
                  </a:cubicBezTo>
                  <a:cubicBezTo>
                    <a:pt x="2362" y="3022"/>
                    <a:pt x="3023" y="2361"/>
                    <a:pt x="3023" y="1511"/>
                  </a:cubicBezTo>
                  <a:cubicBezTo>
                    <a:pt x="3023" y="662"/>
                    <a:pt x="2362" y="1"/>
                    <a:pt x="151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86" name="Google Shape;7286;p85"/>
            <p:cNvSpPr/>
            <p:nvPr/>
          </p:nvSpPr>
          <p:spPr>
            <a:xfrm>
              <a:off x="2546925" y="2126800"/>
              <a:ext cx="75575" cy="75575"/>
            </a:xfrm>
            <a:custGeom>
              <a:avLst/>
              <a:gdLst/>
              <a:ahLst/>
              <a:cxnLst/>
              <a:rect l="l" t="t" r="r" b="b"/>
              <a:pathLst>
                <a:path w="3023" h="3023" extrusionOk="0">
                  <a:moveTo>
                    <a:pt x="1512" y="1"/>
                  </a:moveTo>
                  <a:cubicBezTo>
                    <a:pt x="662" y="1"/>
                    <a:pt x="1" y="662"/>
                    <a:pt x="1" y="1511"/>
                  </a:cubicBezTo>
                  <a:cubicBezTo>
                    <a:pt x="1" y="2361"/>
                    <a:pt x="662" y="3022"/>
                    <a:pt x="1512" y="3022"/>
                  </a:cubicBezTo>
                  <a:cubicBezTo>
                    <a:pt x="2362" y="3022"/>
                    <a:pt x="3023" y="2361"/>
                    <a:pt x="3023" y="1511"/>
                  </a:cubicBezTo>
                  <a:cubicBezTo>
                    <a:pt x="3023" y="662"/>
                    <a:pt x="2267" y="1"/>
                    <a:pt x="151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87" name="Google Shape;7287;p85"/>
            <p:cNvSpPr/>
            <p:nvPr/>
          </p:nvSpPr>
          <p:spPr>
            <a:xfrm>
              <a:off x="2745250" y="2126800"/>
              <a:ext cx="75575" cy="75575"/>
            </a:xfrm>
            <a:custGeom>
              <a:avLst/>
              <a:gdLst/>
              <a:ahLst/>
              <a:cxnLst/>
              <a:rect l="l" t="t" r="r" b="b"/>
              <a:pathLst>
                <a:path w="3023" h="3023" extrusionOk="0">
                  <a:moveTo>
                    <a:pt x="1511" y="1"/>
                  </a:moveTo>
                  <a:cubicBezTo>
                    <a:pt x="661" y="1"/>
                    <a:pt x="0" y="662"/>
                    <a:pt x="0" y="1511"/>
                  </a:cubicBezTo>
                  <a:cubicBezTo>
                    <a:pt x="0" y="2361"/>
                    <a:pt x="661" y="3022"/>
                    <a:pt x="1511" y="3022"/>
                  </a:cubicBezTo>
                  <a:cubicBezTo>
                    <a:pt x="2361" y="3022"/>
                    <a:pt x="3022" y="2361"/>
                    <a:pt x="3022" y="1511"/>
                  </a:cubicBezTo>
                  <a:cubicBezTo>
                    <a:pt x="3022" y="662"/>
                    <a:pt x="2361" y="1"/>
                    <a:pt x="151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88" name="Google Shape;7288;p85"/>
            <p:cNvSpPr/>
            <p:nvPr/>
          </p:nvSpPr>
          <p:spPr>
            <a:xfrm>
              <a:off x="2945925" y="2126800"/>
              <a:ext cx="73200" cy="75575"/>
            </a:xfrm>
            <a:custGeom>
              <a:avLst/>
              <a:gdLst/>
              <a:ahLst/>
              <a:cxnLst/>
              <a:rect l="l" t="t" r="r" b="b"/>
              <a:pathLst>
                <a:path w="2928" h="3023" extrusionOk="0">
                  <a:moveTo>
                    <a:pt x="1417" y="1"/>
                  </a:moveTo>
                  <a:cubicBezTo>
                    <a:pt x="661" y="1"/>
                    <a:pt x="0" y="662"/>
                    <a:pt x="0" y="1511"/>
                  </a:cubicBezTo>
                  <a:cubicBezTo>
                    <a:pt x="0" y="2361"/>
                    <a:pt x="661" y="3022"/>
                    <a:pt x="1417" y="3022"/>
                  </a:cubicBezTo>
                  <a:cubicBezTo>
                    <a:pt x="2266" y="3022"/>
                    <a:pt x="2928" y="2361"/>
                    <a:pt x="2928" y="1511"/>
                  </a:cubicBezTo>
                  <a:cubicBezTo>
                    <a:pt x="2928" y="662"/>
                    <a:pt x="2266" y="1"/>
                    <a:pt x="141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89" name="Google Shape;7289;p85"/>
            <p:cNvSpPr/>
            <p:nvPr/>
          </p:nvSpPr>
          <p:spPr>
            <a:xfrm>
              <a:off x="3144225" y="2126800"/>
              <a:ext cx="73225" cy="75575"/>
            </a:xfrm>
            <a:custGeom>
              <a:avLst/>
              <a:gdLst/>
              <a:ahLst/>
              <a:cxnLst/>
              <a:rect l="l" t="t" r="r" b="b"/>
              <a:pathLst>
                <a:path w="2929" h="3023" extrusionOk="0">
                  <a:moveTo>
                    <a:pt x="1511" y="1"/>
                  </a:moveTo>
                  <a:cubicBezTo>
                    <a:pt x="662" y="1"/>
                    <a:pt x="1" y="662"/>
                    <a:pt x="1" y="1511"/>
                  </a:cubicBezTo>
                  <a:cubicBezTo>
                    <a:pt x="1" y="2361"/>
                    <a:pt x="662" y="3022"/>
                    <a:pt x="1417" y="3022"/>
                  </a:cubicBezTo>
                  <a:lnTo>
                    <a:pt x="1511" y="3022"/>
                  </a:lnTo>
                  <a:cubicBezTo>
                    <a:pt x="2267" y="3022"/>
                    <a:pt x="2928" y="2361"/>
                    <a:pt x="2928" y="1511"/>
                  </a:cubicBezTo>
                  <a:cubicBezTo>
                    <a:pt x="2928" y="662"/>
                    <a:pt x="2267" y="1"/>
                    <a:pt x="151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90" name="Google Shape;7290;p85"/>
            <p:cNvSpPr/>
            <p:nvPr/>
          </p:nvSpPr>
          <p:spPr>
            <a:xfrm>
              <a:off x="3342550" y="2126800"/>
              <a:ext cx="75550" cy="75575"/>
            </a:xfrm>
            <a:custGeom>
              <a:avLst/>
              <a:gdLst/>
              <a:ahLst/>
              <a:cxnLst/>
              <a:rect l="l" t="t" r="r" b="b"/>
              <a:pathLst>
                <a:path w="3022" h="3023" extrusionOk="0">
                  <a:moveTo>
                    <a:pt x="1511" y="1"/>
                  </a:moveTo>
                  <a:cubicBezTo>
                    <a:pt x="661" y="1"/>
                    <a:pt x="0" y="662"/>
                    <a:pt x="0" y="1511"/>
                  </a:cubicBezTo>
                  <a:cubicBezTo>
                    <a:pt x="0" y="2361"/>
                    <a:pt x="661" y="3022"/>
                    <a:pt x="1511" y="3022"/>
                  </a:cubicBezTo>
                  <a:cubicBezTo>
                    <a:pt x="2361" y="3022"/>
                    <a:pt x="3022" y="2361"/>
                    <a:pt x="3022" y="1511"/>
                  </a:cubicBezTo>
                  <a:cubicBezTo>
                    <a:pt x="3022" y="662"/>
                    <a:pt x="2361" y="1"/>
                    <a:pt x="151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91" name="Google Shape;7291;p85"/>
            <p:cNvSpPr/>
            <p:nvPr/>
          </p:nvSpPr>
          <p:spPr>
            <a:xfrm>
              <a:off x="3540850" y="2126800"/>
              <a:ext cx="75575" cy="75575"/>
            </a:xfrm>
            <a:custGeom>
              <a:avLst/>
              <a:gdLst/>
              <a:ahLst/>
              <a:cxnLst/>
              <a:rect l="l" t="t" r="r" b="b"/>
              <a:pathLst>
                <a:path w="3023" h="3023" extrusionOk="0">
                  <a:moveTo>
                    <a:pt x="1511" y="1"/>
                  </a:moveTo>
                  <a:cubicBezTo>
                    <a:pt x="756" y="1"/>
                    <a:pt x="1" y="662"/>
                    <a:pt x="95" y="1511"/>
                  </a:cubicBezTo>
                  <a:cubicBezTo>
                    <a:pt x="95" y="2361"/>
                    <a:pt x="756" y="3022"/>
                    <a:pt x="1511" y="3022"/>
                  </a:cubicBezTo>
                  <a:cubicBezTo>
                    <a:pt x="2361" y="3022"/>
                    <a:pt x="3022" y="2361"/>
                    <a:pt x="3022" y="1511"/>
                  </a:cubicBezTo>
                  <a:cubicBezTo>
                    <a:pt x="3022" y="662"/>
                    <a:pt x="2361" y="1"/>
                    <a:pt x="151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92" name="Google Shape;7292;p85"/>
            <p:cNvSpPr/>
            <p:nvPr/>
          </p:nvSpPr>
          <p:spPr>
            <a:xfrm>
              <a:off x="3741525" y="2126800"/>
              <a:ext cx="73200" cy="75575"/>
            </a:xfrm>
            <a:custGeom>
              <a:avLst/>
              <a:gdLst/>
              <a:ahLst/>
              <a:cxnLst/>
              <a:rect l="l" t="t" r="r" b="b"/>
              <a:pathLst>
                <a:path w="2928" h="3023" extrusionOk="0">
                  <a:moveTo>
                    <a:pt x="1511" y="1"/>
                  </a:moveTo>
                  <a:cubicBezTo>
                    <a:pt x="661" y="1"/>
                    <a:pt x="0" y="662"/>
                    <a:pt x="0" y="1511"/>
                  </a:cubicBezTo>
                  <a:cubicBezTo>
                    <a:pt x="0" y="2361"/>
                    <a:pt x="661" y="3022"/>
                    <a:pt x="1417" y="3022"/>
                  </a:cubicBezTo>
                  <a:lnTo>
                    <a:pt x="1511" y="3022"/>
                  </a:lnTo>
                  <a:cubicBezTo>
                    <a:pt x="2267" y="3022"/>
                    <a:pt x="2928" y="2361"/>
                    <a:pt x="2928" y="1511"/>
                  </a:cubicBezTo>
                  <a:cubicBezTo>
                    <a:pt x="2928" y="662"/>
                    <a:pt x="2267" y="1"/>
                    <a:pt x="151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93" name="Google Shape;7293;p85"/>
            <p:cNvSpPr/>
            <p:nvPr/>
          </p:nvSpPr>
          <p:spPr>
            <a:xfrm>
              <a:off x="1352325" y="2315675"/>
              <a:ext cx="75575" cy="75575"/>
            </a:xfrm>
            <a:custGeom>
              <a:avLst/>
              <a:gdLst/>
              <a:ahLst/>
              <a:cxnLst/>
              <a:rect l="l" t="t" r="r" b="b"/>
              <a:pathLst>
                <a:path w="3023" h="3023"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94" name="Google Shape;7294;p85"/>
            <p:cNvSpPr/>
            <p:nvPr/>
          </p:nvSpPr>
          <p:spPr>
            <a:xfrm>
              <a:off x="1550650" y="2315675"/>
              <a:ext cx="75575" cy="75575"/>
            </a:xfrm>
            <a:custGeom>
              <a:avLst/>
              <a:gdLst/>
              <a:ahLst/>
              <a:cxnLst/>
              <a:rect l="l" t="t" r="r" b="b"/>
              <a:pathLst>
                <a:path w="3023" h="3023" extrusionOk="0">
                  <a:moveTo>
                    <a:pt x="1511" y="0"/>
                  </a:moveTo>
                  <a:cubicBezTo>
                    <a:pt x="756" y="0"/>
                    <a:pt x="0" y="661"/>
                    <a:pt x="95" y="1511"/>
                  </a:cubicBezTo>
                  <a:cubicBezTo>
                    <a:pt x="95" y="2361"/>
                    <a:pt x="756" y="3022"/>
                    <a:pt x="1511" y="3022"/>
                  </a:cubicBezTo>
                  <a:cubicBezTo>
                    <a:pt x="2361" y="3022"/>
                    <a:pt x="3022" y="2361"/>
                    <a:pt x="3022" y="1511"/>
                  </a:cubicBezTo>
                  <a:cubicBezTo>
                    <a:pt x="3022" y="661"/>
                    <a:pt x="2361" y="0"/>
                    <a:pt x="151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95" name="Google Shape;7295;p85"/>
            <p:cNvSpPr/>
            <p:nvPr/>
          </p:nvSpPr>
          <p:spPr>
            <a:xfrm>
              <a:off x="1751325" y="2315675"/>
              <a:ext cx="73200" cy="75575"/>
            </a:xfrm>
            <a:custGeom>
              <a:avLst/>
              <a:gdLst/>
              <a:ahLst/>
              <a:cxnLst/>
              <a:rect l="l" t="t" r="r" b="b"/>
              <a:pathLst>
                <a:path w="2928" h="3023" extrusionOk="0">
                  <a:moveTo>
                    <a:pt x="1511" y="0"/>
                  </a:moveTo>
                  <a:cubicBezTo>
                    <a:pt x="661" y="0"/>
                    <a:pt x="0" y="661"/>
                    <a:pt x="0" y="1511"/>
                  </a:cubicBezTo>
                  <a:cubicBezTo>
                    <a:pt x="0" y="2361"/>
                    <a:pt x="661" y="3022"/>
                    <a:pt x="1417" y="3022"/>
                  </a:cubicBezTo>
                  <a:lnTo>
                    <a:pt x="1511" y="3022"/>
                  </a:lnTo>
                  <a:cubicBezTo>
                    <a:pt x="2267" y="3022"/>
                    <a:pt x="2928" y="2361"/>
                    <a:pt x="2928" y="1511"/>
                  </a:cubicBezTo>
                  <a:cubicBezTo>
                    <a:pt x="2928" y="661"/>
                    <a:pt x="2267" y="0"/>
                    <a:pt x="151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96" name="Google Shape;7296;p85"/>
            <p:cNvSpPr/>
            <p:nvPr/>
          </p:nvSpPr>
          <p:spPr>
            <a:xfrm>
              <a:off x="1949625" y="2315675"/>
              <a:ext cx="75575" cy="75575"/>
            </a:xfrm>
            <a:custGeom>
              <a:avLst/>
              <a:gdLst/>
              <a:ahLst/>
              <a:cxnLst/>
              <a:rect l="l" t="t" r="r" b="b"/>
              <a:pathLst>
                <a:path w="3023" h="3023"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97" name="Google Shape;7297;p85"/>
            <p:cNvSpPr/>
            <p:nvPr/>
          </p:nvSpPr>
          <p:spPr>
            <a:xfrm>
              <a:off x="2147950" y="2315675"/>
              <a:ext cx="75575" cy="75575"/>
            </a:xfrm>
            <a:custGeom>
              <a:avLst/>
              <a:gdLst/>
              <a:ahLst/>
              <a:cxnLst/>
              <a:rect l="l" t="t" r="r" b="b"/>
              <a:pathLst>
                <a:path w="3023" h="3023"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98" name="Google Shape;7298;p85"/>
            <p:cNvSpPr/>
            <p:nvPr/>
          </p:nvSpPr>
          <p:spPr>
            <a:xfrm>
              <a:off x="2346250" y="2315675"/>
              <a:ext cx="75575" cy="75575"/>
            </a:xfrm>
            <a:custGeom>
              <a:avLst/>
              <a:gdLst/>
              <a:ahLst/>
              <a:cxnLst/>
              <a:rect l="l" t="t" r="r" b="b"/>
              <a:pathLst>
                <a:path w="3023" h="3023" extrusionOk="0">
                  <a:moveTo>
                    <a:pt x="1512" y="0"/>
                  </a:moveTo>
                  <a:cubicBezTo>
                    <a:pt x="756" y="0"/>
                    <a:pt x="1" y="661"/>
                    <a:pt x="95" y="1511"/>
                  </a:cubicBezTo>
                  <a:cubicBezTo>
                    <a:pt x="95" y="2361"/>
                    <a:pt x="756" y="3022"/>
                    <a:pt x="1512" y="3022"/>
                  </a:cubicBezTo>
                  <a:cubicBezTo>
                    <a:pt x="2362" y="3022"/>
                    <a:pt x="3023" y="2361"/>
                    <a:pt x="3023" y="1511"/>
                  </a:cubicBezTo>
                  <a:cubicBezTo>
                    <a:pt x="3023" y="661"/>
                    <a:pt x="2362" y="0"/>
                    <a:pt x="151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99" name="Google Shape;7299;p85"/>
            <p:cNvSpPr/>
            <p:nvPr/>
          </p:nvSpPr>
          <p:spPr>
            <a:xfrm>
              <a:off x="2546925" y="2315675"/>
              <a:ext cx="75575" cy="75575"/>
            </a:xfrm>
            <a:custGeom>
              <a:avLst/>
              <a:gdLst/>
              <a:ahLst/>
              <a:cxnLst/>
              <a:rect l="l" t="t" r="r" b="b"/>
              <a:pathLst>
                <a:path w="3023" h="3023" extrusionOk="0">
                  <a:moveTo>
                    <a:pt x="1512" y="0"/>
                  </a:moveTo>
                  <a:cubicBezTo>
                    <a:pt x="662" y="0"/>
                    <a:pt x="1" y="661"/>
                    <a:pt x="1" y="1511"/>
                  </a:cubicBezTo>
                  <a:cubicBezTo>
                    <a:pt x="1" y="2361"/>
                    <a:pt x="662" y="3022"/>
                    <a:pt x="1512" y="3022"/>
                  </a:cubicBezTo>
                  <a:cubicBezTo>
                    <a:pt x="2362" y="3022"/>
                    <a:pt x="3023" y="2361"/>
                    <a:pt x="3023" y="1511"/>
                  </a:cubicBezTo>
                  <a:cubicBezTo>
                    <a:pt x="3023" y="661"/>
                    <a:pt x="2267" y="0"/>
                    <a:pt x="151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00" name="Google Shape;7300;p85"/>
            <p:cNvSpPr/>
            <p:nvPr/>
          </p:nvSpPr>
          <p:spPr>
            <a:xfrm>
              <a:off x="2745250" y="2315675"/>
              <a:ext cx="75575" cy="75575"/>
            </a:xfrm>
            <a:custGeom>
              <a:avLst/>
              <a:gdLst/>
              <a:ahLst/>
              <a:cxnLst/>
              <a:rect l="l" t="t" r="r" b="b"/>
              <a:pathLst>
                <a:path w="3023" h="3023"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01" name="Google Shape;7301;p85"/>
            <p:cNvSpPr/>
            <p:nvPr/>
          </p:nvSpPr>
          <p:spPr>
            <a:xfrm>
              <a:off x="2945925" y="2315675"/>
              <a:ext cx="73200" cy="75575"/>
            </a:xfrm>
            <a:custGeom>
              <a:avLst/>
              <a:gdLst/>
              <a:ahLst/>
              <a:cxnLst/>
              <a:rect l="l" t="t" r="r" b="b"/>
              <a:pathLst>
                <a:path w="2928" h="3023" extrusionOk="0">
                  <a:moveTo>
                    <a:pt x="1417" y="0"/>
                  </a:moveTo>
                  <a:cubicBezTo>
                    <a:pt x="661" y="0"/>
                    <a:pt x="0" y="661"/>
                    <a:pt x="0" y="1511"/>
                  </a:cubicBezTo>
                  <a:cubicBezTo>
                    <a:pt x="0" y="2361"/>
                    <a:pt x="661" y="3022"/>
                    <a:pt x="1417" y="3022"/>
                  </a:cubicBezTo>
                  <a:cubicBezTo>
                    <a:pt x="2266" y="3022"/>
                    <a:pt x="2928" y="2361"/>
                    <a:pt x="2928" y="1511"/>
                  </a:cubicBezTo>
                  <a:cubicBezTo>
                    <a:pt x="2928" y="661"/>
                    <a:pt x="2266" y="0"/>
                    <a:pt x="141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02" name="Google Shape;7302;p85"/>
            <p:cNvSpPr/>
            <p:nvPr/>
          </p:nvSpPr>
          <p:spPr>
            <a:xfrm>
              <a:off x="3144225" y="2315675"/>
              <a:ext cx="73225" cy="75575"/>
            </a:xfrm>
            <a:custGeom>
              <a:avLst/>
              <a:gdLst/>
              <a:ahLst/>
              <a:cxnLst/>
              <a:rect l="l" t="t" r="r" b="b"/>
              <a:pathLst>
                <a:path w="2929" h="3023" extrusionOk="0">
                  <a:moveTo>
                    <a:pt x="1511" y="0"/>
                  </a:moveTo>
                  <a:cubicBezTo>
                    <a:pt x="662" y="0"/>
                    <a:pt x="1" y="661"/>
                    <a:pt x="1" y="1511"/>
                  </a:cubicBezTo>
                  <a:cubicBezTo>
                    <a:pt x="1" y="2361"/>
                    <a:pt x="662" y="3022"/>
                    <a:pt x="1417" y="3022"/>
                  </a:cubicBezTo>
                  <a:lnTo>
                    <a:pt x="1511" y="3022"/>
                  </a:lnTo>
                  <a:cubicBezTo>
                    <a:pt x="2267" y="3022"/>
                    <a:pt x="2928" y="2361"/>
                    <a:pt x="2928" y="1511"/>
                  </a:cubicBezTo>
                  <a:cubicBezTo>
                    <a:pt x="2928" y="661"/>
                    <a:pt x="2267" y="0"/>
                    <a:pt x="151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03" name="Google Shape;7303;p85"/>
            <p:cNvSpPr/>
            <p:nvPr/>
          </p:nvSpPr>
          <p:spPr>
            <a:xfrm>
              <a:off x="3342550" y="2315675"/>
              <a:ext cx="75550" cy="75575"/>
            </a:xfrm>
            <a:custGeom>
              <a:avLst/>
              <a:gdLst/>
              <a:ahLst/>
              <a:cxnLst/>
              <a:rect l="l" t="t" r="r" b="b"/>
              <a:pathLst>
                <a:path w="3022" h="3023"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04" name="Google Shape;7304;p85"/>
            <p:cNvSpPr/>
            <p:nvPr/>
          </p:nvSpPr>
          <p:spPr>
            <a:xfrm>
              <a:off x="3540850" y="2315675"/>
              <a:ext cx="75575" cy="75575"/>
            </a:xfrm>
            <a:custGeom>
              <a:avLst/>
              <a:gdLst/>
              <a:ahLst/>
              <a:cxnLst/>
              <a:rect l="l" t="t" r="r" b="b"/>
              <a:pathLst>
                <a:path w="3023" h="3023" extrusionOk="0">
                  <a:moveTo>
                    <a:pt x="1511" y="0"/>
                  </a:moveTo>
                  <a:cubicBezTo>
                    <a:pt x="756" y="0"/>
                    <a:pt x="1" y="661"/>
                    <a:pt x="95" y="1511"/>
                  </a:cubicBezTo>
                  <a:cubicBezTo>
                    <a:pt x="95" y="2361"/>
                    <a:pt x="756" y="3022"/>
                    <a:pt x="1511" y="3022"/>
                  </a:cubicBezTo>
                  <a:cubicBezTo>
                    <a:pt x="2361" y="3022"/>
                    <a:pt x="3022" y="2361"/>
                    <a:pt x="3022" y="1511"/>
                  </a:cubicBezTo>
                  <a:cubicBezTo>
                    <a:pt x="3022" y="661"/>
                    <a:pt x="2361" y="0"/>
                    <a:pt x="151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05" name="Google Shape;7305;p85"/>
            <p:cNvSpPr/>
            <p:nvPr/>
          </p:nvSpPr>
          <p:spPr>
            <a:xfrm>
              <a:off x="3741525" y="2315675"/>
              <a:ext cx="73200" cy="75575"/>
            </a:xfrm>
            <a:custGeom>
              <a:avLst/>
              <a:gdLst/>
              <a:ahLst/>
              <a:cxnLst/>
              <a:rect l="l" t="t" r="r" b="b"/>
              <a:pathLst>
                <a:path w="2928" h="3023" extrusionOk="0">
                  <a:moveTo>
                    <a:pt x="1511" y="0"/>
                  </a:moveTo>
                  <a:cubicBezTo>
                    <a:pt x="661" y="0"/>
                    <a:pt x="0" y="661"/>
                    <a:pt x="0" y="1511"/>
                  </a:cubicBezTo>
                  <a:cubicBezTo>
                    <a:pt x="0" y="2361"/>
                    <a:pt x="661" y="3022"/>
                    <a:pt x="1417" y="3022"/>
                  </a:cubicBezTo>
                  <a:lnTo>
                    <a:pt x="1511" y="3022"/>
                  </a:lnTo>
                  <a:cubicBezTo>
                    <a:pt x="2267" y="3022"/>
                    <a:pt x="2928" y="2361"/>
                    <a:pt x="2928" y="1511"/>
                  </a:cubicBezTo>
                  <a:cubicBezTo>
                    <a:pt x="2928" y="661"/>
                    <a:pt x="2267" y="0"/>
                    <a:pt x="151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06" name="Google Shape;7306;p85"/>
            <p:cNvSpPr/>
            <p:nvPr/>
          </p:nvSpPr>
          <p:spPr>
            <a:xfrm>
              <a:off x="1201250" y="2509250"/>
              <a:ext cx="25975" cy="68500"/>
            </a:xfrm>
            <a:custGeom>
              <a:avLst/>
              <a:gdLst/>
              <a:ahLst/>
              <a:cxnLst/>
              <a:rect l="l" t="t" r="r" b="b"/>
              <a:pathLst>
                <a:path w="1039" h="2740" extrusionOk="0">
                  <a:moveTo>
                    <a:pt x="283" y="1"/>
                  </a:moveTo>
                  <a:cubicBezTo>
                    <a:pt x="189" y="945"/>
                    <a:pt x="95" y="1795"/>
                    <a:pt x="0" y="2740"/>
                  </a:cubicBezTo>
                  <a:cubicBezTo>
                    <a:pt x="567" y="2551"/>
                    <a:pt x="1039" y="1984"/>
                    <a:pt x="1039" y="1323"/>
                  </a:cubicBezTo>
                  <a:cubicBezTo>
                    <a:pt x="1039" y="756"/>
                    <a:pt x="756" y="284"/>
                    <a:pt x="28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07" name="Google Shape;7307;p85"/>
            <p:cNvSpPr/>
            <p:nvPr/>
          </p:nvSpPr>
          <p:spPr>
            <a:xfrm>
              <a:off x="1352325" y="2504550"/>
              <a:ext cx="75575" cy="75550"/>
            </a:xfrm>
            <a:custGeom>
              <a:avLst/>
              <a:gdLst/>
              <a:ahLst/>
              <a:cxnLst/>
              <a:rect l="l" t="t" r="r" b="b"/>
              <a:pathLst>
                <a:path w="3023" h="3022"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08" name="Google Shape;7308;p85"/>
            <p:cNvSpPr/>
            <p:nvPr/>
          </p:nvSpPr>
          <p:spPr>
            <a:xfrm>
              <a:off x="1550650" y="2504550"/>
              <a:ext cx="75575" cy="75550"/>
            </a:xfrm>
            <a:custGeom>
              <a:avLst/>
              <a:gdLst/>
              <a:ahLst/>
              <a:cxnLst/>
              <a:rect l="l" t="t" r="r" b="b"/>
              <a:pathLst>
                <a:path w="3023" h="3022" extrusionOk="0">
                  <a:moveTo>
                    <a:pt x="1511" y="0"/>
                  </a:moveTo>
                  <a:cubicBezTo>
                    <a:pt x="756" y="0"/>
                    <a:pt x="0" y="661"/>
                    <a:pt x="95" y="1511"/>
                  </a:cubicBezTo>
                  <a:cubicBezTo>
                    <a:pt x="95" y="2361"/>
                    <a:pt x="756" y="3022"/>
                    <a:pt x="1511" y="3022"/>
                  </a:cubicBezTo>
                  <a:cubicBezTo>
                    <a:pt x="2361" y="3022"/>
                    <a:pt x="3022" y="2361"/>
                    <a:pt x="3022" y="1511"/>
                  </a:cubicBezTo>
                  <a:cubicBezTo>
                    <a:pt x="3022" y="661"/>
                    <a:pt x="2361" y="0"/>
                    <a:pt x="151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09" name="Google Shape;7309;p85"/>
            <p:cNvSpPr/>
            <p:nvPr/>
          </p:nvSpPr>
          <p:spPr>
            <a:xfrm>
              <a:off x="1751325" y="2504550"/>
              <a:ext cx="73200" cy="75550"/>
            </a:xfrm>
            <a:custGeom>
              <a:avLst/>
              <a:gdLst/>
              <a:ahLst/>
              <a:cxnLst/>
              <a:rect l="l" t="t" r="r" b="b"/>
              <a:pathLst>
                <a:path w="2928" h="3022" extrusionOk="0">
                  <a:moveTo>
                    <a:pt x="1511" y="0"/>
                  </a:moveTo>
                  <a:cubicBezTo>
                    <a:pt x="661" y="0"/>
                    <a:pt x="0" y="661"/>
                    <a:pt x="0" y="1511"/>
                  </a:cubicBezTo>
                  <a:cubicBezTo>
                    <a:pt x="0" y="2361"/>
                    <a:pt x="661" y="3022"/>
                    <a:pt x="1417" y="3022"/>
                  </a:cubicBezTo>
                  <a:lnTo>
                    <a:pt x="1511" y="3022"/>
                  </a:lnTo>
                  <a:cubicBezTo>
                    <a:pt x="2267" y="3022"/>
                    <a:pt x="2928" y="2361"/>
                    <a:pt x="2928" y="1511"/>
                  </a:cubicBezTo>
                  <a:cubicBezTo>
                    <a:pt x="2928" y="661"/>
                    <a:pt x="2267" y="0"/>
                    <a:pt x="151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10" name="Google Shape;7310;p85"/>
            <p:cNvSpPr/>
            <p:nvPr/>
          </p:nvSpPr>
          <p:spPr>
            <a:xfrm>
              <a:off x="1949625" y="2504550"/>
              <a:ext cx="75575" cy="75550"/>
            </a:xfrm>
            <a:custGeom>
              <a:avLst/>
              <a:gdLst/>
              <a:ahLst/>
              <a:cxnLst/>
              <a:rect l="l" t="t" r="r" b="b"/>
              <a:pathLst>
                <a:path w="3023" h="3022"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11" name="Google Shape;7311;p85"/>
            <p:cNvSpPr/>
            <p:nvPr/>
          </p:nvSpPr>
          <p:spPr>
            <a:xfrm>
              <a:off x="2147950" y="2504550"/>
              <a:ext cx="75575" cy="75550"/>
            </a:xfrm>
            <a:custGeom>
              <a:avLst/>
              <a:gdLst/>
              <a:ahLst/>
              <a:cxnLst/>
              <a:rect l="l" t="t" r="r" b="b"/>
              <a:pathLst>
                <a:path w="3023" h="3022"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12" name="Google Shape;7312;p85"/>
            <p:cNvSpPr/>
            <p:nvPr/>
          </p:nvSpPr>
          <p:spPr>
            <a:xfrm>
              <a:off x="2346250" y="2504550"/>
              <a:ext cx="75575" cy="75550"/>
            </a:xfrm>
            <a:custGeom>
              <a:avLst/>
              <a:gdLst/>
              <a:ahLst/>
              <a:cxnLst/>
              <a:rect l="l" t="t" r="r" b="b"/>
              <a:pathLst>
                <a:path w="3023" h="3022" extrusionOk="0">
                  <a:moveTo>
                    <a:pt x="1512" y="0"/>
                  </a:moveTo>
                  <a:cubicBezTo>
                    <a:pt x="756" y="0"/>
                    <a:pt x="1" y="661"/>
                    <a:pt x="95" y="1511"/>
                  </a:cubicBezTo>
                  <a:cubicBezTo>
                    <a:pt x="95" y="2361"/>
                    <a:pt x="756" y="3022"/>
                    <a:pt x="1512" y="3022"/>
                  </a:cubicBezTo>
                  <a:cubicBezTo>
                    <a:pt x="2362" y="3022"/>
                    <a:pt x="3023" y="2361"/>
                    <a:pt x="3023" y="1511"/>
                  </a:cubicBezTo>
                  <a:cubicBezTo>
                    <a:pt x="3023" y="661"/>
                    <a:pt x="2362" y="0"/>
                    <a:pt x="151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13" name="Google Shape;7313;p85"/>
            <p:cNvSpPr/>
            <p:nvPr/>
          </p:nvSpPr>
          <p:spPr>
            <a:xfrm>
              <a:off x="2546925" y="2504550"/>
              <a:ext cx="75575" cy="75550"/>
            </a:xfrm>
            <a:custGeom>
              <a:avLst/>
              <a:gdLst/>
              <a:ahLst/>
              <a:cxnLst/>
              <a:rect l="l" t="t" r="r" b="b"/>
              <a:pathLst>
                <a:path w="3023" h="3022" extrusionOk="0">
                  <a:moveTo>
                    <a:pt x="1512" y="0"/>
                  </a:moveTo>
                  <a:cubicBezTo>
                    <a:pt x="662" y="0"/>
                    <a:pt x="1" y="661"/>
                    <a:pt x="1" y="1511"/>
                  </a:cubicBezTo>
                  <a:cubicBezTo>
                    <a:pt x="1" y="2361"/>
                    <a:pt x="662" y="3022"/>
                    <a:pt x="1512" y="3022"/>
                  </a:cubicBezTo>
                  <a:cubicBezTo>
                    <a:pt x="2362" y="3022"/>
                    <a:pt x="3023" y="2361"/>
                    <a:pt x="3023" y="1511"/>
                  </a:cubicBezTo>
                  <a:cubicBezTo>
                    <a:pt x="3023" y="661"/>
                    <a:pt x="2267" y="0"/>
                    <a:pt x="151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14" name="Google Shape;7314;p85"/>
            <p:cNvSpPr/>
            <p:nvPr/>
          </p:nvSpPr>
          <p:spPr>
            <a:xfrm>
              <a:off x="2745250" y="2504550"/>
              <a:ext cx="75575" cy="75550"/>
            </a:xfrm>
            <a:custGeom>
              <a:avLst/>
              <a:gdLst/>
              <a:ahLst/>
              <a:cxnLst/>
              <a:rect l="l" t="t" r="r" b="b"/>
              <a:pathLst>
                <a:path w="3023" h="3022"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15" name="Google Shape;7315;p85"/>
            <p:cNvSpPr/>
            <p:nvPr/>
          </p:nvSpPr>
          <p:spPr>
            <a:xfrm>
              <a:off x="2945925" y="2504550"/>
              <a:ext cx="73200" cy="75550"/>
            </a:xfrm>
            <a:custGeom>
              <a:avLst/>
              <a:gdLst/>
              <a:ahLst/>
              <a:cxnLst/>
              <a:rect l="l" t="t" r="r" b="b"/>
              <a:pathLst>
                <a:path w="2928" h="3022" extrusionOk="0">
                  <a:moveTo>
                    <a:pt x="1417" y="0"/>
                  </a:moveTo>
                  <a:cubicBezTo>
                    <a:pt x="661" y="0"/>
                    <a:pt x="0" y="661"/>
                    <a:pt x="0" y="1511"/>
                  </a:cubicBezTo>
                  <a:cubicBezTo>
                    <a:pt x="0" y="2361"/>
                    <a:pt x="661" y="3022"/>
                    <a:pt x="1417" y="3022"/>
                  </a:cubicBezTo>
                  <a:cubicBezTo>
                    <a:pt x="2266" y="3022"/>
                    <a:pt x="2928" y="2361"/>
                    <a:pt x="2928" y="1511"/>
                  </a:cubicBezTo>
                  <a:cubicBezTo>
                    <a:pt x="2928" y="661"/>
                    <a:pt x="2266" y="0"/>
                    <a:pt x="141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16" name="Google Shape;7316;p85"/>
            <p:cNvSpPr/>
            <p:nvPr/>
          </p:nvSpPr>
          <p:spPr>
            <a:xfrm>
              <a:off x="3144225" y="2504550"/>
              <a:ext cx="73225" cy="75550"/>
            </a:xfrm>
            <a:custGeom>
              <a:avLst/>
              <a:gdLst/>
              <a:ahLst/>
              <a:cxnLst/>
              <a:rect l="l" t="t" r="r" b="b"/>
              <a:pathLst>
                <a:path w="2929" h="3022" extrusionOk="0">
                  <a:moveTo>
                    <a:pt x="1511" y="0"/>
                  </a:moveTo>
                  <a:cubicBezTo>
                    <a:pt x="662" y="0"/>
                    <a:pt x="1" y="661"/>
                    <a:pt x="1" y="1511"/>
                  </a:cubicBezTo>
                  <a:cubicBezTo>
                    <a:pt x="1" y="2361"/>
                    <a:pt x="662" y="3022"/>
                    <a:pt x="1417" y="3022"/>
                  </a:cubicBezTo>
                  <a:lnTo>
                    <a:pt x="1511" y="3022"/>
                  </a:lnTo>
                  <a:cubicBezTo>
                    <a:pt x="2267" y="3022"/>
                    <a:pt x="2928" y="2361"/>
                    <a:pt x="2928" y="1511"/>
                  </a:cubicBezTo>
                  <a:cubicBezTo>
                    <a:pt x="2928" y="661"/>
                    <a:pt x="2267" y="0"/>
                    <a:pt x="151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17" name="Google Shape;7317;p85"/>
            <p:cNvSpPr/>
            <p:nvPr/>
          </p:nvSpPr>
          <p:spPr>
            <a:xfrm>
              <a:off x="3342550" y="2504550"/>
              <a:ext cx="75550" cy="75550"/>
            </a:xfrm>
            <a:custGeom>
              <a:avLst/>
              <a:gdLst/>
              <a:ahLst/>
              <a:cxnLst/>
              <a:rect l="l" t="t" r="r" b="b"/>
              <a:pathLst>
                <a:path w="3022" h="3022"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18" name="Google Shape;7318;p85"/>
            <p:cNvSpPr/>
            <p:nvPr/>
          </p:nvSpPr>
          <p:spPr>
            <a:xfrm>
              <a:off x="3540850" y="2504550"/>
              <a:ext cx="75575" cy="75550"/>
            </a:xfrm>
            <a:custGeom>
              <a:avLst/>
              <a:gdLst/>
              <a:ahLst/>
              <a:cxnLst/>
              <a:rect l="l" t="t" r="r" b="b"/>
              <a:pathLst>
                <a:path w="3023" h="3022" extrusionOk="0">
                  <a:moveTo>
                    <a:pt x="1511" y="0"/>
                  </a:moveTo>
                  <a:cubicBezTo>
                    <a:pt x="756" y="0"/>
                    <a:pt x="1" y="661"/>
                    <a:pt x="95" y="1511"/>
                  </a:cubicBezTo>
                  <a:cubicBezTo>
                    <a:pt x="95" y="2361"/>
                    <a:pt x="756" y="3022"/>
                    <a:pt x="1511" y="3022"/>
                  </a:cubicBezTo>
                  <a:cubicBezTo>
                    <a:pt x="2361" y="3022"/>
                    <a:pt x="3022" y="2361"/>
                    <a:pt x="3022" y="1511"/>
                  </a:cubicBezTo>
                  <a:cubicBezTo>
                    <a:pt x="3022" y="661"/>
                    <a:pt x="2361" y="0"/>
                    <a:pt x="151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19" name="Google Shape;7319;p85"/>
            <p:cNvSpPr/>
            <p:nvPr/>
          </p:nvSpPr>
          <p:spPr>
            <a:xfrm>
              <a:off x="3741525" y="2504550"/>
              <a:ext cx="73200" cy="75550"/>
            </a:xfrm>
            <a:custGeom>
              <a:avLst/>
              <a:gdLst/>
              <a:ahLst/>
              <a:cxnLst/>
              <a:rect l="l" t="t" r="r" b="b"/>
              <a:pathLst>
                <a:path w="2928" h="3022" extrusionOk="0">
                  <a:moveTo>
                    <a:pt x="1511" y="0"/>
                  </a:moveTo>
                  <a:cubicBezTo>
                    <a:pt x="661" y="0"/>
                    <a:pt x="0" y="661"/>
                    <a:pt x="0" y="1511"/>
                  </a:cubicBezTo>
                  <a:cubicBezTo>
                    <a:pt x="0" y="2361"/>
                    <a:pt x="661" y="3022"/>
                    <a:pt x="1417" y="3022"/>
                  </a:cubicBezTo>
                  <a:lnTo>
                    <a:pt x="1511" y="3022"/>
                  </a:lnTo>
                  <a:cubicBezTo>
                    <a:pt x="2267" y="3022"/>
                    <a:pt x="2928" y="2361"/>
                    <a:pt x="2928" y="1511"/>
                  </a:cubicBezTo>
                  <a:cubicBezTo>
                    <a:pt x="2928" y="661"/>
                    <a:pt x="2267" y="0"/>
                    <a:pt x="151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20" name="Google Shape;7320;p85"/>
            <p:cNvSpPr/>
            <p:nvPr/>
          </p:nvSpPr>
          <p:spPr>
            <a:xfrm>
              <a:off x="1189450" y="2693400"/>
              <a:ext cx="37775" cy="75575"/>
            </a:xfrm>
            <a:custGeom>
              <a:avLst/>
              <a:gdLst/>
              <a:ahLst/>
              <a:cxnLst/>
              <a:rect l="l" t="t" r="r" b="b"/>
              <a:pathLst>
                <a:path w="1511" h="3023" extrusionOk="0">
                  <a:moveTo>
                    <a:pt x="94" y="1"/>
                  </a:moveTo>
                  <a:cubicBezTo>
                    <a:pt x="94" y="1040"/>
                    <a:pt x="0" y="1984"/>
                    <a:pt x="0" y="2928"/>
                  </a:cubicBezTo>
                  <a:lnTo>
                    <a:pt x="94" y="2928"/>
                  </a:lnTo>
                  <a:lnTo>
                    <a:pt x="94" y="3023"/>
                  </a:lnTo>
                  <a:cubicBezTo>
                    <a:pt x="850" y="3023"/>
                    <a:pt x="1511" y="2362"/>
                    <a:pt x="1511" y="1512"/>
                  </a:cubicBezTo>
                  <a:cubicBezTo>
                    <a:pt x="1511" y="662"/>
                    <a:pt x="944" y="1"/>
                    <a:pt x="9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21" name="Google Shape;7321;p85"/>
            <p:cNvSpPr/>
            <p:nvPr/>
          </p:nvSpPr>
          <p:spPr>
            <a:xfrm>
              <a:off x="1352325" y="2693400"/>
              <a:ext cx="75575" cy="75575"/>
            </a:xfrm>
            <a:custGeom>
              <a:avLst/>
              <a:gdLst/>
              <a:ahLst/>
              <a:cxnLst/>
              <a:rect l="l" t="t" r="r" b="b"/>
              <a:pathLst>
                <a:path w="3023" h="3023" extrusionOk="0">
                  <a:moveTo>
                    <a:pt x="1512" y="1"/>
                  </a:moveTo>
                  <a:cubicBezTo>
                    <a:pt x="662" y="1"/>
                    <a:pt x="1" y="662"/>
                    <a:pt x="1" y="1512"/>
                  </a:cubicBezTo>
                  <a:cubicBezTo>
                    <a:pt x="1" y="2362"/>
                    <a:pt x="662" y="3023"/>
                    <a:pt x="1512" y="3023"/>
                  </a:cubicBezTo>
                  <a:cubicBezTo>
                    <a:pt x="2362" y="3023"/>
                    <a:pt x="3023" y="2362"/>
                    <a:pt x="3023" y="1512"/>
                  </a:cubicBezTo>
                  <a:cubicBezTo>
                    <a:pt x="3023" y="662"/>
                    <a:pt x="2362" y="1"/>
                    <a:pt x="151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22" name="Google Shape;7322;p85"/>
            <p:cNvSpPr/>
            <p:nvPr/>
          </p:nvSpPr>
          <p:spPr>
            <a:xfrm>
              <a:off x="1550650" y="2693400"/>
              <a:ext cx="75575" cy="75575"/>
            </a:xfrm>
            <a:custGeom>
              <a:avLst/>
              <a:gdLst/>
              <a:ahLst/>
              <a:cxnLst/>
              <a:rect l="l" t="t" r="r" b="b"/>
              <a:pathLst>
                <a:path w="3023" h="3023" extrusionOk="0">
                  <a:moveTo>
                    <a:pt x="1511" y="1"/>
                  </a:moveTo>
                  <a:cubicBezTo>
                    <a:pt x="756" y="1"/>
                    <a:pt x="0" y="662"/>
                    <a:pt x="95" y="1512"/>
                  </a:cubicBezTo>
                  <a:cubicBezTo>
                    <a:pt x="95" y="2362"/>
                    <a:pt x="756" y="3023"/>
                    <a:pt x="1511" y="3023"/>
                  </a:cubicBezTo>
                  <a:cubicBezTo>
                    <a:pt x="2361" y="3023"/>
                    <a:pt x="3022" y="2362"/>
                    <a:pt x="3022" y="1512"/>
                  </a:cubicBezTo>
                  <a:cubicBezTo>
                    <a:pt x="3022" y="662"/>
                    <a:pt x="2361" y="1"/>
                    <a:pt x="151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23" name="Google Shape;7323;p85"/>
            <p:cNvSpPr/>
            <p:nvPr/>
          </p:nvSpPr>
          <p:spPr>
            <a:xfrm>
              <a:off x="1751325" y="2693400"/>
              <a:ext cx="73200" cy="75575"/>
            </a:xfrm>
            <a:custGeom>
              <a:avLst/>
              <a:gdLst/>
              <a:ahLst/>
              <a:cxnLst/>
              <a:rect l="l" t="t" r="r" b="b"/>
              <a:pathLst>
                <a:path w="2928" h="3023" extrusionOk="0">
                  <a:moveTo>
                    <a:pt x="1511" y="1"/>
                  </a:moveTo>
                  <a:cubicBezTo>
                    <a:pt x="661" y="1"/>
                    <a:pt x="0" y="662"/>
                    <a:pt x="0" y="1512"/>
                  </a:cubicBezTo>
                  <a:cubicBezTo>
                    <a:pt x="0" y="2362"/>
                    <a:pt x="661" y="3023"/>
                    <a:pt x="1417" y="3023"/>
                  </a:cubicBezTo>
                  <a:lnTo>
                    <a:pt x="1511" y="3023"/>
                  </a:lnTo>
                  <a:cubicBezTo>
                    <a:pt x="2267" y="3023"/>
                    <a:pt x="2928" y="2362"/>
                    <a:pt x="2928" y="1512"/>
                  </a:cubicBezTo>
                  <a:cubicBezTo>
                    <a:pt x="2928" y="662"/>
                    <a:pt x="2267" y="1"/>
                    <a:pt x="151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24" name="Google Shape;7324;p85"/>
            <p:cNvSpPr/>
            <p:nvPr/>
          </p:nvSpPr>
          <p:spPr>
            <a:xfrm>
              <a:off x="1949625" y="2693400"/>
              <a:ext cx="75575" cy="75575"/>
            </a:xfrm>
            <a:custGeom>
              <a:avLst/>
              <a:gdLst/>
              <a:ahLst/>
              <a:cxnLst/>
              <a:rect l="l" t="t" r="r" b="b"/>
              <a:pathLst>
                <a:path w="3023" h="3023" extrusionOk="0">
                  <a:moveTo>
                    <a:pt x="1512" y="1"/>
                  </a:moveTo>
                  <a:cubicBezTo>
                    <a:pt x="662" y="1"/>
                    <a:pt x="1" y="662"/>
                    <a:pt x="1" y="1512"/>
                  </a:cubicBezTo>
                  <a:cubicBezTo>
                    <a:pt x="1" y="2362"/>
                    <a:pt x="662" y="3023"/>
                    <a:pt x="1512" y="3023"/>
                  </a:cubicBezTo>
                  <a:cubicBezTo>
                    <a:pt x="2362" y="3023"/>
                    <a:pt x="3023" y="2362"/>
                    <a:pt x="3023" y="1512"/>
                  </a:cubicBezTo>
                  <a:cubicBezTo>
                    <a:pt x="3023" y="662"/>
                    <a:pt x="2362" y="1"/>
                    <a:pt x="151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25" name="Google Shape;7325;p85"/>
            <p:cNvSpPr/>
            <p:nvPr/>
          </p:nvSpPr>
          <p:spPr>
            <a:xfrm>
              <a:off x="2147950" y="2693400"/>
              <a:ext cx="75575" cy="75575"/>
            </a:xfrm>
            <a:custGeom>
              <a:avLst/>
              <a:gdLst/>
              <a:ahLst/>
              <a:cxnLst/>
              <a:rect l="l" t="t" r="r" b="b"/>
              <a:pathLst>
                <a:path w="3023" h="3023" extrusionOk="0">
                  <a:moveTo>
                    <a:pt x="1511" y="1"/>
                  </a:moveTo>
                  <a:cubicBezTo>
                    <a:pt x="661" y="1"/>
                    <a:pt x="0" y="662"/>
                    <a:pt x="0" y="1512"/>
                  </a:cubicBezTo>
                  <a:cubicBezTo>
                    <a:pt x="0" y="2362"/>
                    <a:pt x="661" y="3023"/>
                    <a:pt x="1511" y="3023"/>
                  </a:cubicBezTo>
                  <a:cubicBezTo>
                    <a:pt x="2361" y="3023"/>
                    <a:pt x="3022" y="2362"/>
                    <a:pt x="3022" y="1512"/>
                  </a:cubicBezTo>
                  <a:cubicBezTo>
                    <a:pt x="3022" y="662"/>
                    <a:pt x="2361" y="1"/>
                    <a:pt x="151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26" name="Google Shape;7326;p85"/>
            <p:cNvSpPr/>
            <p:nvPr/>
          </p:nvSpPr>
          <p:spPr>
            <a:xfrm>
              <a:off x="2346250" y="2693400"/>
              <a:ext cx="75575" cy="75575"/>
            </a:xfrm>
            <a:custGeom>
              <a:avLst/>
              <a:gdLst/>
              <a:ahLst/>
              <a:cxnLst/>
              <a:rect l="l" t="t" r="r" b="b"/>
              <a:pathLst>
                <a:path w="3023" h="3023" extrusionOk="0">
                  <a:moveTo>
                    <a:pt x="1512" y="1"/>
                  </a:moveTo>
                  <a:cubicBezTo>
                    <a:pt x="756" y="1"/>
                    <a:pt x="1" y="662"/>
                    <a:pt x="95" y="1512"/>
                  </a:cubicBezTo>
                  <a:cubicBezTo>
                    <a:pt x="95" y="2362"/>
                    <a:pt x="756" y="3023"/>
                    <a:pt x="1512" y="3023"/>
                  </a:cubicBezTo>
                  <a:cubicBezTo>
                    <a:pt x="2362" y="3023"/>
                    <a:pt x="3023" y="2362"/>
                    <a:pt x="3023" y="1512"/>
                  </a:cubicBezTo>
                  <a:cubicBezTo>
                    <a:pt x="3023" y="662"/>
                    <a:pt x="2362" y="1"/>
                    <a:pt x="151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27" name="Google Shape;7327;p85"/>
            <p:cNvSpPr/>
            <p:nvPr/>
          </p:nvSpPr>
          <p:spPr>
            <a:xfrm>
              <a:off x="2546925" y="2693400"/>
              <a:ext cx="75575" cy="75575"/>
            </a:xfrm>
            <a:custGeom>
              <a:avLst/>
              <a:gdLst/>
              <a:ahLst/>
              <a:cxnLst/>
              <a:rect l="l" t="t" r="r" b="b"/>
              <a:pathLst>
                <a:path w="3023" h="3023" extrusionOk="0">
                  <a:moveTo>
                    <a:pt x="1512" y="1"/>
                  </a:moveTo>
                  <a:cubicBezTo>
                    <a:pt x="662" y="1"/>
                    <a:pt x="1" y="662"/>
                    <a:pt x="1" y="1512"/>
                  </a:cubicBezTo>
                  <a:cubicBezTo>
                    <a:pt x="1" y="2362"/>
                    <a:pt x="662" y="3023"/>
                    <a:pt x="1512" y="3023"/>
                  </a:cubicBezTo>
                  <a:cubicBezTo>
                    <a:pt x="2362" y="3023"/>
                    <a:pt x="3023" y="2362"/>
                    <a:pt x="3023" y="1512"/>
                  </a:cubicBezTo>
                  <a:cubicBezTo>
                    <a:pt x="3023" y="662"/>
                    <a:pt x="2267" y="1"/>
                    <a:pt x="151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28" name="Google Shape;7328;p85"/>
            <p:cNvSpPr/>
            <p:nvPr/>
          </p:nvSpPr>
          <p:spPr>
            <a:xfrm>
              <a:off x="2745250" y="2693400"/>
              <a:ext cx="75575" cy="75575"/>
            </a:xfrm>
            <a:custGeom>
              <a:avLst/>
              <a:gdLst/>
              <a:ahLst/>
              <a:cxnLst/>
              <a:rect l="l" t="t" r="r" b="b"/>
              <a:pathLst>
                <a:path w="3023" h="3023" extrusionOk="0">
                  <a:moveTo>
                    <a:pt x="1511" y="1"/>
                  </a:moveTo>
                  <a:cubicBezTo>
                    <a:pt x="661" y="1"/>
                    <a:pt x="0" y="662"/>
                    <a:pt x="0" y="1512"/>
                  </a:cubicBezTo>
                  <a:cubicBezTo>
                    <a:pt x="0" y="2362"/>
                    <a:pt x="661" y="3023"/>
                    <a:pt x="1511" y="3023"/>
                  </a:cubicBezTo>
                  <a:cubicBezTo>
                    <a:pt x="2361" y="3023"/>
                    <a:pt x="3022" y="2362"/>
                    <a:pt x="3022" y="1512"/>
                  </a:cubicBezTo>
                  <a:cubicBezTo>
                    <a:pt x="3022" y="662"/>
                    <a:pt x="2361" y="1"/>
                    <a:pt x="151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29" name="Google Shape;7329;p85"/>
            <p:cNvSpPr/>
            <p:nvPr/>
          </p:nvSpPr>
          <p:spPr>
            <a:xfrm>
              <a:off x="2945925" y="2693400"/>
              <a:ext cx="73200" cy="75575"/>
            </a:xfrm>
            <a:custGeom>
              <a:avLst/>
              <a:gdLst/>
              <a:ahLst/>
              <a:cxnLst/>
              <a:rect l="l" t="t" r="r" b="b"/>
              <a:pathLst>
                <a:path w="2928" h="3023" extrusionOk="0">
                  <a:moveTo>
                    <a:pt x="1417" y="1"/>
                  </a:moveTo>
                  <a:cubicBezTo>
                    <a:pt x="661" y="1"/>
                    <a:pt x="0" y="662"/>
                    <a:pt x="0" y="1512"/>
                  </a:cubicBezTo>
                  <a:cubicBezTo>
                    <a:pt x="0" y="2362"/>
                    <a:pt x="661" y="3023"/>
                    <a:pt x="1417" y="3023"/>
                  </a:cubicBezTo>
                  <a:cubicBezTo>
                    <a:pt x="2266" y="3023"/>
                    <a:pt x="2928" y="2362"/>
                    <a:pt x="2928" y="1512"/>
                  </a:cubicBezTo>
                  <a:cubicBezTo>
                    <a:pt x="2928" y="662"/>
                    <a:pt x="2266" y="1"/>
                    <a:pt x="141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30" name="Google Shape;7330;p85"/>
            <p:cNvSpPr/>
            <p:nvPr/>
          </p:nvSpPr>
          <p:spPr>
            <a:xfrm>
              <a:off x="3144225" y="2693400"/>
              <a:ext cx="73225" cy="75575"/>
            </a:xfrm>
            <a:custGeom>
              <a:avLst/>
              <a:gdLst/>
              <a:ahLst/>
              <a:cxnLst/>
              <a:rect l="l" t="t" r="r" b="b"/>
              <a:pathLst>
                <a:path w="2929" h="3023" extrusionOk="0">
                  <a:moveTo>
                    <a:pt x="1511" y="1"/>
                  </a:moveTo>
                  <a:cubicBezTo>
                    <a:pt x="662" y="1"/>
                    <a:pt x="1" y="662"/>
                    <a:pt x="1" y="1512"/>
                  </a:cubicBezTo>
                  <a:cubicBezTo>
                    <a:pt x="1" y="2362"/>
                    <a:pt x="662" y="3023"/>
                    <a:pt x="1417" y="3023"/>
                  </a:cubicBezTo>
                  <a:lnTo>
                    <a:pt x="1511" y="3023"/>
                  </a:lnTo>
                  <a:cubicBezTo>
                    <a:pt x="2267" y="3023"/>
                    <a:pt x="2928" y="2362"/>
                    <a:pt x="2928" y="1512"/>
                  </a:cubicBezTo>
                  <a:cubicBezTo>
                    <a:pt x="2928" y="662"/>
                    <a:pt x="2267" y="1"/>
                    <a:pt x="151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31" name="Google Shape;7331;p85"/>
            <p:cNvSpPr/>
            <p:nvPr/>
          </p:nvSpPr>
          <p:spPr>
            <a:xfrm>
              <a:off x="3342550" y="2693400"/>
              <a:ext cx="75550" cy="75575"/>
            </a:xfrm>
            <a:custGeom>
              <a:avLst/>
              <a:gdLst/>
              <a:ahLst/>
              <a:cxnLst/>
              <a:rect l="l" t="t" r="r" b="b"/>
              <a:pathLst>
                <a:path w="3022" h="3023" extrusionOk="0">
                  <a:moveTo>
                    <a:pt x="1511" y="1"/>
                  </a:moveTo>
                  <a:cubicBezTo>
                    <a:pt x="661" y="1"/>
                    <a:pt x="0" y="662"/>
                    <a:pt x="0" y="1512"/>
                  </a:cubicBezTo>
                  <a:cubicBezTo>
                    <a:pt x="0" y="2362"/>
                    <a:pt x="661" y="3023"/>
                    <a:pt x="1511" y="3023"/>
                  </a:cubicBezTo>
                  <a:cubicBezTo>
                    <a:pt x="2361" y="3023"/>
                    <a:pt x="3022" y="2362"/>
                    <a:pt x="3022" y="1512"/>
                  </a:cubicBezTo>
                  <a:cubicBezTo>
                    <a:pt x="3022" y="662"/>
                    <a:pt x="2361" y="1"/>
                    <a:pt x="151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32" name="Google Shape;7332;p85"/>
            <p:cNvSpPr/>
            <p:nvPr/>
          </p:nvSpPr>
          <p:spPr>
            <a:xfrm>
              <a:off x="3540850" y="2693400"/>
              <a:ext cx="75575" cy="75575"/>
            </a:xfrm>
            <a:custGeom>
              <a:avLst/>
              <a:gdLst/>
              <a:ahLst/>
              <a:cxnLst/>
              <a:rect l="l" t="t" r="r" b="b"/>
              <a:pathLst>
                <a:path w="3023" h="3023" extrusionOk="0">
                  <a:moveTo>
                    <a:pt x="1511" y="1"/>
                  </a:moveTo>
                  <a:cubicBezTo>
                    <a:pt x="756" y="1"/>
                    <a:pt x="1" y="662"/>
                    <a:pt x="95" y="1512"/>
                  </a:cubicBezTo>
                  <a:cubicBezTo>
                    <a:pt x="95" y="2362"/>
                    <a:pt x="756" y="3023"/>
                    <a:pt x="1511" y="3023"/>
                  </a:cubicBezTo>
                  <a:cubicBezTo>
                    <a:pt x="2361" y="3023"/>
                    <a:pt x="3022" y="2362"/>
                    <a:pt x="3022" y="1512"/>
                  </a:cubicBezTo>
                  <a:cubicBezTo>
                    <a:pt x="3022" y="662"/>
                    <a:pt x="2361" y="1"/>
                    <a:pt x="151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33" name="Google Shape;7333;p85"/>
            <p:cNvSpPr/>
            <p:nvPr/>
          </p:nvSpPr>
          <p:spPr>
            <a:xfrm>
              <a:off x="3741525" y="2693400"/>
              <a:ext cx="73200" cy="75575"/>
            </a:xfrm>
            <a:custGeom>
              <a:avLst/>
              <a:gdLst/>
              <a:ahLst/>
              <a:cxnLst/>
              <a:rect l="l" t="t" r="r" b="b"/>
              <a:pathLst>
                <a:path w="2928" h="3023" extrusionOk="0">
                  <a:moveTo>
                    <a:pt x="1511" y="1"/>
                  </a:moveTo>
                  <a:cubicBezTo>
                    <a:pt x="661" y="1"/>
                    <a:pt x="0" y="662"/>
                    <a:pt x="0" y="1512"/>
                  </a:cubicBezTo>
                  <a:cubicBezTo>
                    <a:pt x="0" y="2362"/>
                    <a:pt x="661" y="3023"/>
                    <a:pt x="1417" y="3023"/>
                  </a:cubicBezTo>
                  <a:lnTo>
                    <a:pt x="1511" y="3023"/>
                  </a:lnTo>
                  <a:cubicBezTo>
                    <a:pt x="2267" y="3023"/>
                    <a:pt x="2928" y="2362"/>
                    <a:pt x="2928" y="1512"/>
                  </a:cubicBezTo>
                  <a:cubicBezTo>
                    <a:pt x="2928" y="662"/>
                    <a:pt x="2267" y="1"/>
                    <a:pt x="151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34" name="Google Shape;7334;p85"/>
            <p:cNvSpPr/>
            <p:nvPr/>
          </p:nvSpPr>
          <p:spPr>
            <a:xfrm>
              <a:off x="3342550" y="5337575"/>
              <a:ext cx="75550" cy="49600"/>
            </a:xfrm>
            <a:custGeom>
              <a:avLst/>
              <a:gdLst/>
              <a:ahLst/>
              <a:cxnLst/>
              <a:rect l="l" t="t" r="r" b="b"/>
              <a:pathLst>
                <a:path w="3022" h="1984" extrusionOk="0">
                  <a:moveTo>
                    <a:pt x="1511" y="0"/>
                  </a:moveTo>
                  <a:cubicBezTo>
                    <a:pt x="661" y="0"/>
                    <a:pt x="0" y="661"/>
                    <a:pt x="0" y="1511"/>
                  </a:cubicBezTo>
                  <a:cubicBezTo>
                    <a:pt x="0" y="1511"/>
                    <a:pt x="0" y="1511"/>
                    <a:pt x="0" y="1606"/>
                  </a:cubicBezTo>
                  <a:cubicBezTo>
                    <a:pt x="944" y="1700"/>
                    <a:pt x="1889" y="1889"/>
                    <a:pt x="2927" y="1983"/>
                  </a:cubicBezTo>
                  <a:cubicBezTo>
                    <a:pt x="2927" y="1889"/>
                    <a:pt x="3022" y="1700"/>
                    <a:pt x="3022" y="1511"/>
                  </a:cubicBezTo>
                  <a:cubicBezTo>
                    <a:pt x="3022" y="661"/>
                    <a:pt x="2361" y="0"/>
                    <a:pt x="151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35" name="Google Shape;7335;p85"/>
            <p:cNvSpPr/>
            <p:nvPr/>
          </p:nvSpPr>
          <p:spPr>
            <a:xfrm>
              <a:off x="3540850" y="5337575"/>
              <a:ext cx="75575" cy="70850"/>
            </a:xfrm>
            <a:custGeom>
              <a:avLst/>
              <a:gdLst/>
              <a:ahLst/>
              <a:cxnLst/>
              <a:rect l="l" t="t" r="r" b="b"/>
              <a:pathLst>
                <a:path w="3023" h="2834" extrusionOk="0">
                  <a:moveTo>
                    <a:pt x="1511" y="0"/>
                  </a:moveTo>
                  <a:cubicBezTo>
                    <a:pt x="756" y="0"/>
                    <a:pt x="95" y="661"/>
                    <a:pt x="95" y="1511"/>
                  </a:cubicBezTo>
                  <a:lnTo>
                    <a:pt x="1" y="1511"/>
                  </a:lnTo>
                  <a:cubicBezTo>
                    <a:pt x="1" y="1983"/>
                    <a:pt x="284" y="2361"/>
                    <a:pt x="662" y="2645"/>
                  </a:cubicBezTo>
                  <a:cubicBezTo>
                    <a:pt x="1228" y="2739"/>
                    <a:pt x="1700" y="2739"/>
                    <a:pt x="2267" y="2833"/>
                  </a:cubicBezTo>
                  <a:cubicBezTo>
                    <a:pt x="2739" y="2550"/>
                    <a:pt x="3022" y="2078"/>
                    <a:pt x="3022" y="1511"/>
                  </a:cubicBezTo>
                  <a:cubicBezTo>
                    <a:pt x="3022" y="661"/>
                    <a:pt x="2361" y="0"/>
                    <a:pt x="151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36" name="Google Shape;7336;p85"/>
            <p:cNvSpPr/>
            <p:nvPr/>
          </p:nvSpPr>
          <p:spPr>
            <a:xfrm>
              <a:off x="3741525" y="5337575"/>
              <a:ext cx="73200" cy="75575"/>
            </a:xfrm>
            <a:custGeom>
              <a:avLst/>
              <a:gdLst/>
              <a:ahLst/>
              <a:cxnLst/>
              <a:rect l="l" t="t" r="r" b="b"/>
              <a:pathLst>
                <a:path w="2928" h="3023" extrusionOk="0">
                  <a:moveTo>
                    <a:pt x="1417" y="0"/>
                  </a:moveTo>
                  <a:cubicBezTo>
                    <a:pt x="661" y="0"/>
                    <a:pt x="0" y="661"/>
                    <a:pt x="0" y="1511"/>
                  </a:cubicBezTo>
                  <a:cubicBezTo>
                    <a:pt x="0" y="2361"/>
                    <a:pt x="661" y="3022"/>
                    <a:pt x="1511" y="3022"/>
                  </a:cubicBezTo>
                  <a:cubicBezTo>
                    <a:pt x="2267" y="3022"/>
                    <a:pt x="2928" y="2361"/>
                    <a:pt x="2928" y="1511"/>
                  </a:cubicBezTo>
                  <a:cubicBezTo>
                    <a:pt x="2928" y="661"/>
                    <a:pt x="2267" y="0"/>
                    <a:pt x="151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37" name="Google Shape;7337;p85"/>
            <p:cNvSpPr/>
            <p:nvPr/>
          </p:nvSpPr>
          <p:spPr>
            <a:xfrm>
              <a:off x="2745250" y="5148700"/>
              <a:ext cx="75575" cy="73225"/>
            </a:xfrm>
            <a:custGeom>
              <a:avLst/>
              <a:gdLst/>
              <a:ahLst/>
              <a:cxnLst/>
              <a:rect l="l" t="t" r="r" b="b"/>
              <a:pathLst>
                <a:path w="3023" h="2929" extrusionOk="0">
                  <a:moveTo>
                    <a:pt x="1511" y="1"/>
                  </a:moveTo>
                  <a:cubicBezTo>
                    <a:pt x="661" y="1"/>
                    <a:pt x="0" y="662"/>
                    <a:pt x="0" y="1512"/>
                  </a:cubicBezTo>
                  <a:cubicBezTo>
                    <a:pt x="0" y="1700"/>
                    <a:pt x="95" y="1889"/>
                    <a:pt x="189" y="2078"/>
                  </a:cubicBezTo>
                  <a:cubicBezTo>
                    <a:pt x="756" y="2361"/>
                    <a:pt x="1417" y="2645"/>
                    <a:pt x="1983" y="2928"/>
                  </a:cubicBezTo>
                  <a:cubicBezTo>
                    <a:pt x="2550" y="2645"/>
                    <a:pt x="3022" y="2173"/>
                    <a:pt x="3022" y="1512"/>
                  </a:cubicBezTo>
                  <a:cubicBezTo>
                    <a:pt x="3022" y="662"/>
                    <a:pt x="2361" y="1"/>
                    <a:pt x="151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38" name="Google Shape;7338;p85"/>
            <p:cNvSpPr/>
            <p:nvPr/>
          </p:nvSpPr>
          <p:spPr>
            <a:xfrm>
              <a:off x="2945925" y="5148700"/>
              <a:ext cx="73200" cy="75575"/>
            </a:xfrm>
            <a:custGeom>
              <a:avLst/>
              <a:gdLst/>
              <a:ahLst/>
              <a:cxnLst/>
              <a:rect l="l" t="t" r="r" b="b"/>
              <a:pathLst>
                <a:path w="2928" h="3023" extrusionOk="0">
                  <a:moveTo>
                    <a:pt x="1417" y="1"/>
                  </a:moveTo>
                  <a:cubicBezTo>
                    <a:pt x="661" y="1"/>
                    <a:pt x="0" y="662"/>
                    <a:pt x="0" y="1512"/>
                  </a:cubicBezTo>
                  <a:cubicBezTo>
                    <a:pt x="0" y="2361"/>
                    <a:pt x="661" y="3023"/>
                    <a:pt x="1417" y="3023"/>
                  </a:cubicBezTo>
                  <a:cubicBezTo>
                    <a:pt x="2266" y="3023"/>
                    <a:pt x="2928" y="2361"/>
                    <a:pt x="2928" y="1512"/>
                  </a:cubicBezTo>
                  <a:cubicBezTo>
                    <a:pt x="2928" y="662"/>
                    <a:pt x="2266" y="1"/>
                    <a:pt x="141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39" name="Google Shape;7339;p85"/>
            <p:cNvSpPr/>
            <p:nvPr/>
          </p:nvSpPr>
          <p:spPr>
            <a:xfrm>
              <a:off x="3144225" y="5148700"/>
              <a:ext cx="73225" cy="75575"/>
            </a:xfrm>
            <a:custGeom>
              <a:avLst/>
              <a:gdLst/>
              <a:ahLst/>
              <a:cxnLst/>
              <a:rect l="l" t="t" r="r" b="b"/>
              <a:pathLst>
                <a:path w="2929" h="3023" extrusionOk="0">
                  <a:moveTo>
                    <a:pt x="1417" y="1"/>
                  </a:moveTo>
                  <a:cubicBezTo>
                    <a:pt x="662" y="1"/>
                    <a:pt x="1" y="662"/>
                    <a:pt x="1" y="1512"/>
                  </a:cubicBezTo>
                  <a:cubicBezTo>
                    <a:pt x="1" y="2361"/>
                    <a:pt x="662" y="3023"/>
                    <a:pt x="1511" y="3023"/>
                  </a:cubicBezTo>
                  <a:cubicBezTo>
                    <a:pt x="2267" y="3023"/>
                    <a:pt x="2928" y="2361"/>
                    <a:pt x="2928" y="1512"/>
                  </a:cubicBezTo>
                  <a:cubicBezTo>
                    <a:pt x="2928" y="662"/>
                    <a:pt x="2267" y="1"/>
                    <a:pt x="151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40" name="Google Shape;7340;p85"/>
            <p:cNvSpPr/>
            <p:nvPr/>
          </p:nvSpPr>
          <p:spPr>
            <a:xfrm>
              <a:off x="3342550" y="5148700"/>
              <a:ext cx="75550" cy="75575"/>
            </a:xfrm>
            <a:custGeom>
              <a:avLst/>
              <a:gdLst/>
              <a:ahLst/>
              <a:cxnLst/>
              <a:rect l="l" t="t" r="r" b="b"/>
              <a:pathLst>
                <a:path w="3022" h="3023" extrusionOk="0">
                  <a:moveTo>
                    <a:pt x="1511" y="1"/>
                  </a:moveTo>
                  <a:cubicBezTo>
                    <a:pt x="661" y="1"/>
                    <a:pt x="0" y="662"/>
                    <a:pt x="0" y="1512"/>
                  </a:cubicBezTo>
                  <a:cubicBezTo>
                    <a:pt x="0" y="2361"/>
                    <a:pt x="661" y="3023"/>
                    <a:pt x="1511" y="3023"/>
                  </a:cubicBezTo>
                  <a:cubicBezTo>
                    <a:pt x="2361" y="3023"/>
                    <a:pt x="3022" y="2361"/>
                    <a:pt x="3022" y="1512"/>
                  </a:cubicBezTo>
                  <a:cubicBezTo>
                    <a:pt x="3022" y="662"/>
                    <a:pt x="2361" y="1"/>
                    <a:pt x="151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41" name="Google Shape;7341;p85"/>
            <p:cNvSpPr/>
            <p:nvPr/>
          </p:nvSpPr>
          <p:spPr>
            <a:xfrm>
              <a:off x="3540850" y="5148700"/>
              <a:ext cx="75575" cy="75575"/>
            </a:xfrm>
            <a:custGeom>
              <a:avLst/>
              <a:gdLst/>
              <a:ahLst/>
              <a:cxnLst/>
              <a:rect l="l" t="t" r="r" b="b"/>
              <a:pathLst>
                <a:path w="3023" h="3023" extrusionOk="0">
                  <a:moveTo>
                    <a:pt x="1511" y="1"/>
                  </a:moveTo>
                  <a:cubicBezTo>
                    <a:pt x="756" y="1"/>
                    <a:pt x="95" y="662"/>
                    <a:pt x="95" y="1512"/>
                  </a:cubicBezTo>
                  <a:cubicBezTo>
                    <a:pt x="1" y="2361"/>
                    <a:pt x="756" y="3023"/>
                    <a:pt x="1511" y="3023"/>
                  </a:cubicBezTo>
                  <a:cubicBezTo>
                    <a:pt x="2361" y="3023"/>
                    <a:pt x="3022" y="2361"/>
                    <a:pt x="3022" y="1512"/>
                  </a:cubicBezTo>
                  <a:cubicBezTo>
                    <a:pt x="3022" y="662"/>
                    <a:pt x="2361" y="1"/>
                    <a:pt x="151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42" name="Google Shape;7342;p85"/>
            <p:cNvSpPr/>
            <p:nvPr/>
          </p:nvSpPr>
          <p:spPr>
            <a:xfrm>
              <a:off x="3741525" y="5148700"/>
              <a:ext cx="73200" cy="75575"/>
            </a:xfrm>
            <a:custGeom>
              <a:avLst/>
              <a:gdLst/>
              <a:ahLst/>
              <a:cxnLst/>
              <a:rect l="l" t="t" r="r" b="b"/>
              <a:pathLst>
                <a:path w="2928" h="3023" extrusionOk="0">
                  <a:moveTo>
                    <a:pt x="1417" y="1"/>
                  </a:moveTo>
                  <a:cubicBezTo>
                    <a:pt x="661" y="1"/>
                    <a:pt x="0" y="662"/>
                    <a:pt x="0" y="1512"/>
                  </a:cubicBezTo>
                  <a:cubicBezTo>
                    <a:pt x="0" y="2361"/>
                    <a:pt x="661" y="3023"/>
                    <a:pt x="1511" y="3023"/>
                  </a:cubicBezTo>
                  <a:cubicBezTo>
                    <a:pt x="2267" y="3023"/>
                    <a:pt x="2928" y="2361"/>
                    <a:pt x="2928" y="1512"/>
                  </a:cubicBezTo>
                  <a:cubicBezTo>
                    <a:pt x="2928" y="662"/>
                    <a:pt x="2267" y="1"/>
                    <a:pt x="151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43" name="Google Shape;7343;p85"/>
            <p:cNvSpPr/>
            <p:nvPr/>
          </p:nvSpPr>
          <p:spPr>
            <a:xfrm>
              <a:off x="2350975" y="4959825"/>
              <a:ext cx="70850" cy="63775"/>
            </a:xfrm>
            <a:custGeom>
              <a:avLst/>
              <a:gdLst/>
              <a:ahLst/>
              <a:cxnLst/>
              <a:rect l="l" t="t" r="r" b="b"/>
              <a:pathLst>
                <a:path w="2834" h="2551" extrusionOk="0">
                  <a:moveTo>
                    <a:pt x="1323" y="1"/>
                  </a:moveTo>
                  <a:cubicBezTo>
                    <a:pt x="662" y="1"/>
                    <a:pt x="190" y="379"/>
                    <a:pt x="1" y="1040"/>
                  </a:cubicBezTo>
                  <a:cubicBezTo>
                    <a:pt x="756" y="1512"/>
                    <a:pt x="1606" y="2078"/>
                    <a:pt x="2362" y="2551"/>
                  </a:cubicBezTo>
                  <a:cubicBezTo>
                    <a:pt x="2645" y="2267"/>
                    <a:pt x="2834" y="1890"/>
                    <a:pt x="2834" y="1512"/>
                  </a:cubicBezTo>
                  <a:cubicBezTo>
                    <a:pt x="2834" y="662"/>
                    <a:pt x="2173" y="1"/>
                    <a:pt x="132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44" name="Google Shape;7344;p85"/>
            <p:cNvSpPr/>
            <p:nvPr/>
          </p:nvSpPr>
          <p:spPr>
            <a:xfrm>
              <a:off x="2546925" y="4959825"/>
              <a:ext cx="75575" cy="75575"/>
            </a:xfrm>
            <a:custGeom>
              <a:avLst/>
              <a:gdLst/>
              <a:ahLst/>
              <a:cxnLst/>
              <a:rect l="l" t="t" r="r" b="b"/>
              <a:pathLst>
                <a:path w="3023" h="3023" extrusionOk="0">
                  <a:moveTo>
                    <a:pt x="1512" y="1"/>
                  </a:moveTo>
                  <a:cubicBezTo>
                    <a:pt x="662" y="1"/>
                    <a:pt x="1" y="662"/>
                    <a:pt x="1" y="1512"/>
                  </a:cubicBezTo>
                  <a:cubicBezTo>
                    <a:pt x="1" y="2362"/>
                    <a:pt x="662" y="3023"/>
                    <a:pt x="1512" y="3023"/>
                  </a:cubicBezTo>
                  <a:cubicBezTo>
                    <a:pt x="2267" y="3023"/>
                    <a:pt x="3023" y="2362"/>
                    <a:pt x="3023" y="1512"/>
                  </a:cubicBezTo>
                  <a:cubicBezTo>
                    <a:pt x="3023" y="662"/>
                    <a:pt x="2362" y="1"/>
                    <a:pt x="151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45" name="Google Shape;7345;p85"/>
            <p:cNvSpPr/>
            <p:nvPr/>
          </p:nvSpPr>
          <p:spPr>
            <a:xfrm>
              <a:off x="2745250" y="4959825"/>
              <a:ext cx="75575" cy="75575"/>
            </a:xfrm>
            <a:custGeom>
              <a:avLst/>
              <a:gdLst/>
              <a:ahLst/>
              <a:cxnLst/>
              <a:rect l="l" t="t" r="r" b="b"/>
              <a:pathLst>
                <a:path w="3023" h="3023" extrusionOk="0">
                  <a:moveTo>
                    <a:pt x="1511" y="1"/>
                  </a:moveTo>
                  <a:cubicBezTo>
                    <a:pt x="661" y="1"/>
                    <a:pt x="0" y="662"/>
                    <a:pt x="0" y="1512"/>
                  </a:cubicBezTo>
                  <a:cubicBezTo>
                    <a:pt x="0" y="2362"/>
                    <a:pt x="661" y="3023"/>
                    <a:pt x="1511" y="3023"/>
                  </a:cubicBezTo>
                  <a:cubicBezTo>
                    <a:pt x="2361" y="3023"/>
                    <a:pt x="3022" y="2362"/>
                    <a:pt x="3022" y="1512"/>
                  </a:cubicBezTo>
                  <a:cubicBezTo>
                    <a:pt x="3022" y="662"/>
                    <a:pt x="2361" y="1"/>
                    <a:pt x="151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46" name="Google Shape;7346;p85"/>
            <p:cNvSpPr/>
            <p:nvPr/>
          </p:nvSpPr>
          <p:spPr>
            <a:xfrm>
              <a:off x="2945925" y="4959825"/>
              <a:ext cx="73200" cy="75575"/>
            </a:xfrm>
            <a:custGeom>
              <a:avLst/>
              <a:gdLst/>
              <a:ahLst/>
              <a:cxnLst/>
              <a:rect l="l" t="t" r="r" b="b"/>
              <a:pathLst>
                <a:path w="2928" h="3023" extrusionOk="0">
                  <a:moveTo>
                    <a:pt x="1417" y="1"/>
                  </a:moveTo>
                  <a:cubicBezTo>
                    <a:pt x="661" y="1"/>
                    <a:pt x="0" y="662"/>
                    <a:pt x="0" y="1512"/>
                  </a:cubicBezTo>
                  <a:cubicBezTo>
                    <a:pt x="0" y="2362"/>
                    <a:pt x="661" y="3023"/>
                    <a:pt x="1417" y="3023"/>
                  </a:cubicBezTo>
                  <a:cubicBezTo>
                    <a:pt x="2266" y="3023"/>
                    <a:pt x="2928" y="2362"/>
                    <a:pt x="2928" y="1512"/>
                  </a:cubicBezTo>
                  <a:cubicBezTo>
                    <a:pt x="2928" y="662"/>
                    <a:pt x="2266" y="1"/>
                    <a:pt x="141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47" name="Google Shape;7347;p85"/>
            <p:cNvSpPr/>
            <p:nvPr/>
          </p:nvSpPr>
          <p:spPr>
            <a:xfrm>
              <a:off x="3144225" y="4959825"/>
              <a:ext cx="73225" cy="75575"/>
            </a:xfrm>
            <a:custGeom>
              <a:avLst/>
              <a:gdLst/>
              <a:ahLst/>
              <a:cxnLst/>
              <a:rect l="l" t="t" r="r" b="b"/>
              <a:pathLst>
                <a:path w="2929" h="3023" extrusionOk="0">
                  <a:moveTo>
                    <a:pt x="1417" y="1"/>
                  </a:moveTo>
                  <a:cubicBezTo>
                    <a:pt x="662" y="1"/>
                    <a:pt x="1" y="662"/>
                    <a:pt x="1" y="1512"/>
                  </a:cubicBezTo>
                  <a:cubicBezTo>
                    <a:pt x="1" y="2362"/>
                    <a:pt x="662" y="3023"/>
                    <a:pt x="1511" y="3023"/>
                  </a:cubicBezTo>
                  <a:cubicBezTo>
                    <a:pt x="2267" y="3023"/>
                    <a:pt x="2928" y="2362"/>
                    <a:pt x="2928" y="1512"/>
                  </a:cubicBezTo>
                  <a:cubicBezTo>
                    <a:pt x="2928" y="662"/>
                    <a:pt x="2267" y="1"/>
                    <a:pt x="151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48" name="Google Shape;7348;p85"/>
            <p:cNvSpPr/>
            <p:nvPr/>
          </p:nvSpPr>
          <p:spPr>
            <a:xfrm>
              <a:off x="3342550" y="4959825"/>
              <a:ext cx="75550" cy="75575"/>
            </a:xfrm>
            <a:custGeom>
              <a:avLst/>
              <a:gdLst/>
              <a:ahLst/>
              <a:cxnLst/>
              <a:rect l="l" t="t" r="r" b="b"/>
              <a:pathLst>
                <a:path w="3022" h="3023" extrusionOk="0">
                  <a:moveTo>
                    <a:pt x="1511" y="1"/>
                  </a:moveTo>
                  <a:cubicBezTo>
                    <a:pt x="661" y="1"/>
                    <a:pt x="0" y="662"/>
                    <a:pt x="0" y="1512"/>
                  </a:cubicBezTo>
                  <a:cubicBezTo>
                    <a:pt x="0" y="2362"/>
                    <a:pt x="661" y="3023"/>
                    <a:pt x="1511" y="3023"/>
                  </a:cubicBezTo>
                  <a:cubicBezTo>
                    <a:pt x="2361" y="3023"/>
                    <a:pt x="3022" y="2362"/>
                    <a:pt x="3022" y="1512"/>
                  </a:cubicBezTo>
                  <a:cubicBezTo>
                    <a:pt x="3022" y="662"/>
                    <a:pt x="2361" y="1"/>
                    <a:pt x="151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49" name="Google Shape;7349;p85"/>
            <p:cNvSpPr/>
            <p:nvPr/>
          </p:nvSpPr>
          <p:spPr>
            <a:xfrm>
              <a:off x="3540850" y="4959825"/>
              <a:ext cx="75575" cy="75575"/>
            </a:xfrm>
            <a:custGeom>
              <a:avLst/>
              <a:gdLst/>
              <a:ahLst/>
              <a:cxnLst/>
              <a:rect l="l" t="t" r="r" b="b"/>
              <a:pathLst>
                <a:path w="3023" h="3023" extrusionOk="0">
                  <a:moveTo>
                    <a:pt x="1511" y="1"/>
                  </a:moveTo>
                  <a:cubicBezTo>
                    <a:pt x="756" y="1"/>
                    <a:pt x="95" y="662"/>
                    <a:pt x="95" y="1512"/>
                  </a:cubicBezTo>
                  <a:cubicBezTo>
                    <a:pt x="1" y="2362"/>
                    <a:pt x="756" y="3023"/>
                    <a:pt x="1511" y="3023"/>
                  </a:cubicBezTo>
                  <a:cubicBezTo>
                    <a:pt x="2361" y="3023"/>
                    <a:pt x="3022" y="2362"/>
                    <a:pt x="3022" y="1512"/>
                  </a:cubicBezTo>
                  <a:cubicBezTo>
                    <a:pt x="3022" y="662"/>
                    <a:pt x="2361" y="1"/>
                    <a:pt x="151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50" name="Google Shape;7350;p85"/>
            <p:cNvSpPr/>
            <p:nvPr/>
          </p:nvSpPr>
          <p:spPr>
            <a:xfrm>
              <a:off x="3741525" y="4959825"/>
              <a:ext cx="73200" cy="75575"/>
            </a:xfrm>
            <a:custGeom>
              <a:avLst/>
              <a:gdLst/>
              <a:ahLst/>
              <a:cxnLst/>
              <a:rect l="l" t="t" r="r" b="b"/>
              <a:pathLst>
                <a:path w="2928" h="3023" extrusionOk="0">
                  <a:moveTo>
                    <a:pt x="1417" y="1"/>
                  </a:moveTo>
                  <a:cubicBezTo>
                    <a:pt x="661" y="1"/>
                    <a:pt x="0" y="662"/>
                    <a:pt x="0" y="1512"/>
                  </a:cubicBezTo>
                  <a:cubicBezTo>
                    <a:pt x="0" y="2362"/>
                    <a:pt x="661" y="3023"/>
                    <a:pt x="1511" y="3023"/>
                  </a:cubicBezTo>
                  <a:cubicBezTo>
                    <a:pt x="2267" y="3023"/>
                    <a:pt x="2928" y="2362"/>
                    <a:pt x="2928" y="1512"/>
                  </a:cubicBezTo>
                  <a:cubicBezTo>
                    <a:pt x="2928" y="662"/>
                    <a:pt x="2267" y="1"/>
                    <a:pt x="151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51" name="Google Shape;7351;p85"/>
            <p:cNvSpPr/>
            <p:nvPr/>
          </p:nvSpPr>
          <p:spPr>
            <a:xfrm>
              <a:off x="2147950" y="4770975"/>
              <a:ext cx="75575" cy="75550"/>
            </a:xfrm>
            <a:custGeom>
              <a:avLst/>
              <a:gdLst/>
              <a:ahLst/>
              <a:cxnLst/>
              <a:rect l="l" t="t" r="r" b="b"/>
              <a:pathLst>
                <a:path w="3023" h="3022"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52" name="Google Shape;7352;p85"/>
            <p:cNvSpPr/>
            <p:nvPr/>
          </p:nvSpPr>
          <p:spPr>
            <a:xfrm>
              <a:off x="2346250" y="4770975"/>
              <a:ext cx="75575" cy="75550"/>
            </a:xfrm>
            <a:custGeom>
              <a:avLst/>
              <a:gdLst/>
              <a:ahLst/>
              <a:cxnLst/>
              <a:rect l="l" t="t" r="r" b="b"/>
              <a:pathLst>
                <a:path w="3023" h="3022" extrusionOk="0">
                  <a:moveTo>
                    <a:pt x="1512" y="0"/>
                  </a:moveTo>
                  <a:cubicBezTo>
                    <a:pt x="756" y="0"/>
                    <a:pt x="95" y="661"/>
                    <a:pt x="95" y="1511"/>
                  </a:cubicBezTo>
                  <a:cubicBezTo>
                    <a:pt x="1" y="2361"/>
                    <a:pt x="756" y="3022"/>
                    <a:pt x="1512" y="3022"/>
                  </a:cubicBezTo>
                  <a:cubicBezTo>
                    <a:pt x="2362" y="3022"/>
                    <a:pt x="3023" y="2361"/>
                    <a:pt x="3023" y="1511"/>
                  </a:cubicBezTo>
                  <a:cubicBezTo>
                    <a:pt x="3023" y="661"/>
                    <a:pt x="2362" y="0"/>
                    <a:pt x="151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53" name="Google Shape;7353;p85"/>
            <p:cNvSpPr/>
            <p:nvPr/>
          </p:nvSpPr>
          <p:spPr>
            <a:xfrm>
              <a:off x="2546925" y="4770975"/>
              <a:ext cx="75575" cy="75550"/>
            </a:xfrm>
            <a:custGeom>
              <a:avLst/>
              <a:gdLst/>
              <a:ahLst/>
              <a:cxnLst/>
              <a:rect l="l" t="t" r="r" b="b"/>
              <a:pathLst>
                <a:path w="3023" h="3022" extrusionOk="0">
                  <a:moveTo>
                    <a:pt x="1512" y="0"/>
                  </a:moveTo>
                  <a:cubicBezTo>
                    <a:pt x="662" y="0"/>
                    <a:pt x="1" y="661"/>
                    <a:pt x="1" y="1511"/>
                  </a:cubicBezTo>
                  <a:cubicBezTo>
                    <a:pt x="1" y="2361"/>
                    <a:pt x="662" y="3022"/>
                    <a:pt x="1512" y="3022"/>
                  </a:cubicBezTo>
                  <a:cubicBezTo>
                    <a:pt x="2267" y="3022"/>
                    <a:pt x="3023" y="2361"/>
                    <a:pt x="3023" y="1511"/>
                  </a:cubicBezTo>
                  <a:cubicBezTo>
                    <a:pt x="3023" y="661"/>
                    <a:pt x="2362" y="0"/>
                    <a:pt x="151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54" name="Google Shape;7354;p85"/>
            <p:cNvSpPr/>
            <p:nvPr/>
          </p:nvSpPr>
          <p:spPr>
            <a:xfrm>
              <a:off x="2745250" y="4770975"/>
              <a:ext cx="75575" cy="75550"/>
            </a:xfrm>
            <a:custGeom>
              <a:avLst/>
              <a:gdLst/>
              <a:ahLst/>
              <a:cxnLst/>
              <a:rect l="l" t="t" r="r" b="b"/>
              <a:pathLst>
                <a:path w="3023" h="3022"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55" name="Google Shape;7355;p85"/>
            <p:cNvSpPr/>
            <p:nvPr/>
          </p:nvSpPr>
          <p:spPr>
            <a:xfrm>
              <a:off x="2945925" y="4770975"/>
              <a:ext cx="73200" cy="75550"/>
            </a:xfrm>
            <a:custGeom>
              <a:avLst/>
              <a:gdLst/>
              <a:ahLst/>
              <a:cxnLst/>
              <a:rect l="l" t="t" r="r" b="b"/>
              <a:pathLst>
                <a:path w="2928" h="3022" extrusionOk="0">
                  <a:moveTo>
                    <a:pt x="1417" y="0"/>
                  </a:moveTo>
                  <a:cubicBezTo>
                    <a:pt x="661" y="0"/>
                    <a:pt x="0" y="661"/>
                    <a:pt x="0" y="1511"/>
                  </a:cubicBezTo>
                  <a:cubicBezTo>
                    <a:pt x="0" y="2361"/>
                    <a:pt x="661" y="3022"/>
                    <a:pt x="1417" y="3022"/>
                  </a:cubicBezTo>
                  <a:cubicBezTo>
                    <a:pt x="2266" y="3022"/>
                    <a:pt x="2928" y="2361"/>
                    <a:pt x="2928" y="1511"/>
                  </a:cubicBezTo>
                  <a:cubicBezTo>
                    <a:pt x="2928" y="661"/>
                    <a:pt x="2266" y="0"/>
                    <a:pt x="141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56" name="Google Shape;7356;p85"/>
            <p:cNvSpPr/>
            <p:nvPr/>
          </p:nvSpPr>
          <p:spPr>
            <a:xfrm>
              <a:off x="3144225" y="4770975"/>
              <a:ext cx="73225" cy="75550"/>
            </a:xfrm>
            <a:custGeom>
              <a:avLst/>
              <a:gdLst/>
              <a:ahLst/>
              <a:cxnLst/>
              <a:rect l="l" t="t" r="r" b="b"/>
              <a:pathLst>
                <a:path w="2929" h="3022" extrusionOk="0">
                  <a:moveTo>
                    <a:pt x="1417" y="0"/>
                  </a:moveTo>
                  <a:cubicBezTo>
                    <a:pt x="662" y="0"/>
                    <a:pt x="1" y="661"/>
                    <a:pt x="1" y="1511"/>
                  </a:cubicBezTo>
                  <a:cubicBezTo>
                    <a:pt x="1" y="2361"/>
                    <a:pt x="662" y="3022"/>
                    <a:pt x="1511" y="3022"/>
                  </a:cubicBezTo>
                  <a:cubicBezTo>
                    <a:pt x="2267" y="3022"/>
                    <a:pt x="2928" y="2361"/>
                    <a:pt x="2928" y="1511"/>
                  </a:cubicBezTo>
                  <a:cubicBezTo>
                    <a:pt x="2928" y="661"/>
                    <a:pt x="2267" y="0"/>
                    <a:pt x="151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57" name="Google Shape;7357;p85"/>
            <p:cNvSpPr/>
            <p:nvPr/>
          </p:nvSpPr>
          <p:spPr>
            <a:xfrm>
              <a:off x="3342550" y="4770975"/>
              <a:ext cx="75550" cy="75550"/>
            </a:xfrm>
            <a:custGeom>
              <a:avLst/>
              <a:gdLst/>
              <a:ahLst/>
              <a:cxnLst/>
              <a:rect l="l" t="t" r="r" b="b"/>
              <a:pathLst>
                <a:path w="3022" h="3022"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58" name="Google Shape;7358;p85"/>
            <p:cNvSpPr/>
            <p:nvPr/>
          </p:nvSpPr>
          <p:spPr>
            <a:xfrm>
              <a:off x="3540850" y="4770975"/>
              <a:ext cx="75575" cy="75550"/>
            </a:xfrm>
            <a:custGeom>
              <a:avLst/>
              <a:gdLst/>
              <a:ahLst/>
              <a:cxnLst/>
              <a:rect l="l" t="t" r="r" b="b"/>
              <a:pathLst>
                <a:path w="3023" h="3022" extrusionOk="0">
                  <a:moveTo>
                    <a:pt x="1511" y="0"/>
                  </a:moveTo>
                  <a:cubicBezTo>
                    <a:pt x="756" y="0"/>
                    <a:pt x="95" y="661"/>
                    <a:pt x="95" y="1511"/>
                  </a:cubicBezTo>
                  <a:cubicBezTo>
                    <a:pt x="1" y="2361"/>
                    <a:pt x="756" y="3022"/>
                    <a:pt x="1511" y="3022"/>
                  </a:cubicBezTo>
                  <a:cubicBezTo>
                    <a:pt x="2361" y="3022"/>
                    <a:pt x="3022" y="2361"/>
                    <a:pt x="3022" y="1511"/>
                  </a:cubicBezTo>
                  <a:cubicBezTo>
                    <a:pt x="3022" y="661"/>
                    <a:pt x="2361" y="0"/>
                    <a:pt x="151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59" name="Google Shape;7359;p85"/>
            <p:cNvSpPr/>
            <p:nvPr/>
          </p:nvSpPr>
          <p:spPr>
            <a:xfrm>
              <a:off x="3741525" y="4770975"/>
              <a:ext cx="73200" cy="75550"/>
            </a:xfrm>
            <a:custGeom>
              <a:avLst/>
              <a:gdLst/>
              <a:ahLst/>
              <a:cxnLst/>
              <a:rect l="l" t="t" r="r" b="b"/>
              <a:pathLst>
                <a:path w="2928" h="3022" extrusionOk="0">
                  <a:moveTo>
                    <a:pt x="1417" y="0"/>
                  </a:moveTo>
                  <a:cubicBezTo>
                    <a:pt x="661" y="0"/>
                    <a:pt x="0" y="661"/>
                    <a:pt x="0" y="1511"/>
                  </a:cubicBezTo>
                  <a:cubicBezTo>
                    <a:pt x="0" y="2361"/>
                    <a:pt x="661" y="3022"/>
                    <a:pt x="1511" y="3022"/>
                  </a:cubicBezTo>
                  <a:cubicBezTo>
                    <a:pt x="2267" y="3022"/>
                    <a:pt x="2928" y="2361"/>
                    <a:pt x="2928" y="1511"/>
                  </a:cubicBezTo>
                  <a:cubicBezTo>
                    <a:pt x="2928" y="661"/>
                    <a:pt x="2267" y="0"/>
                    <a:pt x="151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60" name="Google Shape;7360;p85"/>
            <p:cNvSpPr/>
            <p:nvPr/>
          </p:nvSpPr>
          <p:spPr>
            <a:xfrm>
              <a:off x="1949625" y="4582100"/>
              <a:ext cx="75575" cy="75575"/>
            </a:xfrm>
            <a:custGeom>
              <a:avLst/>
              <a:gdLst/>
              <a:ahLst/>
              <a:cxnLst/>
              <a:rect l="l" t="t" r="r" b="b"/>
              <a:pathLst>
                <a:path w="3023" h="3023"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61" name="Google Shape;7361;p85"/>
            <p:cNvSpPr/>
            <p:nvPr/>
          </p:nvSpPr>
          <p:spPr>
            <a:xfrm>
              <a:off x="2147950" y="4582100"/>
              <a:ext cx="75575" cy="75575"/>
            </a:xfrm>
            <a:custGeom>
              <a:avLst/>
              <a:gdLst/>
              <a:ahLst/>
              <a:cxnLst/>
              <a:rect l="l" t="t" r="r" b="b"/>
              <a:pathLst>
                <a:path w="3023" h="3023"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62" name="Google Shape;7362;p85"/>
            <p:cNvSpPr/>
            <p:nvPr/>
          </p:nvSpPr>
          <p:spPr>
            <a:xfrm>
              <a:off x="2346250" y="4582100"/>
              <a:ext cx="75575" cy="75575"/>
            </a:xfrm>
            <a:custGeom>
              <a:avLst/>
              <a:gdLst/>
              <a:ahLst/>
              <a:cxnLst/>
              <a:rect l="l" t="t" r="r" b="b"/>
              <a:pathLst>
                <a:path w="3023" h="3023" extrusionOk="0">
                  <a:moveTo>
                    <a:pt x="1512" y="0"/>
                  </a:moveTo>
                  <a:cubicBezTo>
                    <a:pt x="756" y="0"/>
                    <a:pt x="95" y="661"/>
                    <a:pt x="95" y="1511"/>
                  </a:cubicBezTo>
                  <a:cubicBezTo>
                    <a:pt x="1" y="2361"/>
                    <a:pt x="756" y="3022"/>
                    <a:pt x="1512" y="3022"/>
                  </a:cubicBezTo>
                  <a:cubicBezTo>
                    <a:pt x="2362" y="3022"/>
                    <a:pt x="3023" y="2361"/>
                    <a:pt x="3023" y="1511"/>
                  </a:cubicBezTo>
                  <a:cubicBezTo>
                    <a:pt x="3023" y="661"/>
                    <a:pt x="2362" y="0"/>
                    <a:pt x="151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63" name="Google Shape;7363;p85"/>
            <p:cNvSpPr/>
            <p:nvPr/>
          </p:nvSpPr>
          <p:spPr>
            <a:xfrm>
              <a:off x="2546925" y="4582100"/>
              <a:ext cx="75575" cy="75575"/>
            </a:xfrm>
            <a:custGeom>
              <a:avLst/>
              <a:gdLst/>
              <a:ahLst/>
              <a:cxnLst/>
              <a:rect l="l" t="t" r="r" b="b"/>
              <a:pathLst>
                <a:path w="3023" h="3023" extrusionOk="0">
                  <a:moveTo>
                    <a:pt x="1512" y="0"/>
                  </a:moveTo>
                  <a:cubicBezTo>
                    <a:pt x="662" y="0"/>
                    <a:pt x="1" y="661"/>
                    <a:pt x="1" y="1511"/>
                  </a:cubicBezTo>
                  <a:cubicBezTo>
                    <a:pt x="1" y="2361"/>
                    <a:pt x="662" y="3022"/>
                    <a:pt x="1512" y="3022"/>
                  </a:cubicBezTo>
                  <a:cubicBezTo>
                    <a:pt x="2267" y="3022"/>
                    <a:pt x="3023" y="2361"/>
                    <a:pt x="3023" y="1511"/>
                  </a:cubicBezTo>
                  <a:cubicBezTo>
                    <a:pt x="3023" y="661"/>
                    <a:pt x="2362" y="0"/>
                    <a:pt x="151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64" name="Google Shape;7364;p85"/>
            <p:cNvSpPr/>
            <p:nvPr/>
          </p:nvSpPr>
          <p:spPr>
            <a:xfrm>
              <a:off x="2745250" y="4582100"/>
              <a:ext cx="75575" cy="75575"/>
            </a:xfrm>
            <a:custGeom>
              <a:avLst/>
              <a:gdLst/>
              <a:ahLst/>
              <a:cxnLst/>
              <a:rect l="l" t="t" r="r" b="b"/>
              <a:pathLst>
                <a:path w="3023" h="3023"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65" name="Google Shape;7365;p85"/>
            <p:cNvSpPr/>
            <p:nvPr/>
          </p:nvSpPr>
          <p:spPr>
            <a:xfrm>
              <a:off x="2945925" y="4582100"/>
              <a:ext cx="73200" cy="75575"/>
            </a:xfrm>
            <a:custGeom>
              <a:avLst/>
              <a:gdLst/>
              <a:ahLst/>
              <a:cxnLst/>
              <a:rect l="l" t="t" r="r" b="b"/>
              <a:pathLst>
                <a:path w="2928" h="3023" extrusionOk="0">
                  <a:moveTo>
                    <a:pt x="1417" y="0"/>
                  </a:moveTo>
                  <a:cubicBezTo>
                    <a:pt x="661" y="0"/>
                    <a:pt x="0" y="661"/>
                    <a:pt x="0" y="1511"/>
                  </a:cubicBezTo>
                  <a:cubicBezTo>
                    <a:pt x="0" y="2361"/>
                    <a:pt x="661" y="3022"/>
                    <a:pt x="1417" y="3022"/>
                  </a:cubicBezTo>
                  <a:cubicBezTo>
                    <a:pt x="2266" y="3022"/>
                    <a:pt x="2928" y="2361"/>
                    <a:pt x="2928" y="1511"/>
                  </a:cubicBezTo>
                  <a:cubicBezTo>
                    <a:pt x="2928" y="661"/>
                    <a:pt x="2266" y="0"/>
                    <a:pt x="141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66" name="Google Shape;7366;p85"/>
            <p:cNvSpPr/>
            <p:nvPr/>
          </p:nvSpPr>
          <p:spPr>
            <a:xfrm>
              <a:off x="3144225" y="4582100"/>
              <a:ext cx="73225" cy="75575"/>
            </a:xfrm>
            <a:custGeom>
              <a:avLst/>
              <a:gdLst/>
              <a:ahLst/>
              <a:cxnLst/>
              <a:rect l="l" t="t" r="r" b="b"/>
              <a:pathLst>
                <a:path w="2929" h="3023" extrusionOk="0">
                  <a:moveTo>
                    <a:pt x="1417" y="0"/>
                  </a:moveTo>
                  <a:cubicBezTo>
                    <a:pt x="662" y="0"/>
                    <a:pt x="1" y="661"/>
                    <a:pt x="1" y="1511"/>
                  </a:cubicBezTo>
                  <a:cubicBezTo>
                    <a:pt x="1" y="2361"/>
                    <a:pt x="662" y="3022"/>
                    <a:pt x="1511" y="3022"/>
                  </a:cubicBezTo>
                  <a:cubicBezTo>
                    <a:pt x="2267" y="3022"/>
                    <a:pt x="2928" y="2361"/>
                    <a:pt x="2928" y="1511"/>
                  </a:cubicBezTo>
                  <a:cubicBezTo>
                    <a:pt x="2928" y="661"/>
                    <a:pt x="2267" y="0"/>
                    <a:pt x="151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67" name="Google Shape;7367;p85"/>
            <p:cNvSpPr/>
            <p:nvPr/>
          </p:nvSpPr>
          <p:spPr>
            <a:xfrm>
              <a:off x="3342550" y="4582100"/>
              <a:ext cx="75550" cy="75575"/>
            </a:xfrm>
            <a:custGeom>
              <a:avLst/>
              <a:gdLst/>
              <a:ahLst/>
              <a:cxnLst/>
              <a:rect l="l" t="t" r="r" b="b"/>
              <a:pathLst>
                <a:path w="3022" h="3023"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68" name="Google Shape;7368;p85"/>
            <p:cNvSpPr/>
            <p:nvPr/>
          </p:nvSpPr>
          <p:spPr>
            <a:xfrm>
              <a:off x="3540850" y="4582100"/>
              <a:ext cx="75575" cy="75575"/>
            </a:xfrm>
            <a:custGeom>
              <a:avLst/>
              <a:gdLst/>
              <a:ahLst/>
              <a:cxnLst/>
              <a:rect l="l" t="t" r="r" b="b"/>
              <a:pathLst>
                <a:path w="3023" h="3023" extrusionOk="0">
                  <a:moveTo>
                    <a:pt x="1511" y="0"/>
                  </a:moveTo>
                  <a:cubicBezTo>
                    <a:pt x="756" y="0"/>
                    <a:pt x="95" y="661"/>
                    <a:pt x="95" y="1511"/>
                  </a:cubicBezTo>
                  <a:cubicBezTo>
                    <a:pt x="1" y="2361"/>
                    <a:pt x="756" y="3022"/>
                    <a:pt x="1511" y="3022"/>
                  </a:cubicBezTo>
                  <a:cubicBezTo>
                    <a:pt x="2361" y="3022"/>
                    <a:pt x="3022" y="2361"/>
                    <a:pt x="3022" y="1511"/>
                  </a:cubicBezTo>
                  <a:cubicBezTo>
                    <a:pt x="3022" y="661"/>
                    <a:pt x="2361" y="0"/>
                    <a:pt x="151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69" name="Google Shape;7369;p85"/>
            <p:cNvSpPr/>
            <p:nvPr/>
          </p:nvSpPr>
          <p:spPr>
            <a:xfrm>
              <a:off x="3741525" y="4582100"/>
              <a:ext cx="73200" cy="75575"/>
            </a:xfrm>
            <a:custGeom>
              <a:avLst/>
              <a:gdLst/>
              <a:ahLst/>
              <a:cxnLst/>
              <a:rect l="l" t="t" r="r" b="b"/>
              <a:pathLst>
                <a:path w="2928" h="3023" extrusionOk="0">
                  <a:moveTo>
                    <a:pt x="1417" y="0"/>
                  </a:moveTo>
                  <a:cubicBezTo>
                    <a:pt x="661" y="0"/>
                    <a:pt x="0" y="661"/>
                    <a:pt x="0" y="1511"/>
                  </a:cubicBezTo>
                  <a:cubicBezTo>
                    <a:pt x="0" y="2361"/>
                    <a:pt x="661" y="3022"/>
                    <a:pt x="1511" y="3022"/>
                  </a:cubicBezTo>
                  <a:cubicBezTo>
                    <a:pt x="2267" y="3022"/>
                    <a:pt x="2928" y="2361"/>
                    <a:pt x="2928" y="1511"/>
                  </a:cubicBezTo>
                  <a:cubicBezTo>
                    <a:pt x="2928" y="661"/>
                    <a:pt x="2267" y="0"/>
                    <a:pt x="151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70" name="Google Shape;7370;p85"/>
            <p:cNvSpPr/>
            <p:nvPr/>
          </p:nvSpPr>
          <p:spPr>
            <a:xfrm>
              <a:off x="1751325" y="4393225"/>
              <a:ext cx="73200" cy="75575"/>
            </a:xfrm>
            <a:custGeom>
              <a:avLst/>
              <a:gdLst/>
              <a:ahLst/>
              <a:cxnLst/>
              <a:rect l="l" t="t" r="r" b="b"/>
              <a:pathLst>
                <a:path w="2928" h="3023" extrusionOk="0">
                  <a:moveTo>
                    <a:pt x="1417" y="1"/>
                  </a:moveTo>
                  <a:cubicBezTo>
                    <a:pt x="661" y="1"/>
                    <a:pt x="0" y="662"/>
                    <a:pt x="0" y="1512"/>
                  </a:cubicBezTo>
                  <a:cubicBezTo>
                    <a:pt x="0" y="1606"/>
                    <a:pt x="0" y="1700"/>
                    <a:pt x="0" y="1795"/>
                  </a:cubicBezTo>
                  <a:cubicBezTo>
                    <a:pt x="378" y="2173"/>
                    <a:pt x="661" y="2456"/>
                    <a:pt x="945" y="2834"/>
                  </a:cubicBezTo>
                  <a:cubicBezTo>
                    <a:pt x="1134" y="2928"/>
                    <a:pt x="1322" y="3023"/>
                    <a:pt x="1511" y="3023"/>
                  </a:cubicBezTo>
                  <a:cubicBezTo>
                    <a:pt x="2267" y="3023"/>
                    <a:pt x="2928" y="2361"/>
                    <a:pt x="2928" y="1512"/>
                  </a:cubicBezTo>
                  <a:cubicBezTo>
                    <a:pt x="2928" y="662"/>
                    <a:pt x="2267" y="1"/>
                    <a:pt x="151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71" name="Google Shape;7371;p85"/>
            <p:cNvSpPr/>
            <p:nvPr/>
          </p:nvSpPr>
          <p:spPr>
            <a:xfrm>
              <a:off x="1949625" y="4393225"/>
              <a:ext cx="75575" cy="75575"/>
            </a:xfrm>
            <a:custGeom>
              <a:avLst/>
              <a:gdLst/>
              <a:ahLst/>
              <a:cxnLst/>
              <a:rect l="l" t="t" r="r" b="b"/>
              <a:pathLst>
                <a:path w="3023" h="3023" extrusionOk="0">
                  <a:moveTo>
                    <a:pt x="1512" y="1"/>
                  </a:moveTo>
                  <a:cubicBezTo>
                    <a:pt x="662" y="1"/>
                    <a:pt x="1" y="662"/>
                    <a:pt x="1" y="1512"/>
                  </a:cubicBezTo>
                  <a:cubicBezTo>
                    <a:pt x="1" y="2361"/>
                    <a:pt x="662" y="3023"/>
                    <a:pt x="1512" y="3023"/>
                  </a:cubicBezTo>
                  <a:cubicBezTo>
                    <a:pt x="2362" y="3023"/>
                    <a:pt x="3023" y="2361"/>
                    <a:pt x="3023" y="1512"/>
                  </a:cubicBezTo>
                  <a:cubicBezTo>
                    <a:pt x="3023" y="662"/>
                    <a:pt x="2362" y="1"/>
                    <a:pt x="151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72" name="Google Shape;7372;p85"/>
            <p:cNvSpPr/>
            <p:nvPr/>
          </p:nvSpPr>
          <p:spPr>
            <a:xfrm>
              <a:off x="2147950" y="4393225"/>
              <a:ext cx="75575" cy="75575"/>
            </a:xfrm>
            <a:custGeom>
              <a:avLst/>
              <a:gdLst/>
              <a:ahLst/>
              <a:cxnLst/>
              <a:rect l="l" t="t" r="r" b="b"/>
              <a:pathLst>
                <a:path w="3023" h="3023" extrusionOk="0">
                  <a:moveTo>
                    <a:pt x="1511" y="1"/>
                  </a:moveTo>
                  <a:cubicBezTo>
                    <a:pt x="661" y="1"/>
                    <a:pt x="0" y="662"/>
                    <a:pt x="0" y="1512"/>
                  </a:cubicBezTo>
                  <a:cubicBezTo>
                    <a:pt x="0" y="2361"/>
                    <a:pt x="661" y="3023"/>
                    <a:pt x="1511" y="3023"/>
                  </a:cubicBezTo>
                  <a:cubicBezTo>
                    <a:pt x="2361" y="3023"/>
                    <a:pt x="3022" y="2361"/>
                    <a:pt x="3022" y="1512"/>
                  </a:cubicBezTo>
                  <a:cubicBezTo>
                    <a:pt x="3022" y="662"/>
                    <a:pt x="2361" y="1"/>
                    <a:pt x="151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73" name="Google Shape;7373;p85"/>
            <p:cNvSpPr/>
            <p:nvPr/>
          </p:nvSpPr>
          <p:spPr>
            <a:xfrm>
              <a:off x="2346250" y="4393225"/>
              <a:ext cx="75575" cy="75575"/>
            </a:xfrm>
            <a:custGeom>
              <a:avLst/>
              <a:gdLst/>
              <a:ahLst/>
              <a:cxnLst/>
              <a:rect l="l" t="t" r="r" b="b"/>
              <a:pathLst>
                <a:path w="3023" h="3023" extrusionOk="0">
                  <a:moveTo>
                    <a:pt x="1512" y="1"/>
                  </a:moveTo>
                  <a:cubicBezTo>
                    <a:pt x="756" y="1"/>
                    <a:pt x="95" y="662"/>
                    <a:pt x="95" y="1512"/>
                  </a:cubicBezTo>
                  <a:cubicBezTo>
                    <a:pt x="1" y="2361"/>
                    <a:pt x="756" y="3023"/>
                    <a:pt x="1512" y="3023"/>
                  </a:cubicBezTo>
                  <a:cubicBezTo>
                    <a:pt x="2362" y="3023"/>
                    <a:pt x="3023" y="2361"/>
                    <a:pt x="3023" y="1512"/>
                  </a:cubicBezTo>
                  <a:cubicBezTo>
                    <a:pt x="3023" y="662"/>
                    <a:pt x="2362" y="1"/>
                    <a:pt x="151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74" name="Google Shape;7374;p85"/>
            <p:cNvSpPr/>
            <p:nvPr/>
          </p:nvSpPr>
          <p:spPr>
            <a:xfrm>
              <a:off x="2546925" y="4393225"/>
              <a:ext cx="75575" cy="75575"/>
            </a:xfrm>
            <a:custGeom>
              <a:avLst/>
              <a:gdLst/>
              <a:ahLst/>
              <a:cxnLst/>
              <a:rect l="l" t="t" r="r" b="b"/>
              <a:pathLst>
                <a:path w="3023" h="3023" extrusionOk="0">
                  <a:moveTo>
                    <a:pt x="1512" y="1"/>
                  </a:moveTo>
                  <a:cubicBezTo>
                    <a:pt x="662" y="1"/>
                    <a:pt x="1" y="662"/>
                    <a:pt x="1" y="1512"/>
                  </a:cubicBezTo>
                  <a:cubicBezTo>
                    <a:pt x="1" y="2361"/>
                    <a:pt x="662" y="3023"/>
                    <a:pt x="1512" y="3023"/>
                  </a:cubicBezTo>
                  <a:cubicBezTo>
                    <a:pt x="2267" y="3023"/>
                    <a:pt x="3023" y="2361"/>
                    <a:pt x="3023" y="1512"/>
                  </a:cubicBezTo>
                  <a:cubicBezTo>
                    <a:pt x="3023" y="662"/>
                    <a:pt x="2362" y="1"/>
                    <a:pt x="151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75" name="Google Shape;7375;p85"/>
            <p:cNvSpPr/>
            <p:nvPr/>
          </p:nvSpPr>
          <p:spPr>
            <a:xfrm>
              <a:off x="2745250" y="4393225"/>
              <a:ext cx="75575" cy="75575"/>
            </a:xfrm>
            <a:custGeom>
              <a:avLst/>
              <a:gdLst/>
              <a:ahLst/>
              <a:cxnLst/>
              <a:rect l="l" t="t" r="r" b="b"/>
              <a:pathLst>
                <a:path w="3023" h="3023" extrusionOk="0">
                  <a:moveTo>
                    <a:pt x="1511" y="1"/>
                  </a:moveTo>
                  <a:cubicBezTo>
                    <a:pt x="661" y="1"/>
                    <a:pt x="0" y="662"/>
                    <a:pt x="0" y="1512"/>
                  </a:cubicBezTo>
                  <a:cubicBezTo>
                    <a:pt x="0" y="2361"/>
                    <a:pt x="661" y="3023"/>
                    <a:pt x="1511" y="3023"/>
                  </a:cubicBezTo>
                  <a:cubicBezTo>
                    <a:pt x="2361" y="3023"/>
                    <a:pt x="3022" y="2361"/>
                    <a:pt x="3022" y="1512"/>
                  </a:cubicBezTo>
                  <a:cubicBezTo>
                    <a:pt x="3022" y="662"/>
                    <a:pt x="2361" y="1"/>
                    <a:pt x="151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76" name="Google Shape;7376;p85"/>
            <p:cNvSpPr/>
            <p:nvPr/>
          </p:nvSpPr>
          <p:spPr>
            <a:xfrm>
              <a:off x="2945925" y="4393225"/>
              <a:ext cx="73200" cy="75575"/>
            </a:xfrm>
            <a:custGeom>
              <a:avLst/>
              <a:gdLst/>
              <a:ahLst/>
              <a:cxnLst/>
              <a:rect l="l" t="t" r="r" b="b"/>
              <a:pathLst>
                <a:path w="2928" h="3023" extrusionOk="0">
                  <a:moveTo>
                    <a:pt x="1417" y="1"/>
                  </a:moveTo>
                  <a:cubicBezTo>
                    <a:pt x="661" y="1"/>
                    <a:pt x="0" y="662"/>
                    <a:pt x="0" y="1512"/>
                  </a:cubicBezTo>
                  <a:cubicBezTo>
                    <a:pt x="0" y="2361"/>
                    <a:pt x="661" y="3023"/>
                    <a:pt x="1417" y="3023"/>
                  </a:cubicBezTo>
                  <a:cubicBezTo>
                    <a:pt x="2266" y="3023"/>
                    <a:pt x="2928" y="2361"/>
                    <a:pt x="2928" y="1512"/>
                  </a:cubicBezTo>
                  <a:cubicBezTo>
                    <a:pt x="2928" y="662"/>
                    <a:pt x="2266" y="1"/>
                    <a:pt x="141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77" name="Google Shape;7377;p85"/>
            <p:cNvSpPr/>
            <p:nvPr/>
          </p:nvSpPr>
          <p:spPr>
            <a:xfrm>
              <a:off x="3144225" y="4393225"/>
              <a:ext cx="73225" cy="75575"/>
            </a:xfrm>
            <a:custGeom>
              <a:avLst/>
              <a:gdLst/>
              <a:ahLst/>
              <a:cxnLst/>
              <a:rect l="l" t="t" r="r" b="b"/>
              <a:pathLst>
                <a:path w="2929" h="3023" extrusionOk="0">
                  <a:moveTo>
                    <a:pt x="1417" y="1"/>
                  </a:moveTo>
                  <a:cubicBezTo>
                    <a:pt x="662" y="1"/>
                    <a:pt x="1" y="662"/>
                    <a:pt x="1" y="1512"/>
                  </a:cubicBezTo>
                  <a:cubicBezTo>
                    <a:pt x="1" y="2361"/>
                    <a:pt x="662" y="3023"/>
                    <a:pt x="1511" y="3023"/>
                  </a:cubicBezTo>
                  <a:cubicBezTo>
                    <a:pt x="2267" y="3023"/>
                    <a:pt x="2928" y="2361"/>
                    <a:pt x="2928" y="1512"/>
                  </a:cubicBezTo>
                  <a:cubicBezTo>
                    <a:pt x="2928" y="662"/>
                    <a:pt x="2267" y="1"/>
                    <a:pt x="151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78" name="Google Shape;7378;p85"/>
            <p:cNvSpPr/>
            <p:nvPr/>
          </p:nvSpPr>
          <p:spPr>
            <a:xfrm>
              <a:off x="3342550" y="4393225"/>
              <a:ext cx="75550" cy="75575"/>
            </a:xfrm>
            <a:custGeom>
              <a:avLst/>
              <a:gdLst/>
              <a:ahLst/>
              <a:cxnLst/>
              <a:rect l="l" t="t" r="r" b="b"/>
              <a:pathLst>
                <a:path w="3022" h="3023" extrusionOk="0">
                  <a:moveTo>
                    <a:pt x="1511" y="1"/>
                  </a:moveTo>
                  <a:cubicBezTo>
                    <a:pt x="661" y="1"/>
                    <a:pt x="0" y="662"/>
                    <a:pt x="0" y="1512"/>
                  </a:cubicBezTo>
                  <a:cubicBezTo>
                    <a:pt x="0" y="2361"/>
                    <a:pt x="661" y="3023"/>
                    <a:pt x="1511" y="3023"/>
                  </a:cubicBezTo>
                  <a:cubicBezTo>
                    <a:pt x="2361" y="3023"/>
                    <a:pt x="3022" y="2361"/>
                    <a:pt x="3022" y="1512"/>
                  </a:cubicBezTo>
                  <a:cubicBezTo>
                    <a:pt x="3022" y="662"/>
                    <a:pt x="2361" y="1"/>
                    <a:pt x="151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79" name="Google Shape;7379;p85"/>
            <p:cNvSpPr/>
            <p:nvPr/>
          </p:nvSpPr>
          <p:spPr>
            <a:xfrm>
              <a:off x="3540850" y="4393225"/>
              <a:ext cx="75575" cy="75575"/>
            </a:xfrm>
            <a:custGeom>
              <a:avLst/>
              <a:gdLst/>
              <a:ahLst/>
              <a:cxnLst/>
              <a:rect l="l" t="t" r="r" b="b"/>
              <a:pathLst>
                <a:path w="3023" h="3023" extrusionOk="0">
                  <a:moveTo>
                    <a:pt x="1511" y="1"/>
                  </a:moveTo>
                  <a:cubicBezTo>
                    <a:pt x="756" y="1"/>
                    <a:pt x="95" y="662"/>
                    <a:pt x="95" y="1512"/>
                  </a:cubicBezTo>
                  <a:cubicBezTo>
                    <a:pt x="1" y="2361"/>
                    <a:pt x="756" y="3023"/>
                    <a:pt x="1511" y="3023"/>
                  </a:cubicBezTo>
                  <a:cubicBezTo>
                    <a:pt x="2361" y="3023"/>
                    <a:pt x="3022" y="2361"/>
                    <a:pt x="3022" y="1512"/>
                  </a:cubicBezTo>
                  <a:cubicBezTo>
                    <a:pt x="3022" y="662"/>
                    <a:pt x="2361" y="1"/>
                    <a:pt x="151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80" name="Google Shape;7380;p85"/>
            <p:cNvSpPr/>
            <p:nvPr/>
          </p:nvSpPr>
          <p:spPr>
            <a:xfrm>
              <a:off x="3741525" y="4393225"/>
              <a:ext cx="73200" cy="75575"/>
            </a:xfrm>
            <a:custGeom>
              <a:avLst/>
              <a:gdLst/>
              <a:ahLst/>
              <a:cxnLst/>
              <a:rect l="l" t="t" r="r" b="b"/>
              <a:pathLst>
                <a:path w="2928" h="3023" extrusionOk="0">
                  <a:moveTo>
                    <a:pt x="1417" y="1"/>
                  </a:moveTo>
                  <a:cubicBezTo>
                    <a:pt x="661" y="1"/>
                    <a:pt x="0" y="662"/>
                    <a:pt x="0" y="1512"/>
                  </a:cubicBezTo>
                  <a:cubicBezTo>
                    <a:pt x="0" y="2361"/>
                    <a:pt x="661" y="3023"/>
                    <a:pt x="1511" y="3023"/>
                  </a:cubicBezTo>
                  <a:cubicBezTo>
                    <a:pt x="2267" y="3023"/>
                    <a:pt x="2928" y="2361"/>
                    <a:pt x="2928" y="1512"/>
                  </a:cubicBezTo>
                  <a:cubicBezTo>
                    <a:pt x="2928" y="662"/>
                    <a:pt x="2267" y="1"/>
                    <a:pt x="151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81" name="Google Shape;7381;p85"/>
            <p:cNvSpPr/>
            <p:nvPr/>
          </p:nvSpPr>
          <p:spPr>
            <a:xfrm>
              <a:off x="1751325" y="4204350"/>
              <a:ext cx="73200" cy="73225"/>
            </a:xfrm>
            <a:custGeom>
              <a:avLst/>
              <a:gdLst/>
              <a:ahLst/>
              <a:cxnLst/>
              <a:rect l="l" t="t" r="r" b="b"/>
              <a:pathLst>
                <a:path w="2928" h="2929" extrusionOk="0">
                  <a:moveTo>
                    <a:pt x="1417" y="1"/>
                  </a:moveTo>
                  <a:cubicBezTo>
                    <a:pt x="661" y="1"/>
                    <a:pt x="0" y="662"/>
                    <a:pt x="0" y="1512"/>
                  </a:cubicBezTo>
                  <a:cubicBezTo>
                    <a:pt x="0" y="2267"/>
                    <a:pt x="661" y="2928"/>
                    <a:pt x="1511" y="2928"/>
                  </a:cubicBezTo>
                  <a:cubicBezTo>
                    <a:pt x="2267" y="2928"/>
                    <a:pt x="2928" y="2362"/>
                    <a:pt x="2928" y="1512"/>
                  </a:cubicBezTo>
                  <a:cubicBezTo>
                    <a:pt x="2928" y="662"/>
                    <a:pt x="2267" y="1"/>
                    <a:pt x="151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82" name="Google Shape;7382;p85"/>
            <p:cNvSpPr/>
            <p:nvPr/>
          </p:nvSpPr>
          <p:spPr>
            <a:xfrm>
              <a:off x="1949625" y="4204350"/>
              <a:ext cx="75575" cy="73225"/>
            </a:xfrm>
            <a:custGeom>
              <a:avLst/>
              <a:gdLst/>
              <a:ahLst/>
              <a:cxnLst/>
              <a:rect l="l" t="t" r="r" b="b"/>
              <a:pathLst>
                <a:path w="3023" h="2929" extrusionOk="0">
                  <a:moveTo>
                    <a:pt x="1512" y="1"/>
                  </a:moveTo>
                  <a:cubicBezTo>
                    <a:pt x="662" y="1"/>
                    <a:pt x="1" y="662"/>
                    <a:pt x="1" y="1512"/>
                  </a:cubicBezTo>
                  <a:cubicBezTo>
                    <a:pt x="1" y="2267"/>
                    <a:pt x="662" y="2928"/>
                    <a:pt x="1512" y="2928"/>
                  </a:cubicBezTo>
                  <a:cubicBezTo>
                    <a:pt x="2362" y="2928"/>
                    <a:pt x="3023" y="2362"/>
                    <a:pt x="3023" y="1512"/>
                  </a:cubicBezTo>
                  <a:cubicBezTo>
                    <a:pt x="3023" y="662"/>
                    <a:pt x="2362" y="1"/>
                    <a:pt x="151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83" name="Google Shape;7383;p85"/>
            <p:cNvSpPr/>
            <p:nvPr/>
          </p:nvSpPr>
          <p:spPr>
            <a:xfrm>
              <a:off x="2147950" y="4204350"/>
              <a:ext cx="75575" cy="73225"/>
            </a:xfrm>
            <a:custGeom>
              <a:avLst/>
              <a:gdLst/>
              <a:ahLst/>
              <a:cxnLst/>
              <a:rect l="l" t="t" r="r" b="b"/>
              <a:pathLst>
                <a:path w="3023" h="2929" extrusionOk="0">
                  <a:moveTo>
                    <a:pt x="1511" y="1"/>
                  </a:moveTo>
                  <a:cubicBezTo>
                    <a:pt x="661" y="1"/>
                    <a:pt x="0" y="662"/>
                    <a:pt x="0" y="1512"/>
                  </a:cubicBezTo>
                  <a:cubicBezTo>
                    <a:pt x="0" y="2267"/>
                    <a:pt x="661" y="2928"/>
                    <a:pt x="1511" y="2928"/>
                  </a:cubicBezTo>
                  <a:cubicBezTo>
                    <a:pt x="2361" y="2928"/>
                    <a:pt x="3022" y="2362"/>
                    <a:pt x="3022" y="1512"/>
                  </a:cubicBezTo>
                  <a:cubicBezTo>
                    <a:pt x="3022" y="662"/>
                    <a:pt x="2361" y="1"/>
                    <a:pt x="151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84" name="Google Shape;7384;p85"/>
            <p:cNvSpPr/>
            <p:nvPr/>
          </p:nvSpPr>
          <p:spPr>
            <a:xfrm>
              <a:off x="2346250" y="4204350"/>
              <a:ext cx="75575" cy="73225"/>
            </a:xfrm>
            <a:custGeom>
              <a:avLst/>
              <a:gdLst/>
              <a:ahLst/>
              <a:cxnLst/>
              <a:rect l="l" t="t" r="r" b="b"/>
              <a:pathLst>
                <a:path w="3023" h="2929" extrusionOk="0">
                  <a:moveTo>
                    <a:pt x="1512" y="1"/>
                  </a:moveTo>
                  <a:cubicBezTo>
                    <a:pt x="756" y="1"/>
                    <a:pt x="95" y="662"/>
                    <a:pt x="95" y="1512"/>
                  </a:cubicBezTo>
                  <a:cubicBezTo>
                    <a:pt x="1" y="2267"/>
                    <a:pt x="756" y="2928"/>
                    <a:pt x="1512" y="2928"/>
                  </a:cubicBezTo>
                  <a:cubicBezTo>
                    <a:pt x="2362" y="2928"/>
                    <a:pt x="3023" y="2362"/>
                    <a:pt x="3023" y="1512"/>
                  </a:cubicBezTo>
                  <a:cubicBezTo>
                    <a:pt x="3023" y="662"/>
                    <a:pt x="2362" y="1"/>
                    <a:pt x="151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85" name="Google Shape;7385;p85"/>
            <p:cNvSpPr/>
            <p:nvPr/>
          </p:nvSpPr>
          <p:spPr>
            <a:xfrm>
              <a:off x="2546925" y="4204350"/>
              <a:ext cx="75575" cy="73225"/>
            </a:xfrm>
            <a:custGeom>
              <a:avLst/>
              <a:gdLst/>
              <a:ahLst/>
              <a:cxnLst/>
              <a:rect l="l" t="t" r="r" b="b"/>
              <a:pathLst>
                <a:path w="3023" h="2929" extrusionOk="0">
                  <a:moveTo>
                    <a:pt x="1512" y="1"/>
                  </a:moveTo>
                  <a:cubicBezTo>
                    <a:pt x="662" y="1"/>
                    <a:pt x="1" y="662"/>
                    <a:pt x="1" y="1512"/>
                  </a:cubicBezTo>
                  <a:cubicBezTo>
                    <a:pt x="1" y="2267"/>
                    <a:pt x="662" y="2928"/>
                    <a:pt x="1512" y="2928"/>
                  </a:cubicBezTo>
                  <a:cubicBezTo>
                    <a:pt x="2267" y="2928"/>
                    <a:pt x="3023" y="2362"/>
                    <a:pt x="3023" y="1512"/>
                  </a:cubicBezTo>
                  <a:cubicBezTo>
                    <a:pt x="3023" y="662"/>
                    <a:pt x="2362" y="1"/>
                    <a:pt x="151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86" name="Google Shape;7386;p85"/>
            <p:cNvSpPr/>
            <p:nvPr/>
          </p:nvSpPr>
          <p:spPr>
            <a:xfrm>
              <a:off x="2745250" y="4204350"/>
              <a:ext cx="75575" cy="73225"/>
            </a:xfrm>
            <a:custGeom>
              <a:avLst/>
              <a:gdLst/>
              <a:ahLst/>
              <a:cxnLst/>
              <a:rect l="l" t="t" r="r" b="b"/>
              <a:pathLst>
                <a:path w="3023" h="2929" extrusionOk="0">
                  <a:moveTo>
                    <a:pt x="1511" y="1"/>
                  </a:moveTo>
                  <a:cubicBezTo>
                    <a:pt x="661" y="1"/>
                    <a:pt x="0" y="662"/>
                    <a:pt x="0" y="1512"/>
                  </a:cubicBezTo>
                  <a:cubicBezTo>
                    <a:pt x="0" y="2267"/>
                    <a:pt x="661" y="2928"/>
                    <a:pt x="1511" y="2928"/>
                  </a:cubicBezTo>
                  <a:cubicBezTo>
                    <a:pt x="2361" y="2928"/>
                    <a:pt x="3022" y="2362"/>
                    <a:pt x="3022" y="1512"/>
                  </a:cubicBezTo>
                  <a:cubicBezTo>
                    <a:pt x="3022" y="662"/>
                    <a:pt x="2361" y="1"/>
                    <a:pt x="151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87" name="Google Shape;7387;p85"/>
            <p:cNvSpPr/>
            <p:nvPr/>
          </p:nvSpPr>
          <p:spPr>
            <a:xfrm>
              <a:off x="2945925" y="4204350"/>
              <a:ext cx="73200" cy="73225"/>
            </a:xfrm>
            <a:custGeom>
              <a:avLst/>
              <a:gdLst/>
              <a:ahLst/>
              <a:cxnLst/>
              <a:rect l="l" t="t" r="r" b="b"/>
              <a:pathLst>
                <a:path w="2928" h="2929" extrusionOk="0">
                  <a:moveTo>
                    <a:pt x="1417" y="1"/>
                  </a:moveTo>
                  <a:cubicBezTo>
                    <a:pt x="661" y="1"/>
                    <a:pt x="0" y="662"/>
                    <a:pt x="0" y="1512"/>
                  </a:cubicBezTo>
                  <a:cubicBezTo>
                    <a:pt x="0" y="2267"/>
                    <a:pt x="661" y="2928"/>
                    <a:pt x="1417" y="2928"/>
                  </a:cubicBezTo>
                  <a:cubicBezTo>
                    <a:pt x="2266" y="2928"/>
                    <a:pt x="2928" y="2362"/>
                    <a:pt x="2928" y="1512"/>
                  </a:cubicBezTo>
                  <a:cubicBezTo>
                    <a:pt x="2928" y="662"/>
                    <a:pt x="2266" y="1"/>
                    <a:pt x="141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88" name="Google Shape;7388;p85"/>
            <p:cNvSpPr/>
            <p:nvPr/>
          </p:nvSpPr>
          <p:spPr>
            <a:xfrm>
              <a:off x="3144225" y="4204350"/>
              <a:ext cx="73225" cy="73225"/>
            </a:xfrm>
            <a:custGeom>
              <a:avLst/>
              <a:gdLst/>
              <a:ahLst/>
              <a:cxnLst/>
              <a:rect l="l" t="t" r="r" b="b"/>
              <a:pathLst>
                <a:path w="2929" h="2929" extrusionOk="0">
                  <a:moveTo>
                    <a:pt x="1417" y="1"/>
                  </a:moveTo>
                  <a:cubicBezTo>
                    <a:pt x="662" y="1"/>
                    <a:pt x="1" y="662"/>
                    <a:pt x="1" y="1512"/>
                  </a:cubicBezTo>
                  <a:cubicBezTo>
                    <a:pt x="1" y="2267"/>
                    <a:pt x="662" y="2928"/>
                    <a:pt x="1511" y="2928"/>
                  </a:cubicBezTo>
                  <a:cubicBezTo>
                    <a:pt x="2267" y="2928"/>
                    <a:pt x="2928" y="2362"/>
                    <a:pt x="2928" y="1512"/>
                  </a:cubicBezTo>
                  <a:cubicBezTo>
                    <a:pt x="2928" y="662"/>
                    <a:pt x="2267" y="1"/>
                    <a:pt x="151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89" name="Google Shape;7389;p85"/>
            <p:cNvSpPr/>
            <p:nvPr/>
          </p:nvSpPr>
          <p:spPr>
            <a:xfrm>
              <a:off x="3342550" y="4204350"/>
              <a:ext cx="75550" cy="73225"/>
            </a:xfrm>
            <a:custGeom>
              <a:avLst/>
              <a:gdLst/>
              <a:ahLst/>
              <a:cxnLst/>
              <a:rect l="l" t="t" r="r" b="b"/>
              <a:pathLst>
                <a:path w="3022" h="2929" extrusionOk="0">
                  <a:moveTo>
                    <a:pt x="1511" y="1"/>
                  </a:moveTo>
                  <a:cubicBezTo>
                    <a:pt x="661" y="1"/>
                    <a:pt x="0" y="662"/>
                    <a:pt x="0" y="1512"/>
                  </a:cubicBezTo>
                  <a:cubicBezTo>
                    <a:pt x="0" y="2267"/>
                    <a:pt x="661" y="2928"/>
                    <a:pt x="1511" y="2928"/>
                  </a:cubicBezTo>
                  <a:cubicBezTo>
                    <a:pt x="2361" y="2928"/>
                    <a:pt x="3022" y="2362"/>
                    <a:pt x="3022" y="1512"/>
                  </a:cubicBezTo>
                  <a:cubicBezTo>
                    <a:pt x="3022" y="662"/>
                    <a:pt x="2361" y="1"/>
                    <a:pt x="151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90" name="Google Shape;7390;p85"/>
            <p:cNvSpPr/>
            <p:nvPr/>
          </p:nvSpPr>
          <p:spPr>
            <a:xfrm>
              <a:off x="3540850" y="4204350"/>
              <a:ext cx="75575" cy="73225"/>
            </a:xfrm>
            <a:custGeom>
              <a:avLst/>
              <a:gdLst/>
              <a:ahLst/>
              <a:cxnLst/>
              <a:rect l="l" t="t" r="r" b="b"/>
              <a:pathLst>
                <a:path w="3023" h="2929" extrusionOk="0">
                  <a:moveTo>
                    <a:pt x="1511" y="1"/>
                  </a:moveTo>
                  <a:cubicBezTo>
                    <a:pt x="756" y="1"/>
                    <a:pt x="95" y="662"/>
                    <a:pt x="95" y="1512"/>
                  </a:cubicBezTo>
                  <a:cubicBezTo>
                    <a:pt x="1" y="2267"/>
                    <a:pt x="756" y="2928"/>
                    <a:pt x="1511" y="2928"/>
                  </a:cubicBezTo>
                  <a:cubicBezTo>
                    <a:pt x="2361" y="2928"/>
                    <a:pt x="3022" y="2362"/>
                    <a:pt x="3022" y="1512"/>
                  </a:cubicBezTo>
                  <a:cubicBezTo>
                    <a:pt x="3022" y="662"/>
                    <a:pt x="2361" y="1"/>
                    <a:pt x="151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91" name="Google Shape;7391;p85"/>
            <p:cNvSpPr/>
            <p:nvPr/>
          </p:nvSpPr>
          <p:spPr>
            <a:xfrm>
              <a:off x="3741525" y="4204350"/>
              <a:ext cx="73200" cy="73225"/>
            </a:xfrm>
            <a:custGeom>
              <a:avLst/>
              <a:gdLst/>
              <a:ahLst/>
              <a:cxnLst/>
              <a:rect l="l" t="t" r="r" b="b"/>
              <a:pathLst>
                <a:path w="2928" h="2929" extrusionOk="0">
                  <a:moveTo>
                    <a:pt x="1417" y="1"/>
                  </a:moveTo>
                  <a:cubicBezTo>
                    <a:pt x="661" y="1"/>
                    <a:pt x="0" y="662"/>
                    <a:pt x="0" y="1512"/>
                  </a:cubicBezTo>
                  <a:cubicBezTo>
                    <a:pt x="0" y="2267"/>
                    <a:pt x="661" y="2928"/>
                    <a:pt x="1511" y="2928"/>
                  </a:cubicBezTo>
                  <a:cubicBezTo>
                    <a:pt x="2267" y="2928"/>
                    <a:pt x="2928" y="2362"/>
                    <a:pt x="2928" y="1512"/>
                  </a:cubicBezTo>
                  <a:cubicBezTo>
                    <a:pt x="2928" y="662"/>
                    <a:pt x="2267" y="1"/>
                    <a:pt x="151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92" name="Google Shape;7392;p85"/>
            <p:cNvSpPr/>
            <p:nvPr/>
          </p:nvSpPr>
          <p:spPr>
            <a:xfrm>
              <a:off x="1550650" y="4015500"/>
              <a:ext cx="75575" cy="75550"/>
            </a:xfrm>
            <a:custGeom>
              <a:avLst/>
              <a:gdLst/>
              <a:ahLst/>
              <a:cxnLst/>
              <a:rect l="l" t="t" r="r" b="b"/>
              <a:pathLst>
                <a:path w="3023" h="3022" extrusionOk="0">
                  <a:moveTo>
                    <a:pt x="1511" y="0"/>
                  </a:moveTo>
                  <a:cubicBezTo>
                    <a:pt x="756" y="0"/>
                    <a:pt x="95" y="661"/>
                    <a:pt x="95" y="1511"/>
                  </a:cubicBezTo>
                  <a:cubicBezTo>
                    <a:pt x="0" y="2361"/>
                    <a:pt x="756" y="3022"/>
                    <a:pt x="1511" y="3022"/>
                  </a:cubicBezTo>
                  <a:cubicBezTo>
                    <a:pt x="2361" y="3022"/>
                    <a:pt x="3022" y="2361"/>
                    <a:pt x="3022" y="1511"/>
                  </a:cubicBezTo>
                  <a:cubicBezTo>
                    <a:pt x="3022" y="661"/>
                    <a:pt x="2361" y="0"/>
                    <a:pt x="151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93" name="Google Shape;7393;p85"/>
            <p:cNvSpPr/>
            <p:nvPr/>
          </p:nvSpPr>
          <p:spPr>
            <a:xfrm>
              <a:off x="1751325" y="4015500"/>
              <a:ext cx="73200" cy="75550"/>
            </a:xfrm>
            <a:custGeom>
              <a:avLst/>
              <a:gdLst/>
              <a:ahLst/>
              <a:cxnLst/>
              <a:rect l="l" t="t" r="r" b="b"/>
              <a:pathLst>
                <a:path w="2928" h="3022" extrusionOk="0">
                  <a:moveTo>
                    <a:pt x="1417" y="0"/>
                  </a:moveTo>
                  <a:cubicBezTo>
                    <a:pt x="661" y="0"/>
                    <a:pt x="0" y="661"/>
                    <a:pt x="0" y="1511"/>
                  </a:cubicBezTo>
                  <a:cubicBezTo>
                    <a:pt x="0" y="2361"/>
                    <a:pt x="661" y="3022"/>
                    <a:pt x="1511" y="3022"/>
                  </a:cubicBezTo>
                  <a:cubicBezTo>
                    <a:pt x="2267" y="3022"/>
                    <a:pt x="2928" y="2361"/>
                    <a:pt x="2928" y="1511"/>
                  </a:cubicBezTo>
                  <a:cubicBezTo>
                    <a:pt x="2928" y="661"/>
                    <a:pt x="2267" y="0"/>
                    <a:pt x="151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94" name="Google Shape;7394;p85"/>
            <p:cNvSpPr/>
            <p:nvPr/>
          </p:nvSpPr>
          <p:spPr>
            <a:xfrm>
              <a:off x="1949625" y="4015500"/>
              <a:ext cx="75575" cy="75550"/>
            </a:xfrm>
            <a:custGeom>
              <a:avLst/>
              <a:gdLst/>
              <a:ahLst/>
              <a:cxnLst/>
              <a:rect l="l" t="t" r="r" b="b"/>
              <a:pathLst>
                <a:path w="3023" h="3022"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95" name="Google Shape;7395;p85"/>
            <p:cNvSpPr/>
            <p:nvPr/>
          </p:nvSpPr>
          <p:spPr>
            <a:xfrm>
              <a:off x="2147950" y="4015500"/>
              <a:ext cx="75575" cy="75550"/>
            </a:xfrm>
            <a:custGeom>
              <a:avLst/>
              <a:gdLst/>
              <a:ahLst/>
              <a:cxnLst/>
              <a:rect l="l" t="t" r="r" b="b"/>
              <a:pathLst>
                <a:path w="3023" h="3022"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96" name="Google Shape;7396;p85"/>
            <p:cNvSpPr/>
            <p:nvPr/>
          </p:nvSpPr>
          <p:spPr>
            <a:xfrm>
              <a:off x="2346250" y="4015500"/>
              <a:ext cx="75575" cy="75550"/>
            </a:xfrm>
            <a:custGeom>
              <a:avLst/>
              <a:gdLst/>
              <a:ahLst/>
              <a:cxnLst/>
              <a:rect l="l" t="t" r="r" b="b"/>
              <a:pathLst>
                <a:path w="3023" h="3022" extrusionOk="0">
                  <a:moveTo>
                    <a:pt x="1512" y="0"/>
                  </a:moveTo>
                  <a:cubicBezTo>
                    <a:pt x="756" y="0"/>
                    <a:pt x="95" y="661"/>
                    <a:pt x="95" y="1511"/>
                  </a:cubicBezTo>
                  <a:cubicBezTo>
                    <a:pt x="1" y="2361"/>
                    <a:pt x="756" y="3022"/>
                    <a:pt x="1512" y="3022"/>
                  </a:cubicBezTo>
                  <a:cubicBezTo>
                    <a:pt x="2362" y="3022"/>
                    <a:pt x="3023" y="2361"/>
                    <a:pt x="3023" y="1511"/>
                  </a:cubicBezTo>
                  <a:cubicBezTo>
                    <a:pt x="3023" y="661"/>
                    <a:pt x="2362" y="0"/>
                    <a:pt x="151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97" name="Google Shape;7397;p85"/>
            <p:cNvSpPr/>
            <p:nvPr/>
          </p:nvSpPr>
          <p:spPr>
            <a:xfrm>
              <a:off x="2546925" y="4015500"/>
              <a:ext cx="75575" cy="75550"/>
            </a:xfrm>
            <a:custGeom>
              <a:avLst/>
              <a:gdLst/>
              <a:ahLst/>
              <a:cxnLst/>
              <a:rect l="l" t="t" r="r" b="b"/>
              <a:pathLst>
                <a:path w="3023" h="3022" extrusionOk="0">
                  <a:moveTo>
                    <a:pt x="1512" y="0"/>
                  </a:moveTo>
                  <a:cubicBezTo>
                    <a:pt x="662" y="0"/>
                    <a:pt x="1" y="661"/>
                    <a:pt x="1" y="1511"/>
                  </a:cubicBezTo>
                  <a:cubicBezTo>
                    <a:pt x="1" y="2361"/>
                    <a:pt x="662" y="3022"/>
                    <a:pt x="1512" y="3022"/>
                  </a:cubicBezTo>
                  <a:cubicBezTo>
                    <a:pt x="2267" y="3022"/>
                    <a:pt x="3023" y="2361"/>
                    <a:pt x="3023" y="1511"/>
                  </a:cubicBezTo>
                  <a:cubicBezTo>
                    <a:pt x="3023" y="661"/>
                    <a:pt x="2362" y="0"/>
                    <a:pt x="151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98" name="Google Shape;7398;p85"/>
            <p:cNvSpPr/>
            <p:nvPr/>
          </p:nvSpPr>
          <p:spPr>
            <a:xfrm>
              <a:off x="2745250" y="4015500"/>
              <a:ext cx="75575" cy="75550"/>
            </a:xfrm>
            <a:custGeom>
              <a:avLst/>
              <a:gdLst/>
              <a:ahLst/>
              <a:cxnLst/>
              <a:rect l="l" t="t" r="r" b="b"/>
              <a:pathLst>
                <a:path w="3023" h="3022"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99" name="Google Shape;7399;p85"/>
            <p:cNvSpPr/>
            <p:nvPr/>
          </p:nvSpPr>
          <p:spPr>
            <a:xfrm>
              <a:off x="2945925" y="4015500"/>
              <a:ext cx="73200" cy="75550"/>
            </a:xfrm>
            <a:custGeom>
              <a:avLst/>
              <a:gdLst/>
              <a:ahLst/>
              <a:cxnLst/>
              <a:rect l="l" t="t" r="r" b="b"/>
              <a:pathLst>
                <a:path w="2928" h="3022" extrusionOk="0">
                  <a:moveTo>
                    <a:pt x="1417" y="0"/>
                  </a:moveTo>
                  <a:cubicBezTo>
                    <a:pt x="661" y="0"/>
                    <a:pt x="0" y="661"/>
                    <a:pt x="0" y="1511"/>
                  </a:cubicBezTo>
                  <a:cubicBezTo>
                    <a:pt x="0" y="2361"/>
                    <a:pt x="661" y="3022"/>
                    <a:pt x="1417" y="3022"/>
                  </a:cubicBezTo>
                  <a:cubicBezTo>
                    <a:pt x="2266" y="3022"/>
                    <a:pt x="2928" y="2361"/>
                    <a:pt x="2928" y="1511"/>
                  </a:cubicBezTo>
                  <a:cubicBezTo>
                    <a:pt x="2928" y="661"/>
                    <a:pt x="2266" y="0"/>
                    <a:pt x="141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00" name="Google Shape;7400;p85"/>
            <p:cNvSpPr/>
            <p:nvPr/>
          </p:nvSpPr>
          <p:spPr>
            <a:xfrm>
              <a:off x="3144225" y="4015500"/>
              <a:ext cx="73225" cy="75550"/>
            </a:xfrm>
            <a:custGeom>
              <a:avLst/>
              <a:gdLst/>
              <a:ahLst/>
              <a:cxnLst/>
              <a:rect l="l" t="t" r="r" b="b"/>
              <a:pathLst>
                <a:path w="2929" h="3022" extrusionOk="0">
                  <a:moveTo>
                    <a:pt x="1417" y="0"/>
                  </a:moveTo>
                  <a:cubicBezTo>
                    <a:pt x="662" y="0"/>
                    <a:pt x="1" y="661"/>
                    <a:pt x="1" y="1511"/>
                  </a:cubicBezTo>
                  <a:cubicBezTo>
                    <a:pt x="1" y="2361"/>
                    <a:pt x="662" y="3022"/>
                    <a:pt x="1511" y="3022"/>
                  </a:cubicBezTo>
                  <a:cubicBezTo>
                    <a:pt x="2267" y="3022"/>
                    <a:pt x="2928" y="2361"/>
                    <a:pt x="2928" y="1511"/>
                  </a:cubicBezTo>
                  <a:cubicBezTo>
                    <a:pt x="2928" y="661"/>
                    <a:pt x="2267" y="0"/>
                    <a:pt x="151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01" name="Google Shape;7401;p85"/>
            <p:cNvSpPr/>
            <p:nvPr/>
          </p:nvSpPr>
          <p:spPr>
            <a:xfrm>
              <a:off x="3342550" y="4015500"/>
              <a:ext cx="75550" cy="75550"/>
            </a:xfrm>
            <a:custGeom>
              <a:avLst/>
              <a:gdLst/>
              <a:ahLst/>
              <a:cxnLst/>
              <a:rect l="l" t="t" r="r" b="b"/>
              <a:pathLst>
                <a:path w="3022" h="3022"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02" name="Google Shape;7402;p85"/>
            <p:cNvSpPr/>
            <p:nvPr/>
          </p:nvSpPr>
          <p:spPr>
            <a:xfrm>
              <a:off x="3540850" y="4015500"/>
              <a:ext cx="75575" cy="75550"/>
            </a:xfrm>
            <a:custGeom>
              <a:avLst/>
              <a:gdLst/>
              <a:ahLst/>
              <a:cxnLst/>
              <a:rect l="l" t="t" r="r" b="b"/>
              <a:pathLst>
                <a:path w="3023" h="3022" extrusionOk="0">
                  <a:moveTo>
                    <a:pt x="1511" y="0"/>
                  </a:moveTo>
                  <a:cubicBezTo>
                    <a:pt x="756" y="0"/>
                    <a:pt x="95" y="661"/>
                    <a:pt x="95" y="1511"/>
                  </a:cubicBezTo>
                  <a:cubicBezTo>
                    <a:pt x="1" y="2361"/>
                    <a:pt x="756" y="3022"/>
                    <a:pt x="1511" y="3022"/>
                  </a:cubicBezTo>
                  <a:cubicBezTo>
                    <a:pt x="2361" y="3022"/>
                    <a:pt x="3022" y="2361"/>
                    <a:pt x="3022" y="1511"/>
                  </a:cubicBezTo>
                  <a:cubicBezTo>
                    <a:pt x="3022" y="661"/>
                    <a:pt x="2361" y="0"/>
                    <a:pt x="151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03" name="Google Shape;7403;p85"/>
            <p:cNvSpPr/>
            <p:nvPr/>
          </p:nvSpPr>
          <p:spPr>
            <a:xfrm>
              <a:off x="3741525" y="4015500"/>
              <a:ext cx="73200" cy="75550"/>
            </a:xfrm>
            <a:custGeom>
              <a:avLst/>
              <a:gdLst/>
              <a:ahLst/>
              <a:cxnLst/>
              <a:rect l="l" t="t" r="r" b="b"/>
              <a:pathLst>
                <a:path w="2928" h="3022" extrusionOk="0">
                  <a:moveTo>
                    <a:pt x="1417" y="0"/>
                  </a:moveTo>
                  <a:cubicBezTo>
                    <a:pt x="661" y="0"/>
                    <a:pt x="0" y="661"/>
                    <a:pt x="0" y="1511"/>
                  </a:cubicBezTo>
                  <a:cubicBezTo>
                    <a:pt x="0" y="2361"/>
                    <a:pt x="661" y="3022"/>
                    <a:pt x="1511" y="3022"/>
                  </a:cubicBezTo>
                  <a:cubicBezTo>
                    <a:pt x="2267" y="3022"/>
                    <a:pt x="2928" y="2361"/>
                    <a:pt x="2928" y="1511"/>
                  </a:cubicBezTo>
                  <a:cubicBezTo>
                    <a:pt x="2928" y="661"/>
                    <a:pt x="2267" y="0"/>
                    <a:pt x="151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04" name="Google Shape;7404;p85"/>
            <p:cNvSpPr/>
            <p:nvPr/>
          </p:nvSpPr>
          <p:spPr>
            <a:xfrm>
              <a:off x="1550650" y="3826625"/>
              <a:ext cx="75575" cy="75575"/>
            </a:xfrm>
            <a:custGeom>
              <a:avLst/>
              <a:gdLst/>
              <a:ahLst/>
              <a:cxnLst/>
              <a:rect l="l" t="t" r="r" b="b"/>
              <a:pathLst>
                <a:path w="3023" h="3023" extrusionOk="0">
                  <a:moveTo>
                    <a:pt x="1511" y="0"/>
                  </a:moveTo>
                  <a:cubicBezTo>
                    <a:pt x="756" y="0"/>
                    <a:pt x="95" y="661"/>
                    <a:pt x="95" y="1511"/>
                  </a:cubicBezTo>
                  <a:cubicBezTo>
                    <a:pt x="0" y="2361"/>
                    <a:pt x="756" y="3022"/>
                    <a:pt x="1511" y="3022"/>
                  </a:cubicBezTo>
                  <a:cubicBezTo>
                    <a:pt x="2361" y="3022"/>
                    <a:pt x="3022" y="2361"/>
                    <a:pt x="3022" y="1511"/>
                  </a:cubicBezTo>
                  <a:cubicBezTo>
                    <a:pt x="3022" y="661"/>
                    <a:pt x="2361" y="0"/>
                    <a:pt x="151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05" name="Google Shape;7405;p85"/>
            <p:cNvSpPr/>
            <p:nvPr/>
          </p:nvSpPr>
          <p:spPr>
            <a:xfrm>
              <a:off x="1751325" y="3826625"/>
              <a:ext cx="73200" cy="75575"/>
            </a:xfrm>
            <a:custGeom>
              <a:avLst/>
              <a:gdLst/>
              <a:ahLst/>
              <a:cxnLst/>
              <a:rect l="l" t="t" r="r" b="b"/>
              <a:pathLst>
                <a:path w="2928" h="3023" extrusionOk="0">
                  <a:moveTo>
                    <a:pt x="1417" y="0"/>
                  </a:moveTo>
                  <a:cubicBezTo>
                    <a:pt x="661" y="0"/>
                    <a:pt x="0" y="661"/>
                    <a:pt x="0" y="1511"/>
                  </a:cubicBezTo>
                  <a:cubicBezTo>
                    <a:pt x="0" y="2361"/>
                    <a:pt x="661" y="3022"/>
                    <a:pt x="1511" y="3022"/>
                  </a:cubicBezTo>
                  <a:cubicBezTo>
                    <a:pt x="2267" y="3022"/>
                    <a:pt x="2928" y="2361"/>
                    <a:pt x="2928" y="1511"/>
                  </a:cubicBezTo>
                  <a:cubicBezTo>
                    <a:pt x="2928" y="661"/>
                    <a:pt x="2267" y="0"/>
                    <a:pt x="151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06" name="Google Shape;7406;p85"/>
            <p:cNvSpPr/>
            <p:nvPr/>
          </p:nvSpPr>
          <p:spPr>
            <a:xfrm>
              <a:off x="1949625" y="3826625"/>
              <a:ext cx="75575" cy="75575"/>
            </a:xfrm>
            <a:custGeom>
              <a:avLst/>
              <a:gdLst/>
              <a:ahLst/>
              <a:cxnLst/>
              <a:rect l="l" t="t" r="r" b="b"/>
              <a:pathLst>
                <a:path w="3023" h="3023"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07" name="Google Shape;7407;p85"/>
            <p:cNvSpPr/>
            <p:nvPr/>
          </p:nvSpPr>
          <p:spPr>
            <a:xfrm>
              <a:off x="2147950" y="3826625"/>
              <a:ext cx="75575" cy="75575"/>
            </a:xfrm>
            <a:custGeom>
              <a:avLst/>
              <a:gdLst/>
              <a:ahLst/>
              <a:cxnLst/>
              <a:rect l="l" t="t" r="r" b="b"/>
              <a:pathLst>
                <a:path w="3023" h="3023"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08" name="Google Shape;7408;p85"/>
            <p:cNvSpPr/>
            <p:nvPr/>
          </p:nvSpPr>
          <p:spPr>
            <a:xfrm>
              <a:off x="2346250" y="3826625"/>
              <a:ext cx="75575" cy="75575"/>
            </a:xfrm>
            <a:custGeom>
              <a:avLst/>
              <a:gdLst/>
              <a:ahLst/>
              <a:cxnLst/>
              <a:rect l="l" t="t" r="r" b="b"/>
              <a:pathLst>
                <a:path w="3023" h="3023" extrusionOk="0">
                  <a:moveTo>
                    <a:pt x="1512" y="0"/>
                  </a:moveTo>
                  <a:cubicBezTo>
                    <a:pt x="756" y="0"/>
                    <a:pt x="95" y="661"/>
                    <a:pt x="95" y="1511"/>
                  </a:cubicBezTo>
                  <a:cubicBezTo>
                    <a:pt x="1" y="2361"/>
                    <a:pt x="756" y="3022"/>
                    <a:pt x="1512" y="3022"/>
                  </a:cubicBezTo>
                  <a:cubicBezTo>
                    <a:pt x="2362" y="3022"/>
                    <a:pt x="3023" y="2361"/>
                    <a:pt x="3023" y="1511"/>
                  </a:cubicBezTo>
                  <a:cubicBezTo>
                    <a:pt x="3023" y="661"/>
                    <a:pt x="2362" y="0"/>
                    <a:pt x="151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09" name="Google Shape;7409;p85"/>
            <p:cNvSpPr/>
            <p:nvPr/>
          </p:nvSpPr>
          <p:spPr>
            <a:xfrm>
              <a:off x="2546925" y="3826625"/>
              <a:ext cx="75575" cy="75575"/>
            </a:xfrm>
            <a:custGeom>
              <a:avLst/>
              <a:gdLst/>
              <a:ahLst/>
              <a:cxnLst/>
              <a:rect l="l" t="t" r="r" b="b"/>
              <a:pathLst>
                <a:path w="3023" h="3023" extrusionOk="0">
                  <a:moveTo>
                    <a:pt x="1512" y="0"/>
                  </a:moveTo>
                  <a:cubicBezTo>
                    <a:pt x="662" y="0"/>
                    <a:pt x="1" y="661"/>
                    <a:pt x="1" y="1511"/>
                  </a:cubicBezTo>
                  <a:cubicBezTo>
                    <a:pt x="1" y="2361"/>
                    <a:pt x="662" y="3022"/>
                    <a:pt x="1512" y="3022"/>
                  </a:cubicBezTo>
                  <a:cubicBezTo>
                    <a:pt x="2267" y="3022"/>
                    <a:pt x="3023" y="2361"/>
                    <a:pt x="3023" y="1511"/>
                  </a:cubicBezTo>
                  <a:cubicBezTo>
                    <a:pt x="3023" y="661"/>
                    <a:pt x="2362" y="0"/>
                    <a:pt x="151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10" name="Google Shape;7410;p85"/>
            <p:cNvSpPr/>
            <p:nvPr/>
          </p:nvSpPr>
          <p:spPr>
            <a:xfrm>
              <a:off x="2745250" y="3826625"/>
              <a:ext cx="75575" cy="75575"/>
            </a:xfrm>
            <a:custGeom>
              <a:avLst/>
              <a:gdLst/>
              <a:ahLst/>
              <a:cxnLst/>
              <a:rect l="l" t="t" r="r" b="b"/>
              <a:pathLst>
                <a:path w="3023" h="3023"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11" name="Google Shape;7411;p85"/>
            <p:cNvSpPr/>
            <p:nvPr/>
          </p:nvSpPr>
          <p:spPr>
            <a:xfrm>
              <a:off x="2945925" y="3826625"/>
              <a:ext cx="73200" cy="75575"/>
            </a:xfrm>
            <a:custGeom>
              <a:avLst/>
              <a:gdLst/>
              <a:ahLst/>
              <a:cxnLst/>
              <a:rect l="l" t="t" r="r" b="b"/>
              <a:pathLst>
                <a:path w="2928" h="3023" extrusionOk="0">
                  <a:moveTo>
                    <a:pt x="1417" y="0"/>
                  </a:moveTo>
                  <a:cubicBezTo>
                    <a:pt x="661" y="0"/>
                    <a:pt x="0" y="661"/>
                    <a:pt x="0" y="1511"/>
                  </a:cubicBezTo>
                  <a:cubicBezTo>
                    <a:pt x="0" y="2361"/>
                    <a:pt x="661" y="3022"/>
                    <a:pt x="1417" y="3022"/>
                  </a:cubicBezTo>
                  <a:cubicBezTo>
                    <a:pt x="2266" y="3022"/>
                    <a:pt x="2928" y="2361"/>
                    <a:pt x="2928" y="1511"/>
                  </a:cubicBezTo>
                  <a:cubicBezTo>
                    <a:pt x="2928" y="661"/>
                    <a:pt x="2266" y="0"/>
                    <a:pt x="141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12" name="Google Shape;7412;p85"/>
            <p:cNvSpPr/>
            <p:nvPr/>
          </p:nvSpPr>
          <p:spPr>
            <a:xfrm>
              <a:off x="3144225" y="3826625"/>
              <a:ext cx="73225" cy="75575"/>
            </a:xfrm>
            <a:custGeom>
              <a:avLst/>
              <a:gdLst/>
              <a:ahLst/>
              <a:cxnLst/>
              <a:rect l="l" t="t" r="r" b="b"/>
              <a:pathLst>
                <a:path w="2929" h="3023" extrusionOk="0">
                  <a:moveTo>
                    <a:pt x="1417" y="0"/>
                  </a:moveTo>
                  <a:cubicBezTo>
                    <a:pt x="662" y="0"/>
                    <a:pt x="1" y="661"/>
                    <a:pt x="1" y="1511"/>
                  </a:cubicBezTo>
                  <a:cubicBezTo>
                    <a:pt x="1" y="2361"/>
                    <a:pt x="662" y="3022"/>
                    <a:pt x="1511" y="3022"/>
                  </a:cubicBezTo>
                  <a:cubicBezTo>
                    <a:pt x="2267" y="3022"/>
                    <a:pt x="2928" y="2361"/>
                    <a:pt x="2928" y="1511"/>
                  </a:cubicBezTo>
                  <a:cubicBezTo>
                    <a:pt x="2928" y="661"/>
                    <a:pt x="2267" y="0"/>
                    <a:pt x="151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13" name="Google Shape;7413;p85"/>
            <p:cNvSpPr/>
            <p:nvPr/>
          </p:nvSpPr>
          <p:spPr>
            <a:xfrm>
              <a:off x="3342550" y="3826625"/>
              <a:ext cx="75550" cy="75575"/>
            </a:xfrm>
            <a:custGeom>
              <a:avLst/>
              <a:gdLst/>
              <a:ahLst/>
              <a:cxnLst/>
              <a:rect l="l" t="t" r="r" b="b"/>
              <a:pathLst>
                <a:path w="3022" h="3023"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14" name="Google Shape;7414;p85"/>
            <p:cNvSpPr/>
            <p:nvPr/>
          </p:nvSpPr>
          <p:spPr>
            <a:xfrm>
              <a:off x="3540850" y="3826625"/>
              <a:ext cx="75575" cy="75575"/>
            </a:xfrm>
            <a:custGeom>
              <a:avLst/>
              <a:gdLst/>
              <a:ahLst/>
              <a:cxnLst/>
              <a:rect l="l" t="t" r="r" b="b"/>
              <a:pathLst>
                <a:path w="3023" h="3023" extrusionOk="0">
                  <a:moveTo>
                    <a:pt x="1511" y="0"/>
                  </a:moveTo>
                  <a:cubicBezTo>
                    <a:pt x="756" y="0"/>
                    <a:pt x="95" y="661"/>
                    <a:pt x="95" y="1511"/>
                  </a:cubicBezTo>
                  <a:cubicBezTo>
                    <a:pt x="1" y="2361"/>
                    <a:pt x="756" y="3022"/>
                    <a:pt x="1511" y="3022"/>
                  </a:cubicBezTo>
                  <a:cubicBezTo>
                    <a:pt x="2361" y="3022"/>
                    <a:pt x="3022" y="2361"/>
                    <a:pt x="3022" y="1511"/>
                  </a:cubicBezTo>
                  <a:cubicBezTo>
                    <a:pt x="3022" y="661"/>
                    <a:pt x="2361" y="0"/>
                    <a:pt x="151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15" name="Google Shape;7415;p85"/>
            <p:cNvSpPr/>
            <p:nvPr/>
          </p:nvSpPr>
          <p:spPr>
            <a:xfrm>
              <a:off x="3741525" y="3826625"/>
              <a:ext cx="73200" cy="75575"/>
            </a:xfrm>
            <a:custGeom>
              <a:avLst/>
              <a:gdLst/>
              <a:ahLst/>
              <a:cxnLst/>
              <a:rect l="l" t="t" r="r" b="b"/>
              <a:pathLst>
                <a:path w="2928" h="3023" extrusionOk="0">
                  <a:moveTo>
                    <a:pt x="1417" y="0"/>
                  </a:moveTo>
                  <a:cubicBezTo>
                    <a:pt x="661" y="0"/>
                    <a:pt x="0" y="661"/>
                    <a:pt x="0" y="1511"/>
                  </a:cubicBezTo>
                  <a:cubicBezTo>
                    <a:pt x="0" y="2361"/>
                    <a:pt x="661" y="3022"/>
                    <a:pt x="1511" y="3022"/>
                  </a:cubicBezTo>
                  <a:cubicBezTo>
                    <a:pt x="2267" y="3022"/>
                    <a:pt x="2928" y="2361"/>
                    <a:pt x="2928" y="1511"/>
                  </a:cubicBezTo>
                  <a:cubicBezTo>
                    <a:pt x="2928" y="661"/>
                    <a:pt x="2267" y="0"/>
                    <a:pt x="151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16" name="Google Shape;7416;p85"/>
            <p:cNvSpPr/>
            <p:nvPr/>
          </p:nvSpPr>
          <p:spPr>
            <a:xfrm>
              <a:off x="1352325" y="3637750"/>
              <a:ext cx="75575" cy="75575"/>
            </a:xfrm>
            <a:custGeom>
              <a:avLst/>
              <a:gdLst/>
              <a:ahLst/>
              <a:cxnLst/>
              <a:rect l="l" t="t" r="r" b="b"/>
              <a:pathLst>
                <a:path w="3023" h="3023" extrusionOk="0">
                  <a:moveTo>
                    <a:pt x="1512" y="1"/>
                  </a:moveTo>
                  <a:cubicBezTo>
                    <a:pt x="662" y="1"/>
                    <a:pt x="1" y="662"/>
                    <a:pt x="1" y="1512"/>
                  </a:cubicBezTo>
                  <a:cubicBezTo>
                    <a:pt x="1" y="2361"/>
                    <a:pt x="662" y="3022"/>
                    <a:pt x="1512" y="3022"/>
                  </a:cubicBezTo>
                  <a:cubicBezTo>
                    <a:pt x="2362" y="3022"/>
                    <a:pt x="3023" y="2361"/>
                    <a:pt x="3023" y="1512"/>
                  </a:cubicBezTo>
                  <a:cubicBezTo>
                    <a:pt x="3023" y="662"/>
                    <a:pt x="2362" y="1"/>
                    <a:pt x="151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17" name="Google Shape;7417;p85"/>
            <p:cNvSpPr/>
            <p:nvPr/>
          </p:nvSpPr>
          <p:spPr>
            <a:xfrm>
              <a:off x="1550650" y="3637750"/>
              <a:ext cx="75575" cy="75575"/>
            </a:xfrm>
            <a:custGeom>
              <a:avLst/>
              <a:gdLst/>
              <a:ahLst/>
              <a:cxnLst/>
              <a:rect l="l" t="t" r="r" b="b"/>
              <a:pathLst>
                <a:path w="3023" h="3023" extrusionOk="0">
                  <a:moveTo>
                    <a:pt x="1511" y="1"/>
                  </a:moveTo>
                  <a:cubicBezTo>
                    <a:pt x="756" y="1"/>
                    <a:pt x="95" y="662"/>
                    <a:pt x="95" y="1512"/>
                  </a:cubicBezTo>
                  <a:cubicBezTo>
                    <a:pt x="0" y="2361"/>
                    <a:pt x="756" y="3022"/>
                    <a:pt x="1511" y="3022"/>
                  </a:cubicBezTo>
                  <a:cubicBezTo>
                    <a:pt x="2361" y="3022"/>
                    <a:pt x="3022" y="2361"/>
                    <a:pt x="3022" y="1512"/>
                  </a:cubicBezTo>
                  <a:cubicBezTo>
                    <a:pt x="3022" y="662"/>
                    <a:pt x="2361" y="1"/>
                    <a:pt x="151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18" name="Google Shape;7418;p85"/>
            <p:cNvSpPr/>
            <p:nvPr/>
          </p:nvSpPr>
          <p:spPr>
            <a:xfrm>
              <a:off x="1751325" y="3637750"/>
              <a:ext cx="73200" cy="75575"/>
            </a:xfrm>
            <a:custGeom>
              <a:avLst/>
              <a:gdLst/>
              <a:ahLst/>
              <a:cxnLst/>
              <a:rect l="l" t="t" r="r" b="b"/>
              <a:pathLst>
                <a:path w="2928" h="3023" extrusionOk="0">
                  <a:moveTo>
                    <a:pt x="1417" y="1"/>
                  </a:moveTo>
                  <a:cubicBezTo>
                    <a:pt x="661" y="1"/>
                    <a:pt x="0" y="662"/>
                    <a:pt x="0" y="1512"/>
                  </a:cubicBezTo>
                  <a:cubicBezTo>
                    <a:pt x="0" y="2361"/>
                    <a:pt x="661" y="3022"/>
                    <a:pt x="1511" y="3022"/>
                  </a:cubicBezTo>
                  <a:cubicBezTo>
                    <a:pt x="2267" y="3022"/>
                    <a:pt x="2928" y="2361"/>
                    <a:pt x="2928" y="1512"/>
                  </a:cubicBezTo>
                  <a:cubicBezTo>
                    <a:pt x="2928" y="662"/>
                    <a:pt x="2267" y="1"/>
                    <a:pt x="151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19" name="Google Shape;7419;p85"/>
            <p:cNvSpPr/>
            <p:nvPr/>
          </p:nvSpPr>
          <p:spPr>
            <a:xfrm>
              <a:off x="1949625" y="3637750"/>
              <a:ext cx="75575" cy="75575"/>
            </a:xfrm>
            <a:custGeom>
              <a:avLst/>
              <a:gdLst/>
              <a:ahLst/>
              <a:cxnLst/>
              <a:rect l="l" t="t" r="r" b="b"/>
              <a:pathLst>
                <a:path w="3023" h="3023" extrusionOk="0">
                  <a:moveTo>
                    <a:pt x="1512" y="1"/>
                  </a:moveTo>
                  <a:cubicBezTo>
                    <a:pt x="662" y="1"/>
                    <a:pt x="1" y="662"/>
                    <a:pt x="1" y="1512"/>
                  </a:cubicBezTo>
                  <a:cubicBezTo>
                    <a:pt x="1" y="2361"/>
                    <a:pt x="662" y="3022"/>
                    <a:pt x="1512" y="3022"/>
                  </a:cubicBezTo>
                  <a:cubicBezTo>
                    <a:pt x="2362" y="3022"/>
                    <a:pt x="3023" y="2361"/>
                    <a:pt x="3023" y="1512"/>
                  </a:cubicBezTo>
                  <a:cubicBezTo>
                    <a:pt x="3023" y="662"/>
                    <a:pt x="2362" y="1"/>
                    <a:pt x="151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20" name="Google Shape;7420;p85"/>
            <p:cNvSpPr/>
            <p:nvPr/>
          </p:nvSpPr>
          <p:spPr>
            <a:xfrm>
              <a:off x="2147950" y="3637750"/>
              <a:ext cx="75575" cy="75575"/>
            </a:xfrm>
            <a:custGeom>
              <a:avLst/>
              <a:gdLst/>
              <a:ahLst/>
              <a:cxnLst/>
              <a:rect l="l" t="t" r="r" b="b"/>
              <a:pathLst>
                <a:path w="3023" h="3023" extrusionOk="0">
                  <a:moveTo>
                    <a:pt x="1511" y="1"/>
                  </a:moveTo>
                  <a:cubicBezTo>
                    <a:pt x="661" y="1"/>
                    <a:pt x="0" y="662"/>
                    <a:pt x="0" y="1512"/>
                  </a:cubicBezTo>
                  <a:cubicBezTo>
                    <a:pt x="0" y="2361"/>
                    <a:pt x="661" y="3022"/>
                    <a:pt x="1511" y="3022"/>
                  </a:cubicBezTo>
                  <a:cubicBezTo>
                    <a:pt x="2361" y="3022"/>
                    <a:pt x="3022" y="2361"/>
                    <a:pt x="3022" y="1512"/>
                  </a:cubicBezTo>
                  <a:cubicBezTo>
                    <a:pt x="3022" y="662"/>
                    <a:pt x="2361" y="1"/>
                    <a:pt x="151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21" name="Google Shape;7421;p85"/>
            <p:cNvSpPr/>
            <p:nvPr/>
          </p:nvSpPr>
          <p:spPr>
            <a:xfrm>
              <a:off x="2346250" y="3637750"/>
              <a:ext cx="75575" cy="75575"/>
            </a:xfrm>
            <a:custGeom>
              <a:avLst/>
              <a:gdLst/>
              <a:ahLst/>
              <a:cxnLst/>
              <a:rect l="l" t="t" r="r" b="b"/>
              <a:pathLst>
                <a:path w="3023" h="3023" extrusionOk="0">
                  <a:moveTo>
                    <a:pt x="1512" y="1"/>
                  </a:moveTo>
                  <a:cubicBezTo>
                    <a:pt x="756" y="1"/>
                    <a:pt x="95" y="662"/>
                    <a:pt x="95" y="1512"/>
                  </a:cubicBezTo>
                  <a:cubicBezTo>
                    <a:pt x="1" y="2361"/>
                    <a:pt x="756" y="3022"/>
                    <a:pt x="1512" y="3022"/>
                  </a:cubicBezTo>
                  <a:cubicBezTo>
                    <a:pt x="2362" y="3022"/>
                    <a:pt x="3023" y="2361"/>
                    <a:pt x="3023" y="1512"/>
                  </a:cubicBezTo>
                  <a:cubicBezTo>
                    <a:pt x="3023" y="662"/>
                    <a:pt x="2362" y="1"/>
                    <a:pt x="151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22" name="Google Shape;7422;p85"/>
            <p:cNvSpPr/>
            <p:nvPr/>
          </p:nvSpPr>
          <p:spPr>
            <a:xfrm>
              <a:off x="2546925" y="3637750"/>
              <a:ext cx="75575" cy="75575"/>
            </a:xfrm>
            <a:custGeom>
              <a:avLst/>
              <a:gdLst/>
              <a:ahLst/>
              <a:cxnLst/>
              <a:rect l="l" t="t" r="r" b="b"/>
              <a:pathLst>
                <a:path w="3023" h="3023" extrusionOk="0">
                  <a:moveTo>
                    <a:pt x="1512" y="1"/>
                  </a:moveTo>
                  <a:cubicBezTo>
                    <a:pt x="662" y="1"/>
                    <a:pt x="1" y="662"/>
                    <a:pt x="1" y="1512"/>
                  </a:cubicBezTo>
                  <a:cubicBezTo>
                    <a:pt x="1" y="2361"/>
                    <a:pt x="662" y="3022"/>
                    <a:pt x="1512" y="3022"/>
                  </a:cubicBezTo>
                  <a:cubicBezTo>
                    <a:pt x="2267" y="3022"/>
                    <a:pt x="3023" y="2361"/>
                    <a:pt x="3023" y="1512"/>
                  </a:cubicBezTo>
                  <a:cubicBezTo>
                    <a:pt x="3023" y="662"/>
                    <a:pt x="2362" y="1"/>
                    <a:pt x="151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23" name="Google Shape;7423;p85"/>
            <p:cNvSpPr/>
            <p:nvPr/>
          </p:nvSpPr>
          <p:spPr>
            <a:xfrm>
              <a:off x="2745250" y="3637750"/>
              <a:ext cx="75575" cy="75575"/>
            </a:xfrm>
            <a:custGeom>
              <a:avLst/>
              <a:gdLst/>
              <a:ahLst/>
              <a:cxnLst/>
              <a:rect l="l" t="t" r="r" b="b"/>
              <a:pathLst>
                <a:path w="3023" h="3023" extrusionOk="0">
                  <a:moveTo>
                    <a:pt x="1511" y="1"/>
                  </a:moveTo>
                  <a:cubicBezTo>
                    <a:pt x="661" y="1"/>
                    <a:pt x="0" y="662"/>
                    <a:pt x="0" y="1512"/>
                  </a:cubicBezTo>
                  <a:cubicBezTo>
                    <a:pt x="0" y="2361"/>
                    <a:pt x="661" y="3022"/>
                    <a:pt x="1511" y="3022"/>
                  </a:cubicBezTo>
                  <a:cubicBezTo>
                    <a:pt x="2361" y="3022"/>
                    <a:pt x="3022" y="2361"/>
                    <a:pt x="3022" y="1512"/>
                  </a:cubicBezTo>
                  <a:cubicBezTo>
                    <a:pt x="3022" y="662"/>
                    <a:pt x="2361" y="1"/>
                    <a:pt x="151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24" name="Google Shape;7424;p85"/>
            <p:cNvSpPr/>
            <p:nvPr/>
          </p:nvSpPr>
          <p:spPr>
            <a:xfrm>
              <a:off x="2945925" y="3637750"/>
              <a:ext cx="73200" cy="75575"/>
            </a:xfrm>
            <a:custGeom>
              <a:avLst/>
              <a:gdLst/>
              <a:ahLst/>
              <a:cxnLst/>
              <a:rect l="l" t="t" r="r" b="b"/>
              <a:pathLst>
                <a:path w="2928" h="3023" extrusionOk="0">
                  <a:moveTo>
                    <a:pt x="1417" y="1"/>
                  </a:moveTo>
                  <a:cubicBezTo>
                    <a:pt x="661" y="1"/>
                    <a:pt x="0" y="662"/>
                    <a:pt x="0" y="1512"/>
                  </a:cubicBezTo>
                  <a:cubicBezTo>
                    <a:pt x="0" y="2361"/>
                    <a:pt x="661" y="3022"/>
                    <a:pt x="1417" y="3022"/>
                  </a:cubicBezTo>
                  <a:cubicBezTo>
                    <a:pt x="2266" y="3022"/>
                    <a:pt x="2928" y="2361"/>
                    <a:pt x="2928" y="1512"/>
                  </a:cubicBezTo>
                  <a:cubicBezTo>
                    <a:pt x="2928" y="662"/>
                    <a:pt x="2266" y="1"/>
                    <a:pt x="141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25" name="Google Shape;7425;p85"/>
            <p:cNvSpPr/>
            <p:nvPr/>
          </p:nvSpPr>
          <p:spPr>
            <a:xfrm>
              <a:off x="3144225" y="3637750"/>
              <a:ext cx="73225" cy="75575"/>
            </a:xfrm>
            <a:custGeom>
              <a:avLst/>
              <a:gdLst/>
              <a:ahLst/>
              <a:cxnLst/>
              <a:rect l="l" t="t" r="r" b="b"/>
              <a:pathLst>
                <a:path w="2929" h="3023" extrusionOk="0">
                  <a:moveTo>
                    <a:pt x="1417" y="1"/>
                  </a:moveTo>
                  <a:cubicBezTo>
                    <a:pt x="662" y="1"/>
                    <a:pt x="1" y="662"/>
                    <a:pt x="1" y="1512"/>
                  </a:cubicBezTo>
                  <a:cubicBezTo>
                    <a:pt x="1" y="2361"/>
                    <a:pt x="662" y="3022"/>
                    <a:pt x="1511" y="3022"/>
                  </a:cubicBezTo>
                  <a:cubicBezTo>
                    <a:pt x="2267" y="3022"/>
                    <a:pt x="2928" y="2361"/>
                    <a:pt x="2928" y="1512"/>
                  </a:cubicBezTo>
                  <a:cubicBezTo>
                    <a:pt x="2928" y="662"/>
                    <a:pt x="2267" y="1"/>
                    <a:pt x="151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26" name="Google Shape;7426;p85"/>
            <p:cNvSpPr/>
            <p:nvPr/>
          </p:nvSpPr>
          <p:spPr>
            <a:xfrm>
              <a:off x="3342550" y="3637750"/>
              <a:ext cx="75550" cy="75575"/>
            </a:xfrm>
            <a:custGeom>
              <a:avLst/>
              <a:gdLst/>
              <a:ahLst/>
              <a:cxnLst/>
              <a:rect l="l" t="t" r="r" b="b"/>
              <a:pathLst>
                <a:path w="3022" h="3023" extrusionOk="0">
                  <a:moveTo>
                    <a:pt x="1511" y="1"/>
                  </a:moveTo>
                  <a:cubicBezTo>
                    <a:pt x="661" y="1"/>
                    <a:pt x="0" y="662"/>
                    <a:pt x="0" y="1512"/>
                  </a:cubicBezTo>
                  <a:cubicBezTo>
                    <a:pt x="0" y="2361"/>
                    <a:pt x="661" y="3022"/>
                    <a:pt x="1511" y="3022"/>
                  </a:cubicBezTo>
                  <a:cubicBezTo>
                    <a:pt x="2361" y="3022"/>
                    <a:pt x="3022" y="2361"/>
                    <a:pt x="3022" y="1512"/>
                  </a:cubicBezTo>
                  <a:cubicBezTo>
                    <a:pt x="3022" y="662"/>
                    <a:pt x="2361" y="1"/>
                    <a:pt x="151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27" name="Google Shape;7427;p85"/>
            <p:cNvSpPr/>
            <p:nvPr/>
          </p:nvSpPr>
          <p:spPr>
            <a:xfrm>
              <a:off x="3540850" y="3637750"/>
              <a:ext cx="75575" cy="75575"/>
            </a:xfrm>
            <a:custGeom>
              <a:avLst/>
              <a:gdLst/>
              <a:ahLst/>
              <a:cxnLst/>
              <a:rect l="l" t="t" r="r" b="b"/>
              <a:pathLst>
                <a:path w="3023" h="3023" extrusionOk="0">
                  <a:moveTo>
                    <a:pt x="1511" y="1"/>
                  </a:moveTo>
                  <a:cubicBezTo>
                    <a:pt x="756" y="1"/>
                    <a:pt x="95" y="662"/>
                    <a:pt x="95" y="1512"/>
                  </a:cubicBezTo>
                  <a:cubicBezTo>
                    <a:pt x="1" y="2361"/>
                    <a:pt x="756" y="3022"/>
                    <a:pt x="1511" y="3022"/>
                  </a:cubicBezTo>
                  <a:cubicBezTo>
                    <a:pt x="2361" y="3022"/>
                    <a:pt x="3022" y="2361"/>
                    <a:pt x="3022" y="1512"/>
                  </a:cubicBezTo>
                  <a:cubicBezTo>
                    <a:pt x="3022" y="662"/>
                    <a:pt x="2361" y="1"/>
                    <a:pt x="151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28" name="Google Shape;7428;p85"/>
            <p:cNvSpPr/>
            <p:nvPr/>
          </p:nvSpPr>
          <p:spPr>
            <a:xfrm>
              <a:off x="3741525" y="3637750"/>
              <a:ext cx="73200" cy="75575"/>
            </a:xfrm>
            <a:custGeom>
              <a:avLst/>
              <a:gdLst/>
              <a:ahLst/>
              <a:cxnLst/>
              <a:rect l="l" t="t" r="r" b="b"/>
              <a:pathLst>
                <a:path w="2928" h="3023" extrusionOk="0">
                  <a:moveTo>
                    <a:pt x="1417" y="1"/>
                  </a:moveTo>
                  <a:cubicBezTo>
                    <a:pt x="661" y="1"/>
                    <a:pt x="0" y="662"/>
                    <a:pt x="0" y="1512"/>
                  </a:cubicBezTo>
                  <a:cubicBezTo>
                    <a:pt x="0" y="2361"/>
                    <a:pt x="661" y="3022"/>
                    <a:pt x="1511" y="3022"/>
                  </a:cubicBezTo>
                  <a:cubicBezTo>
                    <a:pt x="2267" y="3022"/>
                    <a:pt x="2928" y="2361"/>
                    <a:pt x="2928" y="1512"/>
                  </a:cubicBezTo>
                  <a:cubicBezTo>
                    <a:pt x="2928" y="662"/>
                    <a:pt x="2267" y="1"/>
                    <a:pt x="151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29" name="Google Shape;7429;p85"/>
            <p:cNvSpPr/>
            <p:nvPr/>
          </p:nvSpPr>
          <p:spPr>
            <a:xfrm>
              <a:off x="1352325" y="3448875"/>
              <a:ext cx="75575" cy="75575"/>
            </a:xfrm>
            <a:custGeom>
              <a:avLst/>
              <a:gdLst/>
              <a:ahLst/>
              <a:cxnLst/>
              <a:rect l="l" t="t" r="r" b="b"/>
              <a:pathLst>
                <a:path w="3023" h="3023" extrusionOk="0">
                  <a:moveTo>
                    <a:pt x="1512" y="1"/>
                  </a:moveTo>
                  <a:cubicBezTo>
                    <a:pt x="662" y="1"/>
                    <a:pt x="1" y="662"/>
                    <a:pt x="1" y="1512"/>
                  </a:cubicBezTo>
                  <a:cubicBezTo>
                    <a:pt x="1" y="2362"/>
                    <a:pt x="662" y="3023"/>
                    <a:pt x="1512" y="3023"/>
                  </a:cubicBezTo>
                  <a:cubicBezTo>
                    <a:pt x="2362" y="3023"/>
                    <a:pt x="3023" y="2362"/>
                    <a:pt x="3023" y="1512"/>
                  </a:cubicBezTo>
                  <a:cubicBezTo>
                    <a:pt x="3023" y="662"/>
                    <a:pt x="2362" y="1"/>
                    <a:pt x="151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30" name="Google Shape;7430;p85"/>
            <p:cNvSpPr/>
            <p:nvPr/>
          </p:nvSpPr>
          <p:spPr>
            <a:xfrm>
              <a:off x="1550650" y="3448875"/>
              <a:ext cx="75575" cy="75575"/>
            </a:xfrm>
            <a:custGeom>
              <a:avLst/>
              <a:gdLst/>
              <a:ahLst/>
              <a:cxnLst/>
              <a:rect l="l" t="t" r="r" b="b"/>
              <a:pathLst>
                <a:path w="3023" h="3023" extrusionOk="0">
                  <a:moveTo>
                    <a:pt x="1511" y="1"/>
                  </a:moveTo>
                  <a:cubicBezTo>
                    <a:pt x="756" y="1"/>
                    <a:pt x="95" y="662"/>
                    <a:pt x="95" y="1512"/>
                  </a:cubicBezTo>
                  <a:cubicBezTo>
                    <a:pt x="0" y="2362"/>
                    <a:pt x="756" y="3023"/>
                    <a:pt x="1511" y="3023"/>
                  </a:cubicBezTo>
                  <a:cubicBezTo>
                    <a:pt x="2361" y="3023"/>
                    <a:pt x="3022" y="2362"/>
                    <a:pt x="3022" y="1512"/>
                  </a:cubicBezTo>
                  <a:cubicBezTo>
                    <a:pt x="3022" y="662"/>
                    <a:pt x="2361" y="1"/>
                    <a:pt x="151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31" name="Google Shape;7431;p85"/>
            <p:cNvSpPr/>
            <p:nvPr/>
          </p:nvSpPr>
          <p:spPr>
            <a:xfrm>
              <a:off x="1751325" y="3448875"/>
              <a:ext cx="73200" cy="75575"/>
            </a:xfrm>
            <a:custGeom>
              <a:avLst/>
              <a:gdLst/>
              <a:ahLst/>
              <a:cxnLst/>
              <a:rect l="l" t="t" r="r" b="b"/>
              <a:pathLst>
                <a:path w="2928" h="3023" extrusionOk="0">
                  <a:moveTo>
                    <a:pt x="1417" y="1"/>
                  </a:moveTo>
                  <a:cubicBezTo>
                    <a:pt x="661" y="1"/>
                    <a:pt x="0" y="662"/>
                    <a:pt x="0" y="1512"/>
                  </a:cubicBezTo>
                  <a:cubicBezTo>
                    <a:pt x="0" y="2362"/>
                    <a:pt x="661" y="3023"/>
                    <a:pt x="1511" y="3023"/>
                  </a:cubicBezTo>
                  <a:cubicBezTo>
                    <a:pt x="2267" y="3023"/>
                    <a:pt x="2928" y="2362"/>
                    <a:pt x="2928" y="1512"/>
                  </a:cubicBezTo>
                  <a:cubicBezTo>
                    <a:pt x="2928" y="662"/>
                    <a:pt x="2267" y="1"/>
                    <a:pt x="151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32" name="Google Shape;7432;p85"/>
            <p:cNvSpPr/>
            <p:nvPr/>
          </p:nvSpPr>
          <p:spPr>
            <a:xfrm>
              <a:off x="1949625" y="3448875"/>
              <a:ext cx="75575" cy="75575"/>
            </a:xfrm>
            <a:custGeom>
              <a:avLst/>
              <a:gdLst/>
              <a:ahLst/>
              <a:cxnLst/>
              <a:rect l="l" t="t" r="r" b="b"/>
              <a:pathLst>
                <a:path w="3023" h="3023" extrusionOk="0">
                  <a:moveTo>
                    <a:pt x="1512" y="1"/>
                  </a:moveTo>
                  <a:cubicBezTo>
                    <a:pt x="662" y="1"/>
                    <a:pt x="1" y="662"/>
                    <a:pt x="1" y="1512"/>
                  </a:cubicBezTo>
                  <a:cubicBezTo>
                    <a:pt x="1" y="2362"/>
                    <a:pt x="662" y="3023"/>
                    <a:pt x="1512" y="3023"/>
                  </a:cubicBezTo>
                  <a:cubicBezTo>
                    <a:pt x="2362" y="3023"/>
                    <a:pt x="3023" y="2362"/>
                    <a:pt x="3023" y="1512"/>
                  </a:cubicBezTo>
                  <a:cubicBezTo>
                    <a:pt x="3023" y="662"/>
                    <a:pt x="2362" y="1"/>
                    <a:pt x="151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33" name="Google Shape;7433;p85"/>
            <p:cNvSpPr/>
            <p:nvPr/>
          </p:nvSpPr>
          <p:spPr>
            <a:xfrm>
              <a:off x="2147950" y="3448875"/>
              <a:ext cx="75575" cy="75575"/>
            </a:xfrm>
            <a:custGeom>
              <a:avLst/>
              <a:gdLst/>
              <a:ahLst/>
              <a:cxnLst/>
              <a:rect l="l" t="t" r="r" b="b"/>
              <a:pathLst>
                <a:path w="3023" h="3023" extrusionOk="0">
                  <a:moveTo>
                    <a:pt x="1511" y="1"/>
                  </a:moveTo>
                  <a:cubicBezTo>
                    <a:pt x="661" y="1"/>
                    <a:pt x="0" y="662"/>
                    <a:pt x="0" y="1512"/>
                  </a:cubicBezTo>
                  <a:cubicBezTo>
                    <a:pt x="0" y="2362"/>
                    <a:pt x="661" y="3023"/>
                    <a:pt x="1511" y="3023"/>
                  </a:cubicBezTo>
                  <a:cubicBezTo>
                    <a:pt x="2361" y="3023"/>
                    <a:pt x="3022" y="2362"/>
                    <a:pt x="3022" y="1512"/>
                  </a:cubicBezTo>
                  <a:cubicBezTo>
                    <a:pt x="3022" y="662"/>
                    <a:pt x="2361" y="1"/>
                    <a:pt x="151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34" name="Google Shape;7434;p85"/>
            <p:cNvSpPr/>
            <p:nvPr/>
          </p:nvSpPr>
          <p:spPr>
            <a:xfrm>
              <a:off x="2346250" y="3448875"/>
              <a:ext cx="75575" cy="75575"/>
            </a:xfrm>
            <a:custGeom>
              <a:avLst/>
              <a:gdLst/>
              <a:ahLst/>
              <a:cxnLst/>
              <a:rect l="l" t="t" r="r" b="b"/>
              <a:pathLst>
                <a:path w="3023" h="3023" extrusionOk="0">
                  <a:moveTo>
                    <a:pt x="1512" y="1"/>
                  </a:moveTo>
                  <a:cubicBezTo>
                    <a:pt x="756" y="1"/>
                    <a:pt x="95" y="662"/>
                    <a:pt x="95" y="1512"/>
                  </a:cubicBezTo>
                  <a:cubicBezTo>
                    <a:pt x="1" y="2362"/>
                    <a:pt x="756" y="3023"/>
                    <a:pt x="1512" y="3023"/>
                  </a:cubicBezTo>
                  <a:cubicBezTo>
                    <a:pt x="2362" y="3023"/>
                    <a:pt x="3023" y="2362"/>
                    <a:pt x="3023" y="1512"/>
                  </a:cubicBezTo>
                  <a:cubicBezTo>
                    <a:pt x="3023" y="662"/>
                    <a:pt x="2362" y="1"/>
                    <a:pt x="151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35" name="Google Shape;7435;p85"/>
            <p:cNvSpPr/>
            <p:nvPr/>
          </p:nvSpPr>
          <p:spPr>
            <a:xfrm>
              <a:off x="2546925" y="3448875"/>
              <a:ext cx="75575" cy="75575"/>
            </a:xfrm>
            <a:custGeom>
              <a:avLst/>
              <a:gdLst/>
              <a:ahLst/>
              <a:cxnLst/>
              <a:rect l="l" t="t" r="r" b="b"/>
              <a:pathLst>
                <a:path w="3023" h="3023" extrusionOk="0">
                  <a:moveTo>
                    <a:pt x="1512" y="1"/>
                  </a:moveTo>
                  <a:cubicBezTo>
                    <a:pt x="662" y="1"/>
                    <a:pt x="1" y="662"/>
                    <a:pt x="1" y="1512"/>
                  </a:cubicBezTo>
                  <a:cubicBezTo>
                    <a:pt x="1" y="2362"/>
                    <a:pt x="662" y="3023"/>
                    <a:pt x="1512" y="3023"/>
                  </a:cubicBezTo>
                  <a:cubicBezTo>
                    <a:pt x="2267" y="3023"/>
                    <a:pt x="3023" y="2362"/>
                    <a:pt x="3023" y="1512"/>
                  </a:cubicBezTo>
                  <a:cubicBezTo>
                    <a:pt x="3023" y="662"/>
                    <a:pt x="2362" y="1"/>
                    <a:pt x="151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36" name="Google Shape;7436;p85"/>
            <p:cNvSpPr/>
            <p:nvPr/>
          </p:nvSpPr>
          <p:spPr>
            <a:xfrm>
              <a:off x="2745250" y="3448875"/>
              <a:ext cx="75575" cy="75575"/>
            </a:xfrm>
            <a:custGeom>
              <a:avLst/>
              <a:gdLst/>
              <a:ahLst/>
              <a:cxnLst/>
              <a:rect l="l" t="t" r="r" b="b"/>
              <a:pathLst>
                <a:path w="3023" h="3023" extrusionOk="0">
                  <a:moveTo>
                    <a:pt x="1511" y="1"/>
                  </a:moveTo>
                  <a:cubicBezTo>
                    <a:pt x="661" y="1"/>
                    <a:pt x="0" y="662"/>
                    <a:pt x="0" y="1512"/>
                  </a:cubicBezTo>
                  <a:cubicBezTo>
                    <a:pt x="0" y="2362"/>
                    <a:pt x="661" y="3023"/>
                    <a:pt x="1511" y="3023"/>
                  </a:cubicBezTo>
                  <a:cubicBezTo>
                    <a:pt x="2361" y="3023"/>
                    <a:pt x="3022" y="2362"/>
                    <a:pt x="3022" y="1512"/>
                  </a:cubicBezTo>
                  <a:cubicBezTo>
                    <a:pt x="3022" y="662"/>
                    <a:pt x="2361" y="1"/>
                    <a:pt x="151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37" name="Google Shape;7437;p85"/>
            <p:cNvSpPr/>
            <p:nvPr/>
          </p:nvSpPr>
          <p:spPr>
            <a:xfrm>
              <a:off x="2945925" y="3448875"/>
              <a:ext cx="73200" cy="75575"/>
            </a:xfrm>
            <a:custGeom>
              <a:avLst/>
              <a:gdLst/>
              <a:ahLst/>
              <a:cxnLst/>
              <a:rect l="l" t="t" r="r" b="b"/>
              <a:pathLst>
                <a:path w="2928" h="3023" extrusionOk="0">
                  <a:moveTo>
                    <a:pt x="1417" y="1"/>
                  </a:moveTo>
                  <a:cubicBezTo>
                    <a:pt x="661" y="1"/>
                    <a:pt x="0" y="662"/>
                    <a:pt x="0" y="1512"/>
                  </a:cubicBezTo>
                  <a:cubicBezTo>
                    <a:pt x="0" y="2362"/>
                    <a:pt x="661" y="3023"/>
                    <a:pt x="1417" y="3023"/>
                  </a:cubicBezTo>
                  <a:cubicBezTo>
                    <a:pt x="2266" y="3023"/>
                    <a:pt x="2928" y="2362"/>
                    <a:pt x="2928" y="1512"/>
                  </a:cubicBezTo>
                  <a:cubicBezTo>
                    <a:pt x="2928" y="662"/>
                    <a:pt x="2266" y="1"/>
                    <a:pt x="141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38" name="Google Shape;7438;p85"/>
            <p:cNvSpPr/>
            <p:nvPr/>
          </p:nvSpPr>
          <p:spPr>
            <a:xfrm>
              <a:off x="3144225" y="3448875"/>
              <a:ext cx="73225" cy="75575"/>
            </a:xfrm>
            <a:custGeom>
              <a:avLst/>
              <a:gdLst/>
              <a:ahLst/>
              <a:cxnLst/>
              <a:rect l="l" t="t" r="r" b="b"/>
              <a:pathLst>
                <a:path w="2929" h="3023" extrusionOk="0">
                  <a:moveTo>
                    <a:pt x="1417" y="1"/>
                  </a:moveTo>
                  <a:cubicBezTo>
                    <a:pt x="662" y="1"/>
                    <a:pt x="1" y="662"/>
                    <a:pt x="1" y="1512"/>
                  </a:cubicBezTo>
                  <a:cubicBezTo>
                    <a:pt x="1" y="2362"/>
                    <a:pt x="662" y="3023"/>
                    <a:pt x="1511" y="3023"/>
                  </a:cubicBezTo>
                  <a:cubicBezTo>
                    <a:pt x="2267" y="3023"/>
                    <a:pt x="2928" y="2362"/>
                    <a:pt x="2928" y="1512"/>
                  </a:cubicBezTo>
                  <a:cubicBezTo>
                    <a:pt x="2928" y="662"/>
                    <a:pt x="2267" y="1"/>
                    <a:pt x="151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39" name="Google Shape;7439;p85"/>
            <p:cNvSpPr/>
            <p:nvPr/>
          </p:nvSpPr>
          <p:spPr>
            <a:xfrm>
              <a:off x="3342550" y="3448875"/>
              <a:ext cx="75550" cy="75575"/>
            </a:xfrm>
            <a:custGeom>
              <a:avLst/>
              <a:gdLst/>
              <a:ahLst/>
              <a:cxnLst/>
              <a:rect l="l" t="t" r="r" b="b"/>
              <a:pathLst>
                <a:path w="3022" h="3023" extrusionOk="0">
                  <a:moveTo>
                    <a:pt x="1511" y="1"/>
                  </a:moveTo>
                  <a:cubicBezTo>
                    <a:pt x="661" y="1"/>
                    <a:pt x="0" y="662"/>
                    <a:pt x="0" y="1512"/>
                  </a:cubicBezTo>
                  <a:cubicBezTo>
                    <a:pt x="0" y="2362"/>
                    <a:pt x="661" y="3023"/>
                    <a:pt x="1511" y="3023"/>
                  </a:cubicBezTo>
                  <a:cubicBezTo>
                    <a:pt x="2361" y="3023"/>
                    <a:pt x="3022" y="2362"/>
                    <a:pt x="3022" y="1512"/>
                  </a:cubicBezTo>
                  <a:cubicBezTo>
                    <a:pt x="3022" y="662"/>
                    <a:pt x="2361" y="1"/>
                    <a:pt x="151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40" name="Google Shape;7440;p85"/>
            <p:cNvSpPr/>
            <p:nvPr/>
          </p:nvSpPr>
          <p:spPr>
            <a:xfrm>
              <a:off x="3540850" y="3448875"/>
              <a:ext cx="75575" cy="75575"/>
            </a:xfrm>
            <a:custGeom>
              <a:avLst/>
              <a:gdLst/>
              <a:ahLst/>
              <a:cxnLst/>
              <a:rect l="l" t="t" r="r" b="b"/>
              <a:pathLst>
                <a:path w="3023" h="3023" extrusionOk="0">
                  <a:moveTo>
                    <a:pt x="1511" y="1"/>
                  </a:moveTo>
                  <a:cubicBezTo>
                    <a:pt x="756" y="1"/>
                    <a:pt x="95" y="662"/>
                    <a:pt x="95" y="1512"/>
                  </a:cubicBezTo>
                  <a:cubicBezTo>
                    <a:pt x="1" y="2362"/>
                    <a:pt x="756" y="3023"/>
                    <a:pt x="1511" y="3023"/>
                  </a:cubicBezTo>
                  <a:cubicBezTo>
                    <a:pt x="2361" y="3023"/>
                    <a:pt x="3022" y="2362"/>
                    <a:pt x="3022" y="1512"/>
                  </a:cubicBezTo>
                  <a:cubicBezTo>
                    <a:pt x="3022" y="662"/>
                    <a:pt x="2361" y="1"/>
                    <a:pt x="151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41" name="Google Shape;7441;p85"/>
            <p:cNvSpPr/>
            <p:nvPr/>
          </p:nvSpPr>
          <p:spPr>
            <a:xfrm>
              <a:off x="3741525" y="3448875"/>
              <a:ext cx="73200" cy="75575"/>
            </a:xfrm>
            <a:custGeom>
              <a:avLst/>
              <a:gdLst/>
              <a:ahLst/>
              <a:cxnLst/>
              <a:rect l="l" t="t" r="r" b="b"/>
              <a:pathLst>
                <a:path w="2928" h="3023" extrusionOk="0">
                  <a:moveTo>
                    <a:pt x="1417" y="1"/>
                  </a:moveTo>
                  <a:cubicBezTo>
                    <a:pt x="661" y="1"/>
                    <a:pt x="0" y="662"/>
                    <a:pt x="0" y="1512"/>
                  </a:cubicBezTo>
                  <a:cubicBezTo>
                    <a:pt x="0" y="2362"/>
                    <a:pt x="661" y="3023"/>
                    <a:pt x="1511" y="3023"/>
                  </a:cubicBezTo>
                  <a:cubicBezTo>
                    <a:pt x="2267" y="3023"/>
                    <a:pt x="2928" y="2362"/>
                    <a:pt x="2928" y="1512"/>
                  </a:cubicBezTo>
                  <a:cubicBezTo>
                    <a:pt x="2928" y="662"/>
                    <a:pt x="2267" y="1"/>
                    <a:pt x="151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42" name="Google Shape;7442;p85"/>
            <p:cNvSpPr/>
            <p:nvPr/>
          </p:nvSpPr>
          <p:spPr>
            <a:xfrm>
              <a:off x="1352325" y="3260025"/>
              <a:ext cx="75575" cy="75550"/>
            </a:xfrm>
            <a:custGeom>
              <a:avLst/>
              <a:gdLst/>
              <a:ahLst/>
              <a:cxnLst/>
              <a:rect l="l" t="t" r="r" b="b"/>
              <a:pathLst>
                <a:path w="3023" h="3022"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43" name="Google Shape;7443;p85"/>
            <p:cNvSpPr/>
            <p:nvPr/>
          </p:nvSpPr>
          <p:spPr>
            <a:xfrm>
              <a:off x="1550650" y="3260025"/>
              <a:ext cx="75575" cy="75550"/>
            </a:xfrm>
            <a:custGeom>
              <a:avLst/>
              <a:gdLst/>
              <a:ahLst/>
              <a:cxnLst/>
              <a:rect l="l" t="t" r="r" b="b"/>
              <a:pathLst>
                <a:path w="3023" h="3022" extrusionOk="0">
                  <a:moveTo>
                    <a:pt x="1511" y="0"/>
                  </a:moveTo>
                  <a:cubicBezTo>
                    <a:pt x="756" y="0"/>
                    <a:pt x="95" y="661"/>
                    <a:pt x="95" y="1511"/>
                  </a:cubicBezTo>
                  <a:cubicBezTo>
                    <a:pt x="0" y="2361"/>
                    <a:pt x="756" y="3022"/>
                    <a:pt x="1511" y="3022"/>
                  </a:cubicBezTo>
                  <a:cubicBezTo>
                    <a:pt x="2361" y="3022"/>
                    <a:pt x="3022" y="2361"/>
                    <a:pt x="3022" y="1511"/>
                  </a:cubicBezTo>
                  <a:cubicBezTo>
                    <a:pt x="3022" y="661"/>
                    <a:pt x="2361" y="0"/>
                    <a:pt x="151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44" name="Google Shape;7444;p85"/>
            <p:cNvSpPr/>
            <p:nvPr/>
          </p:nvSpPr>
          <p:spPr>
            <a:xfrm>
              <a:off x="1751325" y="3260025"/>
              <a:ext cx="73200" cy="75550"/>
            </a:xfrm>
            <a:custGeom>
              <a:avLst/>
              <a:gdLst/>
              <a:ahLst/>
              <a:cxnLst/>
              <a:rect l="l" t="t" r="r" b="b"/>
              <a:pathLst>
                <a:path w="2928" h="3022" extrusionOk="0">
                  <a:moveTo>
                    <a:pt x="1417" y="0"/>
                  </a:moveTo>
                  <a:cubicBezTo>
                    <a:pt x="661" y="0"/>
                    <a:pt x="0" y="661"/>
                    <a:pt x="0" y="1511"/>
                  </a:cubicBezTo>
                  <a:cubicBezTo>
                    <a:pt x="0" y="2361"/>
                    <a:pt x="661" y="3022"/>
                    <a:pt x="1511" y="3022"/>
                  </a:cubicBezTo>
                  <a:cubicBezTo>
                    <a:pt x="2267" y="3022"/>
                    <a:pt x="2928" y="2361"/>
                    <a:pt x="2928" y="1511"/>
                  </a:cubicBezTo>
                  <a:cubicBezTo>
                    <a:pt x="2928" y="661"/>
                    <a:pt x="2267" y="0"/>
                    <a:pt x="151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45" name="Google Shape;7445;p85"/>
            <p:cNvSpPr/>
            <p:nvPr/>
          </p:nvSpPr>
          <p:spPr>
            <a:xfrm>
              <a:off x="1949625" y="3260025"/>
              <a:ext cx="75575" cy="75550"/>
            </a:xfrm>
            <a:custGeom>
              <a:avLst/>
              <a:gdLst/>
              <a:ahLst/>
              <a:cxnLst/>
              <a:rect l="l" t="t" r="r" b="b"/>
              <a:pathLst>
                <a:path w="3023" h="3022"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46" name="Google Shape;7446;p85"/>
            <p:cNvSpPr/>
            <p:nvPr/>
          </p:nvSpPr>
          <p:spPr>
            <a:xfrm>
              <a:off x="2147950" y="3260025"/>
              <a:ext cx="75575" cy="75550"/>
            </a:xfrm>
            <a:custGeom>
              <a:avLst/>
              <a:gdLst/>
              <a:ahLst/>
              <a:cxnLst/>
              <a:rect l="l" t="t" r="r" b="b"/>
              <a:pathLst>
                <a:path w="3023" h="3022"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47" name="Google Shape;7447;p85"/>
            <p:cNvSpPr/>
            <p:nvPr/>
          </p:nvSpPr>
          <p:spPr>
            <a:xfrm>
              <a:off x="2346250" y="3260025"/>
              <a:ext cx="75575" cy="75550"/>
            </a:xfrm>
            <a:custGeom>
              <a:avLst/>
              <a:gdLst/>
              <a:ahLst/>
              <a:cxnLst/>
              <a:rect l="l" t="t" r="r" b="b"/>
              <a:pathLst>
                <a:path w="3023" h="3022" extrusionOk="0">
                  <a:moveTo>
                    <a:pt x="1512" y="0"/>
                  </a:moveTo>
                  <a:cubicBezTo>
                    <a:pt x="756" y="0"/>
                    <a:pt x="95" y="661"/>
                    <a:pt x="95" y="1511"/>
                  </a:cubicBezTo>
                  <a:cubicBezTo>
                    <a:pt x="1" y="2361"/>
                    <a:pt x="756" y="3022"/>
                    <a:pt x="1512" y="3022"/>
                  </a:cubicBezTo>
                  <a:cubicBezTo>
                    <a:pt x="2362" y="3022"/>
                    <a:pt x="3023" y="2361"/>
                    <a:pt x="3023" y="1511"/>
                  </a:cubicBezTo>
                  <a:cubicBezTo>
                    <a:pt x="3023" y="661"/>
                    <a:pt x="2362" y="0"/>
                    <a:pt x="151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48" name="Google Shape;7448;p85"/>
            <p:cNvSpPr/>
            <p:nvPr/>
          </p:nvSpPr>
          <p:spPr>
            <a:xfrm>
              <a:off x="2546925" y="3260025"/>
              <a:ext cx="75575" cy="75550"/>
            </a:xfrm>
            <a:custGeom>
              <a:avLst/>
              <a:gdLst/>
              <a:ahLst/>
              <a:cxnLst/>
              <a:rect l="l" t="t" r="r" b="b"/>
              <a:pathLst>
                <a:path w="3023" h="3022" extrusionOk="0">
                  <a:moveTo>
                    <a:pt x="1512" y="0"/>
                  </a:moveTo>
                  <a:cubicBezTo>
                    <a:pt x="662" y="0"/>
                    <a:pt x="1" y="661"/>
                    <a:pt x="1" y="1511"/>
                  </a:cubicBezTo>
                  <a:cubicBezTo>
                    <a:pt x="1" y="2361"/>
                    <a:pt x="662" y="3022"/>
                    <a:pt x="1512" y="3022"/>
                  </a:cubicBezTo>
                  <a:cubicBezTo>
                    <a:pt x="2267" y="3022"/>
                    <a:pt x="3023" y="2361"/>
                    <a:pt x="3023" y="1511"/>
                  </a:cubicBezTo>
                  <a:cubicBezTo>
                    <a:pt x="3023" y="661"/>
                    <a:pt x="2362" y="0"/>
                    <a:pt x="151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49" name="Google Shape;7449;p85"/>
            <p:cNvSpPr/>
            <p:nvPr/>
          </p:nvSpPr>
          <p:spPr>
            <a:xfrm>
              <a:off x="2745250" y="3260025"/>
              <a:ext cx="75575" cy="75550"/>
            </a:xfrm>
            <a:custGeom>
              <a:avLst/>
              <a:gdLst/>
              <a:ahLst/>
              <a:cxnLst/>
              <a:rect l="l" t="t" r="r" b="b"/>
              <a:pathLst>
                <a:path w="3023" h="3022"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50" name="Google Shape;7450;p85"/>
            <p:cNvSpPr/>
            <p:nvPr/>
          </p:nvSpPr>
          <p:spPr>
            <a:xfrm>
              <a:off x="2945925" y="3260025"/>
              <a:ext cx="73200" cy="75550"/>
            </a:xfrm>
            <a:custGeom>
              <a:avLst/>
              <a:gdLst/>
              <a:ahLst/>
              <a:cxnLst/>
              <a:rect l="l" t="t" r="r" b="b"/>
              <a:pathLst>
                <a:path w="2928" h="3022" extrusionOk="0">
                  <a:moveTo>
                    <a:pt x="1417" y="0"/>
                  </a:moveTo>
                  <a:cubicBezTo>
                    <a:pt x="661" y="0"/>
                    <a:pt x="0" y="661"/>
                    <a:pt x="0" y="1511"/>
                  </a:cubicBezTo>
                  <a:cubicBezTo>
                    <a:pt x="0" y="2361"/>
                    <a:pt x="661" y="3022"/>
                    <a:pt x="1417" y="3022"/>
                  </a:cubicBezTo>
                  <a:cubicBezTo>
                    <a:pt x="2266" y="3022"/>
                    <a:pt x="2928" y="2361"/>
                    <a:pt x="2928" y="1511"/>
                  </a:cubicBezTo>
                  <a:cubicBezTo>
                    <a:pt x="2928" y="661"/>
                    <a:pt x="2266" y="0"/>
                    <a:pt x="141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51" name="Google Shape;7451;p85"/>
            <p:cNvSpPr/>
            <p:nvPr/>
          </p:nvSpPr>
          <p:spPr>
            <a:xfrm>
              <a:off x="3144225" y="3260025"/>
              <a:ext cx="73225" cy="75550"/>
            </a:xfrm>
            <a:custGeom>
              <a:avLst/>
              <a:gdLst/>
              <a:ahLst/>
              <a:cxnLst/>
              <a:rect l="l" t="t" r="r" b="b"/>
              <a:pathLst>
                <a:path w="2929" h="3022" extrusionOk="0">
                  <a:moveTo>
                    <a:pt x="1417" y="0"/>
                  </a:moveTo>
                  <a:cubicBezTo>
                    <a:pt x="662" y="0"/>
                    <a:pt x="1" y="661"/>
                    <a:pt x="1" y="1511"/>
                  </a:cubicBezTo>
                  <a:cubicBezTo>
                    <a:pt x="1" y="2361"/>
                    <a:pt x="662" y="3022"/>
                    <a:pt x="1511" y="3022"/>
                  </a:cubicBezTo>
                  <a:cubicBezTo>
                    <a:pt x="2267" y="3022"/>
                    <a:pt x="2928" y="2361"/>
                    <a:pt x="2928" y="1511"/>
                  </a:cubicBezTo>
                  <a:cubicBezTo>
                    <a:pt x="2928" y="661"/>
                    <a:pt x="2267" y="0"/>
                    <a:pt x="151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52" name="Google Shape;7452;p85"/>
            <p:cNvSpPr/>
            <p:nvPr/>
          </p:nvSpPr>
          <p:spPr>
            <a:xfrm>
              <a:off x="3342550" y="3260025"/>
              <a:ext cx="75550" cy="75550"/>
            </a:xfrm>
            <a:custGeom>
              <a:avLst/>
              <a:gdLst/>
              <a:ahLst/>
              <a:cxnLst/>
              <a:rect l="l" t="t" r="r" b="b"/>
              <a:pathLst>
                <a:path w="3022" h="3022"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53" name="Google Shape;7453;p85"/>
            <p:cNvSpPr/>
            <p:nvPr/>
          </p:nvSpPr>
          <p:spPr>
            <a:xfrm>
              <a:off x="3540850" y="3260025"/>
              <a:ext cx="75575" cy="75550"/>
            </a:xfrm>
            <a:custGeom>
              <a:avLst/>
              <a:gdLst/>
              <a:ahLst/>
              <a:cxnLst/>
              <a:rect l="l" t="t" r="r" b="b"/>
              <a:pathLst>
                <a:path w="3023" h="3022" extrusionOk="0">
                  <a:moveTo>
                    <a:pt x="1511" y="0"/>
                  </a:moveTo>
                  <a:cubicBezTo>
                    <a:pt x="756" y="0"/>
                    <a:pt x="95" y="661"/>
                    <a:pt x="95" y="1511"/>
                  </a:cubicBezTo>
                  <a:cubicBezTo>
                    <a:pt x="1" y="2361"/>
                    <a:pt x="756" y="3022"/>
                    <a:pt x="1511" y="3022"/>
                  </a:cubicBezTo>
                  <a:cubicBezTo>
                    <a:pt x="2361" y="3022"/>
                    <a:pt x="3022" y="2361"/>
                    <a:pt x="3022" y="1511"/>
                  </a:cubicBezTo>
                  <a:cubicBezTo>
                    <a:pt x="3022" y="661"/>
                    <a:pt x="2361" y="0"/>
                    <a:pt x="151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54" name="Google Shape;7454;p85"/>
            <p:cNvSpPr/>
            <p:nvPr/>
          </p:nvSpPr>
          <p:spPr>
            <a:xfrm>
              <a:off x="3741525" y="3260025"/>
              <a:ext cx="73200" cy="75550"/>
            </a:xfrm>
            <a:custGeom>
              <a:avLst/>
              <a:gdLst/>
              <a:ahLst/>
              <a:cxnLst/>
              <a:rect l="l" t="t" r="r" b="b"/>
              <a:pathLst>
                <a:path w="2928" h="3022" extrusionOk="0">
                  <a:moveTo>
                    <a:pt x="1417" y="0"/>
                  </a:moveTo>
                  <a:cubicBezTo>
                    <a:pt x="661" y="0"/>
                    <a:pt x="0" y="661"/>
                    <a:pt x="0" y="1511"/>
                  </a:cubicBezTo>
                  <a:cubicBezTo>
                    <a:pt x="0" y="2361"/>
                    <a:pt x="661" y="3022"/>
                    <a:pt x="1511" y="3022"/>
                  </a:cubicBezTo>
                  <a:cubicBezTo>
                    <a:pt x="2267" y="3022"/>
                    <a:pt x="2928" y="2361"/>
                    <a:pt x="2928" y="1511"/>
                  </a:cubicBezTo>
                  <a:cubicBezTo>
                    <a:pt x="2928" y="661"/>
                    <a:pt x="2267" y="0"/>
                    <a:pt x="151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55" name="Google Shape;7455;p85"/>
            <p:cNvSpPr/>
            <p:nvPr/>
          </p:nvSpPr>
          <p:spPr>
            <a:xfrm>
              <a:off x="1201250" y="3073500"/>
              <a:ext cx="25975" cy="68500"/>
            </a:xfrm>
            <a:custGeom>
              <a:avLst/>
              <a:gdLst/>
              <a:ahLst/>
              <a:cxnLst/>
              <a:rect l="l" t="t" r="r" b="b"/>
              <a:pathLst>
                <a:path w="1039" h="2740" extrusionOk="0">
                  <a:moveTo>
                    <a:pt x="0" y="1"/>
                  </a:moveTo>
                  <a:lnTo>
                    <a:pt x="0" y="1"/>
                  </a:lnTo>
                  <a:cubicBezTo>
                    <a:pt x="95" y="851"/>
                    <a:pt x="189" y="1795"/>
                    <a:pt x="283" y="2739"/>
                  </a:cubicBezTo>
                  <a:cubicBezTo>
                    <a:pt x="756" y="2456"/>
                    <a:pt x="1039" y="1984"/>
                    <a:pt x="1039" y="1417"/>
                  </a:cubicBezTo>
                  <a:cubicBezTo>
                    <a:pt x="1039" y="662"/>
                    <a:pt x="567" y="190"/>
                    <a:pt x="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56" name="Google Shape;7456;p85"/>
            <p:cNvSpPr/>
            <p:nvPr/>
          </p:nvSpPr>
          <p:spPr>
            <a:xfrm>
              <a:off x="1352325" y="3071150"/>
              <a:ext cx="75575" cy="75575"/>
            </a:xfrm>
            <a:custGeom>
              <a:avLst/>
              <a:gdLst/>
              <a:ahLst/>
              <a:cxnLst/>
              <a:rect l="l" t="t" r="r" b="b"/>
              <a:pathLst>
                <a:path w="3023" h="3023"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57" name="Google Shape;7457;p85"/>
            <p:cNvSpPr/>
            <p:nvPr/>
          </p:nvSpPr>
          <p:spPr>
            <a:xfrm>
              <a:off x="1550650" y="3071150"/>
              <a:ext cx="75575" cy="75575"/>
            </a:xfrm>
            <a:custGeom>
              <a:avLst/>
              <a:gdLst/>
              <a:ahLst/>
              <a:cxnLst/>
              <a:rect l="l" t="t" r="r" b="b"/>
              <a:pathLst>
                <a:path w="3023" h="3023" extrusionOk="0">
                  <a:moveTo>
                    <a:pt x="1511" y="0"/>
                  </a:moveTo>
                  <a:cubicBezTo>
                    <a:pt x="756" y="0"/>
                    <a:pt x="95" y="661"/>
                    <a:pt x="95" y="1511"/>
                  </a:cubicBezTo>
                  <a:cubicBezTo>
                    <a:pt x="0" y="2361"/>
                    <a:pt x="756" y="3022"/>
                    <a:pt x="1511" y="3022"/>
                  </a:cubicBezTo>
                  <a:cubicBezTo>
                    <a:pt x="2361" y="3022"/>
                    <a:pt x="3022" y="2361"/>
                    <a:pt x="3022" y="1511"/>
                  </a:cubicBezTo>
                  <a:cubicBezTo>
                    <a:pt x="3022" y="661"/>
                    <a:pt x="2361" y="0"/>
                    <a:pt x="151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58" name="Google Shape;7458;p85"/>
            <p:cNvSpPr/>
            <p:nvPr/>
          </p:nvSpPr>
          <p:spPr>
            <a:xfrm>
              <a:off x="1751325" y="3071150"/>
              <a:ext cx="73200" cy="75575"/>
            </a:xfrm>
            <a:custGeom>
              <a:avLst/>
              <a:gdLst/>
              <a:ahLst/>
              <a:cxnLst/>
              <a:rect l="l" t="t" r="r" b="b"/>
              <a:pathLst>
                <a:path w="2928" h="3023" extrusionOk="0">
                  <a:moveTo>
                    <a:pt x="1417" y="0"/>
                  </a:moveTo>
                  <a:cubicBezTo>
                    <a:pt x="661" y="0"/>
                    <a:pt x="0" y="661"/>
                    <a:pt x="0" y="1511"/>
                  </a:cubicBezTo>
                  <a:cubicBezTo>
                    <a:pt x="0" y="2361"/>
                    <a:pt x="661" y="3022"/>
                    <a:pt x="1511" y="3022"/>
                  </a:cubicBezTo>
                  <a:cubicBezTo>
                    <a:pt x="2267" y="3022"/>
                    <a:pt x="2928" y="2361"/>
                    <a:pt x="2928" y="1511"/>
                  </a:cubicBezTo>
                  <a:cubicBezTo>
                    <a:pt x="2928" y="661"/>
                    <a:pt x="2267" y="0"/>
                    <a:pt x="151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59" name="Google Shape;7459;p85"/>
            <p:cNvSpPr/>
            <p:nvPr/>
          </p:nvSpPr>
          <p:spPr>
            <a:xfrm>
              <a:off x="1949625" y="3071150"/>
              <a:ext cx="75575" cy="75575"/>
            </a:xfrm>
            <a:custGeom>
              <a:avLst/>
              <a:gdLst/>
              <a:ahLst/>
              <a:cxnLst/>
              <a:rect l="l" t="t" r="r" b="b"/>
              <a:pathLst>
                <a:path w="3023" h="3023"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60" name="Google Shape;7460;p85"/>
            <p:cNvSpPr/>
            <p:nvPr/>
          </p:nvSpPr>
          <p:spPr>
            <a:xfrm>
              <a:off x="2147950" y="3071150"/>
              <a:ext cx="75575" cy="75575"/>
            </a:xfrm>
            <a:custGeom>
              <a:avLst/>
              <a:gdLst/>
              <a:ahLst/>
              <a:cxnLst/>
              <a:rect l="l" t="t" r="r" b="b"/>
              <a:pathLst>
                <a:path w="3023" h="3023"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61" name="Google Shape;7461;p85"/>
            <p:cNvSpPr/>
            <p:nvPr/>
          </p:nvSpPr>
          <p:spPr>
            <a:xfrm>
              <a:off x="2346250" y="3071150"/>
              <a:ext cx="75575" cy="75575"/>
            </a:xfrm>
            <a:custGeom>
              <a:avLst/>
              <a:gdLst/>
              <a:ahLst/>
              <a:cxnLst/>
              <a:rect l="l" t="t" r="r" b="b"/>
              <a:pathLst>
                <a:path w="3023" h="3023" extrusionOk="0">
                  <a:moveTo>
                    <a:pt x="1512" y="0"/>
                  </a:moveTo>
                  <a:cubicBezTo>
                    <a:pt x="756" y="0"/>
                    <a:pt x="95" y="661"/>
                    <a:pt x="95" y="1511"/>
                  </a:cubicBezTo>
                  <a:cubicBezTo>
                    <a:pt x="1" y="2361"/>
                    <a:pt x="756" y="3022"/>
                    <a:pt x="1512" y="3022"/>
                  </a:cubicBezTo>
                  <a:cubicBezTo>
                    <a:pt x="2362" y="3022"/>
                    <a:pt x="3023" y="2361"/>
                    <a:pt x="3023" y="1511"/>
                  </a:cubicBezTo>
                  <a:cubicBezTo>
                    <a:pt x="3023" y="661"/>
                    <a:pt x="2362" y="0"/>
                    <a:pt x="151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62" name="Google Shape;7462;p85"/>
            <p:cNvSpPr/>
            <p:nvPr/>
          </p:nvSpPr>
          <p:spPr>
            <a:xfrm>
              <a:off x="2546925" y="3071150"/>
              <a:ext cx="75575" cy="75575"/>
            </a:xfrm>
            <a:custGeom>
              <a:avLst/>
              <a:gdLst/>
              <a:ahLst/>
              <a:cxnLst/>
              <a:rect l="l" t="t" r="r" b="b"/>
              <a:pathLst>
                <a:path w="3023" h="3023" extrusionOk="0">
                  <a:moveTo>
                    <a:pt x="1512" y="0"/>
                  </a:moveTo>
                  <a:cubicBezTo>
                    <a:pt x="662" y="0"/>
                    <a:pt x="1" y="661"/>
                    <a:pt x="1" y="1511"/>
                  </a:cubicBezTo>
                  <a:cubicBezTo>
                    <a:pt x="1" y="2361"/>
                    <a:pt x="662" y="3022"/>
                    <a:pt x="1512" y="3022"/>
                  </a:cubicBezTo>
                  <a:cubicBezTo>
                    <a:pt x="2267" y="3022"/>
                    <a:pt x="3023" y="2361"/>
                    <a:pt x="3023" y="1511"/>
                  </a:cubicBezTo>
                  <a:cubicBezTo>
                    <a:pt x="3023" y="661"/>
                    <a:pt x="2362" y="0"/>
                    <a:pt x="151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63" name="Google Shape;7463;p85"/>
            <p:cNvSpPr/>
            <p:nvPr/>
          </p:nvSpPr>
          <p:spPr>
            <a:xfrm>
              <a:off x="2745250" y="3071150"/>
              <a:ext cx="75575" cy="75575"/>
            </a:xfrm>
            <a:custGeom>
              <a:avLst/>
              <a:gdLst/>
              <a:ahLst/>
              <a:cxnLst/>
              <a:rect l="l" t="t" r="r" b="b"/>
              <a:pathLst>
                <a:path w="3023" h="3023"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64" name="Google Shape;7464;p85"/>
            <p:cNvSpPr/>
            <p:nvPr/>
          </p:nvSpPr>
          <p:spPr>
            <a:xfrm>
              <a:off x="2945925" y="3071150"/>
              <a:ext cx="73200" cy="75575"/>
            </a:xfrm>
            <a:custGeom>
              <a:avLst/>
              <a:gdLst/>
              <a:ahLst/>
              <a:cxnLst/>
              <a:rect l="l" t="t" r="r" b="b"/>
              <a:pathLst>
                <a:path w="2928" h="3023" extrusionOk="0">
                  <a:moveTo>
                    <a:pt x="1417" y="0"/>
                  </a:moveTo>
                  <a:cubicBezTo>
                    <a:pt x="661" y="0"/>
                    <a:pt x="0" y="661"/>
                    <a:pt x="0" y="1511"/>
                  </a:cubicBezTo>
                  <a:cubicBezTo>
                    <a:pt x="0" y="2361"/>
                    <a:pt x="661" y="3022"/>
                    <a:pt x="1417" y="3022"/>
                  </a:cubicBezTo>
                  <a:cubicBezTo>
                    <a:pt x="2266" y="3022"/>
                    <a:pt x="2928" y="2361"/>
                    <a:pt x="2928" y="1511"/>
                  </a:cubicBezTo>
                  <a:cubicBezTo>
                    <a:pt x="2928" y="661"/>
                    <a:pt x="2266" y="0"/>
                    <a:pt x="141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65" name="Google Shape;7465;p85"/>
            <p:cNvSpPr/>
            <p:nvPr/>
          </p:nvSpPr>
          <p:spPr>
            <a:xfrm>
              <a:off x="3144225" y="3071150"/>
              <a:ext cx="73225" cy="75575"/>
            </a:xfrm>
            <a:custGeom>
              <a:avLst/>
              <a:gdLst/>
              <a:ahLst/>
              <a:cxnLst/>
              <a:rect l="l" t="t" r="r" b="b"/>
              <a:pathLst>
                <a:path w="2929" h="3023" extrusionOk="0">
                  <a:moveTo>
                    <a:pt x="1417" y="0"/>
                  </a:moveTo>
                  <a:cubicBezTo>
                    <a:pt x="662" y="0"/>
                    <a:pt x="1" y="661"/>
                    <a:pt x="1" y="1511"/>
                  </a:cubicBezTo>
                  <a:cubicBezTo>
                    <a:pt x="1" y="2361"/>
                    <a:pt x="662" y="3022"/>
                    <a:pt x="1511" y="3022"/>
                  </a:cubicBezTo>
                  <a:cubicBezTo>
                    <a:pt x="2267" y="3022"/>
                    <a:pt x="2928" y="2361"/>
                    <a:pt x="2928" y="1511"/>
                  </a:cubicBezTo>
                  <a:cubicBezTo>
                    <a:pt x="2928" y="661"/>
                    <a:pt x="2267" y="0"/>
                    <a:pt x="151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66" name="Google Shape;7466;p85"/>
            <p:cNvSpPr/>
            <p:nvPr/>
          </p:nvSpPr>
          <p:spPr>
            <a:xfrm>
              <a:off x="3342550" y="3071150"/>
              <a:ext cx="75550" cy="75575"/>
            </a:xfrm>
            <a:custGeom>
              <a:avLst/>
              <a:gdLst/>
              <a:ahLst/>
              <a:cxnLst/>
              <a:rect l="l" t="t" r="r" b="b"/>
              <a:pathLst>
                <a:path w="3022" h="3023"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67" name="Google Shape;7467;p85"/>
            <p:cNvSpPr/>
            <p:nvPr/>
          </p:nvSpPr>
          <p:spPr>
            <a:xfrm>
              <a:off x="3540850" y="3071150"/>
              <a:ext cx="75575" cy="75575"/>
            </a:xfrm>
            <a:custGeom>
              <a:avLst/>
              <a:gdLst/>
              <a:ahLst/>
              <a:cxnLst/>
              <a:rect l="l" t="t" r="r" b="b"/>
              <a:pathLst>
                <a:path w="3023" h="3023" extrusionOk="0">
                  <a:moveTo>
                    <a:pt x="1511" y="0"/>
                  </a:moveTo>
                  <a:cubicBezTo>
                    <a:pt x="756" y="0"/>
                    <a:pt x="95" y="661"/>
                    <a:pt x="95" y="1511"/>
                  </a:cubicBezTo>
                  <a:cubicBezTo>
                    <a:pt x="1" y="2361"/>
                    <a:pt x="756" y="3022"/>
                    <a:pt x="1511" y="3022"/>
                  </a:cubicBezTo>
                  <a:cubicBezTo>
                    <a:pt x="2361" y="3022"/>
                    <a:pt x="3022" y="2361"/>
                    <a:pt x="3022" y="1511"/>
                  </a:cubicBezTo>
                  <a:cubicBezTo>
                    <a:pt x="3022" y="661"/>
                    <a:pt x="2361" y="0"/>
                    <a:pt x="151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68" name="Google Shape;7468;p85"/>
            <p:cNvSpPr/>
            <p:nvPr/>
          </p:nvSpPr>
          <p:spPr>
            <a:xfrm>
              <a:off x="3741525" y="3071150"/>
              <a:ext cx="73200" cy="75575"/>
            </a:xfrm>
            <a:custGeom>
              <a:avLst/>
              <a:gdLst/>
              <a:ahLst/>
              <a:cxnLst/>
              <a:rect l="l" t="t" r="r" b="b"/>
              <a:pathLst>
                <a:path w="2928" h="3023" extrusionOk="0">
                  <a:moveTo>
                    <a:pt x="1417" y="0"/>
                  </a:moveTo>
                  <a:cubicBezTo>
                    <a:pt x="661" y="0"/>
                    <a:pt x="0" y="661"/>
                    <a:pt x="0" y="1511"/>
                  </a:cubicBezTo>
                  <a:cubicBezTo>
                    <a:pt x="0" y="2361"/>
                    <a:pt x="661" y="3022"/>
                    <a:pt x="1511" y="3022"/>
                  </a:cubicBezTo>
                  <a:cubicBezTo>
                    <a:pt x="2267" y="3022"/>
                    <a:pt x="2928" y="2361"/>
                    <a:pt x="2928" y="1511"/>
                  </a:cubicBezTo>
                  <a:cubicBezTo>
                    <a:pt x="2928" y="661"/>
                    <a:pt x="2267" y="0"/>
                    <a:pt x="151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69" name="Google Shape;7469;p85"/>
            <p:cNvSpPr/>
            <p:nvPr/>
          </p:nvSpPr>
          <p:spPr>
            <a:xfrm>
              <a:off x="1189450" y="2882275"/>
              <a:ext cx="37775" cy="73225"/>
            </a:xfrm>
            <a:custGeom>
              <a:avLst/>
              <a:gdLst/>
              <a:ahLst/>
              <a:cxnLst/>
              <a:rect l="l" t="t" r="r" b="b"/>
              <a:pathLst>
                <a:path w="1511" h="2929" extrusionOk="0">
                  <a:moveTo>
                    <a:pt x="0" y="1"/>
                  </a:moveTo>
                  <a:cubicBezTo>
                    <a:pt x="0" y="1039"/>
                    <a:pt x="94" y="1984"/>
                    <a:pt x="94" y="2928"/>
                  </a:cubicBezTo>
                  <a:cubicBezTo>
                    <a:pt x="944" y="2928"/>
                    <a:pt x="1511" y="2361"/>
                    <a:pt x="1511" y="1512"/>
                  </a:cubicBezTo>
                  <a:cubicBezTo>
                    <a:pt x="1511" y="662"/>
                    <a:pt x="850" y="1"/>
                    <a:pt x="9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70" name="Google Shape;7470;p85"/>
            <p:cNvSpPr/>
            <p:nvPr/>
          </p:nvSpPr>
          <p:spPr>
            <a:xfrm>
              <a:off x="1352325" y="2882275"/>
              <a:ext cx="75575" cy="75575"/>
            </a:xfrm>
            <a:custGeom>
              <a:avLst/>
              <a:gdLst/>
              <a:ahLst/>
              <a:cxnLst/>
              <a:rect l="l" t="t" r="r" b="b"/>
              <a:pathLst>
                <a:path w="3023" h="3023" extrusionOk="0">
                  <a:moveTo>
                    <a:pt x="1512" y="1"/>
                  </a:moveTo>
                  <a:cubicBezTo>
                    <a:pt x="662" y="1"/>
                    <a:pt x="1" y="662"/>
                    <a:pt x="1" y="1512"/>
                  </a:cubicBezTo>
                  <a:cubicBezTo>
                    <a:pt x="1" y="2361"/>
                    <a:pt x="662" y="3022"/>
                    <a:pt x="1512" y="3022"/>
                  </a:cubicBezTo>
                  <a:cubicBezTo>
                    <a:pt x="2362" y="3022"/>
                    <a:pt x="3023" y="2361"/>
                    <a:pt x="3023" y="1512"/>
                  </a:cubicBezTo>
                  <a:cubicBezTo>
                    <a:pt x="3023" y="662"/>
                    <a:pt x="2362" y="1"/>
                    <a:pt x="151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71" name="Google Shape;7471;p85"/>
            <p:cNvSpPr/>
            <p:nvPr/>
          </p:nvSpPr>
          <p:spPr>
            <a:xfrm>
              <a:off x="1550650" y="2882275"/>
              <a:ext cx="75575" cy="75575"/>
            </a:xfrm>
            <a:custGeom>
              <a:avLst/>
              <a:gdLst/>
              <a:ahLst/>
              <a:cxnLst/>
              <a:rect l="l" t="t" r="r" b="b"/>
              <a:pathLst>
                <a:path w="3023" h="3023" extrusionOk="0">
                  <a:moveTo>
                    <a:pt x="1511" y="1"/>
                  </a:moveTo>
                  <a:cubicBezTo>
                    <a:pt x="756" y="1"/>
                    <a:pt x="95" y="662"/>
                    <a:pt x="95" y="1512"/>
                  </a:cubicBezTo>
                  <a:cubicBezTo>
                    <a:pt x="0" y="2361"/>
                    <a:pt x="756" y="3022"/>
                    <a:pt x="1511" y="3022"/>
                  </a:cubicBezTo>
                  <a:cubicBezTo>
                    <a:pt x="2361" y="3022"/>
                    <a:pt x="3022" y="2361"/>
                    <a:pt x="3022" y="1512"/>
                  </a:cubicBezTo>
                  <a:cubicBezTo>
                    <a:pt x="3022" y="662"/>
                    <a:pt x="2361" y="1"/>
                    <a:pt x="151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72" name="Google Shape;7472;p85"/>
            <p:cNvSpPr/>
            <p:nvPr/>
          </p:nvSpPr>
          <p:spPr>
            <a:xfrm>
              <a:off x="1751325" y="2882275"/>
              <a:ext cx="73200" cy="75575"/>
            </a:xfrm>
            <a:custGeom>
              <a:avLst/>
              <a:gdLst/>
              <a:ahLst/>
              <a:cxnLst/>
              <a:rect l="l" t="t" r="r" b="b"/>
              <a:pathLst>
                <a:path w="2928" h="3023" extrusionOk="0">
                  <a:moveTo>
                    <a:pt x="1417" y="1"/>
                  </a:moveTo>
                  <a:cubicBezTo>
                    <a:pt x="661" y="1"/>
                    <a:pt x="0" y="662"/>
                    <a:pt x="0" y="1512"/>
                  </a:cubicBezTo>
                  <a:cubicBezTo>
                    <a:pt x="0" y="2361"/>
                    <a:pt x="661" y="3022"/>
                    <a:pt x="1511" y="3022"/>
                  </a:cubicBezTo>
                  <a:cubicBezTo>
                    <a:pt x="2267" y="3022"/>
                    <a:pt x="2928" y="2361"/>
                    <a:pt x="2928" y="1512"/>
                  </a:cubicBezTo>
                  <a:cubicBezTo>
                    <a:pt x="2928" y="662"/>
                    <a:pt x="2267" y="1"/>
                    <a:pt x="151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73" name="Google Shape;7473;p85"/>
            <p:cNvSpPr/>
            <p:nvPr/>
          </p:nvSpPr>
          <p:spPr>
            <a:xfrm>
              <a:off x="1949625" y="2882275"/>
              <a:ext cx="75575" cy="75575"/>
            </a:xfrm>
            <a:custGeom>
              <a:avLst/>
              <a:gdLst/>
              <a:ahLst/>
              <a:cxnLst/>
              <a:rect l="l" t="t" r="r" b="b"/>
              <a:pathLst>
                <a:path w="3023" h="3023" extrusionOk="0">
                  <a:moveTo>
                    <a:pt x="1512" y="1"/>
                  </a:moveTo>
                  <a:cubicBezTo>
                    <a:pt x="662" y="1"/>
                    <a:pt x="1" y="662"/>
                    <a:pt x="1" y="1512"/>
                  </a:cubicBezTo>
                  <a:cubicBezTo>
                    <a:pt x="1" y="2361"/>
                    <a:pt x="662" y="3022"/>
                    <a:pt x="1512" y="3022"/>
                  </a:cubicBezTo>
                  <a:cubicBezTo>
                    <a:pt x="2362" y="3022"/>
                    <a:pt x="3023" y="2361"/>
                    <a:pt x="3023" y="1512"/>
                  </a:cubicBezTo>
                  <a:cubicBezTo>
                    <a:pt x="3023" y="662"/>
                    <a:pt x="2362" y="1"/>
                    <a:pt x="151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74" name="Google Shape;7474;p85"/>
            <p:cNvSpPr/>
            <p:nvPr/>
          </p:nvSpPr>
          <p:spPr>
            <a:xfrm>
              <a:off x="2147950" y="2882275"/>
              <a:ext cx="75575" cy="75575"/>
            </a:xfrm>
            <a:custGeom>
              <a:avLst/>
              <a:gdLst/>
              <a:ahLst/>
              <a:cxnLst/>
              <a:rect l="l" t="t" r="r" b="b"/>
              <a:pathLst>
                <a:path w="3023" h="3023" extrusionOk="0">
                  <a:moveTo>
                    <a:pt x="1511" y="1"/>
                  </a:moveTo>
                  <a:cubicBezTo>
                    <a:pt x="661" y="1"/>
                    <a:pt x="0" y="662"/>
                    <a:pt x="0" y="1512"/>
                  </a:cubicBezTo>
                  <a:cubicBezTo>
                    <a:pt x="0" y="2361"/>
                    <a:pt x="661" y="3022"/>
                    <a:pt x="1511" y="3022"/>
                  </a:cubicBezTo>
                  <a:cubicBezTo>
                    <a:pt x="2361" y="3022"/>
                    <a:pt x="3022" y="2361"/>
                    <a:pt x="3022" y="1512"/>
                  </a:cubicBezTo>
                  <a:cubicBezTo>
                    <a:pt x="3022" y="662"/>
                    <a:pt x="2361" y="1"/>
                    <a:pt x="151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75" name="Google Shape;7475;p85"/>
            <p:cNvSpPr/>
            <p:nvPr/>
          </p:nvSpPr>
          <p:spPr>
            <a:xfrm>
              <a:off x="2346250" y="2882275"/>
              <a:ext cx="75575" cy="75575"/>
            </a:xfrm>
            <a:custGeom>
              <a:avLst/>
              <a:gdLst/>
              <a:ahLst/>
              <a:cxnLst/>
              <a:rect l="l" t="t" r="r" b="b"/>
              <a:pathLst>
                <a:path w="3023" h="3023" extrusionOk="0">
                  <a:moveTo>
                    <a:pt x="1512" y="1"/>
                  </a:moveTo>
                  <a:cubicBezTo>
                    <a:pt x="756" y="1"/>
                    <a:pt x="95" y="662"/>
                    <a:pt x="95" y="1512"/>
                  </a:cubicBezTo>
                  <a:cubicBezTo>
                    <a:pt x="1" y="2361"/>
                    <a:pt x="756" y="3022"/>
                    <a:pt x="1512" y="3022"/>
                  </a:cubicBezTo>
                  <a:cubicBezTo>
                    <a:pt x="2362" y="3022"/>
                    <a:pt x="3023" y="2361"/>
                    <a:pt x="3023" y="1512"/>
                  </a:cubicBezTo>
                  <a:cubicBezTo>
                    <a:pt x="3023" y="662"/>
                    <a:pt x="2362" y="1"/>
                    <a:pt x="151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76" name="Google Shape;7476;p85"/>
            <p:cNvSpPr/>
            <p:nvPr/>
          </p:nvSpPr>
          <p:spPr>
            <a:xfrm>
              <a:off x="2546925" y="2882275"/>
              <a:ext cx="75575" cy="75575"/>
            </a:xfrm>
            <a:custGeom>
              <a:avLst/>
              <a:gdLst/>
              <a:ahLst/>
              <a:cxnLst/>
              <a:rect l="l" t="t" r="r" b="b"/>
              <a:pathLst>
                <a:path w="3023" h="3023" extrusionOk="0">
                  <a:moveTo>
                    <a:pt x="1512" y="1"/>
                  </a:moveTo>
                  <a:cubicBezTo>
                    <a:pt x="662" y="1"/>
                    <a:pt x="1" y="662"/>
                    <a:pt x="1" y="1512"/>
                  </a:cubicBezTo>
                  <a:cubicBezTo>
                    <a:pt x="1" y="2361"/>
                    <a:pt x="662" y="3022"/>
                    <a:pt x="1512" y="3022"/>
                  </a:cubicBezTo>
                  <a:cubicBezTo>
                    <a:pt x="2267" y="3022"/>
                    <a:pt x="3023" y="2361"/>
                    <a:pt x="3023" y="1512"/>
                  </a:cubicBezTo>
                  <a:cubicBezTo>
                    <a:pt x="3023" y="662"/>
                    <a:pt x="2362" y="1"/>
                    <a:pt x="151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77" name="Google Shape;7477;p85"/>
            <p:cNvSpPr/>
            <p:nvPr/>
          </p:nvSpPr>
          <p:spPr>
            <a:xfrm>
              <a:off x="2745250" y="2882275"/>
              <a:ext cx="75575" cy="75575"/>
            </a:xfrm>
            <a:custGeom>
              <a:avLst/>
              <a:gdLst/>
              <a:ahLst/>
              <a:cxnLst/>
              <a:rect l="l" t="t" r="r" b="b"/>
              <a:pathLst>
                <a:path w="3023" h="3023" extrusionOk="0">
                  <a:moveTo>
                    <a:pt x="1511" y="1"/>
                  </a:moveTo>
                  <a:cubicBezTo>
                    <a:pt x="661" y="1"/>
                    <a:pt x="0" y="662"/>
                    <a:pt x="0" y="1512"/>
                  </a:cubicBezTo>
                  <a:cubicBezTo>
                    <a:pt x="0" y="2361"/>
                    <a:pt x="661" y="3022"/>
                    <a:pt x="1511" y="3022"/>
                  </a:cubicBezTo>
                  <a:cubicBezTo>
                    <a:pt x="2361" y="3022"/>
                    <a:pt x="3022" y="2361"/>
                    <a:pt x="3022" y="1512"/>
                  </a:cubicBezTo>
                  <a:cubicBezTo>
                    <a:pt x="3022" y="662"/>
                    <a:pt x="2361" y="1"/>
                    <a:pt x="151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78" name="Google Shape;7478;p85"/>
            <p:cNvSpPr/>
            <p:nvPr/>
          </p:nvSpPr>
          <p:spPr>
            <a:xfrm>
              <a:off x="2945925" y="2882275"/>
              <a:ext cx="73200" cy="75575"/>
            </a:xfrm>
            <a:custGeom>
              <a:avLst/>
              <a:gdLst/>
              <a:ahLst/>
              <a:cxnLst/>
              <a:rect l="l" t="t" r="r" b="b"/>
              <a:pathLst>
                <a:path w="2928" h="3023" extrusionOk="0">
                  <a:moveTo>
                    <a:pt x="1417" y="1"/>
                  </a:moveTo>
                  <a:cubicBezTo>
                    <a:pt x="661" y="1"/>
                    <a:pt x="0" y="662"/>
                    <a:pt x="0" y="1512"/>
                  </a:cubicBezTo>
                  <a:cubicBezTo>
                    <a:pt x="0" y="2361"/>
                    <a:pt x="661" y="3022"/>
                    <a:pt x="1417" y="3022"/>
                  </a:cubicBezTo>
                  <a:cubicBezTo>
                    <a:pt x="2266" y="3022"/>
                    <a:pt x="2928" y="2361"/>
                    <a:pt x="2928" y="1512"/>
                  </a:cubicBezTo>
                  <a:cubicBezTo>
                    <a:pt x="2928" y="662"/>
                    <a:pt x="2266" y="1"/>
                    <a:pt x="141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79" name="Google Shape;7479;p85"/>
            <p:cNvSpPr/>
            <p:nvPr/>
          </p:nvSpPr>
          <p:spPr>
            <a:xfrm>
              <a:off x="3144225" y="2882275"/>
              <a:ext cx="73225" cy="75575"/>
            </a:xfrm>
            <a:custGeom>
              <a:avLst/>
              <a:gdLst/>
              <a:ahLst/>
              <a:cxnLst/>
              <a:rect l="l" t="t" r="r" b="b"/>
              <a:pathLst>
                <a:path w="2929" h="3023" extrusionOk="0">
                  <a:moveTo>
                    <a:pt x="1417" y="1"/>
                  </a:moveTo>
                  <a:cubicBezTo>
                    <a:pt x="662" y="1"/>
                    <a:pt x="1" y="662"/>
                    <a:pt x="1" y="1512"/>
                  </a:cubicBezTo>
                  <a:cubicBezTo>
                    <a:pt x="1" y="2361"/>
                    <a:pt x="662" y="3022"/>
                    <a:pt x="1511" y="3022"/>
                  </a:cubicBezTo>
                  <a:cubicBezTo>
                    <a:pt x="2267" y="3022"/>
                    <a:pt x="2928" y="2361"/>
                    <a:pt x="2928" y="1512"/>
                  </a:cubicBezTo>
                  <a:cubicBezTo>
                    <a:pt x="2928" y="662"/>
                    <a:pt x="2267" y="1"/>
                    <a:pt x="151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80" name="Google Shape;7480;p85"/>
            <p:cNvSpPr/>
            <p:nvPr/>
          </p:nvSpPr>
          <p:spPr>
            <a:xfrm>
              <a:off x="3342550" y="2882275"/>
              <a:ext cx="75550" cy="75575"/>
            </a:xfrm>
            <a:custGeom>
              <a:avLst/>
              <a:gdLst/>
              <a:ahLst/>
              <a:cxnLst/>
              <a:rect l="l" t="t" r="r" b="b"/>
              <a:pathLst>
                <a:path w="3022" h="3023" extrusionOk="0">
                  <a:moveTo>
                    <a:pt x="1511" y="1"/>
                  </a:moveTo>
                  <a:cubicBezTo>
                    <a:pt x="661" y="1"/>
                    <a:pt x="0" y="662"/>
                    <a:pt x="0" y="1512"/>
                  </a:cubicBezTo>
                  <a:cubicBezTo>
                    <a:pt x="0" y="2361"/>
                    <a:pt x="661" y="3022"/>
                    <a:pt x="1511" y="3022"/>
                  </a:cubicBezTo>
                  <a:cubicBezTo>
                    <a:pt x="2361" y="3022"/>
                    <a:pt x="3022" y="2361"/>
                    <a:pt x="3022" y="1512"/>
                  </a:cubicBezTo>
                  <a:cubicBezTo>
                    <a:pt x="3022" y="662"/>
                    <a:pt x="2361" y="1"/>
                    <a:pt x="151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81" name="Google Shape;7481;p85"/>
            <p:cNvSpPr/>
            <p:nvPr/>
          </p:nvSpPr>
          <p:spPr>
            <a:xfrm>
              <a:off x="3540850" y="2882275"/>
              <a:ext cx="75575" cy="75575"/>
            </a:xfrm>
            <a:custGeom>
              <a:avLst/>
              <a:gdLst/>
              <a:ahLst/>
              <a:cxnLst/>
              <a:rect l="l" t="t" r="r" b="b"/>
              <a:pathLst>
                <a:path w="3023" h="3023" extrusionOk="0">
                  <a:moveTo>
                    <a:pt x="1511" y="1"/>
                  </a:moveTo>
                  <a:cubicBezTo>
                    <a:pt x="756" y="1"/>
                    <a:pt x="95" y="662"/>
                    <a:pt x="95" y="1512"/>
                  </a:cubicBezTo>
                  <a:cubicBezTo>
                    <a:pt x="1" y="2361"/>
                    <a:pt x="756" y="3022"/>
                    <a:pt x="1511" y="3022"/>
                  </a:cubicBezTo>
                  <a:cubicBezTo>
                    <a:pt x="2361" y="3022"/>
                    <a:pt x="3022" y="2361"/>
                    <a:pt x="3022" y="1512"/>
                  </a:cubicBezTo>
                  <a:cubicBezTo>
                    <a:pt x="3022" y="662"/>
                    <a:pt x="2361" y="1"/>
                    <a:pt x="151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82" name="Google Shape;7482;p85"/>
            <p:cNvSpPr/>
            <p:nvPr/>
          </p:nvSpPr>
          <p:spPr>
            <a:xfrm>
              <a:off x="3741525" y="2882275"/>
              <a:ext cx="73200" cy="75575"/>
            </a:xfrm>
            <a:custGeom>
              <a:avLst/>
              <a:gdLst/>
              <a:ahLst/>
              <a:cxnLst/>
              <a:rect l="l" t="t" r="r" b="b"/>
              <a:pathLst>
                <a:path w="2928" h="3023" extrusionOk="0">
                  <a:moveTo>
                    <a:pt x="1417" y="1"/>
                  </a:moveTo>
                  <a:cubicBezTo>
                    <a:pt x="661" y="1"/>
                    <a:pt x="0" y="662"/>
                    <a:pt x="0" y="1512"/>
                  </a:cubicBezTo>
                  <a:cubicBezTo>
                    <a:pt x="0" y="2361"/>
                    <a:pt x="661" y="3022"/>
                    <a:pt x="1511" y="3022"/>
                  </a:cubicBezTo>
                  <a:cubicBezTo>
                    <a:pt x="2267" y="3022"/>
                    <a:pt x="2928" y="2361"/>
                    <a:pt x="2928" y="1512"/>
                  </a:cubicBezTo>
                  <a:cubicBezTo>
                    <a:pt x="2928" y="662"/>
                    <a:pt x="2267" y="1"/>
                    <a:pt x="151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83" name="Google Shape;7483;p85"/>
            <p:cNvSpPr/>
            <p:nvPr/>
          </p:nvSpPr>
          <p:spPr>
            <a:xfrm>
              <a:off x="4138150" y="5337575"/>
              <a:ext cx="75575" cy="49600"/>
            </a:xfrm>
            <a:custGeom>
              <a:avLst/>
              <a:gdLst/>
              <a:ahLst/>
              <a:cxnLst/>
              <a:rect l="l" t="t" r="r" b="b"/>
              <a:pathLst>
                <a:path w="3023" h="1984" extrusionOk="0">
                  <a:moveTo>
                    <a:pt x="1511" y="0"/>
                  </a:moveTo>
                  <a:cubicBezTo>
                    <a:pt x="661" y="0"/>
                    <a:pt x="0" y="661"/>
                    <a:pt x="0" y="1511"/>
                  </a:cubicBezTo>
                  <a:cubicBezTo>
                    <a:pt x="0" y="1700"/>
                    <a:pt x="95" y="1889"/>
                    <a:pt x="95" y="1983"/>
                  </a:cubicBezTo>
                  <a:cubicBezTo>
                    <a:pt x="1039" y="1889"/>
                    <a:pt x="1983" y="1700"/>
                    <a:pt x="2928" y="1606"/>
                  </a:cubicBezTo>
                  <a:cubicBezTo>
                    <a:pt x="2928" y="1511"/>
                    <a:pt x="3022" y="1511"/>
                    <a:pt x="3022" y="1511"/>
                  </a:cubicBezTo>
                  <a:cubicBezTo>
                    <a:pt x="3022" y="661"/>
                    <a:pt x="2361" y="0"/>
                    <a:pt x="151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84" name="Google Shape;7484;p85"/>
            <p:cNvSpPr/>
            <p:nvPr/>
          </p:nvSpPr>
          <p:spPr>
            <a:xfrm>
              <a:off x="3939825" y="5337575"/>
              <a:ext cx="73225" cy="70850"/>
            </a:xfrm>
            <a:custGeom>
              <a:avLst/>
              <a:gdLst/>
              <a:ahLst/>
              <a:cxnLst/>
              <a:rect l="l" t="t" r="r" b="b"/>
              <a:pathLst>
                <a:path w="2929" h="2834" extrusionOk="0">
                  <a:moveTo>
                    <a:pt x="1512" y="0"/>
                  </a:moveTo>
                  <a:cubicBezTo>
                    <a:pt x="662" y="0"/>
                    <a:pt x="1" y="661"/>
                    <a:pt x="1" y="1511"/>
                  </a:cubicBezTo>
                  <a:cubicBezTo>
                    <a:pt x="1" y="2078"/>
                    <a:pt x="284" y="2550"/>
                    <a:pt x="756" y="2833"/>
                  </a:cubicBezTo>
                  <a:cubicBezTo>
                    <a:pt x="1323" y="2739"/>
                    <a:pt x="1795" y="2739"/>
                    <a:pt x="2362" y="2645"/>
                  </a:cubicBezTo>
                  <a:cubicBezTo>
                    <a:pt x="2739" y="2361"/>
                    <a:pt x="2928" y="1983"/>
                    <a:pt x="2928" y="1511"/>
                  </a:cubicBezTo>
                  <a:cubicBezTo>
                    <a:pt x="2928" y="661"/>
                    <a:pt x="2267" y="0"/>
                    <a:pt x="151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85" name="Google Shape;7485;p85"/>
            <p:cNvSpPr/>
            <p:nvPr/>
          </p:nvSpPr>
          <p:spPr>
            <a:xfrm>
              <a:off x="4735450" y="5148700"/>
              <a:ext cx="75575" cy="73225"/>
            </a:xfrm>
            <a:custGeom>
              <a:avLst/>
              <a:gdLst/>
              <a:ahLst/>
              <a:cxnLst/>
              <a:rect l="l" t="t" r="r" b="b"/>
              <a:pathLst>
                <a:path w="3023" h="2929" extrusionOk="0">
                  <a:moveTo>
                    <a:pt x="1511" y="1"/>
                  </a:moveTo>
                  <a:cubicBezTo>
                    <a:pt x="661" y="1"/>
                    <a:pt x="0" y="662"/>
                    <a:pt x="0" y="1512"/>
                  </a:cubicBezTo>
                  <a:cubicBezTo>
                    <a:pt x="0" y="2173"/>
                    <a:pt x="378" y="2645"/>
                    <a:pt x="1039" y="2928"/>
                  </a:cubicBezTo>
                  <a:cubicBezTo>
                    <a:pt x="1606" y="2645"/>
                    <a:pt x="2267" y="2361"/>
                    <a:pt x="2833" y="2078"/>
                  </a:cubicBezTo>
                  <a:cubicBezTo>
                    <a:pt x="2928" y="1889"/>
                    <a:pt x="3022" y="1700"/>
                    <a:pt x="3022" y="1512"/>
                  </a:cubicBezTo>
                  <a:cubicBezTo>
                    <a:pt x="3022" y="662"/>
                    <a:pt x="2267" y="1"/>
                    <a:pt x="151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86" name="Google Shape;7486;p85"/>
            <p:cNvSpPr/>
            <p:nvPr/>
          </p:nvSpPr>
          <p:spPr>
            <a:xfrm>
              <a:off x="4537125" y="5148700"/>
              <a:ext cx="73225" cy="75575"/>
            </a:xfrm>
            <a:custGeom>
              <a:avLst/>
              <a:gdLst/>
              <a:ahLst/>
              <a:cxnLst/>
              <a:rect l="l" t="t" r="r" b="b"/>
              <a:pathLst>
                <a:path w="2929" h="3023" extrusionOk="0">
                  <a:moveTo>
                    <a:pt x="1417" y="1"/>
                  </a:moveTo>
                  <a:cubicBezTo>
                    <a:pt x="662" y="1"/>
                    <a:pt x="1" y="662"/>
                    <a:pt x="1" y="1512"/>
                  </a:cubicBezTo>
                  <a:cubicBezTo>
                    <a:pt x="1" y="2361"/>
                    <a:pt x="662" y="3023"/>
                    <a:pt x="1417" y="3023"/>
                  </a:cubicBezTo>
                  <a:cubicBezTo>
                    <a:pt x="2267" y="3023"/>
                    <a:pt x="2928" y="2361"/>
                    <a:pt x="2928" y="1512"/>
                  </a:cubicBezTo>
                  <a:cubicBezTo>
                    <a:pt x="2928" y="662"/>
                    <a:pt x="2267" y="1"/>
                    <a:pt x="151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87" name="Google Shape;7487;p85"/>
            <p:cNvSpPr/>
            <p:nvPr/>
          </p:nvSpPr>
          <p:spPr>
            <a:xfrm>
              <a:off x="4336450" y="5148700"/>
              <a:ext cx="75575" cy="75575"/>
            </a:xfrm>
            <a:custGeom>
              <a:avLst/>
              <a:gdLst/>
              <a:ahLst/>
              <a:cxnLst/>
              <a:rect l="l" t="t" r="r" b="b"/>
              <a:pathLst>
                <a:path w="3023" h="3023" extrusionOk="0">
                  <a:moveTo>
                    <a:pt x="1512" y="1"/>
                  </a:moveTo>
                  <a:cubicBezTo>
                    <a:pt x="662" y="1"/>
                    <a:pt x="1" y="662"/>
                    <a:pt x="1" y="1512"/>
                  </a:cubicBezTo>
                  <a:cubicBezTo>
                    <a:pt x="1" y="2361"/>
                    <a:pt x="662" y="3023"/>
                    <a:pt x="1512" y="3023"/>
                  </a:cubicBezTo>
                  <a:cubicBezTo>
                    <a:pt x="2362" y="3023"/>
                    <a:pt x="3023" y="2361"/>
                    <a:pt x="3023" y="1512"/>
                  </a:cubicBezTo>
                  <a:cubicBezTo>
                    <a:pt x="3023" y="662"/>
                    <a:pt x="2362" y="1"/>
                    <a:pt x="151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88" name="Google Shape;7488;p85"/>
            <p:cNvSpPr/>
            <p:nvPr/>
          </p:nvSpPr>
          <p:spPr>
            <a:xfrm>
              <a:off x="4138150" y="5148700"/>
              <a:ext cx="75575" cy="75575"/>
            </a:xfrm>
            <a:custGeom>
              <a:avLst/>
              <a:gdLst/>
              <a:ahLst/>
              <a:cxnLst/>
              <a:rect l="l" t="t" r="r" b="b"/>
              <a:pathLst>
                <a:path w="3023" h="3023" extrusionOk="0">
                  <a:moveTo>
                    <a:pt x="1511" y="1"/>
                  </a:moveTo>
                  <a:cubicBezTo>
                    <a:pt x="661" y="1"/>
                    <a:pt x="0" y="662"/>
                    <a:pt x="0" y="1512"/>
                  </a:cubicBezTo>
                  <a:cubicBezTo>
                    <a:pt x="0" y="2361"/>
                    <a:pt x="661" y="3023"/>
                    <a:pt x="1511" y="3023"/>
                  </a:cubicBezTo>
                  <a:cubicBezTo>
                    <a:pt x="2361" y="3023"/>
                    <a:pt x="3022" y="2361"/>
                    <a:pt x="3022" y="1512"/>
                  </a:cubicBezTo>
                  <a:cubicBezTo>
                    <a:pt x="3022" y="662"/>
                    <a:pt x="2361" y="1"/>
                    <a:pt x="151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89" name="Google Shape;7489;p85"/>
            <p:cNvSpPr/>
            <p:nvPr/>
          </p:nvSpPr>
          <p:spPr>
            <a:xfrm>
              <a:off x="3939825" y="5148700"/>
              <a:ext cx="73225" cy="75575"/>
            </a:xfrm>
            <a:custGeom>
              <a:avLst/>
              <a:gdLst/>
              <a:ahLst/>
              <a:cxnLst/>
              <a:rect l="l" t="t" r="r" b="b"/>
              <a:pathLst>
                <a:path w="2929" h="3023" extrusionOk="0">
                  <a:moveTo>
                    <a:pt x="1512" y="1"/>
                  </a:moveTo>
                  <a:cubicBezTo>
                    <a:pt x="662" y="1"/>
                    <a:pt x="1" y="662"/>
                    <a:pt x="1" y="1512"/>
                  </a:cubicBezTo>
                  <a:cubicBezTo>
                    <a:pt x="1" y="2361"/>
                    <a:pt x="662" y="3023"/>
                    <a:pt x="1512" y="3023"/>
                  </a:cubicBezTo>
                  <a:cubicBezTo>
                    <a:pt x="2267" y="3023"/>
                    <a:pt x="2928" y="2361"/>
                    <a:pt x="2928" y="1512"/>
                  </a:cubicBezTo>
                  <a:cubicBezTo>
                    <a:pt x="2928" y="662"/>
                    <a:pt x="2267" y="1"/>
                    <a:pt x="151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90" name="Google Shape;7490;p85"/>
            <p:cNvSpPr/>
            <p:nvPr/>
          </p:nvSpPr>
          <p:spPr>
            <a:xfrm>
              <a:off x="5134425" y="4959825"/>
              <a:ext cx="70850" cy="63775"/>
            </a:xfrm>
            <a:custGeom>
              <a:avLst/>
              <a:gdLst/>
              <a:ahLst/>
              <a:cxnLst/>
              <a:rect l="l" t="t" r="r" b="b"/>
              <a:pathLst>
                <a:path w="2834" h="2551" extrusionOk="0">
                  <a:moveTo>
                    <a:pt x="1417" y="1"/>
                  </a:moveTo>
                  <a:cubicBezTo>
                    <a:pt x="662" y="1"/>
                    <a:pt x="1" y="662"/>
                    <a:pt x="1" y="1512"/>
                  </a:cubicBezTo>
                  <a:cubicBezTo>
                    <a:pt x="1" y="1890"/>
                    <a:pt x="189" y="2267"/>
                    <a:pt x="378" y="2551"/>
                  </a:cubicBezTo>
                  <a:cubicBezTo>
                    <a:pt x="1228" y="2078"/>
                    <a:pt x="2078" y="1512"/>
                    <a:pt x="2834" y="1040"/>
                  </a:cubicBezTo>
                  <a:cubicBezTo>
                    <a:pt x="2645" y="379"/>
                    <a:pt x="2078" y="1"/>
                    <a:pt x="151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91" name="Google Shape;7491;p85"/>
            <p:cNvSpPr/>
            <p:nvPr/>
          </p:nvSpPr>
          <p:spPr>
            <a:xfrm>
              <a:off x="4933750" y="4959825"/>
              <a:ext cx="75575" cy="75575"/>
            </a:xfrm>
            <a:custGeom>
              <a:avLst/>
              <a:gdLst/>
              <a:ahLst/>
              <a:cxnLst/>
              <a:rect l="l" t="t" r="r" b="b"/>
              <a:pathLst>
                <a:path w="3023" h="3023" extrusionOk="0">
                  <a:moveTo>
                    <a:pt x="1512" y="1"/>
                  </a:moveTo>
                  <a:cubicBezTo>
                    <a:pt x="662" y="1"/>
                    <a:pt x="1" y="662"/>
                    <a:pt x="1" y="1512"/>
                  </a:cubicBezTo>
                  <a:cubicBezTo>
                    <a:pt x="1" y="2362"/>
                    <a:pt x="662" y="3023"/>
                    <a:pt x="1512" y="3023"/>
                  </a:cubicBezTo>
                  <a:cubicBezTo>
                    <a:pt x="2362" y="3023"/>
                    <a:pt x="3023" y="2362"/>
                    <a:pt x="3023" y="1512"/>
                  </a:cubicBezTo>
                  <a:cubicBezTo>
                    <a:pt x="3023" y="662"/>
                    <a:pt x="2362" y="1"/>
                    <a:pt x="151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92" name="Google Shape;7492;p85"/>
            <p:cNvSpPr/>
            <p:nvPr/>
          </p:nvSpPr>
          <p:spPr>
            <a:xfrm>
              <a:off x="4735450" y="4959825"/>
              <a:ext cx="75575" cy="75575"/>
            </a:xfrm>
            <a:custGeom>
              <a:avLst/>
              <a:gdLst/>
              <a:ahLst/>
              <a:cxnLst/>
              <a:rect l="l" t="t" r="r" b="b"/>
              <a:pathLst>
                <a:path w="3023" h="3023" extrusionOk="0">
                  <a:moveTo>
                    <a:pt x="1511" y="1"/>
                  </a:moveTo>
                  <a:cubicBezTo>
                    <a:pt x="661" y="1"/>
                    <a:pt x="0" y="662"/>
                    <a:pt x="0" y="1512"/>
                  </a:cubicBezTo>
                  <a:cubicBezTo>
                    <a:pt x="0" y="2362"/>
                    <a:pt x="661" y="3023"/>
                    <a:pt x="1511" y="3023"/>
                  </a:cubicBezTo>
                  <a:cubicBezTo>
                    <a:pt x="2361" y="3023"/>
                    <a:pt x="3022" y="2362"/>
                    <a:pt x="3022" y="1512"/>
                  </a:cubicBezTo>
                  <a:cubicBezTo>
                    <a:pt x="3022" y="662"/>
                    <a:pt x="2361" y="1"/>
                    <a:pt x="151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93" name="Google Shape;7493;p85"/>
            <p:cNvSpPr/>
            <p:nvPr/>
          </p:nvSpPr>
          <p:spPr>
            <a:xfrm>
              <a:off x="4537125" y="4959825"/>
              <a:ext cx="73225" cy="75575"/>
            </a:xfrm>
            <a:custGeom>
              <a:avLst/>
              <a:gdLst/>
              <a:ahLst/>
              <a:cxnLst/>
              <a:rect l="l" t="t" r="r" b="b"/>
              <a:pathLst>
                <a:path w="2929" h="3023" extrusionOk="0">
                  <a:moveTo>
                    <a:pt x="1417" y="1"/>
                  </a:moveTo>
                  <a:cubicBezTo>
                    <a:pt x="662" y="1"/>
                    <a:pt x="1" y="662"/>
                    <a:pt x="1" y="1512"/>
                  </a:cubicBezTo>
                  <a:cubicBezTo>
                    <a:pt x="1" y="2362"/>
                    <a:pt x="662" y="3023"/>
                    <a:pt x="1417" y="3023"/>
                  </a:cubicBezTo>
                  <a:cubicBezTo>
                    <a:pt x="2267" y="3023"/>
                    <a:pt x="2928" y="2362"/>
                    <a:pt x="2928" y="1512"/>
                  </a:cubicBezTo>
                  <a:cubicBezTo>
                    <a:pt x="2928" y="662"/>
                    <a:pt x="2267" y="1"/>
                    <a:pt x="151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94" name="Google Shape;7494;p85"/>
            <p:cNvSpPr/>
            <p:nvPr/>
          </p:nvSpPr>
          <p:spPr>
            <a:xfrm>
              <a:off x="4336450" y="4959825"/>
              <a:ext cx="75575" cy="75575"/>
            </a:xfrm>
            <a:custGeom>
              <a:avLst/>
              <a:gdLst/>
              <a:ahLst/>
              <a:cxnLst/>
              <a:rect l="l" t="t" r="r" b="b"/>
              <a:pathLst>
                <a:path w="3023" h="3023" extrusionOk="0">
                  <a:moveTo>
                    <a:pt x="1512" y="1"/>
                  </a:moveTo>
                  <a:cubicBezTo>
                    <a:pt x="662" y="1"/>
                    <a:pt x="1" y="662"/>
                    <a:pt x="1" y="1512"/>
                  </a:cubicBezTo>
                  <a:cubicBezTo>
                    <a:pt x="1" y="2362"/>
                    <a:pt x="662" y="3023"/>
                    <a:pt x="1512" y="3023"/>
                  </a:cubicBezTo>
                  <a:cubicBezTo>
                    <a:pt x="2362" y="3023"/>
                    <a:pt x="3023" y="2362"/>
                    <a:pt x="3023" y="1512"/>
                  </a:cubicBezTo>
                  <a:cubicBezTo>
                    <a:pt x="3023" y="662"/>
                    <a:pt x="2362" y="1"/>
                    <a:pt x="151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95" name="Google Shape;7495;p85"/>
            <p:cNvSpPr/>
            <p:nvPr/>
          </p:nvSpPr>
          <p:spPr>
            <a:xfrm>
              <a:off x="4138150" y="4959825"/>
              <a:ext cx="75575" cy="75575"/>
            </a:xfrm>
            <a:custGeom>
              <a:avLst/>
              <a:gdLst/>
              <a:ahLst/>
              <a:cxnLst/>
              <a:rect l="l" t="t" r="r" b="b"/>
              <a:pathLst>
                <a:path w="3023" h="3023" extrusionOk="0">
                  <a:moveTo>
                    <a:pt x="1511" y="1"/>
                  </a:moveTo>
                  <a:cubicBezTo>
                    <a:pt x="661" y="1"/>
                    <a:pt x="0" y="662"/>
                    <a:pt x="0" y="1512"/>
                  </a:cubicBezTo>
                  <a:cubicBezTo>
                    <a:pt x="0" y="2362"/>
                    <a:pt x="661" y="3023"/>
                    <a:pt x="1511" y="3023"/>
                  </a:cubicBezTo>
                  <a:cubicBezTo>
                    <a:pt x="2361" y="3023"/>
                    <a:pt x="3022" y="2362"/>
                    <a:pt x="3022" y="1512"/>
                  </a:cubicBezTo>
                  <a:cubicBezTo>
                    <a:pt x="3022" y="662"/>
                    <a:pt x="2361" y="1"/>
                    <a:pt x="151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96" name="Google Shape;7496;p85"/>
            <p:cNvSpPr/>
            <p:nvPr/>
          </p:nvSpPr>
          <p:spPr>
            <a:xfrm>
              <a:off x="3939825" y="4959825"/>
              <a:ext cx="73225" cy="75575"/>
            </a:xfrm>
            <a:custGeom>
              <a:avLst/>
              <a:gdLst/>
              <a:ahLst/>
              <a:cxnLst/>
              <a:rect l="l" t="t" r="r" b="b"/>
              <a:pathLst>
                <a:path w="2929" h="3023" extrusionOk="0">
                  <a:moveTo>
                    <a:pt x="1512" y="1"/>
                  </a:moveTo>
                  <a:cubicBezTo>
                    <a:pt x="662" y="1"/>
                    <a:pt x="1" y="662"/>
                    <a:pt x="1" y="1512"/>
                  </a:cubicBezTo>
                  <a:cubicBezTo>
                    <a:pt x="1" y="2362"/>
                    <a:pt x="662" y="3023"/>
                    <a:pt x="1512" y="3023"/>
                  </a:cubicBezTo>
                  <a:cubicBezTo>
                    <a:pt x="2267" y="3023"/>
                    <a:pt x="2928" y="2362"/>
                    <a:pt x="2928" y="1512"/>
                  </a:cubicBezTo>
                  <a:cubicBezTo>
                    <a:pt x="2928" y="662"/>
                    <a:pt x="2267" y="1"/>
                    <a:pt x="151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97" name="Google Shape;7497;p85"/>
            <p:cNvSpPr/>
            <p:nvPr/>
          </p:nvSpPr>
          <p:spPr>
            <a:xfrm>
              <a:off x="5332750" y="4770975"/>
              <a:ext cx="75550" cy="75550"/>
            </a:xfrm>
            <a:custGeom>
              <a:avLst/>
              <a:gdLst/>
              <a:ahLst/>
              <a:cxnLst/>
              <a:rect l="l" t="t" r="r" b="b"/>
              <a:pathLst>
                <a:path w="3022" h="3022" extrusionOk="0">
                  <a:moveTo>
                    <a:pt x="1511" y="0"/>
                  </a:moveTo>
                  <a:cubicBezTo>
                    <a:pt x="661" y="0"/>
                    <a:pt x="0" y="661"/>
                    <a:pt x="0" y="1511"/>
                  </a:cubicBezTo>
                  <a:cubicBezTo>
                    <a:pt x="0" y="2361"/>
                    <a:pt x="661" y="3022"/>
                    <a:pt x="1511" y="3022"/>
                  </a:cubicBezTo>
                  <a:cubicBezTo>
                    <a:pt x="2267" y="3022"/>
                    <a:pt x="3022" y="2361"/>
                    <a:pt x="2928" y="1511"/>
                  </a:cubicBezTo>
                  <a:cubicBezTo>
                    <a:pt x="2928" y="661"/>
                    <a:pt x="2267" y="0"/>
                    <a:pt x="151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98" name="Google Shape;7498;p85"/>
            <p:cNvSpPr/>
            <p:nvPr/>
          </p:nvSpPr>
          <p:spPr>
            <a:xfrm>
              <a:off x="5134425" y="4770975"/>
              <a:ext cx="73225" cy="75550"/>
            </a:xfrm>
            <a:custGeom>
              <a:avLst/>
              <a:gdLst/>
              <a:ahLst/>
              <a:cxnLst/>
              <a:rect l="l" t="t" r="r" b="b"/>
              <a:pathLst>
                <a:path w="2929" h="3022" extrusionOk="0">
                  <a:moveTo>
                    <a:pt x="1417" y="0"/>
                  </a:moveTo>
                  <a:cubicBezTo>
                    <a:pt x="662" y="0"/>
                    <a:pt x="1" y="661"/>
                    <a:pt x="1" y="1511"/>
                  </a:cubicBezTo>
                  <a:cubicBezTo>
                    <a:pt x="1" y="2361"/>
                    <a:pt x="662" y="3022"/>
                    <a:pt x="1417" y="3022"/>
                  </a:cubicBezTo>
                  <a:cubicBezTo>
                    <a:pt x="2267" y="3022"/>
                    <a:pt x="2928" y="2361"/>
                    <a:pt x="2928" y="1511"/>
                  </a:cubicBezTo>
                  <a:cubicBezTo>
                    <a:pt x="2928" y="661"/>
                    <a:pt x="2267" y="0"/>
                    <a:pt x="141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99" name="Google Shape;7499;p85"/>
            <p:cNvSpPr/>
            <p:nvPr/>
          </p:nvSpPr>
          <p:spPr>
            <a:xfrm>
              <a:off x="4933750" y="4770975"/>
              <a:ext cx="75575" cy="75550"/>
            </a:xfrm>
            <a:custGeom>
              <a:avLst/>
              <a:gdLst/>
              <a:ahLst/>
              <a:cxnLst/>
              <a:rect l="l" t="t" r="r" b="b"/>
              <a:pathLst>
                <a:path w="3023" h="3022"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00" name="Google Shape;7500;p85"/>
            <p:cNvSpPr/>
            <p:nvPr/>
          </p:nvSpPr>
          <p:spPr>
            <a:xfrm>
              <a:off x="4735450" y="4770975"/>
              <a:ext cx="75575" cy="75550"/>
            </a:xfrm>
            <a:custGeom>
              <a:avLst/>
              <a:gdLst/>
              <a:ahLst/>
              <a:cxnLst/>
              <a:rect l="l" t="t" r="r" b="b"/>
              <a:pathLst>
                <a:path w="3023" h="3022"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01" name="Google Shape;7501;p85"/>
            <p:cNvSpPr/>
            <p:nvPr/>
          </p:nvSpPr>
          <p:spPr>
            <a:xfrm>
              <a:off x="4537125" y="4770975"/>
              <a:ext cx="73225" cy="75550"/>
            </a:xfrm>
            <a:custGeom>
              <a:avLst/>
              <a:gdLst/>
              <a:ahLst/>
              <a:cxnLst/>
              <a:rect l="l" t="t" r="r" b="b"/>
              <a:pathLst>
                <a:path w="2929" h="3022" extrusionOk="0">
                  <a:moveTo>
                    <a:pt x="1417" y="0"/>
                  </a:moveTo>
                  <a:cubicBezTo>
                    <a:pt x="662" y="0"/>
                    <a:pt x="1" y="661"/>
                    <a:pt x="1" y="1511"/>
                  </a:cubicBezTo>
                  <a:cubicBezTo>
                    <a:pt x="1" y="2361"/>
                    <a:pt x="662" y="3022"/>
                    <a:pt x="1417" y="3022"/>
                  </a:cubicBezTo>
                  <a:cubicBezTo>
                    <a:pt x="2267" y="3022"/>
                    <a:pt x="2928" y="2361"/>
                    <a:pt x="2928" y="1511"/>
                  </a:cubicBezTo>
                  <a:cubicBezTo>
                    <a:pt x="2928" y="661"/>
                    <a:pt x="2267" y="0"/>
                    <a:pt x="151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02" name="Google Shape;7502;p85"/>
            <p:cNvSpPr/>
            <p:nvPr/>
          </p:nvSpPr>
          <p:spPr>
            <a:xfrm>
              <a:off x="4336450" y="4770975"/>
              <a:ext cx="75575" cy="75550"/>
            </a:xfrm>
            <a:custGeom>
              <a:avLst/>
              <a:gdLst/>
              <a:ahLst/>
              <a:cxnLst/>
              <a:rect l="l" t="t" r="r" b="b"/>
              <a:pathLst>
                <a:path w="3023" h="3022"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03" name="Google Shape;7503;p85"/>
            <p:cNvSpPr/>
            <p:nvPr/>
          </p:nvSpPr>
          <p:spPr>
            <a:xfrm>
              <a:off x="4138150" y="4770975"/>
              <a:ext cx="75575" cy="75550"/>
            </a:xfrm>
            <a:custGeom>
              <a:avLst/>
              <a:gdLst/>
              <a:ahLst/>
              <a:cxnLst/>
              <a:rect l="l" t="t" r="r" b="b"/>
              <a:pathLst>
                <a:path w="3023" h="3022"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04" name="Google Shape;7504;p85"/>
            <p:cNvSpPr/>
            <p:nvPr/>
          </p:nvSpPr>
          <p:spPr>
            <a:xfrm>
              <a:off x="3939825" y="4770975"/>
              <a:ext cx="73225" cy="75550"/>
            </a:xfrm>
            <a:custGeom>
              <a:avLst/>
              <a:gdLst/>
              <a:ahLst/>
              <a:cxnLst/>
              <a:rect l="l" t="t" r="r" b="b"/>
              <a:pathLst>
                <a:path w="2929" h="3022" extrusionOk="0">
                  <a:moveTo>
                    <a:pt x="1512" y="0"/>
                  </a:moveTo>
                  <a:cubicBezTo>
                    <a:pt x="662" y="0"/>
                    <a:pt x="1" y="661"/>
                    <a:pt x="1" y="1511"/>
                  </a:cubicBezTo>
                  <a:cubicBezTo>
                    <a:pt x="1" y="2361"/>
                    <a:pt x="662" y="3022"/>
                    <a:pt x="1512" y="3022"/>
                  </a:cubicBezTo>
                  <a:cubicBezTo>
                    <a:pt x="2267" y="3022"/>
                    <a:pt x="2928" y="2361"/>
                    <a:pt x="2928" y="1511"/>
                  </a:cubicBezTo>
                  <a:cubicBezTo>
                    <a:pt x="2928" y="661"/>
                    <a:pt x="2267" y="0"/>
                    <a:pt x="151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05" name="Google Shape;7505;p85"/>
            <p:cNvSpPr/>
            <p:nvPr/>
          </p:nvSpPr>
          <p:spPr>
            <a:xfrm>
              <a:off x="5531050" y="4582100"/>
              <a:ext cx="75575" cy="75575"/>
            </a:xfrm>
            <a:custGeom>
              <a:avLst/>
              <a:gdLst/>
              <a:ahLst/>
              <a:cxnLst/>
              <a:rect l="l" t="t" r="r" b="b"/>
              <a:pathLst>
                <a:path w="3023" h="3023" extrusionOk="0">
                  <a:moveTo>
                    <a:pt x="1512" y="0"/>
                  </a:moveTo>
                  <a:cubicBezTo>
                    <a:pt x="662" y="0"/>
                    <a:pt x="1" y="661"/>
                    <a:pt x="1" y="1511"/>
                  </a:cubicBezTo>
                  <a:cubicBezTo>
                    <a:pt x="1" y="2361"/>
                    <a:pt x="662" y="3022"/>
                    <a:pt x="1512" y="3022"/>
                  </a:cubicBezTo>
                  <a:cubicBezTo>
                    <a:pt x="2361" y="3022"/>
                    <a:pt x="3022" y="2361"/>
                    <a:pt x="3022" y="1511"/>
                  </a:cubicBezTo>
                  <a:cubicBezTo>
                    <a:pt x="3022" y="661"/>
                    <a:pt x="2361" y="0"/>
                    <a:pt x="151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06" name="Google Shape;7506;p85"/>
            <p:cNvSpPr/>
            <p:nvPr/>
          </p:nvSpPr>
          <p:spPr>
            <a:xfrm>
              <a:off x="5332750" y="4582100"/>
              <a:ext cx="75550" cy="75575"/>
            </a:xfrm>
            <a:custGeom>
              <a:avLst/>
              <a:gdLst/>
              <a:ahLst/>
              <a:cxnLst/>
              <a:rect l="l" t="t" r="r" b="b"/>
              <a:pathLst>
                <a:path w="3022" h="3023" extrusionOk="0">
                  <a:moveTo>
                    <a:pt x="1511" y="0"/>
                  </a:moveTo>
                  <a:cubicBezTo>
                    <a:pt x="661" y="0"/>
                    <a:pt x="0" y="661"/>
                    <a:pt x="0" y="1511"/>
                  </a:cubicBezTo>
                  <a:cubicBezTo>
                    <a:pt x="0" y="2361"/>
                    <a:pt x="661" y="3022"/>
                    <a:pt x="1511" y="3022"/>
                  </a:cubicBezTo>
                  <a:cubicBezTo>
                    <a:pt x="2267" y="3022"/>
                    <a:pt x="3022" y="2361"/>
                    <a:pt x="2928" y="1511"/>
                  </a:cubicBezTo>
                  <a:cubicBezTo>
                    <a:pt x="2928" y="661"/>
                    <a:pt x="2267" y="0"/>
                    <a:pt x="151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07" name="Google Shape;7507;p85"/>
            <p:cNvSpPr/>
            <p:nvPr/>
          </p:nvSpPr>
          <p:spPr>
            <a:xfrm>
              <a:off x="5134425" y="4582100"/>
              <a:ext cx="73225" cy="75575"/>
            </a:xfrm>
            <a:custGeom>
              <a:avLst/>
              <a:gdLst/>
              <a:ahLst/>
              <a:cxnLst/>
              <a:rect l="l" t="t" r="r" b="b"/>
              <a:pathLst>
                <a:path w="2929" h="3023" extrusionOk="0">
                  <a:moveTo>
                    <a:pt x="1417" y="0"/>
                  </a:moveTo>
                  <a:cubicBezTo>
                    <a:pt x="662" y="0"/>
                    <a:pt x="1" y="661"/>
                    <a:pt x="1" y="1511"/>
                  </a:cubicBezTo>
                  <a:cubicBezTo>
                    <a:pt x="1" y="2361"/>
                    <a:pt x="662" y="3022"/>
                    <a:pt x="1417" y="3022"/>
                  </a:cubicBezTo>
                  <a:cubicBezTo>
                    <a:pt x="2267" y="3022"/>
                    <a:pt x="2928" y="2361"/>
                    <a:pt x="2928" y="1511"/>
                  </a:cubicBezTo>
                  <a:cubicBezTo>
                    <a:pt x="2928" y="661"/>
                    <a:pt x="2267" y="0"/>
                    <a:pt x="141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08" name="Google Shape;7508;p85"/>
            <p:cNvSpPr/>
            <p:nvPr/>
          </p:nvSpPr>
          <p:spPr>
            <a:xfrm>
              <a:off x="4933750" y="4582100"/>
              <a:ext cx="75575" cy="75575"/>
            </a:xfrm>
            <a:custGeom>
              <a:avLst/>
              <a:gdLst/>
              <a:ahLst/>
              <a:cxnLst/>
              <a:rect l="l" t="t" r="r" b="b"/>
              <a:pathLst>
                <a:path w="3023" h="3023"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09" name="Google Shape;7509;p85"/>
            <p:cNvSpPr/>
            <p:nvPr/>
          </p:nvSpPr>
          <p:spPr>
            <a:xfrm>
              <a:off x="4735450" y="4582100"/>
              <a:ext cx="75575" cy="75575"/>
            </a:xfrm>
            <a:custGeom>
              <a:avLst/>
              <a:gdLst/>
              <a:ahLst/>
              <a:cxnLst/>
              <a:rect l="l" t="t" r="r" b="b"/>
              <a:pathLst>
                <a:path w="3023" h="3023"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10" name="Google Shape;7510;p85"/>
            <p:cNvSpPr/>
            <p:nvPr/>
          </p:nvSpPr>
          <p:spPr>
            <a:xfrm>
              <a:off x="4537125" y="4582100"/>
              <a:ext cx="73225" cy="75575"/>
            </a:xfrm>
            <a:custGeom>
              <a:avLst/>
              <a:gdLst/>
              <a:ahLst/>
              <a:cxnLst/>
              <a:rect l="l" t="t" r="r" b="b"/>
              <a:pathLst>
                <a:path w="2929" h="3023" extrusionOk="0">
                  <a:moveTo>
                    <a:pt x="1417" y="0"/>
                  </a:moveTo>
                  <a:cubicBezTo>
                    <a:pt x="662" y="0"/>
                    <a:pt x="1" y="661"/>
                    <a:pt x="1" y="1511"/>
                  </a:cubicBezTo>
                  <a:cubicBezTo>
                    <a:pt x="1" y="2361"/>
                    <a:pt x="662" y="3022"/>
                    <a:pt x="1417" y="3022"/>
                  </a:cubicBezTo>
                  <a:cubicBezTo>
                    <a:pt x="2267" y="3022"/>
                    <a:pt x="2928" y="2361"/>
                    <a:pt x="2928" y="1511"/>
                  </a:cubicBezTo>
                  <a:cubicBezTo>
                    <a:pt x="2928" y="661"/>
                    <a:pt x="2267" y="0"/>
                    <a:pt x="151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11" name="Google Shape;7511;p85"/>
            <p:cNvSpPr/>
            <p:nvPr/>
          </p:nvSpPr>
          <p:spPr>
            <a:xfrm>
              <a:off x="4336450" y="4582100"/>
              <a:ext cx="75575" cy="75575"/>
            </a:xfrm>
            <a:custGeom>
              <a:avLst/>
              <a:gdLst/>
              <a:ahLst/>
              <a:cxnLst/>
              <a:rect l="l" t="t" r="r" b="b"/>
              <a:pathLst>
                <a:path w="3023" h="3023"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12" name="Google Shape;7512;p85"/>
            <p:cNvSpPr/>
            <p:nvPr/>
          </p:nvSpPr>
          <p:spPr>
            <a:xfrm>
              <a:off x="4138150" y="4582100"/>
              <a:ext cx="75575" cy="75575"/>
            </a:xfrm>
            <a:custGeom>
              <a:avLst/>
              <a:gdLst/>
              <a:ahLst/>
              <a:cxnLst/>
              <a:rect l="l" t="t" r="r" b="b"/>
              <a:pathLst>
                <a:path w="3023" h="3023"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13" name="Google Shape;7513;p85"/>
            <p:cNvSpPr/>
            <p:nvPr/>
          </p:nvSpPr>
          <p:spPr>
            <a:xfrm>
              <a:off x="3939825" y="4582100"/>
              <a:ext cx="73225" cy="75575"/>
            </a:xfrm>
            <a:custGeom>
              <a:avLst/>
              <a:gdLst/>
              <a:ahLst/>
              <a:cxnLst/>
              <a:rect l="l" t="t" r="r" b="b"/>
              <a:pathLst>
                <a:path w="2929" h="3023" extrusionOk="0">
                  <a:moveTo>
                    <a:pt x="1512" y="0"/>
                  </a:moveTo>
                  <a:cubicBezTo>
                    <a:pt x="662" y="0"/>
                    <a:pt x="1" y="661"/>
                    <a:pt x="1" y="1511"/>
                  </a:cubicBezTo>
                  <a:cubicBezTo>
                    <a:pt x="1" y="2361"/>
                    <a:pt x="662" y="3022"/>
                    <a:pt x="1512" y="3022"/>
                  </a:cubicBezTo>
                  <a:cubicBezTo>
                    <a:pt x="2267" y="3022"/>
                    <a:pt x="2928" y="2361"/>
                    <a:pt x="2928" y="1511"/>
                  </a:cubicBezTo>
                  <a:cubicBezTo>
                    <a:pt x="2928" y="661"/>
                    <a:pt x="2267" y="0"/>
                    <a:pt x="151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14" name="Google Shape;7514;p85"/>
            <p:cNvSpPr/>
            <p:nvPr/>
          </p:nvSpPr>
          <p:spPr>
            <a:xfrm>
              <a:off x="5731725" y="4393225"/>
              <a:ext cx="73200" cy="75575"/>
            </a:xfrm>
            <a:custGeom>
              <a:avLst/>
              <a:gdLst/>
              <a:ahLst/>
              <a:cxnLst/>
              <a:rect l="l" t="t" r="r" b="b"/>
              <a:pathLst>
                <a:path w="2928" h="3023" extrusionOk="0">
                  <a:moveTo>
                    <a:pt x="1417" y="1"/>
                  </a:moveTo>
                  <a:cubicBezTo>
                    <a:pt x="662" y="1"/>
                    <a:pt x="0" y="662"/>
                    <a:pt x="0" y="1512"/>
                  </a:cubicBezTo>
                  <a:cubicBezTo>
                    <a:pt x="0" y="2361"/>
                    <a:pt x="662" y="3023"/>
                    <a:pt x="1417" y="3023"/>
                  </a:cubicBezTo>
                  <a:cubicBezTo>
                    <a:pt x="1606" y="3023"/>
                    <a:pt x="1795" y="2928"/>
                    <a:pt x="1984" y="2834"/>
                  </a:cubicBezTo>
                  <a:cubicBezTo>
                    <a:pt x="2267" y="2456"/>
                    <a:pt x="2550" y="2173"/>
                    <a:pt x="2928" y="1795"/>
                  </a:cubicBezTo>
                  <a:cubicBezTo>
                    <a:pt x="2928" y="1700"/>
                    <a:pt x="2928" y="1606"/>
                    <a:pt x="2928" y="1512"/>
                  </a:cubicBezTo>
                  <a:cubicBezTo>
                    <a:pt x="2928" y="662"/>
                    <a:pt x="2267" y="1"/>
                    <a:pt x="141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15" name="Google Shape;7515;p85"/>
            <p:cNvSpPr/>
            <p:nvPr/>
          </p:nvSpPr>
          <p:spPr>
            <a:xfrm>
              <a:off x="5531050" y="4393225"/>
              <a:ext cx="75575" cy="75575"/>
            </a:xfrm>
            <a:custGeom>
              <a:avLst/>
              <a:gdLst/>
              <a:ahLst/>
              <a:cxnLst/>
              <a:rect l="l" t="t" r="r" b="b"/>
              <a:pathLst>
                <a:path w="3023" h="3023" extrusionOk="0">
                  <a:moveTo>
                    <a:pt x="1512" y="1"/>
                  </a:moveTo>
                  <a:cubicBezTo>
                    <a:pt x="662" y="1"/>
                    <a:pt x="1" y="662"/>
                    <a:pt x="1" y="1512"/>
                  </a:cubicBezTo>
                  <a:cubicBezTo>
                    <a:pt x="1" y="2361"/>
                    <a:pt x="662" y="3023"/>
                    <a:pt x="1512" y="3023"/>
                  </a:cubicBezTo>
                  <a:cubicBezTo>
                    <a:pt x="2361" y="3023"/>
                    <a:pt x="3022" y="2361"/>
                    <a:pt x="3022" y="1512"/>
                  </a:cubicBezTo>
                  <a:cubicBezTo>
                    <a:pt x="3022" y="662"/>
                    <a:pt x="2361" y="1"/>
                    <a:pt x="151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16" name="Google Shape;7516;p85"/>
            <p:cNvSpPr/>
            <p:nvPr/>
          </p:nvSpPr>
          <p:spPr>
            <a:xfrm>
              <a:off x="5332750" y="4393225"/>
              <a:ext cx="75550" cy="75575"/>
            </a:xfrm>
            <a:custGeom>
              <a:avLst/>
              <a:gdLst/>
              <a:ahLst/>
              <a:cxnLst/>
              <a:rect l="l" t="t" r="r" b="b"/>
              <a:pathLst>
                <a:path w="3022" h="3023" extrusionOk="0">
                  <a:moveTo>
                    <a:pt x="1511" y="1"/>
                  </a:moveTo>
                  <a:cubicBezTo>
                    <a:pt x="661" y="1"/>
                    <a:pt x="0" y="662"/>
                    <a:pt x="0" y="1512"/>
                  </a:cubicBezTo>
                  <a:cubicBezTo>
                    <a:pt x="0" y="2361"/>
                    <a:pt x="661" y="3023"/>
                    <a:pt x="1511" y="3023"/>
                  </a:cubicBezTo>
                  <a:cubicBezTo>
                    <a:pt x="2267" y="3023"/>
                    <a:pt x="3022" y="2361"/>
                    <a:pt x="2928" y="1512"/>
                  </a:cubicBezTo>
                  <a:cubicBezTo>
                    <a:pt x="2928" y="662"/>
                    <a:pt x="2267" y="1"/>
                    <a:pt x="151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17" name="Google Shape;7517;p85"/>
            <p:cNvSpPr/>
            <p:nvPr/>
          </p:nvSpPr>
          <p:spPr>
            <a:xfrm>
              <a:off x="5134425" y="4393225"/>
              <a:ext cx="73225" cy="75575"/>
            </a:xfrm>
            <a:custGeom>
              <a:avLst/>
              <a:gdLst/>
              <a:ahLst/>
              <a:cxnLst/>
              <a:rect l="l" t="t" r="r" b="b"/>
              <a:pathLst>
                <a:path w="2929" h="3023" extrusionOk="0">
                  <a:moveTo>
                    <a:pt x="1417" y="1"/>
                  </a:moveTo>
                  <a:cubicBezTo>
                    <a:pt x="662" y="1"/>
                    <a:pt x="1" y="662"/>
                    <a:pt x="1" y="1512"/>
                  </a:cubicBezTo>
                  <a:cubicBezTo>
                    <a:pt x="1" y="2361"/>
                    <a:pt x="662" y="3023"/>
                    <a:pt x="1417" y="3023"/>
                  </a:cubicBezTo>
                  <a:cubicBezTo>
                    <a:pt x="2267" y="3023"/>
                    <a:pt x="2928" y="2361"/>
                    <a:pt x="2928" y="1512"/>
                  </a:cubicBezTo>
                  <a:cubicBezTo>
                    <a:pt x="2928" y="662"/>
                    <a:pt x="2267" y="1"/>
                    <a:pt x="141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18" name="Google Shape;7518;p85"/>
            <p:cNvSpPr/>
            <p:nvPr/>
          </p:nvSpPr>
          <p:spPr>
            <a:xfrm>
              <a:off x="4933750" y="4393225"/>
              <a:ext cx="75575" cy="75575"/>
            </a:xfrm>
            <a:custGeom>
              <a:avLst/>
              <a:gdLst/>
              <a:ahLst/>
              <a:cxnLst/>
              <a:rect l="l" t="t" r="r" b="b"/>
              <a:pathLst>
                <a:path w="3023" h="3023" extrusionOk="0">
                  <a:moveTo>
                    <a:pt x="1512" y="1"/>
                  </a:moveTo>
                  <a:cubicBezTo>
                    <a:pt x="662" y="1"/>
                    <a:pt x="1" y="662"/>
                    <a:pt x="1" y="1512"/>
                  </a:cubicBezTo>
                  <a:cubicBezTo>
                    <a:pt x="1" y="2361"/>
                    <a:pt x="662" y="3023"/>
                    <a:pt x="1512" y="3023"/>
                  </a:cubicBezTo>
                  <a:cubicBezTo>
                    <a:pt x="2362" y="3023"/>
                    <a:pt x="3023" y="2361"/>
                    <a:pt x="3023" y="1512"/>
                  </a:cubicBezTo>
                  <a:cubicBezTo>
                    <a:pt x="3023" y="662"/>
                    <a:pt x="2362" y="1"/>
                    <a:pt x="151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19" name="Google Shape;7519;p85"/>
            <p:cNvSpPr/>
            <p:nvPr/>
          </p:nvSpPr>
          <p:spPr>
            <a:xfrm>
              <a:off x="4735450" y="4393225"/>
              <a:ext cx="75575" cy="75575"/>
            </a:xfrm>
            <a:custGeom>
              <a:avLst/>
              <a:gdLst/>
              <a:ahLst/>
              <a:cxnLst/>
              <a:rect l="l" t="t" r="r" b="b"/>
              <a:pathLst>
                <a:path w="3023" h="3023" extrusionOk="0">
                  <a:moveTo>
                    <a:pt x="1511" y="1"/>
                  </a:moveTo>
                  <a:cubicBezTo>
                    <a:pt x="661" y="1"/>
                    <a:pt x="0" y="662"/>
                    <a:pt x="0" y="1512"/>
                  </a:cubicBezTo>
                  <a:cubicBezTo>
                    <a:pt x="0" y="2361"/>
                    <a:pt x="661" y="3023"/>
                    <a:pt x="1511" y="3023"/>
                  </a:cubicBezTo>
                  <a:cubicBezTo>
                    <a:pt x="2361" y="3023"/>
                    <a:pt x="3022" y="2361"/>
                    <a:pt x="3022" y="1512"/>
                  </a:cubicBezTo>
                  <a:cubicBezTo>
                    <a:pt x="3022" y="662"/>
                    <a:pt x="2361" y="1"/>
                    <a:pt x="151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20" name="Google Shape;7520;p85"/>
            <p:cNvSpPr/>
            <p:nvPr/>
          </p:nvSpPr>
          <p:spPr>
            <a:xfrm>
              <a:off x="4537125" y="4393225"/>
              <a:ext cx="73225" cy="75575"/>
            </a:xfrm>
            <a:custGeom>
              <a:avLst/>
              <a:gdLst/>
              <a:ahLst/>
              <a:cxnLst/>
              <a:rect l="l" t="t" r="r" b="b"/>
              <a:pathLst>
                <a:path w="2929" h="3023" extrusionOk="0">
                  <a:moveTo>
                    <a:pt x="1417" y="1"/>
                  </a:moveTo>
                  <a:cubicBezTo>
                    <a:pt x="662" y="1"/>
                    <a:pt x="1" y="662"/>
                    <a:pt x="1" y="1512"/>
                  </a:cubicBezTo>
                  <a:cubicBezTo>
                    <a:pt x="1" y="2361"/>
                    <a:pt x="662" y="3023"/>
                    <a:pt x="1417" y="3023"/>
                  </a:cubicBezTo>
                  <a:cubicBezTo>
                    <a:pt x="2267" y="3023"/>
                    <a:pt x="2928" y="2361"/>
                    <a:pt x="2928" y="1512"/>
                  </a:cubicBezTo>
                  <a:cubicBezTo>
                    <a:pt x="2928" y="662"/>
                    <a:pt x="2267" y="1"/>
                    <a:pt x="151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21" name="Google Shape;7521;p85"/>
            <p:cNvSpPr/>
            <p:nvPr/>
          </p:nvSpPr>
          <p:spPr>
            <a:xfrm>
              <a:off x="4336450" y="4393225"/>
              <a:ext cx="75575" cy="75575"/>
            </a:xfrm>
            <a:custGeom>
              <a:avLst/>
              <a:gdLst/>
              <a:ahLst/>
              <a:cxnLst/>
              <a:rect l="l" t="t" r="r" b="b"/>
              <a:pathLst>
                <a:path w="3023" h="3023" extrusionOk="0">
                  <a:moveTo>
                    <a:pt x="1512" y="1"/>
                  </a:moveTo>
                  <a:cubicBezTo>
                    <a:pt x="662" y="1"/>
                    <a:pt x="1" y="662"/>
                    <a:pt x="1" y="1512"/>
                  </a:cubicBezTo>
                  <a:cubicBezTo>
                    <a:pt x="1" y="2361"/>
                    <a:pt x="662" y="3023"/>
                    <a:pt x="1512" y="3023"/>
                  </a:cubicBezTo>
                  <a:cubicBezTo>
                    <a:pt x="2362" y="3023"/>
                    <a:pt x="3023" y="2361"/>
                    <a:pt x="3023" y="1512"/>
                  </a:cubicBezTo>
                  <a:cubicBezTo>
                    <a:pt x="3023" y="662"/>
                    <a:pt x="2362" y="1"/>
                    <a:pt x="151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22" name="Google Shape;7522;p85"/>
            <p:cNvSpPr/>
            <p:nvPr/>
          </p:nvSpPr>
          <p:spPr>
            <a:xfrm>
              <a:off x="4138150" y="4393225"/>
              <a:ext cx="75575" cy="75575"/>
            </a:xfrm>
            <a:custGeom>
              <a:avLst/>
              <a:gdLst/>
              <a:ahLst/>
              <a:cxnLst/>
              <a:rect l="l" t="t" r="r" b="b"/>
              <a:pathLst>
                <a:path w="3023" h="3023" extrusionOk="0">
                  <a:moveTo>
                    <a:pt x="1511" y="1"/>
                  </a:moveTo>
                  <a:cubicBezTo>
                    <a:pt x="661" y="1"/>
                    <a:pt x="0" y="662"/>
                    <a:pt x="0" y="1512"/>
                  </a:cubicBezTo>
                  <a:cubicBezTo>
                    <a:pt x="0" y="2361"/>
                    <a:pt x="661" y="3023"/>
                    <a:pt x="1511" y="3023"/>
                  </a:cubicBezTo>
                  <a:cubicBezTo>
                    <a:pt x="2361" y="3023"/>
                    <a:pt x="3022" y="2361"/>
                    <a:pt x="3022" y="1512"/>
                  </a:cubicBezTo>
                  <a:cubicBezTo>
                    <a:pt x="3022" y="662"/>
                    <a:pt x="2361" y="1"/>
                    <a:pt x="151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23" name="Google Shape;7523;p85"/>
            <p:cNvSpPr/>
            <p:nvPr/>
          </p:nvSpPr>
          <p:spPr>
            <a:xfrm>
              <a:off x="3939825" y="4393225"/>
              <a:ext cx="73225" cy="75575"/>
            </a:xfrm>
            <a:custGeom>
              <a:avLst/>
              <a:gdLst/>
              <a:ahLst/>
              <a:cxnLst/>
              <a:rect l="l" t="t" r="r" b="b"/>
              <a:pathLst>
                <a:path w="2929" h="3023" extrusionOk="0">
                  <a:moveTo>
                    <a:pt x="1512" y="1"/>
                  </a:moveTo>
                  <a:cubicBezTo>
                    <a:pt x="662" y="1"/>
                    <a:pt x="1" y="662"/>
                    <a:pt x="1" y="1512"/>
                  </a:cubicBezTo>
                  <a:cubicBezTo>
                    <a:pt x="1" y="2361"/>
                    <a:pt x="662" y="3023"/>
                    <a:pt x="1512" y="3023"/>
                  </a:cubicBezTo>
                  <a:cubicBezTo>
                    <a:pt x="2267" y="3023"/>
                    <a:pt x="2928" y="2361"/>
                    <a:pt x="2928" y="1512"/>
                  </a:cubicBezTo>
                  <a:cubicBezTo>
                    <a:pt x="2928" y="662"/>
                    <a:pt x="2267" y="1"/>
                    <a:pt x="151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24" name="Google Shape;7524;p85"/>
            <p:cNvSpPr/>
            <p:nvPr/>
          </p:nvSpPr>
          <p:spPr>
            <a:xfrm>
              <a:off x="5731725" y="4204350"/>
              <a:ext cx="73200" cy="73225"/>
            </a:xfrm>
            <a:custGeom>
              <a:avLst/>
              <a:gdLst/>
              <a:ahLst/>
              <a:cxnLst/>
              <a:rect l="l" t="t" r="r" b="b"/>
              <a:pathLst>
                <a:path w="2928" h="2929" extrusionOk="0">
                  <a:moveTo>
                    <a:pt x="1417" y="1"/>
                  </a:moveTo>
                  <a:cubicBezTo>
                    <a:pt x="662" y="1"/>
                    <a:pt x="0" y="662"/>
                    <a:pt x="0" y="1512"/>
                  </a:cubicBezTo>
                  <a:cubicBezTo>
                    <a:pt x="0" y="2267"/>
                    <a:pt x="662" y="2928"/>
                    <a:pt x="1417" y="2928"/>
                  </a:cubicBezTo>
                  <a:cubicBezTo>
                    <a:pt x="2267" y="2928"/>
                    <a:pt x="2928" y="2267"/>
                    <a:pt x="2928" y="1512"/>
                  </a:cubicBezTo>
                  <a:cubicBezTo>
                    <a:pt x="2928" y="662"/>
                    <a:pt x="2267" y="1"/>
                    <a:pt x="141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25" name="Google Shape;7525;p85"/>
            <p:cNvSpPr/>
            <p:nvPr/>
          </p:nvSpPr>
          <p:spPr>
            <a:xfrm>
              <a:off x="5531050" y="4204350"/>
              <a:ext cx="75575" cy="73225"/>
            </a:xfrm>
            <a:custGeom>
              <a:avLst/>
              <a:gdLst/>
              <a:ahLst/>
              <a:cxnLst/>
              <a:rect l="l" t="t" r="r" b="b"/>
              <a:pathLst>
                <a:path w="3023" h="2929" extrusionOk="0">
                  <a:moveTo>
                    <a:pt x="1512" y="1"/>
                  </a:moveTo>
                  <a:cubicBezTo>
                    <a:pt x="662" y="1"/>
                    <a:pt x="1" y="662"/>
                    <a:pt x="1" y="1512"/>
                  </a:cubicBezTo>
                  <a:cubicBezTo>
                    <a:pt x="1" y="2267"/>
                    <a:pt x="662" y="2928"/>
                    <a:pt x="1512" y="2928"/>
                  </a:cubicBezTo>
                  <a:cubicBezTo>
                    <a:pt x="2361" y="2928"/>
                    <a:pt x="3022" y="2267"/>
                    <a:pt x="3022" y="1512"/>
                  </a:cubicBezTo>
                  <a:cubicBezTo>
                    <a:pt x="3022" y="662"/>
                    <a:pt x="2361" y="1"/>
                    <a:pt x="151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26" name="Google Shape;7526;p85"/>
            <p:cNvSpPr/>
            <p:nvPr/>
          </p:nvSpPr>
          <p:spPr>
            <a:xfrm>
              <a:off x="5332750" y="4204350"/>
              <a:ext cx="75550" cy="73225"/>
            </a:xfrm>
            <a:custGeom>
              <a:avLst/>
              <a:gdLst/>
              <a:ahLst/>
              <a:cxnLst/>
              <a:rect l="l" t="t" r="r" b="b"/>
              <a:pathLst>
                <a:path w="3022" h="2929" extrusionOk="0">
                  <a:moveTo>
                    <a:pt x="1511" y="1"/>
                  </a:moveTo>
                  <a:cubicBezTo>
                    <a:pt x="661" y="1"/>
                    <a:pt x="0" y="662"/>
                    <a:pt x="0" y="1512"/>
                  </a:cubicBezTo>
                  <a:cubicBezTo>
                    <a:pt x="0" y="2267"/>
                    <a:pt x="661" y="2928"/>
                    <a:pt x="1511" y="2928"/>
                  </a:cubicBezTo>
                  <a:cubicBezTo>
                    <a:pt x="2267" y="2928"/>
                    <a:pt x="3022" y="2267"/>
                    <a:pt x="2928" y="1512"/>
                  </a:cubicBezTo>
                  <a:cubicBezTo>
                    <a:pt x="2928" y="662"/>
                    <a:pt x="2267" y="1"/>
                    <a:pt x="151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27" name="Google Shape;7527;p85"/>
            <p:cNvSpPr/>
            <p:nvPr/>
          </p:nvSpPr>
          <p:spPr>
            <a:xfrm>
              <a:off x="5134425" y="4204350"/>
              <a:ext cx="73225" cy="73225"/>
            </a:xfrm>
            <a:custGeom>
              <a:avLst/>
              <a:gdLst/>
              <a:ahLst/>
              <a:cxnLst/>
              <a:rect l="l" t="t" r="r" b="b"/>
              <a:pathLst>
                <a:path w="2929" h="2929" extrusionOk="0">
                  <a:moveTo>
                    <a:pt x="1417" y="1"/>
                  </a:moveTo>
                  <a:cubicBezTo>
                    <a:pt x="662" y="1"/>
                    <a:pt x="1" y="662"/>
                    <a:pt x="1" y="1512"/>
                  </a:cubicBezTo>
                  <a:cubicBezTo>
                    <a:pt x="1" y="2267"/>
                    <a:pt x="662" y="2928"/>
                    <a:pt x="1417" y="2928"/>
                  </a:cubicBezTo>
                  <a:cubicBezTo>
                    <a:pt x="2267" y="2928"/>
                    <a:pt x="2928" y="2267"/>
                    <a:pt x="2928" y="1512"/>
                  </a:cubicBezTo>
                  <a:cubicBezTo>
                    <a:pt x="2928" y="662"/>
                    <a:pt x="2267" y="1"/>
                    <a:pt x="141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28" name="Google Shape;7528;p85"/>
            <p:cNvSpPr/>
            <p:nvPr/>
          </p:nvSpPr>
          <p:spPr>
            <a:xfrm>
              <a:off x="4933750" y="4204350"/>
              <a:ext cx="75575" cy="73225"/>
            </a:xfrm>
            <a:custGeom>
              <a:avLst/>
              <a:gdLst/>
              <a:ahLst/>
              <a:cxnLst/>
              <a:rect l="l" t="t" r="r" b="b"/>
              <a:pathLst>
                <a:path w="3023" h="2929" extrusionOk="0">
                  <a:moveTo>
                    <a:pt x="1512" y="1"/>
                  </a:moveTo>
                  <a:cubicBezTo>
                    <a:pt x="662" y="1"/>
                    <a:pt x="1" y="662"/>
                    <a:pt x="1" y="1512"/>
                  </a:cubicBezTo>
                  <a:cubicBezTo>
                    <a:pt x="1" y="2267"/>
                    <a:pt x="662" y="2928"/>
                    <a:pt x="1512" y="2928"/>
                  </a:cubicBezTo>
                  <a:cubicBezTo>
                    <a:pt x="2362" y="2928"/>
                    <a:pt x="3023" y="2267"/>
                    <a:pt x="3023" y="1512"/>
                  </a:cubicBezTo>
                  <a:cubicBezTo>
                    <a:pt x="3023" y="662"/>
                    <a:pt x="2362" y="1"/>
                    <a:pt x="151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29" name="Google Shape;7529;p85"/>
            <p:cNvSpPr/>
            <p:nvPr/>
          </p:nvSpPr>
          <p:spPr>
            <a:xfrm>
              <a:off x="4735450" y="4204350"/>
              <a:ext cx="75575" cy="73225"/>
            </a:xfrm>
            <a:custGeom>
              <a:avLst/>
              <a:gdLst/>
              <a:ahLst/>
              <a:cxnLst/>
              <a:rect l="l" t="t" r="r" b="b"/>
              <a:pathLst>
                <a:path w="3023" h="2929" extrusionOk="0">
                  <a:moveTo>
                    <a:pt x="1511" y="1"/>
                  </a:moveTo>
                  <a:cubicBezTo>
                    <a:pt x="661" y="1"/>
                    <a:pt x="0" y="662"/>
                    <a:pt x="0" y="1512"/>
                  </a:cubicBezTo>
                  <a:cubicBezTo>
                    <a:pt x="0" y="2267"/>
                    <a:pt x="661" y="2928"/>
                    <a:pt x="1511" y="2928"/>
                  </a:cubicBezTo>
                  <a:cubicBezTo>
                    <a:pt x="2361" y="2928"/>
                    <a:pt x="3022" y="2267"/>
                    <a:pt x="3022" y="1512"/>
                  </a:cubicBezTo>
                  <a:cubicBezTo>
                    <a:pt x="3022" y="662"/>
                    <a:pt x="2361" y="1"/>
                    <a:pt x="151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30" name="Google Shape;7530;p85"/>
            <p:cNvSpPr/>
            <p:nvPr/>
          </p:nvSpPr>
          <p:spPr>
            <a:xfrm>
              <a:off x="4537125" y="4204350"/>
              <a:ext cx="73225" cy="73225"/>
            </a:xfrm>
            <a:custGeom>
              <a:avLst/>
              <a:gdLst/>
              <a:ahLst/>
              <a:cxnLst/>
              <a:rect l="l" t="t" r="r" b="b"/>
              <a:pathLst>
                <a:path w="2929" h="2929" extrusionOk="0">
                  <a:moveTo>
                    <a:pt x="1417" y="1"/>
                  </a:moveTo>
                  <a:cubicBezTo>
                    <a:pt x="662" y="1"/>
                    <a:pt x="1" y="662"/>
                    <a:pt x="1" y="1512"/>
                  </a:cubicBezTo>
                  <a:cubicBezTo>
                    <a:pt x="1" y="2267"/>
                    <a:pt x="662" y="2928"/>
                    <a:pt x="1417" y="2928"/>
                  </a:cubicBezTo>
                  <a:cubicBezTo>
                    <a:pt x="2267" y="2928"/>
                    <a:pt x="2928" y="2267"/>
                    <a:pt x="2928" y="1512"/>
                  </a:cubicBezTo>
                  <a:cubicBezTo>
                    <a:pt x="2928" y="662"/>
                    <a:pt x="2267" y="1"/>
                    <a:pt x="151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31" name="Google Shape;7531;p85"/>
            <p:cNvSpPr/>
            <p:nvPr/>
          </p:nvSpPr>
          <p:spPr>
            <a:xfrm>
              <a:off x="4336450" y="4204350"/>
              <a:ext cx="75575" cy="73225"/>
            </a:xfrm>
            <a:custGeom>
              <a:avLst/>
              <a:gdLst/>
              <a:ahLst/>
              <a:cxnLst/>
              <a:rect l="l" t="t" r="r" b="b"/>
              <a:pathLst>
                <a:path w="3023" h="2929" extrusionOk="0">
                  <a:moveTo>
                    <a:pt x="1512" y="1"/>
                  </a:moveTo>
                  <a:cubicBezTo>
                    <a:pt x="662" y="1"/>
                    <a:pt x="1" y="662"/>
                    <a:pt x="1" y="1512"/>
                  </a:cubicBezTo>
                  <a:cubicBezTo>
                    <a:pt x="1" y="2267"/>
                    <a:pt x="662" y="2928"/>
                    <a:pt x="1512" y="2928"/>
                  </a:cubicBezTo>
                  <a:cubicBezTo>
                    <a:pt x="2362" y="2928"/>
                    <a:pt x="3023" y="2267"/>
                    <a:pt x="3023" y="1512"/>
                  </a:cubicBezTo>
                  <a:cubicBezTo>
                    <a:pt x="3023" y="662"/>
                    <a:pt x="2362" y="1"/>
                    <a:pt x="151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32" name="Google Shape;7532;p85"/>
            <p:cNvSpPr/>
            <p:nvPr/>
          </p:nvSpPr>
          <p:spPr>
            <a:xfrm>
              <a:off x="4138150" y="4204350"/>
              <a:ext cx="75575" cy="73225"/>
            </a:xfrm>
            <a:custGeom>
              <a:avLst/>
              <a:gdLst/>
              <a:ahLst/>
              <a:cxnLst/>
              <a:rect l="l" t="t" r="r" b="b"/>
              <a:pathLst>
                <a:path w="3023" h="2929" extrusionOk="0">
                  <a:moveTo>
                    <a:pt x="1511" y="1"/>
                  </a:moveTo>
                  <a:cubicBezTo>
                    <a:pt x="661" y="1"/>
                    <a:pt x="0" y="662"/>
                    <a:pt x="0" y="1512"/>
                  </a:cubicBezTo>
                  <a:cubicBezTo>
                    <a:pt x="0" y="2267"/>
                    <a:pt x="661" y="2928"/>
                    <a:pt x="1511" y="2928"/>
                  </a:cubicBezTo>
                  <a:cubicBezTo>
                    <a:pt x="2361" y="2928"/>
                    <a:pt x="3022" y="2267"/>
                    <a:pt x="3022" y="1512"/>
                  </a:cubicBezTo>
                  <a:cubicBezTo>
                    <a:pt x="3022" y="662"/>
                    <a:pt x="2361" y="1"/>
                    <a:pt x="151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33" name="Google Shape;7533;p85"/>
            <p:cNvSpPr/>
            <p:nvPr/>
          </p:nvSpPr>
          <p:spPr>
            <a:xfrm>
              <a:off x="3939825" y="4204350"/>
              <a:ext cx="73225" cy="73225"/>
            </a:xfrm>
            <a:custGeom>
              <a:avLst/>
              <a:gdLst/>
              <a:ahLst/>
              <a:cxnLst/>
              <a:rect l="l" t="t" r="r" b="b"/>
              <a:pathLst>
                <a:path w="2929" h="2929" extrusionOk="0">
                  <a:moveTo>
                    <a:pt x="1512" y="1"/>
                  </a:moveTo>
                  <a:cubicBezTo>
                    <a:pt x="662" y="1"/>
                    <a:pt x="1" y="662"/>
                    <a:pt x="1" y="1512"/>
                  </a:cubicBezTo>
                  <a:cubicBezTo>
                    <a:pt x="1" y="2267"/>
                    <a:pt x="662" y="2928"/>
                    <a:pt x="1512" y="2928"/>
                  </a:cubicBezTo>
                  <a:cubicBezTo>
                    <a:pt x="2267" y="2928"/>
                    <a:pt x="2928" y="2267"/>
                    <a:pt x="2928" y="1512"/>
                  </a:cubicBezTo>
                  <a:cubicBezTo>
                    <a:pt x="2928" y="662"/>
                    <a:pt x="2267" y="1"/>
                    <a:pt x="151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34" name="Google Shape;7534;p85"/>
            <p:cNvSpPr/>
            <p:nvPr/>
          </p:nvSpPr>
          <p:spPr>
            <a:xfrm>
              <a:off x="5930025" y="4015500"/>
              <a:ext cx="73225" cy="75550"/>
            </a:xfrm>
            <a:custGeom>
              <a:avLst/>
              <a:gdLst/>
              <a:ahLst/>
              <a:cxnLst/>
              <a:rect l="l" t="t" r="r" b="b"/>
              <a:pathLst>
                <a:path w="2929" h="3022" extrusionOk="0">
                  <a:moveTo>
                    <a:pt x="1512" y="0"/>
                  </a:moveTo>
                  <a:cubicBezTo>
                    <a:pt x="662" y="0"/>
                    <a:pt x="1" y="661"/>
                    <a:pt x="1" y="1511"/>
                  </a:cubicBezTo>
                  <a:cubicBezTo>
                    <a:pt x="1" y="2361"/>
                    <a:pt x="662" y="3022"/>
                    <a:pt x="1512" y="3022"/>
                  </a:cubicBezTo>
                  <a:cubicBezTo>
                    <a:pt x="2267" y="3022"/>
                    <a:pt x="2928" y="2361"/>
                    <a:pt x="2928" y="1511"/>
                  </a:cubicBezTo>
                  <a:cubicBezTo>
                    <a:pt x="2928" y="661"/>
                    <a:pt x="2267" y="0"/>
                    <a:pt x="151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35" name="Google Shape;7535;p85"/>
            <p:cNvSpPr/>
            <p:nvPr/>
          </p:nvSpPr>
          <p:spPr>
            <a:xfrm>
              <a:off x="5731725" y="4015500"/>
              <a:ext cx="73200" cy="75550"/>
            </a:xfrm>
            <a:custGeom>
              <a:avLst/>
              <a:gdLst/>
              <a:ahLst/>
              <a:cxnLst/>
              <a:rect l="l" t="t" r="r" b="b"/>
              <a:pathLst>
                <a:path w="2928" h="3022" extrusionOk="0">
                  <a:moveTo>
                    <a:pt x="1417" y="0"/>
                  </a:moveTo>
                  <a:cubicBezTo>
                    <a:pt x="662" y="0"/>
                    <a:pt x="0" y="661"/>
                    <a:pt x="0" y="1511"/>
                  </a:cubicBezTo>
                  <a:cubicBezTo>
                    <a:pt x="0" y="2361"/>
                    <a:pt x="662" y="3022"/>
                    <a:pt x="1417" y="3022"/>
                  </a:cubicBezTo>
                  <a:cubicBezTo>
                    <a:pt x="2267" y="3022"/>
                    <a:pt x="2928" y="2361"/>
                    <a:pt x="2928" y="1511"/>
                  </a:cubicBezTo>
                  <a:cubicBezTo>
                    <a:pt x="2928" y="661"/>
                    <a:pt x="2267" y="0"/>
                    <a:pt x="141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36" name="Google Shape;7536;p85"/>
            <p:cNvSpPr/>
            <p:nvPr/>
          </p:nvSpPr>
          <p:spPr>
            <a:xfrm>
              <a:off x="5531050" y="4015500"/>
              <a:ext cx="75575" cy="75550"/>
            </a:xfrm>
            <a:custGeom>
              <a:avLst/>
              <a:gdLst/>
              <a:ahLst/>
              <a:cxnLst/>
              <a:rect l="l" t="t" r="r" b="b"/>
              <a:pathLst>
                <a:path w="3023" h="3022" extrusionOk="0">
                  <a:moveTo>
                    <a:pt x="1512" y="0"/>
                  </a:moveTo>
                  <a:cubicBezTo>
                    <a:pt x="662" y="0"/>
                    <a:pt x="1" y="661"/>
                    <a:pt x="1" y="1511"/>
                  </a:cubicBezTo>
                  <a:cubicBezTo>
                    <a:pt x="1" y="2361"/>
                    <a:pt x="662" y="3022"/>
                    <a:pt x="1512" y="3022"/>
                  </a:cubicBezTo>
                  <a:cubicBezTo>
                    <a:pt x="2361" y="3022"/>
                    <a:pt x="3022" y="2361"/>
                    <a:pt x="3022" y="1511"/>
                  </a:cubicBezTo>
                  <a:cubicBezTo>
                    <a:pt x="3022" y="661"/>
                    <a:pt x="2361" y="0"/>
                    <a:pt x="151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37" name="Google Shape;7537;p85"/>
            <p:cNvSpPr/>
            <p:nvPr/>
          </p:nvSpPr>
          <p:spPr>
            <a:xfrm>
              <a:off x="5332750" y="4015500"/>
              <a:ext cx="75550" cy="75550"/>
            </a:xfrm>
            <a:custGeom>
              <a:avLst/>
              <a:gdLst/>
              <a:ahLst/>
              <a:cxnLst/>
              <a:rect l="l" t="t" r="r" b="b"/>
              <a:pathLst>
                <a:path w="3022" h="3022" extrusionOk="0">
                  <a:moveTo>
                    <a:pt x="1511" y="0"/>
                  </a:moveTo>
                  <a:cubicBezTo>
                    <a:pt x="661" y="0"/>
                    <a:pt x="0" y="661"/>
                    <a:pt x="0" y="1511"/>
                  </a:cubicBezTo>
                  <a:cubicBezTo>
                    <a:pt x="0" y="2361"/>
                    <a:pt x="661" y="3022"/>
                    <a:pt x="1511" y="3022"/>
                  </a:cubicBezTo>
                  <a:cubicBezTo>
                    <a:pt x="2267" y="3022"/>
                    <a:pt x="3022" y="2361"/>
                    <a:pt x="2928" y="1511"/>
                  </a:cubicBezTo>
                  <a:cubicBezTo>
                    <a:pt x="2928" y="661"/>
                    <a:pt x="2267" y="0"/>
                    <a:pt x="151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38" name="Google Shape;7538;p85"/>
            <p:cNvSpPr/>
            <p:nvPr/>
          </p:nvSpPr>
          <p:spPr>
            <a:xfrm>
              <a:off x="5134425" y="4015500"/>
              <a:ext cx="73225" cy="75550"/>
            </a:xfrm>
            <a:custGeom>
              <a:avLst/>
              <a:gdLst/>
              <a:ahLst/>
              <a:cxnLst/>
              <a:rect l="l" t="t" r="r" b="b"/>
              <a:pathLst>
                <a:path w="2929" h="3022" extrusionOk="0">
                  <a:moveTo>
                    <a:pt x="1417" y="0"/>
                  </a:moveTo>
                  <a:cubicBezTo>
                    <a:pt x="662" y="0"/>
                    <a:pt x="1" y="661"/>
                    <a:pt x="1" y="1511"/>
                  </a:cubicBezTo>
                  <a:cubicBezTo>
                    <a:pt x="1" y="2361"/>
                    <a:pt x="662" y="3022"/>
                    <a:pt x="1417" y="3022"/>
                  </a:cubicBezTo>
                  <a:cubicBezTo>
                    <a:pt x="2267" y="3022"/>
                    <a:pt x="2928" y="2361"/>
                    <a:pt x="2928" y="1511"/>
                  </a:cubicBezTo>
                  <a:cubicBezTo>
                    <a:pt x="2928" y="661"/>
                    <a:pt x="2267" y="0"/>
                    <a:pt x="141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39" name="Google Shape;7539;p85"/>
            <p:cNvSpPr/>
            <p:nvPr/>
          </p:nvSpPr>
          <p:spPr>
            <a:xfrm>
              <a:off x="4933750" y="4015500"/>
              <a:ext cx="75575" cy="75550"/>
            </a:xfrm>
            <a:custGeom>
              <a:avLst/>
              <a:gdLst/>
              <a:ahLst/>
              <a:cxnLst/>
              <a:rect l="l" t="t" r="r" b="b"/>
              <a:pathLst>
                <a:path w="3023" h="3022"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40" name="Google Shape;7540;p85"/>
            <p:cNvSpPr/>
            <p:nvPr/>
          </p:nvSpPr>
          <p:spPr>
            <a:xfrm>
              <a:off x="4735450" y="4015500"/>
              <a:ext cx="75575" cy="75550"/>
            </a:xfrm>
            <a:custGeom>
              <a:avLst/>
              <a:gdLst/>
              <a:ahLst/>
              <a:cxnLst/>
              <a:rect l="l" t="t" r="r" b="b"/>
              <a:pathLst>
                <a:path w="3023" h="3022"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41" name="Google Shape;7541;p85"/>
            <p:cNvSpPr/>
            <p:nvPr/>
          </p:nvSpPr>
          <p:spPr>
            <a:xfrm>
              <a:off x="4537125" y="4015500"/>
              <a:ext cx="73225" cy="75550"/>
            </a:xfrm>
            <a:custGeom>
              <a:avLst/>
              <a:gdLst/>
              <a:ahLst/>
              <a:cxnLst/>
              <a:rect l="l" t="t" r="r" b="b"/>
              <a:pathLst>
                <a:path w="2929" h="3022" extrusionOk="0">
                  <a:moveTo>
                    <a:pt x="1417" y="0"/>
                  </a:moveTo>
                  <a:cubicBezTo>
                    <a:pt x="662" y="0"/>
                    <a:pt x="1" y="661"/>
                    <a:pt x="1" y="1511"/>
                  </a:cubicBezTo>
                  <a:cubicBezTo>
                    <a:pt x="1" y="2361"/>
                    <a:pt x="662" y="3022"/>
                    <a:pt x="1417" y="3022"/>
                  </a:cubicBezTo>
                  <a:cubicBezTo>
                    <a:pt x="2267" y="3022"/>
                    <a:pt x="2928" y="2361"/>
                    <a:pt x="2928" y="1511"/>
                  </a:cubicBezTo>
                  <a:cubicBezTo>
                    <a:pt x="2928" y="661"/>
                    <a:pt x="2267" y="0"/>
                    <a:pt x="151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42" name="Google Shape;7542;p85"/>
            <p:cNvSpPr/>
            <p:nvPr/>
          </p:nvSpPr>
          <p:spPr>
            <a:xfrm>
              <a:off x="4336450" y="4015500"/>
              <a:ext cx="75575" cy="75550"/>
            </a:xfrm>
            <a:custGeom>
              <a:avLst/>
              <a:gdLst/>
              <a:ahLst/>
              <a:cxnLst/>
              <a:rect l="l" t="t" r="r" b="b"/>
              <a:pathLst>
                <a:path w="3023" h="3022"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43" name="Google Shape;7543;p85"/>
            <p:cNvSpPr/>
            <p:nvPr/>
          </p:nvSpPr>
          <p:spPr>
            <a:xfrm>
              <a:off x="4138150" y="4015500"/>
              <a:ext cx="75575" cy="75550"/>
            </a:xfrm>
            <a:custGeom>
              <a:avLst/>
              <a:gdLst/>
              <a:ahLst/>
              <a:cxnLst/>
              <a:rect l="l" t="t" r="r" b="b"/>
              <a:pathLst>
                <a:path w="3023" h="3022"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44" name="Google Shape;7544;p85"/>
            <p:cNvSpPr/>
            <p:nvPr/>
          </p:nvSpPr>
          <p:spPr>
            <a:xfrm>
              <a:off x="3939825" y="4015500"/>
              <a:ext cx="73225" cy="75550"/>
            </a:xfrm>
            <a:custGeom>
              <a:avLst/>
              <a:gdLst/>
              <a:ahLst/>
              <a:cxnLst/>
              <a:rect l="l" t="t" r="r" b="b"/>
              <a:pathLst>
                <a:path w="2929" h="3022" extrusionOk="0">
                  <a:moveTo>
                    <a:pt x="1512" y="0"/>
                  </a:moveTo>
                  <a:cubicBezTo>
                    <a:pt x="662" y="0"/>
                    <a:pt x="1" y="661"/>
                    <a:pt x="1" y="1511"/>
                  </a:cubicBezTo>
                  <a:cubicBezTo>
                    <a:pt x="1" y="2361"/>
                    <a:pt x="662" y="3022"/>
                    <a:pt x="1512" y="3022"/>
                  </a:cubicBezTo>
                  <a:cubicBezTo>
                    <a:pt x="2267" y="3022"/>
                    <a:pt x="2928" y="2361"/>
                    <a:pt x="2928" y="1511"/>
                  </a:cubicBezTo>
                  <a:cubicBezTo>
                    <a:pt x="2928" y="661"/>
                    <a:pt x="2267" y="0"/>
                    <a:pt x="151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45" name="Google Shape;7545;p85"/>
            <p:cNvSpPr/>
            <p:nvPr/>
          </p:nvSpPr>
          <p:spPr>
            <a:xfrm>
              <a:off x="5930025" y="3826625"/>
              <a:ext cx="73225" cy="75575"/>
            </a:xfrm>
            <a:custGeom>
              <a:avLst/>
              <a:gdLst/>
              <a:ahLst/>
              <a:cxnLst/>
              <a:rect l="l" t="t" r="r" b="b"/>
              <a:pathLst>
                <a:path w="2929" h="3023" extrusionOk="0">
                  <a:moveTo>
                    <a:pt x="1512" y="0"/>
                  </a:moveTo>
                  <a:cubicBezTo>
                    <a:pt x="662" y="0"/>
                    <a:pt x="1" y="661"/>
                    <a:pt x="1" y="1511"/>
                  </a:cubicBezTo>
                  <a:cubicBezTo>
                    <a:pt x="1" y="2361"/>
                    <a:pt x="662" y="3022"/>
                    <a:pt x="1512" y="3022"/>
                  </a:cubicBezTo>
                  <a:cubicBezTo>
                    <a:pt x="2267" y="3022"/>
                    <a:pt x="2928" y="2361"/>
                    <a:pt x="2928" y="1511"/>
                  </a:cubicBezTo>
                  <a:cubicBezTo>
                    <a:pt x="2928" y="661"/>
                    <a:pt x="2267" y="0"/>
                    <a:pt x="151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46" name="Google Shape;7546;p85"/>
            <p:cNvSpPr/>
            <p:nvPr/>
          </p:nvSpPr>
          <p:spPr>
            <a:xfrm>
              <a:off x="5731725" y="3826625"/>
              <a:ext cx="73200" cy="75575"/>
            </a:xfrm>
            <a:custGeom>
              <a:avLst/>
              <a:gdLst/>
              <a:ahLst/>
              <a:cxnLst/>
              <a:rect l="l" t="t" r="r" b="b"/>
              <a:pathLst>
                <a:path w="2928" h="3023" extrusionOk="0">
                  <a:moveTo>
                    <a:pt x="1417" y="0"/>
                  </a:moveTo>
                  <a:cubicBezTo>
                    <a:pt x="662" y="0"/>
                    <a:pt x="0" y="661"/>
                    <a:pt x="0" y="1511"/>
                  </a:cubicBezTo>
                  <a:cubicBezTo>
                    <a:pt x="0" y="2361"/>
                    <a:pt x="662" y="3022"/>
                    <a:pt x="1417" y="3022"/>
                  </a:cubicBezTo>
                  <a:cubicBezTo>
                    <a:pt x="2267" y="3022"/>
                    <a:pt x="2928" y="2361"/>
                    <a:pt x="2928" y="1511"/>
                  </a:cubicBezTo>
                  <a:cubicBezTo>
                    <a:pt x="2928" y="661"/>
                    <a:pt x="2267" y="0"/>
                    <a:pt x="141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47" name="Google Shape;7547;p85"/>
            <p:cNvSpPr/>
            <p:nvPr/>
          </p:nvSpPr>
          <p:spPr>
            <a:xfrm>
              <a:off x="5531050" y="3826625"/>
              <a:ext cx="75575" cy="75575"/>
            </a:xfrm>
            <a:custGeom>
              <a:avLst/>
              <a:gdLst/>
              <a:ahLst/>
              <a:cxnLst/>
              <a:rect l="l" t="t" r="r" b="b"/>
              <a:pathLst>
                <a:path w="3023" h="3023" extrusionOk="0">
                  <a:moveTo>
                    <a:pt x="1512" y="0"/>
                  </a:moveTo>
                  <a:cubicBezTo>
                    <a:pt x="662" y="0"/>
                    <a:pt x="1" y="661"/>
                    <a:pt x="1" y="1511"/>
                  </a:cubicBezTo>
                  <a:cubicBezTo>
                    <a:pt x="1" y="2361"/>
                    <a:pt x="662" y="3022"/>
                    <a:pt x="1512" y="3022"/>
                  </a:cubicBezTo>
                  <a:cubicBezTo>
                    <a:pt x="2361" y="3022"/>
                    <a:pt x="3022" y="2361"/>
                    <a:pt x="3022" y="1511"/>
                  </a:cubicBezTo>
                  <a:cubicBezTo>
                    <a:pt x="3022" y="661"/>
                    <a:pt x="2361" y="0"/>
                    <a:pt x="151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48" name="Google Shape;7548;p85"/>
            <p:cNvSpPr/>
            <p:nvPr/>
          </p:nvSpPr>
          <p:spPr>
            <a:xfrm>
              <a:off x="5332750" y="3826625"/>
              <a:ext cx="75550" cy="75575"/>
            </a:xfrm>
            <a:custGeom>
              <a:avLst/>
              <a:gdLst/>
              <a:ahLst/>
              <a:cxnLst/>
              <a:rect l="l" t="t" r="r" b="b"/>
              <a:pathLst>
                <a:path w="3022" h="3023" extrusionOk="0">
                  <a:moveTo>
                    <a:pt x="1511" y="0"/>
                  </a:moveTo>
                  <a:cubicBezTo>
                    <a:pt x="661" y="0"/>
                    <a:pt x="0" y="661"/>
                    <a:pt x="0" y="1511"/>
                  </a:cubicBezTo>
                  <a:cubicBezTo>
                    <a:pt x="0" y="2361"/>
                    <a:pt x="661" y="3022"/>
                    <a:pt x="1511" y="3022"/>
                  </a:cubicBezTo>
                  <a:cubicBezTo>
                    <a:pt x="2267" y="3022"/>
                    <a:pt x="3022" y="2361"/>
                    <a:pt x="2928" y="1511"/>
                  </a:cubicBezTo>
                  <a:cubicBezTo>
                    <a:pt x="2928" y="661"/>
                    <a:pt x="2267" y="0"/>
                    <a:pt x="151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49" name="Google Shape;7549;p85"/>
            <p:cNvSpPr/>
            <p:nvPr/>
          </p:nvSpPr>
          <p:spPr>
            <a:xfrm>
              <a:off x="5134425" y="3826625"/>
              <a:ext cx="73225" cy="75575"/>
            </a:xfrm>
            <a:custGeom>
              <a:avLst/>
              <a:gdLst/>
              <a:ahLst/>
              <a:cxnLst/>
              <a:rect l="l" t="t" r="r" b="b"/>
              <a:pathLst>
                <a:path w="2929" h="3023" extrusionOk="0">
                  <a:moveTo>
                    <a:pt x="1417" y="0"/>
                  </a:moveTo>
                  <a:cubicBezTo>
                    <a:pt x="662" y="0"/>
                    <a:pt x="1" y="661"/>
                    <a:pt x="1" y="1511"/>
                  </a:cubicBezTo>
                  <a:cubicBezTo>
                    <a:pt x="1" y="2361"/>
                    <a:pt x="662" y="3022"/>
                    <a:pt x="1417" y="3022"/>
                  </a:cubicBezTo>
                  <a:cubicBezTo>
                    <a:pt x="2267" y="3022"/>
                    <a:pt x="2928" y="2361"/>
                    <a:pt x="2928" y="1511"/>
                  </a:cubicBezTo>
                  <a:cubicBezTo>
                    <a:pt x="2928" y="661"/>
                    <a:pt x="2267" y="0"/>
                    <a:pt x="141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50" name="Google Shape;7550;p85"/>
            <p:cNvSpPr/>
            <p:nvPr/>
          </p:nvSpPr>
          <p:spPr>
            <a:xfrm>
              <a:off x="4933750" y="3826625"/>
              <a:ext cx="75575" cy="75575"/>
            </a:xfrm>
            <a:custGeom>
              <a:avLst/>
              <a:gdLst/>
              <a:ahLst/>
              <a:cxnLst/>
              <a:rect l="l" t="t" r="r" b="b"/>
              <a:pathLst>
                <a:path w="3023" h="3023"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51" name="Google Shape;7551;p85"/>
            <p:cNvSpPr/>
            <p:nvPr/>
          </p:nvSpPr>
          <p:spPr>
            <a:xfrm>
              <a:off x="4735450" y="3826625"/>
              <a:ext cx="75575" cy="75575"/>
            </a:xfrm>
            <a:custGeom>
              <a:avLst/>
              <a:gdLst/>
              <a:ahLst/>
              <a:cxnLst/>
              <a:rect l="l" t="t" r="r" b="b"/>
              <a:pathLst>
                <a:path w="3023" h="3023"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52" name="Google Shape;7552;p85"/>
            <p:cNvSpPr/>
            <p:nvPr/>
          </p:nvSpPr>
          <p:spPr>
            <a:xfrm>
              <a:off x="4537125" y="3826625"/>
              <a:ext cx="73225" cy="75575"/>
            </a:xfrm>
            <a:custGeom>
              <a:avLst/>
              <a:gdLst/>
              <a:ahLst/>
              <a:cxnLst/>
              <a:rect l="l" t="t" r="r" b="b"/>
              <a:pathLst>
                <a:path w="2929" h="3023" extrusionOk="0">
                  <a:moveTo>
                    <a:pt x="1417" y="0"/>
                  </a:moveTo>
                  <a:cubicBezTo>
                    <a:pt x="662" y="0"/>
                    <a:pt x="1" y="661"/>
                    <a:pt x="1" y="1511"/>
                  </a:cubicBezTo>
                  <a:cubicBezTo>
                    <a:pt x="1" y="2361"/>
                    <a:pt x="662" y="3022"/>
                    <a:pt x="1417" y="3022"/>
                  </a:cubicBezTo>
                  <a:cubicBezTo>
                    <a:pt x="2267" y="3022"/>
                    <a:pt x="2928" y="2361"/>
                    <a:pt x="2928" y="1511"/>
                  </a:cubicBezTo>
                  <a:cubicBezTo>
                    <a:pt x="2928" y="661"/>
                    <a:pt x="2267" y="0"/>
                    <a:pt x="151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53" name="Google Shape;7553;p85"/>
            <p:cNvSpPr/>
            <p:nvPr/>
          </p:nvSpPr>
          <p:spPr>
            <a:xfrm>
              <a:off x="4336450" y="3826625"/>
              <a:ext cx="75575" cy="75575"/>
            </a:xfrm>
            <a:custGeom>
              <a:avLst/>
              <a:gdLst/>
              <a:ahLst/>
              <a:cxnLst/>
              <a:rect l="l" t="t" r="r" b="b"/>
              <a:pathLst>
                <a:path w="3023" h="3023"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54" name="Google Shape;7554;p85"/>
            <p:cNvSpPr/>
            <p:nvPr/>
          </p:nvSpPr>
          <p:spPr>
            <a:xfrm>
              <a:off x="4138150" y="3826625"/>
              <a:ext cx="75575" cy="75575"/>
            </a:xfrm>
            <a:custGeom>
              <a:avLst/>
              <a:gdLst/>
              <a:ahLst/>
              <a:cxnLst/>
              <a:rect l="l" t="t" r="r" b="b"/>
              <a:pathLst>
                <a:path w="3023" h="3023"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55" name="Google Shape;7555;p85"/>
            <p:cNvSpPr/>
            <p:nvPr/>
          </p:nvSpPr>
          <p:spPr>
            <a:xfrm>
              <a:off x="3939825" y="3826625"/>
              <a:ext cx="73225" cy="75575"/>
            </a:xfrm>
            <a:custGeom>
              <a:avLst/>
              <a:gdLst/>
              <a:ahLst/>
              <a:cxnLst/>
              <a:rect l="l" t="t" r="r" b="b"/>
              <a:pathLst>
                <a:path w="2929" h="3023" extrusionOk="0">
                  <a:moveTo>
                    <a:pt x="1512" y="0"/>
                  </a:moveTo>
                  <a:cubicBezTo>
                    <a:pt x="662" y="0"/>
                    <a:pt x="1" y="661"/>
                    <a:pt x="1" y="1511"/>
                  </a:cubicBezTo>
                  <a:cubicBezTo>
                    <a:pt x="1" y="2361"/>
                    <a:pt x="662" y="3022"/>
                    <a:pt x="1512" y="3022"/>
                  </a:cubicBezTo>
                  <a:cubicBezTo>
                    <a:pt x="2267" y="3022"/>
                    <a:pt x="2928" y="2361"/>
                    <a:pt x="2928" y="1511"/>
                  </a:cubicBezTo>
                  <a:cubicBezTo>
                    <a:pt x="2928" y="661"/>
                    <a:pt x="2267" y="0"/>
                    <a:pt x="151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56" name="Google Shape;7556;p85"/>
            <p:cNvSpPr/>
            <p:nvPr/>
          </p:nvSpPr>
          <p:spPr>
            <a:xfrm>
              <a:off x="6128350" y="3637750"/>
              <a:ext cx="75575" cy="75575"/>
            </a:xfrm>
            <a:custGeom>
              <a:avLst/>
              <a:gdLst/>
              <a:ahLst/>
              <a:cxnLst/>
              <a:rect l="l" t="t" r="r" b="b"/>
              <a:pathLst>
                <a:path w="3023" h="3023" extrusionOk="0">
                  <a:moveTo>
                    <a:pt x="1511" y="1"/>
                  </a:moveTo>
                  <a:cubicBezTo>
                    <a:pt x="661" y="1"/>
                    <a:pt x="0" y="662"/>
                    <a:pt x="0" y="1512"/>
                  </a:cubicBezTo>
                  <a:cubicBezTo>
                    <a:pt x="0" y="2361"/>
                    <a:pt x="661" y="3022"/>
                    <a:pt x="1511" y="3022"/>
                  </a:cubicBezTo>
                  <a:cubicBezTo>
                    <a:pt x="2361" y="3022"/>
                    <a:pt x="3022" y="2361"/>
                    <a:pt x="3022" y="1512"/>
                  </a:cubicBezTo>
                  <a:cubicBezTo>
                    <a:pt x="3022" y="662"/>
                    <a:pt x="2361" y="1"/>
                    <a:pt x="151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57" name="Google Shape;7557;p85"/>
            <p:cNvSpPr/>
            <p:nvPr/>
          </p:nvSpPr>
          <p:spPr>
            <a:xfrm>
              <a:off x="5930025" y="3637750"/>
              <a:ext cx="73225" cy="75575"/>
            </a:xfrm>
            <a:custGeom>
              <a:avLst/>
              <a:gdLst/>
              <a:ahLst/>
              <a:cxnLst/>
              <a:rect l="l" t="t" r="r" b="b"/>
              <a:pathLst>
                <a:path w="2929" h="3023" extrusionOk="0">
                  <a:moveTo>
                    <a:pt x="1512" y="1"/>
                  </a:moveTo>
                  <a:cubicBezTo>
                    <a:pt x="662" y="1"/>
                    <a:pt x="1" y="662"/>
                    <a:pt x="1" y="1512"/>
                  </a:cubicBezTo>
                  <a:cubicBezTo>
                    <a:pt x="1" y="2361"/>
                    <a:pt x="662" y="3022"/>
                    <a:pt x="1512" y="3022"/>
                  </a:cubicBezTo>
                  <a:cubicBezTo>
                    <a:pt x="2267" y="3022"/>
                    <a:pt x="2928" y="2361"/>
                    <a:pt x="2928" y="1512"/>
                  </a:cubicBezTo>
                  <a:cubicBezTo>
                    <a:pt x="2928" y="662"/>
                    <a:pt x="2267" y="1"/>
                    <a:pt x="151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58" name="Google Shape;7558;p85"/>
            <p:cNvSpPr/>
            <p:nvPr/>
          </p:nvSpPr>
          <p:spPr>
            <a:xfrm>
              <a:off x="5731725" y="3637750"/>
              <a:ext cx="73200" cy="75575"/>
            </a:xfrm>
            <a:custGeom>
              <a:avLst/>
              <a:gdLst/>
              <a:ahLst/>
              <a:cxnLst/>
              <a:rect l="l" t="t" r="r" b="b"/>
              <a:pathLst>
                <a:path w="2928" h="3023" extrusionOk="0">
                  <a:moveTo>
                    <a:pt x="1417" y="1"/>
                  </a:moveTo>
                  <a:cubicBezTo>
                    <a:pt x="662" y="1"/>
                    <a:pt x="0" y="662"/>
                    <a:pt x="0" y="1512"/>
                  </a:cubicBezTo>
                  <a:cubicBezTo>
                    <a:pt x="0" y="2361"/>
                    <a:pt x="662" y="3022"/>
                    <a:pt x="1417" y="3022"/>
                  </a:cubicBezTo>
                  <a:cubicBezTo>
                    <a:pt x="2267" y="3022"/>
                    <a:pt x="2928" y="2361"/>
                    <a:pt x="2928" y="1512"/>
                  </a:cubicBezTo>
                  <a:cubicBezTo>
                    <a:pt x="2928" y="662"/>
                    <a:pt x="2267" y="1"/>
                    <a:pt x="141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59" name="Google Shape;7559;p85"/>
            <p:cNvSpPr/>
            <p:nvPr/>
          </p:nvSpPr>
          <p:spPr>
            <a:xfrm>
              <a:off x="5531050" y="3637750"/>
              <a:ext cx="75575" cy="75575"/>
            </a:xfrm>
            <a:custGeom>
              <a:avLst/>
              <a:gdLst/>
              <a:ahLst/>
              <a:cxnLst/>
              <a:rect l="l" t="t" r="r" b="b"/>
              <a:pathLst>
                <a:path w="3023" h="3023" extrusionOk="0">
                  <a:moveTo>
                    <a:pt x="1512" y="1"/>
                  </a:moveTo>
                  <a:cubicBezTo>
                    <a:pt x="662" y="1"/>
                    <a:pt x="1" y="662"/>
                    <a:pt x="1" y="1512"/>
                  </a:cubicBezTo>
                  <a:cubicBezTo>
                    <a:pt x="1" y="2361"/>
                    <a:pt x="662" y="3022"/>
                    <a:pt x="1512" y="3022"/>
                  </a:cubicBezTo>
                  <a:cubicBezTo>
                    <a:pt x="2361" y="3022"/>
                    <a:pt x="3022" y="2361"/>
                    <a:pt x="3022" y="1512"/>
                  </a:cubicBezTo>
                  <a:cubicBezTo>
                    <a:pt x="3022" y="662"/>
                    <a:pt x="2361" y="1"/>
                    <a:pt x="151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60" name="Google Shape;7560;p85"/>
            <p:cNvSpPr/>
            <p:nvPr/>
          </p:nvSpPr>
          <p:spPr>
            <a:xfrm>
              <a:off x="5332750" y="3637750"/>
              <a:ext cx="75550" cy="75575"/>
            </a:xfrm>
            <a:custGeom>
              <a:avLst/>
              <a:gdLst/>
              <a:ahLst/>
              <a:cxnLst/>
              <a:rect l="l" t="t" r="r" b="b"/>
              <a:pathLst>
                <a:path w="3022" h="3023" extrusionOk="0">
                  <a:moveTo>
                    <a:pt x="1511" y="1"/>
                  </a:moveTo>
                  <a:cubicBezTo>
                    <a:pt x="661" y="1"/>
                    <a:pt x="0" y="662"/>
                    <a:pt x="0" y="1512"/>
                  </a:cubicBezTo>
                  <a:cubicBezTo>
                    <a:pt x="0" y="2361"/>
                    <a:pt x="661" y="3022"/>
                    <a:pt x="1511" y="3022"/>
                  </a:cubicBezTo>
                  <a:cubicBezTo>
                    <a:pt x="2267" y="3022"/>
                    <a:pt x="3022" y="2361"/>
                    <a:pt x="2928" y="1512"/>
                  </a:cubicBezTo>
                  <a:cubicBezTo>
                    <a:pt x="2928" y="662"/>
                    <a:pt x="2267" y="1"/>
                    <a:pt x="151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61" name="Google Shape;7561;p85"/>
            <p:cNvSpPr/>
            <p:nvPr/>
          </p:nvSpPr>
          <p:spPr>
            <a:xfrm>
              <a:off x="5134425" y="3637750"/>
              <a:ext cx="73225" cy="75575"/>
            </a:xfrm>
            <a:custGeom>
              <a:avLst/>
              <a:gdLst/>
              <a:ahLst/>
              <a:cxnLst/>
              <a:rect l="l" t="t" r="r" b="b"/>
              <a:pathLst>
                <a:path w="2929" h="3023" extrusionOk="0">
                  <a:moveTo>
                    <a:pt x="1417" y="1"/>
                  </a:moveTo>
                  <a:cubicBezTo>
                    <a:pt x="662" y="1"/>
                    <a:pt x="1" y="662"/>
                    <a:pt x="1" y="1512"/>
                  </a:cubicBezTo>
                  <a:cubicBezTo>
                    <a:pt x="1" y="2361"/>
                    <a:pt x="662" y="3022"/>
                    <a:pt x="1417" y="3022"/>
                  </a:cubicBezTo>
                  <a:cubicBezTo>
                    <a:pt x="2267" y="3022"/>
                    <a:pt x="2928" y="2361"/>
                    <a:pt x="2928" y="1512"/>
                  </a:cubicBezTo>
                  <a:cubicBezTo>
                    <a:pt x="2928" y="662"/>
                    <a:pt x="2267" y="1"/>
                    <a:pt x="141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62" name="Google Shape;7562;p85"/>
            <p:cNvSpPr/>
            <p:nvPr/>
          </p:nvSpPr>
          <p:spPr>
            <a:xfrm>
              <a:off x="4933750" y="3637750"/>
              <a:ext cx="75575" cy="75575"/>
            </a:xfrm>
            <a:custGeom>
              <a:avLst/>
              <a:gdLst/>
              <a:ahLst/>
              <a:cxnLst/>
              <a:rect l="l" t="t" r="r" b="b"/>
              <a:pathLst>
                <a:path w="3023" h="3023" extrusionOk="0">
                  <a:moveTo>
                    <a:pt x="1512" y="1"/>
                  </a:moveTo>
                  <a:cubicBezTo>
                    <a:pt x="662" y="1"/>
                    <a:pt x="1" y="662"/>
                    <a:pt x="1" y="1512"/>
                  </a:cubicBezTo>
                  <a:cubicBezTo>
                    <a:pt x="1" y="2361"/>
                    <a:pt x="662" y="3022"/>
                    <a:pt x="1512" y="3022"/>
                  </a:cubicBezTo>
                  <a:cubicBezTo>
                    <a:pt x="2362" y="3022"/>
                    <a:pt x="3023" y="2361"/>
                    <a:pt x="3023" y="1512"/>
                  </a:cubicBezTo>
                  <a:cubicBezTo>
                    <a:pt x="3023" y="662"/>
                    <a:pt x="2362" y="1"/>
                    <a:pt x="151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63" name="Google Shape;7563;p85"/>
            <p:cNvSpPr/>
            <p:nvPr/>
          </p:nvSpPr>
          <p:spPr>
            <a:xfrm>
              <a:off x="4735450" y="3637750"/>
              <a:ext cx="75575" cy="75575"/>
            </a:xfrm>
            <a:custGeom>
              <a:avLst/>
              <a:gdLst/>
              <a:ahLst/>
              <a:cxnLst/>
              <a:rect l="l" t="t" r="r" b="b"/>
              <a:pathLst>
                <a:path w="3023" h="3023" extrusionOk="0">
                  <a:moveTo>
                    <a:pt x="1511" y="1"/>
                  </a:moveTo>
                  <a:cubicBezTo>
                    <a:pt x="661" y="1"/>
                    <a:pt x="0" y="662"/>
                    <a:pt x="0" y="1512"/>
                  </a:cubicBezTo>
                  <a:cubicBezTo>
                    <a:pt x="0" y="2361"/>
                    <a:pt x="661" y="3022"/>
                    <a:pt x="1511" y="3022"/>
                  </a:cubicBezTo>
                  <a:cubicBezTo>
                    <a:pt x="2361" y="3022"/>
                    <a:pt x="3022" y="2361"/>
                    <a:pt x="3022" y="1512"/>
                  </a:cubicBezTo>
                  <a:cubicBezTo>
                    <a:pt x="3022" y="662"/>
                    <a:pt x="2361" y="1"/>
                    <a:pt x="151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64" name="Google Shape;7564;p85"/>
            <p:cNvSpPr/>
            <p:nvPr/>
          </p:nvSpPr>
          <p:spPr>
            <a:xfrm>
              <a:off x="4537125" y="3637750"/>
              <a:ext cx="73225" cy="75575"/>
            </a:xfrm>
            <a:custGeom>
              <a:avLst/>
              <a:gdLst/>
              <a:ahLst/>
              <a:cxnLst/>
              <a:rect l="l" t="t" r="r" b="b"/>
              <a:pathLst>
                <a:path w="2929" h="3023" extrusionOk="0">
                  <a:moveTo>
                    <a:pt x="1417" y="1"/>
                  </a:moveTo>
                  <a:cubicBezTo>
                    <a:pt x="662" y="1"/>
                    <a:pt x="1" y="662"/>
                    <a:pt x="1" y="1512"/>
                  </a:cubicBezTo>
                  <a:cubicBezTo>
                    <a:pt x="1" y="2361"/>
                    <a:pt x="662" y="3022"/>
                    <a:pt x="1417" y="3022"/>
                  </a:cubicBezTo>
                  <a:cubicBezTo>
                    <a:pt x="2267" y="3022"/>
                    <a:pt x="2928" y="2361"/>
                    <a:pt x="2928" y="1512"/>
                  </a:cubicBezTo>
                  <a:cubicBezTo>
                    <a:pt x="2928" y="662"/>
                    <a:pt x="2267" y="1"/>
                    <a:pt x="151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65" name="Google Shape;7565;p85"/>
            <p:cNvSpPr/>
            <p:nvPr/>
          </p:nvSpPr>
          <p:spPr>
            <a:xfrm>
              <a:off x="4336450" y="3637750"/>
              <a:ext cx="75575" cy="75575"/>
            </a:xfrm>
            <a:custGeom>
              <a:avLst/>
              <a:gdLst/>
              <a:ahLst/>
              <a:cxnLst/>
              <a:rect l="l" t="t" r="r" b="b"/>
              <a:pathLst>
                <a:path w="3023" h="3023" extrusionOk="0">
                  <a:moveTo>
                    <a:pt x="1512" y="1"/>
                  </a:moveTo>
                  <a:cubicBezTo>
                    <a:pt x="662" y="1"/>
                    <a:pt x="1" y="662"/>
                    <a:pt x="1" y="1512"/>
                  </a:cubicBezTo>
                  <a:cubicBezTo>
                    <a:pt x="1" y="2361"/>
                    <a:pt x="662" y="3022"/>
                    <a:pt x="1512" y="3022"/>
                  </a:cubicBezTo>
                  <a:cubicBezTo>
                    <a:pt x="2362" y="3022"/>
                    <a:pt x="3023" y="2361"/>
                    <a:pt x="3023" y="1512"/>
                  </a:cubicBezTo>
                  <a:cubicBezTo>
                    <a:pt x="3023" y="662"/>
                    <a:pt x="2362" y="1"/>
                    <a:pt x="151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66" name="Google Shape;7566;p85"/>
            <p:cNvSpPr/>
            <p:nvPr/>
          </p:nvSpPr>
          <p:spPr>
            <a:xfrm>
              <a:off x="4138150" y="3637750"/>
              <a:ext cx="75575" cy="75575"/>
            </a:xfrm>
            <a:custGeom>
              <a:avLst/>
              <a:gdLst/>
              <a:ahLst/>
              <a:cxnLst/>
              <a:rect l="l" t="t" r="r" b="b"/>
              <a:pathLst>
                <a:path w="3023" h="3023" extrusionOk="0">
                  <a:moveTo>
                    <a:pt x="1511" y="1"/>
                  </a:moveTo>
                  <a:cubicBezTo>
                    <a:pt x="661" y="1"/>
                    <a:pt x="0" y="662"/>
                    <a:pt x="0" y="1512"/>
                  </a:cubicBezTo>
                  <a:cubicBezTo>
                    <a:pt x="0" y="2361"/>
                    <a:pt x="661" y="3022"/>
                    <a:pt x="1511" y="3022"/>
                  </a:cubicBezTo>
                  <a:cubicBezTo>
                    <a:pt x="2361" y="3022"/>
                    <a:pt x="3022" y="2361"/>
                    <a:pt x="3022" y="1512"/>
                  </a:cubicBezTo>
                  <a:cubicBezTo>
                    <a:pt x="3022" y="662"/>
                    <a:pt x="2361" y="1"/>
                    <a:pt x="151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67" name="Google Shape;7567;p85"/>
            <p:cNvSpPr/>
            <p:nvPr/>
          </p:nvSpPr>
          <p:spPr>
            <a:xfrm>
              <a:off x="3939825" y="3637750"/>
              <a:ext cx="73225" cy="75575"/>
            </a:xfrm>
            <a:custGeom>
              <a:avLst/>
              <a:gdLst/>
              <a:ahLst/>
              <a:cxnLst/>
              <a:rect l="l" t="t" r="r" b="b"/>
              <a:pathLst>
                <a:path w="2929" h="3023" extrusionOk="0">
                  <a:moveTo>
                    <a:pt x="1512" y="1"/>
                  </a:moveTo>
                  <a:cubicBezTo>
                    <a:pt x="662" y="1"/>
                    <a:pt x="1" y="662"/>
                    <a:pt x="1" y="1512"/>
                  </a:cubicBezTo>
                  <a:cubicBezTo>
                    <a:pt x="1" y="2361"/>
                    <a:pt x="662" y="3022"/>
                    <a:pt x="1512" y="3022"/>
                  </a:cubicBezTo>
                  <a:cubicBezTo>
                    <a:pt x="2267" y="3022"/>
                    <a:pt x="2928" y="2361"/>
                    <a:pt x="2928" y="1512"/>
                  </a:cubicBezTo>
                  <a:cubicBezTo>
                    <a:pt x="2928" y="662"/>
                    <a:pt x="2267" y="1"/>
                    <a:pt x="151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68" name="Google Shape;7568;p85"/>
            <p:cNvSpPr/>
            <p:nvPr/>
          </p:nvSpPr>
          <p:spPr>
            <a:xfrm>
              <a:off x="6128350" y="3448875"/>
              <a:ext cx="75575" cy="75575"/>
            </a:xfrm>
            <a:custGeom>
              <a:avLst/>
              <a:gdLst/>
              <a:ahLst/>
              <a:cxnLst/>
              <a:rect l="l" t="t" r="r" b="b"/>
              <a:pathLst>
                <a:path w="3023" h="3023" extrusionOk="0">
                  <a:moveTo>
                    <a:pt x="1511" y="1"/>
                  </a:moveTo>
                  <a:cubicBezTo>
                    <a:pt x="661" y="1"/>
                    <a:pt x="0" y="662"/>
                    <a:pt x="0" y="1512"/>
                  </a:cubicBezTo>
                  <a:cubicBezTo>
                    <a:pt x="0" y="2362"/>
                    <a:pt x="661" y="3023"/>
                    <a:pt x="1511" y="3023"/>
                  </a:cubicBezTo>
                  <a:cubicBezTo>
                    <a:pt x="2361" y="3023"/>
                    <a:pt x="3022" y="2362"/>
                    <a:pt x="3022" y="1512"/>
                  </a:cubicBezTo>
                  <a:cubicBezTo>
                    <a:pt x="3022" y="662"/>
                    <a:pt x="2361" y="1"/>
                    <a:pt x="151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69" name="Google Shape;7569;p85"/>
            <p:cNvSpPr/>
            <p:nvPr/>
          </p:nvSpPr>
          <p:spPr>
            <a:xfrm>
              <a:off x="5930025" y="3448875"/>
              <a:ext cx="73225" cy="75575"/>
            </a:xfrm>
            <a:custGeom>
              <a:avLst/>
              <a:gdLst/>
              <a:ahLst/>
              <a:cxnLst/>
              <a:rect l="l" t="t" r="r" b="b"/>
              <a:pathLst>
                <a:path w="2929" h="3023" extrusionOk="0">
                  <a:moveTo>
                    <a:pt x="1512" y="1"/>
                  </a:moveTo>
                  <a:cubicBezTo>
                    <a:pt x="662" y="1"/>
                    <a:pt x="1" y="662"/>
                    <a:pt x="1" y="1512"/>
                  </a:cubicBezTo>
                  <a:cubicBezTo>
                    <a:pt x="1" y="2362"/>
                    <a:pt x="662" y="3023"/>
                    <a:pt x="1512" y="3023"/>
                  </a:cubicBezTo>
                  <a:cubicBezTo>
                    <a:pt x="2267" y="3023"/>
                    <a:pt x="2928" y="2362"/>
                    <a:pt x="2928" y="1512"/>
                  </a:cubicBezTo>
                  <a:cubicBezTo>
                    <a:pt x="2928" y="662"/>
                    <a:pt x="2267" y="1"/>
                    <a:pt x="151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70" name="Google Shape;7570;p85"/>
            <p:cNvSpPr/>
            <p:nvPr/>
          </p:nvSpPr>
          <p:spPr>
            <a:xfrm>
              <a:off x="5731725" y="3448875"/>
              <a:ext cx="73200" cy="75575"/>
            </a:xfrm>
            <a:custGeom>
              <a:avLst/>
              <a:gdLst/>
              <a:ahLst/>
              <a:cxnLst/>
              <a:rect l="l" t="t" r="r" b="b"/>
              <a:pathLst>
                <a:path w="2928" h="3023" extrusionOk="0">
                  <a:moveTo>
                    <a:pt x="1417" y="1"/>
                  </a:moveTo>
                  <a:cubicBezTo>
                    <a:pt x="662" y="1"/>
                    <a:pt x="0" y="662"/>
                    <a:pt x="0" y="1512"/>
                  </a:cubicBezTo>
                  <a:cubicBezTo>
                    <a:pt x="0" y="2362"/>
                    <a:pt x="662" y="3023"/>
                    <a:pt x="1417" y="3023"/>
                  </a:cubicBezTo>
                  <a:cubicBezTo>
                    <a:pt x="2267" y="3023"/>
                    <a:pt x="2928" y="2362"/>
                    <a:pt x="2928" y="1512"/>
                  </a:cubicBezTo>
                  <a:cubicBezTo>
                    <a:pt x="2928" y="662"/>
                    <a:pt x="2267" y="1"/>
                    <a:pt x="141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71" name="Google Shape;7571;p85"/>
            <p:cNvSpPr/>
            <p:nvPr/>
          </p:nvSpPr>
          <p:spPr>
            <a:xfrm>
              <a:off x="5531050" y="3448875"/>
              <a:ext cx="75575" cy="75575"/>
            </a:xfrm>
            <a:custGeom>
              <a:avLst/>
              <a:gdLst/>
              <a:ahLst/>
              <a:cxnLst/>
              <a:rect l="l" t="t" r="r" b="b"/>
              <a:pathLst>
                <a:path w="3023" h="3023" extrusionOk="0">
                  <a:moveTo>
                    <a:pt x="1512" y="1"/>
                  </a:moveTo>
                  <a:cubicBezTo>
                    <a:pt x="662" y="1"/>
                    <a:pt x="1" y="662"/>
                    <a:pt x="1" y="1512"/>
                  </a:cubicBezTo>
                  <a:cubicBezTo>
                    <a:pt x="1" y="2362"/>
                    <a:pt x="662" y="3023"/>
                    <a:pt x="1512" y="3023"/>
                  </a:cubicBezTo>
                  <a:cubicBezTo>
                    <a:pt x="2361" y="3023"/>
                    <a:pt x="3022" y="2362"/>
                    <a:pt x="3022" y="1512"/>
                  </a:cubicBezTo>
                  <a:cubicBezTo>
                    <a:pt x="3022" y="662"/>
                    <a:pt x="2361" y="1"/>
                    <a:pt x="151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72" name="Google Shape;7572;p85"/>
            <p:cNvSpPr/>
            <p:nvPr/>
          </p:nvSpPr>
          <p:spPr>
            <a:xfrm>
              <a:off x="5332750" y="3448875"/>
              <a:ext cx="75550" cy="75575"/>
            </a:xfrm>
            <a:custGeom>
              <a:avLst/>
              <a:gdLst/>
              <a:ahLst/>
              <a:cxnLst/>
              <a:rect l="l" t="t" r="r" b="b"/>
              <a:pathLst>
                <a:path w="3022" h="3023" extrusionOk="0">
                  <a:moveTo>
                    <a:pt x="1511" y="1"/>
                  </a:moveTo>
                  <a:cubicBezTo>
                    <a:pt x="661" y="1"/>
                    <a:pt x="0" y="662"/>
                    <a:pt x="0" y="1512"/>
                  </a:cubicBezTo>
                  <a:cubicBezTo>
                    <a:pt x="0" y="2362"/>
                    <a:pt x="661" y="3023"/>
                    <a:pt x="1511" y="3023"/>
                  </a:cubicBezTo>
                  <a:cubicBezTo>
                    <a:pt x="2267" y="3023"/>
                    <a:pt x="3022" y="2362"/>
                    <a:pt x="2928" y="1512"/>
                  </a:cubicBezTo>
                  <a:cubicBezTo>
                    <a:pt x="2928" y="662"/>
                    <a:pt x="2267" y="1"/>
                    <a:pt x="151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73" name="Google Shape;7573;p85"/>
            <p:cNvSpPr/>
            <p:nvPr/>
          </p:nvSpPr>
          <p:spPr>
            <a:xfrm>
              <a:off x="5134425" y="3448875"/>
              <a:ext cx="73225" cy="75575"/>
            </a:xfrm>
            <a:custGeom>
              <a:avLst/>
              <a:gdLst/>
              <a:ahLst/>
              <a:cxnLst/>
              <a:rect l="l" t="t" r="r" b="b"/>
              <a:pathLst>
                <a:path w="2929" h="3023" extrusionOk="0">
                  <a:moveTo>
                    <a:pt x="1417" y="1"/>
                  </a:moveTo>
                  <a:cubicBezTo>
                    <a:pt x="662" y="1"/>
                    <a:pt x="1" y="662"/>
                    <a:pt x="1" y="1512"/>
                  </a:cubicBezTo>
                  <a:cubicBezTo>
                    <a:pt x="1" y="2362"/>
                    <a:pt x="662" y="3023"/>
                    <a:pt x="1417" y="3023"/>
                  </a:cubicBezTo>
                  <a:cubicBezTo>
                    <a:pt x="2267" y="3023"/>
                    <a:pt x="2928" y="2362"/>
                    <a:pt x="2928" y="1512"/>
                  </a:cubicBezTo>
                  <a:cubicBezTo>
                    <a:pt x="2928" y="662"/>
                    <a:pt x="2267" y="1"/>
                    <a:pt x="141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74" name="Google Shape;7574;p85"/>
            <p:cNvSpPr/>
            <p:nvPr/>
          </p:nvSpPr>
          <p:spPr>
            <a:xfrm>
              <a:off x="4933750" y="3448875"/>
              <a:ext cx="75575" cy="75575"/>
            </a:xfrm>
            <a:custGeom>
              <a:avLst/>
              <a:gdLst/>
              <a:ahLst/>
              <a:cxnLst/>
              <a:rect l="l" t="t" r="r" b="b"/>
              <a:pathLst>
                <a:path w="3023" h="3023" extrusionOk="0">
                  <a:moveTo>
                    <a:pt x="1512" y="1"/>
                  </a:moveTo>
                  <a:cubicBezTo>
                    <a:pt x="662" y="1"/>
                    <a:pt x="1" y="662"/>
                    <a:pt x="1" y="1512"/>
                  </a:cubicBezTo>
                  <a:cubicBezTo>
                    <a:pt x="1" y="2362"/>
                    <a:pt x="662" y="3023"/>
                    <a:pt x="1512" y="3023"/>
                  </a:cubicBezTo>
                  <a:cubicBezTo>
                    <a:pt x="2362" y="3023"/>
                    <a:pt x="3023" y="2362"/>
                    <a:pt x="3023" y="1512"/>
                  </a:cubicBezTo>
                  <a:cubicBezTo>
                    <a:pt x="3023" y="662"/>
                    <a:pt x="2362" y="1"/>
                    <a:pt x="151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75" name="Google Shape;7575;p85"/>
            <p:cNvSpPr/>
            <p:nvPr/>
          </p:nvSpPr>
          <p:spPr>
            <a:xfrm>
              <a:off x="4735450" y="3448875"/>
              <a:ext cx="75575" cy="75575"/>
            </a:xfrm>
            <a:custGeom>
              <a:avLst/>
              <a:gdLst/>
              <a:ahLst/>
              <a:cxnLst/>
              <a:rect l="l" t="t" r="r" b="b"/>
              <a:pathLst>
                <a:path w="3023" h="3023" extrusionOk="0">
                  <a:moveTo>
                    <a:pt x="1511" y="1"/>
                  </a:moveTo>
                  <a:cubicBezTo>
                    <a:pt x="661" y="1"/>
                    <a:pt x="0" y="662"/>
                    <a:pt x="0" y="1512"/>
                  </a:cubicBezTo>
                  <a:cubicBezTo>
                    <a:pt x="0" y="2362"/>
                    <a:pt x="661" y="3023"/>
                    <a:pt x="1511" y="3023"/>
                  </a:cubicBezTo>
                  <a:cubicBezTo>
                    <a:pt x="2361" y="3023"/>
                    <a:pt x="3022" y="2362"/>
                    <a:pt x="3022" y="1512"/>
                  </a:cubicBezTo>
                  <a:cubicBezTo>
                    <a:pt x="3022" y="662"/>
                    <a:pt x="2361" y="1"/>
                    <a:pt x="151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76" name="Google Shape;7576;p85"/>
            <p:cNvSpPr/>
            <p:nvPr/>
          </p:nvSpPr>
          <p:spPr>
            <a:xfrm>
              <a:off x="4537125" y="3448875"/>
              <a:ext cx="73225" cy="75575"/>
            </a:xfrm>
            <a:custGeom>
              <a:avLst/>
              <a:gdLst/>
              <a:ahLst/>
              <a:cxnLst/>
              <a:rect l="l" t="t" r="r" b="b"/>
              <a:pathLst>
                <a:path w="2929" h="3023" extrusionOk="0">
                  <a:moveTo>
                    <a:pt x="1417" y="1"/>
                  </a:moveTo>
                  <a:cubicBezTo>
                    <a:pt x="662" y="1"/>
                    <a:pt x="1" y="662"/>
                    <a:pt x="1" y="1512"/>
                  </a:cubicBezTo>
                  <a:cubicBezTo>
                    <a:pt x="1" y="2362"/>
                    <a:pt x="662" y="3023"/>
                    <a:pt x="1417" y="3023"/>
                  </a:cubicBezTo>
                  <a:cubicBezTo>
                    <a:pt x="2267" y="3023"/>
                    <a:pt x="2928" y="2362"/>
                    <a:pt x="2928" y="1512"/>
                  </a:cubicBezTo>
                  <a:cubicBezTo>
                    <a:pt x="2928" y="662"/>
                    <a:pt x="2267" y="1"/>
                    <a:pt x="151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77" name="Google Shape;7577;p85"/>
            <p:cNvSpPr/>
            <p:nvPr/>
          </p:nvSpPr>
          <p:spPr>
            <a:xfrm>
              <a:off x="4336450" y="3448875"/>
              <a:ext cx="75575" cy="75575"/>
            </a:xfrm>
            <a:custGeom>
              <a:avLst/>
              <a:gdLst/>
              <a:ahLst/>
              <a:cxnLst/>
              <a:rect l="l" t="t" r="r" b="b"/>
              <a:pathLst>
                <a:path w="3023" h="3023" extrusionOk="0">
                  <a:moveTo>
                    <a:pt x="1512" y="1"/>
                  </a:moveTo>
                  <a:cubicBezTo>
                    <a:pt x="662" y="1"/>
                    <a:pt x="1" y="662"/>
                    <a:pt x="1" y="1512"/>
                  </a:cubicBezTo>
                  <a:cubicBezTo>
                    <a:pt x="1" y="2362"/>
                    <a:pt x="662" y="3023"/>
                    <a:pt x="1512" y="3023"/>
                  </a:cubicBezTo>
                  <a:cubicBezTo>
                    <a:pt x="2362" y="3023"/>
                    <a:pt x="3023" y="2362"/>
                    <a:pt x="3023" y="1512"/>
                  </a:cubicBezTo>
                  <a:cubicBezTo>
                    <a:pt x="3023" y="662"/>
                    <a:pt x="2362" y="1"/>
                    <a:pt x="151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78" name="Google Shape;7578;p85"/>
            <p:cNvSpPr/>
            <p:nvPr/>
          </p:nvSpPr>
          <p:spPr>
            <a:xfrm>
              <a:off x="4138150" y="3448875"/>
              <a:ext cx="75575" cy="75575"/>
            </a:xfrm>
            <a:custGeom>
              <a:avLst/>
              <a:gdLst/>
              <a:ahLst/>
              <a:cxnLst/>
              <a:rect l="l" t="t" r="r" b="b"/>
              <a:pathLst>
                <a:path w="3023" h="3023" extrusionOk="0">
                  <a:moveTo>
                    <a:pt x="1511" y="1"/>
                  </a:moveTo>
                  <a:cubicBezTo>
                    <a:pt x="661" y="1"/>
                    <a:pt x="0" y="662"/>
                    <a:pt x="0" y="1512"/>
                  </a:cubicBezTo>
                  <a:cubicBezTo>
                    <a:pt x="0" y="2362"/>
                    <a:pt x="661" y="3023"/>
                    <a:pt x="1511" y="3023"/>
                  </a:cubicBezTo>
                  <a:cubicBezTo>
                    <a:pt x="2361" y="3023"/>
                    <a:pt x="3022" y="2362"/>
                    <a:pt x="3022" y="1512"/>
                  </a:cubicBezTo>
                  <a:cubicBezTo>
                    <a:pt x="3022" y="662"/>
                    <a:pt x="2361" y="1"/>
                    <a:pt x="151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79" name="Google Shape;7579;p85"/>
            <p:cNvSpPr/>
            <p:nvPr/>
          </p:nvSpPr>
          <p:spPr>
            <a:xfrm>
              <a:off x="3939825" y="3448875"/>
              <a:ext cx="73225" cy="75575"/>
            </a:xfrm>
            <a:custGeom>
              <a:avLst/>
              <a:gdLst/>
              <a:ahLst/>
              <a:cxnLst/>
              <a:rect l="l" t="t" r="r" b="b"/>
              <a:pathLst>
                <a:path w="2929" h="3023" extrusionOk="0">
                  <a:moveTo>
                    <a:pt x="1512" y="1"/>
                  </a:moveTo>
                  <a:cubicBezTo>
                    <a:pt x="662" y="1"/>
                    <a:pt x="1" y="662"/>
                    <a:pt x="1" y="1512"/>
                  </a:cubicBezTo>
                  <a:cubicBezTo>
                    <a:pt x="1" y="2362"/>
                    <a:pt x="662" y="3023"/>
                    <a:pt x="1512" y="3023"/>
                  </a:cubicBezTo>
                  <a:cubicBezTo>
                    <a:pt x="2267" y="3023"/>
                    <a:pt x="2928" y="2362"/>
                    <a:pt x="2928" y="1512"/>
                  </a:cubicBezTo>
                  <a:cubicBezTo>
                    <a:pt x="2928" y="662"/>
                    <a:pt x="2267" y="1"/>
                    <a:pt x="151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80" name="Google Shape;7580;p85"/>
            <p:cNvSpPr/>
            <p:nvPr/>
          </p:nvSpPr>
          <p:spPr>
            <a:xfrm>
              <a:off x="6128350" y="3260025"/>
              <a:ext cx="75575" cy="75550"/>
            </a:xfrm>
            <a:custGeom>
              <a:avLst/>
              <a:gdLst/>
              <a:ahLst/>
              <a:cxnLst/>
              <a:rect l="l" t="t" r="r" b="b"/>
              <a:pathLst>
                <a:path w="3023" h="3022"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81" name="Google Shape;7581;p85"/>
            <p:cNvSpPr/>
            <p:nvPr/>
          </p:nvSpPr>
          <p:spPr>
            <a:xfrm>
              <a:off x="5930025" y="3260025"/>
              <a:ext cx="73225" cy="75550"/>
            </a:xfrm>
            <a:custGeom>
              <a:avLst/>
              <a:gdLst/>
              <a:ahLst/>
              <a:cxnLst/>
              <a:rect l="l" t="t" r="r" b="b"/>
              <a:pathLst>
                <a:path w="2929" h="3022" extrusionOk="0">
                  <a:moveTo>
                    <a:pt x="1512" y="0"/>
                  </a:moveTo>
                  <a:cubicBezTo>
                    <a:pt x="662" y="0"/>
                    <a:pt x="1" y="661"/>
                    <a:pt x="1" y="1511"/>
                  </a:cubicBezTo>
                  <a:cubicBezTo>
                    <a:pt x="1" y="2361"/>
                    <a:pt x="662" y="3022"/>
                    <a:pt x="1512" y="3022"/>
                  </a:cubicBezTo>
                  <a:cubicBezTo>
                    <a:pt x="2267" y="3022"/>
                    <a:pt x="2928" y="2361"/>
                    <a:pt x="2928" y="1511"/>
                  </a:cubicBezTo>
                  <a:cubicBezTo>
                    <a:pt x="2928" y="661"/>
                    <a:pt x="2267" y="0"/>
                    <a:pt x="151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82" name="Google Shape;7582;p85"/>
            <p:cNvSpPr/>
            <p:nvPr/>
          </p:nvSpPr>
          <p:spPr>
            <a:xfrm>
              <a:off x="5731725" y="3260025"/>
              <a:ext cx="73200" cy="75550"/>
            </a:xfrm>
            <a:custGeom>
              <a:avLst/>
              <a:gdLst/>
              <a:ahLst/>
              <a:cxnLst/>
              <a:rect l="l" t="t" r="r" b="b"/>
              <a:pathLst>
                <a:path w="2928" h="3022" extrusionOk="0">
                  <a:moveTo>
                    <a:pt x="1417" y="0"/>
                  </a:moveTo>
                  <a:cubicBezTo>
                    <a:pt x="662" y="0"/>
                    <a:pt x="0" y="661"/>
                    <a:pt x="0" y="1511"/>
                  </a:cubicBezTo>
                  <a:cubicBezTo>
                    <a:pt x="0" y="2361"/>
                    <a:pt x="662" y="3022"/>
                    <a:pt x="1417" y="3022"/>
                  </a:cubicBezTo>
                  <a:cubicBezTo>
                    <a:pt x="2267" y="3022"/>
                    <a:pt x="2928" y="2361"/>
                    <a:pt x="2928" y="1511"/>
                  </a:cubicBezTo>
                  <a:cubicBezTo>
                    <a:pt x="2928" y="661"/>
                    <a:pt x="2267" y="0"/>
                    <a:pt x="141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83" name="Google Shape;7583;p85"/>
            <p:cNvSpPr/>
            <p:nvPr/>
          </p:nvSpPr>
          <p:spPr>
            <a:xfrm>
              <a:off x="5531050" y="3260025"/>
              <a:ext cx="75575" cy="75550"/>
            </a:xfrm>
            <a:custGeom>
              <a:avLst/>
              <a:gdLst/>
              <a:ahLst/>
              <a:cxnLst/>
              <a:rect l="l" t="t" r="r" b="b"/>
              <a:pathLst>
                <a:path w="3023" h="3022" extrusionOk="0">
                  <a:moveTo>
                    <a:pt x="1512" y="0"/>
                  </a:moveTo>
                  <a:cubicBezTo>
                    <a:pt x="662" y="0"/>
                    <a:pt x="1" y="661"/>
                    <a:pt x="1" y="1511"/>
                  </a:cubicBezTo>
                  <a:cubicBezTo>
                    <a:pt x="1" y="2361"/>
                    <a:pt x="662" y="3022"/>
                    <a:pt x="1512" y="3022"/>
                  </a:cubicBezTo>
                  <a:cubicBezTo>
                    <a:pt x="2361" y="3022"/>
                    <a:pt x="3022" y="2361"/>
                    <a:pt x="3022" y="1511"/>
                  </a:cubicBezTo>
                  <a:cubicBezTo>
                    <a:pt x="3022" y="661"/>
                    <a:pt x="2361" y="0"/>
                    <a:pt x="151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84" name="Google Shape;7584;p85"/>
            <p:cNvSpPr/>
            <p:nvPr/>
          </p:nvSpPr>
          <p:spPr>
            <a:xfrm>
              <a:off x="5332750" y="3260025"/>
              <a:ext cx="75550" cy="75550"/>
            </a:xfrm>
            <a:custGeom>
              <a:avLst/>
              <a:gdLst/>
              <a:ahLst/>
              <a:cxnLst/>
              <a:rect l="l" t="t" r="r" b="b"/>
              <a:pathLst>
                <a:path w="3022" h="3022" extrusionOk="0">
                  <a:moveTo>
                    <a:pt x="1511" y="0"/>
                  </a:moveTo>
                  <a:cubicBezTo>
                    <a:pt x="661" y="0"/>
                    <a:pt x="0" y="661"/>
                    <a:pt x="0" y="1511"/>
                  </a:cubicBezTo>
                  <a:cubicBezTo>
                    <a:pt x="0" y="2361"/>
                    <a:pt x="661" y="3022"/>
                    <a:pt x="1511" y="3022"/>
                  </a:cubicBezTo>
                  <a:cubicBezTo>
                    <a:pt x="2267" y="3022"/>
                    <a:pt x="3022" y="2361"/>
                    <a:pt x="2928" y="1511"/>
                  </a:cubicBezTo>
                  <a:cubicBezTo>
                    <a:pt x="2928" y="661"/>
                    <a:pt x="2267" y="0"/>
                    <a:pt x="151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85" name="Google Shape;7585;p85"/>
            <p:cNvSpPr/>
            <p:nvPr/>
          </p:nvSpPr>
          <p:spPr>
            <a:xfrm>
              <a:off x="5134425" y="3260025"/>
              <a:ext cx="73225" cy="75550"/>
            </a:xfrm>
            <a:custGeom>
              <a:avLst/>
              <a:gdLst/>
              <a:ahLst/>
              <a:cxnLst/>
              <a:rect l="l" t="t" r="r" b="b"/>
              <a:pathLst>
                <a:path w="2929" h="3022" extrusionOk="0">
                  <a:moveTo>
                    <a:pt x="1417" y="0"/>
                  </a:moveTo>
                  <a:cubicBezTo>
                    <a:pt x="662" y="0"/>
                    <a:pt x="1" y="661"/>
                    <a:pt x="1" y="1511"/>
                  </a:cubicBezTo>
                  <a:cubicBezTo>
                    <a:pt x="1" y="2361"/>
                    <a:pt x="662" y="3022"/>
                    <a:pt x="1417" y="3022"/>
                  </a:cubicBezTo>
                  <a:cubicBezTo>
                    <a:pt x="2267" y="3022"/>
                    <a:pt x="2928" y="2361"/>
                    <a:pt x="2928" y="1511"/>
                  </a:cubicBezTo>
                  <a:cubicBezTo>
                    <a:pt x="2928" y="661"/>
                    <a:pt x="2267" y="0"/>
                    <a:pt x="141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86" name="Google Shape;7586;p85"/>
            <p:cNvSpPr/>
            <p:nvPr/>
          </p:nvSpPr>
          <p:spPr>
            <a:xfrm>
              <a:off x="4933750" y="3260025"/>
              <a:ext cx="75575" cy="75550"/>
            </a:xfrm>
            <a:custGeom>
              <a:avLst/>
              <a:gdLst/>
              <a:ahLst/>
              <a:cxnLst/>
              <a:rect l="l" t="t" r="r" b="b"/>
              <a:pathLst>
                <a:path w="3023" h="3022"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87" name="Google Shape;7587;p85"/>
            <p:cNvSpPr/>
            <p:nvPr/>
          </p:nvSpPr>
          <p:spPr>
            <a:xfrm>
              <a:off x="4735450" y="3260025"/>
              <a:ext cx="75575" cy="75550"/>
            </a:xfrm>
            <a:custGeom>
              <a:avLst/>
              <a:gdLst/>
              <a:ahLst/>
              <a:cxnLst/>
              <a:rect l="l" t="t" r="r" b="b"/>
              <a:pathLst>
                <a:path w="3023" h="3022"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88" name="Google Shape;7588;p85"/>
            <p:cNvSpPr/>
            <p:nvPr/>
          </p:nvSpPr>
          <p:spPr>
            <a:xfrm>
              <a:off x="4537125" y="3260025"/>
              <a:ext cx="73225" cy="75550"/>
            </a:xfrm>
            <a:custGeom>
              <a:avLst/>
              <a:gdLst/>
              <a:ahLst/>
              <a:cxnLst/>
              <a:rect l="l" t="t" r="r" b="b"/>
              <a:pathLst>
                <a:path w="2929" h="3022" extrusionOk="0">
                  <a:moveTo>
                    <a:pt x="1417" y="0"/>
                  </a:moveTo>
                  <a:cubicBezTo>
                    <a:pt x="662" y="0"/>
                    <a:pt x="1" y="661"/>
                    <a:pt x="1" y="1511"/>
                  </a:cubicBezTo>
                  <a:cubicBezTo>
                    <a:pt x="1" y="2361"/>
                    <a:pt x="662" y="3022"/>
                    <a:pt x="1417" y="3022"/>
                  </a:cubicBezTo>
                  <a:cubicBezTo>
                    <a:pt x="2267" y="3022"/>
                    <a:pt x="2928" y="2361"/>
                    <a:pt x="2928" y="1511"/>
                  </a:cubicBezTo>
                  <a:cubicBezTo>
                    <a:pt x="2928" y="661"/>
                    <a:pt x="2267" y="0"/>
                    <a:pt x="151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89" name="Google Shape;7589;p85"/>
            <p:cNvSpPr/>
            <p:nvPr/>
          </p:nvSpPr>
          <p:spPr>
            <a:xfrm>
              <a:off x="4336450" y="3260025"/>
              <a:ext cx="75575" cy="75550"/>
            </a:xfrm>
            <a:custGeom>
              <a:avLst/>
              <a:gdLst/>
              <a:ahLst/>
              <a:cxnLst/>
              <a:rect l="l" t="t" r="r" b="b"/>
              <a:pathLst>
                <a:path w="3023" h="3022"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90" name="Google Shape;7590;p85"/>
            <p:cNvSpPr/>
            <p:nvPr/>
          </p:nvSpPr>
          <p:spPr>
            <a:xfrm>
              <a:off x="4138150" y="3260025"/>
              <a:ext cx="75575" cy="75550"/>
            </a:xfrm>
            <a:custGeom>
              <a:avLst/>
              <a:gdLst/>
              <a:ahLst/>
              <a:cxnLst/>
              <a:rect l="l" t="t" r="r" b="b"/>
              <a:pathLst>
                <a:path w="3023" h="3022"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91" name="Google Shape;7591;p85"/>
            <p:cNvSpPr/>
            <p:nvPr/>
          </p:nvSpPr>
          <p:spPr>
            <a:xfrm>
              <a:off x="3939825" y="3260025"/>
              <a:ext cx="73225" cy="75550"/>
            </a:xfrm>
            <a:custGeom>
              <a:avLst/>
              <a:gdLst/>
              <a:ahLst/>
              <a:cxnLst/>
              <a:rect l="l" t="t" r="r" b="b"/>
              <a:pathLst>
                <a:path w="2929" h="3022" extrusionOk="0">
                  <a:moveTo>
                    <a:pt x="1512" y="0"/>
                  </a:moveTo>
                  <a:cubicBezTo>
                    <a:pt x="662" y="0"/>
                    <a:pt x="1" y="661"/>
                    <a:pt x="1" y="1511"/>
                  </a:cubicBezTo>
                  <a:cubicBezTo>
                    <a:pt x="1" y="2361"/>
                    <a:pt x="662" y="3022"/>
                    <a:pt x="1512" y="3022"/>
                  </a:cubicBezTo>
                  <a:cubicBezTo>
                    <a:pt x="2267" y="3022"/>
                    <a:pt x="2928" y="2361"/>
                    <a:pt x="2928" y="1511"/>
                  </a:cubicBezTo>
                  <a:cubicBezTo>
                    <a:pt x="2928" y="661"/>
                    <a:pt x="2267" y="0"/>
                    <a:pt x="151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92" name="Google Shape;7592;p85"/>
            <p:cNvSpPr/>
            <p:nvPr/>
          </p:nvSpPr>
          <p:spPr>
            <a:xfrm>
              <a:off x="6326650" y="3073500"/>
              <a:ext cx="28375" cy="68500"/>
            </a:xfrm>
            <a:custGeom>
              <a:avLst/>
              <a:gdLst/>
              <a:ahLst/>
              <a:cxnLst/>
              <a:rect l="l" t="t" r="r" b="b"/>
              <a:pathLst>
                <a:path w="1135" h="2740" extrusionOk="0">
                  <a:moveTo>
                    <a:pt x="1134" y="1"/>
                  </a:moveTo>
                  <a:lnTo>
                    <a:pt x="1134" y="1"/>
                  </a:lnTo>
                  <a:cubicBezTo>
                    <a:pt x="473" y="190"/>
                    <a:pt x="1" y="662"/>
                    <a:pt x="1" y="1417"/>
                  </a:cubicBezTo>
                  <a:cubicBezTo>
                    <a:pt x="1" y="1984"/>
                    <a:pt x="379" y="2456"/>
                    <a:pt x="851" y="2739"/>
                  </a:cubicBezTo>
                  <a:cubicBezTo>
                    <a:pt x="945" y="1795"/>
                    <a:pt x="1040" y="851"/>
                    <a:pt x="113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93" name="Google Shape;7593;p85"/>
            <p:cNvSpPr/>
            <p:nvPr/>
          </p:nvSpPr>
          <p:spPr>
            <a:xfrm>
              <a:off x="6128350" y="3071150"/>
              <a:ext cx="75575" cy="75575"/>
            </a:xfrm>
            <a:custGeom>
              <a:avLst/>
              <a:gdLst/>
              <a:ahLst/>
              <a:cxnLst/>
              <a:rect l="l" t="t" r="r" b="b"/>
              <a:pathLst>
                <a:path w="3023" h="3023"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94" name="Google Shape;7594;p85"/>
            <p:cNvSpPr/>
            <p:nvPr/>
          </p:nvSpPr>
          <p:spPr>
            <a:xfrm>
              <a:off x="5930025" y="3071150"/>
              <a:ext cx="73225" cy="75575"/>
            </a:xfrm>
            <a:custGeom>
              <a:avLst/>
              <a:gdLst/>
              <a:ahLst/>
              <a:cxnLst/>
              <a:rect l="l" t="t" r="r" b="b"/>
              <a:pathLst>
                <a:path w="2929" h="3023" extrusionOk="0">
                  <a:moveTo>
                    <a:pt x="1512" y="0"/>
                  </a:moveTo>
                  <a:cubicBezTo>
                    <a:pt x="662" y="0"/>
                    <a:pt x="1" y="661"/>
                    <a:pt x="1" y="1511"/>
                  </a:cubicBezTo>
                  <a:cubicBezTo>
                    <a:pt x="1" y="2361"/>
                    <a:pt x="662" y="3022"/>
                    <a:pt x="1512" y="3022"/>
                  </a:cubicBezTo>
                  <a:cubicBezTo>
                    <a:pt x="2267" y="3022"/>
                    <a:pt x="2928" y="2361"/>
                    <a:pt x="2928" y="1511"/>
                  </a:cubicBezTo>
                  <a:cubicBezTo>
                    <a:pt x="2928" y="661"/>
                    <a:pt x="2267" y="0"/>
                    <a:pt x="151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95" name="Google Shape;7595;p85"/>
            <p:cNvSpPr/>
            <p:nvPr/>
          </p:nvSpPr>
          <p:spPr>
            <a:xfrm>
              <a:off x="5731725" y="3071150"/>
              <a:ext cx="73200" cy="75575"/>
            </a:xfrm>
            <a:custGeom>
              <a:avLst/>
              <a:gdLst/>
              <a:ahLst/>
              <a:cxnLst/>
              <a:rect l="l" t="t" r="r" b="b"/>
              <a:pathLst>
                <a:path w="2928" h="3023" extrusionOk="0">
                  <a:moveTo>
                    <a:pt x="1417" y="0"/>
                  </a:moveTo>
                  <a:cubicBezTo>
                    <a:pt x="662" y="0"/>
                    <a:pt x="0" y="661"/>
                    <a:pt x="0" y="1511"/>
                  </a:cubicBezTo>
                  <a:cubicBezTo>
                    <a:pt x="0" y="2361"/>
                    <a:pt x="662" y="3022"/>
                    <a:pt x="1417" y="3022"/>
                  </a:cubicBezTo>
                  <a:cubicBezTo>
                    <a:pt x="2267" y="3022"/>
                    <a:pt x="2928" y="2361"/>
                    <a:pt x="2928" y="1511"/>
                  </a:cubicBezTo>
                  <a:cubicBezTo>
                    <a:pt x="2928" y="661"/>
                    <a:pt x="2267" y="0"/>
                    <a:pt x="141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96" name="Google Shape;7596;p85"/>
            <p:cNvSpPr/>
            <p:nvPr/>
          </p:nvSpPr>
          <p:spPr>
            <a:xfrm>
              <a:off x="5531050" y="3071150"/>
              <a:ext cx="75575" cy="75575"/>
            </a:xfrm>
            <a:custGeom>
              <a:avLst/>
              <a:gdLst/>
              <a:ahLst/>
              <a:cxnLst/>
              <a:rect l="l" t="t" r="r" b="b"/>
              <a:pathLst>
                <a:path w="3023" h="3023" extrusionOk="0">
                  <a:moveTo>
                    <a:pt x="1512" y="0"/>
                  </a:moveTo>
                  <a:cubicBezTo>
                    <a:pt x="662" y="0"/>
                    <a:pt x="1" y="661"/>
                    <a:pt x="1" y="1511"/>
                  </a:cubicBezTo>
                  <a:cubicBezTo>
                    <a:pt x="1" y="2361"/>
                    <a:pt x="662" y="3022"/>
                    <a:pt x="1512" y="3022"/>
                  </a:cubicBezTo>
                  <a:cubicBezTo>
                    <a:pt x="2361" y="3022"/>
                    <a:pt x="3022" y="2361"/>
                    <a:pt x="3022" y="1511"/>
                  </a:cubicBezTo>
                  <a:cubicBezTo>
                    <a:pt x="3022" y="661"/>
                    <a:pt x="2361" y="0"/>
                    <a:pt x="151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97" name="Google Shape;7597;p85"/>
            <p:cNvSpPr/>
            <p:nvPr/>
          </p:nvSpPr>
          <p:spPr>
            <a:xfrm>
              <a:off x="5332750" y="3071150"/>
              <a:ext cx="75550" cy="75575"/>
            </a:xfrm>
            <a:custGeom>
              <a:avLst/>
              <a:gdLst/>
              <a:ahLst/>
              <a:cxnLst/>
              <a:rect l="l" t="t" r="r" b="b"/>
              <a:pathLst>
                <a:path w="3022" h="3023" extrusionOk="0">
                  <a:moveTo>
                    <a:pt x="1511" y="0"/>
                  </a:moveTo>
                  <a:cubicBezTo>
                    <a:pt x="661" y="0"/>
                    <a:pt x="0" y="661"/>
                    <a:pt x="0" y="1511"/>
                  </a:cubicBezTo>
                  <a:cubicBezTo>
                    <a:pt x="0" y="2361"/>
                    <a:pt x="661" y="3022"/>
                    <a:pt x="1511" y="3022"/>
                  </a:cubicBezTo>
                  <a:cubicBezTo>
                    <a:pt x="2267" y="3022"/>
                    <a:pt x="3022" y="2361"/>
                    <a:pt x="2928" y="1511"/>
                  </a:cubicBezTo>
                  <a:cubicBezTo>
                    <a:pt x="2928" y="661"/>
                    <a:pt x="2267" y="0"/>
                    <a:pt x="151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98" name="Google Shape;7598;p85"/>
            <p:cNvSpPr/>
            <p:nvPr/>
          </p:nvSpPr>
          <p:spPr>
            <a:xfrm>
              <a:off x="5134425" y="3071150"/>
              <a:ext cx="73225" cy="75575"/>
            </a:xfrm>
            <a:custGeom>
              <a:avLst/>
              <a:gdLst/>
              <a:ahLst/>
              <a:cxnLst/>
              <a:rect l="l" t="t" r="r" b="b"/>
              <a:pathLst>
                <a:path w="2929" h="3023" extrusionOk="0">
                  <a:moveTo>
                    <a:pt x="1417" y="0"/>
                  </a:moveTo>
                  <a:cubicBezTo>
                    <a:pt x="662" y="0"/>
                    <a:pt x="1" y="661"/>
                    <a:pt x="1" y="1511"/>
                  </a:cubicBezTo>
                  <a:cubicBezTo>
                    <a:pt x="1" y="2361"/>
                    <a:pt x="662" y="3022"/>
                    <a:pt x="1417" y="3022"/>
                  </a:cubicBezTo>
                  <a:cubicBezTo>
                    <a:pt x="2267" y="3022"/>
                    <a:pt x="2928" y="2361"/>
                    <a:pt x="2928" y="1511"/>
                  </a:cubicBezTo>
                  <a:cubicBezTo>
                    <a:pt x="2928" y="661"/>
                    <a:pt x="2267" y="0"/>
                    <a:pt x="141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99" name="Google Shape;7599;p85"/>
            <p:cNvSpPr/>
            <p:nvPr/>
          </p:nvSpPr>
          <p:spPr>
            <a:xfrm>
              <a:off x="4933750" y="3071150"/>
              <a:ext cx="75575" cy="75575"/>
            </a:xfrm>
            <a:custGeom>
              <a:avLst/>
              <a:gdLst/>
              <a:ahLst/>
              <a:cxnLst/>
              <a:rect l="l" t="t" r="r" b="b"/>
              <a:pathLst>
                <a:path w="3023" h="3023"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00" name="Google Shape;7600;p85"/>
            <p:cNvSpPr/>
            <p:nvPr/>
          </p:nvSpPr>
          <p:spPr>
            <a:xfrm>
              <a:off x="4735450" y="3071150"/>
              <a:ext cx="75575" cy="75575"/>
            </a:xfrm>
            <a:custGeom>
              <a:avLst/>
              <a:gdLst/>
              <a:ahLst/>
              <a:cxnLst/>
              <a:rect l="l" t="t" r="r" b="b"/>
              <a:pathLst>
                <a:path w="3023" h="3023"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01" name="Google Shape;7601;p85"/>
            <p:cNvSpPr/>
            <p:nvPr/>
          </p:nvSpPr>
          <p:spPr>
            <a:xfrm>
              <a:off x="4537125" y="3071150"/>
              <a:ext cx="73225" cy="75575"/>
            </a:xfrm>
            <a:custGeom>
              <a:avLst/>
              <a:gdLst/>
              <a:ahLst/>
              <a:cxnLst/>
              <a:rect l="l" t="t" r="r" b="b"/>
              <a:pathLst>
                <a:path w="2929" h="3023" extrusionOk="0">
                  <a:moveTo>
                    <a:pt x="1417" y="0"/>
                  </a:moveTo>
                  <a:cubicBezTo>
                    <a:pt x="662" y="0"/>
                    <a:pt x="1" y="661"/>
                    <a:pt x="1" y="1511"/>
                  </a:cubicBezTo>
                  <a:cubicBezTo>
                    <a:pt x="1" y="2361"/>
                    <a:pt x="662" y="3022"/>
                    <a:pt x="1417" y="3022"/>
                  </a:cubicBezTo>
                  <a:cubicBezTo>
                    <a:pt x="2267" y="3022"/>
                    <a:pt x="2928" y="2361"/>
                    <a:pt x="2928" y="1511"/>
                  </a:cubicBezTo>
                  <a:cubicBezTo>
                    <a:pt x="2928" y="661"/>
                    <a:pt x="2267" y="0"/>
                    <a:pt x="151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02" name="Google Shape;7602;p85"/>
            <p:cNvSpPr/>
            <p:nvPr/>
          </p:nvSpPr>
          <p:spPr>
            <a:xfrm>
              <a:off x="4336450" y="3071150"/>
              <a:ext cx="75575" cy="75575"/>
            </a:xfrm>
            <a:custGeom>
              <a:avLst/>
              <a:gdLst/>
              <a:ahLst/>
              <a:cxnLst/>
              <a:rect l="l" t="t" r="r" b="b"/>
              <a:pathLst>
                <a:path w="3023" h="3023"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03" name="Google Shape;7603;p85"/>
            <p:cNvSpPr/>
            <p:nvPr/>
          </p:nvSpPr>
          <p:spPr>
            <a:xfrm>
              <a:off x="4138150" y="3071150"/>
              <a:ext cx="75575" cy="75575"/>
            </a:xfrm>
            <a:custGeom>
              <a:avLst/>
              <a:gdLst/>
              <a:ahLst/>
              <a:cxnLst/>
              <a:rect l="l" t="t" r="r" b="b"/>
              <a:pathLst>
                <a:path w="3023" h="3023"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04" name="Google Shape;7604;p85"/>
            <p:cNvSpPr/>
            <p:nvPr/>
          </p:nvSpPr>
          <p:spPr>
            <a:xfrm>
              <a:off x="3939825" y="3071150"/>
              <a:ext cx="73225" cy="75575"/>
            </a:xfrm>
            <a:custGeom>
              <a:avLst/>
              <a:gdLst/>
              <a:ahLst/>
              <a:cxnLst/>
              <a:rect l="l" t="t" r="r" b="b"/>
              <a:pathLst>
                <a:path w="2929" h="3023" extrusionOk="0">
                  <a:moveTo>
                    <a:pt x="1512" y="0"/>
                  </a:moveTo>
                  <a:cubicBezTo>
                    <a:pt x="662" y="0"/>
                    <a:pt x="1" y="661"/>
                    <a:pt x="1" y="1511"/>
                  </a:cubicBezTo>
                  <a:cubicBezTo>
                    <a:pt x="1" y="2361"/>
                    <a:pt x="662" y="3022"/>
                    <a:pt x="1512" y="3022"/>
                  </a:cubicBezTo>
                  <a:cubicBezTo>
                    <a:pt x="2267" y="3022"/>
                    <a:pt x="2928" y="2361"/>
                    <a:pt x="2928" y="1511"/>
                  </a:cubicBezTo>
                  <a:cubicBezTo>
                    <a:pt x="2928" y="661"/>
                    <a:pt x="2267" y="0"/>
                    <a:pt x="151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05" name="Google Shape;7605;p85"/>
            <p:cNvSpPr/>
            <p:nvPr/>
          </p:nvSpPr>
          <p:spPr>
            <a:xfrm>
              <a:off x="6326650" y="2882275"/>
              <a:ext cx="40175" cy="73225"/>
            </a:xfrm>
            <a:custGeom>
              <a:avLst/>
              <a:gdLst/>
              <a:ahLst/>
              <a:cxnLst/>
              <a:rect l="l" t="t" r="r" b="b"/>
              <a:pathLst>
                <a:path w="1607" h="2929" extrusionOk="0">
                  <a:moveTo>
                    <a:pt x="1512" y="1"/>
                  </a:moveTo>
                  <a:cubicBezTo>
                    <a:pt x="662" y="1"/>
                    <a:pt x="1" y="662"/>
                    <a:pt x="1" y="1512"/>
                  </a:cubicBezTo>
                  <a:cubicBezTo>
                    <a:pt x="1" y="2361"/>
                    <a:pt x="662" y="2928"/>
                    <a:pt x="1512" y="2928"/>
                  </a:cubicBezTo>
                  <a:cubicBezTo>
                    <a:pt x="1512" y="1984"/>
                    <a:pt x="1606" y="1039"/>
                    <a:pt x="160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06" name="Google Shape;7606;p85"/>
            <p:cNvSpPr/>
            <p:nvPr/>
          </p:nvSpPr>
          <p:spPr>
            <a:xfrm>
              <a:off x="6128350" y="2882275"/>
              <a:ext cx="75575" cy="75575"/>
            </a:xfrm>
            <a:custGeom>
              <a:avLst/>
              <a:gdLst/>
              <a:ahLst/>
              <a:cxnLst/>
              <a:rect l="l" t="t" r="r" b="b"/>
              <a:pathLst>
                <a:path w="3023" h="3023" extrusionOk="0">
                  <a:moveTo>
                    <a:pt x="1511" y="1"/>
                  </a:moveTo>
                  <a:cubicBezTo>
                    <a:pt x="661" y="1"/>
                    <a:pt x="0" y="662"/>
                    <a:pt x="0" y="1512"/>
                  </a:cubicBezTo>
                  <a:cubicBezTo>
                    <a:pt x="0" y="2361"/>
                    <a:pt x="661" y="3022"/>
                    <a:pt x="1511" y="3022"/>
                  </a:cubicBezTo>
                  <a:cubicBezTo>
                    <a:pt x="2361" y="3022"/>
                    <a:pt x="3022" y="2361"/>
                    <a:pt x="3022" y="1512"/>
                  </a:cubicBezTo>
                  <a:cubicBezTo>
                    <a:pt x="3022" y="662"/>
                    <a:pt x="2361" y="1"/>
                    <a:pt x="151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07" name="Google Shape;7607;p85"/>
            <p:cNvSpPr/>
            <p:nvPr/>
          </p:nvSpPr>
          <p:spPr>
            <a:xfrm>
              <a:off x="5930025" y="2882275"/>
              <a:ext cx="73225" cy="75575"/>
            </a:xfrm>
            <a:custGeom>
              <a:avLst/>
              <a:gdLst/>
              <a:ahLst/>
              <a:cxnLst/>
              <a:rect l="l" t="t" r="r" b="b"/>
              <a:pathLst>
                <a:path w="2929" h="3023" extrusionOk="0">
                  <a:moveTo>
                    <a:pt x="1512" y="1"/>
                  </a:moveTo>
                  <a:cubicBezTo>
                    <a:pt x="662" y="1"/>
                    <a:pt x="1" y="662"/>
                    <a:pt x="1" y="1512"/>
                  </a:cubicBezTo>
                  <a:cubicBezTo>
                    <a:pt x="1" y="2361"/>
                    <a:pt x="662" y="3022"/>
                    <a:pt x="1512" y="3022"/>
                  </a:cubicBezTo>
                  <a:cubicBezTo>
                    <a:pt x="2267" y="3022"/>
                    <a:pt x="2928" y="2361"/>
                    <a:pt x="2928" y="1512"/>
                  </a:cubicBezTo>
                  <a:cubicBezTo>
                    <a:pt x="2928" y="662"/>
                    <a:pt x="2267" y="1"/>
                    <a:pt x="151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08" name="Google Shape;7608;p85"/>
            <p:cNvSpPr/>
            <p:nvPr/>
          </p:nvSpPr>
          <p:spPr>
            <a:xfrm>
              <a:off x="5731725" y="2882275"/>
              <a:ext cx="73200" cy="75575"/>
            </a:xfrm>
            <a:custGeom>
              <a:avLst/>
              <a:gdLst/>
              <a:ahLst/>
              <a:cxnLst/>
              <a:rect l="l" t="t" r="r" b="b"/>
              <a:pathLst>
                <a:path w="2928" h="3023" extrusionOk="0">
                  <a:moveTo>
                    <a:pt x="1417" y="1"/>
                  </a:moveTo>
                  <a:cubicBezTo>
                    <a:pt x="662" y="1"/>
                    <a:pt x="0" y="662"/>
                    <a:pt x="0" y="1512"/>
                  </a:cubicBezTo>
                  <a:cubicBezTo>
                    <a:pt x="0" y="2361"/>
                    <a:pt x="662" y="3022"/>
                    <a:pt x="1417" y="3022"/>
                  </a:cubicBezTo>
                  <a:cubicBezTo>
                    <a:pt x="2267" y="3022"/>
                    <a:pt x="2928" y="2361"/>
                    <a:pt x="2928" y="1512"/>
                  </a:cubicBezTo>
                  <a:cubicBezTo>
                    <a:pt x="2928" y="662"/>
                    <a:pt x="2267" y="1"/>
                    <a:pt x="141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09" name="Google Shape;7609;p85"/>
            <p:cNvSpPr/>
            <p:nvPr/>
          </p:nvSpPr>
          <p:spPr>
            <a:xfrm>
              <a:off x="5531050" y="2882275"/>
              <a:ext cx="75575" cy="75575"/>
            </a:xfrm>
            <a:custGeom>
              <a:avLst/>
              <a:gdLst/>
              <a:ahLst/>
              <a:cxnLst/>
              <a:rect l="l" t="t" r="r" b="b"/>
              <a:pathLst>
                <a:path w="3023" h="3023" extrusionOk="0">
                  <a:moveTo>
                    <a:pt x="1512" y="1"/>
                  </a:moveTo>
                  <a:cubicBezTo>
                    <a:pt x="662" y="1"/>
                    <a:pt x="1" y="662"/>
                    <a:pt x="1" y="1512"/>
                  </a:cubicBezTo>
                  <a:cubicBezTo>
                    <a:pt x="1" y="2361"/>
                    <a:pt x="662" y="3022"/>
                    <a:pt x="1512" y="3022"/>
                  </a:cubicBezTo>
                  <a:cubicBezTo>
                    <a:pt x="2361" y="3022"/>
                    <a:pt x="3022" y="2361"/>
                    <a:pt x="3022" y="1512"/>
                  </a:cubicBezTo>
                  <a:cubicBezTo>
                    <a:pt x="3022" y="662"/>
                    <a:pt x="2361" y="1"/>
                    <a:pt x="151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10" name="Google Shape;7610;p85"/>
            <p:cNvSpPr/>
            <p:nvPr/>
          </p:nvSpPr>
          <p:spPr>
            <a:xfrm>
              <a:off x="5332750" y="2882275"/>
              <a:ext cx="75550" cy="75575"/>
            </a:xfrm>
            <a:custGeom>
              <a:avLst/>
              <a:gdLst/>
              <a:ahLst/>
              <a:cxnLst/>
              <a:rect l="l" t="t" r="r" b="b"/>
              <a:pathLst>
                <a:path w="3022" h="3023" extrusionOk="0">
                  <a:moveTo>
                    <a:pt x="1511" y="1"/>
                  </a:moveTo>
                  <a:cubicBezTo>
                    <a:pt x="661" y="1"/>
                    <a:pt x="0" y="662"/>
                    <a:pt x="0" y="1512"/>
                  </a:cubicBezTo>
                  <a:cubicBezTo>
                    <a:pt x="0" y="2361"/>
                    <a:pt x="661" y="3022"/>
                    <a:pt x="1511" y="3022"/>
                  </a:cubicBezTo>
                  <a:cubicBezTo>
                    <a:pt x="2267" y="3022"/>
                    <a:pt x="3022" y="2361"/>
                    <a:pt x="2928" y="1512"/>
                  </a:cubicBezTo>
                  <a:cubicBezTo>
                    <a:pt x="2928" y="662"/>
                    <a:pt x="2267" y="1"/>
                    <a:pt x="151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11" name="Google Shape;7611;p85"/>
            <p:cNvSpPr/>
            <p:nvPr/>
          </p:nvSpPr>
          <p:spPr>
            <a:xfrm>
              <a:off x="5134425" y="2882275"/>
              <a:ext cx="73225" cy="75575"/>
            </a:xfrm>
            <a:custGeom>
              <a:avLst/>
              <a:gdLst/>
              <a:ahLst/>
              <a:cxnLst/>
              <a:rect l="l" t="t" r="r" b="b"/>
              <a:pathLst>
                <a:path w="2929" h="3023" extrusionOk="0">
                  <a:moveTo>
                    <a:pt x="1417" y="1"/>
                  </a:moveTo>
                  <a:cubicBezTo>
                    <a:pt x="662" y="1"/>
                    <a:pt x="1" y="662"/>
                    <a:pt x="1" y="1512"/>
                  </a:cubicBezTo>
                  <a:cubicBezTo>
                    <a:pt x="1" y="2361"/>
                    <a:pt x="662" y="3022"/>
                    <a:pt x="1417" y="3022"/>
                  </a:cubicBezTo>
                  <a:cubicBezTo>
                    <a:pt x="2267" y="3022"/>
                    <a:pt x="2928" y="2361"/>
                    <a:pt x="2928" y="1512"/>
                  </a:cubicBezTo>
                  <a:cubicBezTo>
                    <a:pt x="2928" y="662"/>
                    <a:pt x="2267" y="1"/>
                    <a:pt x="141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12" name="Google Shape;7612;p85"/>
            <p:cNvSpPr/>
            <p:nvPr/>
          </p:nvSpPr>
          <p:spPr>
            <a:xfrm>
              <a:off x="4933750" y="2882275"/>
              <a:ext cx="75575" cy="75575"/>
            </a:xfrm>
            <a:custGeom>
              <a:avLst/>
              <a:gdLst/>
              <a:ahLst/>
              <a:cxnLst/>
              <a:rect l="l" t="t" r="r" b="b"/>
              <a:pathLst>
                <a:path w="3023" h="3023" extrusionOk="0">
                  <a:moveTo>
                    <a:pt x="1512" y="1"/>
                  </a:moveTo>
                  <a:cubicBezTo>
                    <a:pt x="662" y="1"/>
                    <a:pt x="1" y="662"/>
                    <a:pt x="1" y="1512"/>
                  </a:cubicBezTo>
                  <a:cubicBezTo>
                    <a:pt x="1" y="2361"/>
                    <a:pt x="662" y="3022"/>
                    <a:pt x="1512" y="3022"/>
                  </a:cubicBezTo>
                  <a:cubicBezTo>
                    <a:pt x="2362" y="3022"/>
                    <a:pt x="3023" y="2361"/>
                    <a:pt x="3023" y="1512"/>
                  </a:cubicBezTo>
                  <a:cubicBezTo>
                    <a:pt x="3023" y="662"/>
                    <a:pt x="2362" y="1"/>
                    <a:pt x="151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13" name="Google Shape;7613;p85"/>
            <p:cNvSpPr/>
            <p:nvPr/>
          </p:nvSpPr>
          <p:spPr>
            <a:xfrm>
              <a:off x="4735450" y="2882275"/>
              <a:ext cx="75575" cy="75575"/>
            </a:xfrm>
            <a:custGeom>
              <a:avLst/>
              <a:gdLst/>
              <a:ahLst/>
              <a:cxnLst/>
              <a:rect l="l" t="t" r="r" b="b"/>
              <a:pathLst>
                <a:path w="3023" h="3023" extrusionOk="0">
                  <a:moveTo>
                    <a:pt x="1511" y="1"/>
                  </a:moveTo>
                  <a:cubicBezTo>
                    <a:pt x="661" y="1"/>
                    <a:pt x="0" y="662"/>
                    <a:pt x="0" y="1512"/>
                  </a:cubicBezTo>
                  <a:cubicBezTo>
                    <a:pt x="0" y="2361"/>
                    <a:pt x="661" y="3022"/>
                    <a:pt x="1511" y="3022"/>
                  </a:cubicBezTo>
                  <a:cubicBezTo>
                    <a:pt x="2361" y="3022"/>
                    <a:pt x="3022" y="2361"/>
                    <a:pt x="3022" y="1512"/>
                  </a:cubicBezTo>
                  <a:cubicBezTo>
                    <a:pt x="3022" y="662"/>
                    <a:pt x="2361" y="1"/>
                    <a:pt x="151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14" name="Google Shape;7614;p85"/>
            <p:cNvSpPr/>
            <p:nvPr/>
          </p:nvSpPr>
          <p:spPr>
            <a:xfrm>
              <a:off x="4537125" y="2882275"/>
              <a:ext cx="73225" cy="75575"/>
            </a:xfrm>
            <a:custGeom>
              <a:avLst/>
              <a:gdLst/>
              <a:ahLst/>
              <a:cxnLst/>
              <a:rect l="l" t="t" r="r" b="b"/>
              <a:pathLst>
                <a:path w="2929" h="3023" extrusionOk="0">
                  <a:moveTo>
                    <a:pt x="1417" y="1"/>
                  </a:moveTo>
                  <a:cubicBezTo>
                    <a:pt x="662" y="1"/>
                    <a:pt x="1" y="662"/>
                    <a:pt x="1" y="1512"/>
                  </a:cubicBezTo>
                  <a:cubicBezTo>
                    <a:pt x="1" y="2361"/>
                    <a:pt x="662" y="3022"/>
                    <a:pt x="1417" y="3022"/>
                  </a:cubicBezTo>
                  <a:cubicBezTo>
                    <a:pt x="2267" y="3022"/>
                    <a:pt x="2928" y="2361"/>
                    <a:pt x="2928" y="1512"/>
                  </a:cubicBezTo>
                  <a:cubicBezTo>
                    <a:pt x="2928" y="662"/>
                    <a:pt x="2267" y="1"/>
                    <a:pt x="151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15" name="Google Shape;7615;p85"/>
            <p:cNvSpPr/>
            <p:nvPr/>
          </p:nvSpPr>
          <p:spPr>
            <a:xfrm>
              <a:off x="4336450" y="2882275"/>
              <a:ext cx="75575" cy="75575"/>
            </a:xfrm>
            <a:custGeom>
              <a:avLst/>
              <a:gdLst/>
              <a:ahLst/>
              <a:cxnLst/>
              <a:rect l="l" t="t" r="r" b="b"/>
              <a:pathLst>
                <a:path w="3023" h="3023" extrusionOk="0">
                  <a:moveTo>
                    <a:pt x="1512" y="1"/>
                  </a:moveTo>
                  <a:cubicBezTo>
                    <a:pt x="662" y="1"/>
                    <a:pt x="1" y="662"/>
                    <a:pt x="1" y="1512"/>
                  </a:cubicBezTo>
                  <a:cubicBezTo>
                    <a:pt x="1" y="2361"/>
                    <a:pt x="662" y="3022"/>
                    <a:pt x="1512" y="3022"/>
                  </a:cubicBezTo>
                  <a:cubicBezTo>
                    <a:pt x="2362" y="3022"/>
                    <a:pt x="3023" y="2361"/>
                    <a:pt x="3023" y="1512"/>
                  </a:cubicBezTo>
                  <a:cubicBezTo>
                    <a:pt x="3023" y="662"/>
                    <a:pt x="2362" y="1"/>
                    <a:pt x="151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16" name="Google Shape;7616;p85"/>
            <p:cNvSpPr/>
            <p:nvPr/>
          </p:nvSpPr>
          <p:spPr>
            <a:xfrm>
              <a:off x="4138150" y="2882275"/>
              <a:ext cx="75575" cy="75575"/>
            </a:xfrm>
            <a:custGeom>
              <a:avLst/>
              <a:gdLst/>
              <a:ahLst/>
              <a:cxnLst/>
              <a:rect l="l" t="t" r="r" b="b"/>
              <a:pathLst>
                <a:path w="3023" h="3023" extrusionOk="0">
                  <a:moveTo>
                    <a:pt x="1511" y="1"/>
                  </a:moveTo>
                  <a:cubicBezTo>
                    <a:pt x="661" y="1"/>
                    <a:pt x="0" y="662"/>
                    <a:pt x="0" y="1512"/>
                  </a:cubicBezTo>
                  <a:cubicBezTo>
                    <a:pt x="0" y="2361"/>
                    <a:pt x="661" y="3022"/>
                    <a:pt x="1511" y="3022"/>
                  </a:cubicBezTo>
                  <a:cubicBezTo>
                    <a:pt x="2361" y="3022"/>
                    <a:pt x="3022" y="2361"/>
                    <a:pt x="3022" y="1512"/>
                  </a:cubicBezTo>
                  <a:cubicBezTo>
                    <a:pt x="3022" y="662"/>
                    <a:pt x="2361" y="1"/>
                    <a:pt x="151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17" name="Google Shape;7617;p85"/>
            <p:cNvSpPr/>
            <p:nvPr/>
          </p:nvSpPr>
          <p:spPr>
            <a:xfrm>
              <a:off x="3939825" y="2882275"/>
              <a:ext cx="73225" cy="75575"/>
            </a:xfrm>
            <a:custGeom>
              <a:avLst/>
              <a:gdLst/>
              <a:ahLst/>
              <a:cxnLst/>
              <a:rect l="l" t="t" r="r" b="b"/>
              <a:pathLst>
                <a:path w="2929" h="3023" extrusionOk="0">
                  <a:moveTo>
                    <a:pt x="1512" y="1"/>
                  </a:moveTo>
                  <a:cubicBezTo>
                    <a:pt x="662" y="1"/>
                    <a:pt x="1" y="662"/>
                    <a:pt x="1" y="1512"/>
                  </a:cubicBezTo>
                  <a:cubicBezTo>
                    <a:pt x="1" y="2361"/>
                    <a:pt x="662" y="3022"/>
                    <a:pt x="1512" y="3022"/>
                  </a:cubicBezTo>
                  <a:cubicBezTo>
                    <a:pt x="2267" y="3022"/>
                    <a:pt x="2928" y="2361"/>
                    <a:pt x="2928" y="1512"/>
                  </a:cubicBezTo>
                  <a:cubicBezTo>
                    <a:pt x="2928" y="662"/>
                    <a:pt x="2267" y="1"/>
                    <a:pt x="151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18" name="Google Shape;7618;p85"/>
            <p:cNvSpPr/>
            <p:nvPr/>
          </p:nvSpPr>
          <p:spPr>
            <a:xfrm>
              <a:off x="4138150" y="261725"/>
              <a:ext cx="75575" cy="51950"/>
            </a:xfrm>
            <a:custGeom>
              <a:avLst/>
              <a:gdLst/>
              <a:ahLst/>
              <a:cxnLst/>
              <a:rect l="l" t="t" r="r" b="b"/>
              <a:pathLst>
                <a:path w="3023" h="2078" extrusionOk="0">
                  <a:moveTo>
                    <a:pt x="95" y="0"/>
                  </a:moveTo>
                  <a:cubicBezTo>
                    <a:pt x="95" y="189"/>
                    <a:pt x="0" y="378"/>
                    <a:pt x="0" y="567"/>
                  </a:cubicBezTo>
                  <a:cubicBezTo>
                    <a:pt x="0" y="1417"/>
                    <a:pt x="661" y="2078"/>
                    <a:pt x="1511" y="2078"/>
                  </a:cubicBezTo>
                  <a:cubicBezTo>
                    <a:pt x="2361" y="2078"/>
                    <a:pt x="3022" y="1417"/>
                    <a:pt x="3022" y="567"/>
                  </a:cubicBezTo>
                  <a:cubicBezTo>
                    <a:pt x="3022" y="473"/>
                    <a:pt x="2928" y="473"/>
                    <a:pt x="2928" y="473"/>
                  </a:cubicBezTo>
                  <a:cubicBezTo>
                    <a:pt x="1983" y="284"/>
                    <a:pt x="1039" y="189"/>
                    <a:pt x="9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19" name="Google Shape;7619;p85"/>
            <p:cNvSpPr/>
            <p:nvPr/>
          </p:nvSpPr>
          <p:spPr>
            <a:xfrm>
              <a:off x="3939825" y="242825"/>
              <a:ext cx="73225" cy="70850"/>
            </a:xfrm>
            <a:custGeom>
              <a:avLst/>
              <a:gdLst/>
              <a:ahLst/>
              <a:cxnLst/>
              <a:rect l="l" t="t" r="r" b="b"/>
              <a:pathLst>
                <a:path w="2929" h="2834" extrusionOk="0">
                  <a:moveTo>
                    <a:pt x="756" y="1"/>
                  </a:moveTo>
                  <a:cubicBezTo>
                    <a:pt x="284" y="284"/>
                    <a:pt x="1" y="756"/>
                    <a:pt x="1" y="1323"/>
                  </a:cubicBezTo>
                  <a:cubicBezTo>
                    <a:pt x="1" y="2173"/>
                    <a:pt x="662" y="2834"/>
                    <a:pt x="1512" y="2834"/>
                  </a:cubicBezTo>
                  <a:cubicBezTo>
                    <a:pt x="2267" y="2834"/>
                    <a:pt x="2928" y="2173"/>
                    <a:pt x="2928" y="1323"/>
                  </a:cubicBezTo>
                  <a:cubicBezTo>
                    <a:pt x="2928" y="756"/>
                    <a:pt x="2739" y="379"/>
                    <a:pt x="2362" y="95"/>
                  </a:cubicBezTo>
                  <a:cubicBezTo>
                    <a:pt x="1795" y="95"/>
                    <a:pt x="1323" y="1"/>
                    <a:pt x="75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20" name="Google Shape;7620;p85"/>
            <p:cNvSpPr/>
            <p:nvPr/>
          </p:nvSpPr>
          <p:spPr>
            <a:xfrm>
              <a:off x="4735450" y="429350"/>
              <a:ext cx="75575" cy="73200"/>
            </a:xfrm>
            <a:custGeom>
              <a:avLst/>
              <a:gdLst/>
              <a:ahLst/>
              <a:cxnLst/>
              <a:rect l="l" t="t" r="r" b="b"/>
              <a:pathLst>
                <a:path w="3023" h="2928" extrusionOk="0">
                  <a:moveTo>
                    <a:pt x="1039" y="0"/>
                  </a:moveTo>
                  <a:cubicBezTo>
                    <a:pt x="378" y="189"/>
                    <a:pt x="0" y="756"/>
                    <a:pt x="0" y="1417"/>
                  </a:cubicBezTo>
                  <a:cubicBezTo>
                    <a:pt x="0" y="2267"/>
                    <a:pt x="661" y="2928"/>
                    <a:pt x="1511" y="2928"/>
                  </a:cubicBezTo>
                  <a:lnTo>
                    <a:pt x="1511" y="2833"/>
                  </a:lnTo>
                  <a:cubicBezTo>
                    <a:pt x="2267" y="2833"/>
                    <a:pt x="3022" y="2267"/>
                    <a:pt x="3022" y="1417"/>
                  </a:cubicBezTo>
                  <a:cubicBezTo>
                    <a:pt x="3022" y="1133"/>
                    <a:pt x="2928" y="945"/>
                    <a:pt x="2833" y="756"/>
                  </a:cubicBezTo>
                  <a:cubicBezTo>
                    <a:pt x="2267" y="567"/>
                    <a:pt x="1606" y="283"/>
                    <a:pt x="103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21" name="Google Shape;7621;p85"/>
            <p:cNvSpPr/>
            <p:nvPr/>
          </p:nvSpPr>
          <p:spPr>
            <a:xfrm>
              <a:off x="4537125" y="426975"/>
              <a:ext cx="73225" cy="75575"/>
            </a:xfrm>
            <a:custGeom>
              <a:avLst/>
              <a:gdLst/>
              <a:ahLst/>
              <a:cxnLst/>
              <a:rect l="l" t="t" r="r" b="b"/>
              <a:pathLst>
                <a:path w="2929" h="3023" extrusionOk="0">
                  <a:moveTo>
                    <a:pt x="1417" y="1"/>
                  </a:moveTo>
                  <a:cubicBezTo>
                    <a:pt x="662" y="1"/>
                    <a:pt x="1" y="662"/>
                    <a:pt x="1" y="1512"/>
                  </a:cubicBezTo>
                  <a:cubicBezTo>
                    <a:pt x="1" y="2362"/>
                    <a:pt x="662" y="3023"/>
                    <a:pt x="1417" y="3023"/>
                  </a:cubicBezTo>
                  <a:lnTo>
                    <a:pt x="1512" y="3023"/>
                  </a:lnTo>
                  <a:cubicBezTo>
                    <a:pt x="2267" y="3023"/>
                    <a:pt x="2928" y="2362"/>
                    <a:pt x="2928" y="1512"/>
                  </a:cubicBezTo>
                  <a:cubicBezTo>
                    <a:pt x="2928" y="662"/>
                    <a:pt x="2267" y="1"/>
                    <a:pt x="141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22" name="Google Shape;7622;p85"/>
            <p:cNvSpPr/>
            <p:nvPr/>
          </p:nvSpPr>
          <p:spPr>
            <a:xfrm>
              <a:off x="4336450" y="426975"/>
              <a:ext cx="75575" cy="75575"/>
            </a:xfrm>
            <a:custGeom>
              <a:avLst/>
              <a:gdLst/>
              <a:ahLst/>
              <a:cxnLst/>
              <a:rect l="l" t="t" r="r" b="b"/>
              <a:pathLst>
                <a:path w="3023" h="3023" extrusionOk="0">
                  <a:moveTo>
                    <a:pt x="1512" y="1"/>
                  </a:moveTo>
                  <a:cubicBezTo>
                    <a:pt x="662" y="1"/>
                    <a:pt x="1" y="662"/>
                    <a:pt x="1" y="1512"/>
                  </a:cubicBezTo>
                  <a:cubicBezTo>
                    <a:pt x="1" y="2362"/>
                    <a:pt x="662" y="3023"/>
                    <a:pt x="1512" y="3023"/>
                  </a:cubicBezTo>
                  <a:cubicBezTo>
                    <a:pt x="2362" y="3023"/>
                    <a:pt x="3023" y="2362"/>
                    <a:pt x="3023" y="1512"/>
                  </a:cubicBezTo>
                  <a:cubicBezTo>
                    <a:pt x="3023" y="662"/>
                    <a:pt x="2362" y="1"/>
                    <a:pt x="151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23" name="Google Shape;7623;p85"/>
            <p:cNvSpPr/>
            <p:nvPr/>
          </p:nvSpPr>
          <p:spPr>
            <a:xfrm>
              <a:off x="4138150" y="426975"/>
              <a:ext cx="75575" cy="75575"/>
            </a:xfrm>
            <a:custGeom>
              <a:avLst/>
              <a:gdLst/>
              <a:ahLst/>
              <a:cxnLst/>
              <a:rect l="l" t="t" r="r" b="b"/>
              <a:pathLst>
                <a:path w="3023" h="3023" extrusionOk="0">
                  <a:moveTo>
                    <a:pt x="1511" y="1"/>
                  </a:moveTo>
                  <a:cubicBezTo>
                    <a:pt x="661" y="1"/>
                    <a:pt x="0" y="662"/>
                    <a:pt x="0" y="1512"/>
                  </a:cubicBezTo>
                  <a:cubicBezTo>
                    <a:pt x="0" y="2362"/>
                    <a:pt x="661" y="3023"/>
                    <a:pt x="1511" y="3023"/>
                  </a:cubicBezTo>
                  <a:cubicBezTo>
                    <a:pt x="2361" y="3023"/>
                    <a:pt x="3022" y="2362"/>
                    <a:pt x="3022" y="1512"/>
                  </a:cubicBezTo>
                  <a:cubicBezTo>
                    <a:pt x="3022" y="662"/>
                    <a:pt x="2361" y="1"/>
                    <a:pt x="151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24" name="Google Shape;7624;p85"/>
            <p:cNvSpPr/>
            <p:nvPr/>
          </p:nvSpPr>
          <p:spPr>
            <a:xfrm>
              <a:off x="3939825" y="426975"/>
              <a:ext cx="73225" cy="75575"/>
            </a:xfrm>
            <a:custGeom>
              <a:avLst/>
              <a:gdLst/>
              <a:ahLst/>
              <a:cxnLst/>
              <a:rect l="l" t="t" r="r" b="b"/>
              <a:pathLst>
                <a:path w="2929" h="3023" extrusionOk="0">
                  <a:moveTo>
                    <a:pt x="1512" y="1"/>
                  </a:moveTo>
                  <a:cubicBezTo>
                    <a:pt x="662" y="1"/>
                    <a:pt x="1" y="662"/>
                    <a:pt x="1" y="1512"/>
                  </a:cubicBezTo>
                  <a:cubicBezTo>
                    <a:pt x="1" y="2362"/>
                    <a:pt x="662" y="3023"/>
                    <a:pt x="1512" y="3023"/>
                  </a:cubicBezTo>
                  <a:cubicBezTo>
                    <a:pt x="2267" y="3023"/>
                    <a:pt x="2928" y="2362"/>
                    <a:pt x="2928" y="1512"/>
                  </a:cubicBezTo>
                  <a:cubicBezTo>
                    <a:pt x="2928" y="662"/>
                    <a:pt x="2267" y="1"/>
                    <a:pt x="151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25" name="Google Shape;7625;p85"/>
            <p:cNvSpPr/>
            <p:nvPr/>
          </p:nvSpPr>
          <p:spPr>
            <a:xfrm>
              <a:off x="5134425" y="627650"/>
              <a:ext cx="70850" cy="63775"/>
            </a:xfrm>
            <a:custGeom>
              <a:avLst/>
              <a:gdLst/>
              <a:ahLst/>
              <a:cxnLst/>
              <a:rect l="l" t="t" r="r" b="b"/>
              <a:pathLst>
                <a:path w="2834" h="2551" extrusionOk="0">
                  <a:moveTo>
                    <a:pt x="378" y="1"/>
                  </a:moveTo>
                  <a:cubicBezTo>
                    <a:pt x="189" y="190"/>
                    <a:pt x="1" y="567"/>
                    <a:pt x="1" y="1039"/>
                  </a:cubicBezTo>
                  <a:cubicBezTo>
                    <a:pt x="1" y="1889"/>
                    <a:pt x="662" y="2550"/>
                    <a:pt x="1417" y="2550"/>
                  </a:cubicBezTo>
                  <a:lnTo>
                    <a:pt x="1512" y="2550"/>
                  </a:lnTo>
                  <a:cubicBezTo>
                    <a:pt x="2078" y="2550"/>
                    <a:pt x="2645" y="2078"/>
                    <a:pt x="2834" y="1512"/>
                  </a:cubicBezTo>
                  <a:cubicBezTo>
                    <a:pt x="2078" y="945"/>
                    <a:pt x="1228" y="473"/>
                    <a:pt x="37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26" name="Google Shape;7626;p85"/>
            <p:cNvSpPr/>
            <p:nvPr/>
          </p:nvSpPr>
          <p:spPr>
            <a:xfrm>
              <a:off x="4933750" y="615850"/>
              <a:ext cx="75575" cy="75575"/>
            </a:xfrm>
            <a:custGeom>
              <a:avLst/>
              <a:gdLst/>
              <a:ahLst/>
              <a:cxnLst/>
              <a:rect l="l" t="t" r="r" b="b"/>
              <a:pathLst>
                <a:path w="3023" h="3023" extrusionOk="0">
                  <a:moveTo>
                    <a:pt x="1512" y="1"/>
                  </a:moveTo>
                  <a:cubicBezTo>
                    <a:pt x="662" y="1"/>
                    <a:pt x="1" y="662"/>
                    <a:pt x="1" y="1511"/>
                  </a:cubicBezTo>
                  <a:cubicBezTo>
                    <a:pt x="1" y="2361"/>
                    <a:pt x="662" y="3022"/>
                    <a:pt x="1512" y="3022"/>
                  </a:cubicBezTo>
                  <a:cubicBezTo>
                    <a:pt x="2362" y="3022"/>
                    <a:pt x="3023" y="2361"/>
                    <a:pt x="3023" y="1511"/>
                  </a:cubicBezTo>
                  <a:cubicBezTo>
                    <a:pt x="3023" y="662"/>
                    <a:pt x="2362" y="1"/>
                    <a:pt x="151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27" name="Google Shape;7627;p85"/>
            <p:cNvSpPr/>
            <p:nvPr/>
          </p:nvSpPr>
          <p:spPr>
            <a:xfrm>
              <a:off x="4735450" y="615850"/>
              <a:ext cx="75575" cy="75575"/>
            </a:xfrm>
            <a:custGeom>
              <a:avLst/>
              <a:gdLst/>
              <a:ahLst/>
              <a:cxnLst/>
              <a:rect l="l" t="t" r="r" b="b"/>
              <a:pathLst>
                <a:path w="3023" h="3023" extrusionOk="0">
                  <a:moveTo>
                    <a:pt x="1511" y="1"/>
                  </a:moveTo>
                  <a:cubicBezTo>
                    <a:pt x="661" y="1"/>
                    <a:pt x="0" y="662"/>
                    <a:pt x="0" y="1511"/>
                  </a:cubicBezTo>
                  <a:cubicBezTo>
                    <a:pt x="0" y="2361"/>
                    <a:pt x="661" y="3022"/>
                    <a:pt x="1511" y="3022"/>
                  </a:cubicBezTo>
                  <a:cubicBezTo>
                    <a:pt x="2361" y="3022"/>
                    <a:pt x="3022" y="2361"/>
                    <a:pt x="3022" y="1511"/>
                  </a:cubicBezTo>
                  <a:cubicBezTo>
                    <a:pt x="3022" y="662"/>
                    <a:pt x="2361" y="1"/>
                    <a:pt x="151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28" name="Google Shape;7628;p85"/>
            <p:cNvSpPr/>
            <p:nvPr/>
          </p:nvSpPr>
          <p:spPr>
            <a:xfrm>
              <a:off x="4537125" y="615850"/>
              <a:ext cx="73225" cy="75575"/>
            </a:xfrm>
            <a:custGeom>
              <a:avLst/>
              <a:gdLst/>
              <a:ahLst/>
              <a:cxnLst/>
              <a:rect l="l" t="t" r="r" b="b"/>
              <a:pathLst>
                <a:path w="2929" h="3023" extrusionOk="0">
                  <a:moveTo>
                    <a:pt x="1417" y="1"/>
                  </a:moveTo>
                  <a:cubicBezTo>
                    <a:pt x="662" y="1"/>
                    <a:pt x="1" y="662"/>
                    <a:pt x="1" y="1511"/>
                  </a:cubicBezTo>
                  <a:cubicBezTo>
                    <a:pt x="1" y="2361"/>
                    <a:pt x="662" y="3022"/>
                    <a:pt x="1417" y="3022"/>
                  </a:cubicBezTo>
                  <a:lnTo>
                    <a:pt x="1512" y="3022"/>
                  </a:lnTo>
                  <a:cubicBezTo>
                    <a:pt x="2267" y="3022"/>
                    <a:pt x="2928" y="2361"/>
                    <a:pt x="2928" y="1511"/>
                  </a:cubicBezTo>
                  <a:cubicBezTo>
                    <a:pt x="2928" y="662"/>
                    <a:pt x="2267" y="1"/>
                    <a:pt x="141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29" name="Google Shape;7629;p85"/>
            <p:cNvSpPr/>
            <p:nvPr/>
          </p:nvSpPr>
          <p:spPr>
            <a:xfrm>
              <a:off x="4336450" y="615850"/>
              <a:ext cx="75575" cy="75575"/>
            </a:xfrm>
            <a:custGeom>
              <a:avLst/>
              <a:gdLst/>
              <a:ahLst/>
              <a:cxnLst/>
              <a:rect l="l" t="t" r="r" b="b"/>
              <a:pathLst>
                <a:path w="3023" h="3023" extrusionOk="0">
                  <a:moveTo>
                    <a:pt x="1512" y="1"/>
                  </a:moveTo>
                  <a:cubicBezTo>
                    <a:pt x="662" y="1"/>
                    <a:pt x="1" y="662"/>
                    <a:pt x="1" y="1511"/>
                  </a:cubicBezTo>
                  <a:cubicBezTo>
                    <a:pt x="1" y="2361"/>
                    <a:pt x="662" y="3022"/>
                    <a:pt x="1512" y="3022"/>
                  </a:cubicBezTo>
                  <a:cubicBezTo>
                    <a:pt x="2362" y="3022"/>
                    <a:pt x="3023" y="2361"/>
                    <a:pt x="3023" y="1511"/>
                  </a:cubicBezTo>
                  <a:cubicBezTo>
                    <a:pt x="3023" y="662"/>
                    <a:pt x="2362" y="1"/>
                    <a:pt x="151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30" name="Google Shape;7630;p85"/>
            <p:cNvSpPr/>
            <p:nvPr/>
          </p:nvSpPr>
          <p:spPr>
            <a:xfrm>
              <a:off x="4138150" y="615850"/>
              <a:ext cx="75575" cy="75575"/>
            </a:xfrm>
            <a:custGeom>
              <a:avLst/>
              <a:gdLst/>
              <a:ahLst/>
              <a:cxnLst/>
              <a:rect l="l" t="t" r="r" b="b"/>
              <a:pathLst>
                <a:path w="3023" h="3023" extrusionOk="0">
                  <a:moveTo>
                    <a:pt x="1511" y="1"/>
                  </a:moveTo>
                  <a:cubicBezTo>
                    <a:pt x="661" y="1"/>
                    <a:pt x="0" y="662"/>
                    <a:pt x="0" y="1511"/>
                  </a:cubicBezTo>
                  <a:cubicBezTo>
                    <a:pt x="0" y="2361"/>
                    <a:pt x="661" y="3022"/>
                    <a:pt x="1511" y="3022"/>
                  </a:cubicBezTo>
                  <a:cubicBezTo>
                    <a:pt x="2361" y="3022"/>
                    <a:pt x="3022" y="2361"/>
                    <a:pt x="3022" y="1511"/>
                  </a:cubicBezTo>
                  <a:cubicBezTo>
                    <a:pt x="3022" y="662"/>
                    <a:pt x="2361" y="1"/>
                    <a:pt x="151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31" name="Google Shape;7631;p85"/>
            <p:cNvSpPr/>
            <p:nvPr/>
          </p:nvSpPr>
          <p:spPr>
            <a:xfrm>
              <a:off x="3939825" y="615850"/>
              <a:ext cx="73225" cy="75575"/>
            </a:xfrm>
            <a:custGeom>
              <a:avLst/>
              <a:gdLst/>
              <a:ahLst/>
              <a:cxnLst/>
              <a:rect l="l" t="t" r="r" b="b"/>
              <a:pathLst>
                <a:path w="2929" h="3023" extrusionOk="0">
                  <a:moveTo>
                    <a:pt x="1512" y="1"/>
                  </a:moveTo>
                  <a:cubicBezTo>
                    <a:pt x="662" y="1"/>
                    <a:pt x="1" y="662"/>
                    <a:pt x="1" y="1511"/>
                  </a:cubicBezTo>
                  <a:cubicBezTo>
                    <a:pt x="1" y="2361"/>
                    <a:pt x="662" y="3022"/>
                    <a:pt x="1512" y="3022"/>
                  </a:cubicBezTo>
                  <a:cubicBezTo>
                    <a:pt x="2267" y="3022"/>
                    <a:pt x="2928" y="2361"/>
                    <a:pt x="2928" y="1511"/>
                  </a:cubicBezTo>
                  <a:cubicBezTo>
                    <a:pt x="2928" y="662"/>
                    <a:pt x="2267" y="1"/>
                    <a:pt x="151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32" name="Google Shape;7632;p85"/>
            <p:cNvSpPr/>
            <p:nvPr/>
          </p:nvSpPr>
          <p:spPr>
            <a:xfrm>
              <a:off x="5332750" y="804725"/>
              <a:ext cx="75550" cy="75575"/>
            </a:xfrm>
            <a:custGeom>
              <a:avLst/>
              <a:gdLst/>
              <a:ahLst/>
              <a:cxnLst/>
              <a:rect l="l" t="t" r="r" b="b"/>
              <a:pathLst>
                <a:path w="3022" h="3023" extrusionOk="0">
                  <a:moveTo>
                    <a:pt x="1511" y="0"/>
                  </a:moveTo>
                  <a:cubicBezTo>
                    <a:pt x="661" y="0"/>
                    <a:pt x="0" y="661"/>
                    <a:pt x="0" y="1511"/>
                  </a:cubicBezTo>
                  <a:cubicBezTo>
                    <a:pt x="0" y="2361"/>
                    <a:pt x="661" y="3022"/>
                    <a:pt x="1511" y="3022"/>
                  </a:cubicBezTo>
                  <a:cubicBezTo>
                    <a:pt x="2267" y="3022"/>
                    <a:pt x="2928" y="2361"/>
                    <a:pt x="2928" y="1511"/>
                  </a:cubicBezTo>
                  <a:cubicBezTo>
                    <a:pt x="3022" y="661"/>
                    <a:pt x="2267" y="0"/>
                    <a:pt x="151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33" name="Google Shape;7633;p85"/>
            <p:cNvSpPr/>
            <p:nvPr/>
          </p:nvSpPr>
          <p:spPr>
            <a:xfrm>
              <a:off x="5134425" y="804725"/>
              <a:ext cx="73225" cy="75575"/>
            </a:xfrm>
            <a:custGeom>
              <a:avLst/>
              <a:gdLst/>
              <a:ahLst/>
              <a:cxnLst/>
              <a:rect l="l" t="t" r="r" b="b"/>
              <a:pathLst>
                <a:path w="2929" h="3023" extrusionOk="0">
                  <a:moveTo>
                    <a:pt x="1417" y="0"/>
                  </a:moveTo>
                  <a:cubicBezTo>
                    <a:pt x="662" y="0"/>
                    <a:pt x="1" y="661"/>
                    <a:pt x="1" y="1511"/>
                  </a:cubicBezTo>
                  <a:cubicBezTo>
                    <a:pt x="1" y="2361"/>
                    <a:pt x="662" y="3022"/>
                    <a:pt x="1417" y="3022"/>
                  </a:cubicBezTo>
                  <a:cubicBezTo>
                    <a:pt x="2267" y="3022"/>
                    <a:pt x="2928" y="2361"/>
                    <a:pt x="2928" y="1511"/>
                  </a:cubicBezTo>
                  <a:cubicBezTo>
                    <a:pt x="2928" y="661"/>
                    <a:pt x="2267" y="0"/>
                    <a:pt x="141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34" name="Google Shape;7634;p85"/>
            <p:cNvSpPr/>
            <p:nvPr/>
          </p:nvSpPr>
          <p:spPr>
            <a:xfrm>
              <a:off x="4933750" y="804725"/>
              <a:ext cx="75575" cy="75575"/>
            </a:xfrm>
            <a:custGeom>
              <a:avLst/>
              <a:gdLst/>
              <a:ahLst/>
              <a:cxnLst/>
              <a:rect l="l" t="t" r="r" b="b"/>
              <a:pathLst>
                <a:path w="3023" h="3023"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35" name="Google Shape;7635;p85"/>
            <p:cNvSpPr/>
            <p:nvPr/>
          </p:nvSpPr>
          <p:spPr>
            <a:xfrm>
              <a:off x="4735450" y="804725"/>
              <a:ext cx="75575" cy="75575"/>
            </a:xfrm>
            <a:custGeom>
              <a:avLst/>
              <a:gdLst/>
              <a:ahLst/>
              <a:cxnLst/>
              <a:rect l="l" t="t" r="r" b="b"/>
              <a:pathLst>
                <a:path w="3023" h="3023"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36" name="Google Shape;7636;p85"/>
            <p:cNvSpPr/>
            <p:nvPr/>
          </p:nvSpPr>
          <p:spPr>
            <a:xfrm>
              <a:off x="4537125" y="804725"/>
              <a:ext cx="73225" cy="75575"/>
            </a:xfrm>
            <a:custGeom>
              <a:avLst/>
              <a:gdLst/>
              <a:ahLst/>
              <a:cxnLst/>
              <a:rect l="l" t="t" r="r" b="b"/>
              <a:pathLst>
                <a:path w="2929" h="3023" extrusionOk="0">
                  <a:moveTo>
                    <a:pt x="1417" y="0"/>
                  </a:moveTo>
                  <a:cubicBezTo>
                    <a:pt x="662" y="0"/>
                    <a:pt x="1" y="661"/>
                    <a:pt x="1" y="1511"/>
                  </a:cubicBezTo>
                  <a:cubicBezTo>
                    <a:pt x="1" y="2361"/>
                    <a:pt x="662" y="3022"/>
                    <a:pt x="1417" y="3022"/>
                  </a:cubicBezTo>
                  <a:lnTo>
                    <a:pt x="1512" y="3022"/>
                  </a:lnTo>
                  <a:cubicBezTo>
                    <a:pt x="2267" y="3022"/>
                    <a:pt x="2928" y="2361"/>
                    <a:pt x="2928" y="1511"/>
                  </a:cubicBezTo>
                  <a:cubicBezTo>
                    <a:pt x="2928" y="661"/>
                    <a:pt x="2267" y="0"/>
                    <a:pt x="141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37" name="Google Shape;7637;p85"/>
            <p:cNvSpPr/>
            <p:nvPr/>
          </p:nvSpPr>
          <p:spPr>
            <a:xfrm>
              <a:off x="4336450" y="804725"/>
              <a:ext cx="75575" cy="75575"/>
            </a:xfrm>
            <a:custGeom>
              <a:avLst/>
              <a:gdLst/>
              <a:ahLst/>
              <a:cxnLst/>
              <a:rect l="l" t="t" r="r" b="b"/>
              <a:pathLst>
                <a:path w="3023" h="3023"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38" name="Google Shape;7638;p85"/>
            <p:cNvSpPr/>
            <p:nvPr/>
          </p:nvSpPr>
          <p:spPr>
            <a:xfrm>
              <a:off x="4138150" y="804725"/>
              <a:ext cx="75575" cy="75575"/>
            </a:xfrm>
            <a:custGeom>
              <a:avLst/>
              <a:gdLst/>
              <a:ahLst/>
              <a:cxnLst/>
              <a:rect l="l" t="t" r="r" b="b"/>
              <a:pathLst>
                <a:path w="3023" h="3023"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39" name="Google Shape;7639;p85"/>
            <p:cNvSpPr/>
            <p:nvPr/>
          </p:nvSpPr>
          <p:spPr>
            <a:xfrm>
              <a:off x="3939825" y="804725"/>
              <a:ext cx="73225" cy="75575"/>
            </a:xfrm>
            <a:custGeom>
              <a:avLst/>
              <a:gdLst/>
              <a:ahLst/>
              <a:cxnLst/>
              <a:rect l="l" t="t" r="r" b="b"/>
              <a:pathLst>
                <a:path w="2929" h="3023" extrusionOk="0">
                  <a:moveTo>
                    <a:pt x="1512" y="0"/>
                  </a:moveTo>
                  <a:cubicBezTo>
                    <a:pt x="662" y="0"/>
                    <a:pt x="1" y="661"/>
                    <a:pt x="1" y="1511"/>
                  </a:cubicBezTo>
                  <a:cubicBezTo>
                    <a:pt x="1" y="2361"/>
                    <a:pt x="662" y="3022"/>
                    <a:pt x="1512" y="3022"/>
                  </a:cubicBezTo>
                  <a:cubicBezTo>
                    <a:pt x="2267" y="3022"/>
                    <a:pt x="2928" y="2361"/>
                    <a:pt x="2928" y="1511"/>
                  </a:cubicBezTo>
                  <a:cubicBezTo>
                    <a:pt x="2928" y="661"/>
                    <a:pt x="2267" y="0"/>
                    <a:pt x="151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40" name="Google Shape;7640;p85"/>
            <p:cNvSpPr/>
            <p:nvPr/>
          </p:nvSpPr>
          <p:spPr>
            <a:xfrm>
              <a:off x="5531050" y="993600"/>
              <a:ext cx="75575" cy="75550"/>
            </a:xfrm>
            <a:custGeom>
              <a:avLst/>
              <a:gdLst/>
              <a:ahLst/>
              <a:cxnLst/>
              <a:rect l="l" t="t" r="r" b="b"/>
              <a:pathLst>
                <a:path w="3023" h="3022" extrusionOk="0">
                  <a:moveTo>
                    <a:pt x="1512" y="0"/>
                  </a:moveTo>
                  <a:cubicBezTo>
                    <a:pt x="662" y="0"/>
                    <a:pt x="1" y="661"/>
                    <a:pt x="1" y="1511"/>
                  </a:cubicBezTo>
                  <a:cubicBezTo>
                    <a:pt x="1" y="2361"/>
                    <a:pt x="662" y="3022"/>
                    <a:pt x="1512" y="3022"/>
                  </a:cubicBezTo>
                  <a:cubicBezTo>
                    <a:pt x="2361" y="3022"/>
                    <a:pt x="3022" y="2361"/>
                    <a:pt x="3022" y="1511"/>
                  </a:cubicBezTo>
                  <a:cubicBezTo>
                    <a:pt x="3022" y="661"/>
                    <a:pt x="2361" y="0"/>
                    <a:pt x="151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41" name="Google Shape;7641;p85"/>
            <p:cNvSpPr/>
            <p:nvPr/>
          </p:nvSpPr>
          <p:spPr>
            <a:xfrm>
              <a:off x="5332750" y="993600"/>
              <a:ext cx="75550" cy="75550"/>
            </a:xfrm>
            <a:custGeom>
              <a:avLst/>
              <a:gdLst/>
              <a:ahLst/>
              <a:cxnLst/>
              <a:rect l="l" t="t" r="r" b="b"/>
              <a:pathLst>
                <a:path w="3022" h="3022" extrusionOk="0">
                  <a:moveTo>
                    <a:pt x="1511" y="0"/>
                  </a:moveTo>
                  <a:cubicBezTo>
                    <a:pt x="661" y="0"/>
                    <a:pt x="0" y="661"/>
                    <a:pt x="0" y="1511"/>
                  </a:cubicBezTo>
                  <a:cubicBezTo>
                    <a:pt x="0" y="2361"/>
                    <a:pt x="661" y="3022"/>
                    <a:pt x="1511" y="3022"/>
                  </a:cubicBezTo>
                  <a:cubicBezTo>
                    <a:pt x="2267" y="3022"/>
                    <a:pt x="2928" y="2361"/>
                    <a:pt x="2928" y="1511"/>
                  </a:cubicBezTo>
                  <a:cubicBezTo>
                    <a:pt x="3022" y="661"/>
                    <a:pt x="2267" y="0"/>
                    <a:pt x="151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42" name="Google Shape;7642;p85"/>
            <p:cNvSpPr/>
            <p:nvPr/>
          </p:nvSpPr>
          <p:spPr>
            <a:xfrm>
              <a:off x="5134425" y="993600"/>
              <a:ext cx="73225" cy="75550"/>
            </a:xfrm>
            <a:custGeom>
              <a:avLst/>
              <a:gdLst/>
              <a:ahLst/>
              <a:cxnLst/>
              <a:rect l="l" t="t" r="r" b="b"/>
              <a:pathLst>
                <a:path w="2929" h="3022" extrusionOk="0">
                  <a:moveTo>
                    <a:pt x="1417" y="0"/>
                  </a:moveTo>
                  <a:cubicBezTo>
                    <a:pt x="662" y="0"/>
                    <a:pt x="1" y="661"/>
                    <a:pt x="1" y="1511"/>
                  </a:cubicBezTo>
                  <a:cubicBezTo>
                    <a:pt x="1" y="2361"/>
                    <a:pt x="662" y="3022"/>
                    <a:pt x="1417" y="3022"/>
                  </a:cubicBezTo>
                  <a:cubicBezTo>
                    <a:pt x="2267" y="3022"/>
                    <a:pt x="2928" y="2361"/>
                    <a:pt x="2928" y="1511"/>
                  </a:cubicBezTo>
                  <a:cubicBezTo>
                    <a:pt x="2928" y="661"/>
                    <a:pt x="2267" y="0"/>
                    <a:pt x="141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43" name="Google Shape;7643;p85"/>
            <p:cNvSpPr/>
            <p:nvPr/>
          </p:nvSpPr>
          <p:spPr>
            <a:xfrm>
              <a:off x="4933750" y="993600"/>
              <a:ext cx="75575" cy="75550"/>
            </a:xfrm>
            <a:custGeom>
              <a:avLst/>
              <a:gdLst/>
              <a:ahLst/>
              <a:cxnLst/>
              <a:rect l="l" t="t" r="r" b="b"/>
              <a:pathLst>
                <a:path w="3023" h="3022"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44" name="Google Shape;7644;p85"/>
            <p:cNvSpPr/>
            <p:nvPr/>
          </p:nvSpPr>
          <p:spPr>
            <a:xfrm>
              <a:off x="4735450" y="993600"/>
              <a:ext cx="75575" cy="75550"/>
            </a:xfrm>
            <a:custGeom>
              <a:avLst/>
              <a:gdLst/>
              <a:ahLst/>
              <a:cxnLst/>
              <a:rect l="l" t="t" r="r" b="b"/>
              <a:pathLst>
                <a:path w="3023" h="3022"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45" name="Google Shape;7645;p85"/>
            <p:cNvSpPr/>
            <p:nvPr/>
          </p:nvSpPr>
          <p:spPr>
            <a:xfrm>
              <a:off x="4537125" y="993600"/>
              <a:ext cx="73225" cy="75550"/>
            </a:xfrm>
            <a:custGeom>
              <a:avLst/>
              <a:gdLst/>
              <a:ahLst/>
              <a:cxnLst/>
              <a:rect l="l" t="t" r="r" b="b"/>
              <a:pathLst>
                <a:path w="2929" h="3022" extrusionOk="0">
                  <a:moveTo>
                    <a:pt x="1417" y="0"/>
                  </a:moveTo>
                  <a:cubicBezTo>
                    <a:pt x="662" y="0"/>
                    <a:pt x="1" y="661"/>
                    <a:pt x="1" y="1511"/>
                  </a:cubicBezTo>
                  <a:cubicBezTo>
                    <a:pt x="1" y="2361"/>
                    <a:pt x="662" y="3022"/>
                    <a:pt x="1417" y="3022"/>
                  </a:cubicBezTo>
                  <a:lnTo>
                    <a:pt x="1512" y="3022"/>
                  </a:lnTo>
                  <a:cubicBezTo>
                    <a:pt x="2267" y="3022"/>
                    <a:pt x="2928" y="2361"/>
                    <a:pt x="2928" y="1511"/>
                  </a:cubicBezTo>
                  <a:cubicBezTo>
                    <a:pt x="2928" y="661"/>
                    <a:pt x="2267" y="0"/>
                    <a:pt x="141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46" name="Google Shape;7646;p85"/>
            <p:cNvSpPr/>
            <p:nvPr/>
          </p:nvSpPr>
          <p:spPr>
            <a:xfrm>
              <a:off x="4336450" y="993600"/>
              <a:ext cx="75575" cy="75550"/>
            </a:xfrm>
            <a:custGeom>
              <a:avLst/>
              <a:gdLst/>
              <a:ahLst/>
              <a:cxnLst/>
              <a:rect l="l" t="t" r="r" b="b"/>
              <a:pathLst>
                <a:path w="3023" h="3022"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47" name="Google Shape;7647;p85"/>
            <p:cNvSpPr/>
            <p:nvPr/>
          </p:nvSpPr>
          <p:spPr>
            <a:xfrm>
              <a:off x="4138150" y="993600"/>
              <a:ext cx="75575" cy="75550"/>
            </a:xfrm>
            <a:custGeom>
              <a:avLst/>
              <a:gdLst/>
              <a:ahLst/>
              <a:cxnLst/>
              <a:rect l="l" t="t" r="r" b="b"/>
              <a:pathLst>
                <a:path w="3023" h="3022"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48" name="Google Shape;7648;p85"/>
            <p:cNvSpPr/>
            <p:nvPr/>
          </p:nvSpPr>
          <p:spPr>
            <a:xfrm>
              <a:off x="3939825" y="993600"/>
              <a:ext cx="73225" cy="75550"/>
            </a:xfrm>
            <a:custGeom>
              <a:avLst/>
              <a:gdLst/>
              <a:ahLst/>
              <a:cxnLst/>
              <a:rect l="l" t="t" r="r" b="b"/>
              <a:pathLst>
                <a:path w="2929" h="3022" extrusionOk="0">
                  <a:moveTo>
                    <a:pt x="1512" y="0"/>
                  </a:moveTo>
                  <a:cubicBezTo>
                    <a:pt x="662" y="0"/>
                    <a:pt x="1" y="661"/>
                    <a:pt x="1" y="1511"/>
                  </a:cubicBezTo>
                  <a:cubicBezTo>
                    <a:pt x="1" y="2361"/>
                    <a:pt x="662" y="3022"/>
                    <a:pt x="1512" y="3022"/>
                  </a:cubicBezTo>
                  <a:cubicBezTo>
                    <a:pt x="2267" y="3022"/>
                    <a:pt x="2928" y="2361"/>
                    <a:pt x="2928" y="1511"/>
                  </a:cubicBezTo>
                  <a:cubicBezTo>
                    <a:pt x="2928" y="661"/>
                    <a:pt x="2267" y="0"/>
                    <a:pt x="151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49" name="Google Shape;7649;p85"/>
            <p:cNvSpPr/>
            <p:nvPr/>
          </p:nvSpPr>
          <p:spPr>
            <a:xfrm>
              <a:off x="5731725" y="1182450"/>
              <a:ext cx="73200" cy="75575"/>
            </a:xfrm>
            <a:custGeom>
              <a:avLst/>
              <a:gdLst/>
              <a:ahLst/>
              <a:cxnLst/>
              <a:rect l="l" t="t" r="r" b="b"/>
              <a:pathLst>
                <a:path w="2928" h="3023" extrusionOk="0">
                  <a:moveTo>
                    <a:pt x="1417" y="1"/>
                  </a:moveTo>
                  <a:cubicBezTo>
                    <a:pt x="662" y="1"/>
                    <a:pt x="0" y="662"/>
                    <a:pt x="0" y="1512"/>
                  </a:cubicBezTo>
                  <a:cubicBezTo>
                    <a:pt x="0" y="2362"/>
                    <a:pt x="662" y="3023"/>
                    <a:pt x="1417" y="3023"/>
                  </a:cubicBezTo>
                  <a:cubicBezTo>
                    <a:pt x="2267" y="3023"/>
                    <a:pt x="2928" y="2362"/>
                    <a:pt x="2928" y="1512"/>
                  </a:cubicBezTo>
                  <a:cubicBezTo>
                    <a:pt x="2928" y="1417"/>
                    <a:pt x="2928" y="1323"/>
                    <a:pt x="2928" y="1228"/>
                  </a:cubicBezTo>
                  <a:cubicBezTo>
                    <a:pt x="2550" y="851"/>
                    <a:pt x="2267" y="473"/>
                    <a:pt x="1984" y="95"/>
                  </a:cubicBezTo>
                  <a:cubicBezTo>
                    <a:pt x="1795" y="95"/>
                    <a:pt x="1606" y="1"/>
                    <a:pt x="141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50" name="Google Shape;7650;p85"/>
            <p:cNvSpPr/>
            <p:nvPr/>
          </p:nvSpPr>
          <p:spPr>
            <a:xfrm>
              <a:off x="5531050" y="1182450"/>
              <a:ext cx="75575" cy="73225"/>
            </a:xfrm>
            <a:custGeom>
              <a:avLst/>
              <a:gdLst/>
              <a:ahLst/>
              <a:cxnLst/>
              <a:rect l="l" t="t" r="r" b="b"/>
              <a:pathLst>
                <a:path w="3023" h="2929" extrusionOk="0">
                  <a:moveTo>
                    <a:pt x="1512" y="1"/>
                  </a:moveTo>
                  <a:cubicBezTo>
                    <a:pt x="662" y="1"/>
                    <a:pt x="1" y="662"/>
                    <a:pt x="1" y="1512"/>
                  </a:cubicBezTo>
                  <a:cubicBezTo>
                    <a:pt x="1" y="2267"/>
                    <a:pt x="662" y="2928"/>
                    <a:pt x="1512" y="2928"/>
                  </a:cubicBezTo>
                  <a:cubicBezTo>
                    <a:pt x="2361" y="2928"/>
                    <a:pt x="3022" y="2362"/>
                    <a:pt x="3022" y="1512"/>
                  </a:cubicBezTo>
                  <a:cubicBezTo>
                    <a:pt x="3022" y="662"/>
                    <a:pt x="2361" y="1"/>
                    <a:pt x="151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51" name="Google Shape;7651;p85"/>
            <p:cNvSpPr/>
            <p:nvPr/>
          </p:nvSpPr>
          <p:spPr>
            <a:xfrm>
              <a:off x="5332750" y="1182450"/>
              <a:ext cx="75550" cy="73225"/>
            </a:xfrm>
            <a:custGeom>
              <a:avLst/>
              <a:gdLst/>
              <a:ahLst/>
              <a:cxnLst/>
              <a:rect l="l" t="t" r="r" b="b"/>
              <a:pathLst>
                <a:path w="3022" h="2929" extrusionOk="0">
                  <a:moveTo>
                    <a:pt x="1511" y="1"/>
                  </a:moveTo>
                  <a:cubicBezTo>
                    <a:pt x="661" y="1"/>
                    <a:pt x="0" y="662"/>
                    <a:pt x="0" y="1512"/>
                  </a:cubicBezTo>
                  <a:cubicBezTo>
                    <a:pt x="0" y="2267"/>
                    <a:pt x="661" y="2928"/>
                    <a:pt x="1511" y="2928"/>
                  </a:cubicBezTo>
                  <a:cubicBezTo>
                    <a:pt x="2267" y="2928"/>
                    <a:pt x="2928" y="2362"/>
                    <a:pt x="2928" y="1512"/>
                  </a:cubicBezTo>
                  <a:cubicBezTo>
                    <a:pt x="3022" y="662"/>
                    <a:pt x="2267" y="1"/>
                    <a:pt x="151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52" name="Google Shape;7652;p85"/>
            <p:cNvSpPr/>
            <p:nvPr/>
          </p:nvSpPr>
          <p:spPr>
            <a:xfrm>
              <a:off x="5134425" y="1182450"/>
              <a:ext cx="73225" cy="73225"/>
            </a:xfrm>
            <a:custGeom>
              <a:avLst/>
              <a:gdLst/>
              <a:ahLst/>
              <a:cxnLst/>
              <a:rect l="l" t="t" r="r" b="b"/>
              <a:pathLst>
                <a:path w="2929" h="2929" extrusionOk="0">
                  <a:moveTo>
                    <a:pt x="1417" y="1"/>
                  </a:moveTo>
                  <a:cubicBezTo>
                    <a:pt x="662" y="1"/>
                    <a:pt x="1" y="662"/>
                    <a:pt x="1" y="1512"/>
                  </a:cubicBezTo>
                  <a:cubicBezTo>
                    <a:pt x="1" y="2267"/>
                    <a:pt x="662" y="2928"/>
                    <a:pt x="1417" y="2928"/>
                  </a:cubicBezTo>
                  <a:cubicBezTo>
                    <a:pt x="2267" y="2928"/>
                    <a:pt x="2928" y="2362"/>
                    <a:pt x="2928" y="1512"/>
                  </a:cubicBezTo>
                  <a:cubicBezTo>
                    <a:pt x="2928" y="662"/>
                    <a:pt x="2267" y="1"/>
                    <a:pt x="141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53" name="Google Shape;7653;p85"/>
            <p:cNvSpPr/>
            <p:nvPr/>
          </p:nvSpPr>
          <p:spPr>
            <a:xfrm>
              <a:off x="4933750" y="1182450"/>
              <a:ext cx="75575" cy="73225"/>
            </a:xfrm>
            <a:custGeom>
              <a:avLst/>
              <a:gdLst/>
              <a:ahLst/>
              <a:cxnLst/>
              <a:rect l="l" t="t" r="r" b="b"/>
              <a:pathLst>
                <a:path w="3023" h="2929" extrusionOk="0">
                  <a:moveTo>
                    <a:pt x="1512" y="1"/>
                  </a:moveTo>
                  <a:cubicBezTo>
                    <a:pt x="662" y="1"/>
                    <a:pt x="1" y="662"/>
                    <a:pt x="1" y="1512"/>
                  </a:cubicBezTo>
                  <a:cubicBezTo>
                    <a:pt x="1" y="2267"/>
                    <a:pt x="662" y="2928"/>
                    <a:pt x="1512" y="2928"/>
                  </a:cubicBezTo>
                  <a:cubicBezTo>
                    <a:pt x="2362" y="2928"/>
                    <a:pt x="3023" y="2362"/>
                    <a:pt x="3023" y="1512"/>
                  </a:cubicBezTo>
                  <a:cubicBezTo>
                    <a:pt x="3023" y="662"/>
                    <a:pt x="2362" y="1"/>
                    <a:pt x="151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54" name="Google Shape;7654;p85"/>
            <p:cNvSpPr/>
            <p:nvPr/>
          </p:nvSpPr>
          <p:spPr>
            <a:xfrm>
              <a:off x="4735450" y="1182450"/>
              <a:ext cx="75575" cy="73225"/>
            </a:xfrm>
            <a:custGeom>
              <a:avLst/>
              <a:gdLst/>
              <a:ahLst/>
              <a:cxnLst/>
              <a:rect l="l" t="t" r="r" b="b"/>
              <a:pathLst>
                <a:path w="3023" h="2929" extrusionOk="0">
                  <a:moveTo>
                    <a:pt x="1511" y="1"/>
                  </a:moveTo>
                  <a:cubicBezTo>
                    <a:pt x="661" y="1"/>
                    <a:pt x="0" y="662"/>
                    <a:pt x="0" y="1512"/>
                  </a:cubicBezTo>
                  <a:cubicBezTo>
                    <a:pt x="0" y="2267"/>
                    <a:pt x="661" y="2928"/>
                    <a:pt x="1511" y="2928"/>
                  </a:cubicBezTo>
                  <a:cubicBezTo>
                    <a:pt x="2361" y="2928"/>
                    <a:pt x="3022" y="2362"/>
                    <a:pt x="3022" y="1512"/>
                  </a:cubicBezTo>
                  <a:cubicBezTo>
                    <a:pt x="3022" y="662"/>
                    <a:pt x="2361" y="1"/>
                    <a:pt x="151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55" name="Google Shape;7655;p85"/>
            <p:cNvSpPr/>
            <p:nvPr/>
          </p:nvSpPr>
          <p:spPr>
            <a:xfrm>
              <a:off x="4537125" y="1182450"/>
              <a:ext cx="73225" cy="73225"/>
            </a:xfrm>
            <a:custGeom>
              <a:avLst/>
              <a:gdLst/>
              <a:ahLst/>
              <a:cxnLst/>
              <a:rect l="l" t="t" r="r" b="b"/>
              <a:pathLst>
                <a:path w="2929" h="2929" extrusionOk="0">
                  <a:moveTo>
                    <a:pt x="1417" y="1"/>
                  </a:moveTo>
                  <a:cubicBezTo>
                    <a:pt x="662" y="1"/>
                    <a:pt x="1" y="662"/>
                    <a:pt x="1" y="1512"/>
                  </a:cubicBezTo>
                  <a:cubicBezTo>
                    <a:pt x="1" y="2267"/>
                    <a:pt x="662" y="2928"/>
                    <a:pt x="1417" y="2928"/>
                  </a:cubicBezTo>
                  <a:lnTo>
                    <a:pt x="1512" y="2928"/>
                  </a:lnTo>
                  <a:cubicBezTo>
                    <a:pt x="2267" y="2928"/>
                    <a:pt x="2928" y="2362"/>
                    <a:pt x="2928" y="1512"/>
                  </a:cubicBezTo>
                  <a:cubicBezTo>
                    <a:pt x="2928" y="662"/>
                    <a:pt x="2267" y="1"/>
                    <a:pt x="141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56" name="Google Shape;7656;p85"/>
            <p:cNvSpPr/>
            <p:nvPr/>
          </p:nvSpPr>
          <p:spPr>
            <a:xfrm>
              <a:off x="4336450" y="1182450"/>
              <a:ext cx="75575" cy="73225"/>
            </a:xfrm>
            <a:custGeom>
              <a:avLst/>
              <a:gdLst/>
              <a:ahLst/>
              <a:cxnLst/>
              <a:rect l="l" t="t" r="r" b="b"/>
              <a:pathLst>
                <a:path w="3023" h="2929" extrusionOk="0">
                  <a:moveTo>
                    <a:pt x="1512" y="1"/>
                  </a:moveTo>
                  <a:cubicBezTo>
                    <a:pt x="662" y="1"/>
                    <a:pt x="1" y="662"/>
                    <a:pt x="1" y="1512"/>
                  </a:cubicBezTo>
                  <a:cubicBezTo>
                    <a:pt x="1" y="2267"/>
                    <a:pt x="662" y="2928"/>
                    <a:pt x="1512" y="2928"/>
                  </a:cubicBezTo>
                  <a:cubicBezTo>
                    <a:pt x="2362" y="2928"/>
                    <a:pt x="3023" y="2362"/>
                    <a:pt x="3023" y="1512"/>
                  </a:cubicBezTo>
                  <a:cubicBezTo>
                    <a:pt x="3023" y="662"/>
                    <a:pt x="2362" y="1"/>
                    <a:pt x="151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57" name="Google Shape;7657;p85"/>
            <p:cNvSpPr/>
            <p:nvPr/>
          </p:nvSpPr>
          <p:spPr>
            <a:xfrm>
              <a:off x="4138150" y="1182450"/>
              <a:ext cx="75575" cy="73225"/>
            </a:xfrm>
            <a:custGeom>
              <a:avLst/>
              <a:gdLst/>
              <a:ahLst/>
              <a:cxnLst/>
              <a:rect l="l" t="t" r="r" b="b"/>
              <a:pathLst>
                <a:path w="3023" h="2929" extrusionOk="0">
                  <a:moveTo>
                    <a:pt x="1511" y="1"/>
                  </a:moveTo>
                  <a:cubicBezTo>
                    <a:pt x="661" y="1"/>
                    <a:pt x="0" y="662"/>
                    <a:pt x="0" y="1512"/>
                  </a:cubicBezTo>
                  <a:cubicBezTo>
                    <a:pt x="0" y="2267"/>
                    <a:pt x="661" y="2928"/>
                    <a:pt x="1511" y="2928"/>
                  </a:cubicBezTo>
                  <a:cubicBezTo>
                    <a:pt x="2361" y="2928"/>
                    <a:pt x="3022" y="2362"/>
                    <a:pt x="3022" y="1512"/>
                  </a:cubicBezTo>
                  <a:cubicBezTo>
                    <a:pt x="3022" y="662"/>
                    <a:pt x="2361" y="1"/>
                    <a:pt x="151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58" name="Google Shape;7658;p85"/>
            <p:cNvSpPr/>
            <p:nvPr/>
          </p:nvSpPr>
          <p:spPr>
            <a:xfrm>
              <a:off x="3939825" y="1182450"/>
              <a:ext cx="73225" cy="73225"/>
            </a:xfrm>
            <a:custGeom>
              <a:avLst/>
              <a:gdLst/>
              <a:ahLst/>
              <a:cxnLst/>
              <a:rect l="l" t="t" r="r" b="b"/>
              <a:pathLst>
                <a:path w="2929" h="2929" extrusionOk="0">
                  <a:moveTo>
                    <a:pt x="1512" y="1"/>
                  </a:moveTo>
                  <a:cubicBezTo>
                    <a:pt x="662" y="1"/>
                    <a:pt x="1" y="662"/>
                    <a:pt x="1" y="1512"/>
                  </a:cubicBezTo>
                  <a:cubicBezTo>
                    <a:pt x="1" y="2267"/>
                    <a:pt x="662" y="2928"/>
                    <a:pt x="1512" y="2928"/>
                  </a:cubicBezTo>
                  <a:cubicBezTo>
                    <a:pt x="2267" y="2928"/>
                    <a:pt x="2928" y="2362"/>
                    <a:pt x="2928" y="1512"/>
                  </a:cubicBezTo>
                  <a:cubicBezTo>
                    <a:pt x="2928" y="662"/>
                    <a:pt x="2267" y="1"/>
                    <a:pt x="151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59" name="Google Shape;7659;p85"/>
            <p:cNvSpPr/>
            <p:nvPr/>
          </p:nvSpPr>
          <p:spPr>
            <a:xfrm>
              <a:off x="5731725" y="1371325"/>
              <a:ext cx="73200" cy="73200"/>
            </a:xfrm>
            <a:custGeom>
              <a:avLst/>
              <a:gdLst/>
              <a:ahLst/>
              <a:cxnLst/>
              <a:rect l="l" t="t" r="r" b="b"/>
              <a:pathLst>
                <a:path w="2928" h="2928" extrusionOk="0">
                  <a:moveTo>
                    <a:pt x="1417" y="1"/>
                  </a:moveTo>
                  <a:cubicBezTo>
                    <a:pt x="662" y="1"/>
                    <a:pt x="0" y="662"/>
                    <a:pt x="0" y="1511"/>
                  </a:cubicBezTo>
                  <a:cubicBezTo>
                    <a:pt x="0" y="2267"/>
                    <a:pt x="662" y="2928"/>
                    <a:pt x="1417" y="2928"/>
                  </a:cubicBezTo>
                  <a:cubicBezTo>
                    <a:pt x="2267" y="2928"/>
                    <a:pt x="2928" y="2361"/>
                    <a:pt x="2928" y="1511"/>
                  </a:cubicBezTo>
                  <a:cubicBezTo>
                    <a:pt x="2928" y="662"/>
                    <a:pt x="2267" y="1"/>
                    <a:pt x="141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60" name="Google Shape;7660;p85"/>
            <p:cNvSpPr/>
            <p:nvPr/>
          </p:nvSpPr>
          <p:spPr>
            <a:xfrm>
              <a:off x="5531050" y="1371325"/>
              <a:ext cx="75575" cy="73200"/>
            </a:xfrm>
            <a:custGeom>
              <a:avLst/>
              <a:gdLst/>
              <a:ahLst/>
              <a:cxnLst/>
              <a:rect l="l" t="t" r="r" b="b"/>
              <a:pathLst>
                <a:path w="3023" h="2928" extrusionOk="0">
                  <a:moveTo>
                    <a:pt x="1512" y="1"/>
                  </a:moveTo>
                  <a:cubicBezTo>
                    <a:pt x="662" y="1"/>
                    <a:pt x="1" y="662"/>
                    <a:pt x="1" y="1511"/>
                  </a:cubicBezTo>
                  <a:cubicBezTo>
                    <a:pt x="1" y="2267"/>
                    <a:pt x="662" y="2928"/>
                    <a:pt x="1512" y="2928"/>
                  </a:cubicBezTo>
                  <a:cubicBezTo>
                    <a:pt x="2361" y="2928"/>
                    <a:pt x="3022" y="2361"/>
                    <a:pt x="3022" y="1511"/>
                  </a:cubicBezTo>
                  <a:cubicBezTo>
                    <a:pt x="3022" y="662"/>
                    <a:pt x="2361" y="1"/>
                    <a:pt x="151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61" name="Google Shape;7661;p85"/>
            <p:cNvSpPr/>
            <p:nvPr/>
          </p:nvSpPr>
          <p:spPr>
            <a:xfrm>
              <a:off x="5332750" y="1371325"/>
              <a:ext cx="75550" cy="73200"/>
            </a:xfrm>
            <a:custGeom>
              <a:avLst/>
              <a:gdLst/>
              <a:ahLst/>
              <a:cxnLst/>
              <a:rect l="l" t="t" r="r" b="b"/>
              <a:pathLst>
                <a:path w="3022" h="2928" extrusionOk="0">
                  <a:moveTo>
                    <a:pt x="1511" y="1"/>
                  </a:moveTo>
                  <a:cubicBezTo>
                    <a:pt x="661" y="1"/>
                    <a:pt x="0" y="662"/>
                    <a:pt x="0" y="1511"/>
                  </a:cubicBezTo>
                  <a:cubicBezTo>
                    <a:pt x="0" y="2267"/>
                    <a:pt x="661" y="2928"/>
                    <a:pt x="1511" y="2928"/>
                  </a:cubicBezTo>
                  <a:cubicBezTo>
                    <a:pt x="2267" y="2928"/>
                    <a:pt x="2928" y="2361"/>
                    <a:pt x="2928" y="1511"/>
                  </a:cubicBezTo>
                  <a:cubicBezTo>
                    <a:pt x="3022" y="662"/>
                    <a:pt x="2267" y="1"/>
                    <a:pt x="151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62" name="Google Shape;7662;p85"/>
            <p:cNvSpPr/>
            <p:nvPr/>
          </p:nvSpPr>
          <p:spPr>
            <a:xfrm>
              <a:off x="5134425" y="1371325"/>
              <a:ext cx="73225" cy="73200"/>
            </a:xfrm>
            <a:custGeom>
              <a:avLst/>
              <a:gdLst/>
              <a:ahLst/>
              <a:cxnLst/>
              <a:rect l="l" t="t" r="r" b="b"/>
              <a:pathLst>
                <a:path w="2929" h="2928" extrusionOk="0">
                  <a:moveTo>
                    <a:pt x="1417" y="1"/>
                  </a:moveTo>
                  <a:cubicBezTo>
                    <a:pt x="662" y="1"/>
                    <a:pt x="1" y="662"/>
                    <a:pt x="1" y="1511"/>
                  </a:cubicBezTo>
                  <a:cubicBezTo>
                    <a:pt x="1" y="2267"/>
                    <a:pt x="662" y="2928"/>
                    <a:pt x="1417" y="2928"/>
                  </a:cubicBezTo>
                  <a:cubicBezTo>
                    <a:pt x="2267" y="2928"/>
                    <a:pt x="2928" y="2361"/>
                    <a:pt x="2928" y="1511"/>
                  </a:cubicBezTo>
                  <a:cubicBezTo>
                    <a:pt x="2928" y="662"/>
                    <a:pt x="2267" y="1"/>
                    <a:pt x="141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63" name="Google Shape;7663;p85"/>
            <p:cNvSpPr/>
            <p:nvPr/>
          </p:nvSpPr>
          <p:spPr>
            <a:xfrm>
              <a:off x="4933750" y="1371325"/>
              <a:ext cx="75575" cy="73200"/>
            </a:xfrm>
            <a:custGeom>
              <a:avLst/>
              <a:gdLst/>
              <a:ahLst/>
              <a:cxnLst/>
              <a:rect l="l" t="t" r="r" b="b"/>
              <a:pathLst>
                <a:path w="3023" h="2928" extrusionOk="0">
                  <a:moveTo>
                    <a:pt x="1512" y="1"/>
                  </a:moveTo>
                  <a:cubicBezTo>
                    <a:pt x="662" y="1"/>
                    <a:pt x="1" y="662"/>
                    <a:pt x="1" y="1511"/>
                  </a:cubicBezTo>
                  <a:cubicBezTo>
                    <a:pt x="1" y="2267"/>
                    <a:pt x="662" y="2928"/>
                    <a:pt x="1512" y="2928"/>
                  </a:cubicBezTo>
                  <a:cubicBezTo>
                    <a:pt x="2362" y="2928"/>
                    <a:pt x="3023" y="2361"/>
                    <a:pt x="3023" y="1511"/>
                  </a:cubicBezTo>
                  <a:cubicBezTo>
                    <a:pt x="3023" y="662"/>
                    <a:pt x="2362" y="1"/>
                    <a:pt x="151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64" name="Google Shape;7664;p85"/>
            <p:cNvSpPr/>
            <p:nvPr/>
          </p:nvSpPr>
          <p:spPr>
            <a:xfrm>
              <a:off x="4735450" y="1371325"/>
              <a:ext cx="75575" cy="73200"/>
            </a:xfrm>
            <a:custGeom>
              <a:avLst/>
              <a:gdLst/>
              <a:ahLst/>
              <a:cxnLst/>
              <a:rect l="l" t="t" r="r" b="b"/>
              <a:pathLst>
                <a:path w="3023" h="2928" extrusionOk="0">
                  <a:moveTo>
                    <a:pt x="1511" y="1"/>
                  </a:moveTo>
                  <a:cubicBezTo>
                    <a:pt x="661" y="1"/>
                    <a:pt x="0" y="662"/>
                    <a:pt x="0" y="1511"/>
                  </a:cubicBezTo>
                  <a:cubicBezTo>
                    <a:pt x="0" y="2267"/>
                    <a:pt x="661" y="2928"/>
                    <a:pt x="1511" y="2928"/>
                  </a:cubicBezTo>
                  <a:cubicBezTo>
                    <a:pt x="2361" y="2928"/>
                    <a:pt x="3022" y="2361"/>
                    <a:pt x="3022" y="1511"/>
                  </a:cubicBezTo>
                  <a:cubicBezTo>
                    <a:pt x="3022" y="662"/>
                    <a:pt x="2361" y="1"/>
                    <a:pt x="151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65" name="Google Shape;7665;p85"/>
            <p:cNvSpPr/>
            <p:nvPr/>
          </p:nvSpPr>
          <p:spPr>
            <a:xfrm>
              <a:off x="4537125" y="1371325"/>
              <a:ext cx="73225" cy="73200"/>
            </a:xfrm>
            <a:custGeom>
              <a:avLst/>
              <a:gdLst/>
              <a:ahLst/>
              <a:cxnLst/>
              <a:rect l="l" t="t" r="r" b="b"/>
              <a:pathLst>
                <a:path w="2929" h="2928" extrusionOk="0">
                  <a:moveTo>
                    <a:pt x="1417" y="1"/>
                  </a:moveTo>
                  <a:cubicBezTo>
                    <a:pt x="662" y="1"/>
                    <a:pt x="1" y="662"/>
                    <a:pt x="1" y="1511"/>
                  </a:cubicBezTo>
                  <a:cubicBezTo>
                    <a:pt x="1" y="2267"/>
                    <a:pt x="662" y="2928"/>
                    <a:pt x="1417" y="2928"/>
                  </a:cubicBezTo>
                  <a:lnTo>
                    <a:pt x="1512" y="2928"/>
                  </a:lnTo>
                  <a:cubicBezTo>
                    <a:pt x="2267" y="2928"/>
                    <a:pt x="2928" y="2361"/>
                    <a:pt x="2928" y="1511"/>
                  </a:cubicBezTo>
                  <a:cubicBezTo>
                    <a:pt x="2928" y="662"/>
                    <a:pt x="2267" y="1"/>
                    <a:pt x="141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66" name="Google Shape;7666;p85"/>
            <p:cNvSpPr/>
            <p:nvPr/>
          </p:nvSpPr>
          <p:spPr>
            <a:xfrm>
              <a:off x="4336450" y="1371325"/>
              <a:ext cx="75575" cy="73200"/>
            </a:xfrm>
            <a:custGeom>
              <a:avLst/>
              <a:gdLst/>
              <a:ahLst/>
              <a:cxnLst/>
              <a:rect l="l" t="t" r="r" b="b"/>
              <a:pathLst>
                <a:path w="3023" h="2928" extrusionOk="0">
                  <a:moveTo>
                    <a:pt x="1512" y="1"/>
                  </a:moveTo>
                  <a:cubicBezTo>
                    <a:pt x="662" y="1"/>
                    <a:pt x="1" y="662"/>
                    <a:pt x="1" y="1511"/>
                  </a:cubicBezTo>
                  <a:cubicBezTo>
                    <a:pt x="1" y="2267"/>
                    <a:pt x="662" y="2928"/>
                    <a:pt x="1512" y="2928"/>
                  </a:cubicBezTo>
                  <a:cubicBezTo>
                    <a:pt x="2362" y="2928"/>
                    <a:pt x="3023" y="2361"/>
                    <a:pt x="3023" y="1511"/>
                  </a:cubicBezTo>
                  <a:cubicBezTo>
                    <a:pt x="3023" y="662"/>
                    <a:pt x="2362" y="1"/>
                    <a:pt x="151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67" name="Google Shape;7667;p85"/>
            <p:cNvSpPr/>
            <p:nvPr/>
          </p:nvSpPr>
          <p:spPr>
            <a:xfrm>
              <a:off x="4138150" y="1371325"/>
              <a:ext cx="75575" cy="73200"/>
            </a:xfrm>
            <a:custGeom>
              <a:avLst/>
              <a:gdLst/>
              <a:ahLst/>
              <a:cxnLst/>
              <a:rect l="l" t="t" r="r" b="b"/>
              <a:pathLst>
                <a:path w="3023" h="2928" extrusionOk="0">
                  <a:moveTo>
                    <a:pt x="1511" y="1"/>
                  </a:moveTo>
                  <a:cubicBezTo>
                    <a:pt x="661" y="1"/>
                    <a:pt x="0" y="662"/>
                    <a:pt x="0" y="1511"/>
                  </a:cubicBezTo>
                  <a:cubicBezTo>
                    <a:pt x="0" y="2267"/>
                    <a:pt x="661" y="2928"/>
                    <a:pt x="1511" y="2928"/>
                  </a:cubicBezTo>
                  <a:cubicBezTo>
                    <a:pt x="2361" y="2928"/>
                    <a:pt x="3022" y="2361"/>
                    <a:pt x="3022" y="1511"/>
                  </a:cubicBezTo>
                  <a:cubicBezTo>
                    <a:pt x="3022" y="662"/>
                    <a:pt x="2361" y="1"/>
                    <a:pt x="151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68" name="Google Shape;7668;p85"/>
            <p:cNvSpPr/>
            <p:nvPr/>
          </p:nvSpPr>
          <p:spPr>
            <a:xfrm>
              <a:off x="3939825" y="1371325"/>
              <a:ext cx="73225" cy="73200"/>
            </a:xfrm>
            <a:custGeom>
              <a:avLst/>
              <a:gdLst/>
              <a:ahLst/>
              <a:cxnLst/>
              <a:rect l="l" t="t" r="r" b="b"/>
              <a:pathLst>
                <a:path w="2929" h="2928" extrusionOk="0">
                  <a:moveTo>
                    <a:pt x="1512" y="1"/>
                  </a:moveTo>
                  <a:cubicBezTo>
                    <a:pt x="662" y="1"/>
                    <a:pt x="1" y="662"/>
                    <a:pt x="1" y="1511"/>
                  </a:cubicBezTo>
                  <a:cubicBezTo>
                    <a:pt x="1" y="2267"/>
                    <a:pt x="662" y="2928"/>
                    <a:pt x="1512" y="2928"/>
                  </a:cubicBezTo>
                  <a:cubicBezTo>
                    <a:pt x="2267" y="2928"/>
                    <a:pt x="2928" y="2361"/>
                    <a:pt x="2928" y="1511"/>
                  </a:cubicBezTo>
                  <a:cubicBezTo>
                    <a:pt x="2928" y="662"/>
                    <a:pt x="2267" y="1"/>
                    <a:pt x="151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69" name="Google Shape;7669;p85"/>
            <p:cNvSpPr/>
            <p:nvPr/>
          </p:nvSpPr>
          <p:spPr>
            <a:xfrm>
              <a:off x="5930025" y="1560200"/>
              <a:ext cx="73225" cy="73200"/>
            </a:xfrm>
            <a:custGeom>
              <a:avLst/>
              <a:gdLst/>
              <a:ahLst/>
              <a:cxnLst/>
              <a:rect l="l" t="t" r="r" b="b"/>
              <a:pathLst>
                <a:path w="2929" h="2928" extrusionOk="0">
                  <a:moveTo>
                    <a:pt x="1512" y="0"/>
                  </a:moveTo>
                  <a:cubicBezTo>
                    <a:pt x="662" y="0"/>
                    <a:pt x="1" y="661"/>
                    <a:pt x="1" y="1511"/>
                  </a:cubicBezTo>
                  <a:cubicBezTo>
                    <a:pt x="1" y="2267"/>
                    <a:pt x="662" y="2928"/>
                    <a:pt x="1512" y="2928"/>
                  </a:cubicBezTo>
                  <a:cubicBezTo>
                    <a:pt x="2267" y="2928"/>
                    <a:pt x="2928" y="2361"/>
                    <a:pt x="2928" y="1511"/>
                  </a:cubicBezTo>
                  <a:cubicBezTo>
                    <a:pt x="2928" y="661"/>
                    <a:pt x="2267" y="0"/>
                    <a:pt x="151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70" name="Google Shape;7670;p85"/>
            <p:cNvSpPr/>
            <p:nvPr/>
          </p:nvSpPr>
          <p:spPr>
            <a:xfrm>
              <a:off x="5731725" y="1560200"/>
              <a:ext cx="73200" cy="73200"/>
            </a:xfrm>
            <a:custGeom>
              <a:avLst/>
              <a:gdLst/>
              <a:ahLst/>
              <a:cxnLst/>
              <a:rect l="l" t="t" r="r" b="b"/>
              <a:pathLst>
                <a:path w="2928" h="2928" extrusionOk="0">
                  <a:moveTo>
                    <a:pt x="1417" y="0"/>
                  </a:moveTo>
                  <a:cubicBezTo>
                    <a:pt x="662" y="0"/>
                    <a:pt x="0" y="661"/>
                    <a:pt x="0" y="1511"/>
                  </a:cubicBezTo>
                  <a:cubicBezTo>
                    <a:pt x="0" y="2267"/>
                    <a:pt x="662" y="2928"/>
                    <a:pt x="1417" y="2928"/>
                  </a:cubicBezTo>
                  <a:cubicBezTo>
                    <a:pt x="2267" y="2928"/>
                    <a:pt x="2928" y="2361"/>
                    <a:pt x="2928" y="1511"/>
                  </a:cubicBezTo>
                  <a:cubicBezTo>
                    <a:pt x="2928" y="661"/>
                    <a:pt x="2267" y="0"/>
                    <a:pt x="141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71" name="Google Shape;7671;p85"/>
            <p:cNvSpPr/>
            <p:nvPr/>
          </p:nvSpPr>
          <p:spPr>
            <a:xfrm>
              <a:off x="5531050" y="1560200"/>
              <a:ext cx="75575" cy="73200"/>
            </a:xfrm>
            <a:custGeom>
              <a:avLst/>
              <a:gdLst/>
              <a:ahLst/>
              <a:cxnLst/>
              <a:rect l="l" t="t" r="r" b="b"/>
              <a:pathLst>
                <a:path w="3023" h="2928" extrusionOk="0">
                  <a:moveTo>
                    <a:pt x="1512" y="0"/>
                  </a:moveTo>
                  <a:cubicBezTo>
                    <a:pt x="662" y="0"/>
                    <a:pt x="1" y="661"/>
                    <a:pt x="1" y="1511"/>
                  </a:cubicBezTo>
                  <a:cubicBezTo>
                    <a:pt x="1" y="2267"/>
                    <a:pt x="662" y="2928"/>
                    <a:pt x="1512" y="2928"/>
                  </a:cubicBezTo>
                  <a:cubicBezTo>
                    <a:pt x="2361" y="2928"/>
                    <a:pt x="3022" y="2361"/>
                    <a:pt x="3022" y="1511"/>
                  </a:cubicBezTo>
                  <a:cubicBezTo>
                    <a:pt x="3022" y="661"/>
                    <a:pt x="2361" y="0"/>
                    <a:pt x="151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72" name="Google Shape;7672;p85"/>
            <p:cNvSpPr/>
            <p:nvPr/>
          </p:nvSpPr>
          <p:spPr>
            <a:xfrm>
              <a:off x="5332750" y="1560200"/>
              <a:ext cx="75550" cy="73200"/>
            </a:xfrm>
            <a:custGeom>
              <a:avLst/>
              <a:gdLst/>
              <a:ahLst/>
              <a:cxnLst/>
              <a:rect l="l" t="t" r="r" b="b"/>
              <a:pathLst>
                <a:path w="3022" h="2928" extrusionOk="0">
                  <a:moveTo>
                    <a:pt x="1511" y="0"/>
                  </a:moveTo>
                  <a:cubicBezTo>
                    <a:pt x="661" y="0"/>
                    <a:pt x="0" y="661"/>
                    <a:pt x="0" y="1511"/>
                  </a:cubicBezTo>
                  <a:cubicBezTo>
                    <a:pt x="0" y="2267"/>
                    <a:pt x="661" y="2928"/>
                    <a:pt x="1511" y="2928"/>
                  </a:cubicBezTo>
                  <a:cubicBezTo>
                    <a:pt x="2267" y="2928"/>
                    <a:pt x="2928" y="2361"/>
                    <a:pt x="2928" y="1511"/>
                  </a:cubicBezTo>
                  <a:cubicBezTo>
                    <a:pt x="3022" y="661"/>
                    <a:pt x="2267" y="0"/>
                    <a:pt x="151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73" name="Google Shape;7673;p85"/>
            <p:cNvSpPr/>
            <p:nvPr/>
          </p:nvSpPr>
          <p:spPr>
            <a:xfrm>
              <a:off x="5134425" y="1560200"/>
              <a:ext cx="73225" cy="73200"/>
            </a:xfrm>
            <a:custGeom>
              <a:avLst/>
              <a:gdLst/>
              <a:ahLst/>
              <a:cxnLst/>
              <a:rect l="l" t="t" r="r" b="b"/>
              <a:pathLst>
                <a:path w="2929" h="2928" extrusionOk="0">
                  <a:moveTo>
                    <a:pt x="1417" y="0"/>
                  </a:moveTo>
                  <a:cubicBezTo>
                    <a:pt x="662" y="0"/>
                    <a:pt x="1" y="661"/>
                    <a:pt x="1" y="1511"/>
                  </a:cubicBezTo>
                  <a:cubicBezTo>
                    <a:pt x="1" y="2267"/>
                    <a:pt x="662" y="2928"/>
                    <a:pt x="1417" y="2928"/>
                  </a:cubicBezTo>
                  <a:cubicBezTo>
                    <a:pt x="2267" y="2928"/>
                    <a:pt x="2928" y="2361"/>
                    <a:pt x="2928" y="1511"/>
                  </a:cubicBezTo>
                  <a:cubicBezTo>
                    <a:pt x="2928" y="661"/>
                    <a:pt x="2267" y="0"/>
                    <a:pt x="141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74" name="Google Shape;7674;p85"/>
            <p:cNvSpPr/>
            <p:nvPr/>
          </p:nvSpPr>
          <p:spPr>
            <a:xfrm>
              <a:off x="4933750" y="1560200"/>
              <a:ext cx="75575" cy="73200"/>
            </a:xfrm>
            <a:custGeom>
              <a:avLst/>
              <a:gdLst/>
              <a:ahLst/>
              <a:cxnLst/>
              <a:rect l="l" t="t" r="r" b="b"/>
              <a:pathLst>
                <a:path w="3023" h="2928" extrusionOk="0">
                  <a:moveTo>
                    <a:pt x="1512" y="0"/>
                  </a:moveTo>
                  <a:cubicBezTo>
                    <a:pt x="662" y="0"/>
                    <a:pt x="1" y="661"/>
                    <a:pt x="1" y="1511"/>
                  </a:cubicBezTo>
                  <a:cubicBezTo>
                    <a:pt x="1" y="2267"/>
                    <a:pt x="662" y="2928"/>
                    <a:pt x="1512" y="2928"/>
                  </a:cubicBezTo>
                  <a:cubicBezTo>
                    <a:pt x="2362" y="2928"/>
                    <a:pt x="3023" y="2361"/>
                    <a:pt x="3023" y="1511"/>
                  </a:cubicBezTo>
                  <a:cubicBezTo>
                    <a:pt x="3023" y="661"/>
                    <a:pt x="2362" y="0"/>
                    <a:pt x="151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75" name="Google Shape;7675;p85"/>
            <p:cNvSpPr/>
            <p:nvPr/>
          </p:nvSpPr>
          <p:spPr>
            <a:xfrm>
              <a:off x="4735450" y="1560200"/>
              <a:ext cx="75575" cy="73200"/>
            </a:xfrm>
            <a:custGeom>
              <a:avLst/>
              <a:gdLst/>
              <a:ahLst/>
              <a:cxnLst/>
              <a:rect l="l" t="t" r="r" b="b"/>
              <a:pathLst>
                <a:path w="3023" h="2928" extrusionOk="0">
                  <a:moveTo>
                    <a:pt x="1511" y="0"/>
                  </a:moveTo>
                  <a:cubicBezTo>
                    <a:pt x="661" y="0"/>
                    <a:pt x="0" y="661"/>
                    <a:pt x="0" y="1511"/>
                  </a:cubicBezTo>
                  <a:cubicBezTo>
                    <a:pt x="0" y="2267"/>
                    <a:pt x="661" y="2928"/>
                    <a:pt x="1511" y="2928"/>
                  </a:cubicBezTo>
                  <a:cubicBezTo>
                    <a:pt x="2361" y="2928"/>
                    <a:pt x="3022" y="2361"/>
                    <a:pt x="3022" y="1511"/>
                  </a:cubicBezTo>
                  <a:cubicBezTo>
                    <a:pt x="3022" y="661"/>
                    <a:pt x="2361" y="0"/>
                    <a:pt x="151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76" name="Google Shape;7676;p85"/>
            <p:cNvSpPr/>
            <p:nvPr/>
          </p:nvSpPr>
          <p:spPr>
            <a:xfrm>
              <a:off x="4537125" y="1560200"/>
              <a:ext cx="73225" cy="73200"/>
            </a:xfrm>
            <a:custGeom>
              <a:avLst/>
              <a:gdLst/>
              <a:ahLst/>
              <a:cxnLst/>
              <a:rect l="l" t="t" r="r" b="b"/>
              <a:pathLst>
                <a:path w="2929" h="2928" extrusionOk="0">
                  <a:moveTo>
                    <a:pt x="1417" y="0"/>
                  </a:moveTo>
                  <a:cubicBezTo>
                    <a:pt x="662" y="0"/>
                    <a:pt x="1" y="661"/>
                    <a:pt x="1" y="1511"/>
                  </a:cubicBezTo>
                  <a:cubicBezTo>
                    <a:pt x="1" y="2267"/>
                    <a:pt x="662" y="2928"/>
                    <a:pt x="1417" y="2928"/>
                  </a:cubicBezTo>
                  <a:lnTo>
                    <a:pt x="1512" y="2928"/>
                  </a:lnTo>
                  <a:cubicBezTo>
                    <a:pt x="2267" y="2928"/>
                    <a:pt x="2928" y="2361"/>
                    <a:pt x="2928" y="1511"/>
                  </a:cubicBezTo>
                  <a:cubicBezTo>
                    <a:pt x="2928" y="661"/>
                    <a:pt x="2267" y="0"/>
                    <a:pt x="141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77" name="Google Shape;7677;p85"/>
            <p:cNvSpPr/>
            <p:nvPr/>
          </p:nvSpPr>
          <p:spPr>
            <a:xfrm>
              <a:off x="4336450" y="1560200"/>
              <a:ext cx="75575" cy="73200"/>
            </a:xfrm>
            <a:custGeom>
              <a:avLst/>
              <a:gdLst/>
              <a:ahLst/>
              <a:cxnLst/>
              <a:rect l="l" t="t" r="r" b="b"/>
              <a:pathLst>
                <a:path w="3023" h="2928" extrusionOk="0">
                  <a:moveTo>
                    <a:pt x="1512" y="0"/>
                  </a:moveTo>
                  <a:cubicBezTo>
                    <a:pt x="662" y="0"/>
                    <a:pt x="1" y="661"/>
                    <a:pt x="1" y="1511"/>
                  </a:cubicBezTo>
                  <a:cubicBezTo>
                    <a:pt x="1" y="2267"/>
                    <a:pt x="662" y="2928"/>
                    <a:pt x="1512" y="2928"/>
                  </a:cubicBezTo>
                  <a:cubicBezTo>
                    <a:pt x="2362" y="2928"/>
                    <a:pt x="3023" y="2361"/>
                    <a:pt x="3023" y="1511"/>
                  </a:cubicBezTo>
                  <a:cubicBezTo>
                    <a:pt x="3023" y="661"/>
                    <a:pt x="2362" y="0"/>
                    <a:pt x="151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78" name="Google Shape;7678;p85"/>
            <p:cNvSpPr/>
            <p:nvPr/>
          </p:nvSpPr>
          <p:spPr>
            <a:xfrm>
              <a:off x="4138150" y="1560200"/>
              <a:ext cx="75575" cy="73200"/>
            </a:xfrm>
            <a:custGeom>
              <a:avLst/>
              <a:gdLst/>
              <a:ahLst/>
              <a:cxnLst/>
              <a:rect l="l" t="t" r="r" b="b"/>
              <a:pathLst>
                <a:path w="3023" h="2928" extrusionOk="0">
                  <a:moveTo>
                    <a:pt x="1511" y="0"/>
                  </a:moveTo>
                  <a:cubicBezTo>
                    <a:pt x="661" y="0"/>
                    <a:pt x="0" y="661"/>
                    <a:pt x="0" y="1511"/>
                  </a:cubicBezTo>
                  <a:cubicBezTo>
                    <a:pt x="0" y="2267"/>
                    <a:pt x="661" y="2928"/>
                    <a:pt x="1511" y="2928"/>
                  </a:cubicBezTo>
                  <a:cubicBezTo>
                    <a:pt x="2361" y="2928"/>
                    <a:pt x="3022" y="2361"/>
                    <a:pt x="3022" y="1511"/>
                  </a:cubicBezTo>
                  <a:cubicBezTo>
                    <a:pt x="3022" y="661"/>
                    <a:pt x="2361" y="0"/>
                    <a:pt x="151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79" name="Google Shape;7679;p85"/>
            <p:cNvSpPr/>
            <p:nvPr/>
          </p:nvSpPr>
          <p:spPr>
            <a:xfrm>
              <a:off x="3939825" y="1560200"/>
              <a:ext cx="73225" cy="73200"/>
            </a:xfrm>
            <a:custGeom>
              <a:avLst/>
              <a:gdLst/>
              <a:ahLst/>
              <a:cxnLst/>
              <a:rect l="l" t="t" r="r" b="b"/>
              <a:pathLst>
                <a:path w="2929" h="2928" extrusionOk="0">
                  <a:moveTo>
                    <a:pt x="1512" y="0"/>
                  </a:moveTo>
                  <a:cubicBezTo>
                    <a:pt x="662" y="0"/>
                    <a:pt x="1" y="661"/>
                    <a:pt x="1" y="1511"/>
                  </a:cubicBezTo>
                  <a:cubicBezTo>
                    <a:pt x="1" y="2267"/>
                    <a:pt x="662" y="2928"/>
                    <a:pt x="1512" y="2928"/>
                  </a:cubicBezTo>
                  <a:cubicBezTo>
                    <a:pt x="2267" y="2928"/>
                    <a:pt x="2928" y="2361"/>
                    <a:pt x="2928" y="1511"/>
                  </a:cubicBezTo>
                  <a:cubicBezTo>
                    <a:pt x="2928" y="661"/>
                    <a:pt x="2267" y="0"/>
                    <a:pt x="151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80" name="Google Shape;7680;p85"/>
            <p:cNvSpPr/>
            <p:nvPr/>
          </p:nvSpPr>
          <p:spPr>
            <a:xfrm>
              <a:off x="5930025" y="1749075"/>
              <a:ext cx="73225" cy="75550"/>
            </a:xfrm>
            <a:custGeom>
              <a:avLst/>
              <a:gdLst/>
              <a:ahLst/>
              <a:cxnLst/>
              <a:rect l="l" t="t" r="r" b="b"/>
              <a:pathLst>
                <a:path w="2929" h="3022" extrusionOk="0">
                  <a:moveTo>
                    <a:pt x="1512" y="0"/>
                  </a:moveTo>
                  <a:cubicBezTo>
                    <a:pt x="662" y="0"/>
                    <a:pt x="1" y="661"/>
                    <a:pt x="1" y="1511"/>
                  </a:cubicBezTo>
                  <a:cubicBezTo>
                    <a:pt x="1" y="2361"/>
                    <a:pt x="662" y="3022"/>
                    <a:pt x="1512" y="3022"/>
                  </a:cubicBezTo>
                  <a:cubicBezTo>
                    <a:pt x="2267" y="3022"/>
                    <a:pt x="2928" y="2361"/>
                    <a:pt x="2928" y="1511"/>
                  </a:cubicBezTo>
                  <a:cubicBezTo>
                    <a:pt x="2928" y="661"/>
                    <a:pt x="2267" y="0"/>
                    <a:pt x="151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81" name="Google Shape;7681;p85"/>
            <p:cNvSpPr/>
            <p:nvPr/>
          </p:nvSpPr>
          <p:spPr>
            <a:xfrm>
              <a:off x="5731725" y="1749075"/>
              <a:ext cx="73200" cy="75550"/>
            </a:xfrm>
            <a:custGeom>
              <a:avLst/>
              <a:gdLst/>
              <a:ahLst/>
              <a:cxnLst/>
              <a:rect l="l" t="t" r="r" b="b"/>
              <a:pathLst>
                <a:path w="2928" h="3022" extrusionOk="0">
                  <a:moveTo>
                    <a:pt x="1417" y="0"/>
                  </a:moveTo>
                  <a:cubicBezTo>
                    <a:pt x="662" y="0"/>
                    <a:pt x="0" y="661"/>
                    <a:pt x="0" y="1511"/>
                  </a:cubicBezTo>
                  <a:cubicBezTo>
                    <a:pt x="0" y="2361"/>
                    <a:pt x="662" y="3022"/>
                    <a:pt x="1417" y="3022"/>
                  </a:cubicBezTo>
                  <a:cubicBezTo>
                    <a:pt x="2267" y="3022"/>
                    <a:pt x="2928" y="2361"/>
                    <a:pt x="2928" y="1511"/>
                  </a:cubicBezTo>
                  <a:cubicBezTo>
                    <a:pt x="2928" y="661"/>
                    <a:pt x="2267" y="0"/>
                    <a:pt x="141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82" name="Google Shape;7682;p85"/>
            <p:cNvSpPr/>
            <p:nvPr/>
          </p:nvSpPr>
          <p:spPr>
            <a:xfrm>
              <a:off x="5531050" y="1749075"/>
              <a:ext cx="75575" cy="75550"/>
            </a:xfrm>
            <a:custGeom>
              <a:avLst/>
              <a:gdLst/>
              <a:ahLst/>
              <a:cxnLst/>
              <a:rect l="l" t="t" r="r" b="b"/>
              <a:pathLst>
                <a:path w="3023" h="3022" extrusionOk="0">
                  <a:moveTo>
                    <a:pt x="1512" y="0"/>
                  </a:moveTo>
                  <a:cubicBezTo>
                    <a:pt x="662" y="0"/>
                    <a:pt x="1" y="661"/>
                    <a:pt x="1" y="1511"/>
                  </a:cubicBezTo>
                  <a:cubicBezTo>
                    <a:pt x="1" y="2361"/>
                    <a:pt x="662" y="3022"/>
                    <a:pt x="1512" y="3022"/>
                  </a:cubicBezTo>
                  <a:cubicBezTo>
                    <a:pt x="2361" y="3022"/>
                    <a:pt x="3022" y="2361"/>
                    <a:pt x="3022" y="1511"/>
                  </a:cubicBezTo>
                  <a:cubicBezTo>
                    <a:pt x="3022" y="661"/>
                    <a:pt x="2361" y="0"/>
                    <a:pt x="151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83" name="Google Shape;7683;p85"/>
            <p:cNvSpPr/>
            <p:nvPr/>
          </p:nvSpPr>
          <p:spPr>
            <a:xfrm>
              <a:off x="5332750" y="1749075"/>
              <a:ext cx="75550" cy="75550"/>
            </a:xfrm>
            <a:custGeom>
              <a:avLst/>
              <a:gdLst/>
              <a:ahLst/>
              <a:cxnLst/>
              <a:rect l="l" t="t" r="r" b="b"/>
              <a:pathLst>
                <a:path w="3022" h="3022" extrusionOk="0">
                  <a:moveTo>
                    <a:pt x="1511" y="0"/>
                  </a:moveTo>
                  <a:cubicBezTo>
                    <a:pt x="661" y="0"/>
                    <a:pt x="0" y="661"/>
                    <a:pt x="0" y="1511"/>
                  </a:cubicBezTo>
                  <a:cubicBezTo>
                    <a:pt x="0" y="2361"/>
                    <a:pt x="661" y="3022"/>
                    <a:pt x="1511" y="3022"/>
                  </a:cubicBezTo>
                  <a:cubicBezTo>
                    <a:pt x="2267" y="3022"/>
                    <a:pt x="2928" y="2361"/>
                    <a:pt x="2928" y="1511"/>
                  </a:cubicBezTo>
                  <a:cubicBezTo>
                    <a:pt x="3022" y="661"/>
                    <a:pt x="2267" y="0"/>
                    <a:pt x="151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84" name="Google Shape;7684;p85"/>
            <p:cNvSpPr/>
            <p:nvPr/>
          </p:nvSpPr>
          <p:spPr>
            <a:xfrm>
              <a:off x="5134425" y="1749075"/>
              <a:ext cx="73225" cy="75550"/>
            </a:xfrm>
            <a:custGeom>
              <a:avLst/>
              <a:gdLst/>
              <a:ahLst/>
              <a:cxnLst/>
              <a:rect l="l" t="t" r="r" b="b"/>
              <a:pathLst>
                <a:path w="2929" h="3022" extrusionOk="0">
                  <a:moveTo>
                    <a:pt x="1417" y="0"/>
                  </a:moveTo>
                  <a:cubicBezTo>
                    <a:pt x="662" y="0"/>
                    <a:pt x="1" y="661"/>
                    <a:pt x="1" y="1511"/>
                  </a:cubicBezTo>
                  <a:cubicBezTo>
                    <a:pt x="1" y="2361"/>
                    <a:pt x="662" y="3022"/>
                    <a:pt x="1417" y="3022"/>
                  </a:cubicBezTo>
                  <a:cubicBezTo>
                    <a:pt x="2267" y="3022"/>
                    <a:pt x="2928" y="2361"/>
                    <a:pt x="2928" y="1511"/>
                  </a:cubicBezTo>
                  <a:cubicBezTo>
                    <a:pt x="2928" y="661"/>
                    <a:pt x="2267" y="0"/>
                    <a:pt x="141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85" name="Google Shape;7685;p85"/>
            <p:cNvSpPr/>
            <p:nvPr/>
          </p:nvSpPr>
          <p:spPr>
            <a:xfrm>
              <a:off x="4933750" y="1749075"/>
              <a:ext cx="75575" cy="75550"/>
            </a:xfrm>
            <a:custGeom>
              <a:avLst/>
              <a:gdLst/>
              <a:ahLst/>
              <a:cxnLst/>
              <a:rect l="l" t="t" r="r" b="b"/>
              <a:pathLst>
                <a:path w="3023" h="3022"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86" name="Google Shape;7686;p85"/>
            <p:cNvSpPr/>
            <p:nvPr/>
          </p:nvSpPr>
          <p:spPr>
            <a:xfrm>
              <a:off x="4735450" y="1749075"/>
              <a:ext cx="75575" cy="75550"/>
            </a:xfrm>
            <a:custGeom>
              <a:avLst/>
              <a:gdLst/>
              <a:ahLst/>
              <a:cxnLst/>
              <a:rect l="l" t="t" r="r" b="b"/>
              <a:pathLst>
                <a:path w="3023" h="3022"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87" name="Google Shape;7687;p85"/>
            <p:cNvSpPr/>
            <p:nvPr/>
          </p:nvSpPr>
          <p:spPr>
            <a:xfrm>
              <a:off x="4537125" y="1749075"/>
              <a:ext cx="73225" cy="75550"/>
            </a:xfrm>
            <a:custGeom>
              <a:avLst/>
              <a:gdLst/>
              <a:ahLst/>
              <a:cxnLst/>
              <a:rect l="l" t="t" r="r" b="b"/>
              <a:pathLst>
                <a:path w="2929" h="3022" extrusionOk="0">
                  <a:moveTo>
                    <a:pt x="1417" y="0"/>
                  </a:moveTo>
                  <a:cubicBezTo>
                    <a:pt x="662" y="0"/>
                    <a:pt x="1" y="661"/>
                    <a:pt x="1" y="1511"/>
                  </a:cubicBezTo>
                  <a:cubicBezTo>
                    <a:pt x="1" y="2361"/>
                    <a:pt x="662" y="3022"/>
                    <a:pt x="1417" y="3022"/>
                  </a:cubicBezTo>
                  <a:lnTo>
                    <a:pt x="1512" y="3022"/>
                  </a:lnTo>
                  <a:cubicBezTo>
                    <a:pt x="2267" y="3022"/>
                    <a:pt x="2928" y="2361"/>
                    <a:pt x="2928" y="1511"/>
                  </a:cubicBezTo>
                  <a:cubicBezTo>
                    <a:pt x="2928" y="661"/>
                    <a:pt x="2267" y="0"/>
                    <a:pt x="141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88" name="Google Shape;7688;p85"/>
            <p:cNvSpPr/>
            <p:nvPr/>
          </p:nvSpPr>
          <p:spPr>
            <a:xfrm>
              <a:off x="4336450" y="1749075"/>
              <a:ext cx="75575" cy="75550"/>
            </a:xfrm>
            <a:custGeom>
              <a:avLst/>
              <a:gdLst/>
              <a:ahLst/>
              <a:cxnLst/>
              <a:rect l="l" t="t" r="r" b="b"/>
              <a:pathLst>
                <a:path w="3023" h="3022"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89" name="Google Shape;7689;p85"/>
            <p:cNvSpPr/>
            <p:nvPr/>
          </p:nvSpPr>
          <p:spPr>
            <a:xfrm>
              <a:off x="4138150" y="1749075"/>
              <a:ext cx="75575" cy="75550"/>
            </a:xfrm>
            <a:custGeom>
              <a:avLst/>
              <a:gdLst/>
              <a:ahLst/>
              <a:cxnLst/>
              <a:rect l="l" t="t" r="r" b="b"/>
              <a:pathLst>
                <a:path w="3023" h="3022"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90" name="Google Shape;7690;p85"/>
            <p:cNvSpPr/>
            <p:nvPr/>
          </p:nvSpPr>
          <p:spPr>
            <a:xfrm>
              <a:off x="3939825" y="1749075"/>
              <a:ext cx="73225" cy="75550"/>
            </a:xfrm>
            <a:custGeom>
              <a:avLst/>
              <a:gdLst/>
              <a:ahLst/>
              <a:cxnLst/>
              <a:rect l="l" t="t" r="r" b="b"/>
              <a:pathLst>
                <a:path w="2929" h="3022" extrusionOk="0">
                  <a:moveTo>
                    <a:pt x="1512" y="0"/>
                  </a:moveTo>
                  <a:cubicBezTo>
                    <a:pt x="662" y="0"/>
                    <a:pt x="1" y="661"/>
                    <a:pt x="1" y="1511"/>
                  </a:cubicBezTo>
                  <a:cubicBezTo>
                    <a:pt x="1" y="2361"/>
                    <a:pt x="662" y="3022"/>
                    <a:pt x="1512" y="3022"/>
                  </a:cubicBezTo>
                  <a:cubicBezTo>
                    <a:pt x="2267" y="3022"/>
                    <a:pt x="2928" y="2361"/>
                    <a:pt x="2928" y="1511"/>
                  </a:cubicBezTo>
                  <a:cubicBezTo>
                    <a:pt x="2928" y="661"/>
                    <a:pt x="2267" y="0"/>
                    <a:pt x="151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91" name="Google Shape;7691;p85"/>
            <p:cNvSpPr/>
            <p:nvPr/>
          </p:nvSpPr>
          <p:spPr>
            <a:xfrm>
              <a:off x="6128350" y="1937925"/>
              <a:ext cx="75575" cy="75575"/>
            </a:xfrm>
            <a:custGeom>
              <a:avLst/>
              <a:gdLst/>
              <a:ahLst/>
              <a:cxnLst/>
              <a:rect l="l" t="t" r="r" b="b"/>
              <a:pathLst>
                <a:path w="3023" h="3023" extrusionOk="0">
                  <a:moveTo>
                    <a:pt x="1511" y="1"/>
                  </a:moveTo>
                  <a:cubicBezTo>
                    <a:pt x="661" y="1"/>
                    <a:pt x="0" y="662"/>
                    <a:pt x="0" y="1512"/>
                  </a:cubicBezTo>
                  <a:cubicBezTo>
                    <a:pt x="0" y="2267"/>
                    <a:pt x="661" y="3023"/>
                    <a:pt x="1511" y="3023"/>
                  </a:cubicBezTo>
                  <a:cubicBezTo>
                    <a:pt x="2361" y="3023"/>
                    <a:pt x="3022" y="2362"/>
                    <a:pt x="3022" y="1512"/>
                  </a:cubicBezTo>
                  <a:cubicBezTo>
                    <a:pt x="3022" y="662"/>
                    <a:pt x="2361" y="1"/>
                    <a:pt x="151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92" name="Google Shape;7692;p85"/>
            <p:cNvSpPr/>
            <p:nvPr/>
          </p:nvSpPr>
          <p:spPr>
            <a:xfrm>
              <a:off x="5930025" y="1937925"/>
              <a:ext cx="73225" cy="75575"/>
            </a:xfrm>
            <a:custGeom>
              <a:avLst/>
              <a:gdLst/>
              <a:ahLst/>
              <a:cxnLst/>
              <a:rect l="l" t="t" r="r" b="b"/>
              <a:pathLst>
                <a:path w="2929" h="3023" extrusionOk="0">
                  <a:moveTo>
                    <a:pt x="1512" y="1"/>
                  </a:moveTo>
                  <a:cubicBezTo>
                    <a:pt x="662" y="1"/>
                    <a:pt x="1" y="662"/>
                    <a:pt x="1" y="1512"/>
                  </a:cubicBezTo>
                  <a:cubicBezTo>
                    <a:pt x="1" y="2267"/>
                    <a:pt x="662" y="3023"/>
                    <a:pt x="1512" y="3023"/>
                  </a:cubicBezTo>
                  <a:cubicBezTo>
                    <a:pt x="2267" y="3023"/>
                    <a:pt x="2928" y="2362"/>
                    <a:pt x="2928" y="1512"/>
                  </a:cubicBezTo>
                  <a:cubicBezTo>
                    <a:pt x="2928" y="662"/>
                    <a:pt x="2267" y="1"/>
                    <a:pt x="151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93" name="Google Shape;7693;p85"/>
            <p:cNvSpPr/>
            <p:nvPr/>
          </p:nvSpPr>
          <p:spPr>
            <a:xfrm>
              <a:off x="5731725" y="1937925"/>
              <a:ext cx="73200" cy="75575"/>
            </a:xfrm>
            <a:custGeom>
              <a:avLst/>
              <a:gdLst/>
              <a:ahLst/>
              <a:cxnLst/>
              <a:rect l="l" t="t" r="r" b="b"/>
              <a:pathLst>
                <a:path w="2928" h="3023" extrusionOk="0">
                  <a:moveTo>
                    <a:pt x="1417" y="1"/>
                  </a:moveTo>
                  <a:cubicBezTo>
                    <a:pt x="662" y="1"/>
                    <a:pt x="0" y="662"/>
                    <a:pt x="0" y="1512"/>
                  </a:cubicBezTo>
                  <a:cubicBezTo>
                    <a:pt x="0" y="2267"/>
                    <a:pt x="662" y="3023"/>
                    <a:pt x="1417" y="3023"/>
                  </a:cubicBezTo>
                  <a:cubicBezTo>
                    <a:pt x="2267" y="3023"/>
                    <a:pt x="2928" y="2362"/>
                    <a:pt x="2928" y="1512"/>
                  </a:cubicBezTo>
                  <a:cubicBezTo>
                    <a:pt x="2928" y="662"/>
                    <a:pt x="2267" y="1"/>
                    <a:pt x="141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94" name="Google Shape;7694;p85"/>
            <p:cNvSpPr/>
            <p:nvPr/>
          </p:nvSpPr>
          <p:spPr>
            <a:xfrm>
              <a:off x="5531050" y="1937925"/>
              <a:ext cx="75575" cy="75575"/>
            </a:xfrm>
            <a:custGeom>
              <a:avLst/>
              <a:gdLst/>
              <a:ahLst/>
              <a:cxnLst/>
              <a:rect l="l" t="t" r="r" b="b"/>
              <a:pathLst>
                <a:path w="3023" h="3023" extrusionOk="0">
                  <a:moveTo>
                    <a:pt x="1512" y="1"/>
                  </a:moveTo>
                  <a:cubicBezTo>
                    <a:pt x="662" y="1"/>
                    <a:pt x="1" y="662"/>
                    <a:pt x="1" y="1512"/>
                  </a:cubicBezTo>
                  <a:cubicBezTo>
                    <a:pt x="1" y="2267"/>
                    <a:pt x="662" y="3023"/>
                    <a:pt x="1512" y="3023"/>
                  </a:cubicBezTo>
                  <a:cubicBezTo>
                    <a:pt x="2361" y="3023"/>
                    <a:pt x="3022" y="2362"/>
                    <a:pt x="3022" y="1512"/>
                  </a:cubicBezTo>
                  <a:cubicBezTo>
                    <a:pt x="3022" y="662"/>
                    <a:pt x="2361" y="1"/>
                    <a:pt x="151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95" name="Google Shape;7695;p85"/>
            <p:cNvSpPr/>
            <p:nvPr/>
          </p:nvSpPr>
          <p:spPr>
            <a:xfrm>
              <a:off x="5332750" y="1937925"/>
              <a:ext cx="75550" cy="75575"/>
            </a:xfrm>
            <a:custGeom>
              <a:avLst/>
              <a:gdLst/>
              <a:ahLst/>
              <a:cxnLst/>
              <a:rect l="l" t="t" r="r" b="b"/>
              <a:pathLst>
                <a:path w="3022" h="3023" extrusionOk="0">
                  <a:moveTo>
                    <a:pt x="1511" y="1"/>
                  </a:moveTo>
                  <a:cubicBezTo>
                    <a:pt x="661" y="1"/>
                    <a:pt x="0" y="662"/>
                    <a:pt x="0" y="1512"/>
                  </a:cubicBezTo>
                  <a:cubicBezTo>
                    <a:pt x="0" y="2267"/>
                    <a:pt x="661" y="3023"/>
                    <a:pt x="1511" y="3023"/>
                  </a:cubicBezTo>
                  <a:cubicBezTo>
                    <a:pt x="2267" y="3023"/>
                    <a:pt x="2928" y="2362"/>
                    <a:pt x="2928" y="1512"/>
                  </a:cubicBezTo>
                  <a:cubicBezTo>
                    <a:pt x="3022" y="662"/>
                    <a:pt x="2267" y="1"/>
                    <a:pt x="151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96" name="Google Shape;7696;p85"/>
            <p:cNvSpPr/>
            <p:nvPr/>
          </p:nvSpPr>
          <p:spPr>
            <a:xfrm>
              <a:off x="5134425" y="1937925"/>
              <a:ext cx="73225" cy="75575"/>
            </a:xfrm>
            <a:custGeom>
              <a:avLst/>
              <a:gdLst/>
              <a:ahLst/>
              <a:cxnLst/>
              <a:rect l="l" t="t" r="r" b="b"/>
              <a:pathLst>
                <a:path w="2929" h="3023" extrusionOk="0">
                  <a:moveTo>
                    <a:pt x="1417" y="1"/>
                  </a:moveTo>
                  <a:cubicBezTo>
                    <a:pt x="662" y="1"/>
                    <a:pt x="1" y="662"/>
                    <a:pt x="1" y="1512"/>
                  </a:cubicBezTo>
                  <a:cubicBezTo>
                    <a:pt x="1" y="2267"/>
                    <a:pt x="662" y="3023"/>
                    <a:pt x="1417" y="3023"/>
                  </a:cubicBezTo>
                  <a:cubicBezTo>
                    <a:pt x="2267" y="3023"/>
                    <a:pt x="2928" y="2362"/>
                    <a:pt x="2928" y="1512"/>
                  </a:cubicBezTo>
                  <a:cubicBezTo>
                    <a:pt x="2928" y="662"/>
                    <a:pt x="2267" y="1"/>
                    <a:pt x="141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97" name="Google Shape;7697;p85"/>
            <p:cNvSpPr/>
            <p:nvPr/>
          </p:nvSpPr>
          <p:spPr>
            <a:xfrm>
              <a:off x="4933750" y="1937925"/>
              <a:ext cx="75575" cy="75575"/>
            </a:xfrm>
            <a:custGeom>
              <a:avLst/>
              <a:gdLst/>
              <a:ahLst/>
              <a:cxnLst/>
              <a:rect l="l" t="t" r="r" b="b"/>
              <a:pathLst>
                <a:path w="3023" h="3023" extrusionOk="0">
                  <a:moveTo>
                    <a:pt x="1512" y="1"/>
                  </a:moveTo>
                  <a:cubicBezTo>
                    <a:pt x="662" y="1"/>
                    <a:pt x="1" y="662"/>
                    <a:pt x="1" y="1512"/>
                  </a:cubicBezTo>
                  <a:cubicBezTo>
                    <a:pt x="1" y="2267"/>
                    <a:pt x="662" y="3023"/>
                    <a:pt x="1512" y="3023"/>
                  </a:cubicBezTo>
                  <a:cubicBezTo>
                    <a:pt x="2362" y="3023"/>
                    <a:pt x="3023" y="2362"/>
                    <a:pt x="3023" y="1512"/>
                  </a:cubicBezTo>
                  <a:cubicBezTo>
                    <a:pt x="3023" y="662"/>
                    <a:pt x="2362" y="1"/>
                    <a:pt x="151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98" name="Google Shape;7698;p85"/>
            <p:cNvSpPr/>
            <p:nvPr/>
          </p:nvSpPr>
          <p:spPr>
            <a:xfrm>
              <a:off x="4735450" y="1937925"/>
              <a:ext cx="75575" cy="75575"/>
            </a:xfrm>
            <a:custGeom>
              <a:avLst/>
              <a:gdLst/>
              <a:ahLst/>
              <a:cxnLst/>
              <a:rect l="l" t="t" r="r" b="b"/>
              <a:pathLst>
                <a:path w="3023" h="3023" extrusionOk="0">
                  <a:moveTo>
                    <a:pt x="1511" y="1"/>
                  </a:moveTo>
                  <a:cubicBezTo>
                    <a:pt x="661" y="1"/>
                    <a:pt x="0" y="662"/>
                    <a:pt x="0" y="1512"/>
                  </a:cubicBezTo>
                  <a:cubicBezTo>
                    <a:pt x="0" y="2267"/>
                    <a:pt x="661" y="3023"/>
                    <a:pt x="1511" y="3023"/>
                  </a:cubicBezTo>
                  <a:cubicBezTo>
                    <a:pt x="2361" y="3023"/>
                    <a:pt x="3022" y="2362"/>
                    <a:pt x="3022" y="1512"/>
                  </a:cubicBezTo>
                  <a:cubicBezTo>
                    <a:pt x="3022" y="662"/>
                    <a:pt x="2361" y="1"/>
                    <a:pt x="151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99" name="Google Shape;7699;p85"/>
            <p:cNvSpPr/>
            <p:nvPr/>
          </p:nvSpPr>
          <p:spPr>
            <a:xfrm>
              <a:off x="4537125" y="1937925"/>
              <a:ext cx="73225" cy="75575"/>
            </a:xfrm>
            <a:custGeom>
              <a:avLst/>
              <a:gdLst/>
              <a:ahLst/>
              <a:cxnLst/>
              <a:rect l="l" t="t" r="r" b="b"/>
              <a:pathLst>
                <a:path w="2929" h="3023" extrusionOk="0">
                  <a:moveTo>
                    <a:pt x="1417" y="1"/>
                  </a:moveTo>
                  <a:cubicBezTo>
                    <a:pt x="662" y="1"/>
                    <a:pt x="1" y="662"/>
                    <a:pt x="1" y="1512"/>
                  </a:cubicBezTo>
                  <a:cubicBezTo>
                    <a:pt x="1" y="2267"/>
                    <a:pt x="662" y="3023"/>
                    <a:pt x="1417" y="3023"/>
                  </a:cubicBezTo>
                  <a:lnTo>
                    <a:pt x="1512" y="3023"/>
                  </a:lnTo>
                  <a:cubicBezTo>
                    <a:pt x="2267" y="3023"/>
                    <a:pt x="2928" y="2362"/>
                    <a:pt x="2928" y="1512"/>
                  </a:cubicBezTo>
                  <a:cubicBezTo>
                    <a:pt x="2928" y="662"/>
                    <a:pt x="2267" y="1"/>
                    <a:pt x="141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00" name="Google Shape;7700;p85"/>
            <p:cNvSpPr/>
            <p:nvPr/>
          </p:nvSpPr>
          <p:spPr>
            <a:xfrm>
              <a:off x="4336450" y="1937925"/>
              <a:ext cx="75575" cy="75575"/>
            </a:xfrm>
            <a:custGeom>
              <a:avLst/>
              <a:gdLst/>
              <a:ahLst/>
              <a:cxnLst/>
              <a:rect l="l" t="t" r="r" b="b"/>
              <a:pathLst>
                <a:path w="3023" h="3023" extrusionOk="0">
                  <a:moveTo>
                    <a:pt x="1512" y="1"/>
                  </a:moveTo>
                  <a:cubicBezTo>
                    <a:pt x="662" y="1"/>
                    <a:pt x="1" y="662"/>
                    <a:pt x="1" y="1512"/>
                  </a:cubicBezTo>
                  <a:cubicBezTo>
                    <a:pt x="1" y="2267"/>
                    <a:pt x="662" y="3023"/>
                    <a:pt x="1512" y="3023"/>
                  </a:cubicBezTo>
                  <a:cubicBezTo>
                    <a:pt x="2362" y="3023"/>
                    <a:pt x="3023" y="2362"/>
                    <a:pt x="3023" y="1512"/>
                  </a:cubicBezTo>
                  <a:cubicBezTo>
                    <a:pt x="3023" y="662"/>
                    <a:pt x="2362" y="1"/>
                    <a:pt x="151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01" name="Google Shape;7701;p85"/>
            <p:cNvSpPr/>
            <p:nvPr/>
          </p:nvSpPr>
          <p:spPr>
            <a:xfrm>
              <a:off x="4138150" y="1937925"/>
              <a:ext cx="75575" cy="75575"/>
            </a:xfrm>
            <a:custGeom>
              <a:avLst/>
              <a:gdLst/>
              <a:ahLst/>
              <a:cxnLst/>
              <a:rect l="l" t="t" r="r" b="b"/>
              <a:pathLst>
                <a:path w="3023" h="3023" extrusionOk="0">
                  <a:moveTo>
                    <a:pt x="1511" y="1"/>
                  </a:moveTo>
                  <a:cubicBezTo>
                    <a:pt x="661" y="1"/>
                    <a:pt x="0" y="662"/>
                    <a:pt x="0" y="1512"/>
                  </a:cubicBezTo>
                  <a:cubicBezTo>
                    <a:pt x="0" y="2267"/>
                    <a:pt x="661" y="3023"/>
                    <a:pt x="1511" y="3023"/>
                  </a:cubicBezTo>
                  <a:cubicBezTo>
                    <a:pt x="2361" y="3023"/>
                    <a:pt x="3022" y="2362"/>
                    <a:pt x="3022" y="1512"/>
                  </a:cubicBezTo>
                  <a:cubicBezTo>
                    <a:pt x="3022" y="662"/>
                    <a:pt x="2361" y="1"/>
                    <a:pt x="151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02" name="Google Shape;7702;p85"/>
            <p:cNvSpPr/>
            <p:nvPr/>
          </p:nvSpPr>
          <p:spPr>
            <a:xfrm>
              <a:off x="3939825" y="1937925"/>
              <a:ext cx="73225" cy="75575"/>
            </a:xfrm>
            <a:custGeom>
              <a:avLst/>
              <a:gdLst/>
              <a:ahLst/>
              <a:cxnLst/>
              <a:rect l="l" t="t" r="r" b="b"/>
              <a:pathLst>
                <a:path w="2929" h="3023" extrusionOk="0">
                  <a:moveTo>
                    <a:pt x="1512" y="1"/>
                  </a:moveTo>
                  <a:cubicBezTo>
                    <a:pt x="662" y="1"/>
                    <a:pt x="1" y="662"/>
                    <a:pt x="1" y="1512"/>
                  </a:cubicBezTo>
                  <a:cubicBezTo>
                    <a:pt x="1" y="2267"/>
                    <a:pt x="662" y="3023"/>
                    <a:pt x="1512" y="3023"/>
                  </a:cubicBezTo>
                  <a:cubicBezTo>
                    <a:pt x="2267" y="3023"/>
                    <a:pt x="2928" y="2362"/>
                    <a:pt x="2928" y="1512"/>
                  </a:cubicBezTo>
                  <a:cubicBezTo>
                    <a:pt x="2928" y="662"/>
                    <a:pt x="2267" y="1"/>
                    <a:pt x="151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03" name="Google Shape;7703;p85"/>
            <p:cNvSpPr/>
            <p:nvPr/>
          </p:nvSpPr>
          <p:spPr>
            <a:xfrm>
              <a:off x="6128350" y="2126800"/>
              <a:ext cx="75575" cy="75575"/>
            </a:xfrm>
            <a:custGeom>
              <a:avLst/>
              <a:gdLst/>
              <a:ahLst/>
              <a:cxnLst/>
              <a:rect l="l" t="t" r="r" b="b"/>
              <a:pathLst>
                <a:path w="3023" h="3023" extrusionOk="0">
                  <a:moveTo>
                    <a:pt x="1511" y="1"/>
                  </a:moveTo>
                  <a:cubicBezTo>
                    <a:pt x="661" y="1"/>
                    <a:pt x="0" y="662"/>
                    <a:pt x="0" y="1511"/>
                  </a:cubicBezTo>
                  <a:cubicBezTo>
                    <a:pt x="0" y="2361"/>
                    <a:pt x="661" y="3022"/>
                    <a:pt x="1511" y="3022"/>
                  </a:cubicBezTo>
                  <a:cubicBezTo>
                    <a:pt x="2361" y="3022"/>
                    <a:pt x="3022" y="2361"/>
                    <a:pt x="3022" y="1511"/>
                  </a:cubicBezTo>
                  <a:cubicBezTo>
                    <a:pt x="3022" y="662"/>
                    <a:pt x="2361" y="1"/>
                    <a:pt x="151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04" name="Google Shape;7704;p85"/>
            <p:cNvSpPr/>
            <p:nvPr/>
          </p:nvSpPr>
          <p:spPr>
            <a:xfrm>
              <a:off x="5930025" y="2126800"/>
              <a:ext cx="73225" cy="75575"/>
            </a:xfrm>
            <a:custGeom>
              <a:avLst/>
              <a:gdLst/>
              <a:ahLst/>
              <a:cxnLst/>
              <a:rect l="l" t="t" r="r" b="b"/>
              <a:pathLst>
                <a:path w="2929" h="3023" extrusionOk="0">
                  <a:moveTo>
                    <a:pt x="1512" y="1"/>
                  </a:moveTo>
                  <a:cubicBezTo>
                    <a:pt x="662" y="1"/>
                    <a:pt x="1" y="662"/>
                    <a:pt x="1" y="1511"/>
                  </a:cubicBezTo>
                  <a:cubicBezTo>
                    <a:pt x="1" y="2361"/>
                    <a:pt x="662" y="3022"/>
                    <a:pt x="1512" y="3022"/>
                  </a:cubicBezTo>
                  <a:cubicBezTo>
                    <a:pt x="2267" y="3022"/>
                    <a:pt x="2928" y="2361"/>
                    <a:pt x="2928" y="1511"/>
                  </a:cubicBezTo>
                  <a:cubicBezTo>
                    <a:pt x="2928" y="662"/>
                    <a:pt x="2267" y="1"/>
                    <a:pt x="151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05" name="Google Shape;7705;p85"/>
            <p:cNvSpPr/>
            <p:nvPr/>
          </p:nvSpPr>
          <p:spPr>
            <a:xfrm>
              <a:off x="5731725" y="2126800"/>
              <a:ext cx="73200" cy="75575"/>
            </a:xfrm>
            <a:custGeom>
              <a:avLst/>
              <a:gdLst/>
              <a:ahLst/>
              <a:cxnLst/>
              <a:rect l="l" t="t" r="r" b="b"/>
              <a:pathLst>
                <a:path w="2928" h="3023" extrusionOk="0">
                  <a:moveTo>
                    <a:pt x="1417" y="1"/>
                  </a:moveTo>
                  <a:cubicBezTo>
                    <a:pt x="662" y="1"/>
                    <a:pt x="0" y="662"/>
                    <a:pt x="0" y="1511"/>
                  </a:cubicBezTo>
                  <a:cubicBezTo>
                    <a:pt x="0" y="2361"/>
                    <a:pt x="662" y="3022"/>
                    <a:pt x="1417" y="3022"/>
                  </a:cubicBezTo>
                  <a:cubicBezTo>
                    <a:pt x="2267" y="3022"/>
                    <a:pt x="2928" y="2361"/>
                    <a:pt x="2928" y="1511"/>
                  </a:cubicBezTo>
                  <a:cubicBezTo>
                    <a:pt x="2928" y="662"/>
                    <a:pt x="2267" y="1"/>
                    <a:pt x="141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06" name="Google Shape;7706;p85"/>
            <p:cNvSpPr/>
            <p:nvPr/>
          </p:nvSpPr>
          <p:spPr>
            <a:xfrm>
              <a:off x="5531050" y="2126800"/>
              <a:ext cx="75575" cy="75575"/>
            </a:xfrm>
            <a:custGeom>
              <a:avLst/>
              <a:gdLst/>
              <a:ahLst/>
              <a:cxnLst/>
              <a:rect l="l" t="t" r="r" b="b"/>
              <a:pathLst>
                <a:path w="3023" h="3023" extrusionOk="0">
                  <a:moveTo>
                    <a:pt x="1512" y="1"/>
                  </a:moveTo>
                  <a:cubicBezTo>
                    <a:pt x="662" y="1"/>
                    <a:pt x="1" y="662"/>
                    <a:pt x="1" y="1511"/>
                  </a:cubicBezTo>
                  <a:cubicBezTo>
                    <a:pt x="1" y="2361"/>
                    <a:pt x="662" y="3022"/>
                    <a:pt x="1512" y="3022"/>
                  </a:cubicBezTo>
                  <a:cubicBezTo>
                    <a:pt x="2361" y="3022"/>
                    <a:pt x="3022" y="2361"/>
                    <a:pt x="3022" y="1511"/>
                  </a:cubicBezTo>
                  <a:cubicBezTo>
                    <a:pt x="3022" y="662"/>
                    <a:pt x="2361" y="1"/>
                    <a:pt x="151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07" name="Google Shape;7707;p85"/>
            <p:cNvSpPr/>
            <p:nvPr/>
          </p:nvSpPr>
          <p:spPr>
            <a:xfrm>
              <a:off x="5332750" y="2126800"/>
              <a:ext cx="75550" cy="75575"/>
            </a:xfrm>
            <a:custGeom>
              <a:avLst/>
              <a:gdLst/>
              <a:ahLst/>
              <a:cxnLst/>
              <a:rect l="l" t="t" r="r" b="b"/>
              <a:pathLst>
                <a:path w="3022" h="3023" extrusionOk="0">
                  <a:moveTo>
                    <a:pt x="1511" y="1"/>
                  </a:moveTo>
                  <a:cubicBezTo>
                    <a:pt x="661" y="1"/>
                    <a:pt x="0" y="662"/>
                    <a:pt x="0" y="1511"/>
                  </a:cubicBezTo>
                  <a:cubicBezTo>
                    <a:pt x="0" y="2361"/>
                    <a:pt x="661" y="3022"/>
                    <a:pt x="1511" y="3022"/>
                  </a:cubicBezTo>
                  <a:cubicBezTo>
                    <a:pt x="2267" y="3022"/>
                    <a:pt x="2928" y="2361"/>
                    <a:pt x="2928" y="1511"/>
                  </a:cubicBezTo>
                  <a:cubicBezTo>
                    <a:pt x="3022" y="662"/>
                    <a:pt x="2267" y="1"/>
                    <a:pt x="151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08" name="Google Shape;7708;p85"/>
            <p:cNvSpPr/>
            <p:nvPr/>
          </p:nvSpPr>
          <p:spPr>
            <a:xfrm>
              <a:off x="5134425" y="2126800"/>
              <a:ext cx="73225" cy="75575"/>
            </a:xfrm>
            <a:custGeom>
              <a:avLst/>
              <a:gdLst/>
              <a:ahLst/>
              <a:cxnLst/>
              <a:rect l="l" t="t" r="r" b="b"/>
              <a:pathLst>
                <a:path w="2929" h="3023" extrusionOk="0">
                  <a:moveTo>
                    <a:pt x="1417" y="1"/>
                  </a:moveTo>
                  <a:cubicBezTo>
                    <a:pt x="662" y="1"/>
                    <a:pt x="1" y="662"/>
                    <a:pt x="1" y="1511"/>
                  </a:cubicBezTo>
                  <a:cubicBezTo>
                    <a:pt x="1" y="2361"/>
                    <a:pt x="662" y="3022"/>
                    <a:pt x="1417" y="3022"/>
                  </a:cubicBezTo>
                  <a:cubicBezTo>
                    <a:pt x="2267" y="3022"/>
                    <a:pt x="2928" y="2361"/>
                    <a:pt x="2928" y="1511"/>
                  </a:cubicBezTo>
                  <a:cubicBezTo>
                    <a:pt x="2928" y="662"/>
                    <a:pt x="2267" y="1"/>
                    <a:pt x="141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09" name="Google Shape;7709;p85"/>
            <p:cNvSpPr/>
            <p:nvPr/>
          </p:nvSpPr>
          <p:spPr>
            <a:xfrm>
              <a:off x="4933750" y="2126800"/>
              <a:ext cx="75575" cy="75575"/>
            </a:xfrm>
            <a:custGeom>
              <a:avLst/>
              <a:gdLst/>
              <a:ahLst/>
              <a:cxnLst/>
              <a:rect l="l" t="t" r="r" b="b"/>
              <a:pathLst>
                <a:path w="3023" h="3023" extrusionOk="0">
                  <a:moveTo>
                    <a:pt x="1512" y="1"/>
                  </a:moveTo>
                  <a:cubicBezTo>
                    <a:pt x="662" y="1"/>
                    <a:pt x="1" y="662"/>
                    <a:pt x="1" y="1511"/>
                  </a:cubicBezTo>
                  <a:cubicBezTo>
                    <a:pt x="1" y="2361"/>
                    <a:pt x="662" y="3022"/>
                    <a:pt x="1512" y="3022"/>
                  </a:cubicBezTo>
                  <a:cubicBezTo>
                    <a:pt x="2362" y="3022"/>
                    <a:pt x="3023" y="2361"/>
                    <a:pt x="3023" y="1511"/>
                  </a:cubicBezTo>
                  <a:cubicBezTo>
                    <a:pt x="3023" y="662"/>
                    <a:pt x="2362" y="1"/>
                    <a:pt x="151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10" name="Google Shape;7710;p85"/>
            <p:cNvSpPr/>
            <p:nvPr/>
          </p:nvSpPr>
          <p:spPr>
            <a:xfrm>
              <a:off x="4735450" y="2126800"/>
              <a:ext cx="75575" cy="75575"/>
            </a:xfrm>
            <a:custGeom>
              <a:avLst/>
              <a:gdLst/>
              <a:ahLst/>
              <a:cxnLst/>
              <a:rect l="l" t="t" r="r" b="b"/>
              <a:pathLst>
                <a:path w="3023" h="3023" extrusionOk="0">
                  <a:moveTo>
                    <a:pt x="1511" y="1"/>
                  </a:moveTo>
                  <a:cubicBezTo>
                    <a:pt x="661" y="1"/>
                    <a:pt x="0" y="662"/>
                    <a:pt x="0" y="1511"/>
                  </a:cubicBezTo>
                  <a:cubicBezTo>
                    <a:pt x="0" y="2361"/>
                    <a:pt x="661" y="3022"/>
                    <a:pt x="1511" y="3022"/>
                  </a:cubicBezTo>
                  <a:cubicBezTo>
                    <a:pt x="2361" y="3022"/>
                    <a:pt x="3022" y="2361"/>
                    <a:pt x="3022" y="1511"/>
                  </a:cubicBezTo>
                  <a:cubicBezTo>
                    <a:pt x="3022" y="662"/>
                    <a:pt x="2361" y="1"/>
                    <a:pt x="151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11" name="Google Shape;7711;p85"/>
            <p:cNvSpPr/>
            <p:nvPr/>
          </p:nvSpPr>
          <p:spPr>
            <a:xfrm>
              <a:off x="4537125" y="2126800"/>
              <a:ext cx="73225" cy="75575"/>
            </a:xfrm>
            <a:custGeom>
              <a:avLst/>
              <a:gdLst/>
              <a:ahLst/>
              <a:cxnLst/>
              <a:rect l="l" t="t" r="r" b="b"/>
              <a:pathLst>
                <a:path w="2929" h="3023" extrusionOk="0">
                  <a:moveTo>
                    <a:pt x="1417" y="1"/>
                  </a:moveTo>
                  <a:cubicBezTo>
                    <a:pt x="662" y="1"/>
                    <a:pt x="1" y="662"/>
                    <a:pt x="1" y="1511"/>
                  </a:cubicBezTo>
                  <a:cubicBezTo>
                    <a:pt x="1" y="2361"/>
                    <a:pt x="662" y="3022"/>
                    <a:pt x="1417" y="3022"/>
                  </a:cubicBezTo>
                  <a:lnTo>
                    <a:pt x="1512" y="3022"/>
                  </a:lnTo>
                  <a:cubicBezTo>
                    <a:pt x="2267" y="3022"/>
                    <a:pt x="2928" y="2361"/>
                    <a:pt x="2928" y="1511"/>
                  </a:cubicBezTo>
                  <a:cubicBezTo>
                    <a:pt x="2928" y="662"/>
                    <a:pt x="2267" y="1"/>
                    <a:pt x="141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12" name="Google Shape;7712;p85"/>
            <p:cNvSpPr/>
            <p:nvPr/>
          </p:nvSpPr>
          <p:spPr>
            <a:xfrm>
              <a:off x="4336450" y="2126800"/>
              <a:ext cx="75575" cy="75575"/>
            </a:xfrm>
            <a:custGeom>
              <a:avLst/>
              <a:gdLst/>
              <a:ahLst/>
              <a:cxnLst/>
              <a:rect l="l" t="t" r="r" b="b"/>
              <a:pathLst>
                <a:path w="3023" h="3023" extrusionOk="0">
                  <a:moveTo>
                    <a:pt x="1512" y="1"/>
                  </a:moveTo>
                  <a:cubicBezTo>
                    <a:pt x="662" y="1"/>
                    <a:pt x="1" y="662"/>
                    <a:pt x="1" y="1511"/>
                  </a:cubicBezTo>
                  <a:cubicBezTo>
                    <a:pt x="1" y="2361"/>
                    <a:pt x="662" y="3022"/>
                    <a:pt x="1512" y="3022"/>
                  </a:cubicBezTo>
                  <a:cubicBezTo>
                    <a:pt x="2362" y="3022"/>
                    <a:pt x="3023" y="2361"/>
                    <a:pt x="3023" y="1511"/>
                  </a:cubicBezTo>
                  <a:cubicBezTo>
                    <a:pt x="3023" y="662"/>
                    <a:pt x="2362" y="1"/>
                    <a:pt x="151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13" name="Google Shape;7713;p85"/>
            <p:cNvSpPr/>
            <p:nvPr/>
          </p:nvSpPr>
          <p:spPr>
            <a:xfrm>
              <a:off x="4138150" y="2126800"/>
              <a:ext cx="75575" cy="75575"/>
            </a:xfrm>
            <a:custGeom>
              <a:avLst/>
              <a:gdLst/>
              <a:ahLst/>
              <a:cxnLst/>
              <a:rect l="l" t="t" r="r" b="b"/>
              <a:pathLst>
                <a:path w="3023" h="3023" extrusionOk="0">
                  <a:moveTo>
                    <a:pt x="1511" y="1"/>
                  </a:moveTo>
                  <a:cubicBezTo>
                    <a:pt x="661" y="1"/>
                    <a:pt x="0" y="662"/>
                    <a:pt x="0" y="1511"/>
                  </a:cubicBezTo>
                  <a:cubicBezTo>
                    <a:pt x="0" y="2361"/>
                    <a:pt x="661" y="3022"/>
                    <a:pt x="1511" y="3022"/>
                  </a:cubicBezTo>
                  <a:cubicBezTo>
                    <a:pt x="2361" y="3022"/>
                    <a:pt x="3022" y="2361"/>
                    <a:pt x="3022" y="1511"/>
                  </a:cubicBezTo>
                  <a:cubicBezTo>
                    <a:pt x="3022" y="662"/>
                    <a:pt x="2361" y="1"/>
                    <a:pt x="151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14" name="Google Shape;7714;p85"/>
            <p:cNvSpPr/>
            <p:nvPr/>
          </p:nvSpPr>
          <p:spPr>
            <a:xfrm>
              <a:off x="3939825" y="2126800"/>
              <a:ext cx="73225" cy="75575"/>
            </a:xfrm>
            <a:custGeom>
              <a:avLst/>
              <a:gdLst/>
              <a:ahLst/>
              <a:cxnLst/>
              <a:rect l="l" t="t" r="r" b="b"/>
              <a:pathLst>
                <a:path w="2929" h="3023" extrusionOk="0">
                  <a:moveTo>
                    <a:pt x="1512" y="1"/>
                  </a:moveTo>
                  <a:cubicBezTo>
                    <a:pt x="662" y="1"/>
                    <a:pt x="1" y="662"/>
                    <a:pt x="1" y="1511"/>
                  </a:cubicBezTo>
                  <a:cubicBezTo>
                    <a:pt x="1" y="2361"/>
                    <a:pt x="662" y="3022"/>
                    <a:pt x="1512" y="3022"/>
                  </a:cubicBezTo>
                  <a:cubicBezTo>
                    <a:pt x="2267" y="3022"/>
                    <a:pt x="2928" y="2361"/>
                    <a:pt x="2928" y="1511"/>
                  </a:cubicBezTo>
                  <a:cubicBezTo>
                    <a:pt x="2928" y="662"/>
                    <a:pt x="2267" y="1"/>
                    <a:pt x="151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15" name="Google Shape;7715;p85"/>
            <p:cNvSpPr/>
            <p:nvPr/>
          </p:nvSpPr>
          <p:spPr>
            <a:xfrm>
              <a:off x="6128350" y="2315675"/>
              <a:ext cx="75575" cy="75575"/>
            </a:xfrm>
            <a:custGeom>
              <a:avLst/>
              <a:gdLst/>
              <a:ahLst/>
              <a:cxnLst/>
              <a:rect l="l" t="t" r="r" b="b"/>
              <a:pathLst>
                <a:path w="3023" h="3023"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16" name="Google Shape;7716;p85"/>
            <p:cNvSpPr/>
            <p:nvPr/>
          </p:nvSpPr>
          <p:spPr>
            <a:xfrm>
              <a:off x="5930025" y="2315675"/>
              <a:ext cx="73225" cy="75575"/>
            </a:xfrm>
            <a:custGeom>
              <a:avLst/>
              <a:gdLst/>
              <a:ahLst/>
              <a:cxnLst/>
              <a:rect l="l" t="t" r="r" b="b"/>
              <a:pathLst>
                <a:path w="2929" h="3023" extrusionOk="0">
                  <a:moveTo>
                    <a:pt x="1512" y="0"/>
                  </a:moveTo>
                  <a:cubicBezTo>
                    <a:pt x="662" y="0"/>
                    <a:pt x="1" y="661"/>
                    <a:pt x="1" y="1511"/>
                  </a:cubicBezTo>
                  <a:cubicBezTo>
                    <a:pt x="1" y="2361"/>
                    <a:pt x="662" y="3022"/>
                    <a:pt x="1512" y="3022"/>
                  </a:cubicBezTo>
                  <a:cubicBezTo>
                    <a:pt x="2267" y="3022"/>
                    <a:pt x="2928" y="2361"/>
                    <a:pt x="2928" y="1511"/>
                  </a:cubicBezTo>
                  <a:cubicBezTo>
                    <a:pt x="2928" y="661"/>
                    <a:pt x="2267" y="0"/>
                    <a:pt x="151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17" name="Google Shape;7717;p85"/>
            <p:cNvSpPr/>
            <p:nvPr/>
          </p:nvSpPr>
          <p:spPr>
            <a:xfrm>
              <a:off x="5731725" y="2315675"/>
              <a:ext cx="73200" cy="75575"/>
            </a:xfrm>
            <a:custGeom>
              <a:avLst/>
              <a:gdLst/>
              <a:ahLst/>
              <a:cxnLst/>
              <a:rect l="l" t="t" r="r" b="b"/>
              <a:pathLst>
                <a:path w="2928" h="3023" extrusionOk="0">
                  <a:moveTo>
                    <a:pt x="1417" y="0"/>
                  </a:moveTo>
                  <a:cubicBezTo>
                    <a:pt x="662" y="0"/>
                    <a:pt x="0" y="661"/>
                    <a:pt x="0" y="1511"/>
                  </a:cubicBezTo>
                  <a:cubicBezTo>
                    <a:pt x="0" y="2361"/>
                    <a:pt x="662" y="3022"/>
                    <a:pt x="1417" y="3022"/>
                  </a:cubicBezTo>
                  <a:cubicBezTo>
                    <a:pt x="2267" y="3022"/>
                    <a:pt x="2928" y="2361"/>
                    <a:pt x="2928" y="1511"/>
                  </a:cubicBezTo>
                  <a:cubicBezTo>
                    <a:pt x="2928" y="661"/>
                    <a:pt x="2267" y="0"/>
                    <a:pt x="141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18" name="Google Shape;7718;p85"/>
            <p:cNvSpPr/>
            <p:nvPr/>
          </p:nvSpPr>
          <p:spPr>
            <a:xfrm>
              <a:off x="5531050" y="2315675"/>
              <a:ext cx="75575" cy="75575"/>
            </a:xfrm>
            <a:custGeom>
              <a:avLst/>
              <a:gdLst/>
              <a:ahLst/>
              <a:cxnLst/>
              <a:rect l="l" t="t" r="r" b="b"/>
              <a:pathLst>
                <a:path w="3023" h="3023" extrusionOk="0">
                  <a:moveTo>
                    <a:pt x="1512" y="0"/>
                  </a:moveTo>
                  <a:cubicBezTo>
                    <a:pt x="662" y="0"/>
                    <a:pt x="1" y="661"/>
                    <a:pt x="1" y="1511"/>
                  </a:cubicBezTo>
                  <a:cubicBezTo>
                    <a:pt x="1" y="2361"/>
                    <a:pt x="662" y="3022"/>
                    <a:pt x="1512" y="3022"/>
                  </a:cubicBezTo>
                  <a:cubicBezTo>
                    <a:pt x="2361" y="3022"/>
                    <a:pt x="3022" y="2361"/>
                    <a:pt x="3022" y="1511"/>
                  </a:cubicBezTo>
                  <a:cubicBezTo>
                    <a:pt x="3022" y="661"/>
                    <a:pt x="2361" y="0"/>
                    <a:pt x="151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19" name="Google Shape;7719;p85"/>
            <p:cNvSpPr/>
            <p:nvPr/>
          </p:nvSpPr>
          <p:spPr>
            <a:xfrm>
              <a:off x="5332750" y="2315675"/>
              <a:ext cx="75550" cy="75575"/>
            </a:xfrm>
            <a:custGeom>
              <a:avLst/>
              <a:gdLst/>
              <a:ahLst/>
              <a:cxnLst/>
              <a:rect l="l" t="t" r="r" b="b"/>
              <a:pathLst>
                <a:path w="3022" h="3023" extrusionOk="0">
                  <a:moveTo>
                    <a:pt x="1511" y="0"/>
                  </a:moveTo>
                  <a:cubicBezTo>
                    <a:pt x="661" y="0"/>
                    <a:pt x="0" y="661"/>
                    <a:pt x="0" y="1511"/>
                  </a:cubicBezTo>
                  <a:cubicBezTo>
                    <a:pt x="0" y="2361"/>
                    <a:pt x="661" y="3022"/>
                    <a:pt x="1511" y="3022"/>
                  </a:cubicBezTo>
                  <a:cubicBezTo>
                    <a:pt x="2267" y="3022"/>
                    <a:pt x="2928" y="2361"/>
                    <a:pt x="2928" y="1511"/>
                  </a:cubicBezTo>
                  <a:cubicBezTo>
                    <a:pt x="3022" y="661"/>
                    <a:pt x="2267" y="0"/>
                    <a:pt x="151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20" name="Google Shape;7720;p85"/>
            <p:cNvSpPr/>
            <p:nvPr/>
          </p:nvSpPr>
          <p:spPr>
            <a:xfrm>
              <a:off x="5134425" y="2315675"/>
              <a:ext cx="73225" cy="75575"/>
            </a:xfrm>
            <a:custGeom>
              <a:avLst/>
              <a:gdLst/>
              <a:ahLst/>
              <a:cxnLst/>
              <a:rect l="l" t="t" r="r" b="b"/>
              <a:pathLst>
                <a:path w="2929" h="3023" extrusionOk="0">
                  <a:moveTo>
                    <a:pt x="1417" y="0"/>
                  </a:moveTo>
                  <a:cubicBezTo>
                    <a:pt x="662" y="0"/>
                    <a:pt x="1" y="661"/>
                    <a:pt x="1" y="1511"/>
                  </a:cubicBezTo>
                  <a:cubicBezTo>
                    <a:pt x="1" y="2361"/>
                    <a:pt x="662" y="3022"/>
                    <a:pt x="1417" y="3022"/>
                  </a:cubicBezTo>
                  <a:cubicBezTo>
                    <a:pt x="2267" y="3022"/>
                    <a:pt x="2928" y="2361"/>
                    <a:pt x="2928" y="1511"/>
                  </a:cubicBezTo>
                  <a:cubicBezTo>
                    <a:pt x="2928" y="661"/>
                    <a:pt x="2267" y="0"/>
                    <a:pt x="141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21" name="Google Shape;7721;p85"/>
            <p:cNvSpPr/>
            <p:nvPr/>
          </p:nvSpPr>
          <p:spPr>
            <a:xfrm>
              <a:off x="4933750" y="2315675"/>
              <a:ext cx="75575" cy="75575"/>
            </a:xfrm>
            <a:custGeom>
              <a:avLst/>
              <a:gdLst/>
              <a:ahLst/>
              <a:cxnLst/>
              <a:rect l="l" t="t" r="r" b="b"/>
              <a:pathLst>
                <a:path w="3023" h="3023"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22" name="Google Shape;7722;p85"/>
            <p:cNvSpPr/>
            <p:nvPr/>
          </p:nvSpPr>
          <p:spPr>
            <a:xfrm>
              <a:off x="4735450" y="2315675"/>
              <a:ext cx="75575" cy="75575"/>
            </a:xfrm>
            <a:custGeom>
              <a:avLst/>
              <a:gdLst/>
              <a:ahLst/>
              <a:cxnLst/>
              <a:rect l="l" t="t" r="r" b="b"/>
              <a:pathLst>
                <a:path w="3023" h="3023"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23" name="Google Shape;7723;p85"/>
            <p:cNvSpPr/>
            <p:nvPr/>
          </p:nvSpPr>
          <p:spPr>
            <a:xfrm>
              <a:off x="4537125" y="2315675"/>
              <a:ext cx="73225" cy="75575"/>
            </a:xfrm>
            <a:custGeom>
              <a:avLst/>
              <a:gdLst/>
              <a:ahLst/>
              <a:cxnLst/>
              <a:rect l="l" t="t" r="r" b="b"/>
              <a:pathLst>
                <a:path w="2929" h="3023" extrusionOk="0">
                  <a:moveTo>
                    <a:pt x="1417" y="0"/>
                  </a:moveTo>
                  <a:cubicBezTo>
                    <a:pt x="662" y="0"/>
                    <a:pt x="1" y="661"/>
                    <a:pt x="1" y="1511"/>
                  </a:cubicBezTo>
                  <a:cubicBezTo>
                    <a:pt x="1" y="2361"/>
                    <a:pt x="662" y="3022"/>
                    <a:pt x="1417" y="3022"/>
                  </a:cubicBezTo>
                  <a:lnTo>
                    <a:pt x="1512" y="3022"/>
                  </a:lnTo>
                  <a:cubicBezTo>
                    <a:pt x="2267" y="3022"/>
                    <a:pt x="2928" y="2361"/>
                    <a:pt x="2928" y="1511"/>
                  </a:cubicBezTo>
                  <a:cubicBezTo>
                    <a:pt x="2928" y="661"/>
                    <a:pt x="2267" y="0"/>
                    <a:pt x="141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24" name="Google Shape;7724;p85"/>
            <p:cNvSpPr/>
            <p:nvPr/>
          </p:nvSpPr>
          <p:spPr>
            <a:xfrm>
              <a:off x="4336450" y="2315675"/>
              <a:ext cx="75575" cy="75575"/>
            </a:xfrm>
            <a:custGeom>
              <a:avLst/>
              <a:gdLst/>
              <a:ahLst/>
              <a:cxnLst/>
              <a:rect l="l" t="t" r="r" b="b"/>
              <a:pathLst>
                <a:path w="3023" h="3023"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25" name="Google Shape;7725;p85"/>
            <p:cNvSpPr/>
            <p:nvPr/>
          </p:nvSpPr>
          <p:spPr>
            <a:xfrm>
              <a:off x="4138150" y="2315675"/>
              <a:ext cx="75575" cy="75575"/>
            </a:xfrm>
            <a:custGeom>
              <a:avLst/>
              <a:gdLst/>
              <a:ahLst/>
              <a:cxnLst/>
              <a:rect l="l" t="t" r="r" b="b"/>
              <a:pathLst>
                <a:path w="3023" h="3023"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26" name="Google Shape;7726;p85"/>
            <p:cNvSpPr/>
            <p:nvPr/>
          </p:nvSpPr>
          <p:spPr>
            <a:xfrm>
              <a:off x="3939825" y="2315675"/>
              <a:ext cx="73225" cy="75575"/>
            </a:xfrm>
            <a:custGeom>
              <a:avLst/>
              <a:gdLst/>
              <a:ahLst/>
              <a:cxnLst/>
              <a:rect l="l" t="t" r="r" b="b"/>
              <a:pathLst>
                <a:path w="2929" h="3023" extrusionOk="0">
                  <a:moveTo>
                    <a:pt x="1512" y="0"/>
                  </a:moveTo>
                  <a:cubicBezTo>
                    <a:pt x="662" y="0"/>
                    <a:pt x="1" y="661"/>
                    <a:pt x="1" y="1511"/>
                  </a:cubicBezTo>
                  <a:cubicBezTo>
                    <a:pt x="1" y="2361"/>
                    <a:pt x="662" y="3022"/>
                    <a:pt x="1512" y="3022"/>
                  </a:cubicBezTo>
                  <a:cubicBezTo>
                    <a:pt x="2267" y="3022"/>
                    <a:pt x="2928" y="2361"/>
                    <a:pt x="2928" y="1511"/>
                  </a:cubicBezTo>
                  <a:cubicBezTo>
                    <a:pt x="2928" y="661"/>
                    <a:pt x="2267" y="0"/>
                    <a:pt x="151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27" name="Google Shape;7727;p85"/>
            <p:cNvSpPr/>
            <p:nvPr/>
          </p:nvSpPr>
          <p:spPr>
            <a:xfrm>
              <a:off x="6326650" y="2509250"/>
              <a:ext cx="28375" cy="68500"/>
            </a:xfrm>
            <a:custGeom>
              <a:avLst/>
              <a:gdLst/>
              <a:ahLst/>
              <a:cxnLst/>
              <a:rect l="l" t="t" r="r" b="b"/>
              <a:pathLst>
                <a:path w="1135" h="2740" extrusionOk="0">
                  <a:moveTo>
                    <a:pt x="851" y="1"/>
                  </a:moveTo>
                  <a:cubicBezTo>
                    <a:pt x="379" y="284"/>
                    <a:pt x="1" y="756"/>
                    <a:pt x="1" y="1323"/>
                  </a:cubicBezTo>
                  <a:cubicBezTo>
                    <a:pt x="1" y="1984"/>
                    <a:pt x="473" y="2551"/>
                    <a:pt x="1134" y="2740"/>
                  </a:cubicBezTo>
                  <a:cubicBezTo>
                    <a:pt x="1040" y="1795"/>
                    <a:pt x="945" y="945"/>
                    <a:pt x="8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28" name="Google Shape;7728;p85"/>
            <p:cNvSpPr/>
            <p:nvPr/>
          </p:nvSpPr>
          <p:spPr>
            <a:xfrm>
              <a:off x="6128350" y="2504550"/>
              <a:ext cx="75575" cy="75550"/>
            </a:xfrm>
            <a:custGeom>
              <a:avLst/>
              <a:gdLst/>
              <a:ahLst/>
              <a:cxnLst/>
              <a:rect l="l" t="t" r="r" b="b"/>
              <a:pathLst>
                <a:path w="3023" h="3022"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29" name="Google Shape;7729;p85"/>
            <p:cNvSpPr/>
            <p:nvPr/>
          </p:nvSpPr>
          <p:spPr>
            <a:xfrm>
              <a:off x="5930025" y="2504550"/>
              <a:ext cx="73225" cy="75550"/>
            </a:xfrm>
            <a:custGeom>
              <a:avLst/>
              <a:gdLst/>
              <a:ahLst/>
              <a:cxnLst/>
              <a:rect l="l" t="t" r="r" b="b"/>
              <a:pathLst>
                <a:path w="2929" h="3022" extrusionOk="0">
                  <a:moveTo>
                    <a:pt x="1512" y="0"/>
                  </a:moveTo>
                  <a:cubicBezTo>
                    <a:pt x="662" y="0"/>
                    <a:pt x="1" y="661"/>
                    <a:pt x="1" y="1511"/>
                  </a:cubicBezTo>
                  <a:cubicBezTo>
                    <a:pt x="1" y="2361"/>
                    <a:pt x="662" y="3022"/>
                    <a:pt x="1512" y="3022"/>
                  </a:cubicBezTo>
                  <a:cubicBezTo>
                    <a:pt x="2267" y="3022"/>
                    <a:pt x="2928" y="2361"/>
                    <a:pt x="2928" y="1511"/>
                  </a:cubicBezTo>
                  <a:cubicBezTo>
                    <a:pt x="2928" y="661"/>
                    <a:pt x="2267" y="0"/>
                    <a:pt x="151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30" name="Google Shape;7730;p85"/>
            <p:cNvSpPr/>
            <p:nvPr/>
          </p:nvSpPr>
          <p:spPr>
            <a:xfrm>
              <a:off x="5731725" y="2504550"/>
              <a:ext cx="73200" cy="75550"/>
            </a:xfrm>
            <a:custGeom>
              <a:avLst/>
              <a:gdLst/>
              <a:ahLst/>
              <a:cxnLst/>
              <a:rect l="l" t="t" r="r" b="b"/>
              <a:pathLst>
                <a:path w="2928" h="3022" extrusionOk="0">
                  <a:moveTo>
                    <a:pt x="1417" y="0"/>
                  </a:moveTo>
                  <a:cubicBezTo>
                    <a:pt x="662" y="0"/>
                    <a:pt x="0" y="661"/>
                    <a:pt x="0" y="1511"/>
                  </a:cubicBezTo>
                  <a:cubicBezTo>
                    <a:pt x="0" y="2361"/>
                    <a:pt x="662" y="3022"/>
                    <a:pt x="1417" y="3022"/>
                  </a:cubicBezTo>
                  <a:cubicBezTo>
                    <a:pt x="2267" y="3022"/>
                    <a:pt x="2928" y="2361"/>
                    <a:pt x="2928" y="1511"/>
                  </a:cubicBezTo>
                  <a:cubicBezTo>
                    <a:pt x="2928" y="661"/>
                    <a:pt x="2267" y="0"/>
                    <a:pt x="141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31" name="Google Shape;7731;p85"/>
            <p:cNvSpPr/>
            <p:nvPr/>
          </p:nvSpPr>
          <p:spPr>
            <a:xfrm>
              <a:off x="5531050" y="2504550"/>
              <a:ext cx="75575" cy="75550"/>
            </a:xfrm>
            <a:custGeom>
              <a:avLst/>
              <a:gdLst/>
              <a:ahLst/>
              <a:cxnLst/>
              <a:rect l="l" t="t" r="r" b="b"/>
              <a:pathLst>
                <a:path w="3023" h="3022" extrusionOk="0">
                  <a:moveTo>
                    <a:pt x="1512" y="0"/>
                  </a:moveTo>
                  <a:cubicBezTo>
                    <a:pt x="662" y="0"/>
                    <a:pt x="1" y="661"/>
                    <a:pt x="1" y="1511"/>
                  </a:cubicBezTo>
                  <a:cubicBezTo>
                    <a:pt x="1" y="2361"/>
                    <a:pt x="662" y="3022"/>
                    <a:pt x="1512" y="3022"/>
                  </a:cubicBezTo>
                  <a:cubicBezTo>
                    <a:pt x="2361" y="3022"/>
                    <a:pt x="3022" y="2361"/>
                    <a:pt x="3022" y="1511"/>
                  </a:cubicBezTo>
                  <a:cubicBezTo>
                    <a:pt x="3022" y="661"/>
                    <a:pt x="2361" y="0"/>
                    <a:pt x="151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32" name="Google Shape;7732;p85"/>
            <p:cNvSpPr/>
            <p:nvPr/>
          </p:nvSpPr>
          <p:spPr>
            <a:xfrm>
              <a:off x="5332750" y="2504550"/>
              <a:ext cx="75550" cy="75550"/>
            </a:xfrm>
            <a:custGeom>
              <a:avLst/>
              <a:gdLst/>
              <a:ahLst/>
              <a:cxnLst/>
              <a:rect l="l" t="t" r="r" b="b"/>
              <a:pathLst>
                <a:path w="3022" h="3022" extrusionOk="0">
                  <a:moveTo>
                    <a:pt x="1511" y="0"/>
                  </a:moveTo>
                  <a:cubicBezTo>
                    <a:pt x="661" y="0"/>
                    <a:pt x="0" y="661"/>
                    <a:pt x="0" y="1511"/>
                  </a:cubicBezTo>
                  <a:cubicBezTo>
                    <a:pt x="0" y="2361"/>
                    <a:pt x="661" y="3022"/>
                    <a:pt x="1511" y="3022"/>
                  </a:cubicBezTo>
                  <a:cubicBezTo>
                    <a:pt x="2267" y="3022"/>
                    <a:pt x="2928" y="2361"/>
                    <a:pt x="2928" y="1511"/>
                  </a:cubicBezTo>
                  <a:cubicBezTo>
                    <a:pt x="3022" y="661"/>
                    <a:pt x="2267" y="0"/>
                    <a:pt x="151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33" name="Google Shape;7733;p85"/>
            <p:cNvSpPr/>
            <p:nvPr/>
          </p:nvSpPr>
          <p:spPr>
            <a:xfrm>
              <a:off x="5134425" y="2504550"/>
              <a:ext cx="73225" cy="75550"/>
            </a:xfrm>
            <a:custGeom>
              <a:avLst/>
              <a:gdLst/>
              <a:ahLst/>
              <a:cxnLst/>
              <a:rect l="l" t="t" r="r" b="b"/>
              <a:pathLst>
                <a:path w="2929" h="3022" extrusionOk="0">
                  <a:moveTo>
                    <a:pt x="1417" y="0"/>
                  </a:moveTo>
                  <a:cubicBezTo>
                    <a:pt x="662" y="0"/>
                    <a:pt x="1" y="661"/>
                    <a:pt x="1" y="1511"/>
                  </a:cubicBezTo>
                  <a:cubicBezTo>
                    <a:pt x="1" y="2361"/>
                    <a:pt x="662" y="3022"/>
                    <a:pt x="1417" y="3022"/>
                  </a:cubicBezTo>
                  <a:cubicBezTo>
                    <a:pt x="2267" y="3022"/>
                    <a:pt x="2928" y="2361"/>
                    <a:pt x="2928" y="1511"/>
                  </a:cubicBezTo>
                  <a:cubicBezTo>
                    <a:pt x="2928" y="661"/>
                    <a:pt x="2267" y="0"/>
                    <a:pt x="141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34" name="Google Shape;7734;p85"/>
            <p:cNvSpPr/>
            <p:nvPr/>
          </p:nvSpPr>
          <p:spPr>
            <a:xfrm>
              <a:off x="4933750" y="2504550"/>
              <a:ext cx="75575" cy="75550"/>
            </a:xfrm>
            <a:custGeom>
              <a:avLst/>
              <a:gdLst/>
              <a:ahLst/>
              <a:cxnLst/>
              <a:rect l="l" t="t" r="r" b="b"/>
              <a:pathLst>
                <a:path w="3023" h="3022"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35" name="Google Shape;7735;p85"/>
            <p:cNvSpPr/>
            <p:nvPr/>
          </p:nvSpPr>
          <p:spPr>
            <a:xfrm>
              <a:off x="4735450" y="2504550"/>
              <a:ext cx="75575" cy="75550"/>
            </a:xfrm>
            <a:custGeom>
              <a:avLst/>
              <a:gdLst/>
              <a:ahLst/>
              <a:cxnLst/>
              <a:rect l="l" t="t" r="r" b="b"/>
              <a:pathLst>
                <a:path w="3023" h="3022"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36" name="Google Shape;7736;p85"/>
            <p:cNvSpPr/>
            <p:nvPr/>
          </p:nvSpPr>
          <p:spPr>
            <a:xfrm>
              <a:off x="4537125" y="2504550"/>
              <a:ext cx="73225" cy="75550"/>
            </a:xfrm>
            <a:custGeom>
              <a:avLst/>
              <a:gdLst/>
              <a:ahLst/>
              <a:cxnLst/>
              <a:rect l="l" t="t" r="r" b="b"/>
              <a:pathLst>
                <a:path w="2929" h="3022" extrusionOk="0">
                  <a:moveTo>
                    <a:pt x="1417" y="0"/>
                  </a:moveTo>
                  <a:cubicBezTo>
                    <a:pt x="662" y="0"/>
                    <a:pt x="1" y="661"/>
                    <a:pt x="1" y="1511"/>
                  </a:cubicBezTo>
                  <a:cubicBezTo>
                    <a:pt x="1" y="2361"/>
                    <a:pt x="662" y="3022"/>
                    <a:pt x="1417" y="3022"/>
                  </a:cubicBezTo>
                  <a:lnTo>
                    <a:pt x="1512" y="3022"/>
                  </a:lnTo>
                  <a:cubicBezTo>
                    <a:pt x="2267" y="3022"/>
                    <a:pt x="2928" y="2361"/>
                    <a:pt x="2928" y="1511"/>
                  </a:cubicBezTo>
                  <a:cubicBezTo>
                    <a:pt x="2928" y="661"/>
                    <a:pt x="2267" y="0"/>
                    <a:pt x="141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37" name="Google Shape;7737;p85"/>
            <p:cNvSpPr/>
            <p:nvPr/>
          </p:nvSpPr>
          <p:spPr>
            <a:xfrm>
              <a:off x="4336450" y="2504550"/>
              <a:ext cx="75575" cy="75550"/>
            </a:xfrm>
            <a:custGeom>
              <a:avLst/>
              <a:gdLst/>
              <a:ahLst/>
              <a:cxnLst/>
              <a:rect l="l" t="t" r="r" b="b"/>
              <a:pathLst>
                <a:path w="3023" h="3022" extrusionOk="0">
                  <a:moveTo>
                    <a:pt x="1512" y="0"/>
                  </a:moveTo>
                  <a:cubicBezTo>
                    <a:pt x="662" y="0"/>
                    <a:pt x="1" y="661"/>
                    <a:pt x="1" y="1511"/>
                  </a:cubicBezTo>
                  <a:cubicBezTo>
                    <a:pt x="1" y="2361"/>
                    <a:pt x="662" y="3022"/>
                    <a:pt x="1512" y="3022"/>
                  </a:cubicBezTo>
                  <a:cubicBezTo>
                    <a:pt x="2362" y="3022"/>
                    <a:pt x="3023" y="2361"/>
                    <a:pt x="3023" y="1511"/>
                  </a:cubicBezTo>
                  <a:cubicBezTo>
                    <a:pt x="3023" y="661"/>
                    <a:pt x="2362" y="0"/>
                    <a:pt x="151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38" name="Google Shape;7738;p85"/>
            <p:cNvSpPr/>
            <p:nvPr/>
          </p:nvSpPr>
          <p:spPr>
            <a:xfrm>
              <a:off x="4138150" y="2504550"/>
              <a:ext cx="75575" cy="75550"/>
            </a:xfrm>
            <a:custGeom>
              <a:avLst/>
              <a:gdLst/>
              <a:ahLst/>
              <a:cxnLst/>
              <a:rect l="l" t="t" r="r" b="b"/>
              <a:pathLst>
                <a:path w="3023" h="3022" extrusionOk="0">
                  <a:moveTo>
                    <a:pt x="1511" y="0"/>
                  </a:moveTo>
                  <a:cubicBezTo>
                    <a:pt x="661" y="0"/>
                    <a:pt x="0" y="661"/>
                    <a:pt x="0" y="1511"/>
                  </a:cubicBezTo>
                  <a:cubicBezTo>
                    <a:pt x="0" y="2361"/>
                    <a:pt x="661" y="3022"/>
                    <a:pt x="1511" y="3022"/>
                  </a:cubicBezTo>
                  <a:cubicBezTo>
                    <a:pt x="2361" y="3022"/>
                    <a:pt x="3022" y="2361"/>
                    <a:pt x="3022" y="1511"/>
                  </a:cubicBezTo>
                  <a:cubicBezTo>
                    <a:pt x="3022" y="661"/>
                    <a:pt x="2361" y="0"/>
                    <a:pt x="151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39" name="Google Shape;7739;p85"/>
            <p:cNvSpPr/>
            <p:nvPr/>
          </p:nvSpPr>
          <p:spPr>
            <a:xfrm>
              <a:off x="3939825" y="2504550"/>
              <a:ext cx="73225" cy="75550"/>
            </a:xfrm>
            <a:custGeom>
              <a:avLst/>
              <a:gdLst/>
              <a:ahLst/>
              <a:cxnLst/>
              <a:rect l="l" t="t" r="r" b="b"/>
              <a:pathLst>
                <a:path w="2929" h="3022" extrusionOk="0">
                  <a:moveTo>
                    <a:pt x="1512" y="0"/>
                  </a:moveTo>
                  <a:cubicBezTo>
                    <a:pt x="662" y="0"/>
                    <a:pt x="1" y="661"/>
                    <a:pt x="1" y="1511"/>
                  </a:cubicBezTo>
                  <a:cubicBezTo>
                    <a:pt x="1" y="2361"/>
                    <a:pt x="662" y="3022"/>
                    <a:pt x="1512" y="3022"/>
                  </a:cubicBezTo>
                  <a:cubicBezTo>
                    <a:pt x="2267" y="3022"/>
                    <a:pt x="2928" y="2361"/>
                    <a:pt x="2928" y="1511"/>
                  </a:cubicBezTo>
                  <a:cubicBezTo>
                    <a:pt x="2928" y="661"/>
                    <a:pt x="2267" y="0"/>
                    <a:pt x="151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40" name="Google Shape;7740;p85"/>
            <p:cNvSpPr/>
            <p:nvPr/>
          </p:nvSpPr>
          <p:spPr>
            <a:xfrm>
              <a:off x="6326650" y="2693400"/>
              <a:ext cx="40175" cy="75575"/>
            </a:xfrm>
            <a:custGeom>
              <a:avLst/>
              <a:gdLst/>
              <a:ahLst/>
              <a:cxnLst/>
              <a:rect l="l" t="t" r="r" b="b"/>
              <a:pathLst>
                <a:path w="1607" h="3023" extrusionOk="0">
                  <a:moveTo>
                    <a:pt x="1512" y="1"/>
                  </a:moveTo>
                  <a:cubicBezTo>
                    <a:pt x="662" y="1"/>
                    <a:pt x="1" y="662"/>
                    <a:pt x="1" y="1512"/>
                  </a:cubicBezTo>
                  <a:cubicBezTo>
                    <a:pt x="1" y="2362"/>
                    <a:pt x="662" y="3023"/>
                    <a:pt x="1512" y="3023"/>
                  </a:cubicBezTo>
                  <a:lnTo>
                    <a:pt x="1512" y="2928"/>
                  </a:lnTo>
                  <a:lnTo>
                    <a:pt x="1606" y="2928"/>
                  </a:lnTo>
                  <a:cubicBezTo>
                    <a:pt x="1606" y="1984"/>
                    <a:pt x="1512" y="1040"/>
                    <a:pt x="151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41" name="Google Shape;7741;p85"/>
            <p:cNvSpPr/>
            <p:nvPr/>
          </p:nvSpPr>
          <p:spPr>
            <a:xfrm>
              <a:off x="6128350" y="2693400"/>
              <a:ext cx="75575" cy="75575"/>
            </a:xfrm>
            <a:custGeom>
              <a:avLst/>
              <a:gdLst/>
              <a:ahLst/>
              <a:cxnLst/>
              <a:rect l="l" t="t" r="r" b="b"/>
              <a:pathLst>
                <a:path w="3023" h="3023" extrusionOk="0">
                  <a:moveTo>
                    <a:pt x="1511" y="1"/>
                  </a:moveTo>
                  <a:cubicBezTo>
                    <a:pt x="661" y="1"/>
                    <a:pt x="0" y="662"/>
                    <a:pt x="0" y="1512"/>
                  </a:cubicBezTo>
                  <a:cubicBezTo>
                    <a:pt x="0" y="2362"/>
                    <a:pt x="661" y="3023"/>
                    <a:pt x="1511" y="3023"/>
                  </a:cubicBezTo>
                  <a:cubicBezTo>
                    <a:pt x="2361" y="3023"/>
                    <a:pt x="3022" y="2362"/>
                    <a:pt x="3022" y="1512"/>
                  </a:cubicBezTo>
                  <a:cubicBezTo>
                    <a:pt x="3022" y="662"/>
                    <a:pt x="2361" y="1"/>
                    <a:pt x="151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42" name="Google Shape;7742;p85"/>
            <p:cNvSpPr/>
            <p:nvPr/>
          </p:nvSpPr>
          <p:spPr>
            <a:xfrm>
              <a:off x="5930025" y="2693400"/>
              <a:ext cx="73225" cy="75575"/>
            </a:xfrm>
            <a:custGeom>
              <a:avLst/>
              <a:gdLst/>
              <a:ahLst/>
              <a:cxnLst/>
              <a:rect l="l" t="t" r="r" b="b"/>
              <a:pathLst>
                <a:path w="2929" h="3023" extrusionOk="0">
                  <a:moveTo>
                    <a:pt x="1512" y="1"/>
                  </a:moveTo>
                  <a:cubicBezTo>
                    <a:pt x="662" y="1"/>
                    <a:pt x="1" y="662"/>
                    <a:pt x="1" y="1512"/>
                  </a:cubicBezTo>
                  <a:cubicBezTo>
                    <a:pt x="1" y="2362"/>
                    <a:pt x="662" y="3023"/>
                    <a:pt x="1512" y="3023"/>
                  </a:cubicBezTo>
                  <a:cubicBezTo>
                    <a:pt x="2267" y="3023"/>
                    <a:pt x="2928" y="2362"/>
                    <a:pt x="2928" y="1512"/>
                  </a:cubicBezTo>
                  <a:cubicBezTo>
                    <a:pt x="2928" y="662"/>
                    <a:pt x="2267" y="1"/>
                    <a:pt x="151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43" name="Google Shape;7743;p85"/>
            <p:cNvSpPr/>
            <p:nvPr/>
          </p:nvSpPr>
          <p:spPr>
            <a:xfrm>
              <a:off x="5731725" y="2693400"/>
              <a:ext cx="73200" cy="75575"/>
            </a:xfrm>
            <a:custGeom>
              <a:avLst/>
              <a:gdLst/>
              <a:ahLst/>
              <a:cxnLst/>
              <a:rect l="l" t="t" r="r" b="b"/>
              <a:pathLst>
                <a:path w="2928" h="3023" extrusionOk="0">
                  <a:moveTo>
                    <a:pt x="1417" y="1"/>
                  </a:moveTo>
                  <a:cubicBezTo>
                    <a:pt x="662" y="1"/>
                    <a:pt x="0" y="662"/>
                    <a:pt x="0" y="1512"/>
                  </a:cubicBezTo>
                  <a:cubicBezTo>
                    <a:pt x="0" y="2362"/>
                    <a:pt x="662" y="3023"/>
                    <a:pt x="1417" y="3023"/>
                  </a:cubicBezTo>
                  <a:cubicBezTo>
                    <a:pt x="2267" y="3023"/>
                    <a:pt x="2928" y="2362"/>
                    <a:pt x="2928" y="1512"/>
                  </a:cubicBezTo>
                  <a:cubicBezTo>
                    <a:pt x="2928" y="662"/>
                    <a:pt x="2267" y="1"/>
                    <a:pt x="141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44" name="Google Shape;7744;p85"/>
            <p:cNvSpPr/>
            <p:nvPr/>
          </p:nvSpPr>
          <p:spPr>
            <a:xfrm>
              <a:off x="5531050" y="2693400"/>
              <a:ext cx="75575" cy="75575"/>
            </a:xfrm>
            <a:custGeom>
              <a:avLst/>
              <a:gdLst/>
              <a:ahLst/>
              <a:cxnLst/>
              <a:rect l="l" t="t" r="r" b="b"/>
              <a:pathLst>
                <a:path w="3023" h="3023" extrusionOk="0">
                  <a:moveTo>
                    <a:pt x="1512" y="1"/>
                  </a:moveTo>
                  <a:cubicBezTo>
                    <a:pt x="662" y="1"/>
                    <a:pt x="1" y="662"/>
                    <a:pt x="1" y="1512"/>
                  </a:cubicBezTo>
                  <a:cubicBezTo>
                    <a:pt x="1" y="2362"/>
                    <a:pt x="662" y="3023"/>
                    <a:pt x="1512" y="3023"/>
                  </a:cubicBezTo>
                  <a:cubicBezTo>
                    <a:pt x="2361" y="3023"/>
                    <a:pt x="3022" y="2362"/>
                    <a:pt x="3022" y="1512"/>
                  </a:cubicBezTo>
                  <a:cubicBezTo>
                    <a:pt x="3022" y="662"/>
                    <a:pt x="2361" y="1"/>
                    <a:pt x="151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45" name="Google Shape;7745;p85"/>
            <p:cNvSpPr/>
            <p:nvPr/>
          </p:nvSpPr>
          <p:spPr>
            <a:xfrm>
              <a:off x="5332750" y="2693400"/>
              <a:ext cx="75550" cy="75575"/>
            </a:xfrm>
            <a:custGeom>
              <a:avLst/>
              <a:gdLst/>
              <a:ahLst/>
              <a:cxnLst/>
              <a:rect l="l" t="t" r="r" b="b"/>
              <a:pathLst>
                <a:path w="3022" h="3023" extrusionOk="0">
                  <a:moveTo>
                    <a:pt x="1511" y="1"/>
                  </a:moveTo>
                  <a:cubicBezTo>
                    <a:pt x="661" y="1"/>
                    <a:pt x="0" y="662"/>
                    <a:pt x="0" y="1512"/>
                  </a:cubicBezTo>
                  <a:cubicBezTo>
                    <a:pt x="0" y="2362"/>
                    <a:pt x="661" y="3023"/>
                    <a:pt x="1511" y="3023"/>
                  </a:cubicBezTo>
                  <a:cubicBezTo>
                    <a:pt x="2267" y="3023"/>
                    <a:pt x="2928" y="2362"/>
                    <a:pt x="2928" y="1512"/>
                  </a:cubicBezTo>
                  <a:cubicBezTo>
                    <a:pt x="3022" y="662"/>
                    <a:pt x="2267" y="1"/>
                    <a:pt x="151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46" name="Google Shape;7746;p85"/>
            <p:cNvSpPr/>
            <p:nvPr/>
          </p:nvSpPr>
          <p:spPr>
            <a:xfrm>
              <a:off x="5134425" y="2693400"/>
              <a:ext cx="73225" cy="75575"/>
            </a:xfrm>
            <a:custGeom>
              <a:avLst/>
              <a:gdLst/>
              <a:ahLst/>
              <a:cxnLst/>
              <a:rect l="l" t="t" r="r" b="b"/>
              <a:pathLst>
                <a:path w="2929" h="3023" extrusionOk="0">
                  <a:moveTo>
                    <a:pt x="1417" y="1"/>
                  </a:moveTo>
                  <a:cubicBezTo>
                    <a:pt x="662" y="1"/>
                    <a:pt x="1" y="662"/>
                    <a:pt x="1" y="1512"/>
                  </a:cubicBezTo>
                  <a:cubicBezTo>
                    <a:pt x="1" y="2362"/>
                    <a:pt x="662" y="3023"/>
                    <a:pt x="1417" y="3023"/>
                  </a:cubicBezTo>
                  <a:cubicBezTo>
                    <a:pt x="2267" y="3023"/>
                    <a:pt x="2928" y="2362"/>
                    <a:pt x="2928" y="1512"/>
                  </a:cubicBezTo>
                  <a:cubicBezTo>
                    <a:pt x="2928" y="662"/>
                    <a:pt x="2267" y="1"/>
                    <a:pt x="141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47" name="Google Shape;7747;p85"/>
            <p:cNvSpPr/>
            <p:nvPr/>
          </p:nvSpPr>
          <p:spPr>
            <a:xfrm>
              <a:off x="4933750" y="2693400"/>
              <a:ext cx="75575" cy="75575"/>
            </a:xfrm>
            <a:custGeom>
              <a:avLst/>
              <a:gdLst/>
              <a:ahLst/>
              <a:cxnLst/>
              <a:rect l="l" t="t" r="r" b="b"/>
              <a:pathLst>
                <a:path w="3023" h="3023" extrusionOk="0">
                  <a:moveTo>
                    <a:pt x="1512" y="1"/>
                  </a:moveTo>
                  <a:cubicBezTo>
                    <a:pt x="662" y="1"/>
                    <a:pt x="1" y="662"/>
                    <a:pt x="1" y="1512"/>
                  </a:cubicBezTo>
                  <a:cubicBezTo>
                    <a:pt x="1" y="2362"/>
                    <a:pt x="662" y="3023"/>
                    <a:pt x="1512" y="3023"/>
                  </a:cubicBezTo>
                  <a:cubicBezTo>
                    <a:pt x="2362" y="3023"/>
                    <a:pt x="3023" y="2362"/>
                    <a:pt x="3023" y="1512"/>
                  </a:cubicBezTo>
                  <a:cubicBezTo>
                    <a:pt x="3023" y="662"/>
                    <a:pt x="2362" y="1"/>
                    <a:pt x="151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48" name="Google Shape;7748;p85"/>
            <p:cNvSpPr/>
            <p:nvPr/>
          </p:nvSpPr>
          <p:spPr>
            <a:xfrm>
              <a:off x="4735450" y="2693400"/>
              <a:ext cx="75575" cy="75575"/>
            </a:xfrm>
            <a:custGeom>
              <a:avLst/>
              <a:gdLst/>
              <a:ahLst/>
              <a:cxnLst/>
              <a:rect l="l" t="t" r="r" b="b"/>
              <a:pathLst>
                <a:path w="3023" h="3023" extrusionOk="0">
                  <a:moveTo>
                    <a:pt x="1511" y="1"/>
                  </a:moveTo>
                  <a:cubicBezTo>
                    <a:pt x="661" y="1"/>
                    <a:pt x="0" y="662"/>
                    <a:pt x="0" y="1512"/>
                  </a:cubicBezTo>
                  <a:cubicBezTo>
                    <a:pt x="0" y="2362"/>
                    <a:pt x="661" y="3023"/>
                    <a:pt x="1511" y="3023"/>
                  </a:cubicBezTo>
                  <a:cubicBezTo>
                    <a:pt x="2361" y="3023"/>
                    <a:pt x="3022" y="2362"/>
                    <a:pt x="3022" y="1512"/>
                  </a:cubicBezTo>
                  <a:cubicBezTo>
                    <a:pt x="3022" y="662"/>
                    <a:pt x="2361" y="1"/>
                    <a:pt x="151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49" name="Google Shape;7749;p85"/>
            <p:cNvSpPr/>
            <p:nvPr/>
          </p:nvSpPr>
          <p:spPr>
            <a:xfrm>
              <a:off x="4537125" y="2693400"/>
              <a:ext cx="73225" cy="75575"/>
            </a:xfrm>
            <a:custGeom>
              <a:avLst/>
              <a:gdLst/>
              <a:ahLst/>
              <a:cxnLst/>
              <a:rect l="l" t="t" r="r" b="b"/>
              <a:pathLst>
                <a:path w="2929" h="3023" extrusionOk="0">
                  <a:moveTo>
                    <a:pt x="1417" y="1"/>
                  </a:moveTo>
                  <a:cubicBezTo>
                    <a:pt x="662" y="1"/>
                    <a:pt x="1" y="662"/>
                    <a:pt x="1" y="1512"/>
                  </a:cubicBezTo>
                  <a:cubicBezTo>
                    <a:pt x="1" y="2362"/>
                    <a:pt x="662" y="3023"/>
                    <a:pt x="1417" y="3023"/>
                  </a:cubicBezTo>
                  <a:lnTo>
                    <a:pt x="1512" y="3023"/>
                  </a:lnTo>
                  <a:cubicBezTo>
                    <a:pt x="2267" y="3023"/>
                    <a:pt x="2928" y="2362"/>
                    <a:pt x="2928" y="1512"/>
                  </a:cubicBezTo>
                  <a:cubicBezTo>
                    <a:pt x="2928" y="662"/>
                    <a:pt x="2267" y="1"/>
                    <a:pt x="141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50" name="Google Shape;7750;p85"/>
            <p:cNvSpPr/>
            <p:nvPr/>
          </p:nvSpPr>
          <p:spPr>
            <a:xfrm>
              <a:off x="4336450" y="2693400"/>
              <a:ext cx="75575" cy="75575"/>
            </a:xfrm>
            <a:custGeom>
              <a:avLst/>
              <a:gdLst/>
              <a:ahLst/>
              <a:cxnLst/>
              <a:rect l="l" t="t" r="r" b="b"/>
              <a:pathLst>
                <a:path w="3023" h="3023" extrusionOk="0">
                  <a:moveTo>
                    <a:pt x="1512" y="1"/>
                  </a:moveTo>
                  <a:cubicBezTo>
                    <a:pt x="662" y="1"/>
                    <a:pt x="1" y="662"/>
                    <a:pt x="1" y="1512"/>
                  </a:cubicBezTo>
                  <a:cubicBezTo>
                    <a:pt x="1" y="2362"/>
                    <a:pt x="662" y="3023"/>
                    <a:pt x="1512" y="3023"/>
                  </a:cubicBezTo>
                  <a:cubicBezTo>
                    <a:pt x="2362" y="3023"/>
                    <a:pt x="3023" y="2362"/>
                    <a:pt x="3023" y="1512"/>
                  </a:cubicBezTo>
                  <a:cubicBezTo>
                    <a:pt x="3023" y="662"/>
                    <a:pt x="2362" y="1"/>
                    <a:pt x="151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51" name="Google Shape;7751;p85"/>
            <p:cNvSpPr/>
            <p:nvPr/>
          </p:nvSpPr>
          <p:spPr>
            <a:xfrm>
              <a:off x="4138150" y="2693400"/>
              <a:ext cx="75575" cy="75575"/>
            </a:xfrm>
            <a:custGeom>
              <a:avLst/>
              <a:gdLst/>
              <a:ahLst/>
              <a:cxnLst/>
              <a:rect l="l" t="t" r="r" b="b"/>
              <a:pathLst>
                <a:path w="3023" h="3023" extrusionOk="0">
                  <a:moveTo>
                    <a:pt x="1511" y="1"/>
                  </a:moveTo>
                  <a:cubicBezTo>
                    <a:pt x="661" y="1"/>
                    <a:pt x="0" y="662"/>
                    <a:pt x="0" y="1512"/>
                  </a:cubicBezTo>
                  <a:cubicBezTo>
                    <a:pt x="0" y="2362"/>
                    <a:pt x="661" y="3023"/>
                    <a:pt x="1511" y="3023"/>
                  </a:cubicBezTo>
                  <a:cubicBezTo>
                    <a:pt x="2361" y="3023"/>
                    <a:pt x="3022" y="2362"/>
                    <a:pt x="3022" y="1512"/>
                  </a:cubicBezTo>
                  <a:cubicBezTo>
                    <a:pt x="3022" y="662"/>
                    <a:pt x="2361" y="1"/>
                    <a:pt x="151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52" name="Google Shape;7752;p85"/>
            <p:cNvSpPr/>
            <p:nvPr/>
          </p:nvSpPr>
          <p:spPr>
            <a:xfrm>
              <a:off x="3939825" y="2693400"/>
              <a:ext cx="73225" cy="75575"/>
            </a:xfrm>
            <a:custGeom>
              <a:avLst/>
              <a:gdLst/>
              <a:ahLst/>
              <a:cxnLst/>
              <a:rect l="l" t="t" r="r" b="b"/>
              <a:pathLst>
                <a:path w="2929" h="3023" extrusionOk="0">
                  <a:moveTo>
                    <a:pt x="1512" y="1"/>
                  </a:moveTo>
                  <a:cubicBezTo>
                    <a:pt x="662" y="1"/>
                    <a:pt x="1" y="662"/>
                    <a:pt x="1" y="1512"/>
                  </a:cubicBezTo>
                  <a:cubicBezTo>
                    <a:pt x="1" y="2362"/>
                    <a:pt x="662" y="3023"/>
                    <a:pt x="1512" y="3023"/>
                  </a:cubicBezTo>
                  <a:cubicBezTo>
                    <a:pt x="2267" y="3023"/>
                    <a:pt x="2928" y="2362"/>
                    <a:pt x="2928" y="1512"/>
                  </a:cubicBezTo>
                  <a:cubicBezTo>
                    <a:pt x="2928" y="662"/>
                    <a:pt x="2267" y="1"/>
                    <a:pt x="151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7753" name="Google Shape;7753;p85"/>
          <p:cNvSpPr txBox="1"/>
          <p:nvPr/>
        </p:nvSpPr>
        <p:spPr>
          <a:xfrm>
            <a:off x="609450" y="4765500"/>
            <a:ext cx="1315500" cy="292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700">
                <a:solidFill>
                  <a:schemeClr val="dk2"/>
                </a:solidFill>
                <a:latin typeface="Inter Medium"/>
                <a:ea typeface="Inter Medium"/>
                <a:cs typeface="Inter Medium"/>
                <a:sym typeface="Inter Medium"/>
              </a:rPr>
              <a:t>Proprietary &amp; Confidential</a:t>
            </a:r>
            <a:endParaRPr sz="700">
              <a:solidFill>
                <a:schemeClr val="dk2"/>
              </a:solidFill>
              <a:latin typeface="Inter Medium"/>
              <a:ea typeface="Inter Medium"/>
              <a:cs typeface="Inter Medium"/>
              <a:sym typeface="Inter Medium"/>
            </a:endParaRPr>
          </a:p>
        </p:txBody>
      </p:sp>
    </p:spTree>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matchingName="Title and body split">
  <p:cSld name="TITLE_AND_BODY_1">
    <p:bg>
      <p:bgPr>
        <a:solidFill>
          <a:schemeClr val="dk1"/>
        </a:solidFill>
        <a:effectLst/>
      </p:bgPr>
    </p:bg>
    <p:spTree>
      <p:nvGrpSpPr>
        <p:cNvPr id="1" name="Shape 7754"/>
        <p:cNvGrpSpPr/>
        <p:nvPr/>
      </p:nvGrpSpPr>
      <p:grpSpPr>
        <a:xfrm>
          <a:off x="0" y="0"/>
          <a:ext cx="0" cy="0"/>
          <a:chOff x="0" y="0"/>
          <a:chExt cx="0" cy="0"/>
        </a:xfrm>
      </p:grpSpPr>
      <p:pic>
        <p:nvPicPr>
          <p:cNvPr id="7755" name="Google Shape;7755;p86"/>
          <p:cNvPicPr preferRelativeResize="0"/>
          <p:nvPr/>
        </p:nvPicPr>
        <p:blipFill>
          <a:blip r:embed="rId2">
            <a:alphaModFix/>
          </a:blip>
          <a:stretch>
            <a:fillRect/>
          </a:stretch>
        </p:blipFill>
        <p:spPr>
          <a:xfrm>
            <a:off x="8041517" y="4778600"/>
            <a:ext cx="597594" cy="170400"/>
          </a:xfrm>
          <a:prstGeom prst="rect">
            <a:avLst/>
          </a:prstGeom>
          <a:noFill/>
          <a:ln>
            <a:noFill/>
          </a:ln>
        </p:spPr>
      </p:pic>
      <p:sp>
        <p:nvSpPr>
          <p:cNvPr id="7756" name="Google Shape;7756;p86"/>
          <p:cNvSpPr/>
          <p:nvPr/>
        </p:nvSpPr>
        <p:spPr>
          <a:xfrm>
            <a:off x="0" y="0"/>
            <a:ext cx="4793700" cy="51435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57" name="Google Shape;7757;p86"/>
          <p:cNvSpPr txBox="1">
            <a:spLocks noGrp="1"/>
          </p:cNvSpPr>
          <p:nvPr>
            <p:ph type="title"/>
          </p:nvPr>
        </p:nvSpPr>
        <p:spPr>
          <a:xfrm>
            <a:off x="311700" y="569150"/>
            <a:ext cx="4029000" cy="1047000"/>
          </a:xfrm>
          <a:prstGeom prst="rect">
            <a:avLst/>
          </a:prstGeom>
        </p:spPr>
        <p:txBody>
          <a:bodyPr spcFirstLastPara="1" wrap="square" lIns="91425" tIns="91425" rIns="91425" bIns="91425" anchor="t" anchorCtr="0">
            <a:normAutofit/>
          </a:bodyPr>
          <a:lstStyle>
            <a:lvl1pPr lvl="0" rtl="0">
              <a:spcBef>
                <a:spcPts val="0"/>
              </a:spcBef>
              <a:spcAft>
                <a:spcPts val="0"/>
              </a:spcAft>
              <a:buSzPts val="2800"/>
              <a:buNone/>
              <a:defRPr sz="28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7758" name="Google Shape;7758;p86"/>
          <p:cNvSpPr txBox="1">
            <a:spLocks noGrp="1"/>
          </p:cNvSpPr>
          <p:nvPr>
            <p:ph type="body" idx="1"/>
          </p:nvPr>
        </p:nvSpPr>
        <p:spPr>
          <a:xfrm>
            <a:off x="311700" y="1819425"/>
            <a:ext cx="4029000" cy="2760000"/>
          </a:xfrm>
          <a:prstGeom prst="rect">
            <a:avLst/>
          </a:prstGeom>
        </p:spPr>
        <p:txBody>
          <a:bodyPr spcFirstLastPara="1" wrap="square" lIns="91425" tIns="91425" rIns="91425" bIns="91425" anchor="t" anchorCtr="0">
            <a:normAutofit/>
          </a:bodyPr>
          <a:lstStyle>
            <a:lvl1pPr marL="457200" lvl="0" indent="-330200" rtl="0">
              <a:spcBef>
                <a:spcPts val="0"/>
              </a:spcBef>
              <a:spcAft>
                <a:spcPts val="0"/>
              </a:spcAft>
              <a:buSzPts val="1600"/>
              <a:buChar char="●"/>
              <a:defRPr/>
            </a:lvl1pPr>
            <a:lvl2pPr marL="914400" lvl="1" indent="-317500" rtl="0">
              <a:spcBef>
                <a:spcPts val="0"/>
              </a:spcBef>
              <a:spcAft>
                <a:spcPts val="0"/>
              </a:spcAft>
              <a:buSzPts val="1400"/>
              <a:buChar char="○"/>
              <a:defRPr/>
            </a:lvl2pPr>
            <a:lvl3pPr marL="1371600" lvl="2" indent="-304800" rtl="0">
              <a:spcBef>
                <a:spcPts val="0"/>
              </a:spcBef>
              <a:spcAft>
                <a:spcPts val="0"/>
              </a:spcAft>
              <a:buSzPts val="1200"/>
              <a:buChar char="■"/>
              <a:defRPr/>
            </a:lvl3pPr>
            <a:lvl4pPr marL="1828800" lvl="3" indent="-304800" rtl="0">
              <a:spcBef>
                <a:spcPts val="0"/>
              </a:spcBef>
              <a:spcAft>
                <a:spcPts val="0"/>
              </a:spcAft>
              <a:buSzPts val="1200"/>
              <a:buChar char="●"/>
              <a:defRPr/>
            </a:lvl4pPr>
            <a:lvl5pPr marL="2286000" lvl="4" indent="-292100" rtl="0">
              <a:spcBef>
                <a:spcPts val="0"/>
              </a:spcBef>
              <a:spcAft>
                <a:spcPts val="0"/>
              </a:spcAft>
              <a:buSzPts val="1000"/>
              <a:buChar char="○"/>
              <a:defRPr/>
            </a:lvl5pPr>
            <a:lvl6pPr marL="2743200" lvl="5" indent="-292100" rtl="0">
              <a:spcBef>
                <a:spcPts val="0"/>
              </a:spcBef>
              <a:spcAft>
                <a:spcPts val="0"/>
              </a:spcAft>
              <a:buSzPts val="1000"/>
              <a:buChar char="■"/>
              <a:defRPr/>
            </a:lvl6pPr>
            <a:lvl7pPr marL="3200400" lvl="6" indent="-292100" rtl="0">
              <a:spcBef>
                <a:spcPts val="0"/>
              </a:spcBef>
              <a:spcAft>
                <a:spcPts val="0"/>
              </a:spcAft>
              <a:buSzPts val="1000"/>
              <a:buChar char="●"/>
              <a:defRPr/>
            </a:lvl7pPr>
            <a:lvl8pPr marL="3657600" lvl="7" indent="-285750" rtl="0">
              <a:spcBef>
                <a:spcPts val="0"/>
              </a:spcBef>
              <a:spcAft>
                <a:spcPts val="0"/>
              </a:spcAft>
              <a:buSzPts val="900"/>
              <a:buChar char="○"/>
              <a:defRPr/>
            </a:lvl8pPr>
            <a:lvl9pPr marL="4114800" lvl="8" indent="-285750" rtl="0">
              <a:spcBef>
                <a:spcPts val="0"/>
              </a:spcBef>
              <a:spcAft>
                <a:spcPts val="0"/>
              </a:spcAft>
              <a:buSzPts val="900"/>
              <a:buChar char="■"/>
              <a:defRPr/>
            </a:lvl9pPr>
          </a:lstStyle>
          <a:p>
            <a:endParaRPr/>
          </a:p>
        </p:txBody>
      </p:sp>
      <p:sp>
        <p:nvSpPr>
          <p:cNvPr id="7759" name="Google Shape;7759;p86"/>
          <p:cNvSpPr txBox="1">
            <a:spLocks noGrp="1"/>
          </p:cNvSpPr>
          <p:nvPr>
            <p:ph type="sldNum" idx="12"/>
          </p:nvPr>
        </p:nvSpPr>
        <p:spPr>
          <a:xfrm>
            <a:off x="8702350" y="4780525"/>
            <a:ext cx="318900" cy="272700"/>
          </a:xfrm>
          <a:prstGeom prst="rect">
            <a:avLst/>
          </a:prstGeom>
        </p:spPr>
        <p:txBody>
          <a:bodyPr spcFirstLastPara="1" wrap="square" lIns="91425" tIns="91425" rIns="91425" bIns="91425" anchor="ctr" anchorCtr="0">
            <a:normAutofit lnSpcReduction="20000"/>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
        <p:nvSpPr>
          <p:cNvPr id="7760" name="Google Shape;7760;p86"/>
          <p:cNvSpPr/>
          <p:nvPr/>
        </p:nvSpPr>
        <p:spPr>
          <a:xfrm>
            <a:off x="434925" y="280400"/>
            <a:ext cx="109800" cy="153600"/>
          </a:xfrm>
          <a:prstGeom prst="chevron">
            <a:avLst>
              <a:gd name="adj" fmla="val 55512"/>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61" name="Google Shape;7761;p86"/>
          <p:cNvSpPr txBox="1">
            <a:spLocks noGrp="1"/>
          </p:cNvSpPr>
          <p:nvPr>
            <p:ph type="subTitle" idx="2"/>
          </p:nvPr>
        </p:nvSpPr>
        <p:spPr>
          <a:xfrm>
            <a:off x="581025" y="201937"/>
            <a:ext cx="4029000" cy="316800"/>
          </a:xfrm>
          <a:prstGeom prst="rect">
            <a:avLst/>
          </a:prstGeom>
        </p:spPr>
        <p:txBody>
          <a:bodyPr spcFirstLastPara="1" wrap="square" lIns="91425" tIns="91425" rIns="91425" bIns="91425" anchor="ctr" anchorCtr="0">
            <a:normAutofit/>
          </a:bodyPr>
          <a:lstStyle>
            <a:lvl1pPr lvl="0" rtl="0">
              <a:spcBef>
                <a:spcPts val="0"/>
              </a:spcBef>
              <a:spcAft>
                <a:spcPts val="0"/>
              </a:spcAft>
              <a:buClr>
                <a:schemeClr val="dk2"/>
              </a:buClr>
              <a:buSzPts val="1000"/>
              <a:buFont typeface="Inter Medium"/>
              <a:buNone/>
              <a:defRPr sz="1000">
                <a:solidFill>
                  <a:schemeClr val="dk2"/>
                </a:solidFill>
                <a:latin typeface="Inter Medium"/>
                <a:ea typeface="Inter Medium"/>
                <a:cs typeface="Inter Medium"/>
                <a:sym typeface="Inter Medium"/>
              </a:defRPr>
            </a:lvl1pPr>
            <a:lvl2pPr lvl="1" rtl="0">
              <a:spcBef>
                <a:spcPts val="0"/>
              </a:spcBef>
              <a:spcAft>
                <a:spcPts val="0"/>
              </a:spcAft>
              <a:buSzPts val="1200"/>
              <a:buNone/>
              <a:defRPr sz="1200"/>
            </a:lvl2pPr>
            <a:lvl3pPr lvl="2" rtl="0">
              <a:spcBef>
                <a:spcPts val="0"/>
              </a:spcBef>
              <a:spcAft>
                <a:spcPts val="0"/>
              </a:spcAft>
              <a:buSzPts val="1200"/>
              <a:buNone/>
              <a:defRPr sz="1200"/>
            </a:lvl3pPr>
            <a:lvl4pPr lvl="3" rtl="0">
              <a:spcBef>
                <a:spcPts val="0"/>
              </a:spcBef>
              <a:spcAft>
                <a:spcPts val="0"/>
              </a:spcAft>
              <a:buSzPts val="1200"/>
              <a:buNone/>
              <a:defRPr sz="1200"/>
            </a:lvl4pPr>
            <a:lvl5pPr lvl="4" rtl="0">
              <a:spcBef>
                <a:spcPts val="0"/>
              </a:spcBef>
              <a:spcAft>
                <a:spcPts val="0"/>
              </a:spcAft>
              <a:buSzPts val="1200"/>
              <a:buNone/>
              <a:defRPr sz="1200"/>
            </a:lvl5pPr>
            <a:lvl6pPr lvl="5" rtl="0">
              <a:spcBef>
                <a:spcPts val="0"/>
              </a:spcBef>
              <a:spcAft>
                <a:spcPts val="0"/>
              </a:spcAft>
              <a:buSzPts val="1200"/>
              <a:buNone/>
              <a:defRPr sz="1200"/>
            </a:lvl6pPr>
            <a:lvl7pPr lvl="6" rtl="0">
              <a:spcBef>
                <a:spcPts val="0"/>
              </a:spcBef>
              <a:spcAft>
                <a:spcPts val="0"/>
              </a:spcAft>
              <a:buSzPts val="1200"/>
              <a:buNone/>
              <a:defRPr sz="1200"/>
            </a:lvl7pPr>
            <a:lvl8pPr lvl="7" rtl="0">
              <a:spcBef>
                <a:spcPts val="0"/>
              </a:spcBef>
              <a:spcAft>
                <a:spcPts val="0"/>
              </a:spcAft>
              <a:buSzPts val="1200"/>
              <a:buNone/>
              <a:defRPr sz="1200"/>
            </a:lvl8pPr>
            <a:lvl9pPr lvl="8" rtl="0">
              <a:spcBef>
                <a:spcPts val="0"/>
              </a:spcBef>
              <a:spcAft>
                <a:spcPts val="0"/>
              </a:spcAft>
              <a:buSzPts val="1200"/>
              <a:buNone/>
              <a:defRPr sz="1200"/>
            </a:lvl9pPr>
          </a:lstStyle>
          <a:p>
            <a:endParaRPr/>
          </a:p>
        </p:txBody>
      </p:sp>
      <p:sp>
        <p:nvSpPr>
          <p:cNvPr id="7762" name="Google Shape;7762;p86"/>
          <p:cNvSpPr txBox="1"/>
          <p:nvPr/>
        </p:nvSpPr>
        <p:spPr>
          <a:xfrm>
            <a:off x="244350" y="4765500"/>
            <a:ext cx="1315500" cy="292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700">
                <a:solidFill>
                  <a:schemeClr val="dk2"/>
                </a:solidFill>
                <a:latin typeface="Inter Medium"/>
                <a:ea typeface="Inter Medium"/>
                <a:cs typeface="Inter Medium"/>
                <a:sym typeface="Inter Medium"/>
              </a:rPr>
              <a:t>Proprietary &amp; Confidential</a:t>
            </a:r>
            <a:endParaRPr sz="700">
              <a:solidFill>
                <a:schemeClr val="dk2"/>
              </a:solidFill>
              <a:latin typeface="Inter Medium"/>
              <a:ea typeface="Inter Medium"/>
              <a:cs typeface="Inter Medium"/>
              <a:sym typeface="Inter Medium"/>
            </a:endParaRPr>
          </a:p>
        </p:txBody>
      </p:sp>
    </p:spTree>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matchingName="Title and body split w/chevrons">
  <p:cSld name="TITLE_AND_BODY_1_1">
    <p:bg>
      <p:bgPr>
        <a:solidFill>
          <a:schemeClr val="dk1"/>
        </a:solidFill>
        <a:effectLst/>
      </p:bgPr>
    </p:bg>
    <p:spTree>
      <p:nvGrpSpPr>
        <p:cNvPr id="1" name="Shape 7763"/>
        <p:cNvGrpSpPr/>
        <p:nvPr/>
      </p:nvGrpSpPr>
      <p:grpSpPr>
        <a:xfrm>
          <a:off x="0" y="0"/>
          <a:ext cx="0" cy="0"/>
          <a:chOff x="0" y="0"/>
          <a:chExt cx="0" cy="0"/>
        </a:xfrm>
      </p:grpSpPr>
      <p:grpSp>
        <p:nvGrpSpPr>
          <p:cNvPr id="7764" name="Google Shape;7764;p87"/>
          <p:cNvGrpSpPr/>
          <p:nvPr/>
        </p:nvGrpSpPr>
        <p:grpSpPr>
          <a:xfrm>
            <a:off x="2726703" y="6"/>
            <a:ext cx="3697033" cy="5143642"/>
            <a:chOff x="1926275" y="238125"/>
            <a:chExt cx="3765950" cy="5239525"/>
          </a:xfrm>
        </p:grpSpPr>
        <p:sp>
          <p:nvSpPr>
            <p:cNvPr id="7765" name="Google Shape;7765;p87"/>
            <p:cNvSpPr/>
            <p:nvPr/>
          </p:nvSpPr>
          <p:spPr>
            <a:xfrm>
              <a:off x="3567675" y="2842675"/>
              <a:ext cx="2124550" cy="2634975"/>
            </a:xfrm>
            <a:custGeom>
              <a:avLst/>
              <a:gdLst/>
              <a:ahLst/>
              <a:cxnLst/>
              <a:rect l="l" t="t" r="r" b="b"/>
              <a:pathLst>
                <a:path w="84982" h="105399" extrusionOk="0">
                  <a:moveTo>
                    <a:pt x="84070" y="1"/>
                  </a:moveTo>
                  <a:lnTo>
                    <a:pt x="1" y="105398"/>
                  </a:lnTo>
                  <a:lnTo>
                    <a:pt x="1854" y="105398"/>
                  </a:lnTo>
                  <a:lnTo>
                    <a:pt x="54872" y="38890"/>
                  </a:lnTo>
                  <a:lnTo>
                    <a:pt x="84981" y="1155"/>
                  </a:lnTo>
                  <a:lnTo>
                    <a:pt x="84070" y="1"/>
                  </a:lnTo>
                  <a:close/>
                </a:path>
              </a:pathLst>
            </a:custGeom>
            <a:solidFill>
              <a:srgbClr val="515F6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66" name="Google Shape;7766;p87"/>
            <p:cNvSpPr/>
            <p:nvPr/>
          </p:nvSpPr>
          <p:spPr>
            <a:xfrm>
              <a:off x="3471225" y="2781900"/>
              <a:ext cx="2173150" cy="2695750"/>
            </a:xfrm>
            <a:custGeom>
              <a:avLst/>
              <a:gdLst/>
              <a:ahLst/>
              <a:cxnLst/>
              <a:rect l="l" t="t" r="r" b="b"/>
              <a:pathLst>
                <a:path w="86926" h="107830" extrusionOk="0">
                  <a:moveTo>
                    <a:pt x="85983" y="1"/>
                  </a:moveTo>
                  <a:lnTo>
                    <a:pt x="0" y="107829"/>
                  </a:lnTo>
                  <a:lnTo>
                    <a:pt x="1823" y="107829"/>
                  </a:lnTo>
                  <a:lnTo>
                    <a:pt x="86925" y="1155"/>
                  </a:lnTo>
                  <a:lnTo>
                    <a:pt x="85983" y="1"/>
                  </a:lnTo>
                  <a:close/>
                </a:path>
              </a:pathLst>
            </a:custGeom>
            <a:solidFill>
              <a:srgbClr val="515F6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67" name="Google Shape;7767;p87"/>
            <p:cNvSpPr/>
            <p:nvPr/>
          </p:nvSpPr>
          <p:spPr>
            <a:xfrm>
              <a:off x="3374000" y="2721150"/>
              <a:ext cx="2221750" cy="2756500"/>
            </a:xfrm>
            <a:custGeom>
              <a:avLst/>
              <a:gdLst/>
              <a:ahLst/>
              <a:cxnLst/>
              <a:rect l="l" t="t" r="r" b="b"/>
              <a:pathLst>
                <a:path w="88870" h="110260" extrusionOk="0">
                  <a:moveTo>
                    <a:pt x="87958" y="0"/>
                  </a:moveTo>
                  <a:lnTo>
                    <a:pt x="0" y="110259"/>
                  </a:lnTo>
                  <a:lnTo>
                    <a:pt x="1854" y="110259"/>
                  </a:lnTo>
                  <a:lnTo>
                    <a:pt x="88870" y="1155"/>
                  </a:lnTo>
                  <a:lnTo>
                    <a:pt x="87958" y="0"/>
                  </a:lnTo>
                  <a:close/>
                </a:path>
              </a:pathLst>
            </a:custGeom>
            <a:solidFill>
              <a:srgbClr val="515F6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68" name="Google Shape;7768;p87"/>
            <p:cNvSpPr/>
            <p:nvPr/>
          </p:nvSpPr>
          <p:spPr>
            <a:xfrm>
              <a:off x="3278300" y="2661150"/>
              <a:ext cx="2269600" cy="2816500"/>
            </a:xfrm>
            <a:custGeom>
              <a:avLst/>
              <a:gdLst/>
              <a:ahLst/>
              <a:cxnLst/>
              <a:rect l="l" t="t" r="r" b="b"/>
              <a:pathLst>
                <a:path w="90784" h="112660" extrusionOk="0">
                  <a:moveTo>
                    <a:pt x="89872" y="0"/>
                  </a:moveTo>
                  <a:lnTo>
                    <a:pt x="0" y="112659"/>
                  </a:lnTo>
                  <a:lnTo>
                    <a:pt x="1853" y="112659"/>
                  </a:lnTo>
                  <a:lnTo>
                    <a:pt x="90784" y="1155"/>
                  </a:lnTo>
                  <a:lnTo>
                    <a:pt x="89872" y="0"/>
                  </a:lnTo>
                  <a:close/>
                </a:path>
              </a:pathLst>
            </a:custGeom>
            <a:solidFill>
              <a:srgbClr val="515F6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69" name="Google Shape;7769;p87"/>
            <p:cNvSpPr/>
            <p:nvPr/>
          </p:nvSpPr>
          <p:spPr>
            <a:xfrm>
              <a:off x="3181825" y="2600375"/>
              <a:ext cx="2317475" cy="2877275"/>
            </a:xfrm>
            <a:custGeom>
              <a:avLst/>
              <a:gdLst/>
              <a:ahLst/>
              <a:cxnLst/>
              <a:rect l="l" t="t" r="r" b="b"/>
              <a:pathLst>
                <a:path w="92699" h="115091" extrusionOk="0">
                  <a:moveTo>
                    <a:pt x="91787" y="0"/>
                  </a:moveTo>
                  <a:lnTo>
                    <a:pt x="1" y="115090"/>
                  </a:lnTo>
                  <a:lnTo>
                    <a:pt x="1854" y="115090"/>
                  </a:lnTo>
                  <a:lnTo>
                    <a:pt x="92698" y="1155"/>
                  </a:lnTo>
                  <a:lnTo>
                    <a:pt x="91787" y="0"/>
                  </a:lnTo>
                  <a:close/>
                </a:path>
              </a:pathLst>
            </a:custGeom>
            <a:solidFill>
              <a:srgbClr val="515F6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70" name="Google Shape;7770;p87"/>
            <p:cNvSpPr/>
            <p:nvPr/>
          </p:nvSpPr>
          <p:spPr>
            <a:xfrm>
              <a:off x="3084600" y="2539600"/>
              <a:ext cx="2366825" cy="2938050"/>
            </a:xfrm>
            <a:custGeom>
              <a:avLst/>
              <a:gdLst/>
              <a:ahLst/>
              <a:cxnLst/>
              <a:rect l="l" t="t" r="r" b="b"/>
              <a:pathLst>
                <a:path w="94673" h="117522" extrusionOk="0">
                  <a:moveTo>
                    <a:pt x="93761" y="1"/>
                  </a:moveTo>
                  <a:lnTo>
                    <a:pt x="1" y="117521"/>
                  </a:lnTo>
                  <a:lnTo>
                    <a:pt x="1854" y="117521"/>
                  </a:lnTo>
                  <a:lnTo>
                    <a:pt x="94673" y="1155"/>
                  </a:lnTo>
                  <a:lnTo>
                    <a:pt x="93761" y="1"/>
                  </a:lnTo>
                  <a:close/>
                </a:path>
              </a:pathLst>
            </a:custGeom>
            <a:solidFill>
              <a:srgbClr val="515F6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71" name="Google Shape;7771;p87"/>
            <p:cNvSpPr/>
            <p:nvPr/>
          </p:nvSpPr>
          <p:spPr>
            <a:xfrm>
              <a:off x="2988125" y="2478850"/>
              <a:ext cx="2414700" cy="2998800"/>
            </a:xfrm>
            <a:custGeom>
              <a:avLst/>
              <a:gdLst/>
              <a:ahLst/>
              <a:cxnLst/>
              <a:rect l="l" t="t" r="r" b="b"/>
              <a:pathLst>
                <a:path w="96588" h="119952" extrusionOk="0">
                  <a:moveTo>
                    <a:pt x="95676" y="0"/>
                  </a:moveTo>
                  <a:lnTo>
                    <a:pt x="1" y="119951"/>
                  </a:lnTo>
                  <a:lnTo>
                    <a:pt x="1854" y="119951"/>
                  </a:lnTo>
                  <a:lnTo>
                    <a:pt x="96587" y="1155"/>
                  </a:lnTo>
                  <a:lnTo>
                    <a:pt x="95676" y="0"/>
                  </a:lnTo>
                  <a:close/>
                </a:path>
              </a:pathLst>
            </a:custGeom>
            <a:solidFill>
              <a:srgbClr val="515F6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72" name="Google Shape;7772;p87"/>
            <p:cNvSpPr/>
            <p:nvPr/>
          </p:nvSpPr>
          <p:spPr>
            <a:xfrm>
              <a:off x="2892425" y="2418825"/>
              <a:ext cx="2462550" cy="3058825"/>
            </a:xfrm>
            <a:custGeom>
              <a:avLst/>
              <a:gdLst/>
              <a:ahLst/>
              <a:cxnLst/>
              <a:rect l="l" t="t" r="r" b="b"/>
              <a:pathLst>
                <a:path w="98502" h="122353" extrusionOk="0">
                  <a:moveTo>
                    <a:pt x="97590" y="1"/>
                  </a:moveTo>
                  <a:lnTo>
                    <a:pt x="1" y="122352"/>
                  </a:lnTo>
                  <a:lnTo>
                    <a:pt x="1854" y="122352"/>
                  </a:lnTo>
                  <a:lnTo>
                    <a:pt x="98501" y="1155"/>
                  </a:lnTo>
                  <a:lnTo>
                    <a:pt x="97590" y="1"/>
                  </a:lnTo>
                  <a:close/>
                </a:path>
              </a:pathLst>
            </a:custGeom>
            <a:solidFill>
              <a:srgbClr val="515F6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73" name="Google Shape;7773;p87"/>
            <p:cNvSpPr/>
            <p:nvPr/>
          </p:nvSpPr>
          <p:spPr>
            <a:xfrm>
              <a:off x="2795975" y="2358075"/>
              <a:ext cx="2511150" cy="3119575"/>
            </a:xfrm>
            <a:custGeom>
              <a:avLst/>
              <a:gdLst/>
              <a:ahLst/>
              <a:cxnLst/>
              <a:rect l="l" t="t" r="r" b="b"/>
              <a:pathLst>
                <a:path w="100446" h="124783" extrusionOk="0">
                  <a:moveTo>
                    <a:pt x="99503" y="0"/>
                  </a:moveTo>
                  <a:lnTo>
                    <a:pt x="0" y="124782"/>
                  </a:lnTo>
                  <a:lnTo>
                    <a:pt x="1823" y="124782"/>
                  </a:lnTo>
                  <a:lnTo>
                    <a:pt x="100445" y="1155"/>
                  </a:lnTo>
                  <a:lnTo>
                    <a:pt x="99503" y="0"/>
                  </a:lnTo>
                  <a:close/>
                </a:path>
              </a:pathLst>
            </a:custGeom>
            <a:solidFill>
              <a:srgbClr val="515F6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74" name="Google Shape;7774;p87"/>
            <p:cNvSpPr/>
            <p:nvPr/>
          </p:nvSpPr>
          <p:spPr>
            <a:xfrm>
              <a:off x="2698750" y="2297300"/>
              <a:ext cx="2559750" cy="3180350"/>
            </a:xfrm>
            <a:custGeom>
              <a:avLst/>
              <a:gdLst/>
              <a:ahLst/>
              <a:cxnLst/>
              <a:rect l="l" t="t" r="r" b="b"/>
              <a:pathLst>
                <a:path w="102390" h="127214" extrusionOk="0">
                  <a:moveTo>
                    <a:pt x="101478" y="1"/>
                  </a:moveTo>
                  <a:lnTo>
                    <a:pt x="0" y="127213"/>
                  </a:lnTo>
                  <a:lnTo>
                    <a:pt x="1854" y="127213"/>
                  </a:lnTo>
                  <a:lnTo>
                    <a:pt x="102390" y="1155"/>
                  </a:lnTo>
                  <a:lnTo>
                    <a:pt x="101478" y="1"/>
                  </a:lnTo>
                  <a:close/>
                </a:path>
              </a:pathLst>
            </a:custGeom>
            <a:solidFill>
              <a:srgbClr val="515F6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75" name="Google Shape;7775;p87"/>
            <p:cNvSpPr/>
            <p:nvPr/>
          </p:nvSpPr>
          <p:spPr>
            <a:xfrm>
              <a:off x="2602275" y="2236550"/>
              <a:ext cx="2608375" cy="3241100"/>
            </a:xfrm>
            <a:custGeom>
              <a:avLst/>
              <a:gdLst/>
              <a:ahLst/>
              <a:cxnLst/>
              <a:rect l="l" t="t" r="r" b="b"/>
              <a:pathLst>
                <a:path w="104335" h="129644" extrusionOk="0">
                  <a:moveTo>
                    <a:pt x="103393" y="0"/>
                  </a:moveTo>
                  <a:lnTo>
                    <a:pt x="1" y="129643"/>
                  </a:lnTo>
                  <a:lnTo>
                    <a:pt x="1854" y="129643"/>
                  </a:lnTo>
                  <a:lnTo>
                    <a:pt x="104335" y="1155"/>
                  </a:lnTo>
                  <a:lnTo>
                    <a:pt x="103393" y="0"/>
                  </a:lnTo>
                  <a:close/>
                </a:path>
              </a:pathLst>
            </a:custGeom>
            <a:solidFill>
              <a:srgbClr val="515F6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76" name="Google Shape;7776;p87"/>
            <p:cNvSpPr/>
            <p:nvPr/>
          </p:nvSpPr>
          <p:spPr>
            <a:xfrm>
              <a:off x="2506575" y="2175775"/>
              <a:ext cx="2656225" cy="3301875"/>
            </a:xfrm>
            <a:custGeom>
              <a:avLst/>
              <a:gdLst/>
              <a:ahLst/>
              <a:cxnLst/>
              <a:rect l="l" t="t" r="r" b="b"/>
              <a:pathLst>
                <a:path w="106249" h="132075" extrusionOk="0">
                  <a:moveTo>
                    <a:pt x="105307" y="0"/>
                  </a:moveTo>
                  <a:lnTo>
                    <a:pt x="0" y="132074"/>
                  </a:lnTo>
                  <a:lnTo>
                    <a:pt x="1823" y="132074"/>
                  </a:lnTo>
                  <a:lnTo>
                    <a:pt x="106249" y="1185"/>
                  </a:lnTo>
                  <a:lnTo>
                    <a:pt x="105307" y="0"/>
                  </a:lnTo>
                  <a:close/>
                </a:path>
              </a:pathLst>
            </a:custGeom>
            <a:solidFill>
              <a:srgbClr val="515F6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77" name="Google Shape;7777;p87"/>
            <p:cNvSpPr/>
            <p:nvPr/>
          </p:nvSpPr>
          <p:spPr>
            <a:xfrm>
              <a:off x="2409350" y="2115775"/>
              <a:ext cx="2704850" cy="3361875"/>
            </a:xfrm>
            <a:custGeom>
              <a:avLst/>
              <a:gdLst/>
              <a:ahLst/>
              <a:cxnLst/>
              <a:rect l="l" t="t" r="r" b="b"/>
              <a:pathLst>
                <a:path w="108194" h="134475" extrusionOk="0">
                  <a:moveTo>
                    <a:pt x="107282" y="0"/>
                  </a:moveTo>
                  <a:lnTo>
                    <a:pt x="0" y="134474"/>
                  </a:lnTo>
                  <a:lnTo>
                    <a:pt x="1854" y="134474"/>
                  </a:lnTo>
                  <a:lnTo>
                    <a:pt x="108193" y="1155"/>
                  </a:lnTo>
                  <a:lnTo>
                    <a:pt x="107282" y="0"/>
                  </a:lnTo>
                  <a:close/>
                </a:path>
              </a:pathLst>
            </a:custGeom>
            <a:solidFill>
              <a:srgbClr val="515F6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78" name="Google Shape;7778;p87"/>
            <p:cNvSpPr/>
            <p:nvPr/>
          </p:nvSpPr>
          <p:spPr>
            <a:xfrm>
              <a:off x="2312875" y="2055000"/>
              <a:ext cx="2752700" cy="3422650"/>
            </a:xfrm>
            <a:custGeom>
              <a:avLst/>
              <a:gdLst/>
              <a:ahLst/>
              <a:cxnLst/>
              <a:rect l="l" t="t" r="r" b="b"/>
              <a:pathLst>
                <a:path w="110108" h="136906" extrusionOk="0">
                  <a:moveTo>
                    <a:pt x="109196" y="1"/>
                  </a:moveTo>
                  <a:lnTo>
                    <a:pt x="1" y="136905"/>
                  </a:lnTo>
                  <a:lnTo>
                    <a:pt x="1854" y="136905"/>
                  </a:lnTo>
                  <a:lnTo>
                    <a:pt x="110108" y="1155"/>
                  </a:lnTo>
                  <a:lnTo>
                    <a:pt x="109196" y="1"/>
                  </a:lnTo>
                  <a:close/>
                </a:path>
              </a:pathLst>
            </a:custGeom>
            <a:solidFill>
              <a:srgbClr val="515F6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79" name="Google Shape;7779;p87"/>
            <p:cNvSpPr/>
            <p:nvPr/>
          </p:nvSpPr>
          <p:spPr>
            <a:xfrm>
              <a:off x="2216425" y="1994225"/>
              <a:ext cx="2801300" cy="3483425"/>
            </a:xfrm>
            <a:custGeom>
              <a:avLst/>
              <a:gdLst/>
              <a:ahLst/>
              <a:cxnLst/>
              <a:rect l="l" t="t" r="r" b="b"/>
              <a:pathLst>
                <a:path w="112052" h="139337" extrusionOk="0">
                  <a:moveTo>
                    <a:pt x="111140" y="1"/>
                  </a:moveTo>
                  <a:lnTo>
                    <a:pt x="0" y="139336"/>
                  </a:lnTo>
                  <a:lnTo>
                    <a:pt x="1854" y="139336"/>
                  </a:lnTo>
                  <a:lnTo>
                    <a:pt x="112051" y="1156"/>
                  </a:lnTo>
                  <a:lnTo>
                    <a:pt x="111140" y="1"/>
                  </a:lnTo>
                  <a:close/>
                </a:path>
              </a:pathLst>
            </a:custGeom>
            <a:solidFill>
              <a:srgbClr val="515F6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80" name="Google Shape;7780;p87"/>
            <p:cNvSpPr/>
            <p:nvPr/>
          </p:nvSpPr>
          <p:spPr>
            <a:xfrm>
              <a:off x="2119950" y="1933475"/>
              <a:ext cx="2849925" cy="3544175"/>
            </a:xfrm>
            <a:custGeom>
              <a:avLst/>
              <a:gdLst/>
              <a:ahLst/>
              <a:cxnLst/>
              <a:rect l="l" t="t" r="r" b="b"/>
              <a:pathLst>
                <a:path w="113997" h="141767" extrusionOk="0">
                  <a:moveTo>
                    <a:pt x="113085" y="0"/>
                  </a:moveTo>
                  <a:lnTo>
                    <a:pt x="1" y="141766"/>
                  </a:lnTo>
                  <a:lnTo>
                    <a:pt x="1854" y="141766"/>
                  </a:lnTo>
                  <a:lnTo>
                    <a:pt x="113996" y="1185"/>
                  </a:lnTo>
                  <a:lnTo>
                    <a:pt x="113085" y="0"/>
                  </a:lnTo>
                  <a:close/>
                </a:path>
              </a:pathLst>
            </a:custGeom>
            <a:solidFill>
              <a:srgbClr val="515F6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81" name="Google Shape;7781;p87"/>
            <p:cNvSpPr/>
            <p:nvPr/>
          </p:nvSpPr>
          <p:spPr>
            <a:xfrm>
              <a:off x="2023475" y="1872700"/>
              <a:ext cx="2897775" cy="3604950"/>
            </a:xfrm>
            <a:custGeom>
              <a:avLst/>
              <a:gdLst/>
              <a:ahLst/>
              <a:cxnLst/>
              <a:rect l="l" t="t" r="r" b="b"/>
              <a:pathLst>
                <a:path w="115911" h="144198" extrusionOk="0">
                  <a:moveTo>
                    <a:pt x="114999" y="1"/>
                  </a:moveTo>
                  <a:lnTo>
                    <a:pt x="1" y="144197"/>
                  </a:lnTo>
                  <a:lnTo>
                    <a:pt x="1854" y="144197"/>
                  </a:lnTo>
                  <a:lnTo>
                    <a:pt x="115911" y="1186"/>
                  </a:lnTo>
                  <a:lnTo>
                    <a:pt x="114999" y="1"/>
                  </a:lnTo>
                  <a:close/>
                </a:path>
              </a:pathLst>
            </a:custGeom>
            <a:solidFill>
              <a:srgbClr val="515F6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82" name="Google Shape;7782;p87"/>
            <p:cNvSpPr/>
            <p:nvPr/>
          </p:nvSpPr>
          <p:spPr>
            <a:xfrm>
              <a:off x="1926275" y="1811950"/>
              <a:ext cx="2946375" cy="3665700"/>
            </a:xfrm>
            <a:custGeom>
              <a:avLst/>
              <a:gdLst/>
              <a:ahLst/>
              <a:cxnLst/>
              <a:rect l="l" t="t" r="r" b="b"/>
              <a:pathLst>
                <a:path w="117855" h="146628" extrusionOk="0">
                  <a:moveTo>
                    <a:pt x="116943" y="0"/>
                  </a:moveTo>
                  <a:lnTo>
                    <a:pt x="83765" y="41594"/>
                  </a:lnTo>
                  <a:lnTo>
                    <a:pt x="34089" y="103879"/>
                  </a:lnTo>
                  <a:lnTo>
                    <a:pt x="0" y="146627"/>
                  </a:lnTo>
                  <a:lnTo>
                    <a:pt x="1853" y="146627"/>
                  </a:lnTo>
                  <a:lnTo>
                    <a:pt x="117854" y="1155"/>
                  </a:lnTo>
                  <a:lnTo>
                    <a:pt x="116943" y="0"/>
                  </a:lnTo>
                  <a:close/>
                </a:path>
              </a:pathLst>
            </a:custGeom>
            <a:solidFill>
              <a:srgbClr val="515F6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83" name="Google Shape;7783;p87"/>
            <p:cNvSpPr/>
            <p:nvPr/>
          </p:nvSpPr>
          <p:spPr>
            <a:xfrm>
              <a:off x="3971775" y="1751175"/>
              <a:ext cx="853025" cy="1068750"/>
            </a:xfrm>
            <a:custGeom>
              <a:avLst/>
              <a:gdLst/>
              <a:ahLst/>
              <a:cxnLst/>
              <a:rect l="l" t="t" r="r" b="b"/>
              <a:pathLst>
                <a:path w="34121" h="42750" extrusionOk="0">
                  <a:moveTo>
                    <a:pt x="33178" y="0"/>
                  </a:moveTo>
                  <a:lnTo>
                    <a:pt x="1" y="41625"/>
                  </a:lnTo>
                  <a:lnTo>
                    <a:pt x="942" y="42749"/>
                  </a:lnTo>
                  <a:lnTo>
                    <a:pt x="34120" y="1155"/>
                  </a:lnTo>
                  <a:lnTo>
                    <a:pt x="33178" y="0"/>
                  </a:lnTo>
                  <a:close/>
                </a:path>
              </a:pathLst>
            </a:custGeom>
            <a:solidFill>
              <a:srgbClr val="515F6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84" name="Google Shape;7784;p87"/>
            <p:cNvSpPr/>
            <p:nvPr/>
          </p:nvSpPr>
          <p:spPr>
            <a:xfrm>
              <a:off x="3923925" y="1691175"/>
              <a:ext cx="853025" cy="1068725"/>
            </a:xfrm>
            <a:custGeom>
              <a:avLst/>
              <a:gdLst/>
              <a:ahLst/>
              <a:cxnLst/>
              <a:rect l="l" t="t" r="r" b="b"/>
              <a:pathLst>
                <a:path w="34121" h="42749" extrusionOk="0">
                  <a:moveTo>
                    <a:pt x="33178" y="0"/>
                  </a:moveTo>
                  <a:lnTo>
                    <a:pt x="0" y="41594"/>
                  </a:lnTo>
                  <a:lnTo>
                    <a:pt x="912" y="42749"/>
                  </a:lnTo>
                  <a:lnTo>
                    <a:pt x="34120" y="1155"/>
                  </a:lnTo>
                  <a:lnTo>
                    <a:pt x="33178" y="0"/>
                  </a:lnTo>
                  <a:close/>
                </a:path>
              </a:pathLst>
            </a:custGeom>
            <a:solidFill>
              <a:srgbClr val="515F6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85" name="Google Shape;7785;p87"/>
            <p:cNvSpPr/>
            <p:nvPr/>
          </p:nvSpPr>
          <p:spPr>
            <a:xfrm>
              <a:off x="3875300" y="1630400"/>
              <a:ext cx="853025" cy="1069500"/>
            </a:xfrm>
            <a:custGeom>
              <a:avLst/>
              <a:gdLst/>
              <a:ahLst/>
              <a:cxnLst/>
              <a:rect l="l" t="t" r="r" b="b"/>
              <a:pathLst>
                <a:path w="34121" h="42780" extrusionOk="0">
                  <a:moveTo>
                    <a:pt x="33209" y="1"/>
                  </a:moveTo>
                  <a:lnTo>
                    <a:pt x="1" y="41625"/>
                  </a:lnTo>
                  <a:lnTo>
                    <a:pt x="943" y="42780"/>
                  </a:lnTo>
                  <a:lnTo>
                    <a:pt x="34121" y="1155"/>
                  </a:lnTo>
                  <a:lnTo>
                    <a:pt x="33209" y="1"/>
                  </a:lnTo>
                  <a:close/>
                </a:path>
              </a:pathLst>
            </a:custGeom>
            <a:solidFill>
              <a:srgbClr val="515F6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86" name="Google Shape;7786;p87"/>
            <p:cNvSpPr/>
            <p:nvPr/>
          </p:nvSpPr>
          <p:spPr>
            <a:xfrm>
              <a:off x="3827450" y="1569650"/>
              <a:ext cx="853025" cy="1069475"/>
            </a:xfrm>
            <a:custGeom>
              <a:avLst/>
              <a:gdLst/>
              <a:ahLst/>
              <a:cxnLst/>
              <a:rect l="l" t="t" r="r" b="b"/>
              <a:pathLst>
                <a:path w="34121" h="42779" extrusionOk="0">
                  <a:moveTo>
                    <a:pt x="33179" y="0"/>
                  </a:moveTo>
                  <a:lnTo>
                    <a:pt x="1" y="41624"/>
                  </a:lnTo>
                  <a:lnTo>
                    <a:pt x="912" y="42779"/>
                  </a:lnTo>
                  <a:lnTo>
                    <a:pt x="34121" y="1155"/>
                  </a:lnTo>
                  <a:lnTo>
                    <a:pt x="33179" y="0"/>
                  </a:lnTo>
                  <a:close/>
                </a:path>
              </a:pathLst>
            </a:custGeom>
            <a:solidFill>
              <a:srgbClr val="515F6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87" name="Google Shape;7787;p87"/>
            <p:cNvSpPr/>
            <p:nvPr/>
          </p:nvSpPr>
          <p:spPr>
            <a:xfrm>
              <a:off x="3778850" y="1508875"/>
              <a:ext cx="853025" cy="1069500"/>
            </a:xfrm>
            <a:custGeom>
              <a:avLst/>
              <a:gdLst/>
              <a:ahLst/>
              <a:cxnLst/>
              <a:rect l="l" t="t" r="r" b="b"/>
              <a:pathLst>
                <a:path w="34121" h="42780" extrusionOk="0">
                  <a:moveTo>
                    <a:pt x="33209" y="0"/>
                  </a:moveTo>
                  <a:lnTo>
                    <a:pt x="0" y="41625"/>
                  </a:lnTo>
                  <a:lnTo>
                    <a:pt x="912" y="42779"/>
                  </a:lnTo>
                  <a:lnTo>
                    <a:pt x="34120" y="1155"/>
                  </a:lnTo>
                  <a:lnTo>
                    <a:pt x="33209" y="0"/>
                  </a:lnTo>
                  <a:close/>
                </a:path>
              </a:pathLst>
            </a:custGeom>
            <a:solidFill>
              <a:srgbClr val="515F6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88" name="Google Shape;7788;p87"/>
            <p:cNvSpPr/>
            <p:nvPr/>
          </p:nvSpPr>
          <p:spPr>
            <a:xfrm>
              <a:off x="3731000" y="1448875"/>
              <a:ext cx="853000" cy="1069500"/>
            </a:xfrm>
            <a:custGeom>
              <a:avLst/>
              <a:gdLst/>
              <a:ahLst/>
              <a:cxnLst/>
              <a:rect l="l" t="t" r="r" b="b"/>
              <a:pathLst>
                <a:path w="34120" h="42780" extrusionOk="0">
                  <a:moveTo>
                    <a:pt x="33208" y="0"/>
                  </a:moveTo>
                  <a:lnTo>
                    <a:pt x="0" y="41625"/>
                  </a:lnTo>
                  <a:lnTo>
                    <a:pt x="912" y="42779"/>
                  </a:lnTo>
                  <a:lnTo>
                    <a:pt x="34120" y="1155"/>
                  </a:lnTo>
                  <a:lnTo>
                    <a:pt x="33208" y="0"/>
                  </a:lnTo>
                  <a:close/>
                </a:path>
              </a:pathLst>
            </a:custGeom>
            <a:solidFill>
              <a:srgbClr val="515F6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89" name="Google Shape;7789;p87"/>
            <p:cNvSpPr/>
            <p:nvPr/>
          </p:nvSpPr>
          <p:spPr>
            <a:xfrm>
              <a:off x="3682375" y="1388100"/>
              <a:ext cx="853025" cy="1069500"/>
            </a:xfrm>
            <a:custGeom>
              <a:avLst/>
              <a:gdLst/>
              <a:ahLst/>
              <a:cxnLst/>
              <a:rect l="l" t="t" r="r" b="b"/>
              <a:pathLst>
                <a:path w="34121" h="42780" extrusionOk="0">
                  <a:moveTo>
                    <a:pt x="33209" y="1"/>
                  </a:moveTo>
                  <a:lnTo>
                    <a:pt x="1" y="41625"/>
                  </a:lnTo>
                  <a:lnTo>
                    <a:pt x="912" y="42779"/>
                  </a:lnTo>
                  <a:lnTo>
                    <a:pt x="34120" y="1155"/>
                  </a:lnTo>
                  <a:lnTo>
                    <a:pt x="33209" y="1"/>
                  </a:lnTo>
                  <a:close/>
                </a:path>
              </a:pathLst>
            </a:custGeom>
            <a:solidFill>
              <a:srgbClr val="515F6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90" name="Google Shape;7790;p87"/>
            <p:cNvSpPr/>
            <p:nvPr/>
          </p:nvSpPr>
          <p:spPr>
            <a:xfrm>
              <a:off x="3633775" y="1327325"/>
              <a:ext cx="853775" cy="1070275"/>
            </a:xfrm>
            <a:custGeom>
              <a:avLst/>
              <a:gdLst/>
              <a:ahLst/>
              <a:cxnLst/>
              <a:rect l="l" t="t" r="r" b="b"/>
              <a:pathLst>
                <a:path w="34151" h="42811" extrusionOk="0">
                  <a:moveTo>
                    <a:pt x="33239" y="1"/>
                  </a:moveTo>
                  <a:lnTo>
                    <a:pt x="0" y="41656"/>
                  </a:lnTo>
                  <a:lnTo>
                    <a:pt x="942" y="42810"/>
                  </a:lnTo>
                  <a:lnTo>
                    <a:pt x="34150" y="1155"/>
                  </a:lnTo>
                  <a:lnTo>
                    <a:pt x="33239" y="1"/>
                  </a:lnTo>
                  <a:close/>
                </a:path>
              </a:pathLst>
            </a:custGeom>
            <a:solidFill>
              <a:srgbClr val="515F6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91" name="Google Shape;7791;p87"/>
            <p:cNvSpPr/>
            <p:nvPr/>
          </p:nvSpPr>
          <p:spPr>
            <a:xfrm>
              <a:off x="3585925" y="1266575"/>
              <a:ext cx="853000" cy="1070250"/>
            </a:xfrm>
            <a:custGeom>
              <a:avLst/>
              <a:gdLst/>
              <a:ahLst/>
              <a:cxnLst/>
              <a:rect l="l" t="t" r="r" b="b"/>
              <a:pathLst>
                <a:path w="34120" h="42810" extrusionOk="0">
                  <a:moveTo>
                    <a:pt x="33208" y="0"/>
                  </a:moveTo>
                  <a:lnTo>
                    <a:pt x="0" y="41655"/>
                  </a:lnTo>
                  <a:lnTo>
                    <a:pt x="912" y="42810"/>
                  </a:lnTo>
                  <a:lnTo>
                    <a:pt x="34120" y="1155"/>
                  </a:lnTo>
                  <a:lnTo>
                    <a:pt x="33208" y="0"/>
                  </a:lnTo>
                  <a:close/>
                </a:path>
              </a:pathLst>
            </a:custGeom>
            <a:solidFill>
              <a:srgbClr val="515F6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92" name="Google Shape;7792;p87"/>
            <p:cNvSpPr/>
            <p:nvPr/>
          </p:nvSpPr>
          <p:spPr>
            <a:xfrm>
              <a:off x="3537300" y="1206575"/>
              <a:ext cx="853775" cy="1070250"/>
            </a:xfrm>
            <a:custGeom>
              <a:avLst/>
              <a:gdLst/>
              <a:ahLst/>
              <a:cxnLst/>
              <a:rect l="l" t="t" r="r" b="b"/>
              <a:pathLst>
                <a:path w="34151" h="42810" extrusionOk="0">
                  <a:moveTo>
                    <a:pt x="33239" y="0"/>
                  </a:moveTo>
                  <a:lnTo>
                    <a:pt x="1" y="41655"/>
                  </a:lnTo>
                  <a:lnTo>
                    <a:pt x="942" y="42809"/>
                  </a:lnTo>
                  <a:lnTo>
                    <a:pt x="34151" y="1155"/>
                  </a:lnTo>
                  <a:lnTo>
                    <a:pt x="33239" y="0"/>
                  </a:lnTo>
                  <a:close/>
                </a:path>
              </a:pathLst>
            </a:custGeom>
            <a:solidFill>
              <a:srgbClr val="515F6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93" name="Google Shape;7793;p87"/>
            <p:cNvSpPr/>
            <p:nvPr/>
          </p:nvSpPr>
          <p:spPr>
            <a:xfrm>
              <a:off x="3489450" y="1145800"/>
              <a:ext cx="853775" cy="1070250"/>
            </a:xfrm>
            <a:custGeom>
              <a:avLst/>
              <a:gdLst/>
              <a:ahLst/>
              <a:cxnLst/>
              <a:rect l="l" t="t" r="r" b="b"/>
              <a:pathLst>
                <a:path w="34151" h="42810" extrusionOk="0">
                  <a:moveTo>
                    <a:pt x="33209" y="0"/>
                  </a:moveTo>
                  <a:lnTo>
                    <a:pt x="1" y="41655"/>
                  </a:lnTo>
                  <a:lnTo>
                    <a:pt x="912" y="42810"/>
                  </a:lnTo>
                  <a:lnTo>
                    <a:pt x="34151" y="1155"/>
                  </a:lnTo>
                  <a:lnTo>
                    <a:pt x="33209" y="0"/>
                  </a:lnTo>
                  <a:close/>
                </a:path>
              </a:pathLst>
            </a:custGeom>
            <a:solidFill>
              <a:srgbClr val="515F6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94" name="Google Shape;7794;p87"/>
            <p:cNvSpPr/>
            <p:nvPr/>
          </p:nvSpPr>
          <p:spPr>
            <a:xfrm>
              <a:off x="3440850" y="1085025"/>
              <a:ext cx="853775" cy="1070275"/>
            </a:xfrm>
            <a:custGeom>
              <a:avLst/>
              <a:gdLst/>
              <a:ahLst/>
              <a:cxnLst/>
              <a:rect l="l" t="t" r="r" b="b"/>
              <a:pathLst>
                <a:path w="34151" h="42811" extrusionOk="0">
                  <a:moveTo>
                    <a:pt x="33239" y="1"/>
                  </a:moveTo>
                  <a:lnTo>
                    <a:pt x="0" y="41656"/>
                  </a:lnTo>
                  <a:lnTo>
                    <a:pt x="912" y="42810"/>
                  </a:lnTo>
                  <a:lnTo>
                    <a:pt x="34150" y="1155"/>
                  </a:lnTo>
                  <a:lnTo>
                    <a:pt x="33239" y="1"/>
                  </a:lnTo>
                  <a:close/>
                </a:path>
              </a:pathLst>
            </a:custGeom>
            <a:solidFill>
              <a:srgbClr val="515F6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95" name="Google Shape;7795;p87"/>
            <p:cNvSpPr/>
            <p:nvPr/>
          </p:nvSpPr>
          <p:spPr>
            <a:xfrm>
              <a:off x="3392225" y="1024275"/>
              <a:ext cx="854550" cy="1071000"/>
            </a:xfrm>
            <a:custGeom>
              <a:avLst/>
              <a:gdLst/>
              <a:ahLst/>
              <a:cxnLst/>
              <a:rect l="l" t="t" r="r" b="b"/>
              <a:pathLst>
                <a:path w="34182" h="42840" extrusionOk="0">
                  <a:moveTo>
                    <a:pt x="33239" y="0"/>
                  </a:moveTo>
                  <a:lnTo>
                    <a:pt x="1" y="41685"/>
                  </a:lnTo>
                  <a:lnTo>
                    <a:pt x="942" y="42840"/>
                  </a:lnTo>
                  <a:lnTo>
                    <a:pt x="34181" y="1155"/>
                  </a:lnTo>
                  <a:lnTo>
                    <a:pt x="33239" y="0"/>
                  </a:lnTo>
                  <a:close/>
                </a:path>
              </a:pathLst>
            </a:custGeom>
            <a:solidFill>
              <a:srgbClr val="515F6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96" name="Google Shape;7796;p87"/>
            <p:cNvSpPr/>
            <p:nvPr/>
          </p:nvSpPr>
          <p:spPr>
            <a:xfrm>
              <a:off x="3344375" y="964250"/>
              <a:ext cx="854525" cy="1071025"/>
            </a:xfrm>
            <a:custGeom>
              <a:avLst/>
              <a:gdLst/>
              <a:ahLst/>
              <a:cxnLst/>
              <a:rect l="l" t="t" r="r" b="b"/>
              <a:pathLst>
                <a:path w="34181" h="42841" extrusionOk="0">
                  <a:moveTo>
                    <a:pt x="33239" y="1"/>
                  </a:moveTo>
                  <a:lnTo>
                    <a:pt x="0" y="41686"/>
                  </a:lnTo>
                  <a:lnTo>
                    <a:pt x="912" y="42841"/>
                  </a:lnTo>
                  <a:lnTo>
                    <a:pt x="34181" y="1155"/>
                  </a:lnTo>
                  <a:lnTo>
                    <a:pt x="33239" y="1"/>
                  </a:lnTo>
                  <a:close/>
                </a:path>
              </a:pathLst>
            </a:custGeom>
            <a:solidFill>
              <a:srgbClr val="515F6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97" name="Google Shape;7797;p87"/>
            <p:cNvSpPr/>
            <p:nvPr/>
          </p:nvSpPr>
          <p:spPr>
            <a:xfrm>
              <a:off x="3295750" y="903500"/>
              <a:ext cx="854550" cy="1071025"/>
            </a:xfrm>
            <a:custGeom>
              <a:avLst/>
              <a:gdLst/>
              <a:ahLst/>
              <a:cxnLst/>
              <a:rect l="l" t="t" r="r" b="b"/>
              <a:pathLst>
                <a:path w="34182" h="42841" extrusionOk="0">
                  <a:moveTo>
                    <a:pt x="33270" y="0"/>
                  </a:moveTo>
                  <a:lnTo>
                    <a:pt x="1" y="41685"/>
                  </a:lnTo>
                  <a:lnTo>
                    <a:pt x="943" y="42840"/>
                  </a:lnTo>
                  <a:lnTo>
                    <a:pt x="34181" y="1155"/>
                  </a:lnTo>
                  <a:lnTo>
                    <a:pt x="33270" y="0"/>
                  </a:lnTo>
                  <a:close/>
                </a:path>
              </a:pathLst>
            </a:custGeom>
            <a:solidFill>
              <a:srgbClr val="515F6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98" name="Google Shape;7798;p87"/>
            <p:cNvSpPr/>
            <p:nvPr/>
          </p:nvSpPr>
          <p:spPr>
            <a:xfrm>
              <a:off x="3247150" y="841975"/>
              <a:ext cx="854525" cy="1071775"/>
            </a:xfrm>
            <a:custGeom>
              <a:avLst/>
              <a:gdLst/>
              <a:ahLst/>
              <a:cxnLst/>
              <a:rect l="l" t="t" r="r" b="b"/>
              <a:pathLst>
                <a:path w="34181" h="42871" extrusionOk="0">
                  <a:moveTo>
                    <a:pt x="33269" y="0"/>
                  </a:moveTo>
                  <a:lnTo>
                    <a:pt x="0" y="41716"/>
                  </a:lnTo>
                  <a:lnTo>
                    <a:pt x="942" y="42870"/>
                  </a:lnTo>
                  <a:lnTo>
                    <a:pt x="34181" y="1155"/>
                  </a:lnTo>
                  <a:lnTo>
                    <a:pt x="33269" y="0"/>
                  </a:lnTo>
                  <a:close/>
                </a:path>
              </a:pathLst>
            </a:custGeom>
            <a:solidFill>
              <a:srgbClr val="515F6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99" name="Google Shape;7799;p87"/>
            <p:cNvSpPr/>
            <p:nvPr/>
          </p:nvSpPr>
          <p:spPr>
            <a:xfrm>
              <a:off x="3198525" y="781200"/>
              <a:ext cx="854550" cy="1071775"/>
            </a:xfrm>
            <a:custGeom>
              <a:avLst/>
              <a:gdLst/>
              <a:ahLst/>
              <a:cxnLst/>
              <a:rect l="l" t="t" r="r" b="b"/>
              <a:pathLst>
                <a:path w="34182" h="42871" extrusionOk="0">
                  <a:moveTo>
                    <a:pt x="33270" y="1"/>
                  </a:moveTo>
                  <a:lnTo>
                    <a:pt x="1" y="41716"/>
                  </a:lnTo>
                  <a:lnTo>
                    <a:pt x="943" y="42871"/>
                  </a:lnTo>
                  <a:lnTo>
                    <a:pt x="34181" y="1155"/>
                  </a:lnTo>
                  <a:lnTo>
                    <a:pt x="33270" y="1"/>
                  </a:lnTo>
                  <a:close/>
                </a:path>
              </a:pathLst>
            </a:custGeom>
            <a:solidFill>
              <a:srgbClr val="515F6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00" name="Google Shape;7800;p87"/>
            <p:cNvSpPr/>
            <p:nvPr/>
          </p:nvSpPr>
          <p:spPr>
            <a:xfrm>
              <a:off x="3150675" y="721200"/>
              <a:ext cx="854550" cy="1071775"/>
            </a:xfrm>
            <a:custGeom>
              <a:avLst/>
              <a:gdLst/>
              <a:ahLst/>
              <a:cxnLst/>
              <a:rect l="l" t="t" r="r" b="b"/>
              <a:pathLst>
                <a:path w="34182" h="42871" extrusionOk="0">
                  <a:moveTo>
                    <a:pt x="33270" y="0"/>
                  </a:moveTo>
                  <a:lnTo>
                    <a:pt x="1" y="41716"/>
                  </a:lnTo>
                  <a:lnTo>
                    <a:pt x="943" y="42871"/>
                  </a:lnTo>
                  <a:lnTo>
                    <a:pt x="34181" y="1155"/>
                  </a:lnTo>
                  <a:lnTo>
                    <a:pt x="33270" y="0"/>
                  </a:lnTo>
                  <a:close/>
                </a:path>
              </a:pathLst>
            </a:custGeom>
            <a:solidFill>
              <a:srgbClr val="515F6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01" name="Google Shape;7801;p87"/>
            <p:cNvSpPr/>
            <p:nvPr/>
          </p:nvSpPr>
          <p:spPr>
            <a:xfrm>
              <a:off x="3102075" y="660425"/>
              <a:ext cx="855300" cy="1071775"/>
            </a:xfrm>
            <a:custGeom>
              <a:avLst/>
              <a:gdLst/>
              <a:ahLst/>
              <a:cxnLst/>
              <a:rect l="l" t="t" r="r" b="b"/>
              <a:pathLst>
                <a:path w="34212" h="42871" extrusionOk="0">
                  <a:moveTo>
                    <a:pt x="33300" y="1"/>
                  </a:moveTo>
                  <a:lnTo>
                    <a:pt x="0" y="41716"/>
                  </a:lnTo>
                  <a:lnTo>
                    <a:pt x="942" y="42871"/>
                  </a:lnTo>
                  <a:lnTo>
                    <a:pt x="34211" y="1155"/>
                  </a:lnTo>
                  <a:lnTo>
                    <a:pt x="33300" y="1"/>
                  </a:lnTo>
                  <a:close/>
                </a:path>
              </a:pathLst>
            </a:custGeom>
            <a:solidFill>
              <a:srgbClr val="515F6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02" name="Google Shape;7802;p87"/>
            <p:cNvSpPr/>
            <p:nvPr/>
          </p:nvSpPr>
          <p:spPr>
            <a:xfrm>
              <a:off x="3054225" y="599675"/>
              <a:ext cx="854525" cy="1071775"/>
            </a:xfrm>
            <a:custGeom>
              <a:avLst/>
              <a:gdLst/>
              <a:ahLst/>
              <a:cxnLst/>
              <a:rect l="l" t="t" r="r" b="b"/>
              <a:pathLst>
                <a:path w="34181" h="42871" extrusionOk="0">
                  <a:moveTo>
                    <a:pt x="33269" y="0"/>
                  </a:moveTo>
                  <a:lnTo>
                    <a:pt x="0" y="41716"/>
                  </a:lnTo>
                  <a:lnTo>
                    <a:pt x="912" y="42870"/>
                  </a:lnTo>
                  <a:lnTo>
                    <a:pt x="34181" y="1155"/>
                  </a:lnTo>
                  <a:lnTo>
                    <a:pt x="33269" y="0"/>
                  </a:lnTo>
                  <a:close/>
                </a:path>
              </a:pathLst>
            </a:custGeom>
            <a:solidFill>
              <a:srgbClr val="515F6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03" name="Google Shape;7803;p87"/>
            <p:cNvSpPr/>
            <p:nvPr/>
          </p:nvSpPr>
          <p:spPr>
            <a:xfrm>
              <a:off x="3005600" y="538900"/>
              <a:ext cx="855300" cy="1072550"/>
            </a:xfrm>
            <a:custGeom>
              <a:avLst/>
              <a:gdLst/>
              <a:ahLst/>
              <a:cxnLst/>
              <a:rect l="l" t="t" r="r" b="b"/>
              <a:pathLst>
                <a:path w="34212" h="42902" extrusionOk="0">
                  <a:moveTo>
                    <a:pt x="33270" y="1"/>
                  </a:moveTo>
                  <a:lnTo>
                    <a:pt x="1" y="41747"/>
                  </a:lnTo>
                  <a:lnTo>
                    <a:pt x="912" y="42901"/>
                  </a:lnTo>
                  <a:lnTo>
                    <a:pt x="34212" y="1155"/>
                  </a:lnTo>
                  <a:lnTo>
                    <a:pt x="33270" y="1"/>
                  </a:lnTo>
                  <a:close/>
                </a:path>
              </a:pathLst>
            </a:custGeom>
            <a:solidFill>
              <a:srgbClr val="515F6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04" name="Google Shape;7804;p87"/>
            <p:cNvSpPr/>
            <p:nvPr/>
          </p:nvSpPr>
          <p:spPr>
            <a:xfrm>
              <a:off x="2957750" y="478900"/>
              <a:ext cx="855300" cy="1071775"/>
            </a:xfrm>
            <a:custGeom>
              <a:avLst/>
              <a:gdLst/>
              <a:ahLst/>
              <a:cxnLst/>
              <a:rect l="l" t="t" r="r" b="b"/>
              <a:pathLst>
                <a:path w="34212" h="42871" extrusionOk="0">
                  <a:moveTo>
                    <a:pt x="33270" y="0"/>
                  </a:moveTo>
                  <a:lnTo>
                    <a:pt x="1" y="41716"/>
                  </a:lnTo>
                  <a:lnTo>
                    <a:pt x="912" y="42870"/>
                  </a:lnTo>
                  <a:lnTo>
                    <a:pt x="34212" y="1155"/>
                  </a:lnTo>
                  <a:lnTo>
                    <a:pt x="33270" y="0"/>
                  </a:lnTo>
                  <a:close/>
                </a:path>
              </a:pathLst>
            </a:custGeom>
            <a:solidFill>
              <a:srgbClr val="515F6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05" name="Google Shape;7805;p87"/>
            <p:cNvSpPr/>
            <p:nvPr/>
          </p:nvSpPr>
          <p:spPr>
            <a:xfrm>
              <a:off x="2909150" y="418125"/>
              <a:ext cx="855300" cy="1072550"/>
            </a:xfrm>
            <a:custGeom>
              <a:avLst/>
              <a:gdLst/>
              <a:ahLst/>
              <a:cxnLst/>
              <a:rect l="l" t="t" r="r" b="b"/>
              <a:pathLst>
                <a:path w="34212" h="42902" extrusionOk="0">
                  <a:moveTo>
                    <a:pt x="33300" y="1"/>
                  </a:moveTo>
                  <a:lnTo>
                    <a:pt x="0" y="41747"/>
                  </a:lnTo>
                  <a:lnTo>
                    <a:pt x="912" y="42901"/>
                  </a:lnTo>
                  <a:lnTo>
                    <a:pt x="34211" y="1155"/>
                  </a:lnTo>
                  <a:lnTo>
                    <a:pt x="33300" y="1"/>
                  </a:lnTo>
                  <a:close/>
                </a:path>
              </a:pathLst>
            </a:custGeom>
            <a:solidFill>
              <a:srgbClr val="515F6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06" name="Google Shape;7806;p87"/>
            <p:cNvSpPr/>
            <p:nvPr/>
          </p:nvSpPr>
          <p:spPr>
            <a:xfrm>
              <a:off x="2860525" y="357375"/>
              <a:ext cx="856050" cy="1072525"/>
            </a:xfrm>
            <a:custGeom>
              <a:avLst/>
              <a:gdLst/>
              <a:ahLst/>
              <a:cxnLst/>
              <a:rect l="l" t="t" r="r" b="b"/>
              <a:pathLst>
                <a:path w="34242" h="42901" extrusionOk="0">
                  <a:moveTo>
                    <a:pt x="33300" y="0"/>
                  </a:moveTo>
                  <a:lnTo>
                    <a:pt x="1" y="41746"/>
                  </a:lnTo>
                  <a:lnTo>
                    <a:pt x="943" y="42901"/>
                  </a:lnTo>
                  <a:lnTo>
                    <a:pt x="34242" y="1155"/>
                  </a:lnTo>
                  <a:lnTo>
                    <a:pt x="33300" y="0"/>
                  </a:lnTo>
                  <a:close/>
                </a:path>
              </a:pathLst>
            </a:custGeom>
            <a:solidFill>
              <a:srgbClr val="515F6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07" name="Google Shape;7807;p87"/>
            <p:cNvSpPr/>
            <p:nvPr/>
          </p:nvSpPr>
          <p:spPr>
            <a:xfrm>
              <a:off x="2812675" y="296600"/>
              <a:ext cx="855300" cy="1072525"/>
            </a:xfrm>
            <a:custGeom>
              <a:avLst/>
              <a:gdLst/>
              <a:ahLst/>
              <a:cxnLst/>
              <a:rect l="l" t="t" r="r" b="b"/>
              <a:pathLst>
                <a:path w="34212" h="42901" extrusionOk="0">
                  <a:moveTo>
                    <a:pt x="33300" y="0"/>
                  </a:moveTo>
                  <a:lnTo>
                    <a:pt x="1" y="41746"/>
                  </a:lnTo>
                  <a:lnTo>
                    <a:pt x="912" y="42901"/>
                  </a:lnTo>
                  <a:lnTo>
                    <a:pt x="34211" y="1155"/>
                  </a:lnTo>
                  <a:lnTo>
                    <a:pt x="33300" y="0"/>
                  </a:lnTo>
                  <a:close/>
                </a:path>
              </a:pathLst>
            </a:custGeom>
            <a:solidFill>
              <a:srgbClr val="515F6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08" name="Google Shape;7808;p87"/>
            <p:cNvSpPr/>
            <p:nvPr/>
          </p:nvSpPr>
          <p:spPr>
            <a:xfrm>
              <a:off x="2764075" y="238125"/>
              <a:ext cx="856050" cy="1071000"/>
            </a:xfrm>
            <a:custGeom>
              <a:avLst/>
              <a:gdLst/>
              <a:ahLst/>
              <a:cxnLst/>
              <a:rect l="l" t="t" r="r" b="b"/>
              <a:pathLst>
                <a:path w="34242" h="42840" extrusionOk="0">
                  <a:moveTo>
                    <a:pt x="33269" y="0"/>
                  </a:moveTo>
                  <a:lnTo>
                    <a:pt x="0" y="41685"/>
                  </a:lnTo>
                  <a:lnTo>
                    <a:pt x="942" y="42840"/>
                  </a:lnTo>
                  <a:lnTo>
                    <a:pt x="34241" y="1094"/>
                  </a:lnTo>
                  <a:lnTo>
                    <a:pt x="33360" y="0"/>
                  </a:lnTo>
                  <a:close/>
                </a:path>
              </a:pathLst>
            </a:custGeom>
            <a:solidFill>
              <a:srgbClr val="515F6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09" name="Google Shape;7809;p87"/>
            <p:cNvSpPr/>
            <p:nvPr/>
          </p:nvSpPr>
          <p:spPr>
            <a:xfrm>
              <a:off x="2716200" y="238125"/>
              <a:ext cx="828725" cy="1010250"/>
            </a:xfrm>
            <a:custGeom>
              <a:avLst/>
              <a:gdLst/>
              <a:ahLst/>
              <a:cxnLst/>
              <a:rect l="l" t="t" r="r" b="b"/>
              <a:pathLst>
                <a:path w="33149" h="40410" extrusionOk="0">
                  <a:moveTo>
                    <a:pt x="31325" y="0"/>
                  </a:moveTo>
                  <a:lnTo>
                    <a:pt x="1" y="39255"/>
                  </a:lnTo>
                  <a:lnTo>
                    <a:pt x="912" y="40409"/>
                  </a:lnTo>
                  <a:lnTo>
                    <a:pt x="33148" y="0"/>
                  </a:lnTo>
                  <a:close/>
                </a:path>
              </a:pathLst>
            </a:custGeom>
            <a:solidFill>
              <a:srgbClr val="515F6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10" name="Google Shape;7810;p87"/>
            <p:cNvSpPr/>
            <p:nvPr/>
          </p:nvSpPr>
          <p:spPr>
            <a:xfrm>
              <a:off x="2667600" y="238125"/>
              <a:ext cx="780850" cy="950225"/>
            </a:xfrm>
            <a:custGeom>
              <a:avLst/>
              <a:gdLst/>
              <a:ahLst/>
              <a:cxnLst/>
              <a:rect l="l" t="t" r="r" b="b"/>
              <a:pathLst>
                <a:path w="31234" h="38009" extrusionOk="0">
                  <a:moveTo>
                    <a:pt x="29381" y="0"/>
                  </a:moveTo>
                  <a:lnTo>
                    <a:pt x="0" y="36854"/>
                  </a:lnTo>
                  <a:lnTo>
                    <a:pt x="912" y="38009"/>
                  </a:lnTo>
                  <a:lnTo>
                    <a:pt x="31234" y="0"/>
                  </a:lnTo>
                  <a:close/>
                </a:path>
              </a:pathLst>
            </a:custGeom>
            <a:solidFill>
              <a:srgbClr val="515F6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11" name="Google Shape;7811;p87"/>
            <p:cNvSpPr/>
            <p:nvPr/>
          </p:nvSpPr>
          <p:spPr>
            <a:xfrm>
              <a:off x="2618975" y="238125"/>
              <a:ext cx="733025" cy="889475"/>
            </a:xfrm>
            <a:custGeom>
              <a:avLst/>
              <a:gdLst/>
              <a:ahLst/>
              <a:cxnLst/>
              <a:rect l="l" t="t" r="r" b="b"/>
              <a:pathLst>
                <a:path w="29321" h="35579" extrusionOk="0">
                  <a:moveTo>
                    <a:pt x="27467" y="0"/>
                  </a:moveTo>
                  <a:lnTo>
                    <a:pt x="1" y="34424"/>
                  </a:lnTo>
                  <a:lnTo>
                    <a:pt x="943" y="35578"/>
                  </a:lnTo>
                  <a:lnTo>
                    <a:pt x="29320" y="0"/>
                  </a:lnTo>
                  <a:close/>
                </a:path>
              </a:pathLst>
            </a:custGeom>
            <a:solidFill>
              <a:srgbClr val="515F6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12" name="Google Shape;7812;p87"/>
            <p:cNvSpPr/>
            <p:nvPr/>
          </p:nvSpPr>
          <p:spPr>
            <a:xfrm>
              <a:off x="2571125" y="238125"/>
              <a:ext cx="684400" cy="829450"/>
            </a:xfrm>
            <a:custGeom>
              <a:avLst/>
              <a:gdLst/>
              <a:ahLst/>
              <a:cxnLst/>
              <a:rect l="l" t="t" r="r" b="b"/>
              <a:pathLst>
                <a:path w="27376" h="33178" extrusionOk="0">
                  <a:moveTo>
                    <a:pt x="25553" y="0"/>
                  </a:moveTo>
                  <a:lnTo>
                    <a:pt x="1" y="32023"/>
                  </a:lnTo>
                  <a:lnTo>
                    <a:pt x="943" y="33178"/>
                  </a:lnTo>
                  <a:lnTo>
                    <a:pt x="27376" y="0"/>
                  </a:lnTo>
                  <a:close/>
                </a:path>
              </a:pathLst>
            </a:custGeom>
            <a:solidFill>
              <a:srgbClr val="515F6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13" name="Google Shape;7813;p87"/>
            <p:cNvSpPr/>
            <p:nvPr/>
          </p:nvSpPr>
          <p:spPr>
            <a:xfrm>
              <a:off x="2522525" y="238125"/>
              <a:ext cx="636550" cy="768700"/>
            </a:xfrm>
            <a:custGeom>
              <a:avLst/>
              <a:gdLst/>
              <a:ahLst/>
              <a:cxnLst/>
              <a:rect l="l" t="t" r="r" b="b"/>
              <a:pathLst>
                <a:path w="25462" h="30748" extrusionOk="0">
                  <a:moveTo>
                    <a:pt x="23608" y="0"/>
                  </a:moveTo>
                  <a:lnTo>
                    <a:pt x="0" y="29593"/>
                  </a:lnTo>
                  <a:lnTo>
                    <a:pt x="942" y="30747"/>
                  </a:lnTo>
                  <a:lnTo>
                    <a:pt x="25461" y="0"/>
                  </a:lnTo>
                  <a:close/>
                </a:path>
              </a:pathLst>
            </a:custGeom>
            <a:solidFill>
              <a:srgbClr val="515F6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14" name="Google Shape;7814;p87"/>
            <p:cNvSpPr/>
            <p:nvPr/>
          </p:nvSpPr>
          <p:spPr>
            <a:xfrm>
              <a:off x="2473900" y="238125"/>
              <a:ext cx="587950" cy="707925"/>
            </a:xfrm>
            <a:custGeom>
              <a:avLst/>
              <a:gdLst/>
              <a:ahLst/>
              <a:cxnLst/>
              <a:rect l="l" t="t" r="r" b="b"/>
              <a:pathLst>
                <a:path w="23518" h="28317" extrusionOk="0">
                  <a:moveTo>
                    <a:pt x="21664" y="0"/>
                  </a:moveTo>
                  <a:lnTo>
                    <a:pt x="1" y="27162"/>
                  </a:lnTo>
                  <a:lnTo>
                    <a:pt x="943" y="28317"/>
                  </a:lnTo>
                  <a:lnTo>
                    <a:pt x="23517" y="0"/>
                  </a:lnTo>
                  <a:close/>
                </a:path>
              </a:pathLst>
            </a:custGeom>
            <a:solidFill>
              <a:srgbClr val="515F6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15" name="Google Shape;7815;p87"/>
            <p:cNvSpPr/>
            <p:nvPr/>
          </p:nvSpPr>
          <p:spPr>
            <a:xfrm>
              <a:off x="2426050" y="238125"/>
              <a:ext cx="539325" cy="647175"/>
            </a:xfrm>
            <a:custGeom>
              <a:avLst/>
              <a:gdLst/>
              <a:ahLst/>
              <a:cxnLst/>
              <a:rect l="l" t="t" r="r" b="b"/>
              <a:pathLst>
                <a:path w="21573" h="25887" extrusionOk="0">
                  <a:moveTo>
                    <a:pt x="19719" y="0"/>
                  </a:moveTo>
                  <a:lnTo>
                    <a:pt x="1" y="24732"/>
                  </a:lnTo>
                  <a:lnTo>
                    <a:pt x="912" y="25886"/>
                  </a:lnTo>
                  <a:lnTo>
                    <a:pt x="21572" y="0"/>
                  </a:lnTo>
                  <a:close/>
                </a:path>
              </a:pathLst>
            </a:custGeom>
            <a:solidFill>
              <a:srgbClr val="515F6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16" name="Google Shape;7816;p87"/>
            <p:cNvSpPr/>
            <p:nvPr/>
          </p:nvSpPr>
          <p:spPr>
            <a:xfrm>
              <a:off x="2377450" y="238125"/>
              <a:ext cx="491450" cy="587150"/>
            </a:xfrm>
            <a:custGeom>
              <a:avLst/>
              <a:gdLst/>
              <a:ahLst/>
              <a:cxnLst/>
              <a:rect l="l" t="t" r="r" b="b"/>
              <a:pathLst>
                <a:path w="19658" h="23486" extrusionOk="0">
                  <a:moveTo>
                    <a:pt x="17835" y="0"/>
                  </a:moveTo>
                  <a:lnTo>
                    <a:pt x="0" y="22331"/>
                  </a:lnTo>
                  <a:lnTo>
                    <a:pt x="942" y="23486"/>
                  </a:lnTo>
                  <a:lnTo>
                    <a:pt x="19658" y="0"/>
                  </a:lnTo>
                  <a:close/>
                </a:path>
              </a:pathLst>
            </a:custGeom>
            <a:solidFill>
              <a:srgbClr val="515F6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17" name="Google Shape;7817;p87"/>
            <p:cNvSpPr/>
            <p:nvPr/>
          </p:nvSpPr>
          <p:spPr>
            <a:xfrm>
              <a:off x="2329600" y="238125"/>
              <a:ext cx="442850" cy="526400"/>
            </a:xfrm>
            <a:custGeom>
              <a:avLst/>
              <a:gdLst/>
              <a:ahLst/>
              <a:cxnLst/>
              <a:rect l="l" t="t" r="r" b="b"/>
              <a:pathLst>
                <a:path w="17714" h="21056" extrusionOk="0">
                  <a:moveTo>
                    <a:pt x="15860" y="0"/>
                  </a:moveTo>
                  <a:lnTo>
                    <a:pt x="0" y="19901"/>
                  </a:lnTo>
                  <a:lnTo>
                    <a:pt x="912" y="21055"/>
                  </a:lnTo>
                  <a:lnTo>
                    <a:pt x="17713" y="0"/>
                  </a:lnTo>
                  <a:close/>
                </a:path>
              </a:pathLst>
            </a:custGeom>
            <a:solidFill>
              <a:srgbClr val="515F6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18" name="Google Shape;7818;p87"/>
            <p:cNvSpPr/>
            <p:nvPr/>
          </p:nvSpPr>
          <p:spPr>
            <a:xfrm>
              <a:off x="2280975" y="238125"/>
              <a:ext cx="395000" cy="466400"/>
            </a:xfrm>
            <a:custGeom>
              <a:avLst/>
              <a:gdLst/>
              <a:ahLst/>
              <a:cxnLst/>
              <a:rect l="l" t="t" r="r" b="b"/>
              <a:pathLst>
                <a:path w="15800" h="18656" extrusionOk="0">
                  <a:moveTo>
                    <a:pt x="13946" y="0"/>
                  </a:moveTo>
                  <a:lnTo>
                    <a:pt x="1" y="17500"/>
                  </a:lnTo>
                  <a:lnTo>
                    <a:pt x="912" y="18655"/>
                  </a:lnTo>
                  <a:lnTo>
                    <a:pt x="15800" y="0"/>
                  </a:lnTo>
                  <a:close/>
                </a:path>
              </a:pathLst>
            </a:custGeom>
            <a:solidFill>
              <a:srgbClr val="515F6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19" name="Google Shape;7819;p87"/>
            <p:cNvSpPr/>
            <p:nvPr/>
          </p:nvSpPr>
          <p:spPr>
            <a:xfrm>
              <a:off x="2232375" y="238125"/>
              <a:ext cx="346375" cy="405625"/>
            </a:xfrm>
            <a:custGeom>
              <a:avLst/>
              <a:gdLst/>
              <a:ahLst/>
              <a:cxnLst/>
              <a:rect l="l" t="t" r="r" b="b"/>
              <a:pathLst>
                <a:path w="13855" h="16225" extrusionOk="0">
                  <a:moveTo>
                    <a:pt x="12032" y="0"/>
                  </a:moveTo>
                  <a:lnTo>
                    <a:pt x="0" y="15070"/>
                  </a:lnTo>
                  <a:lnTo>
                    <a:pt x="942" y="16224"/>
                  </a:lnTo>
                  <a:lnTo>
                    <a:pt x="13855" y="0"/>
                  </a:lnTo>
                  <a:close/>
                </a:path>
              </a:pathLst>
            </a:custGeom>
            <a:solidFill>
              <a:srgbClr val="515F6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20" name="Google Shape;7820;p87"/>
            <p:cNvSpPr/>
            <p:nvPr/>
          </p:nvSpPr>
          <p:spPr>
            <a:xfrm>
              <a:off x="2184525" y="238125"/>
              <a:ext cx="298525" cy="345625"/>
            </a:xfrm>
            <a:custGeom>
              <a:avLst/>
              <a:gdLst/>
              <a:ahLst/>
              <a:cxnLst/>
              <a:rect l="l" t="t" r="r" b="b"/>
              <a:pathLst>
                <a:path w="11941" h="13825" extrusionOk="0">
                  <a:moveTo>
                    <a:pt x="10087" y="0"/>
                  </a:moveTo>
                  <a:lnTo>
                    <a:pt x="0" y="12670"/>
                  </a:lnTo>
                  <a:lnTo>
                    <a:pt x="912" y="13824"/>
                  </a:lnTo>
                  <a:lnTo>
                    <a:pt x="11940" y="0"/>
                  </a:lnTo>
                  <a:close/>
                </a:path>
              </a:pathLst>
            </a:custGeom>
            <a:solidFill>
              <a:srgbClr val="515F6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21" name="Google Shape;7821;p87"/>
            <p:cNvSpPr/>
            <p:nvPr/>
          </p:nvSpPr>
          <p:spPr>
            <a:xfrm>
              <a:off x="2135900" y="238125"/>
              <a:ext cx="250675" cy="284850"/>
            </a:xfrm>
            <a:custGeom>
              <a:avLst/>
              <a:gdLst/>
              <a:ahLst/>
              <a:cxnLst/>
              <a:rect l="l" t="t" r="r" b="b"/>
              <a:pathLst>
                <a:path w="10027" h="11394" extrusionOk="0">
                  <a:moveTo>
                    <a:pt x="8174" y="0"/>
                  </a:moveTo>
                  <a:lnTo>
                    <a:pt x="1" y="10239"/>
                  </a:lnTo>
                  <a:lnTo>
                    <a:pt x="942" y="11394"/>
                  </a:lnTo>
                  <a:lnTo>
                    <a:pt x="10027" y="0"/>
                  </a:lnTo>
                  <a:close/>
                </a:path>
              </a:pathLst>
            </a:custGeom>
            <a:solidFill>
              <a:srgbClr val="515F6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22" name="Google Shape;7822;p87"/>
            <p:cNvSpPr/>
            <p:nvPr/>
          </p:nvSpPr>
          <p:spPr>
            <a:xfrm>
              <a:off x="2088050" y="238125"/>
              <a:ext cx="202075" cy="224075"/>
            </a:xfrm>
            <a:custGeom>
              <a:avLst/>
              <a:gdLst/>
              <a:ahLst/>
              <a:cxnLst/>
              <a:rect l="l" t="t" r="r" b="b"/>
              <a:pathLst>
                <a:path w="8083" h="8963" extrusionOk="0">
                  <a:moveTo>
                    <a:pt x="6229" y="0"/>
                  </a:moveTo>
                  <a:lnTo>
                    <a:pt x="1" y="7808"/>
                  </a:lnTo>
                  <a:lnTo>
                    <a:pt x="912" y="8963"/>
                  </a:lnTo>
                  <a:lnTo>
                    <a:pt x="8082" y="0"/>
                  </a:lnTo>
                  <a:close/>
                </a:path>
              </a:pathLst>
            </a:custGeom>
            <a:solidFill>
              <a:srgbClr val="515F6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23" name="Google Shape;7823;p87"/>
            <p:cNvSpPr/>
            <p:nvPr/>
          </p:nvSpPr>
          <p:spPr>
            <a:xfrm>
              <a:off x="2039450" y="238125"/>
              <a:ext cx="153450" cy="164075"/>
            </a:xfrm>
            <a:custGeom>
              <a:avLst/>
              <a:gdLst/>
              <a:ahLst/>
              <a:cxnLst/>
              <a:rect l="l" t="t" r="r" b="b"/>
              <a:pathLst>
                <a:path w="6138" h="6563" extrusionOk="0">
                  <a:moveTo>
                    <a:pt x="4314" y="0"/>
                  </a:moveTo>
                  <a:lnTo>
                    <a:pt x="0" y="5408"/>
                  </a:lnTo>
                  <a:lnTo>
                    <a:pt x="912" y="6563"/>
                  </a:lnTo>
                  <a:lnTo>
                    <a:pt x="6137" y="0"/>
                  </a:lnTo>
                  <a:close/>
                </a:path>
              </a:pathLst>
            </a:custGeom>
            <a:solidFill>
              <a:srgbClr val="515F6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24" name="Google Shape;7824;p87"/>
            <p:cNvSpPr/>
            <p:nvPr/>
          </p:nvSpPr>
          <p:spPr>
            <a:xfrm>
              <a:off x="1991575" y="238125"/>
              <a:ext cx="105625" cy="104075"/>
            </a:xfrm>
            <a:custGeom>
              <a:avLst/>
              <a:gdLst/>
              <a:ahLst/>
              <a:cxnLst/>
              <a:rect l="l" t="t" r="r" b="b"/>
              <a:pathLst>
                <a:path w="4225" h="4163" extrusionOk="0">
                  <a:moveTo>
                    <a:pt x="2371" y="0"/>
                  </a:moveTo>
                  <a:lnTo>
                    <a:pt x="1" y="3008"/>
                  </a:lnTo>
                  <a:lnTo>
                    <a:pt x="912" y="4162"/>
                  </a:lnTo>
                  <a:lnTo>
                    <a:pt x="4224" y="0"/>
                  </a:lnTo>
                  <a:close/>
                </a:path>
              </a:pathLst>
            </a:custGeom>
            <a:solidFill>
              <a:srgbClr val="515F6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7825" name="Google Shape;7825;p87"/>
          <p:cNvSpPr/>
          <p:nvPr/>
        </p:nvSpPr>
        <p:spPr>
          <a:xfrm>
            <a:off x="0" y="0"/>
            <a:ext cx="4793700" cy="51435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7826" name="Google Shape;7826;p87"/>
          <p:cNvGrpSpPr/>
          <p:nvPr/>
        </p:nvGrpSpPr>
        <p:grpSpPr>
          <a:xfrm>
            <a:off x="2686261" y="2"/>
            <a:ext cx="2103910" cy="5143716"/>
            <a:chOff x="2726150" y="238125"/>
            <a:chExt cx="2142475" cy="5238000"/>
          </a:xfrm>
        </p:grpSpPr>
        <p:sp>
          <p:nvSpPr>
            <p:cNvPr id="7827" name="Google Shape;7827;p87"/>
            <p:cNvSpPr/>
            <p:nvPr/>
          </p:nvSpPr>
          <p:spPr>
            <a:xfrm>
              <a:off x="2726150" y="238125"/>
              <a:ext cx="2142475" cy="5238000"/>
            </a:xfrm>
            <a:custGeom>
              <a:avLst/>
              <a:gdLst/>
              <a:ahLst/>
              <a:cxnLst/>
              <a:rect l="l" t="t" r="r" b="b"/>
              <a:pathLst>
                <a:path w="85699" h="209520" extrusionOk="0">
                  <a:moveTo>
                    <a:pt x="214" y="0"/>
                  </a:moveTo>
                  <a:lnTo>
                    <a:pt x="83740" y="104515"/>
                  </a:lnTo>
                  <a:lnTo>
                    <a:pt x="0" y="209519"/>
                  </a:lnTo>
                  <a:lnTo>
                    <a:pt x="1958" y="209519"/>
                  </a:lnTo>
                  <a:lnTo>
                    <a:pt x="85331" y="105004"/>
                  </a:lnTo>
                  <a:lnTo>
                    <a:pt x="85698" y="104515"/>
                  </a:lnTo>
                  <a:lnTo>
                    <a:pt x="2172" y="0"/>
                  </a:lnTo>
                  <a:close/>
                </a:path>
              </a:pathLst>
            </a:custGeom>
            <a:solidFill>
              <a:srgbClr val="E2F0F9">
                <a:alpha val="5809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28" name="Google Shape;7828;p87"/>
            <p:cNvSpPr/>
            <p:nvPr/>
          </p:nvSpPr>
          <p:spPr>
            <a:xfrm>
              <a:off x="4425725" y="4920775"/>
              <a:ext cx="442900" cy="555350"/>
            </a:xfrm>
            <a:custGeom>
              <a:avLst/>
              <a:gdLst/>
              <a:ahLst/>
              <a:cxnLst/>
              <a:rect l="l" t="t" r="r" b="b"/>
              <a:pathLst>
                <a:path w="17716" h="22214" extrusionOk="0">
                  <a:moveTo>
                    <a:pt x="17715" y="1"/>
                  </a:moveTo>
                  <a:lnTo>
                    <a:pt x="0" y="22213"/>
                  </a:lnTo>
                  <a:lnTo>
                    <a:pt x="1959" y="22213"/>
                  </a:lnTo>
                  <a:lnTo>
                    <a:pt x="17715" y="2449"/>
                  </a:lnTo>
                  <a:lnTo>
                    <a:pt x="17715" y="1"/>
                  </a:lnTo>
                  <a:close/>
                </a:path>
              </a:pathLst>
            </a:custGeom>
            <a:solidFill>
              <a:srgbClr val="E2F0F9">
                <a:alpha val="5809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29" name="Google Shape;7829;p87"/>
            <p:cNvSpPr/>
            <p:nvPr/>
          </p:nvSpPr>
          <p:spPr>
            <a:xfrm>
              <a:off x="4409650" y="238125"/>
              <a:ext cx="458975" cy="576750"/>
            </a:xfrm>
            <a:custGeom>
              <a:avLst/>
              <a:gdLst/>
              <a:ahLst/>
              <a:cxnLst/>
              <a:rect l="l" t="t" r="r" b="b"/>
              <a:pathLst>
                <a:path w="18359" h="23070" extrusionOk="0">
                  <a:moveTo>
                    <a:pt x="1" y="0"/>
                  </a:moveTo>
                  <a:lnTo>
                    <a:pt x="18358" y="23069"/>
                  </a:lnTo>
                  <a:lnTo>
                    <a:pt x="18358" y="20622"/>
                  </a:lnTo>
                  <a:lnTo>
                    <a:pt x="1959" y="0"/>
                  </a:lnTo>
                  <a:close/>
                </a:path>
              </a:pathLst>
            </a:custGeom>
            <a:solidFill>
              <a:srgbClr val="E2F0F9">
                <a:alpha val="5809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7830" name="Google Shape;7830;p87"/>
          <p:cNvSpPr txBox="1">
            <a:spLocks noGrp="1"/>
          </p:cNvSpPr>
          <p:nvPr>
            <p:ph type="title"/>
          </p:nvPr>
        </p:nvSpPr>
        <p:spPr>
          <a:xfrm>
            <a:off x="311700" y="569150"/>
            <a:ext cx="4029000" cy="1047000"/>
          </a:xfrm>
          <a:prstGeom prst="rect">
            <a:avLst/>
          </a:prstGeom>
        </p:spPr>
        <p:txBody>
          <a:bodyPr spcFirstLastPara="1" wrap="square" lIns="91425" tIns="91425" rIns="91425" bIns="91425" anchor="t" anchorCtr="0">
            <a:normAutofit/>
          </a:bodyPr>
          <a:lstStyle>
            <a:lvl1pPr lvl="0" rtl="0">
              <a:spcBef>
                <a:spcPts val="0"/>
              </a:spcBef>
              <a:spcAft>
                <a:spcPts val="0"/>
              </a:spcAft>
              <a:buSzPts val="2800"/>
              <a:buNone/>
              <a:defRPr sz="28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7831" name="Google Shape;7831;p87"/>
          <p:cNvSpPr txBox="1">
            <a:spLocks noGrp="1"/>
          </p:cNvSpPr>
          <p:nvPr>
            <p:ph type="body" idx="1"/>
          </p:nvPr>
        </p:nvSpPr>
        <p:spPr>
          <a:xfrm>
            <a:off x="311700" y="1819425"/>
            <a:ext cx="4029000" cy="2760000"/>
          </a:xfrm>
          <a:prstGeom prst="rect">
            <a:avLst/>
          </a:prstGeom>
        </p:spPr>
        <p:txBody>
          <a:bodyPr spcFirstLastPara="1" wrap="square" lIns="91425" tIns="91425" rIns="91425" bIns="91425" anchor="t" anchorCtr="0">
            <a:normAutofit/>
          </a:bodyPr>
          <a:lstStyle>
            <a:lvl1pPr marL="457200" lvl="0" indent="-330200" rtl="0">
              <a:spcBef>
                <a:spcPts val="0"/>
              </a:spcBef>
              <a:spcAft>
                <a:spcPts val="0"/>
              </a:spcAft>
              <a:buSzPts val="1600"/>
              <a:buChar char="●"/>
              <a:defRPr/>
            </a:lvl1pPr>
            <a:lvl2pPr marL="914400" lvl="1" indent="-317500" rtl="0">
              <a:spcBef>
                <a:spcPts val="0"/>
              </a:spcBef>
              <a:spcAft>
                <a:spcPts val="0"/>
              </a:spcAft>
              <a:buSzPts val="1400"/>
              <a:buChar char="○"/>
              <a:defRPr/>
            </a:lvl2pPr>
            <a:lvl3pPr marL="1371600" lvl="2" indent="-304800" rtl="0">
              <a:spcBef>
                <a:spcPts val="0"/>
              </a:spcBef>
              <a:spcAft>
                <a:spcPts val="0"/>
              </a:spcAft>
              <a:buSzPts val="1200"/>
              <a:buChar char="■"/>
              <a:defRPr/>
            </a:lvl3pPr>
            <a:lvl4pPr marL="1828800" lvl="3" indent="-304800" rtl="0">
              <a:spcBef>
                <a:spcPts val="0"/>
              </a:spcBef>
              <a:spcAft>
                <a:spcPts val="0"/>
              </a:spcAft>
              <a:buSzPts val="1200"/>
              <a:buChar char="●"/>
              <a:defRPr/>
            </a:lvl4pPr>
            <a:lvl5pPr marL="2286000" lvl="4" indent="-292100" rtl="0">
              <a:spcBef>
                <a:spcPts val="0"/>
              </a:spcBef>
              <a:spcAft>
                <a:spcPts val="0"/>
              </a:spcAft>
              <a:buSzPts val="1000"/>
              <a:buChar char="○"/>
              <a:defRPr/>
            </a:lvl5pPr>
            <a:lvl6pPr marL="2743200" lvl="5" indent="-292100" rtl="0">
              <a:spcBef>
                <a:spcPts val="0"/>
              </a:spcBef>
              <a:spcAft>
                <a:spcPts val="0"/>
              </a:spcAft>
              <a:buSzPts val="1000"/>
              <a:buChar char="■"/>
              <a:defRPr/>
            </a:lvl6pPr>
            <a:lvl7pPr marL="3200400" lvl="6" indent="-292100" rtl="0">
              <a:spcBef>
                <a:spcPts val="0"/>
              </a:spcBef>
              <a:spcAft>
                <a:spcPts val="0"/>
              </a:spcAft>
              <a:buSzPts val="1000"/>
              <a:buChar char="●"/>
              <a:defRPr/>
            </a:lvl7pPr>
            <a:lvl8pPr marL="3657600" lvl="7" indent="-285750" rtl="0">
              <a:spcBef>
                <a:spcPts val="0"/>
              </a:spcBef>
              <a:spcAft>
                <a:spcPts val="0"/>
              </a:spcAft>
              <a:buSzPts val="900"/>
              <a:buChar char="○"/>
              <a:defRPr/>
            </a:lvl8pPr>
            <a:lvl9pPr marL="4114800" lvl="8" indent="-285750" rtl="0">
              <a:spcBef>
                <a:spcPts val="0"/>
              </a:spcBef>
              <a:spcAft>
                <a:spcPts val="0"/>
              </a:spcAft>
              <a:buSzPts val="900"/>
              <a:buChar char="■"/>
              <a:defRPr/>
            </a:lvl9pPr>
          </a:lstStyle>
          <a:p>
            <a:endParaRPr/>
          </a:p>
        </p:txBody>
      </p:sp>
      <p:sp>
        <p:nvSpPr>
          <p:cNvPr id="7832" name="Google Shape;7832;p87"/>
          <p:cNvSpPr txBox="1">
            <a:spLocks noGrp="1"/>
          </p:cNvSpPr>
          <p:nvPr>
            <p:ph type="sldNum" idx="12"/>
          </p:nvPr>
        </p:nvSpPr>
        <p:spPr>
          <a:xfrm>
            <a:off x="8702350" y="4780525"/>
            <a:ext cx="318900" cy="272700"/>
          </a:xfrm>
          <a:prstGeom prst="rect">
            <a:avLst/>
          </a:prstGeom>
        </p:spPr>
        <p:txBody>
          <a:bodyPr spcFirstLastPara="1" wrap="square" lIns="91425" tIns="91425" rIns="91425" bIns="91425" anchor="ctr" anchorCtr="0">
            <a:normAutofit lnSpcReduction="20000"/>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
        <p:nvSpPr>
          <p:cNvPr id="7833" name="Google Shape;7833;p87"/>
          <p:cNvSpPr/>
          <p:nvPr/>
        </p:nvSpPr>
        <p:spPr>
          <a:xfrm>
            <a:off x="434925" y="280400"/>
            <a:ext cx="109800" cy="153600"/>
          </a:xfrm>
          <a:prstGeom prst="chevron">
            <a:avLst>
              <a:gd name="adj" fmla="val 55512"/>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34" name="Google Shape;7834;p87"/>
          <p:cNvSpPr txBox="1">
            <a:spLocks noGrp="1"/>
          </p:cNvSpPr>
          <p:nvPr>
            <p:ph type="subTitle" idx="2"/>
          </p:nvPr>
        </p:nvSpPr>
        <p:spPr>
          <a:xfrm>
            <a:off x="581025" y="209023"/>
            <a:ext cx="4029000" cy="316800"/>
          </a:xfrm>
          <a:prstGeom prst="rect">
            <a:avLst/>
          </a:prstGeom>
        </p:spPr>
        <p:txBody>
          <a:bodyPr spcFirstLastPara="1" wrap="square" lIns="91425" tIns="91425" rIns="91425" bIns="91425" anchor="ctr" anchorCtr="0">
            <a:normAutofit/>
          </a:bodyPr>
          <a:lstStyle>
            <a:lvl1pPr lvl="0" rtl="0">
              <a:spcBef>
                <a:spcPts val="0"/>
              </a:spcBef>
              <a:spcAft>
                <a:spcPts val="0"/>
              </a:spcAft>
              <a:buClr>
                <a:schemeClr val="dk2"/>
              </a:buClr>
              <a:buSzPts val="1000"/>
              <a:buFont typeface="Inter Medium"/>
              <a:buNone/>
              <a:defRPr sz="1000">
                <a:solidFill>
                  <a:schemeClr val="dk2"/>
                </a:solidFill>
                <a:latin typeface="Inter Medium"/>
                <a:ea typeface="Inter Medium"/>
                <a:cs typeface="Inter Medium"/>
                <a:sym typeface="Inter Medium"/>
              </a:defRPr>
            </a:lvl1pPr>
            <a:lvl2pPr lvl="1" rtl="0">
              <a:spcBef>
                <a:spcPts val="0"/>
              </a:spcBef>
              <a:spcAft>
                <a:spcPts val="0"/>
              </a:spcAft>
              <a:buSzPts val="1000"/>
              <a:buFont typeface="Inter Medium"/>
              <a:buNone/>
              <a:defRPr sz="1000">
                <a:latin typeface="Inter Medium"/>
                <a:ea typeface="Inter Medium"/>
                <a:cs typeface="Inter Medium"/>
                <a:sym typeface="Inter Medium"/>
              </a:defRPr>
            </a:lvl2pPr>
            <a:lvl3pPr lvl="2" rtl="0">
              <a:spcBef>
                <a:spcPts val="0"/>
              </a:spcBef>
              <a:spcAft>
                <a:spcPts val="0"/>
              </a:spcAft>
              <a:buSzPts val="1000"/>
              <a:buFont typeface="Inter Medium"/>
              <a:buNone/>
              <a:defRPr sz="1000">
                <a:latin typeface="Inter Medium"/>
                <a:ea typeface="Inter Medium"/>
                <a:cs typeface="Inter Medium"/>
                <a:sym typeface="Inter Medium"/>
              </a:defRPr>
            </a:lvl3pPr>
            <a:lvl4pPr lvl="3" rtl="0">
              <a:spcBef>
                <a:spcPts val="0"/>
              </a:spcBef>
              <a:spcAft>
                <a:spcPts val="0"/>
              </a:spcAft>
              <a:buSzPts val="1000"/>
              <a:buFont typeface="Inter Medium"/>
              <a:buNone/>
              <a:defRPr sz="1000">
                <a:latin typeface="Inter Medium"/>
                <a:ea typeface="Inter Medium"/>
                <a:cs typeface="Inter Medium"/>
                <a:sym typeface="Inter Medium"/>
              </a:defRPr>
            </a:lvl4pPr>
            <a:lvl5pPr lvl="4" rtl="0">
              <a:spcBef>
                <a:spcPts val="0"/>
              </a:spcBef>
              <a:spcAft>
                <a:spcPts val="0"/>
              </a:spcAft>
              <a:buSzPts val="1000"/>
              <a:buFont typeface="Inter Medium"/>
              <a:buNone/>
              <a:defRPr>
                <a:latin typeface="Inter Medium"/>
                <a:ea typeface="Inter Medium"/>
                <a:cs typeface="Inter Medium"/>
                <a:sym typeface="Inter Medium"/>
              </a:defRPr>
            </a:lvl5pPr>
            <a:lvl6pPr lvl="5" rtl="0">
              <a:spcBef>
                <a:spcPts val="0"/>
              </a:spcBef>
              <a:spcAft>
                <a:spcPts val="0"/>
              </a:spcAft>
              <a:buSzPts val="1000"/>
              <a:buFont typeface="Inter Medium"/>
              <a:buNone/>
              <a:defRPr>
                <a:latin typeface="Inter Medium"/>
                <a:ea typeface="Inter Medium"/>
                <a:cs typeface="Inter Medium"/>
                <a:sym typeface="Inter Medium"/>
              </a:defRPr>
            </a:lvl6pPr>
            <a:lvl7pPr lvl="6" rtl="0">
              <a:spcBef>
                <a:spcPts val="0"/>
              </a:spcBef>
              <a:spcAft>
                <a:spcPts val="0"/>
              </a:spcAft>
              <a:buSzPts val="1000"/>
              <a:buFont typeface="Inter Medium"/>
              <a:buNone/>
              <a:defRPr>
                <a:latin typeface="Inter Medium"/>
                <a:ea typeface="Inter Medium"/>
                <a:cs typeface="Inter Medium"/>
                <a:sym typeface="Inter Medium"/>
              </a:defRPr>
            </a:lvl7pPr>
            <a:lvl8pPr lvl="7" rtl="0">
              <a:spcBef>
                <a:spcPts val="0"/>
              </a:spcBef>
              <a:spcAft>
                <a:spcPts val="0"/>
              </a:spcAft>
              <a:buSzPts val="1000"/>
              <a:buFont typeface="Inter Medium"/>
              <a:buNone/>
              <a:defRPr sz="1000">
                <a:latin typeface="Inter Medium"/>
                <a:ea typeface="Inter Medium"/>
                <a:cs typeface="Inter Medium"/>
                <a:sym typeface="Inter Medium"/>
              </a:defRPr>
            </a:lvl8pPr>
            <a:lvl9pPr lvl="8" rtl="0">
              <a:spcBef>
                <a:spcPts val="0"/>
              </a:spcBef>
              <a:spcAft>
                <a:spcPts val="0"/>
              </a:spcAft>
              <a:buSzPts val="1000"/>
              <a:buFont typeface="Inter Medium"/>
              <a:buNone/>
              <a:defRPr sz="1000">
                <a:latin typeface="Inter Medium"/>
                <a:ea typeface="Inter Medium"/>
                <a:cs typeface="Inter Medium"/>
                <a:sym typeface="Inter Medium"/>
              </a:defRPr>
            </a:lvl9pPr>
          </a:lstStyle>
          <a:p>
            <a:endParaRPr/>
          </a:p>
        </p:txBody>
      </p:sp>
      <p:sp>
        <p:nvSpPr>
          <p:cNvPr id="7835" name="Google Shape;7835;p87"/>
          <p:cNvSpPr txBox="1"/>
          <p:nvPr/>
        </p:nvSpPr>
        <p:spPr>
          <a:xfrm>
            <a:off x="244350" y="4765500"/>
            <a:ext cx="1315500" cy="292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700">
                <a:solidFill>
                  <a:schemeClr val="dk2"/>
                </a:solidFill>
                <a:latin typeface="Inter Medium"/>
                <a:ea typeface="Inter Medium"/>
                <a:cs typeface="Inter Medium"/>
                <a:sym typeface="Inter Medium"/>
              </a:rPr>
              <a:t>Proprietary &amp; Confidential</a:t>
            </a:r>
            <a:endParaRPr sz="700">
              <a:solidFill>
                <a:schemeClr val="dk2"/>
              </a:solidFill>
              <a:latin typeface="Inter Medium"/>
              <a:ea typeface="Inter Medium"/>
              <a:cs typeface="Inter Medium"/>
              <a:sym typeface="Inter Medium"/>
            </a:endParaRPr>
          </a:p>
        </p:txBody>
      </p:sp>
      <p:pic>
        <p:nvPicPr>
          <p:cNvPr id="7836" name="Google Shape;7836;p87"/>
          <p:cNvPicPr preferRelativeResize="0"/>
          <p:nvPr/>
        </p:nvPicPr>
        <p:blipFill>
          <a:blip r:embed="rId2">
            <a:alphaModFix/>
          </a:blip>
          <a:stretch>
            <a:fillRect/>
          </a:stretch>
        </p:blipFill>
        <p:spPr>
          <a:xfrm>
            <a:off x="8041517" y="4778600"/>
            <a:ext cx="597594" cy="170400"/>
          </a:xfrm>
          <a:prstGeom prst="rect">
            <a:avLst/>
          </a:prstGeom>
          <a:noFill/>
          <a:ln>
            <a:noFill/>
          </a:ln>
        </p:spPr>
      </p:pic>
    </p:spTree>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matchingName="Title and body split w/wireframe chevron">
  <p:cSld name="TITLE_AND_BODY_1_1_1">
    <p:bg>
      <p:bgPr>
        <a:solidFill>
          <a:schemeClr val="dk1"/>
        </a:solidFill>
        <a:effectLst/>
      </p:bgPr>
    </p:bg>
    <p:spTree>
      <p:nvGrpSpPr>
        <p:cNvPr id="1" name="Shape 7837"/>
        <p:cNvGrpSpPr/>
        <p:nvPr/>
      </p:nvGrpSpPr>
      <p:grpSpPr>
        <a:xfrm>
          <a:off x="0" y="0"/>
          <a:ext cx="0" cy="0"/>
          <a:chOff x="0" y="0"/>
          <a:chExt cx="0" cy="0"/>
        </a:xfrm>
      </p:grpSpPr>
      <p:sp>
        <p:nvSpPr>
          <p:cNvPr id="7838" name="Google Shape;7838;p88"/>
          <p:cNvSpPr/>
          <p:nvPr/>
        </p:nvSpPr>
        <p:spPr>
          <a:xfrm>
            <a:off x="0" y="0"/>
            <a:ext cx="4793700" cy="51435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7839" name="Google Shape;7839;p88"/>
          <p:cNvGrpSpPr/>
          <p:nvPr/>
        </p:nvGrpSpPr>
        <p:grpSpPr>
          <a:xfrm>
            <a:off x="2686261" y="2"/>
            <a:ext cx="2103910" cy="5143716"/>
            <a:chOff x="2726150" y="238125"/>
            <a:chExt cx="2142475" cy="5238000"/>
          </a:xfrm>
        </p:grpSpPr>
        <p:sp>
          <p:nvSpPr>
            <p:cNvPr id="7840" name="Google Shape;7840;p88"/>
            <p:cNvSpPr/>
            <p:nvPr/>
          </p:nvSpPr>
          <p:spPr>
            <a:xfrm>
              <a:off x="2726150" y="238125"/>
              <a:ext cx="2142475" cy="5238000"/>
            </a:xfrm>
            <a:custGeom>
              <a:avLst/>
              <a:gdLst/>
              <a:ahLst/>
              <a:cxnLst/>
              <a:rect l="l" t="t" r="r" b="b"/>
              <a:pathLst>
                <a:path w="85699" h="209520" extrusionOk="0">
                  <a:moveTo>
                    <a:pt x="214" y="0"/>
                  </a:moveTo>
                  <a:lnTo>
                    <a:pt x="83740" y="104515"/>
                  </a:lnTo>
                  <a:lnTo>
                    <a:pt x="0" y="209519"/>
                  </a:lnTo>
                  <a:lnTo>
                    <a:pt x="1958" y="209519"/>
                  </a:lnTo>
                  <a:lnTo>
                    <a:pt x="85331" y="105004"/>
                  </a:lnTo>
                  <a:lnTo>
                    <a:pt x="85698" y="104515"/>
                  </a:lnTo>
                  <a:lnTo>
                    <a:pt x="2172" y="0"/>
                  </a:lnTo>
                  <a:close/>
                </a:path>
              </a:pathLst>
            </a:custGeom>
            <a:solidFill>
              <a:srgbClr val="E2F0F9">
                <a:alpha val="5809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41" name="Google Shape;7841;p88"/>
            <p:cNvSpPr/>
            <p:nvPr/>
          </p:nvSpPr>
          <p:spPr>
            <a:xfrm>
              <a:off x="4425725" y="4920775"/>
              <a:ext cx="442900" cy="555350"/>
            </a:xfrm>
            <a:custGeom>
              <a:avLst/>
              <a:gdLst/>
              <a:ahLst/>
              <a:cxnLst/>
              <a:rect l="l" t="t" r="r" b="b"/>
              <a:pathLst>
                <a:path w="17716" h="22214" extrusionOk="0">
                  <a:moveTo>
                    <a:pt x="17715" y="1"/>
                  </a:moveTo>
                  <a:lnTo>
                    <a:pt x="0" y="22213"/>
                  </a:lnTo>
                  <a:lnTo>
                    <a:pt x="1959" y="22213"/>
                  </a:lnTo>
                  <a:lnTo>
                    <a:pt x="17715" y="2449"/>
                  </a:lnTo>
                  <a:lnTo>
                    <a:pt x="17715" y="1"/>
                  </a:lnTo>
                  <a:close/>
                </a:path>
              </a:pathLst>
            </a:custGeom>
            <a:solidFill>
              <a:srgbClr val="E2F0F9">
                <a:alpha val="5809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42" name="Google Shape;7842;p88"/>
            <p:cNvSpPr/>
            <p:nvPr/>
          </p:nvSpPr>
          <p:spPr>
            <a:xfrm>
              <a:off x="4409650" y="238125"/>
              <a:ext cx="458975" cy="576750"/>
            </a:xfrm>
            <a:custGeom>
              <a:avLst/>
              <a:gdLst/>
              <a:ahLst/>
              <a:cxnLst/>
              <a:rect l="l" t="t" r="r" b="b"/>
              <a:pathLst>
                <a:path w="18359" h="23070" extrusionOk="0">
                  <a:moveTo>
                    <a:pt x="1" y="0"/>
                  </a:moveTo>
                  <a:lnTo>
                    <a:pt x="18358" y="23069"/>
                  </a:lnTo>
                  <a:lnTo>
                    <a:pt x="18358" y="20622"/>
                  </a:lnTo>
                  <a:lnTo>
                    <a:pt x="1959" y="0"/>
                  </a:lnTo>
                  <a:close/>
                </a:path>
              </a:pathLst>
            </a:custGeom>
            <a:solidFill>
              <a:srgbClr val="E2F0F9">
                <a:alpha val="5809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7843" name="Google Shape;7843;p88"/>
          <p:cNvSpPr txBox="1">
            <a:spLocks noGrp="1"/>
          </p:cNvSpPr>
          <p:nvPr>
            <p:ph type="title"/>
          </p:nvPr>
        </p:nvSpPr>
        <p:spPr>
          <a:xfrm>
            <a:off x="311700" y="569150"/>
            <a:ext cx="4029000" cy="1047000"/>
          </a:xfrm>
          <a:prstGeom prst="rect">
            <a:avLst/>
          </a:prstGeom>
        </p:spPr>
        <p:txBody>
          <a:bodyPr spcFirstLastPara="1" wrap="square" lIns="91425" tIns="91425" rIns="91425" bIns="91425" anchor="t" anchorCtr="0">
            <a:normAutofit/>
          </a:bodyPr>
          <a:lstStyle>
            <a:lvl1pPr lvl="0" rtl="0">
              <a:spcBef>
                <a:spcPts val="0"/>
              </a:spcBef>
              <a:spcAft>
                <a:spcPts val="0"/>
              </a:spcAft>
              <a:buSzPts val="2800"/>
              <a:buNone/>
              <a:defRPr sz="28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7844" name="Google Shape;7844;p88"/>
          <p:cNvSpPr txBox="1">
            <a:spLocks noGrp="1"/>
          </p:cNvSpPr>
          <p:nvPr>
            <p:ph type="body" idx="1"/>
          </p:nvPr>
        </p:nvSpPr>
        <p:spPr>
          <a:xfrm>
            <a:off x="311700" y="1819425"/>
            <a:ext cx="4029000" cy="2760000"/>
          </a:xfrm>
          <a:prstGeom prst="rect">
            <a:avLst/>
          </a:prstGeom>
        </p:spPr>
        <p:txBody>
          <a:bodyPr spcFirstLastPara="1" wrap="square" lIns="91425" tIns="91425" rIns="91425" bIns="91425" anchor="t" anchorCtr="0">
            <a:normAutofit/>
          </a:bodyPr>
          <a:lstStyle>
            <a:lvl1pPr marL="457200" lvl="0" indent="-330200" rtl="0">
              <a:spcBef>
                <a:spcPts val="0"/>
              </a:spcBef>
              <a:spcAft>
                <a:spcPts val="0"/>
              </a:spcAft>
              <a:buSzPts val="1600"/>
              <a:buChar char="●"/>
              <a:defRPr/>
            </a:lvl1pPr>
            <a:lvl2pPr marL="914400" lvl="1" indent="-317500" rtl="0">
              <a:spcBef>
                <a:spcPts val="0"/>
              </a:spcBef>
              <a:spcAft>
                <a:spcPts val="0"/>
              </a:spcAft>
              <a:buSzPts val="1400"/>
              <a:buChar char="○"/>
              <a:defRPr/>
            </a:lvl2pPr>
            <a:lvl3pPr marL="1371600" lvl="2" indent="-304800" rtl="0">
              <a:spcBef>
                <a:spcPts val="0"/>
              </a:spcBef>
              <a:spcAft>
                <a:spcPts val="0"/>
              </a:spcAft>
              <a:buSzPts val="1200"/>
              <a:buChar char="■"/>
              <a:defRPr/>
            </a:lvl3pPr>
            <a:lvl4pPr marL="1828800" lvl="3" indent="-304800" rtl="0">
              <a:spcBef>
                <a:spcPts val="0"/>
              </a:spcBef>
              <a:spcAft>
                <a:spcPts val="0"/>
              </a:spcAft>
              <a:buSzPts val="1200"/>
              <a:buChar char="●"/>
              <a:defRPr/>
            </a:lvl4pPr>
            <a:lvl5pPr marL="2286000" lvl="4" indent="-292100" rtl="0">
              <a:spcBef>
                <a:spcPts val="0"/>
              </a:spcBef>
              <a:spcAft>
                <a:spcPts val="0"/>
              </a:spcAft>
              <a:buSzPts val="1000"/>
              <a:buChar char="○"/>
              <a:defRPr/>
            </a:lvl5pPr>
            <a:lvl6pPr marL="2743200" lvl="5" indent="-292100" rtl="0">
              <a:spcBef>
                <a:spcPts val="0"/>
              </a:spcBef>
              <a:spcAft>
                <a:spcPts val="0"/>
              </a:spcAft>
              <a:buSzPts val="1000"/>
              <a:buChar char="■"/>
              <a:defRPr/>
            </a:lvl6pPr>
            <a:lvl7pPr marL="3200400" lvl="6" indent="-292100" rtl="0">
              <a:spcBef>
                <a:spcPts val="0"/>
              </a:spcBef>
              <a:spcAft>
                <a:spcPts val="0"/>
              </a:spcAft>
              <a:buSzPts val="1000"/>
              <a:buChar char="●"/>
              <a:defRPr/>
            </a:lvl7pPr>
            <a:lvl8pPr marL="3657600" lvl="7" indent="-285750" rtl="0">
              <a:spcBef>
                <a:spcPts val="0"/>
              </a:spcBef>
              <a:spcAft>
                <a:spcPts val="0"/>
              </a:spcAft>
              <a:buSzPts val="900"/>
              <a:buChar char="○"/>
              <a:defRPr/>
            </a:lvl8pPr>
            <a:lvl9pPr marL="4114800" lvl="8" indent="-285750" rtl="0">
              <a:spcBef>
                <a:spcPts val="0"/>
              </a:spcBef>
              <a:spcAft>
                <a:spcPts val="0"/>
              </a:spcAft>
              <a:buSzPts val="900"/>
              <a:buChar char="■"/>
              <a:defRPr/>
            </a:lvl9pPr>
          </a:lstStyle>
          <a:p>
            <a:endParaRPr/>
          </a:p>
        </p:txBody>
      </p:sp>
      <p:sp>
        <p:nvSpPr>
          <p:cNvPr id="7845" name="Google Shape;7845;p88"/>
          <p:cNvSpPr txBox="1">
            <a:spLocks noGrp="1"/>
          </p:cNvSpPr>
          <p:nvPr>
            <p:ph type="sldNum" idx="12"/>
          </p:nvPr>
        </p:nvSpPr>
        <p:spPr>
          <a:xfrm>
            <a:off x="8702350" y="4780525"/>
            <a:ext cx="318900" cy="272700"/>
          </a:xfrm>
          <a:prstGeom prst="rect">
            <a:avLst/>
          </a:prstGeom>
        </p:spPr>
        <p:txBody>
          <a:bodyPr spcFirstLastPara="1" wrap="square" lIns="91425" tIns="91425" rIns="91425" bIns="91425" anchor="ctr" anchorCtr="0">
            <a:normAutofit lnSpcReduction="20000"/>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
        <p:nvSpPr>
          <p:cNvPr id="7846" name="Google Shape;7846;p88"/>
          <p:cNvSpPr/>
          <p:nvPr/>
        </p:nvSpPr>
        <p:spPr>
          <a:xfrm>
            <a:off x="434925" y="280400"/>
            <a:ext cx="109800" cy="153600"/>
          </a:xfrm>
          <a:prstGeom prst="chevron">
            <a:avLst>
              <a:gd name="adj" fmla="val 55512"/>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47" name="Google Shape;7847;p88"/>
          <p:cNvSpPr txBox="1">
            <a:spLocks noGrp="1"/>
          </p:cNvSpPr>
          <p:nvPr>
            <p:ph type="subTitle" idx="2"/>
          </p:nvPr>
        </p:nvSpPr>
        <p:spPr>
          <a:xfrm>
            <a:off x="581025" y="193025"/>
            <a:ext cx="4029000" cy="316800"/>
          </a:xfrm>
          <a:prstGeom prst="rect">
            <a:avLst/>
          </a:prstGeom>
        </p:spPr>
        <p:txBody>
          <a:bodyPr spcFirstLastPara="1" wrap="square" lIns="91425" tIns="91425" rIns="91425" bIns="91425" anchor="ctr" anchorCtr="0">
            <a:normAutofit/>
          </a:bodyPr>
          <a:lstStyle>
            <a:lvl1pPr lvl="0" rtl="0">
              <a:spcBef>
                <a:spcPts val="0"/>
              </a:spcBef>
              <a:spcAft>
                <a:spcPts val="0"/>
              </a:spcAft>
              <a:buClr>
                <a:schemeClr val="dk2"/>
              </a:buClr>
              <a:buSzPts val="1000"/>
              <a:buFont typeface="Inter Medium"/>
              <a:buNone/>
              <a:defRPr sz="1000">
                <a:solidFill>
                  <a:schemeClr val="dk2"/>
                </a:solidFill>
                <a:latin typeface="Inter Medium"/>
                <a:ea typeface="Inter Medium"/>
                <a:cs typeface="Inter Medium"/>
                <a:sym typeface="Inter Medium"/>
              </a:defRPr>
            </a:lvl1pPr>
            <a:lvl2pPr lvl="1" rtl="0">
              <a:spcBef>
                <a:spcPts val="0"/>
              </a:spcBef>
              <a:spcAft>
                <a:spcPts val="0"/>
              </a:spcAft>
              <a:buSzPts val="1200"/>
              <a:buNone/>
              <a:defRPr sz="1200"/>
            </a:lvl2pPr>
            <a:lvl3pPr lvl="2" rtl="0">
              <a:spcBef>
                <a:spcPts val="0"/>
              </a:spcBef>
              <a:spcAft>
                <a:spcPts val="0"/>
              </a:spcAft>
              <a:buSzPts val="1200"/>
              <a:buNone/>
              <a:defRPr sz="1200"/>
            </a:lvl3pPr>
            <a:lvl4pPr lvl="3" rtl="0">
              <a:spcBef>
                <a:spcPts val="0"/>
              </a:spcBef>
              <a:spcAft>
                <a:spcPts val="0"/>
              </a:spcAft>
              <a:buSzPts val="1200"/>
              <a:buNone/>
              <a:defRPr sz="1200"/>
            </a:lvl4pPr>
            <a:lvl5pPr lvl="4" rtl="0">
              <a:spcBef>
                <a:spcPts val="0"/>
              </a:spcBef>
              <a:spcAft>
                <a:spcPts val="0"/>
              </a:spcAft>
              <a:buSzPts val="1200"/>
              <a:buNone/>
              <a:defRPr sz="1200"/>
            </a:lvl5pPr>
            <a:lvl6pPr lvl="5" rtl="0">
              <a:spcBef>
                <a:spcPts val="0"/>
              </a:spcBef>
              <a:spcAft>
                <a:spcPts val="0"/>
              </a:spcAft>
              <a:buSzPts val="1200"/>
              <a:buNone/>
              <a:defRPr sz="1200"/>
            </a:lvl6pPr>
            <a:lvl7pPr lvl="6" rtl="0">
              <a:spcBef>
                <a:spcPts val="0"/>
              </a:spcBef>
              <a:spcAft>
                <a:spcPts val="0"/>
              </a:spcAft>
              <a:buSzPts val="1200"/>
              <a:buNone/>
              <a:defRPr sz="1200"/>
            </a:lvl7pPr>
            <a:lvl8pPr lvl="7" rtl="0">
              <a:spcBef>
                <a:spcPts val="0"/>
              </a:spcBef>
              <a:spcAft>
                <a:spcPts val="0"/>
              </a:spcAft>
              <a:buSzPts val="1200"/>
              <a:buNone/>
              <a:defRPr sz="1200"/>
            </a:lvl8pPr>
            <a:lvl9pPr lvl="8" rtl="0">
              <a:spcBef>
                <a:spcPts val="0"/>
              </a:spcBef>
              <a:spcAft>
                <a:spcPts val="0"/>
              </a:spcAft>
              <a:buSzPts val="1200"/>
              <a:buNone/>
              <a:defRPr sz="1200"/>
            </a:lvl9pPr>
          </a:lstStyle>
          <a:p>
            <a:endParaRPr/>
          </a:p>
        </p:txBody>
      </p:sp>
      <p:sp>
        <p:nvSpPr>
          <p:cNvPr id="7848" name="Google Shape;7848;p88"/>
          <p:cNvSpPr/>
          <p:nvPr/>
        </p:nvSpPr>
        <p:spPr>
          <a:xfrm>
            <a:off x="4790172" y="507328"/>
            <a:ext cx="1673311" cy="4153303"/>
          </a:xfrm>
          <a:custGeom>
            <a:avLst/>
            <a:gdLst/>
            <a:ahLst/>
            <a:cxnLst/>
            <a:rect l="l" t="t" r="r" b="b"/>
            <a:pathLst>
              <a:path w="82745" h="207821" extrusionOk="0">
                <a:moveTo>
                  <a:pt x="0" y="0"/>
                </a:moveTo>
                <a:lnTo>
                  <a:pt x="0" y="3008"/>
                </a:lnTo>
                <a:lnTo>
                  <a:pt x="80339" y="104061"/>
                </a:lnTo>
                <a:lnTo>
                  <a:pt x="0" y="204813"/>
                </a:lnTo>
                <a:lnTo>
                  <a:pt x="0" y="207821"/>
                </a:lnTo>
                <a:lnTo>
                  <a:pt x="82745" y="104061"/>
                </a:lnTo>
                <a:lnTo>
                  <a:pt x="0" y="0"/>
                </a:lnTo>
                <a:close/>
              </a:path>
            </a:pathLst>
          </a:custGeom>
          <a:solidFill>
            <a:srgbClr val="515F6B">
              <a:alpha val="6535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7849" name="Google Shape;7849;p88"/>
          <p:cNvPicPr preferRelativeResize="0"/>
          <p:nvPr/>
        </p:nvPicPr>
        <p:blipFill>
          <a:blip r:embed="rId2">
            <a:alphaModFix/>
          </a:blip>
          <a:stretch>
            <a:fillRect/>
          </a:stretch>
        </p:blipFill>
        <p:spPr>
          <a:xfrm>
            <a:off x="8041517" y="4778600"/>
            <a:ext cx="597594" cy="170400"/>
          </a:xfrm>
          <a:prstGeom prst="rect">
            <a:avLst/>
          </a:prstGeom>
          <a:noFill/>
          <a:ln>
            <a:noFill/>
          </a:ln>
        </p:spPr>
      </p:pic>
    </p:spTree>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7850"/>
        <p:cNvGrpSpPr/>
        <p:nvPr/>
      </p:nvGrpSpPr>
      <p:grpSpPr>
        <a:xfrm>
          <a:off x="0" y="0"/>
          <a:ext cx="0" cy="0"/>
          <a:chOff x="0" y="0"/>
          <a:chExt cx="0" cy="0"/>
        </a:xfrm>
      </p:grpSpPr>
      <p:sp>
        <p:nvSpPr>
          <p:cNvPr id="7851" name="Google Shape;7851;p89"/>
          <p:cNvSpPr txBox="1">
            <a:spLocks noGrp="1"/>
          </p:cNvSpPr>
          <p:nvPr>
            <p:ph type="title"/>
          </p:nvPr>
        </p:nvSpPr>
        <p:spPr>
          <a:xfrm>
            <a:off x="244353" y="200600"/>
            <a:ext cx="8661600" cy="572700"/>
          </a:xfrm>
          <a:prstGeom prst="rect">
            <a:avLst/>
          </a:prstGeom>
        </p:spPr>
        <p:txBody>
          <a:bodyPr spcFirstLastPara="1" wrap="square" lIns="91425" tIns="91425" rIns="91425" bIns="91425" anchor="t" anchorCtr="0">
            <a:normAutofit/>
          </a:bodyPr>
          <a:lstStyle>
            <a:lvl1pPr lvl="0" rtl="0">
              <a:spcBef>
                <a:spcPts val="0"/>
              </a:spcBef>
              <a:spcAft>
                <a:spcPts val="0"/>
              </a:spcAft>
              <a:buSzPts val="24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7852" name="Google Shape;7852;p89"/>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rtl="0">
              <a:spcBef>
                <a:spcPts val="0"/>
              </a:spcBef>
              <a:spcAft>
                <a:spcPts val="0"/>
              </a:spcAft>
              <a:buSzPts val="1400"/>
              <a:buChar char="●"/>
              <a:defRPr sz="1400"/>
            </a:lvl1pPr>
            <a:lvl2pPr marL="914400" lvl="1" indent="-292100" rtl="0">
              <a:spcBef>
                <a:spcPts val="0"/>
              </a:spcBef>
              <a:spcAft>
                <a:spcPts val="0"/>
              </a:spcAft>
              <a:buSzPts val="1000"/>
              <a:buChar char="○"/>
              <a:defRPr sz="1000"/>
            </a:lvl2pPr>
            <a:lvl3pPr marL="1371600" lvl="2" indent="-292100" rtl="0">
              <a:spcBef>
                <a:spcPts val="0"/>
              </a:spcBef>
              <a:spcAft>
                <a:spcPts val="0"/>
              </a:spcAft>
              <a:buSzPts val="1000"/>
              <a:buChar char="■"/>
              <a:defRPr sz="1000"/>
            </a:lvl3pPr>
            <a:lvl4pPr marL="1828800" lvl="3" indent="-292100" rtl="0">
              <a:spcBef>
                <a:spcPts val="0"/>
              </a:spcBef>
              <a:spcAft>
                <a:spcPts val="0"/>
              </a:spcAft>
              <a:buSzPts val="1000"/>
              <a:buChar char="●"/>
              <a:defRPr sz="1000"/>
            </a:lvl4pPr>
            <a:lvl5pPr marL="2286000" lvl="4" indent="-292100" rtl="0">
              <a:spcBef>
                <a:spcPts val="0"/>
              </a:spcBef>
              <a:spcAft>
                <a:spcPts val="0"/>
              </a:spcAft>
              <a:buSzPts val="1000"/>
              <a:buChar char="○"/>
              <a:defRPr/>
            </a:lvl5pPr>
            <a:lvl6pPr marL="2743200" lvl="5" indent="-279400" rtl="0">
              <a:spcBef>
                <a:spcPts val="0"/>
              </a:spcBef>
              <a:spcAft>
                <a:spcPts val="0"/>
              </a:spcAft>
              <a:buSzPts val="800"/>
              <a:buChar char="■"/>
              <a:defRPr sz="800"/>
            </a:lvl6pPr>
            <a:lvl7pPr marL="3200400" lvl="6" indent="-279400" rtl="0">
              <a:spcBef>
                <a:spcPts val="0"/>
              </a:spcBef>
              <a:spcAft>
                <a:spcPts val="0"/>
              </a:spcAft>
              <a:buSzPts val="800"/>
              <a:buChar char="●"/>
              <a:defRPr sz="800"/>
            </a:lvl7pPr>
            <a:lvl8pPr marL="3657600" lvl="7" indent="-279400" rtl="0">
              <a:spcBef>
                <a:spcPts val="0"/>
              </a:spcBef>
              <a:spcAft>
                <a:spcPts val="0"/>
              </a:spcAft>
              <a:buSzPts val="800"/>
              <a:buChar char="○"/>
              <a:defRPr sz="800"/>
            </a:lvl8pPr>
            <a:lvl9pPr marL="4114800" lvl="8" indent="-279400" rtl="0">
              <a:spcBef>
                <a:spcPts val="0"/>
              </a:spcBef>
              <a:spcAft>
                <a:spcPts val="0"/>
              </a:spcAft>
              <a:buSzPts val="800"/>
              <a:buChar char="■"/>
              <a:defRPr sz="800"/>
            </a:lvl9pPr>
          </a:lstStyle>
          <a:p>
            <a:endParaRPr/>
          </a:p>
        </p:txBody>
      </p:sp>
      <p:sp>
        <p:nvSpPr>
          <p:cNvPr id="7853" name="Google Shape;7853;p89"/>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rtl="0">
              <a:spcBef>
                <a:spcPts val="0"/>
              </a:spcBef>
              <a:spcAft>
                <a:spcPts val="0"/>
              </a:spcAft>
              <a:buSzPts val="1400"/>
              <a:buChar char="●"/>
              <a:defRPr sz="1400"/>
            </a:lvl1pPr>
            <a:lvl2pPr marL="914400" lvl="1" indent="-292100" rtl="0">
              <a:spcBef>
                <a:spcPts val="0"/>
              </a:spcBef>
              <a:spcAft>
                <a:spcPts val="0"/>
              </a:spcAft>
              <a:buSzPts val="1000"/>
              <a:buChar char="○"/>
              <a:defRPr sz="1000"/>
            </a:lvl2pPr>
            <a:lvl3pPr marL="1371600" lvl="2" indent="-292100" rtl="0">
              <a:spcBef>
                <a:spcPts val="0"/>
              </a:spcBef>
              <a:spcAft>
                <a:spcPts val="0"/>
              </a:spcAft>
              <a:buSzPts val="1000"/>
              <a:buChar char="■"/>
              <a:defRPr sz="1000"/>
            </a:lvl3pPr>
            <a:lvl4pPr marL="1828800" lvl="3" indent="-292100" rtl="0">
              <a:spcBef>
                <a:spcPts val="0"/>
              </a:spcBef>
              <a:spcAft>
                <a:spcPts val="0"/>
              </a:spcAft>
              <a:buSzPts val="1000"/>
              <a:buChar char="●"/>
              <a:defRPr sz="1000"/>
            </a:lvl4pPr>
            <a:lvl5pPr marL="2286000" lvl="4" indent="-292100" rtl="0">
              <a:spcBef>
                <a:spcPts val="0"/>
              </a:spcBef>
              <a:spcAft>
                <a:spcPts val="0"/>
              </a:spcAft>
              <a:buSzPts val="1000"/>
              <a:buChar char="○"/>
              <a:defRPr/>
            </a:lvl5pPr>
            <a:lvl6pPr marL="2743200" lvl="5" indent="-279400" rtl="0">
              <a:spcBef>
                <a:spcPts val="0"/>
              </a:spcBef>
              <a:spcAft>
                <a:spcPts val="0"/>
              </a:spcAft>
              <a:buSzPts val="800"/>
              <a:buChar char="■"/>
              <a:defRPr sz="800"/>
            </a:lvl6pPr>
            <a:lvl7pPr marL="3200400" lvl="6" indent="-279400" rtl="0">
              <a:spcBef>
                <a:spcPts val="0"/>
              </a:spcBef>
              <a:spcAft>
                <a:spcPts val="0"/>
              </a:spcAft>
              <a:buSzPts val="800"/>
              <a:buChar char="●"/>
              <a:defRPr sz="800"/>
            </a:lvl7pPr>
            <a:lvl8pPr marL="3657600" lvl="7" indent="-279400" rtl="0">
              <a:spcBef>
                <a:spcPts val="0"/>
              </a:spcBef>
              <a:spcAft>
                <a:spcPts val="0"/>
              </a:spcAft>
              <a:buSzPts val="800"/>
              <a:buChar char="○"/>
              <a:defRPr sz="800"/>
            </a:lvl8pPr>
            <a:lvl9pPr marL="4114800" lvl="8" indent="-279400" rtl="0">
              <a:spcBef>
                <a:spcPts val="0"/>
              </a:spcBef>
              <a:spcAft>
                <a:spcPts val="0"/>
              </a:spcAft>
              <a:buSzPts val="800"/>
              <a:buChar char="■"/>
              <a:defRPr sz="800"/>
            </a:lvl9pPr>
          </a:lstStyle>
          <a:p>
            <a:endParaRPr/>
          </a:p>
        </p:txBody>
      </p:sp>
      <p:sp>
        <p:nvSpPr>
          <p:cNvPr id="7854" name="Google Shape;7854;p89"/>
          <p:cNvSpPr txBox="1">
            <a:spLocks noGrp="1"/>
          </p:cNvSpPr>
          <p:nvPr>
            <p:ph type="sldNum" idx="12"/>
          </p:nvPr>
        </p:nvSpPr>
        <p:spPr>
          <a:xfrm>
            <a:off x="8702350" y="4780525"/>
            <a:ext cx="318900" cy="272700"/>
          </a:xfrm>
          <a:prstGeom prst="rect">
            <a:avLst/>
          </a:prstGeom>
        </p:spPr>
        <p:txBody>
          <a:bodyPr spcFirstLastPara="1" wrap="square" lIns="91425" tIns="91425" rIns="91425" bIns="91425" anchor="ctr" anchorCtr="0">
            <a:normAutofit lnSpcReduction="20000"/>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grpSp>
        <p:nvGrpSpPr>
          <p:cNvPr id="7855" name="Google Shape;7855;p89"/>
          <p:cNvGrpSpPr/>
          <p:nvPr/>
        </p:nvGrpSpPr>
        <p:grpSpPr>
          <a:xfrm>
            <a:off x="8041173" y="4778596"/>
            <a:ext cx="598277" cy="170409"/>
            <a:chOff x="238125" y="1822850"/>
            <a:chExt cx="7080200" cy="2016675"/>
          </a:xfrm>
        </p:grpSpPr>
        <p:sp>
          <p:nvSpPr>
            <p:cNvPr id="7856" name="Google Shape;7856;p89"/>
            <p:cNvSpPr/>
            <p:nvPr/>
          </p:nvSpPr>
          <p:spPr>
            <a:xfrm>
              <a:off x="238125" y="1822875"/>
              <a:ext cx="2435325" cy="2016650"/>
            </a:xfrm>
            <a:custGeom>
              <a:avLst/>
              <a:gdLst/>
              <a:ahLst/>
              <a:cxnLst/>
              <a:rect l="l" t="t" r="r" b="b"/>
              <a:pathLst>
                <a:path w="97413" h="80666" extrusionOk="0">
                  <a:moveTo>
                    <a:pt x="0" y="0"/>
                  </a:moveTo>
                  <a:lnTo>
                    <a:pt x="0" y="51030"/>
                  </a:lnTo>
                  <a:cubicBezTo>
                    <a:pt x="0" y="71547"/>
                    <a:pt x="12012" y="80666"/>
                    <a:pt x="27444" y="80666"/>
                  </a:cubicBezTo>
                  <a:cubicBezTo>
                    <a:pt x="36738" y="80666"/>
                    <a:pt x="44103" y="77071"/>
                    <a:pt x="48750" y="70144"/>
                  </a:cubicBezTo>
                  <a:cubicBezTo>
                    <a:pt x="53310" y="77071"/>
                    <a:pt x="60675" y="80666"/>
                    <a:pt x="69969" y="80666"/>
                  </a:cubicBezTo>
                  <a:cubicBezTo>
                    <a:pt x="85488" y="80666"/>
                    <a:pt x="97413" y="71547"/>
                    <a:pt x="97413" y="51030"/>
                  </a:cubicBezTo>
                  <a:lnTo>
                    <a:pt x="97413" y="0"/>
                  </a:lnTo>
                  <a:lnTo>
                    <a:pt x="78386" y="0"/>
                  </a:lnTo>
                  <a:lnTo>
                    <a:pt x="78386" y="51030"/>
                  </a:lnTo>
                  <a:cubicBezTo>
                    <a:pt x="78386" y="59886"/>
                    <a:pt x="73914" y="63130"/>
                    <a:pt x="68303" y="63130"/>
                  </a:cubicBezTo>
                  <a:cubicBezTo>
                    <a:pt x="62691" y="63130"/>
                    <a:pt x="58220" y="59886"/>
                    <a:pt x="58220" y="51030"/>
                  </a:cubicBezTo>
                  <a:lnTo>
                    <a:pt x="58220" y="0"/>
                  </a:lnTo>
                  <a:lnTo>
                    <a:pt x="39193" y="0"/>
                  </a:lnTo>
                  <a:lnTo>
                    <a:pt x="39193" y="51030"/>
                  </a:lnTo>
                  <a:cubicBezTo>
                    <a:pt x="39193" y="59886"/>
                    <a:pt x="34897" y="63130"/>
                    <a:pt x="29110" y="63130"/>
                  </a:cubicBezTo>
                  <a:cubicBezTo>
                    <a:pt x="23323" y="63130"/>
                    <a:pt x="19027" y="59886"/>
                    <a:pt x="19027" y="51030"/>
                  </a:cubicBezTo>
                  <a:lnTo>
                    <a:pt x="19027" y="0"/>
                  </a:lnTo>
                  <a:close/>
                </a:path>
              </a:pathLst>
            </a:custGeom>
            <a:solidFill>
              <a:srgbClr val="CE1F3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57" name="Google Shape;7857;p89"/>
            <p:cNvSpPr/>
            <p:nvPr/>
          </p:nvSpPr>
          <p:spPr>
            <a:xfrm>
              <a:off x="2870725" y="1822850"/>
              <a:ext cx="2018850" cy="2016675"/>
            </a:xfrm>
            <a:custGeom>
              <a:avLst/>
              <a:gdLst/>
              <a:ahLst/>
              <a:cxnLst/>
              <a:rect l="l" t="t" r="r" b="b"/>
              <a:pathLst>
                <a:path w="80754" h="80667" extrusionOk="0">
                  <a:moveTo>
                    <a:pt x="40333" y="18151"/>
                  </a:moveTo>
                  <a:cubicBezTo>
                    <a:pt x="49276" y="18151"/>
                    <a:pt x="57080" y="23499"/>
                    <a:pt x="60587" y="31215"/>
                  </a:cubicBezTo>
                  <a:lnTo>
                    <a:pt x="20166" y="31390"/>
                  </a:lnTo>
                  <a:cubicBezTo>
                    <a:pt x="23586" y="23587"/>
                    <a:pt x="31302" y="18238"/>
                    <a:pt x="40333" y="18151"/>
                  </a:cubicBezTo>
                  <a:close/>
                  <a:moveTo>
                    <a:pt x="40407" y="1"/>
                  </a:moveTo>
                  <a:cubicBezTo>
                    <a:pt x="40353" y="1"/>
                    <a:pt x="40299" y="1"/>
                    <a:pt x="40245" y="1"/>
                  </a:cubicBezTo>
                  <a:cubicBezTo>
                    <a:pt x="17974" y="89"/>
                    <a:pt x="0" y="18238"/>
                    <a:pt x="88" y="40509"/>
                  </a:cubicBezTo>
                  <a:cubicBezTo>
                    <a:pt x="88" y="62726"/>
                    <a:pt x="18237" y="80667"/>
                    <a:pt x="40347" y="80667"/>
                  </a:cubicBezTo>
                  <a:cubicBezTo>
                    <a:pt x="40401" y="80667"/>
                    <a:pt x="40454" y="80667"/>
                    <a:pt x="40508" y="80667"/>
                  </a:cubicBezTo>
                  <a:cubicBezTo>
                    <a:pt x="56992" y="80667"/>
                    <a:pt x="71021" y="70759"/>
                    <a:pt x="77334" y="56642"/>
                  </a:cubicBezTo>
                  <a:lnTo>
                    <a:pt x="77334" y="56642"/>
                  </a:lnTo>
                  <a:lnTo>
                    <a:pt x="55326" y="56730"/>
                  </a:lnTo>
                  <a:cubicBezTo>
                    <a:pt x="51381" y="60237"/>
                    <a:pt x="46208" y="62517"/>
                    <a:pt x="40508" y="62517"/>
                  </a:cubicBezTo>
                  <a:cubicBezTo>
                    <a:pt x="30513" y="62517"/>
                    <a:pt x="22008" y="55941"/>
                    <a:pt x="19202" y="46910"/>
                  </a:cubicBezTo>
                  <a:lnTo>
                    <a:pt x="80227" y="46647"/>
                  </a:lnTo>
                  <a:cubicBezTo>
                    <a:pt x="80578" y="44542"/>
                    <a:pt x="80754" y="42438"/>
                    <a:pt x="80754" y="40246"/>
                  </a:cubicBezTo>
                  <a:cubicBezTo>
                    <a:pt x="80666" y="18029"/>
                    <a:pt x="62604" y="1"/>
                    <a:pt x="40407" y="1"/>
                  </a:cubicBezTo>
                  <a:close/>
                </a:path>
              </a:pathLst>
            </a:custGeom>
            <a:solidFill>
              <a:srgbClr val="CE1F3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58" name="Google Shape;7858;p89"/>
            <p:cNvSpPr/>
            <p:nvPr/>
          </p:nvSpPr>
          <p:spPr>
            <a:xfrm>
              <a:off x="4707625" y="1822875"/>
              <a:ext cx="2113100" cy="2016650"/>
            </a:xfrm>
            <a:custGeom>
              <a:avLst/>
              <a:gdLst/>
              <a:ahLst/>
              <a:cxnLst/>
              <a:rect l="l" t="t" r="r" b="b"/>
              <a:pathLst>
                <a:path w="84524" h="80666" extrusionOk="0">
                  <a:moveTo>
                    <a:pt x="22446" y="4209"/>
                  </a:moveTo>
                  <a:lnTo>
                    <a:pt x="47084" y="40333"/>
                  </a:lnTo>
                  <a:lnTo>
                    <a:pt x="22446" y="76457"/>
                  </a:lnTo>
                  <a:lnTo>
                    <a:pt x="7979" y="76457"/>
                  </a:lnTo>
                  <a:lnTo>
                    <a:pt x="32617" y="40333"/>
                  </a:lnTo>
                  <a:lnTo>
                    <a:pt x="7979" y="4209"/>
                  </a:lnTo>
                  <a:close/>
                  <a:moveTo>
                    <a:pt x="0" y="0"/>
                  </a:moveTo>
                  <a:lnTo>
                    <a:pt x="27532" y="40333"/>
                  </a:lnTo>
                  <a:lnTo>
                    <a:pt x="0" y="80666"/>
                  </a:lnTo>
                  <a:lnTo>
                    <a:pt x="24638" y="80666"/>
                  </a:lnTo>
                  <a:lnTo>
                    <a:pt x="42262" y="54888"/>
                  </a:lnTo>
                  <a:lnTo>
                    <a:pt x="59886" y="80666"/>
                  </a:lnTo>
                  <a:lnTo>
                    <a:pt x="84524" y="80666"/>
                  </a:lnTo>
                  <a:lnTo>
                    <a:pt x="56992" y="40333"/>
                  </a:lnTo>
                  <a:lnTo>
                    <a:pt x="84524" y="0"/>
                  </a:lnTo>
                  <a:lnTo>
                    <a:pt x="59886" y="0"/>
                  </a:lnTo>
                  <a:lnTo>
                    <a:pt x="42262" y="25866"/>
                  </a:lnTo>
                  <a:lnTo>
                    <a:pt x="24638" y="0"/>
                  </a:lnTo>
                  <a:close/>
                </a:path>
              </a:pathLst>
            </a:custGeom>
            <a:solidFill>
              <a:srgbClr val="CE1F3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59" name="Google Shape;7859;p89"/>
            <p:cNvSpPr/>
            <p:nvPr/>
          </p:nvSpPr>
          <p:spPr>
            <a:xfrm>
              <a:off x="5106550" y="2033300"/>
              <a:ext cx="651050" cy="1595800"/>
            </a:xfrm>
            <a:custGeom>
              <a:avLst/>
              <a:gdLst/>
              <a:ahLst/>
              <a:cxnLst/>
              <a:rect l="l" t="t" r="r" b="b"/>
              <a:pathLst>
                <a:path w="26042" h="63832" extrusionOk="0">
                  <a:moveTo>
                    <a:pt x="1" y="0"/>
                  </a:moveTo>
                  <a:lnTo>
                    <a:pt x="21746" y="31916"/>
                  </a:lnTo>
                  <a:lnTo>
                    <a:pt x="1" y="63831"/>
                  </a:lnTo>
                  <a:lnTo>
                    <a:pt x="4297" y="63831"/>
                  </a:lnTo>
                  <a:lnTo>
                    <a:pt x="26042" y="31916"/>
                  </a:lnTo>
                  <a:lnTo>
                    <a:pt x="4297" y="0"/>
                  </a:lnTo>
                  <a:close/>
                </a:path>
              </a:pathLst>
            </a:custGeom>
            <a:solidFill>
              <a:srgbClr val="CE1F3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60" name="Google Shape;7860;p89"/>
            <p:cNvSpPr/>
            <p:nvPr/>
          </p:nvSpPr>
          <p:spPr>
            <a:xfrm>
              <a:off x="5764150" y="2831175"/>
              <a:ext cx="247725" cy="725575"/>
            </a:xfrm>
            <a:custGeom>
              <a:avLst/>
              <a:gdLst/>
              <a:ahLst/>
              <a:cxnLst/>
              <a:rect l="l" t="t" r="r" b="b"/>
              <a:pathLst>
                <a:path w="9909" h="29023" extrusionOk="0">
                  <a:moveTo>
                    <a:pt x="9909" y="1"/>
                  </a:moveTo>
                  <a:lnTo>
                    <a:pt x="1" y="14556"/>
                  </a:lnTo>
                  <a:lnTo>
                    <a:pt x="9909" y="29023"/>
                  </a:lnTo>
                  <a:lnTo>
                    <a:pt x="9909" y="1"/>
                  </a:lnTo>
                  <a:close/>
                </a:path>
              </a:pathLst>
            </a:custGeom>
            <a:solidFill>
              <a:srgbClr val="9C182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61" name="Google Shape;7861;p89"/>
            <p:cNvSpPr/>
            <p:nvPr/>
          </p:nvSpPr>
          <p:spPr>
            <a:xfrm>
              <a:off x="6842625" y="1822875"/>
              <a:ext cx="197300" cy="236750"/>
            </a:xfrm>
            <a:custGeom>
              <a:avLst/>
              <a:gdLst/>
              <a:ahLst/>
              <a:cxnLst/>
              <a:rect l="l" t="t" r="r" b="b"/>
              <a:pathLst>
                <a:path w="7892" h="9470" extrusionOk="0">
                  <a:moveTo>
                    <a:pt x="1" y="0"/>
                  </a:moveTo>
                  <a:lnTo>
                    <a:pt x="1" y="1754"/>
                  </a:lnTo>
                  <a:lnTo>
                    <a:pt x="2719" y="1754"/>
                  </a:lnTo>
                  <a:lnTo>
                    <a:pt x="2719" y="9469"/>
                  </a:lnTo>
                  <a:lnTo>
                    <a:pt x="5086" y="9469"/>
                  </a:lnTo>
                  <a:lnTo>
                    <a:pt x="5086" y="1754"/>
                  </a:lnTo>
                  <a:lnTo>
                    <a:pt x="7892" y="1754"/>
                  </a:lnTo>
                  <a:lnTo>
                    <a:pt x="7892" y="0"/>
                  </a:lnTo>
                  <a:close/>
                </a:path>
              </a:pathLst>
            </a:custGeom>
            <a:solidFill>
              <a:srgbClr val="CE0E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62" name="Google Shape;7862;p89"/>
            <p:cNvSpPr/>
            <p:nvPr/>
          </p:nvSpPr>
          <p:spPr>
            <a:xfrm>
              <a:off x="7064025" y="1822875"/>
              <a:ext cx="254300" cy="236750"/>
            </a:xfrm>
            <a:custGeom>
              <a:avLst/>
              <a:gdLst/>
              <a:ahLst/>
              <a:cxnLst/>
              <a:rect l="l" t="t" r="r" b="b"/>
              <a:pathLst>
                <a:path w="10172" h="9470" extrusionOk="0">
                  <a:moveTo>
                    <a:pt x="0" y="0"/>
                  </a:moveTo>
                  <a:lnTo>
                    <a:pt x="0" y="9469"/>
                  </a:lnTo>
                  <a:lnTo>
                    <a:pt x="2280" y="9469"/>
                  </a:lnTo>
                  <a:lnTo>
                    <a:pt x="2280" y="7277"/>
                  </a:lnTo>
                  <a:lnTo>
                    <a:pt x="2017" y="2718"/>
                  </a:lnTo>
                  <a:lnTo>
                    <a:pt x="4297" y="9469"/>
                  </a:lnTo>
                  <a:lnTo>
                    <a:pt x="5875" y="9469"/>
                  </a:lnTo>
                  <a:lnTo>
                    <a:pt x="8155" y="2718"/>
                  </a:lnTo>
                  <a:lnTo>
                    <a:pt x="7892" y="7277"/>
                  </a:lnTo>
                  <a:lnTo>
                    <a:pt x="7892" y="9469"/>
                  </a:lnTo>
                  <a:lnTo>
                    <a:pt x="10171" y="9469"/>
                  </a:lnTo>
                  <a:lnTo>
                    <a:pt x="10171" y="0"/>
                  </a:lnTo>
                  <a:lnTo>
                    <a:pt x="7190" y="0"/>
                  </a:lnTo>
                  <a:lnTo>
                    <a:pt x="5086" y="6576"/>
                  </a:lnTo>
                  <a:lnTo>
                    <a:pt x="2982" y="0"/>
                  </a:lnTo>
                  <a:close/>
                </a:path>
              </a:pathLst>
            </a:custGeom>
            <a:solidFill>
              <a:srgbClr val="CE0E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7863" name="Google Shape;7863;p89"/>
          <p:cNvSpPr txBox="1"/>
          <p:nvPr/>
        </p:nvSpPr>
        <p:spPr>
          <a:xfrm>
            <a:off x="244350" y="4765500"/>
            <a:ext cx="1315500" cy="292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700">
                <a:solidFill>
                  <a:schemeClr val="dk2"/>
                </a:solidFill>
                <a:latin typeface="Inter Medium"/>
                <a:ea typeface="Inter Medium"/>
                <a:cs typeface="Inter Medium"/>
                <a:sym typeface="Inter Medium"/>
              </a:rPr>
              <a:t>Proprietary &amp; Confidential</a:t>
            </a:r>
            <a:endParaRPr sz="700">
              <a:solidFill>
                <a:schemeClr val="dk2"/>
              </a:solidFill>
              <a:latin typeface="Inter Medium"/>
              <a:ea typeface="Inter Medium"/>
              <a:cs typeface="Inter Medium"/>
              <a:sym typeface="Inter Medium"/>
            </a:endParaRPr>
          </a:p>
        </p:txBody>
      </p:sp>
    </p:spTree>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matchingName="Title and two columns (w/Light BG)">
  <p:cSld name="TITLE_AND_TWO_COLUMNS_1">
    <p:bg>
      <p:bgPr>
        <a:solidFill>
          <a:srgbClr val="E2F0F9">
            <a:alpha val="58099"/>
          </a:srgbClr>
        </a:solidFill>
        <a:effectLst/>
      </p:bgPr>
    </p:bg>
    <p:spTree>
      <p:nvGrpSpPr>
        <p:cNvPr id="1" name="Shape 7864"/>
        <p:cNvGrpSpPr/>
        <p:nvPr/>
      </p:nvGrpSpPr>
      <p:grpSpPr>
        <a:xfrm>
          <a:off x="0" y="0"/>
          <a:ext cx="0" cy="0"/>
          <a:chOff x="0" y="0"/>
          <a:chExt cx="0" cy="0"/>
        </a:xfrm>
      </p:grpSpPr>
      <p:sp>
        <p:nvSpPr>
          <p:cNvPr id="7865" name="Google Shape;7865;p90"/>
          <p:cNvSpPr/>
          <p:nvPr/>
        </p:nvSpPr>
        <p:spPr>
          <a:xfrm rot="-5400000">
            <a:off x="-2754775" y="2407832"/>
            <a:ext cx="5499900" cy="5499900"/>
          </a:xfrm>
          <a:prstGeom prst="pie">
            <a:avLst>
              <a:gd name="adj1" fmla="val 0"/>
              <a:gd name="adj2" fmla="val 5382146"/>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7866" name="Google Shape;7866;p90"/>
          <p:cNvGrpSpPr/>
          <p:nvPr/>
        </p:nvGrpSpPr>
        <p:grpSpPr>
          <a:xfrm>
            <a:off x="6808166" y="782936"/>
            <a:ext cx="1845454" cy="1820064"/>
            <a:chOff x="5927502" y="551679"/>
            <a:chExt cx="2377550" cy="2344839"/>
          </a:xfrm>
        </p:grpSpPr>
        <p:grpSp>
          <p:nvGrpSpPr>
            <p:cNvPr id="7867" name="Google Shape;7867;p90"/>
            <p:cNvGrpSpPr/>
            <p:nvPr/>
          </p:nvGrpSpPr>
          <p:grpSpPr>
            <a:xfrm>
              <a:off x="5927502" y="551679"/>
              <a:ext cx="2377550" cy="653782"/>
              <a:chOff x="2159414" y="3486447"/>
              <a:chExt cx="2606105" cy="720500"/>
            </a:xfrm>
          </p:grpSpPr>
          <p:grpSp>
            <p:nvGrpSpPr>
              <p:cNvPr id="7868" name="Google Shape;7868;p90"/>
              <p:cNvGrpSpPr/>
              <p:nvPr/>
            </p:nvGrpSpPr>
            <p:grpSpPr>
              <a:xfrm>
                <a:off x="2159414" y="3486447"/>
                <a:ext cx="2606105" cy="49200"/>
                <a:chOff x="2159414" y="3486447"/>
                <a:chExt cx="2606105" cy="49200"/>
              </a:xfrm>
            </p:grpSpPr>
            <p:sp>
              <p:nvSpPr>
                <p:cNvPr id="7869" name="Google Shape;7869;p90"/>
                <p:cNvSpPr/>
                <p:nvPr/>
              </p:nvSpPr>
              <p:spPr>
                <a:xfrm>
                  <a:off x="2159414"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70" name="Google Shape;7870;p90"/>
                <p:cNvSpPr/>
                <p:nvPr/>
              </p:nvSpPr>
              <p:spPr>
                <a:xfrm>
                  <a:off x="2329855"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71" name="Google Shape;7871;p90"/>
                <p:cNvSpPr/>
                <p:nvPr/>
              </p:nvSpPr>
              <p:spPr>
                <a:xfrm>
                  <a:off x="2500295"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72" name="Google Shape;7872;p90"/>
                <p:cNvSpPr/>
                <p:nvPr/>
              </p:nvSpPr>
              <p:spPr>
                <a:xfrm>
                  <a:off x="2670735"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73" name="Google Shape;7873;p90"/>
                <p:cNvSpPr/>
                <p:nvPr/>
              </p:nvSpPr>
              <p:spPr>
                <a:xfrm>
                  <a:off x="2841176"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74" name="Google Shape;7874;p90"/>
                <p:cNvSpPr/>
                <p:nvPr/>
              </p:nvSpPr>
              <p:spPr>
                <a:xfrm>
                  <a:off x="3011616"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75" name="Google Shape;7875;p90"/>
                <p:cNvSpPr/>
                <p:nvPr/>
              </p:nvSpPr>
              <p:spPr>
                <a:xfrm>
                  <a:off x="3182056"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76" name="Google Shape;7876;p90"/>
                <p:cNvSpPr/>
                <p:nvPr/>
              </p:nvSpPr>
              <p:spPr>
                <a:xfrm>
                  <a:off x="3352497"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77" name="Google Shape;7877;p90"/>
                <p:cNvSpPr/>
                <p:nvPr/>
              </p:nvSpPr>
              <p:spPr>
                <a:xfrm>
                  <a:off x="3522937"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78" name="Google Shape;7878;p90"/>
                <p:cNvSpPr/>
                <p:nvPr/>
              </p:nvSpPr>
              <p:spPr>
                <a:xfrm>
                  <a:off x="3693377"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79" name="Google Shape;7879;p90"/>
                <p:cNvSpPr/>
                <p:nvPr/>
              </p:nvSpPr>
              <p:spPr>
                <a:xfrm>
                  <a:off x="3863818"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80" name="Google Shape;7880;p90"/>
                <p:cNvSpPr/>
                <p:nvPr/>
              </p:nvSpPr>
              <p:spPr>
                <a:xfrm>
                  <a:off x="4034258"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81" name="Google Shape;7881;p90"/>
                <p:cNvSpPr/>
                <p:nvPr/>
              </p:nvSpPr>
              <p:spPr>
                <a:xfrm>
                  <a:off x="4204698"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82" name="Google Shape;7882;p90"/>
                <p:cNvSpPr/>
                <p:nvPr/>
              </p:nvSpPr>
              <p:spPr>
                <a:xfrm>
                  <a:off x="4375139"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83" name="Google Shape;7883;p90"/>
                <p:cNvSpPr/>
                <p:nvPr/>
              </p:nvSpPr>
              <p:spPr>
                <a:xfrm>
                  <a:off x="4545579"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84" name="Google Shape;7884;p90"/>
                <p:cNvSpPr/>
                <p:nvPr/>
              </p:nvSpPr>
              <p:spPr>
                <a:xfrm>
                  <a:off x="4716019"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885" name="Google Shape;7885;p90"/>
              <p:cNvGrpSpPr/>
              <p:nvPr/>
            </p:nvGrpSpPr>
            <p:grpSpPr>
              <a:xfrm>
                <a:off x="2159414" y="3652838"/>
                <a:ext cx="2606105" cy="49200"/>
                <a:chOff x="2159414" y="3486447"/>
                <a:chExt cx="2606105" cy="49200"/>
              </a:xfrm>
            </p:grpSpPr>
            <p:sp>
              <p:nvSpPr>
                <p:cNvPr id="7886" name="Google Shape;7886;p90"/>
                <p:cNvSpPr/>
                <p:nvPr/>
              </p:nvSpPr>
              <p:spPr>
                <a:xfrm>
                  <a:off x="2159414"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87" name="Google Shape;7887;p90"/>
                <p:cNvSpPr/>
                <p:nvPr/>
              </p:nvSpPr>
              <p:spPr>
                <a:xfrm>
                  <a:off x="2329855"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88" name="Google Shape;7888;p90"/>
                <p:cNvSpPr/>
                <p:nvPr/>
              </p:nvSpPr>
              <p:spPr>
                <a:xfrm>
                  <a:off x="2500295"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89" name="Google Shape;7889;p90"/>
                <p:cNvSpPr/>
                <p:nvPr/>
              </p:nvSpPr>
              <p:spPr>
                <a:xfrm>
                  <a:off x="2670735"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90" name="Google Shape;7890;p90"/>
                <p:cNvSpPr/>
                <p:nvPr/>
              </p:nvSpPr>
              <p:spPr>
                <a:xfrm>
                  <a:off x="2841176"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91" name="Google Shape;7891;p90"/>
                <p:cNvSpPr/>
                <p:nvPr/>
              </p:nvSpPr>
              <p:spPr>
                <a:xfrm>
                  <a:off x="3011616"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92" name="Google Shape;7892;p90"/>
                <p:cNvSpPr/>
                <p:nvPr/>
              </p:nvSpPr>
              <p:spPr>
                <a:xfrm>
                  <a:off x="3182056"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93" name="Google Shape;7893;p90"/>
                <p:cNvSpPr/>
                <p:nvPr/>
              </p:nvSpPr>
              <p:spPr>
                <a:xfrm>
                  <a:off x="3352497"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94" name="Google Shape;7894;p90"/>
                <p:cNvSpPr/>
                <p:nvPr/>
              </p:nvSpPr>
              <p:spPr>
                <a:xfrm>
                  <a:off x="3522937"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95" name="Google Shape;7895;p90"/>
                <p:cNvSpPr/>
                <p:nvPr/>
              </p:nvSpPr>
              <p:spPr>
                <a:xfrm>
                  <a:off x="3693377"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96" name="Google Shape;7896;p90"/>
                <p:cNvSpPr/>
                <p:nvPr/>
              </p:nvSpPr>
              <p:spPr>
                <a:xfrm>
                  <a:off x="3863818"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97" name="Google Shape;7897;p90"/>
                <p:cNvSpPr/>
                <p:nvPr/>
              </p:nvSpPr>
              <p:spPr>
                <a:xfrm>
                  <a:off x="4034258"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98" name="Google Shape;7898;p90"/>
                <p:cNvSpPr/>
                <p:nvPr/>
              </p:nvSpPr>
              <p:spPr>
                <a:xfrm>
                  <a:off x="4204698"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99" name="Google Shape;7899;p90"/>
                <p:cNvSpPr/>
                <p:nvPr/>
              </p:nvSpPr>
              <p:spPr>
                <a:xfrm>
                  <a:off x="4375139"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00" name="Google Shape;7900;p90"/>
                <p:cNvSpPr/>
                <p:nvPr/>
              </p:nvSpPr>
              <p:spPr>
                <a:xfrm>
                  <a:off x="4545579"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01" name="Google Shape;7901;p90"/>
                <p:cNvSpPr/>
                <p:nvPr/>
              </p:nvSpPr>
              <p:spPr>
                <a:xfrm>
                  <a:off x="4716019"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902" name="Google Shape;7902;p90"/>
              <p:cNvGrpSpPr/>
              <p:nvPr/>
            </p:nvGrpSpPr>
            <p:grpSpPr>
              <a:xfrm>
                <a:off x="2159414" y="3819188"/>
                <a:ext cx="2606105" cy="49200"/>
                <a:chOff x="2159414" y="3486447"/>
                <a:chExt cx="2606105" cy="49200"/>
              </a:xfrm>
            </p:grpSpPr>
            <p:sp>
              <p:nvSpPr>
                <p:cNvPr id="7903" name="Google Shape;7903;p90"/>
                <p:cNvSpPr/>
                <p:nvPr/>
              </p:nvSpPr>
              <p:spPr>
                <a:xfrm>
                  <a:off x="2159414"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04" name="Google Shape;7904;p90"/>
                <p:cNvSpPr/>
                <p:nvPr/>
              </p:nvSpPr>
              <p:spPr>
                <a:xfrm>
                  <a:off x="2329855"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05" name="Google Shape;7905;p90"/>
                <p:cNvSpPr/>
                <p:nvPr/>
              </p:nvSpPr>
              <p:spPr>
                <a:xfrm>
                  <a:off x="2500295"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06" name="Google Shape;7906;p90"/>
                <p:cNvSpPr/>
                <p:nvPr/>
              </p:nvSpPr>
              <p:spPr>
                <a:xfrm>
                  <a:off x="2670735"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07" name="Google Shape;7907;p90"/>
                <p:cNvSpPr/>
                <p:nvPr/>
              </p:nvSpPr>
              <p:spPr>
                <a:xfrm>
                  <a:off x="2841176"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08" name="Google Shape;7908;p90"/>
                <p:cNvSpPr/>
                <p:nvPr/>
              </p:nvSpPr>
              <p:spPr>
                <a:xfrm>
                  <a:off x="3011616"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09" name="Google Shape;7909;p90"/>
                <p:cNvSpPr/>
                <p:nvPr/>
              </p:nvSpPr>
              <p:spPr>
                <a:xfrm>
                  <a:off x="3182056"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10" name="Google Shape;7910;p90"/>
                <p:cNvSpPr/>
                <p:nvPr/>
              </p:nvSpPr>
              <p:spPr>
                <a:xfrm>
                  <a:off x="3352497"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11" name="Google Shape;7911;p90"/>
                <p:cNvSpPr/>
                <p:nvPr/>
              </p:nvSpPr>
              <p:spPr>
                <a:xfrm>
                  <a:off x="3522937"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12" name="Google Shape;7912;p90"/>
                <p:cNvSpPr/>
                <p:nvPr/>
              </p:nvSpPr>
              <p:spPr>
                <a:xfrm>
                  <a:off x="3693377"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13" name="Google Shape;7913;p90"/>
                <p:cNvSpPr/>
                <p:nvPr/>
              </p:nvSpPr>
              <p:spPr>
                <a:xfrm>
                  <a:off x="3863818"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14" name="Google Shape;7914;p90"/>
                <p:cNvSpPr/>
                <p:nvPr/>
              </p:nvSpPr>
              <p:spPr>
                <a:xfrm>
                  <a:off x="4034258"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15" name="Google Shape;7915;p90"/>
                <p:cNvSpPr/>
                <p:nvPr/>
              </p:nvSpPr>
              <p:spPr>
                <a:xfrm>
                  <a:off x="4204698"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16" name="Google Shape;7916;p90"/>
                <p:cNvSpPr/>
                <p:nvPr/>
              </p:nvSpPr>
              <p:spPr>
                <a:xfrm>
                  <a:off x="4375139"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17" name="Google Shape;7917;p90"/>
                <p:cNvSpPr/>
                <p:nvPr/>
              </p:nvSpPr>
              <p:spPr>
                <a:xfrm>
                  <a:off x="4545579"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18" name="Google Shape;7918;p90"/>
                <p:cNvSpPr/>
                <p:nvPr/>
              </p:nvSpPr>
              <p:spPr>
                <a:xfrm>
                  <a:off x="4716019"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919" name="Google Shape;7919;p90"/>
              <p:cNvGrpSpPr/>
              <p:nvPr/>
            </p:nvGrpSpPr>
            <p:grpSpPr>
              <a:xfrm>
                <a:off x="2159414" y="3983540"/>
                <a:ext cx="2606105" cy="49200"/>
                <a:chOff x="2159414" y="3486447"/>
                <a:chExt cx="2606105" cy="49200"/>
              </a:xfrm>
            </p:grpSpPr>
            <p:sp>
              <p:nvSpPr>
                <p:cNvPr id="7920" name="Google Shape;7920;p90"/>
                <p:cNvSpPr/>
                <p:nvPr/>
              </p:nvSpPr>
              <p:spPr>
                <a:xfrm>
                  <a:off x="2159414"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21" name="Google Shape;7921;p90"/>
                <p:cNvSpPr/>
                <p:nvPr/>
              </p:nvSpPr>
              <p:spPr>
                <a:xfrm>
                  <a:off x="2329855"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22" name="Google Shape;7922;p90"/>
                <p:cNvSpPr/>
                <p:nvPr/>
              </p:nvSpPr>
              <p:spPr>
                <a:xfrm>
                  <a:off x="2500295"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23" name="Google Shape;7923;p90"/>
                <p:cNvSpPr/>
                <p:nvPr/>
              </p:nvSpPr>
              <p:spPr>
                <a:xfrm>
                  <a:off x="2670735"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24" name="Google Shape;7924;p90"/>
                <p:cNvSpPr/>
                <p:nvPr/>
              </p:nvSpPr>
              <p:spPr>
                <a:xfrm>
                  <a:off x="2841176"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25" name="Google Shape;7925;p90"/>
                <p:cNvSpPr/>
                <p:nvPr/>
              </p:nvSpPr>
              <p:spPr>
                <a:xfrm>
                  <a:off x="3011616"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26" name="Google Shape;7926;p90"/>
                <p:cNvSpPr/>
                <p:nvPr/>
              </p:nvSpPr>
              <p:spPr>
                <a:xfrm>
                  <a:off x="3182056"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27" name="Google Shape;7927;p90"/>
                <p:cNvSpPr/>
                <p:nvPr/>
              </p:nvSpPr>
              <p:spPr>
                <a:xfrm>
                  <a:off x="3352497"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28" name="Google Shape;7928;p90"/>
                <p:cNvSpPr/>
                <p:nvPr/>
              </p:nvSpPr>
              <p:spPr>
                <a:xfrm>
                  <a:off x="3522937"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29" name="Google Shape;7929;p90"/>
                <p:cNvSpPr/>
                <p:nvPr/>
              </p:nvSpPr>
              <p:spPr>
                <a:xfrm>
                  <a:off x="3693377"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30" name="Google Shape;7930;p90"/>
                <p:cNvSpPr/>
                <p:nvPr/>
              </p:nvSpPr>
              <p:spPr>
                <a:xfrm>
                  <a:off x="3863818"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31" name="Google Shape;7931;p90"/>
                <p:cNvSpPr/>
                <p:nvPr/>
              </p:nvSpPr>
              <p:spPr>
                <a:xfrm>
                  <a:off x="4034258"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32" name="Google Shape;7932;p90"/>
                <p:cNvSpPr/>
                <p:nvPr/>
              </p:nvSpPr>
              <p:spPr>
                <a:xfrm>
                  <a:off x="4204698"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33" name="Google Shape;7933;p90"/>
                <p:cNvSpPr/>
                <p:nvPr/>
              </p:nvSpPr>
              <p:spPr>
                <a:xfrm>
                  <a:off x="4375139"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34" name="Google Shape;7934;p90"/>
                <p:cNvSpPr/>
                <p:nvPr/>
              </p:nvSpPr>
              <p:spPr>
                <a:xfrm>
                  <a:off x="4545579"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35" name="Google Shape;7935;p90"/>
                <p:cNvSpPr/>
                <p:nvPr/>
              </p:nvSpPr>
              <p:spPr>
                <a:xfrm>
                  <a:off x="4716019"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936" name="Google Shape;7936;p90"/>
              <p:cNvGrpSpPr/>
              <p:nvPr/>
            </p:nvGrpSpPr>
            <p:grpSpPr>
              <a:xfrm>
                <a:off x="2159414" y="4157747"/>
                <a:ext cx="2606105" cy="49200"/>
                <a:chOff x="2159414" y="3486447"/>
                <a:chExt cx="2606105" cy="49200"/>
              </a:xfrm>
            </p:grpSpPr>
            <p:sp>
              <p:nvSpPr>
                <p:cNvPr id="7937" name="Google Shape;7937;p90"/>
                <p:cNvSpPr/>
                <p:nvPr/>
              </p:nvSpPr>
              <p:spPr>
                <a:xfrm>
                  <a:off x="2159414"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38" name="Google Shape;7938;p90"/>
                <p:cNvSpPr/>
                <p:nvPr/>
              </p:nvSpPr>
              <p:spPr>
                <a:xfrm>
                  <a:off x="2329855"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39" name="Google Shape;7939;p90"/>
                <p:cNvSpPr/>
                <p:nvPr/>
              </p:nvSpPr>
              <p:spPr>
                <a:xfrm>
                  <a:off x="2500295"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40" name="Google Shape;7940;p90"/>
                <p:cNvSpPr/>
                <p:nvPr/>
              </p:nvSpPr>
              <p:spPr>
                <a:xfrm>
                  <a:off x="2670735"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41" name="Google Shape;7941;p90"/>
                <p:cNvSpPr/>
                <p:nvPr/>
              </p:nvSpPr>
              <p:spPr>
                <a:xfrm>
                  <a:off x="2841176"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42" name="Google Shape;7942;p90"/>
                <p:cNvSpPr/>
                <p:nvPr/>
              </p:nvSpPr>
              <p:spPr>
                <a:xfrm>
                  <a:off x="3011616"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43" name="Google Shape;7943;p90"/>
                <p:cNvSpPr/>
                <p:nvPr/>
              </p:nvSpPr>
              <p:spPr>
                <a:xfrm>
                  <a:off x="3182056"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44" name="Google Shape;7944;p90"/>
                <p:cNvSpPr/>
                <p:nvPr/>
              </p:nvSpPr>
              <p:spPr>
                <a:xfrm>
                  <a:off x="3352497"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45" name="Google Shape;7945;p90"/>
                <p:cNvSpPr/>
                <p:nvPr/>
              </p:nvSpPr>
              <p:spPr>
                <a:xfrm>
                  <a:off x="3522937"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46" name="Google Shape;7946;p90"/>
                <p:cNvSpPr/>
                <p:nvPr/>
              </p:nvSpPr>
              <p:spPr>
                <a:xfrm>
                  <a:off x="3693377"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47" name="Google Shape;7947;p90"/>
                <p:cNvSpPr/>
                <p:nvPr/>
              </p:nvSpPr>
              <p:spPr>
                <a:xfrm>
                  <a:off x="3863818"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48" name="Google Shape;7948;p90"/>
                <p:cNvSpPr/>
                <p:nvPr/>
              </p:nvSpPr>
              <p:spPr>
                <a:xfrm>
                  <a:off x="4034258"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49" name="Google Shape;7949;p90"/>
                <p:cNvSpPr/>
                <p:nvPr/>
              </p:nvSpPr>
              <p:spPr>
                <a:xfrm>
                  <a:off x="4204698"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50" name="Google Shape;7950;p90"/>
                <p:cNvSpPr/>
                <p:nvPr/>
              </p:nvSpPr>
              <p:spPr>
                <a:xfrm>
                  <a:off x="4375139"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51" name="Google Shape;7951;p90"/>
                <p:cNvSpPr/>
                <p:nvPr/>
              </p:nvSpPr>
              <p:spPr>
                <a:xfrm>
                  <a:off x="4545579"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52" name="Google Shape;7952;p90"/>
                <p:cNvSpPr/>
                <p:nvPr/>
              </p:nvSpPr>
              <p:spPr>
                <a:xfrm>
                  <a:off x="4716019"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7953" name="Google Shape;7953;p90"/>
            <p:cNvGrpSpPr/>
            <p:nvPr/>
          </p:nvGrpSpPr>
          <p:grpSpPr>
            <a:xfrm>
              <a:off x="5927502" y="1318162"/>
              <a:ext cx="2377550" cy="653782"/>
              <a:chOff x="2159414" y="3486447"/>
              <a:chExt cx="2606105" cy="720500"/>
            </a:xfrm>
          </p:grpSpPr>
          <p:grpSp>
            <p:nvGrpSpPr>
              <p:cNvPr id="7954" name="Google Shape;7954;p90"/>
              <p:cNvGrpSpPr/>
              <p:nvPr/>
            </p:nvGrpSpPr>
            <p:grpSpPr>
              <a:xfrm>
                <a:off x="2159414" y="3486447"/>
                <a:ext cx="2606105" cy="49200"/>
                <a:chOff x="2159414" y="3486447"/>
                <a:chExt cx="2606105" cy="49200"/>
              </a:xfrm>
            </p:grpSpPr>
            <p:sp>
              <p:nvSpPr>
                <p:cNvPr id="7955" name="Google Shape;7955;p90"/>
                <p:cNvSpPr/>
                <p:nvPr/>
              </p:nvSpPr>
              <p:spPr>
                <a:xfrm>
                  <a:off x="2159414"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56" name="Google Shape;7956;p90"/>
                <p:cNvSpPr/>
                <p:nvPr/>
              </p:nvSpPr>
              <p:spPr>
                <a:xfrm>
                  <a:off x="2329855"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57" name="Google Shape;7957;p90"/>
                <p:cNvSpPr/>
                <p:nvPr/>
              </p:nvSpPr>
              <p:spPr>
                <a:xfrm>
                  <a:off x="2500295"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58" name="Google Shape;7958;p90"/>
                <p:cNvSpPr/>
                <p:nvPr/>
              </p:nvSpPr>
              <p:spPr>
                <a:xfrm>
                  <a:off x="2670735"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59" name="Google Shape;7959;p90"/>
                <p:cNvSpPr/>
                <p:nvPr/>
              </p:nvSpPr>
              <p:spPr>
                <a:xfrm>
                  <a:off x="2841176"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60" name="Google Shape;7960;p90"/>
                <p:cNvSpPr/>
                <p:nvPr/>
              </p:nvSpPr>
              <p:spPr>
                <a:xfrm>
                  <a:off x="3011616"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61" name="Google Shape;7961;p90"/>
                <p:cNvSpPr/>
                <p:nvPr/>
              </p:nvSpPr>
              <p:spPr>
                <a:xfrm>
                  <a:off x="3182056"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62" name="Google Shape;7962;p90"/>
                <p:cNvSpPr/>
                <p:nvPr/>
              </p:nvSpPr>
              <p:spPr>
                <a:xfrm>
                  <a:off x="3352497"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63" name="Google Shape;7963;p90"/>
                <p:cNvSpPr/>
                <p:nvPr/>
              </p:nvSpPr>
              <p:spPr>
                <a:xfrm>
                  <a:off x="3522937"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64" name="Google Shape;7964;p90"/>
                <p:cNvSpPr/>
                <p:nvPr/>
              </p:nvSpPr>
              <p:spPr>
                <a:xfrm>
                  <a:off x="3693377"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65" name="Google Shape;7965;p90"/>
                <p:cNvSpPr/>
                <p:nvPr/>
              </p:nvSpPr>
              <p:spPr>
                <a:xfrm>
                  <a:off x="3863818"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66" name="Google Shape;7966;p90"/>
                <p:cNvSpPr/>
                <p:nvPr/>
              </p:nvSpPr>
              <p:spPr>
                <a:xfrm>
                  <a:off x="4034258"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67" name="Google Shape;7967;p90"/>
                <p:cNvSpPr/>
                <p:nvPr/>
              </p:nvSpPr>
              <p:spPr>
                <a:xfrm>
                  <a:off x="4204698"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68" name="Google Shape;7968;p90"/>
                <p:cNvSpPr/>
                <p:nvPr/>
              </p:nvSpPr>
              <p:spPr>
                <a:xfrm>
                  <a:off x="4375139"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69" name="Google Shape;7969;p90"/>
                <p:cNvSpPr/>
                <p:nvPr/>
              </p:nvSpPr>
              <p:spPr>
                <a:xfrm>
                  <a:off x="4545579"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70" name="Google Shape;7970;p90"/>
                <p:cNvSpPr/>
                <p:nvPr/>
              </p:nvSpPr>
              <p:spPr>
                <a:xfrm>
                  <a:off x="4716019"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971" name="Google Shape;7971;p90"/>
              <p:cNvGrpSpPr/>
              <p:nvPr/>
            </p:nvGrpSpPr>
            <p:grpSpPr>
              <a:xfrm>
                <a:off x="2159414" y="3652838"/>
                <a:ext cx="2606105" cy="49200"/>
                <a:chOff x="2159414" y="3486447"/>
                <a:chExt cx="2606105" cy="49200"/>
              </a:xfrm>
            </p:grpSpPr>
            <p:sp>
              <p:nvSpPr>
                <p:cNvPr id="7972" name="Google Shape;7972;p90"/>
                <p:cNvSpPr/>
                <p:nvPr/>
              </p:nvSpPr>
              <p:spPr>
                <a:xfrm>
                  <a:off x="2159414"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73" name="Google Shape;7973;p90"/>
                <p:cNvSpPr/>
                <p:nvPr/>
              </p:nvSpPr>
              <p:spPr>
                <a:xfrm>
                  <a:off x="2329855"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74" name="Google Shape;7974;p90"/>
                <p:cNvSpPr/>
                <p:nvPr/>
              </p:nvSpPr>
              <p:spPr>
                <a:xfrm>
                  <a:off x="2500295"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75" name="Google Shape;7975;p90"/>
                <p:cNvSpPr/>
                <p:nvPr/>
              </p:nvSpPr>
              <p:spPr>
                <a:xfrm>
                  <a:off x="2670735"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76" name="Google Shape;7976;p90"/>
                <p:cNvSpPr/>
                <p:nvPr/>
              </p:nvSpPr>
              <p:spPr>
                <a:xfrm>
                  <a:off x="2841176"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77" name="Google Shape;7977;p90"/>
                <p:cNvSpPr/>
                <p:nvPr/>
              </p:nvSpPr>
              <p:spPr>
                <a:xfrm>
                  <a:off x="3011616"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78" name="Google Shape;7978;p90"/>
                <p:cNvSpPr/>
                <p:nvPr/>
              </p:nvSpPr>
              <p:spPr>
                <a:xfrm>
                  <a:off x="3182056"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79" name="Google Shape;7979;p90"/>
                <p:cNvSpPr/>
                <p:nvPr/>
              </p:nvSpPr>
              <p:spPr>
                <a:xfrm>
                  <a:off x="3352497"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80" name="Google Shape;7980;p90"/>
                <p:cNvSpPr/>
                <p:nvPr/>
              </p:nvSpPr>
              <p:spPr>
                <a:xfrm>
                  <a:off x="3522937"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81" name="Google Shape;7981;p90"/>
                <p:cNvSpPr/>
                <p:nvPr/>
              </p:nvSpPr>
              <p:spPr>
                <a:xfrm>
                  <a:off x="3693377"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82" name="Google Shape;7982;p90"/>
                <p:cNvSpPr/>
                <p:nvPr/>
              </p:nvSpPr>
              <p:spPr>
                <a:xfrm>
                  <a:off x="3863818"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83" name="Google Shape;7983;p90"/>
                <p:cNvSpPr/>
                <p:nvPr/>
              </p:nvSpPr>
              <p:spPr>
                <a:xfrm>
                  <a:off x="4034258"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84" name="Google Shape;7984;p90"/>
                <p:cNvSpPr/>
                <p:nvPr/>
              </p:nvSpPr>
              <p:spPr>
                <a:xfrm>
                  <a:off x="4204698"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85" name="Google Shape;7985;p90"/>
                <p:cNvSpPr/>
                <p:nvPr/>
              </p:nvSpPr>
              <p:spPr>
                <a:xfrm>
                  <a:off x="4375139"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86" name="Google Shape;7986;p90"/>
                <p:cNvSpPr/>
                <p:nvPr/>
              </p:nvSpPr>
              <p:spPr>
                <a:xfrm>
                  <a:off x="4545579"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87" name="Google Shape;7987;p90"/>
                <p:cNvSpPr/>
                <p:nvPr/>
              </p:nvSpPr>
              <p:spPr>
                <a:xfrm>
                  <a:off x="4716019"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988" name="Google Shape;7988;p90"/>
              <p:cNvGrpSpPr/>
              <p:nvPr/>
            </p:nvGrpSpPr>
            <p:grpSpPr>
              <a:xfrm>
                <a:off x="2159414" y="3819188"/>
                <a:ext cx="2606105" cy="49200"/>
                <a:chOff x="2159414" y="3486447"/>
                <a:chExt cx="2606105" cy="49200"/>
              </a:xfrm>
            </p:grpSpPr>
            <p:sp>
              <p:nvSpPr>
                <p:cNvPr id="7989" name="Google Shape;7989;p90"/>
                <p:cNvSpPr/>
                <p:nvPr/>
              </p:nvSpPr>
              <p:spPr>
                <a:xfrm>
                  <a:off x="2159414"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90" name="Google Shape;7990;p90"/>
                <p:cNvSpPr/>
                <p:nvPr/>
              </p:nvSpPr>
              <p:spPr>
                <a:xfrm>
                  <a:off x="2329855"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91" name="Google Shape;7991;p90"/>
                <p:cNvSpPr/>
                <p:nvPr/>
              </p:nvSpPr>
              <p:spPr>
                <a:xfrm>
                  <a:off x="2500295"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92" name="Google Shape;7992;p90"/>
                <p:cNvSpPr/>
                <p:nvPr/>
              </p:nvSpPr>
              <p:spPr>
                <a:xfrm>
                  <a:off x="2670735"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93" name="Google Shape;7993;p90"/>
                <p:cNvSpPr/>
                <p:nvPr/>
              </p:nvSpPr>
              <p:spPr>
                <a:xfrm>
                  <a:off x="2841176"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94" name="Google Shape;7994;p90"/>
                <p:cNvSpPr/>
                <p:nvPr/>
              </p:nvSpPr>
              <p:spPr>
                <a:xfrm>
                  <a:off x="3011616"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95" name="Google Shape;7995;p90"/>
                <p:cNvSpPr/>
                <p:nvPr/>
              </p:nvSpPr>
              <p:spPr>
                <a:xfrm>
                  <a:off x="3182056"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96" name="Google Shape;7996;p90"/>
                <p:cNvSpPr/>
                <p:nvPr/>
              </p:nvSpPr>
              <p:spPr>
                <a:xfrm>
                  <a:off x="3352497"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97" name="Google Shape;7997;p90"/>
                <p:cNvSpPr/>
                <p:nvPr/>
              </p:nvSpPr>
              <p:spPr>
                <a:xfrm>
                  <a:off x="3522937"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98" name="Google Shape;7998;p90"/>
                <p:cNvSpPr/>
                <p:nvPr/>
              </p:nvSpPr>
              <p:spPr>
                <a:xfrm>
                  <a:off x="3693377"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99" name="Google Shape;7999;p90"/>
                <p:cNvSpPr/>
                <p:nvPr/>
              </p:nvSpPr>
              <p:spPr>
                <a:xfrm>
                  <a:off x="3863818"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00" name="Google Shape;8000;p90"/>
                <p:cNvSpPr/>
                <p:nvPr/>
              </p:nvSpPr>
              <p:spPr>
                <a:xfrm>
                  <a:off x="4034258"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01" name="Google Shape;8001;p90"/>
                <p:cNvSpPr/>
                <p:nvPr/>
              </p:nvSpPr>
              <p:spPr>
                <a:xfrm>
                  <a:off x="4204698"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02" name="Google Shape;8002;p90"/>
                <p:cNvSpPr/>
                <p:nvPr/>
              </p:nvSpPr>
              <p:spPr>
                <a:xfrm>
                  <a:off x="4375139"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03" name="Google Shape;8003;p90"/>
                <p:cNvSpPr/>
                <p:nvPr/>
              </p:nvSpPr>
              <p:spPr>
                <a:xfrm>
                  <a:off x="4545579"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04" name="Google Shape;8004;p90"/>
                <p:cNvSpPr/>
                <p:nvPr/>
              </p:nvSpPr>
              <p:spPr>
                <a:xfrm>
                  <a:off x="4716019"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005" name="Google Shape;8005;p90"/>
              <p:cNvGrpSpPr/>
              <p:nvPr/>
            </p:nvGrpSpPr>
            <p:grpSpPr>
              <a:xfrm>
                <a:off x="2159414" y="3983540"/>
                <a:ext cx="2606105" cy="49200"/>
                <a:chOff x="2159414" y="3486447"/>
                <a:chExt cx="2606105" cy="49200"/>
              </a:xfrm>
            </p:grpSpPr>
            <p:sp>
              <p:nvSpPr>
                <p:cNvPr id="8006" name="Google Shape;8006;p90"/>
                <p:cNvSpPr/>
                <p:nvPr/>
              </p:nvSpPr>
              <p:spPr>
                <a:xfrm>
                  <a:off x="2159414"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07" name="Google Shape;8007;p90"/>
                <p:cNvSpPr/>
                <p:nvPr/>
              </p:nvSpPr>
              <p:spPr>
                <a:xfrm>
                  <a:off x="2329855"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08" name="Google Shape;8008;p90"/>
                <p:cNvSpPr/>
                <p:nvPr/>
              </p:nvSpPr>
              <p:spPr>
                <a:xfrm>
                  <a:off x="2500295"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09" name="Google Shape;8009;p90"/>
                <p:cNvSpPr/>
                <p:nvPr/>
              </p:nvSpPr>
              <p:spPr>
                <a:xfrm>
                  <a:off x="2670735"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10" name="Google Shape;8010;p90"/>
                <p:cNvSpPr/>
                <p:nvPr/>
              </p:nvSpPr>
              <p:spPr>
                <a:xfrm>
                  <a:off x="2841176"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11" name="Google Shape;8011;p90"/>
                <p:cNvSpPr/>
                <p:nvPr/>
              </p:nvSpPr>
              <p:spPr>
                <a:xfrm>
                  <a:off x="3011616"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12" name="Google Shape;8012;p90"/>
                <p:cNvSpPr/>
                <p:nvPr/>
              </p:nvSpPr>
              <p:spPr>
                <a:xfrm>
                  <a:off x="3182056"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13" name="Google Shape;8013;p90"/>
                <p:cNvSpPr/>
                <p:nvPr/>
              </p:nvSpPr>
              <p:spPr>
                <a:xfrm>
                  <a:off x="3352497"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14" name="Google Shape;8014;p90"/>
                <p:cNvSpPr/>
                <p:nvPr/>
              </p:nvSpPr>
              <p:spPr>
                <a:xfrm>
                  <a:off x="3522937"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15" name="Google Shape;8015;p90"/>
                <p:cNvSpPr/>
                <p:nvPr/>
              </p:nvSpPr>
              <p:spPr>
                <a:xfrm>
                  <a:off x="3693377"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16" name="Google Shape;8016;p90"/>
                <p:cNvSpPr/>
                <p:nvPr/>
              </p:nvSpPr>
              <p:spPr>
                <a:xfrm>
                  <a:off x="3863818"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17" name="Google Shape;8017;p90"/>
                <p:cNvSpPr/>
                <p:nvPr/>
              </p:nvSpPr>
              <p:spPr>
                <a:xfrm>
                  <a:off x="4034258"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18" name="Google Shape;8018;p90"/>
                <p:cNvSpPr/>
                <p:nvPr/>
              </p:nvSpPr>
              <p:spPr>
                <a:xfrm>
                  <a:off x="4204698"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19" name="Google Shape;8019;p90"/>
                <p:cNvSpPr/>
                <p:nvPr/>
              </p:nvSpPr>
              <p:spPr>
                <a:xfrm>
                  <a:off x="4375139"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20" name="Google Shape;8020;p90"/>
                <p:cNvSpPr/>
                <p:nvPr/>
              </p:nvSpPr>
              <p:spPr>
                <a:xfrm>
                  <a:off x="4545579"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21" name="Google Shape;8021;p90"/>
                <p:cNvSpPr/>
                <p:nvPr/>
              </p:nvSpPr>
              <p:spPr>
                <a:xfrm>
                  <a:off x="4716019"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022" name="Google Shape;8022;p90"/>
              <p:cNvGrpSpPr/>
              <p:nvPr/>
            </p:nvGrpSpPr>
            <p:grpSpPr>
              <a:xfrm>
                <a:off x="2159414" y="4157747"/>
                <a:ext cx="2606105" cy="49200"/>
                <a:chOff x="2159414" y="3486447"/>
                <a:chExt cx="2606105" cy="49200"/>
              </a:xfrm>
            </p:grpSpPr>
            <p:sp>
              <p:nvSpPr>
                <p:cNvPr id="8023" name="Google Shape;8023;p90"/>
                <p:cNvSpPr/>
                <p:nvPr/>
              </p:nvSpPr>
              <p:spPr>
                <a:xfrm>
                  <a:off x="2159414"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24" name="Google Shape;8024;p90"/>
                <p:cNvSpPr/>
                <p:nvPr/>
              </p:nvSpPr>
              <p:spPr>
                <a:xfrm>
                  <a:off x="2329855"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25" name="Google Shape;8025;p90"/>
                <p:cNvSpPr/>
                <p:nvPr/>
              </p:nvSpPr>
              <p:spPr>
                <a:xfrm>
                  <a:off x="2500295"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26" name="Google Shape;8026;p90"/>
                <p:cNvSpPr/>
                <p:nvPr/>
              </p:nvSpPr>
              <p:spPr>
                <a:xfrm>
                  <a:off x="2670735"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27" name="Google Shape;8027;p90"/>
                <p:cNvSpPr/>
                <p:nvPr/>
              </p:nvSpPr>
              <p:spPr>
                <a:xfrm>
                  <a:off x="2841176"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28" name="Google Shape;8028;p90"/>
                <p:cNvSpPr/>
                <p:nvPr/>
              </p:nvSpPr>
              <p:spPr>
                <a:xfrm>
                  <a:off x="3011616"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29" name="Google Shape;8029;p90"/>
                <p:cNvSpPr/>
                <p:nvPr/>
              </p:nvSpPr>
              <p:spPr>
                <a:xfrm>
                  <a:off x="3182056"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30" name="Google Shape;8030;p90"/>
                <p:cNvSpPr/>
                <p:nvPr/>
              </p:nvSpPr>
              <p:spPr>
                <a:xfrm>
                  <a:off x="3352497"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31" name="Google Shape;8031;p90"/>
                <p:cNvSpPr/>
                <p:nvPr/>
              </p:nvSpPr>
              <p:spPr>
                <a:xfrm>
                  <a:off x="3522937"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32" name="Google Shape;8032;p90"/>
                <p:cNvSpPr/>
                <p:nvPr/>
              </p:nvSpPr>
              <p:spPr>
                <a:xfrm>
                  <a:off x="3693377"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33" name="Google Shape;8033;p90"/>
                <p:cNvSpPr/>
                <p:nvPr/>
              </p:nvSpPr>
              <p:spPr>
                <a:xfrm>
                  <a:off x="3863818"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34" name="Google Shape;8034;p90"/>
                <p:cNvSpPr/>
                <p:nvPr/>
              </p:nvSpPr>
              <p:spPr>
                <a:xfrm>
                  <a:off x="4034258"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35" name="Google Shape;8035;p90"/>
                <p:cNvSpPr/>
                <p:nvPr/>
              </p:nvSpPr>
              <p:spPr>
                <a:xfrm>
                  <a:off x="4204698"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36" name="Google Shape;8036;p90"/>
                <p:cNvSpPr/>
                <p:nvPr/>
              </p:nvSpPr>
              <p:spPr>
                <a:xfrm>
                  <a:off x="4375139"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37" name="Google Shape;8037;p90"/>
                <p:cNvSpPr/>
                <p:nvPr/>
              </p:nvSpPr>
              <p:spPr>
                <a:xfrm>
                  <a:off x="4545579"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38" name="Google Shape;8038;p90"/>
                <p:cNvSpPr/>
                <p:nvPr/>
              </p:nvSpPr>
              <p:spPr>
                <a:xfrm>
                  <a:off x="4716019"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8039" name="Google Shape;8039;p90"/>
            <p:cNvGrpSpPr/>
            <p:nvPr/>
          </p:nvGrpSpPr>
          <p:grpSpPr>
            <a:xfrm>
              <a:off x="5927502" y="2084662"/>
              <a:ext cx="2377550" cy="44644"/>
              <a:chOff x="2159414" y="3486447"/>
              <a:chExt cx="2606105" cy="49200"/>
            </a:xfrm>
          </p:grpSpPr>
          <p:sp>
            <p:nvSpPr>
              <p:cNvPr id="8040" name="Google Shape;8040;p90"/>
              <p:cNvSpPr/>
              <p:nvPr/>
            </p:nvSpPr>
            <p:spPr>
              <a:xfrm>
                <a:off x="2159414"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41" name="Google Shape;8041;p90"/>
              <p:cNvSpPr/>
              <p:nvPr/>
            </p:nvSpPr>
            <p:spPr>
              <a:xfrm>
                <a:off x="2329855"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42" name="Google Shape;8042;p90"/>
              <p:cNvSpPr/>
              <p:nvPr/>
            </p:nvSpPr>
            <p:spPr>
              <a:xfrm>
                <a:off x="2500295"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43" name="Google Shape;8043;p90"/>
              <p:cNvSpPr/>
              <p:nvPr/>
            </p:nvSpPr>
            <p:spPr>
              <a:xfrm>
                <a:off x="2670735"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44" name="Google Shape;8044;p90"/>
              <p:cNvSpPr/>
              <p:nvPr/>
            </p:nvSpPr>
            <p:spPr>
              <a:xfrm>
                <a:off x="2841176"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45" name="Google Shape;8045;p90"/>
              <p:cNvSpPr/>
              <p:nvPr/>
            </p:nvSpPr>
            <p:spPr>
              <a:xfrm>
                <a:off x="3011616"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46" name="Google Shape;8046;p90"/>
              <p:cNvSpPr/>
              <p:nvPr/>
            </p:nvSpPr>
            <p:spPr>
              <a:xfrm>
                <a:off x="3182056"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47" name="Google Shape;8047;p90"/>
              <p:cNvSpPr/>
              <p:nvPr/>
            </p:nvSpPr>
            <p:spPr>
              <a:xfrm>
                <a:off x="3352497"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48" name="Google Shape;8048;p90"/>
              <p:cNvSpPr/>
              <p:nvPr/>
            </p:nvSpPr>
            <p:spPr>
              <a:xfrm>
                <a:off x="3522937"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49" name="Google Shape;8049;p90"/>
              <p:cNvSpPr/>
              <p:nvPr/>
            </p:nvSpPr>
            <p:spPr>
              <a:xfrm>
                <a:off x="3693377"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50" name="Google Shape;8050;p90"/>
              <p:cNvSpPr/>
              <p:nvPr/>
            </p:nvSpPr>
            <p:spPr>
              <a:xfrm>
                <a:off x="3863818"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51" name="Google Shape;8051;p90"/>
              <p:cNvSpPr/>
              <p:nvPr/>
            </p:nvSpPr>
            <p:spPr>
              <a:xfrm>
                <a:off x="4034258"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52" name="Google Shape;8052;p90"/>
              <p:cNvSpPr/>
              <p:nvPr/>
            </p:nvSpPr>
            <p:spPr>
              <a:xfrm>
                <a:off x="4204698"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53" name="Google Shape;8053;p90"/>
              <p:cNvSpPr/>
              <p:nvPr/>
            </p:nvSpPr>
            <p:spPr>
              <a:xfrm>
                <a:off x="4375139"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54" name="Google Shape;8054;p90"/>
              <p:cNvSpPr/>
              <p:nvPr/>
            </p:nvSpPr>
            <p:spPr>
              <a:xfrm>
                <a:off x="4545579"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55" name="Google Shape;8055;p90"/>
              <p:cNvSpPr/>
              <p:nvPr/>
            </p:nvSpPr>
            <p:spPr>
              <a:xfrm>
                <a:off x="4716019"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056" name="Google Shape;8056;p90"/>
            <p:cNvGrpSpPr/>
            <p:nvPr/>
          </p:nvGrpSpPr>
          <p:grpSpPr>
            <a:xfrm>
              <a:off x="5927502" y="2235645"/>
              <a:ext cx="2377550" cy="44644"/>
              <a:chOff x="2159414" y="3486447"/>
              <a:chExt cx="2606105" cy="49200"/>
            </a:xfrm>
          </p:grpSpPr>
          <p:sp>
            <p:nvSpPr>
              <p:cNvPr id="8057" name="Google Shape;8057;p90"/>
              <p:cNvSpPr/>
              <p:nvPr/>
            </p:nvSpPr>
            <p:spPr>
              <a:xfrm>
                <a:off x="2159414"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58" name="Google Shape;8058;p90"/>
              <p:cNvSpPr/>
              <p:nvPr/>
            </p:nvSpPr>
            <p:spPr>
              <a:xfrm>
                <a:off x="2329855"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59" name="Google Shape;8059;p90"/>
              <p:cNvSpPr/>
              <p:nvPr/>
            </p:nvSpPr>
            <p:spPr>
              <a:xfrm>
                <a:off x="2500295"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60" name="Google Shape;8060;p90"/>
              <p:cNvSpPr/>
              <p:nvPr/>
            </p:nvSpPr>
            <p:spPr>
              <a:xfrm>
                <a:off x="2670735"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61" name="Google Shape;8061;p90"/>
              <p:cNvSpPr/>
              <p:nvPr/>
            </p:nvSpPr>
            <p:spPr>
              <a:xfrm>
                <a:off x="2841176"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62" name="Google Shape;8062;p90"/>
              <p:cNvSpPr/>
              <p:nvPr/>
            </p:nvSpPr>
            <p:spPr>
              <a:xfrm>
                <a:off x="3011616"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63" name="Google Shape;8063;p90"/>
              <p:cNvSpPr/>
              <p:nvPr/>
            </p:nvSpPr>
            <p:spPr>
              <a:xfrm>
                <a:off x="3182056"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64" name="Google Shape;8064;p90"/>
              <p:cNvSpPr/>
              <p:nvPr/>
            </p:nvSpPr>
            <p:spPr>
              <a:xfrm>
                <a:off x="3352497"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65" name="Google Shape;8065;p90"/>
              <p:cNvSpPr/>
              <p:nvPr/>
            </p:nvSpPr>
            <p:spPr>
              <a:xfrm>
                <a:off x="3522937"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66" name="Google Shape;8066;p90"/>
              <p:cNvSpPr/>
              <p:nvPr/>
            </p:nvSpPr>
            <p:spPr>
              <a:xfrm>
                <a:off x="3693377"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67" name="Google Shape;8067;p90"/>
              <p:cNvSpPr/>
              <p:nvPr/>
            </p:nvSpPr>
            <p:spPr>
              <a:xfrm>
                <a:off x="3863818"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68" name="Google Shape;8068;p90"/>
              <p:cNvSpPr/>
              <p:nvPr/>
            </p:nvSpPr>
            <p:spPr>
              <a:xfrm>
                <a:off x="4034258"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69" name="Google Shape;8069;p90"/>
              <p:cNvSpPr/>
              <p:nvPr/>
            </p:nvSpPr>
            <p:spPr>
              <a:xfrm>
                <a:off x="4204698"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70" name="Google Shape;8070;p90"/>
              <p:cNvSpPr/>
              <p:nvPr/>
            </p:nvSpPr>
            <p:spPr>
              <a:xfrm>
                <a:off x="4375139"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71" name="Google Shape;8071;p90"/>
              <p:cNvSpPr/>
              <p:nvPr/>
            </p:nvSpPr>
            <p:spPr>
              <a:xfrm>
                <a:off x="4545579"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72" name="Google Shape;8072;p90"/>
              <p:cNvSpPr/>
              <p:nvPr/>
            </p:nvSpPr>
            <p:spPr>
              <a:xfrm>
                <a:off x="4716019"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073" name="Google Shape;8073;p90"/>
            <p:cNvGrpSpPr/>
            <p:nvPr/>
          </p:nvGrpSpPr>
          <p:grpSpPr>
            <a:xfrm>
              <a:off x="5927502" y="2386591"/>
              <a:ext cx="2377550" cy="44644"/>
              <a:chOff x="2159414" y="3486447"/>
              <a:chExt cx="2606105" cy="49200"/>
            </a:xfrm>
          </p:grpSpPr>
          <p:sp>
            <p:nvSpPr>
              <p:cNvPr id="8074" name="Google Shape;8074;p90"/>
              <p:cNvSpPr/>
              <p:nvPr/>
            </p:nvSpPr>
            <p:spPr>
              <a:xfrm>
                <a:off x="2159414"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75" name="Google Shape;8075;p90"/>
              <p:cNvSpPr/>
              <p:nvPr/>
            </p:nvSpPr>
            <p:spPr>
              <a:xfrm>
                <a:off x="2329855"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76" name="Google Shape;8076;p90"/>
              <p:cNvSpPr/>
              <p:nvPr/>
            </p:nvSpPr>
            <p:spPr>
              <a:xfrm>
                <a:off x="2500295"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77" name="Google Shape;8077;p90"/>
              <p:cNvSpPr/>
              <p:nvPr/>
            </p:nvSpPr>
            <p:spPr>
              <a:xfrm>
                <a:off x="2670735"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78" name="Google Shape;8078;p90"/>
              <p:cNvSpPr/>
              <p:nvPr/>
            </p:nvSpPr>
            <p:spPr>
              <a:xfrm>
                <a:off x="2841176"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79" name="Google Shape;8079;p90"/>
              <p:cNvSpPr/>
              <p:nvPr/>
            </p:nvSpPr>
            <p:spPr>
              <a:xfrm>
                <a:off x="3011616"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80" name="Google Shape;8080;p90"/>
              <p:cNvSpPr/>
              <p:nvPr/>
            </p:nvSpPr>
            <p:spPr>
              <a:xfrm>
                <a:off x="3182056"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81" name="Google Shape;8081;p90"/>
              <p:cNvSpPr/>
              <p:nvPr/>
            </p:nvSpPr>
            <p:spPr>
              <a:xfrm>
                <a:off x="3352497"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82" name="Google Shape;8082;p90"/>
              <p:cNvSpPr/>
              <p:nvPr/>
            </p:nvSpPr>
            <p:spPr>
              <a:xfrm>
                <a:off x="3522937"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83" name="Google Shape;8083;p90"/>
              <p:cNvSpPr/>
              <p:nvPr/>
            </p:nvSpPr>
            <p:spPr>
              <a:xfrm>
                <a:off x="3693377"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84" name="Google Shape;8084;p90"/>
              <p:cNvSpPr/>
              <p:nvPr/>
            </p:nvSpPr>
            <p:spPr>
              <a:xfrm>
                <a:off x="3863818"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85" name="Google Shape;8085;p90"/>
              <p:cNvSpPr/>
              <p:nvPr/>
            </p:nvSpPr>
            <p:spPr>
              <a:xfrm>
                <a:off x="4034258"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86" name="Google Shape;8086;p90"/>
              <p:cNvSpPr/>
              <p:nvPr/>
            </p:nvSpPr>
            <p:spPr>
              <a:xfrm>
                <a:off x="4204698"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87" name="Google Shape;8087;p90"/>
              <p:cNvSpPr/>
              <p:nvPr/>
            </p:nvSpPr>
            <p:spPr>
              <a:xfrm>
                <a:off x="4375139"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88" name="Google Shape;8088;p90"/>
              <p:cNvSpPr/>
              <p:nvPr/>
            </p:nvSpPr>
            <p:spPr>
              <a:xfrm>
                <a:off x="4545579"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89" name="Google Shape;8089;p90"/>
              <p:cNvSpPr/>
              <p:nvPr/>
            </p:nvSpPr>
            <p:spPr>
              <a:xfrm>
                <a:off x="4716019"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090" name="Google Shape;8090;p90"/>
            <p:cNvGrpSpPr/>
            <p:nvPr/>
          </p:nvGrpSpPr>
          <p:grpSpPr>
            <a:xfrm>
              <a:off x="5927502" y="2535724"/>
              <a:ext cx="2377550" cy="44644"/>
              <a:chOff x="2159414" y="3486447"/>
              <a:chExt cx="2606105" cy="49200"/>
            </a:xfrm>
          </p:grpSpPr>
          <p:sp>
            <p:nvSpPr>
              <p:cNvPr id="8091" name="Google Shape;8091;p90"/>
              <p:cNvSpPr/>
              <p:nvPr/>
            </p:nvSpPr>
            <p:spPr>
              <a:xfrm>
                <a:off x="2159414"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92" name="Google Shape;8092;p90"/>
              <p:cNvSpPr/>
              <p:nvPr/>
            </p:nvSpPr>
            <p:spPr>
              <a:xfrm>
                <a:off x="2329855"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93" name="Google Shape;8093;p90"/>
              <p:cNvSpPr/>
              <p:nvPr/>
            </p:nvSpPr>
            <p:spPr>
              <a:xfrm>
                <a:off x="2500295"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94" name="Google Shape;8094;p90"/>
              <p:cNvSpPr/>
              <p:nvPr/>
            </p:nvSpPr>
            <p:spPr>
              <a:xfrm>
                <a:off x="2670735"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95" name="Google Shape;8095;p90"/>
              <p:cNvSpPr/>
              <p:nvPr/>
            </p:nvSpPr>
            <p:spPr>
              <a:xfrm>
                <a:off x="2841176"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96" name="Google Shape;8096;p90"/>
              <p:cNvSpPr/>
              <p:nvPr/>
            </p:nvSpPr>
            <p:spPr>
              <a:xfrm>
                <a:off x="3011616"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97" name="Google Shape;8097;p90"/>
              <p:cNvSpPr/>
              <p:nvPr/>
            </p:nvSpPr>
            <p:spPr>
              <a:xfrm>
                <a:off x="3182056"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98" name="Google Shape;8098;p90"/>
              <p:cNvSpPr/>
              <p:nvPr/>
            </p:nvSpPr>
            <p:spPr>
              <a:xfrm>
                <a:off x="3352497"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99" name="Google Shape;8099;p90"/>
              <p:cNvSpPr/>
              <p:nvPr/>
            </p:nvSpPr>
            <p:spPr>
              <a:xfrm>
                <a:off x="3522937"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00" name="Google Shape;8100;p90"/>
              <p:cNvSpPr/>
              <p:nvPr/>
            </p:nvSpPr>
            <p:spPr>
              <a:xfrm>
                <a:off x="3693377"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01" name="Google Shape;8101;p90"/>
              <p:cNvSpPr/>
              <p:nvPr/>
            </p:nvSpPr>
            <p:spPr>
              <a:xfrm>
                <a:off x="3863818"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02" name="Google Shape;8102;p90"/>
              <p:cNvSpPr/>
              <p:nvPr/>
            </p:nvSpPr>
            <p:spPr>
              <a:xfrm>
                <a:off x="4034258"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03" name="Google Shape;8103;p90"/>
              <p:cNvSpPr/>
              <p:nvPr/>
            </p:nvSpPr>
            <p:spPr>
              <a:xfrm>
                <a:off x="4204698"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04" name="Google Shape;8104;p90"/>
              <p:cNvSpPr/>
              <p:nvPr/>
            </p:nvSpPr>
            <p:spPr>
              <a:xfrm>
                <a:off x="4375139"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05" name="Google Shape;8105;p90"/>
              <p:cNvSpPr/>
              <p:nvPr/>
            </p:nvSpPr>
            <p:spPr>
              <a:xfrm>
                <a:off x="4545579"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06" name="Google Shape;8106;p90"/>
              <p:cNvSpPr/>
              <p:nvPr/>
            </p:nvSpPr>
            <p:spPr>
              <a:xfrm>
                <a:off x="4716019"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107" name="Google Shape;8107;p90"/>
            <p:cNvGrpSpPr/>
            <p:nvPr/>
          </p:nvGrpSpPr>
          <p:grpSpPr>
            <a:xfrm>
              <a:off x="5927502" y="2693800"/>
              <a:ext cx="2377550" cy="44644"/>
              <a:chOff x="2159414" y="3486447"/>
              <a:chExt cx="2606105" cy="49200"/>
            </a:xfrm>
          </p:grpSpPr>
          <p:sp>
            <p:nvSpPr>
              <p:cNvPr id="8108" name="Google Shape;8108;p90"/>
              <p:cNvSpPr/>
              <p:nvPr/>
            </p:nvSpPr>
            <p:spPr>
              <a:xfrm>
                <a:off x="2159414"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09" name="Google Shape;8109;p90"/>
              <p:cNvSpPr/>
              <p:nvPr/>
            </p:nvSpPr>
            <p:spPr>
              <a:xfrm>
                <a:off x="2329855"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10" name="Google Shape;8110;p90"/>
              <p:cNvSpPr/>
              <p:nvPr/>
            </p:nvSpPr>
            <p:spPr>
              <a:xfrm>
                <a:off x="2500295"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11" name="Google Shape;8111;p90"/>
              <p:cNvSpPr/>
              <p:nvPr/>
            </p:nvSpPr>
            <p:spPr>
              <a:xfrm>
                <a:off x="2670735"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12" name="Google Shape;8112;p90"/>
              <p:cNvSpPr/>
              <p:nvPr/>
            </p:nvSpPr>
            <p:spPr>
              <a:xfrm>
                <a:off x="2841176"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13" name="Google Shape;8113;p90"/>
              <p:cNvSpPr/>
              <p:nvPr/>
            </p:nvSpPr>
            <p:spPr>
              <a:xfrm>
                <a:off x="3011616"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14" name="Google Shape;8114;p90"/>
              <p:cNvSpPr/>
              <p:nvPr/>
            </p:nvSpPr>
            <p:spPr>
              <a:xfrm>
                <a:off x="3182056"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15" name="Google Shape;8115;p90"/>
              <p:cNvSpPr/>
              <p:nvPr/>
            </p:nvSpPr>
            <p:spPr>
              <a:xfrm>
                <a:off x="3352497"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16" name="Google Shape;8116;p90"/>
              <p:cNvSpPr/>
              <p:nvPr/>
            </p:nvSpPr>
            <p:spPr>
              <a:xfrm>
                <a:off x="3522937"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17" name="Google Shape;8117;p90"/>
              <p:cNvSpPr/>
              <p:nvPr/>
            </p:nvSpPr>
            <p:spPr>
              <a:xfrm>
                <a:off x="3693377"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18" name="Google Shape;8118;p90"/>
              <p:cNvSpPr/>
              <p:nvPr/>
            </p:nvSpPr>
            <p:spPr>
              <a:xfrm>
                <a:off x="3863818"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19" name="Google Shape;8119;p90"/>
              <p:cNvSpPr/>
              <p:nvPr/>
            </p:nvSpPr>
            <p:spPr>
              <a:xfrm>
                <a:off x="4034258"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20" name="Google Shape;8120;p90"/>
              <p:cNvSpPr/>
              <p:nvPr/>
            </p:nvSpPr>
            <p:spPr>
              <a:xfrm>
                <a:off x="4204698"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21" name="Google Shape;8121;p90"/>
              <p:cNvSpPr/>
              <p:nvPr/>
            </p:nvSpPr>
            <p:spPr>
              <a:xfrm>
                <a:off x="4375139"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22" name="Google Shape;8122;p90"/>
              <p:cNvSpPr/>
              <p:nvPr/>
            </p:nvSpPr>
            <p:spPr>
              <a:xfrm>
                <a:off x="4545579"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23" name="Google Shape;8123;p90"/>
              <p:cNvSpPr/>
              <p:nvPr/>
            </p:nvSpPr>
            <p:spPr>
              <a:xfrm>
                <a:off x="4716019"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124" name="Google Shape;8124;p90"/>
            <p:cNvGrpSpPr/>
            <p:nvPr/>
          </p:nvGrpSpPr>
          <p:grpSpPr>
            <a:xfrm>
              <a:off x="5927502" y="2851875"/>
              <a:ext cx="2377550" cy="44644"/>
              <a:chOff x="2159414" y="3486447"/>
              <a:chExt cx="2606105" cy="49200"/>
            </a:xfrm>
          </p:grpSpPr>
          <p:sp>
            <p:nvSpPr>
              <p:cNvPr id="8125" name="Google Shape;8125;p90"/>
              <p:cNvSpPr/>
              <p:nvPr/>
            </p:nvSpPr>
            <p:spPr>
              <a:xfrm>
                <a:off x="2159414"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26" name="Google Shape;8126;p90"/>
              <p:cNvSpPr/>
              <p:nvPr/>
            </p:nvSpPr>
            <p:spPr>
              <a:xfrm>
                <a:off x="2329855"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27" name="Google Shape;8127;p90"/>
              <p:cNvSpPr/>
              <p:nvPr/>
            </p:nvSpPr>
            <p:spPr>
              <a:xfrm>
                <a:off x="2500295"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28" name="Google Shape;8128;p90"/>
              <p:cNvSpPr/>
              <p:nvPr/>
            </p:nvSpPr>
            <p:spPr>
              <a:xfrm>
                <a:off x="2670735"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29" name="Google Shape;8129;p90"/>
              <p:cNvSpPr/>
              <p:nvPr/>
            </p:nvSpPr>
            <p:spPr>
              <a:xfrm>
                <a:off x="2841176"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30" name="Google Shape;8130;p90"/>
              <p:cNvSpPr/>
              <p:nvPr/>
            </p:nvSpPr>
            <p:spPr>
              <a:xfrm>
                <a:off x="3011616"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31" name="Google Shape;8131;p90"/>
              <p:cNvSpPr/>
              <p:nvPr/>
            </p:nvSpPr>
            <p:spPr>
              <a:xfrm>
                <a:off x="3182056"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32" name="Google Shape;8132;p90"/>
              <p:cNvSpPr/>
              <p:nvPr/>
            </p:nvSpPr>
            <p:spPr>
              <a:xfrm>
                <a:off x="3352497"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33" name="Google Shape;8133;p90"/>
              <p:cNvSpPr/>
              <p:nvPr/>
            </p:nvSpPr>
            <p:spPr>
              <a:xfrm>
                <a:off x="3522937"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34" name="Google Shape;8134;p90"/>
              <p:cNvSpPr/>
              <p:nvPr/>
            </p:nvSpPr>
            <p:spPr>
              <a:xfrm>
                <a:off x="3693377"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35" name="Google Shape;8135;p90"/>
              <p:cNvSpPr/>
              <p:nvPr/>
            </p:nvSpPr>
            <p:spPr>
              <a:xfrm>
                <a:off x="3863818"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36" name="Google Shape;8136;p90"/>
              <p:cNvSpPr/>
              <p:nvPr/>
            </p:nvSpPr>
            <p:spPr>
              <a:xfrm>
                <a:off x="4034258"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37" name="Google Shape;8137;p90"/>
              <p:cNvSpPr/>
              <p:nvPr/>
            </p:nvSpPr>
            <p:spPr>
              <a:xfrm>
                <a:off x="4204698"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38" name="Google Shape;8138;p90"/>
              <p:cNvSpPr/>
              <p:nvPr/>
            </p:nvSpPr>
            <p:spPr>
              <a:xfrm>
                <a:off x="4375139"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39" name="Google Shape;8139;p90"/>
              <p:cNvSpPr/>
              <p:nvPr/>
            </p:nvSpPr>
            <p:spPr>
              <a:xfrm>
                <a:off x="4545579"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40" name="Google Shape;8140;p90"/>
              <p:cNvSpPr/>
              <p:nvPr/>
            </p:nvSpPr>
            <p:spPr>
              <a:xfrm>
                <a:off x="4716019" y="3486447"/>
                <a:ext cx="49500" cy="49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8141" name="Google Shape;8141;p90"/>
          <p:cNvSpPr txBox="1">
            <a:spLocks noGrp="1"/>
          </p:cNvSpPr>
          <p:nvPr>
            <p:ph type="title"/>
          </p:nvPr>
        </p:nvSpPr>
        <p:spPr>
          <a:xfrm>
            <a:off x="244353" y="200600"/>
            <a:ext cx="8661600" cy="572700"/>
          </a:xfrm>
          <a:prstGeom prst="rect">
            <a:avLst/>
          </a:prstGeom>
        </p:spPr>
        <p:txBody>
          <a:bodyPr spcFirstLastPara="1" wrap="square" lIns="91425" tIns="91425" rIns="91425" bIns="91425" anchor="t" anchorCtr="0">
            <a:normAutofit/>
          </a:bodyPr>
          <a:lstStyle>
            <a:lvl1pPr lvl="0" rtl="0">
              <a:spcBef>
                <a:spcPts val="0"/>
              </a:spcBef>
              <a:spcAft>
                <a:spcPts val="0"/>
              </a:spcAft>
              <a:buSzPts val="24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8142" name="Google Shape;8142;p90"/>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rtl="0">
              <a:spcBef>
                <a:spcPts val="0"/>
              </a:spcBef>
              <a:spcAft>
                <a:spcPts val="0"/>
              </a:spcAft>
              <a:buSzPts val="1400"/>
              <a:buChar char="●"/>
              <a:defRPr sz="1400"/>
            </a:lvl1pPr>
            <a:lvl2pPr marL="914400" lvl="1" indent="-292100" rtl="0">
              <a:spcBef>
                <a:spcPts val="0"/>
              </a:spcBef>
              <a:spcAft>
                <a:spcPts val="0"/>
              </a:spcAft>
              <a:buSzPts val="1000"/>
              <a:buChar char="○"/>
              <a:defRPr sz="1000"/>
            </a:lvl2pPr>
            <a:lvl3pPr marL="1371600" lvl="2" indent="-292100" rtl="0">
              <a:spcBef>
                <a:spcPts val="0"/>
              </a:spcBef>
              <a:spcAft>
                <a:spcPts val="0"/>
              </a:spcAft>
              <a:buSzPts val="1000"/>
              <a:buChar char="■"/>
              <a:defRPr sz="1000"/>
            </a:lvl3pPr>
            <a:lvl4pPr marL="1828800" lvl="3" indent="-292100" rtl="0">
              <a:spcBef>
                <a:spcPts val="0"/>
              </a:spcBef>
              <a:spcAft>
                <a:spcPts val="0"/>
              </a:spcAft>
              <a:buSzPts val="1000"/>
              <a:buChar char="●"/>
              <a:defRPr sz="1000"/>
            </a:lvl4pPr>
            <a:lvl5pPr marL="2286000" lvl="4" indent="-292100" rtl="0">
              <a:spcBef>
                <a:spcPts val="0"/>
              </a:spcBef>
              <a:spcAft>
                <a:spcPts val="0"/>
              </a:spcAft>
              <a:buSzPts val="1000"/>
              <a:buChar char="○"/>
              <a:defRPr/>
            </a:lvl5pPr>
            <a:lvl6pPr marL="2743200" lvl="5" indent="-279400" rtl="0">
              <a:spcBef>
                <a:spcPts val="0"/>
              </a:spcBef>
              <a:spcAft>
                <a:spcPts val="0"/>
              </a:spcAft>
              <a:buSzPts val="800"/>
              <a:buChar char="■"/>
              <a:defRPr sz="800"/>
            </a:lvl6pPr>
            <a:lvl7pPr marL="3200400" lvl="6" indent="-279400" rtl="0">
              <a:spcBef>
                <a:spcPts val="0"/>
              </a:spcBef>
              <a:spcAft>
                <a:spcPts val="0"/>
              </a:spcAft>
              <a:buSzPts val="800"/>
              <a:buChar char="●"/>
              <a:defRPr sz="800"/>
            </a:lvl7pPr>
            <a:lvl8pPr marL="3657600" lvl="7" indent="-279400" rtl="0">
              <a:spcBef>
                <a:spcPts val="0"/>
              </a:spcBef>
              <a:spcAft>
                <a:spcPts val="0"/>
              </a:spcAft>
              <a:buSzPts val="800"/>
              <a:buChar char="○"/>
              <a:defRPr sz="800"/>
            </a:lvl8pPr>
            <a:lvl9pPr marL="4114800" lvl="8" indent="-279400" rtl="0">
              <a:spcBef>
                <a:spcPts val="0"/>
              </a:spcBef>
              <a:spcAft>
                <a:spcPts val="0"/>
              </a:spcAft>
              <a:buSzPts val="800"/>
              <a:buChar char="■"/>
              <a:defRPr sz="800"/>
            </a:lvl9pPr>
          </a:lstStyle>
          <a:p>
            <a:endParaRPr/>
          </a:p>
        </p:txBody>
      </p:sp>
      <p:sp>
        <p:nvSpPr>
          <p:cNvPr id="8143" name="Google Shape;8143;p90"/>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rtl="0">
              <a:spcBef>
                <a:spcPts val="0"/>
              </a:spcBef>
              <a:spcAft>
                <a:spcPts val="0"/>
              </a:spcAft>
              <a:buSzPts val="1400"/>
              <a:buChar char="●"/>
              <a:defRPr sz="1400"/>
            </a:lvl1pPr>
            <a:lvl2pPr marL="914400" lvl="1" indent="-292100" rtl="0">
              <a:spcBef>
                <a:spcPts val="0"/>
              </a:spcBef>
              <a:spcAft>
                <a:spcPts val="0"/>
              </a:spcAft>
              <a:buSzPts val="1000"/>
              <a:buChar char="○"/>
              <a:defRPr sz="1000"/>
            </a:lvl2pPr>
            <a:lvl3pPr marL="1371600" lvl="2" indent="-292100" rtl="0">
              <a:spcBef>
                <a:spcPts val="0"/>
              </a:spcBef>
              <a:spcAft>
                <a:spcPts val="0"/>
              </a:spcAft>
              <a:buSzPts val="1000"/>
              <a:buChar char="■"/>
              <a:defRPr sz="1000"/>
            </a:lvl3pPr>
            <a:lvl4pPr marL="1828800" lvl="3" indent="-292100" rtl="0">
              <a:spcBef>
                <a:spcPts val="0"/>
              </a:spcBef>
              <a:spcAft>
                <a:spcPts val="0"/>
              </a:spcAft>
              <a:buSzPts val="1000"/>
              <a:buChar char="●"/>
              <a:defRPr sz="1000"/>
            </a:lvl4pPr>
            <a:lvl5pPr marL="2286000" lvl="4" indent="-292100" rtl="0">
              <a:spcBef>
                <a:spcPts val="0"/>
              </a:spcBef>
              <a:spcAft>
                <a:spcPts val="0"/>
              </a:spcAft>
              <a:buSzPts val="1000"/>
              <a:buChar char="○"/>
              <a:defRPr/>
            </a:lvl5pPr>
            <a:lvl6pPr marL="2743200" lvl="5" indent="-279400" rtl="0">
              <a:spcBef>
                <a:spcPts val="0"/>
              </a:spcBef>
              <a:spcAft>
                <a:spcPts val="0"/>
              </a:spcAft>
              <a:buSzPts val="800"/>
              <a:buChar char="■"/>
              <a:defRPr sz="800"/>
            </a:lvl6pPr>
            <a:lvl7pPr marL="3200400" lvl="6" indent="-279400" rtl="0">
              <a:spcBef>
                <a:spcPts val="0"/>
              </a:spcBef>
              <a:spcAft>
                <a:spcPts val="0"/>
              </a:spcAft>
              <a:buSzPts val="800"/>
              <a:buChar char="●"/>
              <a:defRPr sz="800"/>
            </a:lvl7pPr>
            <a:lvl8pPr marL="3657600" lvl="7" indent="-279400" rtl="0">
              <a:spcBef>
                <a:spcPts val="0"/>
              </a:spcBef>
              <a:spcAft>
                <a:spcPts val="0"/>
              </a:spcAft>
              <a:buSzPts val="800"/>
              <a:buChar char="○"/>
              <a:defRPr sz="800"/>
            </a:lvl8pPr>
            <a:lvl9pPr marL="4114800" lvl="8" indent="-279400" rtl="0">
              <a:spcBef>
                <a:spcPts val="0"/>
              </a:spcBef>
              <a:spcAft>
                <a:spcPts val="0"/>
              </a:spcAft>
              <a:buSzPts val="800"/>
              <a:buChar char="■"/>
              <a:defRPr sz="800"/>
            </a:lvl9pPr>
          </a:lstStyle>
          <a:p>
            <a:endParaRPr/>
          </a:p>
        </p:txBody>
      </p:sp>
      <p:sp>
        <p:nvSpPr>
          <p:cNvPr id="8144" name="Google Shape;8144;p90"/>
          <p:cNvSpPr txBox="1">
            <a:spLocks noGrp="1"/>
          </p:cNvSpPr>
          <p:nvPr>
            <p:ph type="sldNum" idx="12"/>
          </p:nvPr>
        </p:nvSpPr>
        <p:spPr>
          <a:xfrm>
            <a:off x="8702350" y="4780525"/>
            <a:ext cx="318900" cy="272700"/>
          </a:xfrm>
          <a:prstGeom prst="rect">
            <a:avLst/>
          </a:prstGeom>
        </p:spPr>
        <p:txBody>
          <a:bodyPr spcFirstLastPara="1" wrap="square" lIns="91425" tIns="91425" rIns="91425" bIns="91425" anchor="ctr" anchorCtr="0">
            <a:normAutofit lnSpcReduction="20000"/>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grpSp>
        <p:nvGrpSpPr>
          <p:cNvPr id="8145" name="Google Shape;8145;p90"/>
          <p:cNvGrpSpPr/>
          <p:nvPr/>
        </p:nvGrpSpPr>
        <p:grpSpPr>
          <a:xfrm>
            <a:off x="8041173" y="4778596"/>
            <a:ext cx="598277" cy="170409"/>
            <a:chOff x="238125" y="1822850"/>
            <a:chExt cx="7080200" cy="2016675"/>
          </a:xfrm>
        </p:grpSpPr>
        <p:sp>
          <p:nvSpPr>
            <p:cNvPr id="8146" name="Google Shape;8146;p90"/>
            <p:cNvSpPr/>
            <p:nvPr/>
          </p:nvSpPr>
          <p:spPr>
            <a:xfrm>
              <a:off x="238125" y="1822875"/>
              <a:ext cx="2435325" cy="2016650"/>
            </a:xfrm>
            <a:custGeom>
              <a:avLst/>
              <a:gdLst/>
              <a:ahLst/>
              <a:cxnLst/>
              <a:rect l="l" t="t" r="r" b="b"/>
              <a:pathLst>
                <a:path w="97413" h="80666" extrusionOk="0">
                  <a:moveTo>
                    <a:pt x="0" y="0"/>
                  </a:moveTo>
                  <a:lnTo>
                    <a:pt x="0" y="51030"/>
                  </a:lnTo>
                  <a:cubicBezTo>
                    <a:pt x="0" y="71547"/>
                    <a:pt x="12012" y="80666"/>
                    <a:pt x="27444" y="80666"/>
                  </a:cubicBezTo>
                  <a:cubicBezTo>
                    <a:pt x="36738" y="80666"/>
                    <a:pt x="44103" y="77071"/>
                    <a:pt x="48750" y="70144"/>
                  </a:cubicBezTo>
                  <a:cubicBezTo>
                    <a:pt x="53310" y="77071"/>
                    <a:pt x="60675" y="80666"/>
                    <a:pt x="69969" y="80666"/>
                  </a:cubicBezTo>
                  <a:cubicBezTo>
                    <a:pt x="85488" y="80666"/>
                    <a:pt x="97413" y="71547"/>
                    <a:pt x="97413" y="51030"/>
                  </a:cubicBezTo>
                  <a:lnTo>
                    <a:pt x="97413" y="0"/>
                  </a:lnTo>
                  <a:lnTo>
                    <a:pt x="78386" y="0"/>
                  </a:lnTo>
                  <a:lnTo>
                    <a:pt x="78386" y="51030"/>
                  </a:lnTo>
                  <a:cubicBezTo>
                    <a:pt x="78386" y="59886"/>
                    <a:pt x="73914" y="63130"/>
                    <a:pt x="68303" y="63130"/>
                  </a:cubicBezTo>
                  <a:cubicBezTo>
                    <a:pt x="62691" y="63130"/>
                    <a:pt x="58220" y="59886"/>
                    <a:pt x="58220" y="51030"/>
                  </a:cubicBezTo>
                  <a:lnTo>
                    <a:pt x="58220" y="0"/>
                  </a:lnTo>
                  <a:lnTo>
                    <a:pt x="39193" y="0"/>
                  </a:lnTo>
                  <a:lnTo>
                    <a:pt x="39193" y="51030"/>
                  </a:lnTo>
                  <a:cubicBezTo>
                    <a:pt x="39193" y="59886"/>
                    <a:pt x="34897" y="63130"/>
                    <a:pt x="29110" y="63130"/>
                  </a:cubicBezTo>
                  <a:cubicBezTo>
                    <a:pt x="23323" y="63130"/>
                    <a:pt x="19027" y="59886"/>
                    <a:pt x="19027" y="51030"/>
                  </a:cubicBezTo>
                  <a:lnTo>
                    <a:pt x="19027" y="0"/>
                  </a:lnTo>
                  <a:close/>
                </a:path>
              </a:pathLst>
            </a:custGeom>
            <a:solidFill>
              <a:srgbClr val="CE1F3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47" name="Google Shape;8147;p90"/>
            <p:cNvSpPr/>
            <p:nvPr/>
          </p:nvSpPr>
          <p:spPr>
            <a:xfrm>
              <a:off x="2870725" y="1822850"/>
              <a:ext cx="2018850" cy="2016675"/>
            </a:xfrm>
            <a:custGeom>
              <a:avLst/>
              <a:gdLst/>
              <a:ahLst/>
              <a:cxnLst/>
              <a:rect l="l" t="t" r="r" b="b"/>
              <a:pathLst>
                <a:path w="80754" h="80667" extrusionOk="0">
                  <a:moveTo>
                    <a:pt x="40333" y="18151"/>
                  </a:moveTo>
                  <a:cubicBezTo>
                    <a:pt x="49276" y="18151"/>
                    <a:pt x="57080" y="23499"/>
                    <a:pt x="60587" y="31215"/>
                  </a:cubicBezTo>
                  <a:lnTo>
                    <a:pt x="20166" y="31390"/>
                  </a:lnTo>
                  <a:cubicBezTo>
                    <a:pt x="23586" y="23587"/>
                    <a:pt x="31302" y="18238"/>
                    <a:pt x="40333" y="18151"/>
                  </a:cubicBezTo>
                  <a:close/>
                  <a:moveTo>
                    <a:pt x="40407" y="1"/>
                  </a:moveTo>
                  <a:cubicBezTo>
                    <a:pt x="40353" y="1"/>
                    <a:pt x="40299" y="1"/>
                    <a:pt x="40245" y="1"/>
                  </a:cubicBezTo>
                  <a:cubicBezTo>
                    <a:pt x="17974" y="89"/>
                    <a:pt x="0" y="18238"/>
                    <a:pt x="88" y="40509"/>
                  </a:cubicBezTo>
                  <a:cubicBezTo>
                    <a:pt x="88" y="62726"/>
                    <a:pt x="18237" y="80667"/>
                    <a:pt x="40347" y="80667"/>
                  </a:cubicBezTo>
                  <a:cubicBezTo>
                    <a:pt x="40401" y="80667"/>
                    <a:pt x="40454" y="80667"/>
                    <a:pt x="40508" y="80667"/>
                  </a:cubicBezTo>
                  <a:cubicBezTo>
                    <a:pt x="56992" y="80667"/>
                    <a:pt x="71021" y="70759"/>
                    <a:pt x="77334" y="56642"/>
                  </a:cubicBezTo>
                  <a:lnTo>
                    <a:pt x="77334" y="56642"/>
                  </a:lnTo>
                  <a:lnTo>
                    <a:pt x="55326" y="56730"/>
                  </a:lnTo>
                  <a:cubicBezTo>
                    <a:pt x="51381" y="60237"/>
                    <a:pt x="46208" y="62517"/>
                    <a:pt x="40508" y="62517"/>
                  </a:cubicBezTo>
                  <a:cubicBezTo>
                    <a:pt x="30513" y="62517"/>
                    <a:pt x="22008" y="55941"/>
                    <a:pt x="19202" y="46910"/>
                  </a:cubicBezTo>
                  <a:lnTo>
                    <a:pt x="80227" y="46647"/>
                  </a:lnTo>
                  <a:cubicBezTo>
                    <a:pt x="80578" y="44542"/>
                    <a:pt x="80754" y="42438"/>
                    <a:pt x="80754" y="40246"/>
                  </a:cubicBezTo>
                  <a:cubicBezTo>
                    <a:pt x="80666" y="18029"/>
                    <a:pt x="62604" y="1"/>
                    <a:pt x="40407" y="1"/>
                  </a:cubicBezTo>
                  <a:close/>
                </a:path>
              </a:pathLst>
            </a:custGeom>
            <a:solidFill>
              <a:srgbClr val="CE1F3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48" name="Google Shape;8148;p90"/>
            <p:cNvSpPr/>
            <p:nvPr/>
          </p:nvSpPr>
          <p:spPr>
            <a:xfrm>
              <a:off x="4707625" y="1822875"/>
              <a:ext cx="2113100" cy="2016650"/>
            </a:xfrm>
            <a:custGeom>
              <a:avLst/>
              <a:gdLst/>
              <a:ahLst/>
              <a:cxnLst/>
              <a:rect l="l" t="t" r="r" b="b"/>
              <a:pathLst>
                <a:path w="84524" h="80666" extrusionOk="0">
                  <a:moveTo>
                    <a:pt x="22446" y="4209"/>
                  </a:moveTo>
                  <a:lnTo>
                    <a:pt x="47084" y="40333"/>
                  </a:lnTo>
                  <a:lnTo>
                    <a:pt x="22446" y="76457"/>
                  </a:lnTo>
                  <a:lnTo>
                    <a:pt x="7979" y="76457"/>
                  </a:lnTo>
                  <a:lnTo>
                    <a:pt x="32617" y="40333"/>
                  </a:lnTo>
                  <a:lnTo>
                    <a:pt x="7979" y="4209"/>
                  </a:lnTo>
                  <a:close/>
                  <a:moveTo>
                    <a:pt x="0" y="0"/>
                  </a:moveTo>
                  <a:lnTo>
                    <a:pt x="27532" y="40333"/>
                  </a:lnTo>
                  <a:lnTo>
                    <a:pt x="0" y="80666"/>
                  </a:lnTo>
                  <a:lnTo>
                    <a:pt x="24638" y="80666"/>
                  </a:lnTo>
                  <a:lnTo>
                    <a:pt x="42262" y="54888"/>
                  </a:lnTo>
                  <a:lnTo>
                    <a:pt x="59886" y="80666"/>
                  </a:lnTo>
                  <a:lnTo>
                    <a:pt x="84524" y="80666"/>
                  </a:lnTo>
                  <a:lnTo>
                    <a:pt x="56992" y="40333"/>
                  </a:lnTo>
                  <a:lnTo>
                    <a:pt x="84524" y="0"/>
                  </a:lnTo>
                  <a:lnTo>
                    <a:pt x="59886" y="0"/>
                  </a:lnTo>
                  <a:lnTo>
                    <a:pt x="42262" y="25866"/>
                  </a:lnTo>
                  <a:lnTo>
                    <a:pt x="24638" y="0"/>
                  </a:lnTo>
                  <a:close/>
                </a:path>
              </a:pathLst>
            </a:custGeom>
            <a:solidFill>
              <a:srgbClr val="CE1F3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49" name="Google Shape;8149;p90"/>
            <p:cNvSpPr/>
            <p:nvPr/>
          </p:nvSpPr>
          <p:spPr>
            <a:xfrm>
              <a:off x="5106550" y="2033300"/>
              <a:ext cx="651050" cy="1595800"/>
            </a:xfrm>
            <a:custGeom>
              <a:avLst/>
              <a:gdLst/>
              <a:ahLst/>
              <a:cxnLst/>
              <a:rect l="l" t="t" r="r" b="b"/>
              <a:pathLst>
                <a:path w="26042" h="63832" extrusionOk="0">
                  <a:moveTo>
                    <a:pt x="1" y="0"/>
                  </a:moveTo>
                  <a:lnTo>
                    <a:pt x="21746" y="31916"/>
                  </a:lnTo>
                  <a:lnTo>
                    <a:pt x="1" y="63831"/>
                  </a:lnTo>
                  <a:lnTo>
                    <a:pt x="4297" y="63831"/>
                  </a:lnTo>
                  <a:lnTo>
                    <a:pt x="26042" y="31916"/>
                  </a:lnTo>
                  <a:lnTo>
                    <a:pt x="4297" y="0"/>
                  </a:lnTo>
                  <a:close/>
                </a:path>
              </a:pathLst>
            </a:custGeom>
            <a:solidFill>
              <a:srgbClr val="CE1F3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50" name="Google Shape;8150;p90"/>
            <p:cNvSpPr/>
            <p:nvPr/>
          </p:nvSpPr>
          <p:spPr>
            <a:xfrm>
              <a:off x="5764150" y="2831175"/>
              <a:ext cx="247725" cy="725575"/>
            </a:xfrm>
            <a:custGeom>
              <a:avLst/>
              <a:gdLst/>
              <a:ahLst/>
              <a:cxnLst/>
              <a:rect l="l" t="t" r="r" b="b"/>
              <a:pathLst>
                <a:path w="9909" h="29023" extrusionOk="0">
                  <a:moveTo>
                    <a:pt x="9909" y="1"/>
                  </a:moveTo>
                  <a:lnTo>
                    <a:pt x="1" y="14556"/>
                  </a:lnTo>
                  <a:lnTo>
                    <a:pt x="9909" y="29023"/>
                  </a:lnTo>
                  <a:lnTo>
                    <a:pt x="9909" y="1"/>
                  </a:lnTo>
                  <a:close/>
                </a:path>
              </a:pathLst>
            </a:custGeom>
            <a:solidFill>
              <a:srgbClr val="9C182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51" name="Google Shape;8151;p90"/>
            <p:cNvSpPr/>
            <p:nvPr/>
          </p:nvSpPr>
          <p:spPr>
            <a:xfrm>
              <a:off x="6842625" y="1822875"/>
              <a:ext cx="197300" cy="236750"/>
            </a:xfrm>
            <a:custGeom>
              <a:avLst/>
              <a:gdLst/>
              <a:ahLst/>
              <a:cxnLst/>
              <a:rect l="l" t="t" r="r" b="b"/>
              <a:pathLst>
                <a:path w="7892" h="9470" extrusionOk="0">
                  <a:moveTo>
                    <a:pt x="1" y="0"/>
                  </a:moveTo>
                  <a:lnTo>
                    <a:pt x="1" y="1754"/>
                  </a:lnTo>
                  <a:lnTo>
                    <a:pt x="2719" y="1754"/>
                  </a:lnTo>
                  <a:lnTo>
                    <a:pt x="2719" y="9469"/>
                  </a:lnTo>
                  <a:lnTo>
                    <a:pt x="5086" y="9469"/>
                  </a:lnTo>
                  <a:lnTo>
                    <a:pt x="5086" y="1754"/>
                  </a:lnTo>
                  <a:lnTo>
                    <a:pt x="7892" y="1754"/>
                  </a:lnTo>
                  <a:lnTo>
                    <a:pt x="7892" y="0"/>
                  </a:lnTo>
                  <a:close/>
                </a:path>
              </a:pathLst>
            </a:custGeom>
            <a:solidFill>
              <a:srgbClr val="CE0E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52" name="Google Shape;8152;p90"/>
            <p:cNvSpPr/>
            <p:nvPr/>
          </p:nvSpPr>
          <p:spPr>
            <a:xfrm>
              <a:off x="7064025" y="1822875"/>
              <a:ext cx="254300" cy="236750"/>
            </a:xfrm>
            <a:custGeom>
              <a:avLst/>
              <a:gdLst/>
              <a:ahLst/>
              <a:cxnLst/>
              <a:rect l="l" t="t" r="r" b="b"/>
              <a:pathLst>
                <a:path w="10172" h="9470" extrusionOk="0">
                  <a:moveTo>
                    <a:pt x="0" y="0"/>
                  </a:moveTo>
                  <a:lnTo>
                    <a:pt x="0" y="9469"/>
                  </a:lnTo>
                  <a:lnTo>
                    <a:pt x="2280" y="9469"/>
                  </a:lnTo>
                  <a:lnTo>
                    <a:pt x="2280" y="7277"/>
                  </a:lnTo>
                  <a:lnTo>
                    <a:pt x="2017" y="2718"/>
                  </a:lnTo>
                  <a:lnTo>
                    <a:pt x="4297" y="9469"/>
                  </a:lnTo>
                  <a:lnTo>
                    <a:pt x="5875" y="9469"/>
                  </a:lnTo>
                  <a:lnTo>
                    <a:pt x="8155" y="2718"/>
                  </a:lnTo>
                  <a:lnTo>
                    <a:pt x="7892" y="7277"/>
                  </a:lnTo>
                  <a:lnTo>
                    <a:pt x="7892" y="9469"/>
                  </a:lnTo>
                  <a:lnTo>
                    <a:pt x="10171" y="9469"/>
                  </a:lnTo>
                  <a:lnTo>
                    <a:pt x="10171" y="0"/>
                  </a:lnTo>
                  <a:lnTo>
                    <a:pt x="7190" y="0"/>
                  </a:lnTo>
                  <a:lnTo>
                    <a:pt x="5086" y="6576"/>
                  </a:lnTo>
                  <a:lnTo>
                    <a:pt x="2982" y="0"/>
                  </a:lnTo>
                  <a:close/>
                </a:path>
              </a:pathLst>
            </a:custGeom>
            <a:solidFill>
              <a:srgbClr val="CE0E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153" name="Google Shape;8153;p90"/>
          <p:cNvSpPr txBox="1"/>
          <p:nvPr/>
        </p:nvSpPr>
        <p:spPr>
          <a:xfrm>
            <a:off x="244350" y="4765500"/>
            <a:ext cx="1315500" cy="292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700">
                <a:solidFill>
                  <a:schemeClr val="dk2"/>
                </a:solidFill>
                <a:latin typeface="Inter Medium"/>
                <a:ea typeface="Inter Medium"/>
                <a:cs typeface="Inter Medium"/>
                <a:sym typeface="Inter Medium"/>
              </a:rPr>
              <a:t>Proprietary &amp; Confidential</a:t>
            </a:r>
            <a:endParaRPr sz="700">
              <a:solidFill>
                <a:schemeClr val="dk2"/>
              </a:solidFill>
              <a:latin typeface="Inter Medium"/>
              <a:ea typeface="Inter Medium"/>
              <a:cs typeface="Inter Medium"/>
              <a:sym typeface="Inter Medium"/>
            </a:endParaRPr>
          </a:p>
        </p:txBody>
      </p:sp>
    </p:spTree>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8154"/>
        <p:cNvGrpSpPr/>
        <p:nvPr/>
      </p:nvGrpSpPr>
      <p:grpSpPr>
        <a:xfrm>
          <a:off x="0" y="0"/>
          <a:ext cx="0" cy="0"/>
          <a:chOff x="0" y="0"/>
          <a:chExt cx="0" cy="0"/>
        </a:xfrm>
      </p:grpSpPr>
      <p:sp>
        <p:nvSpPr>
          <p:cNvPr id="8155" name="Google Shape;8155;p91"/>
          <p:cNvSpPr txBox="1">
            <a:spLocks noGrp="1"/>
          </p:cNvSpPr>
          <p:nvPr>
            <p:ph type="title"/>
          </p:nvPr>
        </p:nvSpPr>
        <p:spPr>
          <a:xfrm>
            <a:off x="244353" y="200600"/>
            <a:ext cx="8661600" cy="572700"/>
          </a:xfrm>
          <a:prstGeom prst="rect">
            <a:avLst/>
          </a:prstGeom>
        </p:spPr>
        <p:txBody>
          <a:bodyPr spcFirstLastPara="1" wrap="square" lIns="91425" tIns="91425" rIns="91425" bIns="91425" anchor="t" anchorCtr="0">
            <a:normAutofit/>
          </a:bodyPr>
          <a:lstStyle>
            <a:lvl1pPr lvl="0" rtl="0">
              <a:spcBef>
                <a:spcPts val="0"/>
              </a:spcBef>
              <a:spcAft>
                <a:spcPts val="0"/>
              </a:spcAft>
              <a:buSzPts val="24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8156" name="Google Shape;8156;p91"/>
          <p:cNvSpPr txBox="1">
            <a:spLocks noGrp="1"/>
          </p:cNvSpPr>
          <p:nvPr>
            <p:ph type="sldNum" idx="12"/>
          </p:nvPr>
        </p:nvSpPr>
        <p:spPr>
          <a:xfrm>
            <a:off x="8702350" y="4780525"/>
            <a:ext cx="318900" cy="272700"/>
          </a:xfrm>
          <a:prstGeom prst="rect">
            <a:avLst/>
          </a:prstGeom>
        </p:spPr>
        <p:txBody>
          <a:bodyPr spcFirstLastPara="1" wrap="square" lIns="91425" tIns="91425" rIns="91425" bIns="91425" anchor="ctr" anchorCtr="0">
            <a:normAutofit lnSpcReduction="20000"/>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grpSp>
        <p:nvGrpSpPr>
          <p:cNvPr id="8157" name="Google Shape;8157;p91"/>
          <p:cNvGrpSpPr/>
          <p:nvPr/>
        </p:nvGrpSpPr>
        <p:grpSpPr>
          <a:xfrm>
            <a:off x="8041173" y="4778596"/>
            <a:ext cx="598277" cy="170409"/>
            <a:chOff x="238125" y="1822850"/>
            <a:chExt cx="7080200" cy="2016675"/>
          </a:xfrm>
        </p:grpSpPr>
        <p:sp>
          <p:nvSpPr>
            <p:cNvPr id="8158" name="Google Shape;8158;p91"/>
            <p:cNvSpPr/>
            <p:nvPr/>
          </p:nvSpPr>
          <p:spPr>
            <a:xfrm>
              <a:off x="238125" y="1822875"/>
              <a:ext cx="2435325" cy="2016650"/>
            </a:xfrm>
            <a:custGeom>
              <a:avLst/>
              <a:gdLst/>
              <a:ahLst/>
              <a:cxnLst/>
              <a:rect l="l" t="t" r="r" b="b"/>
              <a:pathLst>
                <a:path w="97413" h="80666" extrusionOk="0">
                  <a:moveTo>
                    <a:pt x="0" y="0"/>
                  </a:moveTo>
                  <a:lnTo>
                    <a:pt x="0" y="51030"/>
                  </a:lnTo>
                  <a:cubicBezTo>
                    <a:pt x="0" y="71547"/>
                    <a:pt x="12012" y="80666"/>
                    <a:pt x="27444" y="80666"/>
                  </a:cubicBezTo>
                  <a:cubicBezTo>
                    <a:pt x="36738" y="80666"/>
                    <a:pt x="44103" y="77071"/>
                    <a:pt x="48750" y="70144"/>
                  </a:cubicBezTo>
                  <a:cubicBezTo>
                    <a:pt x="53310" y="77071"/>
                    <a:pt x="60675" y="80666"/>
                    <a:pt x="69969" y="80666"/>
                  </a:cubicBezTo>
                  <a:cubicBezTo>
                    <a:pt x="85488" y="80666"/>
                    <a:pt x="97413" y="71547"/>
                    <a:pt x="97413" y="51030"/>
                  </a:cubicBezTo>
                  <a:lnTo>
                    <a:pt x="97413" y="0"/>
                  </a:lnTo>
                  <a:lnTo>
                    <a:pt x="78386" y="0"/>
                  </a:lnTo>
                  <a:lnTo>
                    <a:pt x="78386" y="51030"/>
                  </a:lnTo>
                  <a:cubicBezTo>
                    <a:pt x="78386" y="59886"/>
                    <a:pt x="73914" y="63130"/>
                    <a:pt x="68303" y="63130"/>
                  </a:cubicBezTo>
                  <a:cubicBezTo>
                    <a:pt x="62691" y="63130"/>
                    <a:pt x="58220" y="59886"/>
                    <a:pt x="58220" y="51030"/>
                  </a:cubicBezTo>
                  <a:lnTo>
                    <a:pt x="58220" y="0"/>
                  </a:lnTo>
                  <a:lnTo>
                    <a:pt x="39193" y="0"/>
                  </a:lnTo>
                  <a:lnTo>
                    <a:pt x="39193" y="51030"/>
                  </a:lnTo>
                  <a:cubicBezTo>
                    <a:pt x="39193" y="59886"/>
                    <a:pt x="34897" y="63130"/>
                    <a:pt x="29110" y="63130"/>
                  </a:cubicBezTo>
                  <a:cubicBezTo>
                    <a:pt x="23323" y="63130"/>
                    <a:pt x="19027" y="59886"/>
                    <a:pt x="19027" y="51030"/>
                  </a:cubicBezTo>
                  <a:lnTo>
                    <a:pt x="19027" y="0"/>
                  </a:lnTo>
                  <a:close/>
                </a:path>
              </a:pathLst>
            </a:custGeom>
            <a:solidFill>
              <a:srgbClr val="CE1F3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59" name="Google Shape;8159;p91"/>
            <p:cNvSpPr/>
            <p:nvPr/>
          </p:nvSpPr>
          <p:spPr>
            <a:xfrm>
              <a:off x="2870725" y="1822850"/>
              <a:ext cx="2018850" cy="2016675"/>
            </a:xfrm>
            <a:custGeom>
              <a:avLst/>
              <a:gdLst/>
              <a:ahLst/>
              <a:cxnLst/>
              <a:rect l="l" t="t" r="r" b="b"/>
              <a:pathLst>
                <a:path w="80754" h="80667" extrusionOk="0">
                  <a:moveTo>
                    <a:pt x="40333" y="18151"/>
                  </a:moveTo>
                  <a:cubicBezTo>
                    <a:pt x="49276" y="18151"/>
                    <a:pt x="57080" y="23499"/>
                    <a:pt x="60587" y="31215"/>
                  </a:cubicBezTo>
                  <a:lnTo>
                    <a:pt x="20166" y="31390"/>
                  </a:lnTo>
                  <a:cubicBezTo>
                    <a:pt x="23586" y="23587"/>
                    <a:pt x="31302" y="18238"/>
                    <a:pt x="40333" y="18151"/>
                  </a:cubicBezTo>
                  <a:close/>
                  <a:moveTo>
                    <a:pt x="40407" y="1"/>
                  </a:moveTo>
                  <a:cubicBezTo>
                    <a:pt x="40353" y="1"/>
                    <a:pt x="40299" y="1"/>
                    <a:pt x="40245" y="1"/>
                  </a:cubicBezTo>
                  <a:cubicBezTo>
                    <a:pt x="17974" y="89"/>
                    <a:pt x="0" y="18238"/>
                    <a:pt x="88" y="40509"/>
                  </a:cubicBezTo>
                  <a:cubicBezTo>
                    <a:pt x="88" y="62726"/>
                    <a:pt x="18237" y="80667"/>
                    <a:pt x="40347" y="80667"/>
                  </a:cubicBezTo>
                  <a:cubicBezTo>
                    <a:pt x="40401" y="80667"/>
                    <a:pt x="40454" y="80667"/>
                    <a:pt x="40508" y="80667"/>
                  </a:cubicBezTo>
                  <a:cubicBezTo>
                    <a:pt x="56992" y="80667"/>
                    <a:pt x="71021" y="70759"/>
                    <a:pt x="77334" y="56642"/>
                  </a:cubicBezTo>
                  <a:lnTo>
                    <a:pt x="77334" y="56642"/>
                  </a:lnTo>
                  <a:lnTo>
                    <a:pt x="55326" y="56730"/>
                  </a:lnTo>
                  <a:cubicBezTo>
                    <a:pt x="51381" y="60237"/>
                    <a:pt x="46208" y="62517"/>
                    <a:pt x="40508" y="62517"/>
                  </a:cubicBezTo>
                  <a:cubicBezTo>
                    <a:pt x="30513" y="62517"/>
                    <a:pt x="22008" y="55941"/>
                    <a:pt x="19202" y="46910"/>
                  </a:cubicBezTo>
                  <a:lnTo>
                    <a:pt x="80227" y="46647"/>
                  </a:lnTo>
                  <a:cubicBezTo>
                    <a:pt x="80578" y="44542"/>
                    <a:pt x="80754" y="42438"/>
                    <a:pt x="80754" y="40246"/>
                  </a:cubicBezTo>
                  <a:cubicBezTo>
                    <a:pt x="80666" y="18029"/>
                    <a:pt x="62604" y="1"/>
                    <a:pt x="40407" y="1"/>
                  </a:cubicBezTo>
                  <a:close/>
                </a:path>
              </a:pathLst>
            </a:custGeom>
            <a:solidFill>
              <a:srgbClr val="CE1F3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60" name="Google Shape;8160;p91"/>
            <p:cNvSpPr/>
            <p:nvPr/>
          </p:nvSpPr>
          <p:spPr>
            <a:xfrm>
              <a:off x="4707625" y="1822875"/>
              <a:ext cx="2113100" cy="2016650"/>
            </a:xfrm>
            <a:custGeom>
              <a:avLst/>
              <a:gdLst/>
              <a:ahLst/>
              <a:cxnLst/>
              <a:rect l="l" t="t" r="r" b="b"/>
              <a:pathLst>
                <a:path w="84524" h="80666" extrusionOk="0">
                  <a:moveTo>
                    <a:pt x="22446" y="4209"/>
                  </a:moveTo>
                  <a:lnTo>
                    <a:pt x="47084" y="40333"/>
                  </a:lnTo>
                  <a:lnTo>
                    <a:pt x="22446" y="76457"/>
                  </a:lnTo>
                  <a:lnTo>
                    <a:pt x="7979" y="76457"/>
                  </a:lnTo>
                  <a:lnTo>
                    <a:pt x="32617" y="40333"/>
                  </a:lnTo>
                  <a:lnTo>
                    <a:pt x="7979" y="4209"/>
                  </a:lnTo>
                  <a:close/>
                  <a:moveTo>
                    <a:pt x="0" y="0"/>
                  </a:moveTo>
                  <a:lnTo>
                    <a:pt x="27532" y="40333"/>
                  </a:lnTo>
                  <a:lnTo>
                    <a:pt x="0" y="80666"/>
                  </a:lnTo>
                  <a:lnTo>
                    <a:pt x="24638" y="80666"/>
                  </a:lnTo>
                  <a:lnTo>
                    <a:pt x="42262" y="54888"/>
                  </a:lnTo>
                  <a:lnTo>
                    <a:pt x="59886" y="80666"/>
                  </a:lnTo>
                  <a:lnTo>
                    <a:pt x="84524" y="80666"/>
                  </a:lnTo>
                  <a:lnTo>
                    <a:pt x="56992" y="40333"/>
                  </a:lnTo>
                  <a:lnTo>
                    <a:pt x="84524" y="0"/>
                  </a:lnTo>
                  <a:lnTo>
                    <a:pt x="59886" y="0"/>
                  </a:lnTo>
                  <a:lnTo>
                    <a:pt x="42262" y="25866"/>
                  </a:lnTo>
                  <a:lnTo>
                    <a:pt x="24638" y="0"/>
                  </a:lnTo>
                  <a:close/>
                </a:path>
              </a:pathLst>
            </a:custGeom>
            <a:solidFill>
              <a:srgbClr val="CE1F3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61" name="Google Shape;8161;p91"/>
            <p:cNvSpPr/>
            <p:nvPr/>
          </p:nvSpPr>
          <p:spPr>
            <a:xfrm>
              <a:off x="5106550" y="2033300"/>
              <a:ext cx="651050" cy="1595800"/>
            </a:xfrm>
            <a:custGeom>
              <a:avLst/>
              <a:gdLst/>
              <a:ahLst/>
              <a:cxnLst/>
              <a:rect l="l" t="t" r="r" b="b"/>
              <a:pathLst>
                <a:path w="26042" h="63832" extrusionOk="0">
                  <a:moveTo>
                    <a:pt x="1" y="0"/>
                  </a:moveTo>
                  <a:lnTo>
                    <a:pt x="21746" y="31916"/>
                  </a:lnTo>
                  <a:lnTo>
                    <a:pt x="1" y="63831"/>
                  </a:lnTo>
                  <a:lnTo>
                    <a:pt x="4297" y="63831"/>
                  </a:lnTo>
                  <a:lnTo>
                    <a:pt x="26042" y="31916"/>
                  </a:lnTo>
                  <a:lnTo>
                    <a:pt x="4297" y="0"/>
                  </a:lnTo>
                  <a:close/>
                </a:path>
              </a:pathLst>
            </a:custGeom>
            <a:solidFill>
              <a:srgbClr val="CE1F3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62" name="Google Shape;8162;p91"/>
            <p:cNvSpPr/>
            <p:nvPr/>
          </p:nvSpPr>
          <p:spPr>
            <a:xfrm>
              <a:off x="5764150" y="2831175"/>
              <a:ext cx="247725" cy="725575"/>
            </a:xfrm>
            <a:custGeom>
              <a:avLst/>
              <a:gdLst/>
              <a:ahLst/>
              <a:cxnLst/>
              <a:rect l="l" t="t" r="r" b="b"/>
              <a:pathLst>
                <a:path w="9909" h="29023" extrusionOk="0">
                  <a:moveTo>
                    <a:pt x="9909" y="1"/>
                  </a:moveTo>
                  <a:lnTo>
                    <a:pt x="1" y="14556"/>
                  </a:lnTo>
                  <a:lnTo>
                    <a:pt x="9909" y="29023"/>
                  </a:lnTo>
                  <a:lnTo>
                    <a:pt x="9909" y="1"/>
                  </a:lnTo>
                  <a:close/>
                </a:path>
              </a:pathLst>
            </a:custGeom>
            <a:solidFill>
              <a:srgbClr val="9C182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63" name="Google Shape;8163;p91"/>
            <p:cNvSpPr/>
            <p:nvPr/>
          </p:nvSpPr>
          <p:spPr>
            <a:xfrm>
              <a:off x="6842625" y="1822875"/>
              <a:ext cx="197300" cy="236750"/>
            </a:xfrm>
            <a:custGeom>
              <a:avLst/>
              <a:gdLst/>
              <a:ahLst/>
              <a:cxnLst/>
              <a:rect l="l" t="t" r="r" b="b"/>
              <a:pathLst>
                <a:path w="7892" h="9470" extrusionOk="0">
                  <a:moveTo>
                    <a:pt x="1" y="0"/>
                  </a:moveTo>
                  <a:lnTo>
                    <a:pt x="1" y="1754"/>
                  </a:lnTo>
                  <a:lnTo>
                    <a:pt x="2719" y="1754"/>
                  </a:lnTo>
                  <a:lnTo>
                    <a:pt x="2719" y="9469"/>
                  </a:lnTo>
                  <a:lnTo>
                    <a:pt x="5086" y="9469"/>
                  </a:lnTo>
                  <a:lnTo>
                    <a:pt x="5086" y="1754"/>
                  </a:lnTo>
                  <a:lnTo>
                    <a:pt x="7892" y="1754"/>
                  </a:lnTo>
                  <a:lnTo>
                    <a:pt x="7892" y="0"/>
                  </a:lnTo>
                  <a:close/>
                </a:path>
              </a:pathLst>
            </a:custGeom>
            <a:solidFill>
              <a:srgbClr val="CE0E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64" name="Google Shape;8164;p91"/>
            <p:cNvSpPr/>
            <p:nvPr/>
          </p:nvSpPr>
          <p:spPr>
            <a:xfrm>
              <a:off x="7064025" y="1822875"/>
              <a:ext cx="254300" cy="236750"/>
            </a:xfrm>
            <a:custGeom>
              <a:avLst/>
              <a:gdLst/>
              <a:ahLst/>
              <a:cxnLst/>
              <a:rect l="l" t="t" r="r" b="b"/>
              <a:pathLst>
                <a:path w="10172" h="9470" extrusionOk="0">
                  <a:moveTo>
                    <a:pt x="0" y="0"/>
                  </a:moveTo>
                  <a:lnTo>
                    <a:pt x="0" y="9469"/>
                  </a:lnTo>
                  <a:lnTo>
                    <a:pt x="2280" y="9469"/>
                  </a:lnTo>
                  <a:lnTo>
                    <a:pt x="2280" y="7277"/>
                  </a:lnTo>
                  <a:lnTo>
                    <a:pt x="2017" y="2718"/>
                  </a:lnTo>
                  <a:lnTo>
                    <a:pt x="4297" y="9469"/>
                  </a:lnTo>
                  <a:lnTo>
                    <a:pt x="5875" y="9469"/>
                  </a:lnTo>
                  <a:lnTo>
                    <a:pt x="8155" y="2718"/>
                  </a:lnTo>
                  <a:lnTo>
                    <a:pt x="7892" y="7277"/>
                  </a:lnTo>
                  <a:lnTo>
                    <a:pt x="7892" y="9469"/>
                  </a:lnTo>
                  <a:lnTo>
                    <a:pt x="10171" y="9469"/>
                  </a:lnTo>
                  <a:lnTo>
                    <a:pt x="10171" y="0"/>
                  </a:lnTo>
                  <a:lnTo>
                    <a:pt x="7190" y="0"/>
                  </a:lnTo>
                  <a:lnTo>
                    <a:pt x="5086" y="6576"/>
                  </a:lnTo>
                  <a:lnTo>
                    <a:pt x="2982" y="0"/>
                  </a:lnTo>
                  <a:close/>
                </a:path>
              </a:pathLst>
            </a:custGeom>
            <a:solidFill>
              <a:srgbClr val="CE0E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165" name="Google Shape;8165;p91"/>
          <p:cNvSpPr txBox="1"/>
          <p:nvPr/>
        </p:nvSpPr>
        <p:spPr>
          <a:xfrm>
            <a:off x="244350" y="4765500"/>
            <a:ext cx="1315500" cy="292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700">
                <a:solidFill>
                  <a:schemeClr val="dk2"/>
                </a:solidFill>
                <a:latin typeface="Inter Medium"/>
                <a:ea typeface="Inter Medium"/>
                <a:cs typeface="Inter Medium"/>
                <a:sym typeface="Inter Medium"/>
              </a:rPr>
              <a:t>Proprietary &amp; Confidential</a:t>
            </a:r>
            <a:endParaRPr sz="700">
              <a:solidFill>
                <a:schemeClr val="dk2"/>
              </a:solidFill>
              <a:latin typeface="Inter Medium"/>
              <a:ea typeface="Inter Medium"/>
              <a:cs typeface="Inter Medium"/>
              <a:sym typeface="Inter Medium"/>
            </a:endParaRPr>
          </a:p>
        </p:txBody>
      </p:sp>
    </p:spTree>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matchingName="Title only w/sidebar">
  <p:cSld name="TITLE_ONLY_1">
    <p:spTree>
      <p:nvGrpSpPr>
        <p:cNvPr id="1" name="Shape 8166"/>
        <p:cNvGrpSpPr/>
        <p:nvPr/>
      </p:nvGrpSpPr>
      <p:grpSpPr>
        <a:xfrm>
          <a:off x="0" y="0"/>
          <a:ext cx="0" cy="0"/>
          <a:chOff x="0" y="0"/>
          <a:chExt cx="0" cy="0"/>
        </a:xfrm>
      </p:grpSpPr>
      <p:sp>
        <p:nvSpPr>
          <p:cNvPr id="8167" name="Google Shape;8167;p92"/>
          <p:cNvSpPr/>
          <p:nvPr/>
        </p:nvSpPr>
        <p:spPr>
          <a:xfrm>
            <a:off x="0" y="0"/>
            <a:ext cx="6399000" cy="51435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68" name="Google Shape;8168;p92"/>
          <p:cNvSpPr txBox="1">
            <a:spLocks noGrp="1"/>
          </p:cNvSpPr>
          <p:nvPr>
            <p:ph type="title"/>
          </p:nvPr>
        </p:nvSpPr>
        <p:spPr>
          <a:xfrm>
            <a:off x="244353" y="200600"/>
            <a:ext cx="8661600" cy="572700"/>
          </a:xfrm>
          <a:prstGeom prst="rect">
            <a:avLst/>
          </a:prstGeom>
        </p:spPr>
        <p:txBody>
          <a:bodyPr spcFirstLastPara="1" wrap="square" lIns="91425" tIns="91425" rIns="91425" bIns="91425" anchor="t" anchorCtr="0">
            <a:normAutofit/>
          </a:bodyPr>
          <a:lstStyle>
            <a:lvl1pPr lvl="0" rtl="0">
              <a:spcBef>
                <a:spcPts val="0"/>
              </a:spcBef>
              <a:spcAft>
                <a:spcPts val="0"/>
              </a:spcAft>
              <a:buSzPts val="24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8169" name="Google Shape;8169;p92"/>
          <p:cNvSpPr txBox="1">
            <a:spLocks noGrp="1"/>
          </p:cNvSpPr>
          <p:nvPr>
            <p:ph type="sldNum" idx="12"/>
          </p:nvPr>
        </p:nvSpPr>
        <p:spPr>
          <a:xfrm>
            <a:off x="8702350" y="4780525"/>
            <a:ext cx="318900" cy="272700"/>
          </a:xfrm>
          <a:prstGeom prst="rect">
            <a:avLst/>
          </a:prstGeom>
        </p:spPr>
        <p:txBody>
          <a:bodyPr spcFirstLastPara="1" wrap="square" lIns="91425" tIns="91425" rIns="91425" bIns="91425" anchor="ctr" anchorCtr="0">
            <a:normAutofit lnSpcReduction="20000"/>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
        <p:nvSpPr>
          <p:cNvPr id="8170" name="Google Shape;8170;p92"/>
          <p:cNvSpPr txBox="1"/>
          <p:nvPr/>
        </p:nvSpPr>
        <p:spPr>
          <a:xfrm>
            <a:off x="244350" y="4765500"/>
            <a:ext cx="1315500" cy="292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700">
                <a:solidFill>
                  <a:schemeClr val="dk2"/>
                </a:solidFill>
                <a:latin typeface="Inter Medium"/>
                <a:ea typeface="Inter Medium"/>
                <a:cs typeface="Inter Medium"/>
                <a:sym typeface="Inter Medium"/>
              </a:rPr>
              <a:t>Proprietary &amp; Confidential</a:t>
            </a:r>
            <a:endParaRPr sz="700">
              <a:solidFill>
                <a:schemeClr val="dk2"/>
              </a:solidFill>
              <a:latin typeface="Inter Medium"/>
              <a:ea typeface="Inter Medium"/>
              <a:cs typeface="Inter Medium"/>
              <a:sym typeface="Inter Medium"/>
            </a:endParaRPr>
          </a:p>
        </p:txBody>
      </p:sp>
    </p:spTree>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8171"/>
        <p:cNvGrpSpPr/>
        <p:nvPr/>
      </p:nvGrpSpPr>
      <p:grpSpPr>
        <a:xfrm>
          <a:off x="0" y="0"/>
          <a:ext cx="0" cy="0"/>
          <a:chOff x="0" y="0"/>
          <a:chExt cx="0" cy="0"/>
        </a:xfrm>
      </p:grpSpPr>
      <p:sp>
        <p:nvSpPr>
          <p:cNvPr id="8172" name="Google Shape;8172;p93"/>
          <p:cNvSpPr txBox="1">
            <a:spLocks noGrp="1"/>
          </p:cNvSpPr>
          <p:nvPr>
            <p:ph type="title"/>
          </p:nvPr>
        </p:nvSpPr>
        <p:spPr>
          <a:xfrm>
            <a:off x="311700" y="245972"/>
            <a:ext cx="2808000" cy="904200"/>
          </a:xfrm>
          <a:prstGeom prst="rect">
            <a:avLst/>
          </a:prstGeom>
        </p:spPr>
        <p:txBody>
          <a:bodyPr spcFirstLastPara="1" wrap="square" lIns="91425" tIns="91425" rIns="91425" bIns="91425" anchor="t" anchorCtr="0">
            <a:norm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8173" name="Google Shape;8173;p93"/>
          <p:cNvSpPr txBox="1">
            <a:spLocks noGrp="1"/>
          </p:cNvSpPr>
          <p:nvPr>
            <p:ph type="sldNum" idx="12"/>
          </p:nvPr>
        </p:nvSpPr>
        <p:spPr>
          <a:xfrm>
            <a:off x="8702350" y="4780525"/>
            <a:ext cx="318900" cy="272700"/>
          </a:xfrm>
          <a:prstGeom prst="rect">
            <a:avLst/>
          </a:prstGeom>
        </p:spPr>
        <p:txBody>
          <a:bodyPr spcFirstLastPara="1" wrap="square" lIns="91425" tIns="91425" rIns="91425" bIns="91425" anchor="ctr" anchorCtr="0">
            <a:normAutofit lnSpcReduction="20000"/>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
        <p:nvSpPr>
          <p:cNvPr id="8174" name="Google Shape;8174;p93"/>
          <p:cNvSpPr txBox="1">
            <a:spLocks noGrp="1"/>
          </p:cNvSpPr>
          <p:nvPr>
            <p:ph type="body" idx="1"/>
          </p:nvPr>
        </p:nvSpPr>
        <p:spPr>
          <a:xfrm>
            <a:off x="311700" y="1311825"/>
            <a:ext cx="3999900" cy="3265200"/>
          </a:xfrm>
          <a:prstGeom prst="rect">
            <a:avLst/>
          </a:prstGeom>
        </p:spPr>
        <p:txBody>
          <a:bodyPr spcFirstLastPara="1" wrap="square" lIns="91425" tIns="91425" rIns="91425" bIns="91425" anchor="t" anchorCtr="0">
            <a:normAutofit/>
          </a:bodyPr>
          <a:lstStyle>
            <a:lvl1pPr marL="457200" lvl="0" indent="-317500" rtl="0">
              <a:spcBef>
                <a:spcPts val="0"/>
              </a:spcBef>
              <a:spcAft>
                <a:spcPts val="0"/>
              </a:spcAft>
              <a:buSzPts val="1400"/>
              <a:buChar char="●"/>
              <a:defRPr sz="1400"/>
            </a:lvl1pPr>
            <a:lvl2pPr marL="914400" lvl="1" indent="-292100" rtl="0">
              <a:spcBef>
                <a:spcPts val="0"/>
              </a:spcBef>
              <a:spcAft>
                <a:spcPts val="0"/>
              </a:spcAft>
              <a:buSzPts val="1000"/>
              <a:buChar char="○"/>
              <a:defRPr sz="1000"/>
            </a:lvl2pPr>
            <a:lvl3pPr marL="1371600" lvl="2" indent="-292100" rtl="0">
              <a:spcBef>
                <a:spcPts val="0"/>
              </a:spcBef>
              <a:spcAft>
                <a:spcPts val="0"/>
              </a:spcAft>
              <a:buSzPts val="1000"/>
              <a:buChar char="■"/>
              <a:defRPr sz="1000"/>
            </a:lvl3pPr>
            <a:lvl4pPr marL="1828800" lvl="3" indent="-292100" rtl="0">
              <a:spcBef>
                <a:spcPts val="0"/>
              </a:spcBef>
              <a:spcAft>
                <a:spcPts val="0"/>
              </a:spcAft>
              <a:buSzPts val="1000"/>
              <a:buChar char="●"/>
              <a:defRPr sz="1000"/>
            </a:lvl4pPr>
            <a:lvl5pPr marL="2286000" lvl="4" indent="-292100" rtl="0">
              <a:spcBef>
                <a:spcPts val="0"/>
              </a:spcBef>
              <a:spcAft>
                <a:spcPts val="0"/>
              </a:spcAft>
              <a:buSzPts val="1000"/>
              <a:buChar char="○"/>
              <a:defRPr/>
            </a:lvl5pPr>
            <a:lvl6pPr marL="2743200" lvl="5" indent="-279400" rtl="0">
              <a:spcBef>
                <a:spcPts val="0"/>
              </a:spcBef>
              <a:spcAft>
                <a:spcPts val="0"/>
              </a:spcAft>
              <a:buSzPts val="800"/>
              <a:buChar char="■"/>
              <a:defRPr sz="800"/>
            </a:lvl6pPr>
            <a:lvl7pPr marL="3200400" lvl="6" indent="-279400" rtl="0">
              <a:spcBef>
                <a:spcPts val="0"/>
              </a:spcBef>
              <a:spcAft>
                <a:spcPts val="0"/>
              </a:spcAft>
              <a:buSzPts val="800"/>
              <a:buChar char="●"/>
              <a:defRPr sz="800"/>
            </a:lvl7pPr>
            <a:lvl8pPr marL="3657600" lvl="7" indent="-279400" rtl="0">
              <a:spcBef>
                <a:spcPts val="0"/>
              </a:spcBef>
              <a:spcAft>
                <a:spcPts val="0"/>
              </a:spcAft>
              <a:buSzPts val="800"/>
              <a:buChar char="○"/>
              <a:defRPr sz="800"/>
            </a:lvl8pPr>
            <a:lvl9pPr marL="4114800" lvl="8" indent="-279400" rtl="0">
              <a:spcBef>
                <a:spcPts val="0"/>
              </a:spcBef>
              <a:spcAft>
                <a:spcPts val="0"/>
              </a:spcAft>
              <a:buSzPts val="800"/>
              <a:buChar char="■"/>
              <a:defRPr sz="800"/>
            </a:lvl9pPr>
          </a:lstStyle>
          <a:p>
            <a:endParaRPr/>
          </a:p>
        </p:txBody>
      </p:sp>
      <p:grpSp>
        <p:nvGrpSpPr>
          <p:cNvPr id="8175" name="Google Shape;8175;p93"/>
          <p:cNvGrpSpPr/>
          <p:nvPr/>
        </p:nvGrpSpPr>
        <p:grpSpPr>
          <a:xfrm>
            <a:off x="8041173" y="4778596"/>
            <a:ext cx="598277" cy="170409"/>
            <a:chOff x="238125" y="1822850"/>
            <a:chExt cx="7080200" cy="2016675"/>
          </a:xfrm>
        </p:grpSpPr>
        <p:sp>
          <p:nvSpPr>
            <p:cNvPr id="8176" name="Google Shape;8176;p93"/>
            <p:cNvSpPr/>
            <p:nvPr/>
          </p:nvSpPr>
          <p:spPr>
            <a:xfrm>
              <a:off x="238125" y="1822875"/>
              <a:ext cx="2435325" cy="2016650"/>
            </a:xfrm>
            <a:custGeom>
              <a:avLst/>
              <a:gdLst/>
              <a:ahLst/>
              <a:cxnLst/>
              <a:rect l="l" t="t" r="r" b="b"/>
              <a:pathLst>
                <a:path w="97413" h="80666" extrusionOk="0">
                  <a:moveTo>
                    <a:pt x="0" y="0"/>
                  </a:moveTo>
                  <a:lnTo>
                    <a:pt x="0" y="51030"/>
                  </a:lnTo>
                  <a:cubicBezTo>
                    <a:pt x="0" y="71547"/>
                    <a:pt x="12012" y="80666"/>
                    <a:pt x="27444" y="80666"/>
                  </a:cubicBezTo>
                  <a:cubicBezTo>
                    <a:pt x="36738" y="80666"/>
                    <a:pt x="44103" y="77071"/>
                    <a:pt x="48750" y="70144"/>
                  </a:cubicBezTo>
                  <a:cubicBezTo>
                    <a:pt x="53310" y="77071"/>
                    <a:pt x="60675" y="80666"/>
                    <a:pt x="69969" y="80666"/>
                  </a:cubicBezTo>
                  <a:cubicBezTo>
                    <a:pt x="85488" y="80666"/>
                    <a:pt x="97413" y="71547"/>
                    <a:pt x="97413" y="51030"/>
                  </a:cubicBezTo>
                  <a:lnTo>
                    <a:pt x="97413" y="0"/>
                  </a:lnTo>
                  <a:lnTo>
                    <a:pt x="78386" y="0"/>
                  </a:lnTo>
                  <a:lnTo>
                    <a:pt x="78386" y="51030"/>
                  </a:lnTo>
                  <a:cubicBezTo>
                    <a:pt x="78386" y="59886"/>
                    <a:pt x="73914" y="63130"/>
                    <a:pt x="68303" y="63130"/>
                  </a:cubicBezTo>
                  <a:cubicBezTo>
                    <a:pt x="62691" y="63130"/>
                    <a:pt x="58220" y="59886"/>
                    <a:pt x="58220" y="51030"/>
                  </a:cubicBezTo>
                  <a:lnTo>
                    <a:pt x="58220" y="0"/>
                  </a:lnTo>
                  <a:lnTo>
                    <a:pt x="39193" y="0"/>
                  </a:lnTo>
                  <a:lnTo>
                    <a:pt x="39193" y="51030"/>
                  </a:lnTo>
                  <a:cubicBezTo>
                    <a:pt x="39193" y="59886"/>
                    <a:pt x="34897" y="63130"/>
                    <a:pt x="29110" y="63130"/>
                  </a:cubicBezTo>
                  <a:cubicBezTo>
                    <a:pt x="23323" y="63130"/>
                    <a:pt x="19027" y="59886"/>
                    <a:pt x="19027" y="51030"/>
                  </a:cubicBezTo>
                  <a:lnTo>
                    <a:pt x="19027" y="0"/>
                  </a:lnTo>
                  <a:close/>
                </a:path>
              </a:pathLst>
            </a:custGeom>
            <a:solidFill>
              <a:srgbClr val="CE1F3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77" name="Google Shape;8177;p93"/>
            <p:cNvSpPr/>
            <p:nvPr/>
          </p:nvSpPr>
          <p:spPr>
            <a:xfrm>
              <a:off x="2870725" y="1822850"/>
              <a:ext cx="2018850" cy="2016675"/>
            </a:xfrm>
            <a:custGeom>
              <a:avLst/>
              <a:gdLst/>
              <a:ahLst/>
              <a:cxnLst/>
              <a:rect l="l" t="t" r="r" b="b"/>
              <a:pathLst>
                <a:path w="80754" h="80667" extrusionOk="0">
                  <a:moveTo>
                    <a:pt x="40333" y="18151"/>
                  </a:moveTo>
                  <a:cubicBezTo>
                    <a:pt x="49276" y="18151"/>
                    <a:pt x="57080" y="23499"/>
                    <a:pt x="60587" y="31215"/>
                  </a:cubicBezTo>
                  <a:lnTo>
                    <a:pt x="20166" y="31390"/>
                  </a:lnTo>
                  <a:cubicBezTo>
                    <a:pt x="23586" y="23587"/>
                    <a:pt x="31302" y="18238"/>
                    <a:pt x="40333" y="18151"/>
                  </a:cubicBezTo>
                  <a:close/>
                  <a:moveTo>
                    <a:pt x="40407" y="1"/>
                  </a:moveTo>
                  <a:cubicBezTo>
                    <a:pt x="40353" y="1"/>
                    <a:pt x="40299" y="1"/>
                    <a:pt x="40245" y="1"/>
                  </a:cubicBezTo>
                  <a:cubicBezTo>
                    <a:pt x="17974" y="89"/>
                    <a:pt x="0" y="18238"/>
                    <a:pt x="88" y="40509"/>
                  </a:cubicBezTo>
                  <a:cubicBezTo>
                    <a:pt x="88" y="62726"/>
                    <a:pt x="18237" y="80667"/>
                    <a:pt x="40347" y="80667"/>
                  </a:cubicBezTo>
                  <a:cubicBezTo>
                    <a:pt x="40401" y="80667"/>
                    <a:pt x="40454" y="80667"/>
                    <a:pt x="40508" y="80667"/>
                  </a:cubicBezTo>
                  <a:cubicBezTo>
                    <a:pt x="56992" y="80667"/>
                    <a:pt x="71021" y="70759"/>
                    <a:pt x="77334" y="56642"/>
                  </a:cubicBezTo>
                  <a:lnTo>
                    <a:pt x="77334" y="56642"/>
                  </a:lnTo>
                  <a:lnTo>
                    <a:pt x="55326" y="56730"/>
                  </a:lnTo>
                  <a:cubicBezTo>
                    <a:pt x="51381" y="60237"/>
                    <a:pt x="46208" y="62517"/>
                    <a:pt x="40508" y="62517"/>
                  </a:cubicBezTo>
                  <a:cubicBezTo>
                    <a:pt x="30513" y="62517"/>
                    <a:pt x="22008" y="55941"/>
                    <a:pt x="19202" y="46910"/>
                  </a:cubicBezTo>
                  <a:lnTo>
                    <a:pt x="80227" y="46647"/>
                  </a:lnTo>
                  <a:cubicBezTo>
                    <a:pt x="80578" y="44542"/>
                    <a:pt x="80754" y="42438"/>
                    <a:pt x="80754" y="40246"/>
                  </a:cubicBezTo>
                  <a:cubicBezTo>
                    <a:pt x="80666" y="18029"/>
                    <a:pt x="62604" y="1"/>
                    <a:pt x="40407" y="1"/>
                  </a:cubicBezTo>
                  <a:close/>
                </a:path>
              </a:pathLst>
            </a:custGeom>
            <a:solidFill>
              <a:srgbClr val="CE1F3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78" name="Google Shape;8178;p93"/>
            <p:cNvSpPr/>
            <p:nvPr/>
          </p:nvSpPr>
          <p:spPr>
            <a:xfrm>
              <a:off x="4707625" y="1822875"/>
              <a:ext cx="2113100" cy="2016650"/>
            </a:xfrm>
            <a:custGeom>
              <a:avLst/>
              <a:gdLst/>
              <a:ahLst/>
              <a:cxnLst/>
              <a:rect l="l" t="t" r="r" b="b"/>
              <a:pathLst>
                <a:path w="84524" h="80666" extrusionOk="0">
                  <a:moveTo>
                    <a:pt x="22446" y="4209"/>
                  </a:moveTo>
                  <a:lnTo>
                    <a:pt x="47084" y="40333"/>
                  </a:lnTo>
                  <a:lnTo>
                    <a:pt x="22446" y="76457"/>
                  </a:lnTo>
                  <a:lnTo>
                    <a:pt x="7979" y="76457"/>
                  </a:lnTo>
                  <a:lnTo>
                    <a:pt x="32617" y="40333"/>
                  </a:lnTo>
                  <a:lnTo>
                    <a:pt x="7979" y="4209"/>
                  </a:lnTo>
                  <a:close/>
                  <a:moveTo>
                    <a:pt x="0" y="0"/>
                  </a:moveTo>
                  <a:lnTo>
                    <a:pt x="27532" y="40333"/>
                  </a:lnTo>
                  <a:lnTo>
                    <a:pt x="0" y="80666"/>
                  </a:lnTo>
                  <a:lnTo>
                    <a:pt x="24638" y="80666"/>
                  </a:lnTo>
                  <a:lnTo>
                    <a:pt x="42262" y="54888"/>
                  </a:lnTo>
                  <a:lnTo>
                    <a:pt x="59886" y="80666"/>
                  </a:lnTo>
                  <a:lnTo>
                    <a:pt x="84524" y="80666"/>
                  </a:lnTo>
                  <a:lnTo>
                    <a:pt x="56992" y="40333"/>
                  </a:lnTo>
                  <a:lnTo>
                    <a:pt x="84524" y="0"/>
                  </a:lnTo>
                  <a:lnTo>
                    <a:pt x="59886" y="0"/>
                  </a:lnTo>
                  <a:lnTo>
                    <a:pt x="42262" y="25866"/>
                  </a:lnTo>
                  <a:lnTo>
                    <a:pt x="24638" y="0"/>
                  </a:lnTo>
                  <a:close/>
                </a:path>
              </a:pathLst>
            </a:custGeom>
            <a:solidFill>
              <a:srgbClr val="CE1F3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79" name="Google Shape;8179;p93"/>
            <p:cNvSpPr/>
            <p:nvPr/>
          </p:nvSpPr>
          <p:spPr>
            <a:xfrm>
              <a:off x="5106550" y="2033300"/>
              <a:ext cx="651050" cy="1595800"/>
            </a:xfrm>
            <a:custGeom>
              <a:avLst/>
              <a:gdLst/>
              <a:ahLst/>
              <a:cxnLst/>
              <a:rect l="l" t="t" r="r" b="b"/>
              <a:pathLst>
                <a:path w="26042" h="63832" extrusionOk="0">
                  <a:moveTo>
                    <a:pt x="1" y="0"/>
                  </a:moveTo>
                  <a:lnTo>
                    <a:pt x="21746" y="31916"/>
                  </a:lnTo>
                  <a:lnTo>
                    <a:pt x="1" y="63831"/>
                  </a:lnTo>
                  <a:lnTo>
                    <a:pt x="4297" y="63831"/>
                  </a:lnTo>
                  <a:lnTo>
                    <a:pt x="26042" y="31916"/>
                  </a:lnTo>
                  <a:lnTo>
                    <a:pt x="4297" y="0"/>
                  </a:lnTo>
                  <a:close/>
                </a:path>
              </a:pathLst>
            </a:custGeom>
            <a:solidFill>
              <a:srgbClr val="CE1F3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80" name="Google Shape;8180;p93"/>
            <p:cNvSpPr/>
            <p:nvPr/>
          </p:nvSpPr>
          <p:spPr>
            <a:xfrm>
              <a:off x="5764150" y="2831175"/>
              <a:ext cx="247725" cy="725575"/>
            </a:xfrm>
            <a:custGeom>
              <a:avLst/>
              <a:gdLst/>
              <a:ahLst/>
              <a:cxnLst/>
              <a:rect l="l" t="t" r="r" b="b"/>
              <a:pathLst>
                <a:path w="9909" h="29023" extrusionOk="0">
                  <a:moveTo>
                    <a:pt x="9909" y="1"/>
                  </a:moveTo>
                  <a:lnTo>
                    <a:pt x="1" y="14556"/>
                  </a:lnTo>
                  <a:lnTo>
                    <a:pt x="9909" y="29023"/>
                  </a:lnTo>
                  <a:lnTo>
                    <a:pt x="9909" y="1"/>
                  </a:lnTo>
                  <a:close/>
                </a:path>
              </a:pathLst>
            </a:custGeom>
            <a:solidFill>
              <a:srgbClr val="9C182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81" name="Google Shape;8181;p93"/>
            <p:cNvSpPr/>
            <p:nvPr/>
          </p:nvSpPr>
          <p:spPr>
            <a:xfrm>
              <a:off x="6842625" y="1822875"/>
              <a:ext cx="197300" cy="236750"/>
            </a:xfrm>
            <a:custGeom>
              <a:avLst/>
              <a:gdLst/>
              <a:ahLst/>
              <a:cxnLst/>
              <a:rect l="l" t="t" r="r" b="b"/>
              <a:pathLst>
                <a:path w="7892" h="9470" extrusionOk="0">
                  <a:moveTo>
                    <a:pt x="1" y="0"/>
                  </a:moveTo>
                  <a:lnTo>
                    <a:pt x="1" y="1754"/>
                  </a:lnTo>
                  <a:lnTo>
                    <a:pt x="2719" y="1754"/>
                  </a:lnTo>
                  <a:lnTo>
                    <a:pt x="2719" y="9469"/>
                  </a:lnTo>
                  <a:lnTo>
                    <a:pt x="5086" y="9469"/>
                  </a:lnTo>
                  <a:lnTo>
                    <a:pt x="5086" y="1754"/>
                  </a:lnTo>
                  <a:lnTo>
                    <a:pt x="7892" y="1754"/>
                  </a:lnTo>
                  <a:lnTo>
                    <a:pt x="7892" y="0"/>
                  </a:lnTo>
                  <a:close/>
                </a:path>
              </a:pathLst>
            </a:custGeom>
            <a:solidFill>
              <a:srgbClr val="CE0E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82" name="Google Shape;8182;p93"/>
            <p:cNvSpPr/>
            <p:nvPr/>
          </p:nvSpPr>
          <p:spPr>
            <a:xfrm>
              <a:off x="7064025" y="1822875"/>
              <a:ext cx="254300" cy="236750"/>
            </a:xfrm>
            <a:custGeom>
              <a:avLst/>
              <a:gdLst/>
              <a:ahLst/>
              <a:cxnLst/>
              <a:rect l="l" t="t" r="r" b="b"/>
              <a:pathLst>
                <a:path w="10172" h="9470" extrusionOk="0">
                  <a:moveTo>
                    <a:pt x="0" y="0"/>
                  </a:moveTo>
                  <a:lnTo>
                    <a:pt x="0" y="9469"/>
                  </a:lnTo>
                  <a:lnTo>
                    <a:pt x="2280" y="9469"/>
                  </a:lnTo>
                  <a:lnTo>
                    <a:pt x="2280" y="7277"/>
                  </a:lnTo>
                  <a:lnTo>
                    <a:pt x="2017" y="2718"/>
                  </a:lnTo>
                  <a:lnTo>
                    <a:pt x="4297" y="9469"/>
                  </a:lnTo>
                  <a:lnTo>
                    <a:pt x="5875" y="9469"/>
                  </a:lnTo>
                  <a:lnTo>
                    <a:pt x="8155" y="2718"/>
                  </a:lnTo>
                  <a:lnTo>
                    <a:pt x="7892" y="7277"/>
                  </a:lnTo>
                  <a:lnTo>
                    <a:pt x="7892" y="9469"/>
                  </a:lnTo>
                  <a:lnTo>
                    <a:pt x="10171" y="9469"/>
                  </a:lnTo>
                  <a:lnTo>
                    <a:pt x="10171" y="0"/>
                  </a:lnTo>
                  <a:lnTo>
                    <a:pt x="7190" y="0"/>
                  </a:lnTo>
                  <a:lnTo>
                    <a:pt x="5086" y="6576"/>
                  </a:lnTo>
                  <a:lnTo>
                    <a:pt x="2982" y="0"/>
                  </a:lnTo>
                  <a:close/>
                </a:path>
              </a:pathLst>
            </a:custGeom>
            <a:solidFill>
              <a:srgbClr val="CE0E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183" name="Google Shape;8183;p93"/>
          <p:cNvSpPr txBox="1"/>
          <p:nvPr/>
        </p:nvSpPr>
        <p:spPr>
          <a:xfrm>
            <a:off x="244350" y="4765500"/>
            <a:ext cx="1315500" cy="292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700">
                <a:solidFill>
                  <a:schemeClr val="dk2"/>
                </a:solidFill>
                <a:latin typeface="Inter Medium"/>
                <a:ea typeface="Inter Medium"/>
                <a:cs typeface="Inter Medium"/>
                <a:sym typeface="Inter Medium"/>
              </a:rPr>
              <a:t>Proprietary &amp; Confidential</a:t>
            </a:r>
            <a:endParaRPr sz="700">
              <a:solidFill>
                <a:schemeClr val="dk2"/>
              </a:solidFill>
              <a:latin typeface="Inter Medium"/>
              <a:ea typeface="Inter Medium"/>
              <a:cs typeface="Inter Medium"/>
              <a:sym typeface="Inter Medium"/>
            </a:endParaRPr>
          </a:p>
        </p:txBody>
      </p:sp>
    </p:spTree>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8184"/>
        <p:cNvGrpSpPr/>
        <p:nvPr/>
      </p:nvGrpSpPr>
      <p:grpSpPr>
        <a:xfrm>
          <a:off x="0" y="0"/>
          <a:ext cx="0" cy="0"/>
          <a:chOff x="0" y="0"/>
          <a:chExt cx="0" cy="0"/>
        </a:xfrm>
      </p:grpSpPr>
      <p:sp>
        <p:nvSpPr>
          <p:cNvPr id="8185" name="Google Shape;8185;p94"/>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rtl="0">
              <a:spcBef>
                <a:spcPts val="0"/>
              </a:spcBef>
              <a:spcAft>
                <a:spcPts val="0"/>
              </a:spcAft>
              <a:buSzPts val="4800"/>
              <a:buNone/>
              <a:defRPr sz="48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a:endParaRPr/>
          </a:p>
        </p:txBody>
      </p:sp>
      <p:sp>
        <p:nvSpPr>
          <p:cNvPr id="8186" name="Google Shape;8186;p94"/>
          <p:cNvSpPr txBox="1"/>
          <p:nvPr/>
        </p:nvSpPr>
        <p:spPr>
          <a:xfrm>
            <a:off x="244350" y="4765500"/>
            <a:ext cx="1315500" cy="292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700">
                <a:solidFill>
                  <a:schemeClr val="dk2"/>
                </a:solidFill>
                <a:latin typeface="Inter Medium"/>
                <a:ea typeface="Inter Medium"/>
                <a:cs typeface="Inter Medium"/>
                <a:sym typeface="Inter Medium"/>
              </a:rPr>
              <a:t>Proprietary &amp; Confidential</a:t>
            </a:r>
            <a:endParaRPr sz="700">
              <a:solidFill>
                <a:schemeClr val="dk2"/>
              </a:solidFill>
              <a:latin typeface="Inter Medium"/>
              <a:ea typeface="Inter Medium"/>
              <a:cs typeface="Inter Medium"/>
              <a:sym typeface="Inter Medium"/>
            </a:endParaRPr>
          </a:p>
        </p:txBody>
      </p:sp>
    </p:spTree>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8187"/>
        <p:cNvGrpSpPr/>
        <p:nvPr/>
      </p:nvGrpSpPr>
      <p:grpSpPr>
        <a:xfrm>
          <a:off x="0" y="0"/>
          <a:ext cx="0" cy="0"/>
          <a:chOff x="0" y="0"/>
          <a:chExt cx="0" cy="0"/>
        </a:xfrm>
      </p:grpSpPr>
      <p:sp>
        <p:nvSpPr>
          <p:cNvPr id="8188" name="Google Shape;8188;p95"/>
          <p:cNvSpPr/>
          <p:nvPr/>
        </p:nvSpPr>
        <p:spPr>
          <a:xfrm>
            <a:off x="4572000" y="-125"/>
            <a:ext cx="4572000" cy="51435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89" name="Google Shape;8189;p95"/>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rtl="0">
              <a:spcBef>
                <a:spcPts val="0"/>
              </a:spcBef>
              <a:spcAft>
                <a:spcPts val="0"/>
              </a:spcAft>
              <a:buSzPts val="3600"/>
              <a:buNone/>
              <a:defRPr sz="3600"/>
            </a:lvl1pPr>
            <a:lvl2pPr lvl="1" rtl="0">
              <a:spcBef>
                <a:spcPts val="0"/>
              </a:spcBef>
              <a:spcAft>
                <a:spcPts val="0"/>
              </a:spcAft>
              <a:buSzPts val="3600"/>
              <a:buNone/>
              <a:defRPr sz="3600"/>
            </a:lvl2pPr>
            <a:lvl3pPr lvl="2" rtl="0">
              <a:spcBef>
                <a:spcPts val="0"/>
              </a:spcBef>
              <a:spcAft>
                <a:spcPts val="0"/>
              </a:spcAft>
              <a:buSzPts val="3600"/>
              <a:buNone/>
              <a:defRPr sz="3600"/>
            </a:lvl3pPr>
            <a:lvl4pPr lvl="3" rtl="0">
              <a:spcBef>
                <a:spcPts val="0"/>
              </a:spcBef>
              <a:spcAft>
                <a:spcPts val="0"/>
              </a:spcAft>
              <a:buSzPts val="3600"/>
              <a:buNone/>
              <a:defRPr sz="3600"/>
            </a:lvl4pPr>
            <a:lvl5pPr lvl="4" rtl="0">
              <a:spcBef>
                <a:spcPts val="0"/>
              </a:spcBef>
              <a:spcAft>
                <a:spcPts val="0"/>
              </a:spcAft>
              <a:buSzPts val="3600"/>
              <a:buNone/>
              <a:defRPr sz="3600"/>
            </a:lvl5pPr>
            <a:lvl6pPr lvl="5" rtl="0">
              <a:spcBef>
                <a:spcPts val="0"/>
              </a:spcBef>
              <a:spcAft>
                <a:spcPts val="0"/>
              </a:spcAft>
              <a:buSzPts val="3600"/>
              <a:buNone/>
              <a:defRPr sz="3600"/>
            </a:lvl6pPr>
            <a:lvl7pPr lvl="6" rtl="0">
              <a:spcBef>
                <a:spcPts val="0"/>
              </a:spcBef>
              <a:spcAft>
                <a:spcPts val="0"/>
              </a:spcAft>
              <a:buSzPts val="3600"/>
              <a:buNone/>
              <a:defRPr sz="3600"/>
            </a:lvl7pPr>
            <a:lvl8pPr lvl="7" rtl="0">
              <a:spcBef>
                <a:spcPts val="0"/>
              </a:spcBef>
              <a:spcAft>
                <a:spcPts val="0"/>
              </a:spcAft>
              <a:buSzPts val="3600"/>
              <a:buNone/>
              <a:defRPr sz="3600"/>
            </a:lvl8pPr>
            <a:lvl9pPr lvl="8" rtl="0">
              <a:spcBef>
                <a:spcPts val="0"/>
              </a:spcBef>
              <a:spcAft>
                <a:spcPts val="0"/>
              </a:spcAft>
              <a:buSzPts val="3600"/>
              <a:buNone/>
              <a:defRPr sz="3600"/>
            </a:lvl9pPr>
          </a:lstStyle>
          <a:p>
            <a:endParaRPr/>
          </a:p>
        </p:txBody>
      </p:sp>
      <p:sp>
        <p:nvSpPr>
          <p:cNvPr id="8190" name="Google Shape;8190;p95"/>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rtl="0">
              <a:lnSpc>
                <a:spcPct val="100000"/>
              </a:lnSpc>
              <a:spcBef>
                <a:spcPts val="0"/>
              </a:spcBef>
              <a:spcAft>
                <a:spcPts val="0"/>
              </a:spcAft>
              <a:buClr>
                <a:schemeClr val="dk2"/>
              </a:buClr>
              <a:buSzPts val="1600"/>
              <a:buNone/>
              <a:defRPr>
                <a:solidFill>
                  <a:schemeClr val="dk2"/>
                </a:solidFill>
              </a:defRPr>
            </a:lvl1pPr>
            <a:lvl2pPr lvl="1" rtl="0">
              <a:lnSpc>
                <a:spcPct val="100000"/>
              </a:lnSpc>
              <a:spcBef>
                <a:spcPts val="0"/>
              </a:spcBef>
              <a:spcAft>
                <a:spcPts val="0"/>
              </a:spcAft>
              <a:buClr>
                <a:schemeClr val="dk2"/>
              </a:buClr>
              <a:buSzPts val="1800"/>
              <a:buNone/>
              <a:defRPr sz="1800">
                <a:solidFill>
                  <a:schemeClr val="dk2"/>
                </a:solidFill>
              </a:defRPr>
            </a:lvl2pPr>
            <a:lvl3pPr lvl="2" rtl="0">
              <a:lnSpc>
                <a:spcPct val="100000"/>
              </a:lnSpc>
              <a:spcBef>
                <a:spcPts val="0"/>
              </a:spcBef>
              <a:spcAft>
                <a:spcPts val="0"/>
              </a:spcAft>
              <a:buClr>
                <a:schemeClr val="dk2"/>
              </a:buClr>
              <a:buSzPts val="1800"/>
              <a:buNone/>
              <a:defRPr sz="1800">
                <a:solidFill>
                  <a:schemeClr val="dk2"/>
                </a:solidFill>
              </a:defRPr>
            </a:lvl3pPr>
            <a:lvl4pPr lvl="3" rtl="0">
              <a:lnSpc>
                <a:spcPct val="100000"/>
              </a:lnSpc>
              <a:spcBef>
                <a:spcPts val="0"/>
              </a:spcBef>
              <a:spcAft>
                <a:spcPts val="0"/>
              </a:spcAft>
              <a:buClr>
                <a:schemeClr val="dk2"/>
              </a:buClr>
              <a:buSzPts val="1800"/>
              <a:buNone/>
              <a:defRPr sz="1800">
                <a:solidFill>
                  <a:schemeClr val="dk2"/>
                </a:solidFill>
              </a:defRPr>
            </a:lvl4pPr>
            <a:lvl5pPr lvl="4" rtl="0">
              <a:lnSpc>
                <a:spcPct val="100000"/>
              </a:lnSpc>
              <a:spcBef>
                <a:spcPts val="0"/>
              </a:spcBef>
              <a:spcAft>
                <a:spcPts val="0"/>
              </a:spcAft>
              <a:buClr>
                <a:schemeClr val="dk2"/>
              </a:buClr>
              <a:buSzPts val="1800"/>
              <a:buNone/>
              <a:defRPr sz="1800">
                <a:solidFill>
                  <a:schemeClr val="dk2"/>
                </a:solidFill>
              </a:defRPr>
            </a:lvl5pPr>
            <a:lvl6pPr lvl="5" rtl="0">
              <a:lnSpc>
                <a:spcPct val="100000"/>
              </a:lnSpc>
              <a:spcBef>
                <a:spcPts val="0"/>
              </a:spcBef>
              <a:spcAft>
                <a:spcPts val="0"/>
              </a:spcAft>
              <a:buClr>
                <a:schemeClr val="dk2"/>
              </a:buClr>
              <a:buSzPts val="1800"/>
              <a:buNone/>
              <a:defRPr sz="1800">
                <a:solidFill>
                  <a:schemeClr val="dk2"/>
                </a:solidFill>
              </a:defRPr>
            </a:lvl6pPr>
            <a:lvl7pPr lvl="6" rtl="0">
              <a:lnSpc>
                <a:spcPct val="100000"/>
              </a:lnSpc>
              <a:spcBef>
                <a:spcPts val="0"/>
              </a:spcBef>
              <a:spcAft>
                <a:spcPts val="0"/>
              </a:spcAft>
              <a:buClr>
                <a:schemeClr val="dk2"/>
              </a:buClr>
              <a:buSzPts val="1800"/>
              <a:buNone/>
              <a:defRPr sz="1800">
                <a:solidFill>
                  <a:schemeClr val="dk2"/>
                </a:solidFill>
              </a:defRPr>
            </a:lvl7pPr>
            <a:lvl8pPr lvl="7" rtl="0">
              <a:lnSpc>
                <a:spcPct val="100000"/>
              </a:lnSpc>
              <a:spcBef>
                <a:spcPts val="0"/>
              </a:spcBef>
              <a:spcAft>
                <a:spcPts val="0"/>
              </a:spcAft>
              <a:buClr>
                <a:schemeClr val="dk2"/>
              </a:buClr>
              <a:buSzPts val="1800"/>
              <a:buNone/>
              <a:defRPr sz="1800">
                <a:solidFill>
                  <a:schemeClr val="dk2"/>
                </a:solidFill>
              </a:defRPr>
            </a:lvl8pPr>
            <a:lvl9pPr lvl="8" rtl="0">
              <a:lnSpc>
                <a:spcPct val="100000"/>
              </a:lnSpc>
              <a:spcBef>
                <a:spcPts val="0"/>
              </a:spcBef>
              <a:spcAft>
                <a:spcPts val="0"/>
              </a:spcAft>
              <a:buClr>
                <a:schemeClr val="dk2"/>
              </a:buClr>
              <a:buSzPts val="1800"/>
              <a:buNone/>
              <a:defRPr sz="1800">
                <a:solidFill>
                  <a:schemeClr val="dk2"/>
                </a:solidFill>
              </a:defRPr>
            </a:lvl9pPr>
          </a:lstStyle>
          <a:p>
            <a:endParaRPr/>
          </a:p>
        </p:txBody>
      </p:sp>
      <p:sp>
        <p:nvSpPr>
          <p:cNvPr id="8191" name="Google Shape;8191;p95"/>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30200" rtl="0">
              <a:spcBef>
                <a:spcPts val="0"/>
              </a:spcBef>
              <a:spcAft>
                <a:spcPts val="0"/>
              </a:spcAft>
              <a:buSzPts val="1600"/>
              <a:buChar char="●"/>
              <a:defRPr>
                <a:solidFill>
                  <a:schemeClr val="lt1"/>
                </a:solidFill>
              </a:defRPr>
            </a:lvl1pPr>
            <a:lvl2pPr marL="914400" lvl="1" indent="-317500" rtl="0">
              <a:spcBef>
                <a:spcPts val="0"/>
              </a:spcBef>
              <a:spcAft>
                <a:spcPts val="0"/>
              </a:spcAft>
              <a:buClr>
                <a:schemeClr val="lt1"/>
              </a:buClr>
              <a:buSzPts val="1400"/>
              <a:buChar char="○"/>
              <a:defRPr>
                <a:solidFill>
                  <a:schemeClr val="lt1"/>
                </a:solidFill>
              </a:defRPr>
            </a:lvl2pPr>
            <a:lvl3pPr marL="1371600" lvl="2" indent="-304800" rtl="0">
              <a:spcBef>
                <a:spcPts val="0"/>
              </a:spcBef>
              <a:spcAft>
                <a:spcPts val="0"/>
              </a:spcAft>
              <a:buClr>
                <a:schemeClr val="lt2"/>
              </a:buClr>
              <a:buSzPts val="1200"/>
              <a:buChar char="■"/>
              <a:defRPr>
                <a:solidFill>
                  <a:schemeClr val="lt1"/>
                </a:solidFill>
              </a:defRPr>
            </a:lvl3pPr>
            <a:lvl4pPr marL="1828800" lvl="3" indent="-304800" rtl="0">
              <a:spcBef>
                <a:spcPts val="0"/>
              </a:spcBef>
              <a:spcAft>
                <a:spcPts val="0"/>
              </a:spcAft>
              <a:buClr>
                <a:schemeClr val="lt2"/>
              </a:buClr>
              <a:buSzPts val="1200"/>
              <a:buChar char="●"/>
              <a:defRPr>
                <a:solidFill>
                  <a:schemeClr val="lt1"/>
                </a:solidFill>
              </a:defRPr>
            </a:lvl4pPr>
            <a:lvl5pPr marL="2286000" lvl="4" indent="-292100" rtl="0">
              <a:spcBef>
                <a:spcPts val="0"/>
              </a:spcBef>
              <a:spcAft>
                <a:spcPts val="0"/>
              </a:spcAft>
              <a:buClr>
                <a:schemeClr val="lt2"/>
              </a:buClr>
              <a:buSzPts val="1000"/>
              <a:buChar char="○"/>
              <a:defRPr>
                <a:solidFill>
                  <a:schemeClr val="lt1"/>
                </a:solidFill>
              </a:defRPr>
            </a:lvl5pPr>
            <a:lvl6pPr marL="2743200" lvl="5" indent="-292100" rtl="0">
              <a:spcBef>
                <a:spcPts val="0"/>
              </a:spcBef>
              <a:spcAft>
                <a:spcPts val="0"/>
              </a:spcAft>
              <a:buClr>
                <a:schemeClr val="lt2"/>
              </a:buClr>
              <a:buSzPts val="1000"/>
              <a:buChar char="■"/>
              <a:defRPr>
                <a:solidFill>
                  <a:schemeClr val="lt1"/>
                </a:solidFill>
              </a:defRPr>
            </a:lvl6pPr>
            <a:lvl7pPr marL="3200400" lvl="6" indent="-292100" rtl="0">
              <a:spcBef>
                <a:spcPts val="0"/>
              </a:spcBef>
              <a:spcAft>
                <a:spcPts val="0"/>
              </a:spcAft>
              <a:buClr>
                <a:schemeClr val="lt2"/>
              </a:buClr>
              <a:buSzPts val="1000"/>
              <a:buChar char="●"/>
              <a:defRPr>
                <a:solidFill>
                  <a:schemeClr val="lt1"/>
                </a:solidFill>
              </a:defRPr>
            </a:lvl7pPr>
            <a:lvl8pPr marL="3657600" lvl="7" indent="-285750" rtl="0">
              <a:spcBef>
                <a:spcPts val="0"/>
              </a:spcBef>
              <a:spcAft>
                <a:spcPts val="0"/>
              </a:spcAft>
              <a:buClr>
                <a:schemeClr val="lt2"/>
              </a:buClr>
              <a:buSzPts val="900"/>
              <a:buChar char="○"/>
              <a:defRPr>
                <a:solidFill>
                  <a:schemeClr val="lt1"/>
                </a:solidFill>
              </a:defRPr>
            </a:lvl8pPr>
            <a:lvl9pPr marL="4114800" lvl="8" indent="-285750" rtl="0">
              <a:spcBef>
                <a:spcPts val="0"/>
              </a:spcBef>
              <a:spcAft>
                <a:spcPts val="0"/>
              </a:spcAft>
              <a:buClr>
                <a:schemeClr val="lt2"/>
              </a:buClr>
              <a:buSzPts val="900"/>
              <a:buChar char="■"/>
              <a:defRPr>
                <a:solidFill>
                  <a:schemeClr val="lt1"/>
                </a:solidFill>
              </a:defRPr>
            </a:lvl9pPr>
          </a:lstStyle>
          <a:p>
            <a:endParaRPr/>
          </a:p>
        </p:txBody>
      </p:sp>
      <p:sp>
        <p:nvSpPr>
          <p:cNvPr id="8192" name="Google Shape;8192;p95"/>
          <p:cNvSpPr txBox="1">
            <a:spLocks noGrp="1"/>
          </p:cNvSpPr>
          <p:nvPr>
            <p:ph type="sldNum" idx="12"/>
          </p:nvPr>
        </p:nvSpPr>
        <p:spPr>
          <a:xfrm>
            <a:off x="8702350" y="4780525"/>
            <a:ext cx="318900" cy="272700"/>
          </a:xfrm>
          <a:prstGeom prst="rect">
            <a:avLst/>
          </a:prstGeom>
        </p:spPr>
        <p:txBody>
          <a:bodyPr spcFirstLastPara="1" wrap="square" lIns="91425" tIns="91425" rIns="91425" bIns="91425" anchor="ctr" anchorCtr="0">
            <a:normAutofit lnSpcReduction="20000"/>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
        <p:nvSpPr>
          <p:cNvPr id="8193" name="Google Shape;8193;p95"/>
          <p:cNvSpPr txBox="1"/>
          <p:nvPr/>
        </p:nvSpPr>
        <p:spPr>
          <a:xfrm>
            <a:off x="244350" y="4765500"/>
            <a:ext cx="1315500" cy="292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700">
                <a:solidFill>
                  <a:schemeClr val="dk2"/>
                </a:solidFill>
                <a:latin typeface="Inter Medium"/>
                <a:ea typeface="Inter Medium"/>
                <a:cs typeface="Inter Medium"/>
                <a:sym typeface="Inter Medium"/>
              </a:rPr>
              <a:t>Proprietary &amp; Confidential</a:t>
            </a:r>
            <a:endParaRPr sz="700">
              <a:solidFill>
                <a:schemeClr val="dk2"/>
              </a:solidFill>
              <a:latin typeface="Inter Medium"/>
              <a:ea typeface="Inter Medium"/>
              <a:cs typeface="Inter Medium"/>
              <a:sym typeface="Inter Medium"/>
            </a:endParaRPr>
          </a:p>
        </p:txBody>
      </p:sp>
      <p:pic>
        <p:nvPicPr>
          <p:cNvPr id="8194" name="Google Shape;8194;p95"/>
          <p:cNvPicPr preferRelativeResize="0"/>
          <p:nvPr/>
        </p:nvPicPr>
        <p:blipFill>
          <a:blip r:embed="rId2">
            <a:alphaModFix/>
          </a:blip>
          <a:stretch>
            <a:fillRect/>
          </a:stretch>
        </p:blipFill>
        <p:spPr>
          <a:xfrm>
            <a:off x="8041517" y="4778600"/>
            <a:ext cx="597594" cy="170400"/>
          </a:xfrm>
          <a:prstGeom prst="rect">
            <a:avLst/>
          </a:prstGeom>
          <a:noFill/>
          <a:ln>
            <a:noFill/>
          </a:ln>
        </p:spPr>
      </p:pic>
    </p:spTree>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matchingName="WEX Power Statement" type="blank">
  <p:cSld name="BLANK">
    <p:bg>
      <p:bgPr>
        <a:solidFill>
          <a:schemeClr val="dk1"/>
        </a:solidFill>
        <a:effectLst/>
      </p:bgPr>
    </p:bg>
    <p:spTree>
      <p:nvGrpSpPr>
        <p:cNvPr id="1" name="Shape 8195"/>
        <p:cNvGrpSpPr/>
        <p:nvPr/>
      </p:nvGrpSpPr>
      <p:grpSpPr>
        <a:xfrm>
          <a:off x="0" y="0"/>
          <a:ext cx="0" cy="0"/>
          <a:chOff x="0" y="0"/>
          <a:chExt cx="0" cy="0"/>
        </a:xfrm>
      </p:grpSpPr>
      <p:sp>
        <p:nvSpPr>
          <p:cNvPr id="8196" name="Google Shape;8196;p96"/>
          <p:cNvSpPr txBox="1">
            <a:spLocks noGrp="1"/>
          </p:cNvSpPr>
          <p:nvPr>
            <p:ph type="sldNum" idx="12"/>
          </p:nvPr>
        </p:nvSpPr>
        <p:spPr>
          <a:xfrm>
            <a:off x="8702350" y="4780525"/>
            <a:ext cx="318900" cy="272700"/>
          </a:xfrm>
          <a:prstGeom prst="rect">
            <a:avLst/>
          </a:prstGeom>
        </p:spPr>
        <p:txBody>
          <a:bodyPr spcFirstLastPara="1" wrap="square" lIns="91425" tIns="91425" rIns="91425" bIns="91425" anchor="ctr" anchorCtr="0">
            <a:normAutofit lnSpcReduction="20000"/>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
        <p:nvSpPr>
          <p:cNvPr id="8197" name="Google Shape;8197;p96"/>
          <p:cNvSpPr txBox="1"/>
          <p:nvPr/>
        </p:nvSpPr>
        <p:spPr>
          <a:xfrm>
            <a:off x="475268" y="463836"/>
            <a:ext cx="7749300" cy="4174500"/>
          </a:xfrm>
          <a:prstGeom prst="rect">
            <a:avLst/>
          </a:prstGeom>
          <a:noFill/>
          <a:ln>
            <a:noFill/>
          </a:ln>
        </p:spPr>
        <p:txBody>
          <a:bodyPr spcFirstLastPara="1" wrap="square" lIns="91425" tIns="91425" rIns="91425" bIns="91425" anchor="t" anchorCtr="0">
            <a:spAutoFit/>
          </a:bodyPr>
          <a:lstStyle/>
          <a:p>
            <a:pPr marL="0" lvl="0" indent="0" algn="l" rtl="0">
              <a:lnSpc>
                <a:spcPct val="90000"/>
              </a:lnSpc>
              <a:spcBef>
                <a:spcPts val="0"/>
              </a:spcBef>
              <a:spcAft>
                <a:spcPts val="0"/>
              </a:spcAft>
              <a:buNone/>
            </a:pPr>
            <a:r>
              <a:rPr lang="en" sz="3200">
                <a:solidFill>
                  <a:schemeClr val="lt1"/>
                </a:solidFill>
                <a:latin typeface="Inter ExtraBold"/>
                <a:ea typeface="Inter ExtraBold"/>
                <a:cs typeface="Inter ExtraBold"/>
                <a:sym typeface="Inter ExtraBold"/>
              </a:rPr>
              <a:t>Simplify </a:t>
            </a:r>
            <a:r>
              <a:rPr lang="en" sz="3200">
                <a:solidFill>
                  <a:schemeClr val="accent3"/>
                </a:solidFill>
                <a:latin typeface="Inter ExtraBold"/>
                <a:ea typeface="Inter ExtraBold"/>
                <a:cs typeface="Inter ExtraBold"/>
                <a:sym typeface="Inter ExtraBold"/>
              </a:rPr>
              <a:t>your headaches </a:t>
            </a:r>
            <a:r>
              <a:rPr lang="en" sz="3200">
                <a:solidFill>
                  <a:schemeClr val="accent2"/>
                </a:solidFill>
                <a:latin typeface="Inter ExtraBold"/>
                <a:ea typeface="Inter ExtraBold"/>
                <a:cs typeface="Inter ExtraBold"/>
                <a:sym typeface="Inter ExtraBold"/>
              </a:rPr>
              <a:t>• all the important tasks you know need to be done with detailed attention </a:t>
            </a:r>
            <a:r>
              <a:rPr lang="en" sz="3200">
                <a:solidFill>
                  <a:schemeClr val="accent4"/>
                </a:solidFill>
                <a:latin typeface="Inter ExtraBold"/>
                <a:ea typeface="Inter ExtraBold"/>
                <a:cs typeface="Inter ExtraBold"/>
                <a:sym typeface="Inter ExtraBold"/>
              </a:rPr>
              <a:t>• but they take you away from your professional passions</a:t>
            </a:r>
            <a:r>
              <a:rPr lang="en" sz="3200">
                <a:solidFill>
                  <a:schemeClr val="accent3"/>
                </a:solidFill>
                <a:latin typeface="Inter ExtraBold"/>
                <a:ea typeface="Inter ExtraBold"/>
                <a:cs typeface="Inter ExtraBold"/>
                <a:sym typeface="Inter ExtraBold"/>
              </a:rPr>
              <a:t> </a:t>
            </a:r>
            <a:r>
              <a:rPr lang="en" sz="3200">
                <a:solidFill>
                  <a:schemeClr val="accent5"/>
                </a:solidFill>
                <a:latin typeface="Inter ExtraBold"/>
                <a:ea typeface="Inter ExtraBold"/>
                <a:cs typeface="Inter ExtraBold"/>
                <a:sym typeface="Inter ExtraBold"/>
              </a:rPr>
              <a:t>• your stretch goals • the things you love about your job </a:t>
            </a:r>
            <a:r>
              <a:rPr lang="en" sz="3200">
                <a:solidFill>
                  <a:schemeClr val="accent3"/>
                </a:solidFill>
                <a:latin typeface="Inter ExtraBold"/>
                <a:ea typeface="Inter ExtraBold"/>
                <a:cs typeface="Inter ExtraBold"/>
                <a:sym typeface="Inter ExtraBold"/>
              </a:rPr>
              <a:t>• let WEX handle the snags so you can focus on the most important parts of </a:t>
            </a:r>
            <a:r>
              <a:rPr lang="en" sz="3200">
                <a:solidFill>
                  <a:schemeClr val="lt1"/>
                </a:solidFill>
                <a:latin typeface="Inter ExtraBold"/>
                <a:ea typeface="Inter ExtraBold"/>
                <a:cs typeface="Inter ExtraBold"/>
                <a:sym typeface="Inter ExtraBold"/>
              </a:rPr>
              <a:t>your business.</a:t>
            </a:r>
            <a:endParaRPr sz="3200">
              <a:solidFill>
                <a:schemeClr val="lt1"/>
              </a:solidFill>
              <a:latin typeface="Inter ExtraBold"/>
              <a:ea typeface="Inter ExtraBold"/>
              <a:cs typeface="Inter ExtraBold"/>
              <a:sym typeface="Inter ExtraBold"/>
            </a:endParaRPr>
          </a:p>
        </p:txBody>
      </p:sp>
      <p:sp>
        <p:nvSpPr>
          <p:cNvPr id="8198" name="Google Shape;8198;p96"/>
          <p:cNvSpPr txBox="1"/>
          <p:nvPr/>
        </p:nvSpPr>
        <p:spPr>
          <a:xfrm>
            <a:off x="244350" y="4765500"/>
            <a:ext cx="1315500" cy="292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700">
                <a:solidFill>
                  <a:schemeClr val="dk2"/>
                </a:solidFill>
                <a:latin typeface="Inter Medium"/>
                <a:ea typeface="Inter Medium"/>
                <a:cs typeface="Inter Medium"/>
                <a:sym typeface="Inter Medium"/>
              </a:rPr>
              <a:t>Proprietary &amp; Confidential</a:t>
            </a:r>
            <a:endParaRPr sz="700">
              <a:solidFill>
                <a:schemeClr val="dk2"/>
              </a:solidFill>
              <a:latin typeface="Inter Medium"/>
              <a:ea typeface="Inter Medium"/>
              <a:cs typeface="Inter Medium"/>
              <a:sym typeface="Inter Medium"/>
            </a:endParaRPr>
          </a:p>
        </p:txBody>
      </p:sp>
      <p:pic>
        <p:nvPicPr>
          <p:cNvPr id="8199" name="Google Shape;8199;p96"/>
          <p:cNvPicPr preferRelativeResize="0"/>
          <p:nvPr/>
        </p:nvPicPr>
        <p:blipFill>
          <a:blip r:embed="rId2">
            <a:alphaModFix/>
          </a:blip>
          <a:stretch>
            <a:fillRect/>
          </a:stretch>
        </p:blipFill>
        <p:spPr>
          <a:xfrm>
            <a:off x="8041517" y="4778600"/>
            <a:ext cx="597594" cy="170400"/>
          </a:xfrm>
          <a:prstGeom prst="rect">
            <a:avLst/>
          </a:prstGeom>
          <a:noFill/>
          <a:ln>
            <a:noFill/>
          </a:ln>
        </p:spPr>
      </p:pic>
    </p:spTree>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matchingName="Blank">
  <p:cSld name="BLANK_3">
    <p:spTree>
      <p:nvGrpSpPr>
        <p:cNvPr id="1" name="Shape 8200"/>
        <p:cNvGrpSpPr/>
        <p:nvPr/>
      </p:nvGrpSpPr>
      <p:grpSpPr>
        <a:xfrm>
          <a:off x="0" y="0"/>
          <a:ext cx="0" cy="0"/>
          <a:chOff x="0" y="0"/>
          <a:chExt cx="0" cy="0"/>
        </a:xfrm>
      </p:grpSpPr>
      <p:sp>
        <p:nvSpPr>
          <p:cNvPr id="8201" name="Google Shape;8201;p97"/>
          <p:cNvSpPr txBox="1">
            <a:spLocks noGrp="1"/>
          </p:cNvSpPr>
          <p:nvPr>
            <p:ph type="sldNum" idx="12"/>
          </p:nvPr>
        </p:nvSpPr>
        <p:spPr>
          <a:xfrm>
            <a:off x="8702350" y="4780525"/>
            <a:ext cx="318900" cy="272700"/>
          </a:xfrm>
          <a:prstGeom prst="rect">
            <a:avLst/>
          </a:prstGeom>
        </p:spPr>
        <p:txBody>
          <a:bodyPr spcFirstLastPara="1" wrap="square" lIns="91425" tIns="91425" rIns="91425" bIns="91425" anchor="ctr" anchorCtr="0">
            <a:normAutofit lnSpcReduction="20000"/>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matchingName="Closing slide">
  <p:cSld name="BLANK_2">
    <p:bg>
      <p:bgPr>
        <a:solidFill>
          <a:schemeClr val="dk1"/>
        </a:solidFill>
        <a:effectLst/>
      </p:bgPr>
    </p:bg>
    <p:spTree>
      <p:nvGrpSpPr>
        <p:cNvPr id="1" name="Shape 8202"/>
        <p:cNvGrpSpPr/>
        <p:nvPr/>
      </p:nvGrpSpPr>
      <p:grpSpPr>
        <a:xfrm>
          <a:off x="0" y="0"/>
          <a:ext cx="0" cy="0"/>
          <a:chOff x="0" y="0"/>
          <a:chExt cx="0" cy="0"/>
        </a:xfrm>
      </p:grpSpPr>
      <p:grpSp>
        <p:nvGrpSpPr>
          <p:cNvPr id="8203" name="Google Shape;8203;p98"/>
          <p:cNvGrpSpPr/>
          <p:nvPr/>
        </p:nvGrpSpPr>
        <p:grpSpPr>
          <a:xfrm>
            <a:off x="3689202" y="6"/>
            <a:ext cx="3697033" cy="5143642"/>
            <a:chOff x="1926275" y="238125"/>
            <a:chExt cx="3765950" cy="5239525"/>
          </a:xfrm>
        </p:grpSpPr>
        <p:sp>
          <p:nvSpPr>
            <p:cNvPr id="8204" name="Google Shape;8204;p98"/>
            <p:cNvSpPr/>
            <p:nvPr/>
          </p:nvSpPr>
          <p:spPr>
            <a:xfrm>
              <a:off x="3567675" y="2842675"/>
              <a:ext cx="2124550" cy="2634975"/>
            </a:xfrm>
            <a:custGeom>
              <a:avLst/>
              <a:gdLst/>
              <a:ahLst/>
              <a:cxnLst/>
              <a:rect l="l" t="t" r="r" b="b"/>
              <a:pathLst>
                <a:path w="84982" h="105399" extrusionOk="0">
                  <a:moveTo>
                    <a:pt x="84070" y="1"/>
                  </a:moveTo>
                  <a:lnTo>
                    <a:pt x="1" y="105398"/>
                  </a:lnTo>
                  <a:lnTo>
                    <a:pt x="1854" y="105398"/>
                  </a:lnTo>
                  <a:lnTo>
                    <a:pt x="54872" y="38890"/>
                  </a:lnTo>
                  <a:lnTo>
                    <a:pt x="84981" y="1155"/>
                  </a:lnTo>
                  <a:lnTo>
                    <a:pt x="84070" y="1"/>
                  </a:lnTo>
                  <a:close/>
                </a:path>
              </a:pathLst>
            </a:custGeom>
            <a:solidFill>
              <a:srgbClr val="C8102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05" name="Google Shape;8205;p98"/>
            <p:cNvSpPr/>
            <p:nvPr/>
          </p:nvSpPr>
          <p:spPr>
            <a:xfrm>
              <a:off x="3471225" y="2781900"/>
              <a:ext cx="2173150" cy="2695750"/>
            </a:xfrm>
            <a:custGeom>
              <a:avLst/>
              <a:gdLst/>
              <a:ahLst/>
              <a:cxnLst/>
              <a:rect l="l" t="t" r="r" b="b"/>
              <a:pathLst>
                <a:path w="86926" h="107830" extrusionOk="0">
                  <a:moveTo>
                    <a:pt x="85983" y="1"/>
                  </a:moveTo>
                  <a:lnTo>
                    <a:pt x="0" y="107829"/>
                  </a:lnTo>
                  <a:lnTo>
                    <a:pt x="1823" y="107829"/>
                  </a:lnTo>
                  <a:lnTo>
                    <a:pt x="86925" y="1155"/>
                  </a:lnTo>
                  <a:lnTo>
                    <a:pt x="85983" y="1"/>
                  </a:lnTo>
                  <a:close/>
                </a:path>
              </a:pathLst>
            </a:custGeom>
            <a:solidFill>
              <a:srgbClr val="C8102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06" name="Google Shape;8206;p98"/>
            <p:cNvSpPr/>
            <p:nvPr/>
          </p:nvSpPr>
          <p:spPr>
            <a:xfrm>
              <a:off x="3374000" y="2721150"/>
              <a:ext cx="2221750" cy="2756500"/>
            </a:xfrm>
            <a:custGeom>
              <a:avLst/>
              <a:gdLst/>
              <a:ahLst/>
              <a:cxnLst/>
              <a:rect l="l" t="t" r="r" b="b"/>
              <a:pathLst>
                <a:path w="88870" h="110260" extrusionOk="0">
                  <a:moveTo>
                    <a:pt x="87958" y="0"/>
                  </a:moveTo>
                  <a:lnTo>
                    <a:pt x="0" y="110259"/>
                  </a:lnTo>
                  <a:lnTo>
                    <a:pt x="1854" y="110259"/>
                  </a:lnTo>
                  <a:lnTo>
                    <a:pt x="88870" y="1155"/>
                  </a:lnTo>
                  <a:lnTo>
                    <a:pt x="87958" y="0"/>
                  </a:lnTo>
                  <a:close/>
                </a:path>
              </a:pathLst>
            </a:custGeom>
            <a:solidFill>
              <a:srgbClr val="C8102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07" name="Google Shape;8207;p98"/>
            <p:cNvSpPr/>
            <p:nvPr/>
          </p:nvSpPr>
          <p:spPr>
            <a:xfrm>
              <a:off x="3278300" y="2661150"/>
              <a:ext cx="2269600" cy="2816500"/>
            </a:xfrm>
            <a:custGeom>
              <a:avLst/>
              <a:gdLst/>
              <a:ahLst/>
              <a:cxnLst/>
              <a:rect l="l" t="t" r="r" b="b"/>
              <a:pathLst>
                <a:path w="90784" h="112660" extrusionOk="0">
                  <a:moveTo>
                    <a:pt x="89872" y="0"/>
                  </a:moveTo>
                  <a:lnTo>
                    <a:pt x="0" y="112659"/>
                  </a:lnTo>
                  <a:lnTo>
                    <a:pt x="1853" y="112659"/>
                  </a:lnTo>
                  <a:lnTo>
                    <a:pt x="90784" y="1155"/>
                  </a:lnTo>
                  <a:lnTo>
                    <a:pt x="89872" y="0"/>
                  </a:lnTo>
                  <a:close/>
                </a:path>
              </a:pathLst>
            </a:custGeom>
            <a:solidFill>
              <a:srgbClr val="C8102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08" name="Google Shape;8208;p98"/>
            <p:cNvSpPr/>
            <p:nvPr/>
          </p:nvSpPr>
          <p:spPr>
            <a:xfrm>
              <a:off x="3181825" y="2600375"/>
              <a:ext cx="2317475" cy="2877275"/>
            </a:xfrm>
            <a:custGeom>
              <a:avLst/>
              <a:gdLst/>
              <a:ahLst/>
              <a:cxnLst/>
              <a:rect l="l" t="t" r="r" b="b"/>
              <a:pathLst>
                <a:path w="92699" h="115091" extrusionOk="0">
                  <a:moveTo>
                    <a:pt x="91787" y="0"/>
                  </a:moveTo>
                  <a:lnTo>
                    <a:pt x="1" y="115090"/>
                  </a:lnTo>
                  <a:lnTo>
                    <a:pt x="1854" y="115090"/>
                  </a:lnTo>
                  <a:lnTo>
                    <a:pt x="92698" y="1155"/>
                  </a:lnTo>
                  <a:lnTo>
                    <a:pt x="91787" y="0"/>
                  </a:lnTo>
                  <a:close/>
                </a:path>
              </a:pathLst>
            </a:custGeom>
            <a:solidFill>
              <a:srgbClr val="C8102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09" name="Google Shape;8209;p98"/>
            <p:cNvSpPr/>
            <p:nvPr/>
          </p:nvSpPr>
          <p:spPr>
            <a:xfrm>
              <a:off x="3084600" y="2539600"/>
              <a:ext cx="2366825" cy="2938050"/>
            </a:xfrm>
            <a:custGeom>
              <a:avLst/>
              <a:gdLst/>
              <a:ahLst/>
              <a:cxnLst/>
              <a:rect l="l" t="t" r="r" b="b"/>
              <a:pathLst>
                <a:path w="94673" h="117522" extrusionOk="0">
                  <a:moveTo>
                    <a:pt x="93761" y="1"/>
                  </a:moveTo>
                  <a:lnTo>
                    <a:pt x="1" y="117521"/>
                  </a:lnTo>
                  <a:lnTo>
                    <a:pt x="1854" y="117521"/>
                  </a:lnTo>
                  <a:lnTo>
                    <a:pt x="94673" y="1155"/>
                  </a:lnTo>
                  <a:lnTo>
                    <a:pt x="93761" y="1"/>
                  </a:lnTo>
                  <a:close/>
                </a:path>
              </a:pathLst>
            </a:custGeom>
            <a:solidFill>
              <a:srgbClr val="C8102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10" name="Google Shape;8210;p98"/>
            <p:cNvSpPr/>
            <p:nvPr/>
          </p:nvSpPr>
          <p:spPr>
            <a:xfrm>
              <a:off x="2988125" y="2478850"/>
              <a:ext cx="2414700" cy="2998800"/>
            </a:xfrm>
            <a:custGeom>
              <a:avLst/>
              <a:gdLst/>
              <a:ahLst/>
              <a:cxnLst/>
              <a:rect l="l" t="t" r="r" b="b"/>
              <a:pathLst>
                <a:path w="96588" h="119952" extrusionOk="0">
                  <a:moveTo>
                    <a:pt x="95676" y="0"/>
                  </a:moveTo>
                  <a:lnTo>
                    <a:pt x="1" y="119951"/>
                  </a:lnTo>
                  <a:lnTo>
                    <a:pt x="1854" y="119951"/>
                  </a:lnTo>
                  <a:lnTo>
                    <a:pt x="96587" y="1155"/>
                  </a:lnTo>
                  <a:lnTo>
                    <a:pt x="95676" y="0"/>
                  </a:lnTo>
                  <a:close/>
                </a:path>
              </a:pathLst>
            </a:custGeom>
            <a:solidFill>
              <a:srgbClr val="C8102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11" name="Google Shape;8211;p98"/>
            <p:cNvSpPr/>
            <p:nvPr/>
          </p:nvSpPr>
          <p:spPr>
            <a:xfrm>
              <a:off x="2892425" y="2418825"/>
              <a:ext cx="2462550" cy="3058825"/>
            </a:xfrm>
            <a:custGeom>
              <a:avLst/>
              <a:gdLst/>
              <a:ahLst/>
              <a:cxnLst/>
              <a:rect l="l" t="t" r="r" b="b"/>
              <a:pathLst>
                <a:path w="98502" h="122353" extrusionOk="0">
                  <a:moveTo>
                    <a:pt x="97590" y="1"/>
                  </a:moveTo>
                  <a:lnTo>
                    <a:pt x="1" y="122352"/>
                  </a:lnTo>
                  <a:lnTo>
                    <a:pt x="1854" y="122352"/>
                  </a:lnTo>
                  <a:lnTo>
                    <a:pt x="98501" y="1155"/>
                  </a:lnTo>
                  <a:lnTo>
                    <a:pt x="97590" y="1"/>
                  </a:lnTo>
                  <a:close/>
                </a:path>
              </a:pathLst>
            </a:custGeom>
            <a:solidFill>
              <a:srgbClr val="C8102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12" name="Google Shape;8212;p98"/>
            <p:cNvSpPr/>
            <p:nvPr/>
          </p:nvSpPr>
          <p:spPr>
            <a:xfrm>
              <a:off x="2795975" y="2358075"/>
              <a:ext cx="2511150" cy="3119575"/>
            </a:xfrm>
            <a:custGeom>
              <a:avLst/>
              <a:gdLst/>
              <a:ahLst/>
              <a:cxnLst/>
              <a:rect l="l" t="t" r="r" b="b"/>
              <a:pathLst>
                <a:path w="100446" h="124783" extrusionOk="0">
                  <a:moveTo>
                    <a:pt x="99503" y="0"/>
                  </a:moveTo>
                  <a:lnTo>
                    <a:pt x="0" y="124782"/>
                  </a:lnTo>
                  <a:lnTo>
                    <a:pt x="1823" y="124782"/>
                  </a:lnTo>
                  <a:lnTo>
                    <a:pt x="100445" y="1155"/>
                  </a:lnTo>
                  <a:lnTo>
                    <a:pt x="99503" y="0"/>
                  </a:lnTo>
                  <a:close/>
                </a:path>
              </a:pathLst>
            </a:custGeom>
            <a:solidFill>
              <a:srgbClr val="C8102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13" name="Google Shape;8213;p98"/>
            <p:cNvSpPr/>
            <p:nvPr/>
          </p:nvSpPr>
          <p:spPr>
            <a:xfrm>
              <a:off x="2698750" y="2297300"/>
              <a:ext cx="2559750" cy="3180350"/>
            </a:xfrm>
            <a:custGeom>
              <a:avLst/>
              <a:gdLst/>
              <a:ahLst/>
              <a:cxnLst/>
              <a:rect l="l" t="t" r="r" b="b"/>
              <a:pathLst>
                <a:path w="102390" h="127214" extrusionOk="0">
                  <a:moveTo>
                    <a:pt x="101478" y="1"/>
                  </a:moveTo>
                  <a:lnTo>
                    <a:pt x="0" y="127213"/>
                  </a:lnTo>
                  <a:lnTo>
                    <a:pt x="1854" y="127213"/>
                  </a:lnTo>
                  <a:lnTo>
                    <a:pt x="102390" y="1155"/>
                  </a:lnTo>
                  <a:lnTo>
                    <a:pt x="101478" y="1"/>
                  </a:lnTo>
                  <a:close/>
                </a:path>
              </a:pathLst>
            </a:custGeom>
            <a:solidFill>
              <a:srgbClr val="C8102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14" name="Google Shape;8214;p98"/>
            <p:cNvSpPr/>
            <p:nvPr/>
          </p:nvSpPr>
          <p:spPr>
            <a:xfrm>
              <a:off x="2602275" y="2236550"/>
              <a:ext cx="2608375" cy="3241100"/>
            </a:xfrm>
            <a:custGeom>
              <a:avLst/>
              <a:gdLst/>
              <a:ahLst/>
              <a:cxnLst/>
              <a:rect l="l" t="t" r="r" b="b"/>
              <a:pathLst>
                <a:path w="104335" h="129644" extrusionOk="0">
                  <a:moveTo>
                    <a:pt x="103393" y="0"/>
                  </a:moveTo>
                  <a:lnTo>
                    <a:pt x="1" y="129643"/>
                  </a:lnTo>
                  <a:lnTo>
                    <a:pt x="1854" y="129643"/>
                  </a:lnTo>
                  <a:lnTo>
                    <a:pt x="104335" y="1155"/>
                  </a:lnTo>
                  <a:lnTo>
                    <a:pt x="103393" y="0"/>
                  </a:lnTo>
                  <a:close/>
                </a:path>
              </a:pathLst>
            </a:custGeom>
            <a:solidFill>
              <a:srgbClr val="C8102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15" name="Google Shape;8215;p98"/>
            <p:cNvSpPr/>
            <p:nvPr/>
          </p:nvSpPr>
          <p:spPr>
            <a:xfrm>
              <a:off x="2506575" y="2175775"/>
              <a:ext cx="2656225" cy="3301875"/>
            </a:xfrm>
            <a:custGeom>
              <a:avLst/>
              <a:gdLst/>
              <a:ahLst/>
              <a:cxnLst/>
              <a:rect l="l" t="t" r="r" b="b"/>
              <a:pathLst>
                <a:path w="106249" h="132075" extrusionOk="0">
                  <a:moveTo>
                    <a:pt x="105307" y="0"/>
                  </a:moveTo>
                  <a:lnTo>
                    <a:pt x="0" y="132074"/>
                  </a:lnTo>
                  <a:lnTo>
                    <a:pt x="1823" y="132074"/>
                  </a:lnTo>
                  <a:lnTo>
                    <a:pt x="106249" y="1185"/>
                  </a:lnTo>
                  <a:lnTo>
                    <a:pt x="105307" y="0"/>
                  </a:lnTo>
                  <a:close/>
                </a:path>
              </a:pathLst>
            </a:custGeom>
            <a:solidFill>
              <a:srgbClr val="C8102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16" name="Google Shape;8216;p98"/>
            <p:cNvSpPr/>
            <p:nvPr/>
          </p:nvSpPr>
          <p:spPr>
            <a:xfrm>
              <a:off x="2409350" y="2115775"/>
              <a:ext cx="2704850" cy="3361875"/>
            </a:xfrm>
            <a:custGeom>
              <a:avLst/>
              <a:gdLst/>
              <a:ahLst/>
              <a:cxnLst/>
              <a:rect l="l" t="t" r="r" b="b"/>
              <a:pathLst>
                <a:path w="108194" h="134475" extrusionOk="0">
                  <a:moveTo>
                    <a:pt x="107282" y="0"/>
                  </a:moveTo>
                  <a:lnTo>
                    <a:pt x="0" y="134474"/>
                  </a:lnTo>
                  <a:lnTo>
                    <a:pt x="1854" y="134474"/>
                  </a:lnTo>
                  <a:lnTo>
                    <a:pt x="108193" y="1155"/>
                  </a:lnTo>
                  <a:lnTo>
                    <a:pt x="107282" y="0"/>
                  </a:lnTo>
                  <a:close/>
                </a:path>
              </a:pathLst>
            </a:custGeom>
            <a:solidFill>
              <a:srgbClr val="C8102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17" name="Google Shape;8217;p98"/>
            <p:cNvSpPr/>
            <p:nvPr/>
          </p:nvSpPr>
          <p:spPr>
            <a:xfrm>
              <a:off x="2312875" y="2055000"/>
              <a:ext cx="2752700" cy="3422650"/>
            </a:xfrm>
            <a:custGeom>
              <a:avLst/>
              <a:gdLst/>
              <a:ahLst/>
              <a:cxnLst/>
              <a:rect l="l" t="t" r="r" b="b"/>
              <a:pathLst>
                <a:path w="110108" h="136906" extrusionOk="0">
                  <a:moveTo>
                    <a:pt x="109196" y="1"/>
                  </a:moveTo>
                  <a:lnTo>
                    <a:pt x="1" y="136905"/>
                  </a:lnTo>
                  <a:lnTo>
                    <a:pt x="1854" y="136905"/>
                  </a:lnTo>
                  <a:lnTo>
                    <a:pt x="110108" y="1155"/>
                  </a:lnTo>
                  <a:lnTo>
                    <a:pt x="109196" y="1"/>
                  </a:lnTo>
                  <a:close/>
                </a:path>
              </a:pathLst>
            </a:custGeom>
            <a:solidFill>
              <a:srgbClr val="C8102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18" name="Google Shape;8218;p98"/>
            <p:cNvSpPr/>
            <p:nvPr/>
          </p:nvSpPr>
          <p:spPr>
            <a:xfrm>
              <a:off x="2216425" y="1994225"/>
              <a:ext cx="2801300" cy="3483425"/>
            </a:xfrm>
            <a:custGeom>
              <a:avLst/>
              <a:gdLst/>
              <a:ahLst/>
              <a:cxnLst/>
              <a:rect l="l" t="t" r="r" b="b"/>
              <a:pathLst>
                <a:path w="112052" h="139337" extrusionOk="0">
                  <a:moveTo>
                    <a:pt x="111140" y="1"/>
                  </a:moveTo>
                  <a:lnTo>
                    <a:pt x="0" y="139336"/>
                  </a:lnTo>
                  <a:lnTo>
                    <a:pt x="1854" y="139336"/>
                  </a:lnTo>
                  <a:lnTo>
                    <a:pt x="112051" y="1156"/>
                  </a:lnTo>
                  <a:lnTo>
                    <a:pt x="111140" y="1"/>
                  </a:lnTo>
                  <a:close/>
                </a:path>
              </a:pathLst>
            </a:custGeom>
            <a:solidFill>
              <a:srgbClr val="C8102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19" name="Google Shape;8219;p98"/>
            <p:cNvSpPr/>
            <p:nvPr/>
          </p:nvSpPr>
          <p:spPr>
            <a:xfrm>
              <a:off x="2119950" y="1933475"/>
              <a:ext cx="2849925" cy="3544175"/>
            </a:xfrm>
            <a:custGeom>
              <a:avLst/>
              <a:gdLst/>
              <a:ahLst/>
              <a:cxnLst/>
              <a:rect l="l" t="t" r="r" b="b"/>
              <a:pathLst>
                <a:path w="113997" h="141767" extrusionOk="0">
                  <a:moveTo>
                    <a:pt x="113085" y="0"/>
                  </a:moveTo>
                  <a:lnTo>
                    <a:pt x="1" y="141766"/>
                  </a:lnTo>
                  <a:lnTo>
                    <a:pt x="1854" y="141766"/>
                  </a:lnTo>
                  <a:lnTo>
                    <a:pt x="113996" y="1185"/>
                  </a:lnTo>
                  <a:lnTo>
                    <a:pt x="113085" y="0"/>
                  </a:lnTo>
                  <a:close/>
                </a:path>
              </a:pathLst>
            </a:custGeom>
            <a:solidFill>
              <a:srgbClr val="C8102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20" name="Google Shape;8220;p98"/>
            <p:cNvSpPr/>
            <p:nvPr/>
          </p:nvSpPr>
          <p:spPr>
            <a:xfrm>
              <a:off x="2023475" y="1872700"/>
              <a:ext cx="2897775" cy="3604950"/>
            </a:xfrm>
            <a:custGeom>
              <a:avLst/>
              <a:gdLst/>
              <a:ahLst/>
              <a:cxnLst/>
              <a:rect l="l" t="t" r="r" b="b"/>
              <a:pathLst>
                <a:path w="115911" h="144198" extrusionOk="0">
                  <a:moveTo>
                    <a:pt x="114999" y="1"/>
                  </a:moveTo>
                  <a:lnTo>
                    <a:pt x="1" y="144197"/>
                  </a:lnTo>
                  <a:lnTo>
                    <a:pt x="1854" y="144197"/>
                  </a:lnTo>
                  <a:lnTo>
                    <a:pt x="115911" y="1186"/>
                  </a:lnTo>
                  <a:lnTo>
                    <a:pt x="114999" y="1"/>
                  </a:lnTo>
                  <a:close/>
                </a:path>
              </a:pathLst>
            </a:custGeom>
            <a:solidFill>
              <a:srgbClr val="C8102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21" name="Google Shape;8221;p98"/>
            <p:cNvSpPr/>
            <p:nvPr/>
          </p:nvSpPr>
          <p:spPr>
            <a:xfrm>
              <a:off x="1926275" y="1811950"/>
              <a:ext cx="2946375" cy="3665700"/>
            </a:xfrm>
            <a:custGeom>
              <a:avLst/>
              <a:gdLst/>
              <a:ahLst/>
              <a:cxnLst/>
              <a:rect l="l" t="t" r="r" b="b"/>
              <a:pathLst>
                <a:path w="117855" h="146628" extrusionOk="0">
                  <a:moveTo>
                    <a:pt x="116943" y="0"/>
                  </a:moveTo>
                  <a:lnTo>
                    <a:pt x="83765" y="41594"/>
                  </a:lnTo>
                  <a:lnTo>
                    <a:pt x="34089" y="103879"/>
                  </a:lnTo>
                  <a:lnTo>
                    <a:pt x="0" y="146627"/>
                  </a:lnTo>
                  <a:lnTo>
                    <a:pt x="1853" y="146627"/>
                  </a:lnTo>
                  <a:lnTo>
                    <a:pt x="117854" y="1155"/>
                  </a:lnTo>
                  <a:lnTo>
                    <a:pt x="116943" y="0"/>
                  </a:lnTo>
                  <a:close/>
                </a:path>
              </a:pathLst>
            </a:custGeom>
            <a:solidFill>
              <a:srgbClr val="C8102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22" name="Google Shape;8222;p98"/>
            <p:cNvSpPr/>
            <p:nvPr/>
          </p:nvSpPr>
          <p:spPr>
            <a:xfrm>
              <a:off x="3971775" y="1751175"/>
              <a:ext cx="853025" cy="1068750"/>
            </a:xfrm>
            <a:custGeom>
              <a:avLst/>
              <a:gdLst/>
              <a:ahLst/>
              <a:cxnLst/>
              <a:rect l="l" t="t" r="r" b="b"/>
              <a:pathLst>
                <a:path w="34121" h="42750" extrusionOk="0">
                  <a:moveTo>
                    <a:pt x="33178" y="0"/>
                  </a:moveTo>
                  <a:lnTo>
                    <a:pt x="1" y="41625"/>
                  </a:lnTo>
                  <a:lnTo>
                    <a:pt x="942" y="42749"/>
                  </a:lnTo>
                  <a:lnTo>
                    <a:pt x="34120" y="1155"/>
                  </a:lnTo>
                  <a:lnTo>
                    <a:pt x="33178" y="0"/>
                  </a:lnTo>
                  <a:close/>
                </a:path>
              </a:pathLst>
            </a:custGeom>
            <a:solidFill>
              <a:srgbClr val="C8102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23" name="Google Shape;8223;p98"/>
            <p:cNvSpPr/>
            <p:nvPr/>
          </p:nvSpPr>
          <p:spPr>
            <a:xfrm>
              <a:off x="3923925" y="1691175"/>
              <a:ext cx="853025" cy="1068725"/>
            </a:xfrm>
            <a:custGeom>
              <a:avLst/>
              <a:gdLst/>
              <a:ahLst/>
              <a:cxnLst/>
              <a:rect l="l" t="t" r="r" b="b"/>
              <a:pathLst>
                <a:path w="34121" h="42749" extrusionOk="0">
                  <a:moveTo>
                    <a:pt x="33178" y="0"/>
                  </a:moveTo>
                  <a:lnTo>
                    <a:pt x="0" y="41594"/>
                  </a:lnTo>
                  <a:lnTo>
                    <a:pt x="912" y="42749"/>
                  </a:lnTo>
                  <a:lnTo>
                    <a:pt x="34120" y="1155"/>
                  </a:lnTo>
                  <a:lnTo>
                    <a:pt x="33178" y="0"/>
                  </a:lnTo>
                  <a:close/>
                </a:path>
              </a:pathLst>
            </a:custGeom>
            <a:solidFill>
              <a:srgbClr val="C8102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24" name="Google Shape;8224;p98"/>
            <p:cNvSpPr/>
            <p:nvPr/>
          </p:nvSpPr>
          <p:spPr>
            <a:xfrm>
              <a:off x="3875300" y="1630400"/>
              <a:ext cx="853025" cy="1069500"/>
            </a:xfrm>
            <a:custGeom>
              <a:avLst/>
              <a:gdLst/>
              <a:ahLst/>
              <a:cxnLst/>
              <a:rect l="l" t="t" r="r" b="b"/>
              <a:pathLst>
                <a:path w="34121" h="42780" extrusionOk="0">
                  <a:moveTo>
                    <a:pt x="33209" y="1"/>
                  </a:moveTo>
                  <a:lnTo>
                    <a:pt x="1" y="41625"/>
                  </a:lnTo>
                  <a:lnTo>
                    <a:pt x="943" y="42780"/>
                  </a:lnTo>
                  <a:lnTo>
                    <a:pt x="34121" y="1155"/>
                  </a:lnTo>
                  <a:lnTo>
                    <a:pt x="33209" y="1"/>
                  </a:lnTo>
                  <a:close/>
                </a:path>
              </a:pathLst>
            </a:custGeom>
            <a:solidFill>
              <a:srgbClr val="C8102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25" name="Google Shape;8225;p98"/>
            <p:cNvSpPr/>
            <p:nvPr/>
          </p:nvSpPr>
          <p:spPr>
            <a:xfrm>
              <a:off x="3827450" y="1569650"/>
              <a:ext cx="853025" cy="1069475"/>
            </a:xfrm>
            <a:custGeom>
              <a:avLst/>
              <a:gdLst/>
              <a:ahLst/>
              <a:cxnLst/>
              <a:rect l="l" t="t" r="r" b="b"/>
              <a:pathLst>
                <a:path w="34121" h="42779" extrusionOk="0">
                  <a:moveTo>
                    <a:pt x="33179" y="0"/>
                  </a:moveTo>
                  <a:lnTo>
                    <a:pt x="1" y="41624"/>
                  </a:lnTo>
                  <a:lnTo>
                    <a:pt x="912" y="42779"/>
                  </a:lnTo>
                  <a:lnTo>
                    <a:pt x="34121" y="1155"/>
                  </a:lnTo>
                  <a:lnTo>
                    <a:pt x="33179" y="0"/>
                  </a:lnTo>
                  <a:close/>
                </a:path>
              </a:pathLst>
            </a:custGeom>
            <a:solidFill>
              <a:srgbClr val="C8102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26" name="Google Shape;8226;p98"/>
            <p:cNvSpPr/>
            <p:nvPr/>
          </p:nvSpPr>
          <p:spPr>
            <a:xfrm>
              <a:off x="3778850" y="1508875"/>
              <a:ext cx="853025" cy="1069500"/>
            </a:xfrm>
            <a:custGeom>
              <a:avLst/>
              <a:gdLst/>
              <a:ahLst/>
              <a:cxnLst/>
              <a:rect l="l" t="t" r="r" b="b"/>
              <a:pathLst>
                <a:path w="34121" h="42780" extrusionOk="0">
                  <a:moveTo>
                    <a:pt x="33209" y="0"/>
                  </a:moveTo>
                  <a:lnTo>
                    <a:pt x="0" y="41625"/>
                  </a:lnTo>
                  <a:lnTo>
                    <a:pt x="912" y="42779"/>
                  </a:lnTo>
                  <a:lnTo>
                    <a:pt x="34120" y="1155"/>
                  </a:lnTo>
                  <a:lnTo>
                    <a:pt x="33209" y="0"/>
                  </a:lnTo>
                  <a:close/>
                </a:path>
              </a:pathLst>
            </a:custGeom>
            <a:solidFill>
              <a:srgbClr val="C8102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27" name="Google Shape;8227;p98"/>
            <p:cNvSpPr/>
            <p:nvPr/>
          </p:nvSpPr>
          <p:spPr>
            <a:xfrm>
              <a:off x="3731000" y="1448875"/>
              <a:ext cx="853000" cy="1069500"/>
            </a:xfrm>
            <a:custGeom>
              <a:avLst/>
              <a:gdLst/>
              <a:ahLst/>
              <a:cxnLst/>
              <a:rect l="l" t="t" r="r" b="b"/>
              <a:pathLst>
                <a:path w="34120" h="42780" extrusionOk="0">
                  <a:moveTo>
                    <a:pt x="33208" y="0"/>
                  </a:moveTo>
                  <a:lnTo>
                    <a:pt x="0" y="41625"/>
                  </a:lnTo>
                  <a:lnTo>
                    <a:pt x="912" y="42779"/>
                  </a:lnTo>
                  <a:lnTo>
                    <a:pt x="34120" y="1155"/>
                  </a:lnTo>
                  <a:lnTo>
                    <a:pt x="33208" y="0"/>
                  </a:lnTo>
                  <a:close/>
                </a:path>
              </a:pathLst>
            </a:custGeom>
            <a:solidFill>
              <a:srgbClr val="C8102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28" name="Google Shape;8228;p98"/>
            <p:cNvSpPr/>
            <p:nvPr/>
          </p:nvSpPr>
          <p:spPr>
            <a:xfrm>
              <a:off x="3682375" y="1388100"/>
              <a:ext cx="853025" cy="1069500"/>
            </a:xfrm>
            <a:custGeom>
              <a:avLst/>
              <a:gdLst/>
              <a:ahLst/>
              <a:cxnLst/>
              <a:rect l="l" t="t" r="r" b="b"/>
              <a:pathLst>
                <a:path w="34121" h="42780" extrusionOk="0">
                  <a:moveTo>
                    <a:pt x="33209" y="1"/>
                  </a:moveTo>
                  <a:lnTo>
                    <a:pt x="1" y="41625"/>
                  </a:lnTo>
                  <a:lnTo>
                    <a:pt x="912" y="42779"/>
                  </a:lnTo>
                  <a:lnTo>
                    <a:pt x="34120" y="1155"/>
                  </a:lnTo>
                  <a:lnTo>
                    <a:pt x="33209" y="1"/>
                  </a:lnTo>
                  <a:close/>
                </a:path>
              </a:pathLst>
            </a:custGeom>
            <a:solidFill>
              <a:srgbClr val="C8102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29" name="Google Shape;8229;p98"/>
            <p:cNvSpPr/>
            <p:nvPr/>
          </p:nvSpPr>
          <p:spPr>
            <a:xfrm>
              <a:off x="3633775" y="1327325"/>
              <a:ext cx="853775" cy="1070275"/>
            </a:xfrm>
            <a:custGeom>
              <a:avLst/>
              <a:gdLst/>
              <a:ahLst/>
              <a:cxnLst/>
              <a:rect l="l" t="t" r="r" b="b"/>
              <a:pathLst>
                <a:path w="34151" h="42811" extrusionOk="0">
                  <a:moveTo>
                    <a:pt x="33239" y="1"/>
                  </a:moveTo>
                  <a:lnTo>
                    <a:pt x="0" y="41656"/>
                  </a:lnTo>
                  <a:lnTo>
                    <a:pt x="942" y="42810"/>
                  </a:lnTo>
                  <a:lnTo>
                    <a:pt x="34150" y="1155"/>
                  </a:lnTo>
                  <a:lnTo>
                    <a:pt x="33239" y="1"/>
                  </a:lnTo>
                  <a:close/>
                </a:path>
              </a:pathLst>
            </a:custGeom>
            <a:solidFill>
              <a:srgbClr val="C8102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30" name="Google Shape;8230;p98"/>
            <p:cNvSpPr/>
            <p:nvPr/>
          </p:nvSpPr>
          <p:spPr>
            <a:xfrm>
              <a:off x="3585925" y="1266575"/>
              <a:ext cx="853000" cy="1070250"/>
            </a:xfrm>
            <a:custGeom>
              <a:avLst/>
              <a:gdLst/>
              <a:ahLst/>
              <a:cxnLst/>
              <a:rect l="l" t="t" r="r" b="b"/>
              <a:pathLst>
                <a:path w="34120" h="42810" extrusionOk="0">
                  <a:moveTo>
                    <a:pt x="33208" y="0"/>
                  </a:moveTo>
                  <a:lnTo>
                    <a:pt x="0" y="41655"/>
                  </a:lnTo>
                  <a:lnTo>
                    <a:pt x="912" y="42810"/>
                  </a:lnTo>
                  <a:lnTo>
                    <a:pt x="34120" y="1155"/>
                  </a:lnTo>
                  <a:lnTo>
                    <a:pt x="33208" y="0"/>
                  </a:lnTo>
                  <a:close/>
                </a:path>
              </a:pathLst>
            </a:custGeom>
            <a:solidFill>
              <a:srgbClr val="C8102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31" name="Google Shape;8231;p98"/>
            <p:cNvSpPr/>
            <p:nvPr/>
          </p:nvSpPr>
          <p:spPr>
            <a:xfrm>
              <a:off x="3537300" y="1206575"/>
              <a:ext cx="853775" cy="1070250"/>
            </a:xfrm>
            <a:custGeom>
              <a:avLst/>
              <a:gdLst/>
              <a:ahLst/>
              <a:cxnLst/>
              <a:rect l="l" t="t" r="r" b="b"/>
              <a:pathLst>
                <a:path w="34151" h="42810" extrusionOk="0">
                  <a:moveTo>
                    <a:pt x="33239" y="0"/>
                  </a:moveTo>
                  <a:lnTo>
                    <a:pt x="1" y="41655"/>
                  </a:lnTo>
                  <a:lnTo>
                    <a:pt x="942" y="42809"/>
                  </a:lnTo>
                  <a:lnTo>
                    <a:pt x="34151" y="1155"/>
                  </a:lnTo>
                  <a:lnTo>
                    <a:pt x="33239" y="0"/>
                  </a:lnTo>
                  <a:close/>
                </a:path>
              </a:pathLst>
            </a:custGeom>
            <a:solidFill>
              <a:srgbClr val="C8102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32" name="Google Shape;8232;p98"/>
            <p:cNvSpPr/>
            <p:nvPr/>
          </p:nvSpPr>
          <p:spPr>
            <a:xfrm>
              <a:off x="3489450" y="1145800"/>
              <a:ext cx="853775" cy="1070250"/>
            </a:xfrm>
            <a:custGeom>
              <a:avLst/>
              <a:gdLst/>
              <a:ahLst/>
              <a:cxnLst/>
              <a:rect l="l" t="t" r="r" b="b"/>
              <a:pathLst>
                <a:path w="34151" h="42810" extrusionOk="0">
                  <a:moveTo>
                    <a:pt x="33209" y="0"/>
                  </a:moveTo>
                  <a:lnTo>
                    <a:pt x="1" y="41655"/>
                  </a:lnTo>
                  <a:lnTo>
                    <a:pt x="912" y="42810"/>
                  </a:lnTo>
                  <a:lnTo>
                    <a:pt x="34151" y="1155"/>
                  </a:lnTo>
                  <a:lnTo>
                    <a:pt x="33209" y="0"/>
                  </a:lnTo>
                  <a:close/>
                </a:path>
              </a:pathLst>
            </a:custGeom>
            <a:solidFill>
              <a:srgbClr val="C8102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33" name="Google Shape;8233;p98"/>
            <p:cNvSpPr/>
            <p:nvPr/>
          </p:nvSpPr>
          <p:spPr>
            <a:xfrm>
              <a:off x="3440850" y="1085025"/>
              <a:ext cx="853775" cy="1070275"/>
            </a:xfrm>
            <a:custGeom>
              <a:avLst/>
              <a:gdLst/>
              <a:ahLst/>
              <a:cxnLst/>
              <a:rect l="l" t="t" r="r" b="b"/>
              <a:pathLst>
                <a:path w="34151" h="42811" extrusionOk="0">
                  <a:moveTo>
                    <a:pt x="33239" y="1"/>
                  </a:moveTo>
                  <a:lnTo>
                    <a:pt x="0" y="41656"/>
                  </a:lnTo>
                  <a:lnTo>
                    <a:pt x="912" y="42810"/>
                  </a:lnTo>
                  <a:lnTo>
                    <a:pt x="34150" y="1155"/>
                  </a:lnTo>
                  <a:lnTo>
                    <a:pt x="33239" y="1"/>
                  </a:lnTo>
                  <a:close/>
                </a:path>
              </a:pathLst>
            </a:custGeom>
            <a:solidFill>
              <a:srgbClr val="C8102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34" name="Google Shape;8234;p98"/>
            <p:cNvSpPr/>
            <p:nvPr/>
          </p:nvSpPr>
          <p:spPr>
            <a:xfrm>
              <a:off x="3392225" y="1024275"/>
              <a:ext cx="854550" cy="1071000"/>
            </a:xfrm>
            <a:custGeom>
              <a:avLst/>
              <a:gdLst/>
              <a:ahLst/>
              <a:cxnLst/>
              <a:rect l="l" t="t" r="r" b="b"/>
              <a:pathLst>
                <a:path w="34182" h="42840" extrusionOk="0">
                  <a:moveTo>
                    <a:pt x="33239" y="0"/>
                  </a:moveTo>
                  <a:lnTo>
                    <a:pt x="1" y="41685"/>
                  </a:lnTo>
                  <a:lnTo>
                    <a:pt x="942" y="42840"/>
                  </a:lnTo>
                  <a:lnTo>
                    <a:pt x="34181" y="1155"/>
                  </a:lnTo>
                  <a:lnTo>
                    <a:pt x="33239" y="0"/>
                  </a:lnTo>
                  <a:close/>
                </a:path>
              </a:pathLst>
            </a:custGeom>
            <a:solidFill>
              <a:srgbClr val="C8102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35" name="Google Shape;8235;p98"/>
            <p:cNvSpPr/>
            <p:nvPr/>
          </p:nvSpPr>
          <p:spPr>
            <a:xfrm>
              <a:off x="3344375" y="964250"/>
              <a:ext cx="854525" cy="1071025"/>
            </a:xfrm>
            <a:custGeom>
              <a:avLst/>
              <a:gdLst/>
              <a:ahLst/>
              <a:cxnLst/>
              <a:rect l="l" t="t" r="r" b="b"/>
              <a:pathLst>
                <a:path w="34181" h="42841" extrusionOk="0">
                  <a:moveTo>
                    <a:pt x="33239" y="1"/>
                  </a:moveTo>
                  <a:lnTo>
                    <a:pt x="0" y="41686"/>
                  </a:lnTo>
                  <a:lnTo>
                    <a:pt x="912" y="42841"/>
                  </a:lnTo>
                  <a:lnTo>
                    <a:pt x="34181" y="1155"/>
                  </a:lnTo>
                  <a:lnTo>
                    <a:pt x="33239" y="1"/>
                  </a:lnTo>
                  <a:close/>
                </a:path>
              </a:pathLst>
            </a:custGeom>
            <a:solidFill>
              <a:srgbClr val="C8102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36" name="Google Shape;8236;p98"/>
            <p:cNvSpPr/>
            <p:nvPr/>
          </p:nvSpPr>
          <p:spPr>
            <a:xfrm>
              <a:off x="3295750" y="903500"/>
              <a:ext cx="854550" cy="1071025"/>
            </a:xfrm>
            <a:custGeom>
              <a:avLst/>
              <a:gdLst/>
              <a:ahLst/>
              <a:cxnLst/>
              <a:rect l="l" t="t" r="r" b="b"/>
              <a:pathLst>
                <a:path w="34182" h="42841" extrusionOk="0">
                  <a:moveTo>
                    <a:pt x="33270" y="0"/>
                  </a:moveTo>
                  <a:lnTo>
                    <a:pt x="1" y="41685"/>
                  </a:lnTo>
                  <a:lnTo>
                    <a:pt x="943" y="42840"/>
                  </a:lnTo>
                  <a:lnTo>
                    <a:pt x="34181" y="1155"/>
                  </a:lnTo>
                  <a:lnTo>
                    <a:pt x="33270" y="0"/>
                  </a:lnTo>
                  <a:close/>
                </a:path>
              </a:pathLst>
            </a:custGeom>
            <a:solidFill>
              <a:srgbClr val="C8102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37" name="Google Shape;8237;p98"/>
            <p:cNvSpPr/>
            <p:nvPr/>
          </p:nvSpPr>
          <p:spPr>
            <a:xfrm>
              <a:off x="3247150" y="841975"/>
              <a:ext cx="854525" cy="1071775"/>
            </a:xfrm>
            <a:custGeom>
              <a:avLst/>
              <a:gdLst/>
              <a:ahLst/>
              <a:cxnLst/>
              <a:rect l="l" t="t" r="r" b="b"/>
              <a:pathLst>
                <a:path w="34181" h="42871" extrusionOk="0">
                  <a:moveTo>
                    <a:pt x="33269" y="0"/>
                  </a:moveTo>
                  <a:lnTo>
                    <a:pt x="0" y="41716"/>
                  </a:lnTo>
                  <a:lnTo>
                    <a:pt x="942" y="42870"/>
                  </a:lnTo>
                  <a:lnTo>
                    <a:pt x="34181" y="1155"/>
                  </a:lnTo>
                  <a:lnTo>
                    <a:pt x="33269" y="0"/>
                  </a:lnTo>
                  <a:close/>
                </a:path>
              </a:pathLst>
            </a:custGeom>
            <a:solidFill>
              <a:srgbClr val="C8102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38" name="Google Shape;8238;p98"/>
            <p:cNvSpPr/>
            <p:nvPr/>
          </p:nvSpPr>
          <p:spPr>
            <a:xfrm>
              <a:off x="3198525" y="781200"/>
              <a:ext cx="854550" cy="1071775"/>
            </a:xfrm>
            <a:custGeom>
              <a:avLst/>
              <a:gdLst/>
              <a:ahLst/>
              <a:cxnLst/>
              <a:rect l="l" t="t" r="r" b="b"/>
              <a:pathLst>
                <a:path w="34182" h="42871" extrusionOk="0">
                  <a:moveTo>
                    <a:pt x="33270" y="1"/>
                  </a:moveTo>
                  <a:lnTo>
                    <a:pt x="1" y="41716"/>
                  </a:lnTo>
                  <a:lnTo>
                    <a:pt x="943" y="42871"/>
                  </a:lnTo>
                  <a:lnTo>
                    <a:pt x="34181" y="1155"/>
                  </a:lnTo>
                  <a:lnTo>
                    <a:pt x="33270" y="1"/>
                  </a:lnTo>
                  <a:close/>
                </a:path>
              </a:pathLst>
            </a:custGeom>
            <a:solidFill>
              <a:srgbClr val="C8102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39" name="Google Shape;8239;p98"/>
            <p:cNvSpPr/>
            <p:nvPr/>
          </p:nvSpPr>
          <p:spPr>
            <a:xfrm>
              <a:off x="3150675" y="721200"/>
              <a:ext cx="854550" cy="1071775"/>
            </a:xfrm>
            <a:custGeom>
              <a:avLst/>
              <a:gdLst/>
              <a:ahLst/>
              <a:cxnLst/>
              <a:rect l="l" t="t" r="r" b="b"/>
              <a:pathLst>
                <a:path w="34182" h="42871" extrusionOk="0">
                  <a:moveTo>
                    <a:pt x="33270" y="0"/>
                  </a:moveTo>
                  <a:lnTo>
                    <a:pt x="1" y="41716"/>
                  </a:lnTo>
                  <a:lnTo>
                    <a:pt x="943" y="42871"/>
                  </a:lnTo>
                  <a:lnTo>
                    <a:pt x="34181" y="1155"/>
                  </a:lnTo>
                  <a:lnTo>
                    <a:pt x="33270" y="0"/>
                  </a:lnTo>
                  <a:close/>
                </a:path>
              </a:pathLst>
            </a:custGeom>
            <a:solidFill>
              <a:srgbClr val="C8102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40" name="Google Shape;8240;p98"/>
            <p:cNvSpPr/>
            <p:nvPr/>
          </p:nvSpPr>
          <p:spPr>
            <a:xfrm>
              <a:off x="3102075" y="660425"/>
              <a:ext cx="855300" cy="1071775"/>
            </a:xfrm>
            <a:custGeom>
              <a:avLst/>
              <a:gdLst/>
              <a:ahLst/>
              <a:cxnLst/>
              <a:rect l="l" t="t" r="r" b="b"/>
              <a:pathLst>
                <a:path w="34212" h="42871" extrusionOk="0">
                  <a:moveTo>
                    <a:pt x="33300" y="1"/>
                  </a:moveTo>
                  <a:lnTo>
                    <a:pt x="0" y="41716"/>
                  </a:lnTo>
                  <a:lnTo>
                    <a:pt x="942" y="42871"/>
                  </a:lnTo>
                  <a:lnTo>
                    <a:pt x="34211" y="1155"/>
                  </a:lnTo>
                  <a:lnTo>
                    <a:pt x="33300" y="1"/>
                  </a:lnTo>
                  <a:close/>
                </a:path>
              </a:pathLst>
            </a:custGeom>
            <a:solidFill>
              <a:srgbClr val="C8102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41" name="Google Shape;8241;p98"/>
            <p:cNvSpPr/>
            <p:nvPr/>
          </p:nvSpPr>
          <p:spPr>
            <a:xfrm>
              <a:off x="3054225" y="599675"/>
              <a:ext cx="854525" cy="1071775"/>
            </a:xfrm>
            <a:custGeom>
              <a:avLst/>
              <a:gdLst/>
              <a:ahLst/>
              <a:cxnLst/>
              <a:rect l="l" t="t" r="r" b="b"/>
              <a:pathLst>
                <a:path w="34181" h="42871" extrusionOk="0">
                  <a:moveTo>
                    <a:pt x="33269" y="0"/>
                  </a:moveTo>
                  <a:lnTo>
                    <a:pt x="0" y="41716"/>
                  </a:lnTo>
                  <a:lnTo>
                    <a:pt x="912" y="42870"/>
                  </a:lnTo>
                  <a:lnTo>
                    <a:pt x="34181" y="1155"/>
                  </a:lnTo>
                  <a:lnTo>
                    <a:pt x="33269" y="0"/>
                  </a:lnTo>
                  <a:close/>
                </a:path>
              </a:pathLst>
            </a:custGeom>
            <a:solidFill>
              <a:srgbClr val="C8102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42" name="Google Shape;8242;p98"/>
            <p:cNvSpPr/>
            <p:nvPr/>
          </p:nvSpPr>
          <p:spPr>
            <a:xfrm>
              <a:off x="3005600" y="538900"/>
              <a:ext cx="855300" cy="1072550"/>
            </a:xfrm>
            <a:custGeom>
              <a:avLst/>
              <a:gdLst/>
              <a:ahLst/>
              <a:cxnLst/>
              <a:rect l="l" t="t" r="r" b="b"/>
              <a:pathLst>
                <a:path w="34212" h="42902" extrusionOk="0">
                  <a:moveTo>
                    <a:pt x="33270" y="1"/>
                  </a:moveTo>
                  <a:lnTo>
                    <a:pt x="1" y="41747"/>
                  </a:lnTo>
                  <a:lnTo>
                    <a:pt x="912" y="42901"/>
                  </a:lnTo>
                  <a:lnTo>
                    <a:pt x="34212" y="1155"/>
                  </a:lnTo>
                  <a:lnTo>
                    <a:pt x="33270" y="1"/>
                  </a:lnTo>
                  <a:close/>
                </a:path>
              </a:pathLst>
            </a:custGeom>
            <a:solidFill>
              <a:srgbClr val="C8102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43" name="Google Shape;8243;p98"/>
            <p:cNvSpPr/>
            <p:nvPr/>
          </p:nvSpPr>
          <p:spPr>
            <a:xfrm>
              <a:off x="2957750" y="478900"/>
              <a:ext cx="855300" cy="1071775"/>
            </a:xfrm>
            <a:custGeom>
              <a:avLst/>
              <a:gdLst/>
              <a:ahLst/>
              <a:cxnLst/>
              <a:rect l="l" t="t" r="r" b="b"/>
              <a:pathLst>
                <a:path w="34212" h="42871" extrusionOk="0">
                  <a:moveTo>
                    <a:pt x="33270" y="0"/>
                  </a:moveTo>
                  <a:lnTo>
                    <a:pt x="1" y="41716"/>
                  </a:lnTo>
                  <a:lnTo>
                    <a:pt x="912" y="42870"/>
                  </a:lnTo>
                  <a:lnTo>
                    <a:pt x="34212" y="1155"/>
                  </a:lnTo>
                  <a:lnTo>
                    <a:pt x="33270" y="0"/>
                  </a:lnTo>
                  <a:close/>
                </a:path>
              </a:pathLst>
            </a:custGeom>
            <a:solidFill>
              <a:srgbClr val="C8102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44" name="Google Shape;8244;p98"/>
            <p:cNvSpPr/>
            <p:nvPr/>
          </p:nvSpPr>
          <p:spPr>
            <a:xfrm>
              <a:off x="2909150" y="418125"/>
              <a:ext cx="855300" cy="1072550"/>
            </a:xfrm>
            <a:custGeom>
              <a:avLst/>
              <a:gdLst/>
              <a:ahLst/>
              <a:cxnLst/>
              <a:rect l="l" t="t" r="r" b="b"/>
              <a:pathLst>
                <a:path w="34212" h="42902" extrusionOk="0">
                  <a:moveTo>
                    <a:pt x="33300" y="1"/>
                  </a:moveTo>
                  <a:lnTo>
                    <a:pt x="0" y="41747"/>
                  </a:lnTo>
                  <a:lnTo>
                    <a:pt x="912" y="42901"/>
                  </a:lnTo>
                  <a:lnTo>
                    <a:pt x="34211" y="1155"/>
                  </a:lnTo>
                  <a:lnTo>
                    <a:pt x="33300" y="1"/>
                  </a:lnTo>
                  <a:close/>
                </a:path>
              </a:pathLst>
            </a:custGeom>
            <a:solidFill>
              <a:srgbClr val="C8102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45" name="Google Shape;8245;p98"/>
            <p:cNvSpPr/>
            <p:nvPr/>
          </p:nvSpPr>
          <p:spPr>
            <a:xfrm>
              <a:off x="2860525" y="357375"/>
              <a:ext cx="856050" cy="1072525"/>
            </a:xfrm>
            <a:custGeom>
              <a:avLst/>
              <a:gdLst/>
              <a:ahLst/>
              <a:cxnLst/>
              <a:rect l="l" t="t" r="r" b="b"/>
              <a:pathLst>
                <a:path w="34242" h="42901" extrusionOk="0">
                  <a:moveTo>
                    <a:pt x="33300" y="0"/>
                  </a:moveTo>
                  <a:lnTo>
                    <a:pt x="1" y="41746"/>
                  </a:lnTo>
                  <a:lnTo>
                    <a:pt x="943" y="42901"/>
                  </a:lnTo>
                  <a:lnTo>
                    <a:pt x="34242" y="1155"/>
                  </a:lnTo>
                  <a:lnTo>
                    <a:pt x="33300" y="0"/>
                  </a:lnTo>
                  <a:close/>
                </a:path>
              </a:pathLst>
            </a:custGeom>
            <a:solidFill>
              <a:srgbClr val="C8102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46" name="Google Shape;8246;p98"/>
            <p:cNvSpPr/>
            <p:nvPr/>
          </p:nvSpPr>
          <p:spPr>
            <a:xfrm>
              <a:off x="2812675" y="296600"/>
              <a:ext cx="855300" cy="1072525"/>
            </a:xfrm>
            <a:custGeom>
              <a:avLst/>
              <a:gdLst/>
              <a:ahLst/>
              <a:cxnLst/>
              <a:rect l="l" t="t" r="r" b="b"/>
              <a:pathLst>
                <a:path w="34212" h="42901" extrusionOk="0">
                  <a:moveTo>
                    <a:pt x="33300" y="0"/>
                  </a:moveTo>
                  <a:lnTo>
                    <a:pt x="1" y="41746"/>
                  </a:lnTo>
                  <a:lnTo>
                    <a:pt x="912" y="42901"/>
                  </a:lnTo>
                  <a:lnTo>
                    <a:pt x="34211" y="1155"/>
                  </a:lnTo>
                  <a:lnTo>
                    <a:pt x="33300" y="0"/>
                  </a:lnTo>
                  <a:close/>
                </a:path>
              </a:pathLst>
            </a:custGeom>
            <a:solidFill>
              <a:srgbClr val="C8102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47" name="Google Shape;8247;p98"/>
            <p:cNvSpPr/>
            <p:nvPr/>
          </p:nvSpPr>
          <p:spPr>
            <a:xfrm>
              <a:off x="2764075" y="238125"/>
              <a:ext cx="856050" cy="1071000"/>
            </a:xfrm>
            <a:custGeom>
              <a:avLst/>
              <a:gdLst/>
              <a:ahLst/>
              <a:cxnLst/>
              <a:rect l="l" t="t" r="r" b="b"/>
              <a:pathLst>
                <a:path w="34242" h="42840" extrusionOk="0">
                  <a:moveTo>
                    <a:pt x="33269" y="0"/>
                  </a:moveTo>
                  <a:lnTo>
                    <a:pt x="0" y="41685"/>
                  </a:lnTo>
                  <a:lnTo>
                    <a:pt x="942" y="42840"/>
                  </a:lnTo>
                  <a:lnTo>
                    <a:pt x="34241" y="1094"/>
                  </a:lnTo>
                  <a:lnTo>
                    <a:pt x="33360" y="0"/>
                  </a:lnTo>
                  <a:close/>
                </a:path>
              </a:pathLst>
            </a:custGeom>
            <a:solidFill>
              <a:srgbClr val="C8102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48" name="Google Shape;8248;p98"/>
            <p:cNvSpPr/>
            <p:nvPr/>
          </p:nvSpPr>
          <p:spPr>
            <a:xfrm>
              <a:off x="2716200" y="238125"/>
              <a:ext cx="828725" cy="1010250"/>
            </a:xfrm>
            <a:custGeom>
              <a:avLst/>
              <a:gdLst/>
              <a:ahLst/>
              <a:cxnLst/>
              <a:rect l="l" t="t" r="r" b="b"/>
              <a:pathLst>
                <a:path w="33149" h="40410" extrusionOk="0">
                  <a:moveTo>
                    <a:pt x="31325" y="0"/>
                  </a:moveTo>
                  <a:lnTo>
                    <a:pt x="1" y="39255"/>
                  </a:lnTo>
                  <a:lnTo>
                    <a:pt x="912" y="40409"/>
                  </a:lnTo>
                  <a:lnTo>
                    <a:pt x="33148" y="0"/>
                  </a:lnTo>
                  <a:close/>
                </a:path>
              </a:pathLst>
            </a:custGeom>
            <a:solidFill>
              <a:srgbClr val="C8102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49" name="Google Shape;8249;p98"/>
            <p:cNvSpPr/>
            <p:nvPr/>
          </p:nvSpPr>
          <p:spPr>
            <a:xfrm>
              <a:off x="2667600" y="238125"/>
              <a:ext cx="780850" cy="950225"/>
            </a:xfrm>
            <a:custGeom>
              <a:avLst/>
              <a:gdLst/>
              <a:ahLst/>
              <a:cxnLst/>
              <a:rect l="l" t="t" r="r" b="b"/>
              <a:pathLst>
                <a:path w="31234" h="38009" extrusionOk="0">
                  <a:moveTo>
                    <a:pt x="29381" y="0"/>
                  </a:moveTo>
                  <a:lnTo>
                    <a:pt x="0" y="36854"/>
                  </a:lnTo>
                  <a:lnTo>
                    <a:pt x="912" y="38009"/>
                  </a:lnTo>
                  <a:lnTo>
                    <a:pt x="31234" y="0"/>
                  </a:lnTo>
                  <a:close/>
                </a:path>
              </a:pathLst>
            </a:custGeom>
            <a:solidFill>
              <a:srgbClr val="C8102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50" name="Google Shape;8250;p98"/>
            <p:cNvSpPr/>
            <p:nvPr/>
          </p:nvSpPr>
          <p:spPr>
            <a:xfrm>
              <a:off x="2618975" y="238125"/>
              <a:ext cx="733025" cy="889475"/>
            </a:xfrm>
            <a:custGeom>
              <a:avLst/>
              <a:gdLst/>
              <a:ahLst/>
              <a:cxnLst/>
              <a:rect l="l" t="t" r="r" b="b"/>
              <a:pathLst>
                <a:path w="29321" h="35579" extrusionOk="0">
                  <a:moveTo>
                    <a:pt x="27467" y="0"/>
                  </a:moveTo>
                  <a:lnTo>
                    <a:pt x="1" y="34424"/>
                  </a:lnTo>
                  <a:lnTo>
                    <a:pt x="943" y="35578"/>
                  </a:lnTo>
                  <a:lnTo>
                    <a:pt x="29320" y="0"/>
                  </a:lnTo>
                  <a:close/>
                </a:path>
              </a:pathLst>
            </a:custGeom>
            <a:solidFill>
              <a:srgbClr val="C8102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51" name="Google Shape;8251;p98"/>
            <p:cNvSpPr/>
            <p:nvPr/>
          </p:nvSpPr>
          <p:spPr>
            <a:xfrm>
              <a:off x="2571125" y="238125"/>
              <a:ext cx="684400" cy="829450"/>
            </a:xfrm>
            <a:custGeom>
              <a:avLst/>
              <a:gdLst/>
              <a:ahLst/>
              <a:cxnLst/>
              <a:rect l="l" t="t" r="r" b="b"/>
              <a:pathLst>
                <a:path w="27376" h="33178" extrusionOk="0">
                  <a:moveTo>
                    <a:pt x="25553" y="0"/>
                  </a:moveTo>
                  <a:lnTo>
                    <a:pt x="1" y="32023"/>
                  </a:lnTo>
                  <a:lnTo>
                    <a:pt x="943" y="33178"/>
                  </a:lnTo>
                  <a:lnTo>
                    <a:pt x="27376" y="0"/>
                  </a:lnTo>
                  <a:close/>
                </a:path>
              </a:pathLst>
            </a:custGeom>
            <a:solidFill>
              <a:srgbClr val="C8102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52" name="Google Shape;8252;p98"/>
            <p:cNvSpPr/>
            <p:nvPr/>
          </p:nvSpPr>
          <p:spPr>
            <a:xfrm>
              <a:off x="2522525" y="238125"/>
              <a:ext cx="636550" cy="768700"/>
            </a:xfrm>
            <a:custGeom>
              <a:avLst/>
              <a:gdLst/>
              <a:ahLst/>
              <a:cxnLst/>
              <a:rect l="l" t="t" r="r" b="b"/>
              <a:pathLst>
                <a:path w="25462" h="30748" extrusionOk="0">
                  <a:moveTo>
                    <a:pt x="23608" y="0"/>
                  </a:moveTo>
                  <a:lnTo>
                    <a:pt x="0" y="29593"/>
                  </a:lnTo>
                  <a:lnTo>
                    <a:pt x="942" y="30747"/>
                  </a:lnTo>
                  <a:lnTo>
                    <a:pt x="25461" y="0"/>
                  </a:lnTo>
                  <a:close/>
                </a:path>
              </a:pathLst>
            </a:custGeom>
            <a:solidFill>
              <a:srgbClr val="C8102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53" name="Google Shape;8253;p98"/>
            <p:cNvSpPr/>
            <p:nvPr/>
          </p:nvSpPr>
          <p:spPr>
            <a:xfrm>
              <a:off x="2473900" y="238125"/>
              <a:ext cx="587950" cy="707925"/>
            </a:xfrm>
            <a:custGeom>
              <a:avLst/>
              <a:gdLst/>
              <a:ahLst/>
              <a:cxnLst/>
              <a:rect l="l" t="t" r="r" b="b"/>
              <a:pathLst>
                <a:path w="23518" h="28317" extrusionOk="0">
                  <a:moveTo>
                    <a:pt x="21664" y="0"/>
                  </a:moveTo>
                  <a:lnTo>
                    <a:pt x="1" y="27162"/>
                  </a:lnTo>
                  <a:lnTo>
                    <a:pt x="943" y="28317"/>
                  </a:lnTo>
                  <a:lnTo>
                    <a:pt x="23517" y="0"/>
                  </a:lnTo>
                  <a:close/>
                </a:path>
              </a:pathLst>
            </a:custGeom>
            <a:solidFill>
              <a:srgbClr val="C8102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54" name="Google Shape;8254;p98"/>
            <p:cNvSpPr/>
            <p:nvPr/>
          </p:nvSpPr>
          <p:spPr>
            <a:xfrm>
              <a:off x="2426050" y="238125"/>
              <a:ext cx="539325" cy="647175"/>
            </a:xfrm>
            <a:custGeom>
              <a:avLst/>
              <a:gdLst/>
              <a:ahLst/>
              <a:cxnLst/>
              <a:rect l="l" t="t" r="r" b="b"/>
              <a:pathLst>
                <a:path w="21573" h="25887" extrusionOk="0">
                  <a:moveTo>
                    <a:pt x="19719" y="0"/>
                  </a:moveTo>
                  <a:lnTo>
                    <a:pt x="1" y="24732"/>
                  </a:lnTo>
                  <a:lnTo>
                    <a:pt x="912" y="25886"/>
                  </a:lnTo>
                  <a:lnTo>
                    <a:pt x="21572" y="0"/>
                  </a:lnTo>
                  <a:close/>
                </a:path>
              </a:pathLst>
            </a:custGeom>
            <a:solidFill>
              <a:srgbClr val="C8102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55" name="Google Shape;8255;p98"/>
            <p:cNvSpPr/>
            <p:nvPr/>
          </p:nvSpPr>
          <p:spPr>
            <a:xfrm>
              <a:off x="2377450" y="238125"/>
              <a:ext cx="491450" cy="587150"/>
            </a:xfrm>
            <a:custGeom>
              <a:avLst/>
              <a:gdLst/>
              <a:ahLst/>
              <a:cxnLst/>
              <a:rect l="l" t="t" r="r" b="b"/>
              <a:pathLst>
                <a:path w="19658" h="23486" extrusionOk="0">
                  <a:moveTo>
                    <a:pt x="17835" y="0"/>
                  </a:moveTo>
                  <a:lnTo>
                    <a:pt x="0" y="22331"/>
                  </a:lnTo>
                  <a:lnTo>
                    <a:pt x="942" y="23486"/>
                  </a:lnTo>
                  <a:lnTo>
                    <a:pt x="19658" y="0"/>
                  </a:lnTo>
                  <a:close/>
                </a:path>
              </a:pathLst>
            </a:custGeom>
            <a:solidFill>
              <a:srgbClr val="C8102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56" name="Google Shape;8256;p98"/>
            <p:cNvSpPr/>
            <p:nvPr/>
          </p:nvSpPr>
          <p:spPr>
            <a:xfrm>
              <a:off x="2329600" y="238125"/>
              <a:ext cx="442850" cy="526400"/>
            </a:xfrm>
            <a:custGeom>
              <a:avLst/>
              <a:gdLst/>
              <a:ahLst/>
              <a:cxnLst/>
              <a:rect l="l" t="t" r="r" b="b"/>
              <a:pathLst>
                <a:path w="17714" h="21056" extrusionOk="0">
                  <a:moveTo>
                    <a:pt x="15860" y="0"/>
                  </a:moveTo>
                  <a:lnTo>
                    <a:pt x="0" y="19901"/>
                  </a:lnTo>
                  <a:lnTo>
                    <a:pt x="912" y="21055"/>
                  </a:lnTo>
                  <a:lnTo>
                    <a:pt x="17713" y="0"/>
                  </a:lnTo>
                  <a:close/>
                </a:path>
              </a:pathLst>
            </a:custGeom>
            <a:solidFill>
              <a:srgbClr val="C8102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57" name="Google Shape;8257;p98"/>
            <p:cNvSpPr/>
            <p:nvPr/>
          </p:nvSpPr>
          <p:spPr>
            <a:xfrm>
              <a:off x="2280975" y="238125"/>
              <a:ext cx="395000" cy="466400"/>
            </a:xfrm>
            <a:custGeom>
              <a:avLst/>
              <a:gdLst/>
              <a:ahLst/>
              <a:cxnLst/>
              <a:rect l="l" t="t" r="r" b="b"/>
              <a:pathLst>
                <a:path w="15800" h="18656" extrusionOk="0">
                  <a:moveTo>
                    <a:pt x="13946" y="0"/>
                  </a:moveTo>
                  <a:lnTo>
                    <a:pt x="1" y="17500"/>
                  </a:lnTo>
                  <a:lnTo>
                    <a:pt x="912" y="18655"/>
                  </a:lnTo>
                  <a:lnTo>
                    <a:pt x="15800" y="0"/>
                  </a:lnTo>
                  <a:close/>
                </a:path>
              </a:pathLst>
            </a:custGeom>
            <a:solidFill>
              <a:srgbClr val="C8102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58" name="Google Shape;8258;p98"/>
            <p:cNvSpPr/>
            <p:nvPr/>
          </p:nvSpPr>
          <p:spPr>
            <a:xfrm>
              <a:off x="2232375" y="238125"/>
              <a:ext cx="346375" cy="405625"/>
            </a:xfrm>
            <a:custGeom>
              <a:avLst/>
              <a:gdLst/>
              <a:ahLst/>
              <a:cxnLst/>
              <a:rect l="l" t="t" r="r" b="b"/>
              <a:pathLst>
                <a:path w="13855" h="16225" extrusionOk="0">
                  <a:moveTo>
                    <a:pt x="12032" y="0"/>
                  </a:moveTo>
                  <a:lnTo>
                    <a:pt x="0" y="15070"/>
                  </a:lnTo>
                  <a:lnTo>
                    <a:pt x="942" y="16224"/>
                  </a:lnTo>
                  <a:lnTo>
                    <a:pt x="13855" y="0"/>
                  </a:lnTo>
                  <a:close/>
                </a:path>
              </a:pathLst>
            </a:custGeom>
            <a:solidFill>
              <a:srgbClr val="C8102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59" name="Google Shape;8259;p98"/>
            <p:cNvSpPr/>
            <p:nvPr/>
          </p:nvSpPr>
          <p:spPr>
            <a:xfrm>
              <a:off x="2184525" y="238125"/>
              <a:ext cx="298525" cy="345625"/>
            </a:xfrm>
            <a:custGeom>
              <a:avLst/>
              <a:gdLst/>
              <a:ahLst/>
              <a:cxnLst/>
              <a:rect l="l" t="t" r="r" b="b"/>
              <a:pathLst>
                <a:path w="11941" h="13825" extrusionOk="0">
                  <a:moveTo>
                    <a:pt x="10087" y="0"/>
                  </a:moveTo>
                  <a:lnTo>
                    <a:pt x="0" y="12670"/>
                  </a:lnTo>
                  <a:lnTo>
                    <a:pt x="912" y="13824"/>
                  </a:lnTo>
                  <a:lnTo>
                    <a:pt x="11940" y="0"/>
                  </a:lnTo>
                  <a:close/>
                </a:path>
              </a:pathLst>
            </a:custGeom>
            <a:solidFill>
              <a:srgbClr val="C8102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60" name="Google Shape;8260;p98"/>
            <p:cNvSpPr/>
            <p:nvPr/>
          </p:nvSpPr>
          <p:spPr>
            <a:xfrm>
              <a:off x="2135900" y="238125"/>
              <a:ext cx="250675" cy="284850"/>
            </a:xfrm>
            <a:custGeom>
              <a:avLst/>
              <a:gdLst/>
              <a:ahLst/>
              <a:cxnLst/>
              <a:rect l="l" t="t" r="r" b="b"/>
              <a:pathLst>
                <a:path w="10027" h="11394" extrusionOk="0">
                  <a:moveTo>
                    <a:pt x="8174" y="0"/>
                  </a:moveTo>
                  <a:lnTo>
                    <a:pt x="1" y="10239"/>
                  </a:lnTo>
                  <a:lnTo>
                    <a:pt x="942" y="11394"/>
                  </a:lnTo>
                  <a:lnTo>
                    <a:pt x="10027" y="0"/>
                  </a:lnTo>
                  <a:close/>
                </a:path>
              </a:pathLst>
            </a:custGeom>
            <a:solidFill>
              <a:srgbClr val="C8102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61" name="Google Shape;8261;p98"/>
            <p:cNvSpPr/>
            <p:nvPr/>
          </p:nvSpPr>
          <p:spPr>
            <a:xfrm>
              <a:off x="2088050" y="238125"/>
              <a:ext cx="202075" cy="224075"/>
            </a:xfrm>
            <a:custGeom>
              <a:avLst/>
              <a:gdLst/>
              <a:ahLst/>
              <a:cxnLst/>
              <a:rect l="l" t="t" r="r" b="b"/>
              <a:pathLst>
                <a:path w="8083" h="8963" extrusionOk="0">
                  <a:moveTo>
                    <a:pt x="6229" y="0"/>
                  </a:moveTo>
                  <a:lnTo>
                    <a:pt x="1" y="7808"/>
                  </a:lnTo>
                  <a:lnTo>
                    <a:pt x="912" y="8963"/>
                  </a:lnTo>
                  <a:lnTo>
                    <a:pt x="8082" y="0"/>
                  </a:lnTo>
                  <a:close/>
                </a:path>
              </a:pathLst>
            </a:custGeom>
            <a:solidFill>
              <a:srgbClr val="C8102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62" name="Google Shape;8262;p98"/>
            <p:cNvSpPr/>
            <p:nvPr/>
          </p:nvSpPr>
          <p:spPr>
            <a:xfrm>
              <a:off x="2039450" y="238125"/>
              <a:ext cx="153450" cy="164075"/>
            </a:xfrm>
            <a:custGeom>
              <a:avLst/>
              <a:gdLst/>
              <a:ahLst/>
              <a:cxnLst/>
              <a:rect l="l" t="t" r="r" b="b"/>
              <a:pathLst>
                <a:path w="6138" h="6563" extrusionOk="0">
                  <a:moveTo>
                    <a:pt x="4314" y="0"/>
                  </a:moveTo>
                  <a:lnTo>
                    <a:pt x="0" y="5408"/>
                  </a:lnTo>
                  <a:lnTo>
                    <a:pt x="912" y="6563"/>
                  </a:lnTo>
                  <a:lnTo>
                    <a:pt x="6137" y="0"/>
                  </a:lnTo>
                  <a:close/>
                </a:path>
              </a:pathLst>
            </a:custGeom>
            <a:solidFill>
              <a:srgbClr val="C8102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63" name="Google Shape;8263;p98"/>
            <p:cNvSpPr/>
            <p:nvPr/>
          </p:nvSpPr>
          <p:spPr>
            <a:xfrm>
              <a:off x="1991575" y="238125"/>
              <a:ext cx="105625" cy="104075"/>
            </a:xfrm>
            <a:custGeom>
              <a:avLst/>
              <a:gdLst/>
              <a:ahLst/>
              <a:cxnLst/>
              <a:rect l="l" t="t" r="r" b="b"/>
              <a:pathLst>
                <a:path w="4225" h="4163" extrusionOk="0">
                  <a:moveTo>
                    <a:pt x="2371" y="0"/>
                  </a:moveTo>
                  <a:lnTo>
                    <a:pt x="1" y="3008"/>
                  </a:lnTo>
                  <a:lnTo>
                    <a:pt x="912" y="4162"/>
                  </a:lnTo>
                  <a:lnTo>
                    <a:pt x="4224" y="0"/>
                  </a:lnTo>
                  <a:close/>
                </a:path>
              </a:pathLst>
            </a:custGeom>
            <a:solidFill>
              <a:srgbClr val="C8102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264" name="Google Shape;8264;p98"/>
          <p:cNvSpPr/>
          <p:nvPr/>
        </p:nvSpPr>
        <p:spPr>
          <a:xfrm>
            <a:off x="0" y="0"/>
            <a:ext cx="5743500" cy="5143500"/>
          </a:xfrm>
          <a:prstGeom prst="homePlate">
            <a:avLst>
              <a:gd name="adj" fmla="val 39813"/>
            </a:avLst>
          </a:prstGeom>
          <a:solidFill>
            <a:srgbClr val="253746"/>
          </a:solidFill>
          <a:ln>
            <a:noFill/>
          </a:ln>
          <a:effectLst>
            <a:outerShdw blurRad="228600" dist="38100" dir="10800000" algn="bl" rotWithShape="0">
              <a:srgbClr val="000000">
                <a:alpha val="35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65" name="Google Shape;8265;p98"/>
          <p:cNvSpPr/>
          <p:nvPr/>
        </p:nvSpPr>
        <p:spPr>
          <a:xfrm>
            <a:off x="5338775" y="-4750"/>
            <a:ext cx="3805047" cy="5153025"/>
          </a:xfrm>
          <a:custGeom>
            <a:avLst/>
            <a:gdLst/>
            <a:ahLst/>
            <a:cxnLst/>
            <a:rect l="l" t="t" r="r" b="b"/>
            <a:pathLst>
              <a:path w="152400" h="206121" extrusionOk="0">
                <a:moveTo>
                  <a:pt x="82105" y="103632"/>
                </a:moveTo>
                <a:lnTo>
                  <a:pt x="190" y="205930"/>
                </a:lnTo>
                <a:lnTo>
                  <a:pt x="152209" y="206121"/>
                </a:lnTo>
                <a:lnTo>
                  <a:pt x="152400" y="190"/>
                </a:lnTo>
                <a:lnTo>
                  <a:pt x="0" y="0"/>
                </a:lnTo>
                <a:close/>
              </a:path>
            </a:pathLst>
          </a:custGeom>
          <a:solidFill>
            <a:srgbClr val="253746"/>
          </a:solidFill>
          <a:ln>
            <a:noFill/>
          </a:ln>
          <a:effectLst>
            <a:outerShdw blurRad="228600" dist="38100" dir="10800000" algn="bl" rotWithShape="0">
              <a:srgbClr val="000000">
                <a:alpha val="35000"/>
              </a:srgbClr>
            </a:outerShdw>
          </a:effectLst>
        </p:spPr>
        <p:txBody>
          <a:bodyPr/>
          <a:lstStyle/>
          <a:p>
            <a:endParaRPr lang="en-US"/>
          </a:p>
        </p:txBody>
      </p:sp>
      <p:sp>
        <p:nvSpPr>
          <p:cNvPr id="8266" name="Google Shape;8266;p98"/>
          <p:cNvSpPr txBox="1"/>
          <p:nvPr/>
        </p:nvSpPr>
        <p:spPr>
          <a:xfrm>
            <a:off x="340275" y="951650"/>
            <a:ext cx="3804900" cy="85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200">
                <a:solidFill>
                  <a:srgbClr val="FFFFFF"/>
                </a:solidFill>
                <a:latin typeface="Inter ExtraBold"/>
                <a:ea typeface="Inter ExtraBold"/>
                <a:cs typeface="Inter ExtraBold"/>
                <a:sym typeface="Inter ExtraBold"/>
              </a:rPr>
              <a:t>Simplify the business </a:t>
            </a:r>
            <a:br>
              <a:rPr lang="en" sz="2200">
                <a:solidFill>
                  <a:srgbClr val="FFFFFF"/>
                </a:solidFill>
                <a:latin typeface="Inter ExtraBold"/>
                <a:ea typeface="Inter ExtraBold"/>
                <a:cs typeface="Inter ExtraBold"/>
                <a:sym typeface="Inter ExtraBold"/>
              </a:rPr>
            </a:br>
            <a:r>
              <a:rPr lang="en" sz="2200">
                <a:solidFill>
                  <a:srgbClr val="FFFFFF"/>
                </a:solidFill>
                <a:latin typeface="Inter ExtraBold"/>
                <a:ea typeface="Inter ExtraBold"/>
                <a:cs typeface="Inter ExtraBold"/>
                <a:sym typeface="Inter ExtraBold"/>
              </a:rPr>
              <a:t>of running your business.</a:t>
            </a:r>
            <a:endParaRPr sz="2200">
              <a:solidFill>
                <a:srgbClr val="FFFFFF"/>
              </a:solidFill>
              <a:latin typeface="Inter ExtraBold"/>
              <a:ea typeface="Inter ExtraBold"/>
              <a:cs typeface="Inter ExtraBold"/>
              <a:sym typeface="Inter ExtraBold"/>
            </a:endParaRPr>
          </a:p>
        </p:txBody>
      </p:sp>
      <p:sp>
        <p:nvSpPr>
          <p:cNvPr id="8267" name="Google Shape;8267;p98"/>
          <p:cNvSpPr txBox="1"/>
          <p:nvPr/>
        </p:nvSpPr>
        <p:spPr>
          <a:xfrm>
            <a:off x="7653845" y="4665341"/>
            <a:ext cx="1257300" cy="292500"/>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 sz="700">
                <a:solidFill>
                  <a:schemeClr val="dk2"/>
                </a:solidFill>
                <a:latin typeface="Inter Medium"/>
                <a:ea typeface="Inter Medium"/>
                <a:cs typeface="Inter Medium"/>
                <a:sym typeface="Inter Medium"/>
              </a:rPr>
              <a:t>©2022, WEX Inc.</a:t>
            </a:r>
            <a:endParaRPr sz="700">
              <a:solidFill>
                <a:schemeClr val="dk2"/>
              </a:solidFill>
              <a:latin typeface="Inter Medium"/>
              <a:ea typeface="Inter Medium"/>
              <a:cs typeface="Inter Medium"/>
              <a:sym typeface="Inter Medium"/>
            </a:endParaRPr>
          </a:p>
        </p:txBody>
      </p:sp>
      <p:sp>
        <p:nvSpPr>
          <p:cNvPr id="8268" name="Google Shape;8268;p98"/>
          <p:cNvSpPr txBox="1"/>
          <p:nvPr/>
        </p:nvSpPr>
        <p:spPr>
          <a:xfrm>
            <a:off x="340275" y="4765500"/>
            <a:ext cx="1315500" cy="292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700">
                <a:solidFill>
                  <a:schemeClr val="dk2"/>
                </a:solidFill>
                <a:latin typeface="Inter Medium"/>
                <a:ea typeface="Inter Medium"/>
                <a:cs typeface="Inter Medium"/>
                <a:sym typeface="Inter Medium"/>
              </a:rPr>
              <a:t>Proprietary &amp; Confidential</a:t>
            </a:r>
            <a:endParaRPr sz="700">
              <a:solidFill>
                <a:schemeClr val="dk2"/>
              </a:solidFill>
              <a:latin typeface="Inter Medium"/>
              <a:ea typeface="Inter Medium"/>
              <a:cs typeface="Inter Medium"/>
              <a:sym typeface="Inter Medium"/>
            </a:endParaRPr>
          </a:p>
        </p:txBody>
      </p:sp>
      <p:pic>
        <p:nvPicPr>
          <p:cNvPr id="8269" name="Google Shape;8269;p98"/>
          <p:cNvPicPr preferRelativeResize="0"/>
          <p:nvPr/>
        </p:nvPicPr>
        <p:blipFill>
          <a:blip r:embed="rId2">
            <a:alphaModFix/>
          </a:blip>
          <a:stretch>
            <a:fillRect/>
          </a:stretch>
        </p:blipFill>
        <p:spPr>
          <a:xfrm>
            <a:off x="7612258" y="4189886"/>
            <a:ext cx="1219225" cy="347665"/>
          </a:xfrm>
          <a:prstGeom prst="rect">
            <a:avLst/>
          </a:prstGeom>
          <a:noFill/>
          <a:ln>
            <a:noFill/>
          </a:ln>
        </p:spPr>
      </p:pic>
    </p:spTree>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matchingName="Closing slide w/logo_white">
  <p:cSld name="BLANK_1">
    <p:bg>
      <p:bgPr>
        <a:solidFill>
          <a:schemeClr val="dk1"/>
        </a:solidFill>
        <a:effectLst/>
      </p:bgPr>
    </p:bg>
    <p:spTree>
      <p:nvGrpSpPr>
        <p:cNvPr id="1" name="Shape 8270"/>
        <p:cNvGrpSpPr/>
        <p:nvPr/>
      </p:nvGrpSpPr>
      <p:grpSpPr>
        <a:xfrm>
          <a:off x="0" y="0"/>
          <a:ext cx="0" cy="0"/>
          <a:chOff x="0" y="0"/>
          <a:chExt cx="0" cy="0"/>
        </a:xfrm>
      </p:grpSpPr>
      <p:grpSp>
        <p:nvGrpSpPr>
          <p:cNvPr id="8271" name="Google Shape;8271;p99"/>
          <p:cNvGrpSpPr/>
          <p:nvPr/>
        </p:nvGrpSpPr>
        <p:grpSpPr>
          <a:xfrm>
            <a:off x="3698727" y="6"/>
            <a:ext cx="3697033" cy="5143642"/>
            <a:chOff x="1926275" y="238125"/>
            <a:chExt cx="3765950" cy="5239525"/>
          </a:xfrm>
        </p:grpSpPr>
        <p:sp>
          <p:nvSpPr>
            <p:cNvPr id="8272" name="Google Shape;8272;p99"/>
            <p:cNvSpPr/>
            <p:nvPr/>
          </p:nvSpPr>
          <p:spPr>
            <a:xfrm>
              <a:off x="3567675" y="2842675"/>
              <a:ext cx="2124550" cy="2634975"/>
            </a:xfrm>
            <a:custGeom>
              <a:avLst/>
              <a:gdLst/>
              <a:ahLst/>
              <a:cxnLst/>
              <a:rect l="l" t="t" r="r" b="b"/>
              <a:pathLst>
                <a:path w="84982" h="105399" extrusionOk="0">
                  <a:moveTo>
                    <a:pt x="84070" y="1"/>
                  </a:moveTo>
                  <a:lnTo>
                    <a:pt x="1" y="105398"/>
                  </a:lnTo>
                  <a:lnTo>
                    <a:pt x="1854" y="105398"/>
                  </a:lnTo>
                  <a:lnTo>
                    <a:pt x="54872" y="38890"/>
                  </a:lnTo>
                  <a:lnTo>
                    <a:pt x="84981" y="1155"/>
                  </a:lnTo>
                  <a:lnTo>
                    <a:pt x="84070"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73" name="Google Shape;8273;p99"/>
            <p:cNvSpPr/>
            <p:nvPr/>
          </p:nvSpPr>
          <p:spPr>
            <a:xfrm>
              <a:off x="3471225" y="2781900"/>
              <a:ext cx="2173150" cy="2695750"/>
            </a:xfrm>
            <a:custGeom>
              <a:avLst/>
              <a:gdLst/>
              <a:ahLst/>
              <a:cxnLst/>
              <a:rect l="l" t="t" r="r" b="b"/>
              <a:pathLst>
                <a:path w="86926" h="107830" extrusionOk="0">
                  <a:moveTo>
                    <a:pt x="85983" y="1"/>
                  </a:moveTo>
                  <a:lnTo>
                    <a:pt x="0" y="107829"/>
                  </a:lnTo>
                  <a:lnTo>
                    <a:pt x="1823" y="107829"/>
                  </a:lnTo>
                  <a:lnTo>
                    <a:pt x="86925" y="1155"/>
                  </a:lnTo>
                  <a:lnTo>
                    <a:pt x="85983"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74" name="Google Shape;8274;p99"/>
            <p:cNvSpPr/>
            <p:nvPr/>
          </p:nvSpPr>
          <p:spPr>
            <a:xfrm>
              <a:off x="3374000" y="2721150"/>
              <a:ext cx="2221750" cy="2756500"/>
            </a:xfrm>
            <a:custGeom>
              <a:avLst/>
              <a:gdLst/>
              <a:ahLst/>
              <a:cxnLst/>
              <a:rect l="l" t="t" r="r" b="b"/>
              <a:pathLst>
                <a:path w="88870" h="110260" extrusionOk="0">
                  <a:moveTo>
                    <a:pt x="87958" y="0"/>
                  </a:moveTo>
                  <a:lnTo>
                    <a:pt x="0" y="110259"/>
                  </a:lnTo>
                  <a:lnTo>
                    <a:pt x="1854" y="110259"/>
                  </a:lnTo>
                  <a:lnTo>
                    <a:pt x="88870" y="1155"/>
                  </a:lnTo>
                  <a:lnTo>
                    <a:pt x="87958"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75" name="Google Shape;8275;p99"/>
            <p:cNvSpPr/>
            <p:nvPr/>
          </p:nvSpPr>
          <p:spPr>
            <a:xfrm>
              <a:off x="3278300" y="2661150"/>
              <a:ext cx="2269600" cy="2816500"/>
            </a:xfrm>
            <a:custGeom>
              <a:avLst/>
              <a:gdLst/>
              <a:ahLst/>
              <a:cxnLst/>
              <a:rect l="l" t="t" r="r" b="b"/>
              <a:pathLst>
                <a:path w="90784" h="112660" extrusionOk="0">
                  <a:moveTo>
                    <a:pt x="89872" y="0"/>
                  </a:moveTo>
                  <a:lnTo>
                    <a:pt x="0" y="112659"/>
                  </a:lnTo>
                  <a:lnTo>
                    <a:pt x="1853" y="112659"/>
                  </a:lnTo>
                  <a:lnTo>
                    <a:pt x="90784" y="1155"/>
                  </a:lnTo>
                  <a:lnTo>
                    <a:pt x="89872"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76" name="Google Shape;8276;p99"/>
            <p:cNvSpPr/>
            <p:nvPr/>
          </p:nvSpPr>
          <p:spPr>
            <a:xfrm>
              <a:off x="3181825" y="2600375"/>
              <a:ext cx="2317475" cy="2877275"/>
            </a:xfrm>
            <a:custGeom>
              <a:avLst/>
              <a:gdLst/>
              <a:ahLst/>
              <a:cxnLst/>
              <a:rect l="l" t="t" r="r" b="b"/>
              <a:pathLst>
                <a:path w="92699" h="115091" extrusionOk="0">
                  <a:moveTo>
                    <a:pt x="91787" y="0"/>
                  </a:moveTo>
                  <a:lnTo>
                    <a:pt x="1" y="115090"/>
                  </a:lnTo>
                  <a:lnTo>
                    <a:pt x="1854" y="115090"/>
                  </a:lnTo>
                  <a:lnTo>
                    <a:pt x="92698" y="1155"/>
                  </a:lnTo>
                  <a:lnTo>
                    <a:pt x="91787"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77" name="Google Shape;8277;p99"/>
            <p:cNvSpPr/>
            <p:nvPr/>
          </p:nvSpPr>
          <p:spPr>
            <a:xfrm>
              <a:off x="3084600" y="2539600"/>
              <a:ext cx="2366825" cy="2938050"/>
            </a:xfrm>
            <a:custGeom>
              <a:avLst/>
              <a:gdLst/>
              <a:ahLst/>
              <a:cxnLst/>
              <a:rect l="l" t="t" r="r" b="b"/>
              <a:pathLst>
                <a:path w="94673" h="117522" extrusionOk="0">
                  <a:moveTo>
                    <a:pt x="93761" y="1"/>
                  </a:moveTo>
                  <a:lnTo>
                    <a:pt x="1" y="117521"/>
                  </a:lnTo>
                  <a:lnTo>
                    <a:pt x="1854" y="117521"/>
                  </a:lnTo>
                  <a:lnTo>
                    <a:pt x="94673" y="1155"/>
                  </a:lnTo>
                  <a:lnTo>
                    <a:pt x="93761"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78" name="Google Shape;8278;p99"/>
            <p:cNvSpPr/>
            <p:nvPr/>
          </p:nvSpPr>
          <p:spPr>
            <a:xfrm>
              <a:off x="2988125" y="2478850"/>
              <a:ext cx="2414700" cy="2998800"/>
            </a:xfrm>
            <a:custGeom>
              <a:avLst/>
              <a:gdLst/>
              <a:ahLst/>
              <a:cxnLst/>
              <a:rect l="l" t="t" r="r" b="b"/>
              <a:pathLst>
                <a:path w="96588" h="119952" extrusionOk="0">
                  <a:moveTo>
                    <a:pt x="95676" y="0"/>
                  </a:moveTo>
                  <a:lnTo>
                    <a:pt x="1" y="119951"/>
                  </a:lnTo>
                  <a:lnTo>
                    <a:pt x="1854" y="119951"/>
                  </a:lnTo>
                  <a:lnTo>
                    <a:pt x="96587" y="1155"/>
                  </a:lnTo>
                  <a:lnTo>
                    <a:pt x="95676"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79" name="Google Shape;8279;p99"/>
            <p:cNvSpPr/>
            <p:nvPr/>
          </p:nvSpPr>
          <p:spPr>
            <a:xfrm>
              <a:off x="2892425" y="2418825"/>
              <a:ext cx="2462550" cy="3058825"/>
            </a:xfrm>
            <a:custGeom>
              <a:avLst/>
              <a:gdLst/>
              <a:ahLst/>
              <a:cxnLst/>
              <a:rect l="l" t="t" r="r" b="b"/>
              <a:pathLst>
                <a:path w="98502" h="122353" extrusionOk="0">
                  <a:moveTo>
                    <a:pt x="97590" y="1"/>
                  </a:moveTo>
                  <a:lnTo>
                    <a:pt x="1" y="122352"/>
                  </a:lnTo>
                  <a:lnTo>
                    <a:pt x="1854" y="122352"/>
                  </a:lnTo>
                  <a:lnTo>
                    <a:pt x="98501" y="1155"/>
                  </a:lnTo>
                  <a:lnTo>
                    <a:pt x="97590"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80" name="Google Shape;8280;p99"/>
            <p:cNvSpPr/>
            <p:nvPr/>
          </p:nvSpPr>
          <p:spPr>
            <a:xfrm>
              <a:off x="2795975" y="2358075"/>
              <a:ext cx="2511150" cy="3119575"/>
            </a:xfrm>
            <a:custGeom>
              <a:avLst/>
              <a:gdLst/>
              <a:ahLst/>
              <a:cxnLst/>
              <a:rect l="l" t="t" r="r" b="b"/>
              <a:pathLst>
                <a:path w="100446" h="124783" extrusionOk="0">
                  <a:moveTo>
                    <a:pt x="99503" y="0"/>
                  </a:moveTo>
                  <a:lnTo>
                    <a:pt x="0" y="124782"/>
                  </a:lnTo>
                  <a:lnTo>
                    <a:pt x="1823" y="124782"/>
                  </a:lnTo>
                  <a:lnTo>
                    <a:pt x="100445" y="1155"/>
                  </a:lnTo>
                  <a:lnTo>
                    <a:pt x="99503"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81" name="Google Shape;8281;p99"/>
            <p:cNvSpPr/>
            <p:nvPr/>
          </p:nvSpPr>
          <p:spPr>
            <a:xfrm>
              <a:off x="2698750" y="2297300"/>
              <a:ext cx="2559750" cy="3180350"/>
            </a:xfrm>
            <a:custGeom>
              <a:avLst/>
              <a:gdLst/>
              <a:ahLst/>
              <a:cxnLst/>
              <a:rect l="l" t="t" r="r" b="b"/>
              <a:pathLst>
                <a:path w="102390" h="127214" extrusionOk="0">
                  <a:moveTo>
                    <a:pt x="101478" y="1"/>
                  </a:moveTo>
                  <a:lnTo>
                    <a:pt x="0" y="127213"/>
                  </a:lnTo>
                  <a:lnTo>
                    <a:pt x="1854" y="127213"/>
                  </a:lnTo>
                  <a:lnTo>
                    <a:pt x="102390" y="1155"/>
                  </a:lnTo>
                  <a:lnTo>
                    <a:pt x="101478"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82" name="Google Shape;8282;p99"/>
            <p:cNvSpPr/>
            <p:nvPr/>
          </p:nvSpPr>
          <p:spPr>
            <a:xfrm>
              <a:off x="2602275" y="2236550"/>
              <a:ext cx="2608375" cy="3241100"/>
            </a:xfrm>
            <a:custGeom>
              <a:avLst/>
              <a:gdLst/>
              <a:ahLst/>
              <a:cxnLst/>
              <a:rect l="l" t="t" r="r" b="b"/>
              <a:pathLst>
                <a:path w="104335" h="129644" extrusionOk="0">
                  <a:moveTo>
                    <a:pt x="103393" y="0"/>
                  </a:moveTo>
                  <a:lnTo>
                    <a:pt x="1" y="129643"/>
                  </a:lnTo>
                  <a:lnTo>
                    <a:pt x="1854" y="129643"/>
                  </a:lnTo>
                  <a:lnTo>
                    <a:pt x="104335" y="1155"/>
                  </a:lnTo>
                  <a:lnTo>
                    <a:pt x="103393"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83" name="Google Shape;8283;p99"/>
            <p:cNvSpPr/>
            <p:nvPr/>
          </p:nvSpPr>
          <p:spPr>
            <a:xfrm>
              <a:off x="2506575" y="2175775"/>
              <a:ext cx="2656225" cy="3301875"/>
            </a:xfrm>
            <a:custGeom>
              <a:avLst/>
              <a:gdLst/>
              <a:ahLst/>
              <a:cxnLst/>
              <a:rect l="l" t="t" r="r" b="b"/>
              <a:pathLst>
                <a:path w="106249" h="132075" extrusionOk="0">
                  <a:moveTo>
                    <a:pt x="105307" y="0"/>
                  </a:moveTo>
                  <a:lnTo>
                    <a:pt x="0" y="132074"/>
                  </a:lnTo>
                  <a:lnTo>
                    <a:pt x="1823" y="132074"/>
                  </a:lnTo>
                  <a:lnTo>
                    <a:pt x="106249" y="1185"/>
                  </a:lnTo>
                  <a:lnTo>
                    <a:pt x="105307"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84" name="Google Shape;8284;p99"/>
            <p:cNvSpPr/>
            <p:nvPr/>
          </p:nvSpPr>
          <p:spPr>
            <a:xfrm>
              <a:off x="2409350" y="2115775"/>
              <a:ext cx="2704850" cy="3361875"/>
            </a:xfrm>
            <a:custGeom>
              <a:avLst/>
              <a:gdLst/>
              <a:ahLst/>
              <a:cxnLst/>
              <a:rect l="l" t="t" r="r" b="b"/>
              <a:pathLst>
                <a:path w="108194" h="134475" extrusionOk="0">
                  <a:moveTo>
                    <a:pt x="107282" y="0"/>
                  </a:moveTo>
                  <a:lnTo>
                    <a:pt x="0" y="134474"/>
                  </a:lnTo>
                  <a:lnTo>
                    <a:pt x="1854" y="134474"/>
                  </a:lnTo>
                  <a:lnTo>
                    <a:pt x="108193" y="1155"/>
                  </a:lnTo>
                  <a:lnTo>
                    <a:pt x="107282"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85" name="Google Shape;8285;p99"/>
            <p:cNvSpPr/>
            <p:nvPr/>
          </p:nvSpPr>
          <p:spPr>
            <a:xfrm>
              <a:off x="2312875" y="2055000"/>
              <a:ext cx="2752700" cy="3422650"/>
            </a:xfrm>
            <a:custGeom>
              <a:avLst/>
              <a:gdLst/>
              <a:ahLst/>
              <a:cxnLst/>
              <a:rect l="l" t="t" r="r" b="b"/>
              <a:pathLst>
                <a:path w="110108" h="136906" extrusionOk="0">
                  <a:moveTo>
                    <a:pt x="109196" y="1"/>
                  </a:moveTo>
                  <a:lnTo>
                    <a:pt x="1" y="136905"/>
                  </a:lnTo>
                  <a:lnTo>
                    <a:pt x="1854" y="136905"/>
                  </a:lnTo>
                  <a:lnTo>
                    <a:pt x="110108" y="1155"/>
                  </a:lnTo>
                  <a:lnTo>
                    <a:pt x="109196"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86" name="Google Shape;8286;p99"/>
            <p:cNvSpPr/>
            <p:nvPr/>
          </p:nvSpPr>
          <p:spPr>
            <a:xfrm>
              <a:off x="2216425" y="1994225"/>
              <a:ext cx="2801300" cy="3483425"/>
            </a:xfrm>
            <a:custGeom>
              <a:avLst/>
              <a:gdLst/>
              <a:ahLst/>
              <a:cxnLst/>
              <a:rect l="l" t="t" r="r" b="b"/>
              <a:pathLst>
                <a:path w="112052" h="139337" extrusionOk="0">
                  <a:moveTo>
                    <a:pt x="111140" y="1"/>
                  </a:moveTo>
                  <a:lnTo>
                    <a:pt x="0" y="139336"/>
                  </a:lnTo>
                  <a:lnTo>
                    <a:pt x="1854" y="139336"/>
                  </a:lnTo>
                  <a:lnTo>
                    <a:pt x="112051" y="1156"/>
                  </a:lnTo>
                  <a:lnTo>
                    <a:pt x="111140"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87" name="Google Shape;8287;p99"/>
            <p:cNvSpPr/>
            <p:nvPr/>
          </p:nvSpPr>
          <p:spPr>
            <a:xfrm>
              <a:off x="2119950" y="1933475"/>
              <a:ext cx="2849925" cy="3544175"/>
            </a:xfrm>
            <a:custGeom>
              <a:avLst/>
              <a:gdLst/>
              <a:ahLst/>
              <a:cxnLst/>
              <a:rect l="l" t="t" r="r" b="b"/>
              <a:pathLst>
                <a:path w="113997" h="141767" extrusionOk="0">
                  <a:moveTo>
                    <a:pt x="113085" y="0"/>
                  </a:moveTo>
                  <a:lnTo>
                    <a:pt x="1" y="141766"/>
                  </a:lnTo>
                  <a:lnTo>
                    <a:pt x="1854" y="141766"/>
                  </a:lnTo>
                  <a:lnTo>
                    <a:pt x="113996" y="1185"/>
                  </a:lnTo>
                  <a:lnTo>
                    <a:pt x="113085"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88" name="Google Shape;8288;p99"/>
            <p:cNvSpPr/>
            <p:nvPr/>
          </p:nvSpPr>
          <p:spPr>
            <a:xfrm>
              <a:off x="2023475" y="1872700"/>
              <a:ext cx="2897775" cy="3604950"/>
            </a:xfrm>
            <a:custGeom>
              <a:avLst/>
              <a:gdLst/>
              <a:ahLst/>
              <a:cxnLst/>
              <a:rect l="l" t="t" r="r" b="b"/>
              <a:pathLst>
                <a:path w="115911" h="144198" extrusionOk="0">
                  <a:moveTo>
                    <a:pt x="114999" y="1"/>
                  </a:moveTo>
                  <a:lnTo>
                    <a:pt x="1" y="144197"/>
                  </a:lnTo>
                  <a:lnTo>
                    <a:pt x="1854" y="144197"/>
                  </a:lnTo>
                  <a:lnTo>
                    <a:pt x="115911" y="1186"/>
                  </a:lnTo>
                  <a:lnTo>
                    <a:pt x="114999"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89" name="Google Shape;8289;p99"/>
            <p:cNvSpPr/>
            <p:nvPr/>
          </p:nvSpPr>
          <p:spPr>
            <a:xfrm>
              <a:off x="1926275" y="1811950"/>
              <a:ext cx="2946375" cy="3665700"/>
            </a:xfrm>
            <a:custGeom>
              <a:avLst/>
              <a:gdLst/>
              <a:ahLst/>
              <a:cxnLst/>
              <a:rect l="l" t="t" r="r" b="b"/>
              <a:pathLst>
                <a:path w="117855" h="146628" extrusionOk="0">
                  <a:moveTo>
                    <a:pt x="116943" y="0"/>
                  </a:moveTo>
                  <a:lnTo>
                    <a:pt x="83765" y="41594"/>
                  </a:lnTo>
                  <a:lnTo>
                    <a:pt x="34089" y="103879"/>
                  </a:lnTo>
                  <a:lnTo>
                    <a:pt x="0" y="146627"/>
                  </a:lnTo>
                  <a:lnTo>
                    <a:pt x="1853" y="146627"/>
                  </a:lnTo>
                  <a:lnTo>
                    <a:pt x="117854" y="1155"/>
                  </a:lnTo>
                  <a:lnTo>
                    <a:pt x="116943"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90" name="Google Shape;8290;p99"/>
            <p:cNvSpPr/>
            <p:nvPr/>
          </p:nvSpPr>
          <p:spPr>
            <a:xfrm>
              <a:off x="3971775" y="1751175"/>
              <a:ext cx="853025" cy="1068750"/>
            </a:xfrm>
            <a:custGeom>
              <a:avLst/>
              <a:gdLst/>
              <a:ahLst/>
              <a:cxnLst/>
              <a:rect l="l" t="t" r="r" b="b"/>
              <a:pathLst>
                <a:path w="34121" h="42750" extrusionOk="0">
                  <a:moveTo>
                    <a:pt x="33178" y="0"/>
                  </a:moveTo>
                  <a:lnTo>
                    <a:pt x="1" y="41625"/>
                  </a:lnTo>
                  <a:lnTo>
                    <a:pt x="942" y="42749"/>
                  </a:lnTo>
                  <a:lnTo>
                    <a:pt x="34120" y="1155"/>
                  </a:lnTo>
                  <a:lnTo>
                    <a:pt x="33178"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91" name="Google Shape;8291;p99"/>
            <p:cNvSpPr/>
            <p:nvPr/>
          </p:nvSpPr>
          <p:spPr>
            <a:xfrm>
              <a:off x="3923925" y="1691175"/>
              <a:ext cx="853025" cy="1068725"/>
            </a:xfrm>
            <a:custGeom>
              <a:avLst/>
              <a:gdLst/>
              <a:ahLst/>
              <a:cxnLst/>
              <a:rect l="l" t="t" r="r" b="b"/>
              <a:pathLst>
                <a:path w="34121" h="42749" extrusionOk="0">
                  <a:moveTo>
                    <a:pt x="33178" y="0"/>
                  </a:moveTo>
                  <a:lnTo>
                    <a:pt x="0" y="41594"/>
                  </a:lnTo>
                  <a:lnTo>
                    <a:pt x="912" y="42749"/>
                  </a:lnTo>
                  <a:lnTo>
                    <a:pt x="34120" y="1155"/>
                  </a:lnTo>
                  <a:lnTo>
                    <a:pt x="33178"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92" name="Google Shape;8292;p99"/>
            <p:cNvSpPr/>
            <p:nvPr/>
          </p:nvSpPr>
          <p:spPr>
            <a:xfrm>
              <a:off x="3875300" y="1630400"/>
              <a:ext cx="853025" cy="1069500"/>
            </a:xfrm>
            <a:custGeom>
              <a:avLst/>
              <a:gdLst/>
              <a:ahLst/>
              <a:cxnLst/>
              <a:rect l="l" t="t" r="r" b="b"/>
              <a:pathLst>
                <a:path w="34121" h="42780" extrusionOk="0">
                  <a:moveTo>
                    <a:pt x="33209" y="1"/>
                  </a:moveTo>
                  <a:lnTo>
                    <a:pt x="1" y="41625"/>
                  </a:lnTo>
                  <a:lnTo>
                    <a:pt x="943" y="42780"/>
                  </a:lnTo>
                  <a:lnTo>
                    <a:pt x="34121" y="1155"/>
                  </a:lnTo>
                  <a:lnTo>
                    <a:pt x="33209"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93" name="Google Shape;8293;p99"/>
            <p:cNvSpPr/>
            <p:nvPr/>
          </p:nvSpPr>
          <p:spPr>
            <a:xfrm>
              <a:off x="3827450" y="1569650"/>
              <a:ext cx="853025" cy="1069475"/>
            </a:xfrm>
            <a:custGeom>
              <a:avLst/>
              <a:gdLst/>
              <a:ahLst/>
              <a:cxnLst/>
              <a:rect l="l" t="t" r="r" b="b"/>
              <a:pathLst>
                <a:path w="34121" h="42779" extrusionOk="0">
                  <a:moveTo>
                    <a:pt x="33179" y="0"/>
                  </a:moveTo>
                  <a:lnTo>
                    <a:pt x="1" y="41624"/>
                  </a:lnTo>
                  <a:lnTo>
                    <a:pt x="912" y="42779"/>
                  </a:lnTo>
                  <a:lnTo>
                    <a:pt x="34121" y="1155"/>
                  </a:lnTo>
                  <a:lnTo>
                    <a:pt x="33179"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94" name="Google Shape;8294;p99"/>
            <p:cNvSpPr/>
            <p:nvPr/>
          </p:nvSpPr>
          <p:spPr>
            <a:xfrm>
              <a:off x="3778850" y="1508875"/>
              <a:ext cx="853025" cy="1069500"/>
            </a:xfrm>
            <a:custGeom>
              <a:avLst/>
              <a:gdLst/>
              <a:ahLst/>
              <a:cxnLst/>
              <a:rect l="l" t="t" r="r" b="b"/>
              <a:pathLst>
                <a:path w="34121" h="42780" extrusionOk="0">
                  <a:moveTo>
                    <a:pt x="33209" y="0"/>
                  </a:moveTo>
                  <a:lnTo>
                    <a:pt x="0" y="41625"/>
                  </a:lnTo>
                  <a:lnTo>
                    <a:pt x="912" y="42779"/>
                  </a:lnTo>
                  <a:lnTo>
                    <a:pt x="34120" y="1155"/>
                  </a:lnTo>
                  <a:lnTo>
                    <a:pt x="33209"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95" name="Google Shape;8295;p99"/>
            <p:cNvSpPr/>
            <p:nvPr/>
          </p:nvSpPr>
          <p:spPr>
            <a:xfrm>
              <a:off x="3731000" y="1448875"/>
              <a:ext cx="853000" cy="1069500"/>
            </a:xfrm>
            <a:custGeom>
              <a:avLst/>
              <a:gdLst/>
              <a:ahLst/>
              <a:cxnLst/>
              <a:rect l="l" t="t" r="r" b="b"/>
              <a:pathLst>
                <a:path w="34120" h="42780" extrusionOk="0">
                  <a:moveTo>
                    <a:pt x="33208" y="0"/>
                  </a:moveTo>
                  <a:lnTo>
                    <a:pt x="0" y="41625"/>
                  </a:lnTo>
                  <a:lnTo>
                    <a:pt x="912" y="42779"/>
                  </a:lnTo>
                  <a:lnTo>
                    <a:pt x="34120" y="1155"/>
                  </a:lnTo>
                  <a:lnTo>
                    <a:pt x="33208"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96" name="Google Shape;8296;p99"/>
            <p:cNvSpPr/>
            <p:nvPr/>
          </p:nvSpPr>
          <p:spPr>
            <a:xfrm>
              <a:off x="3682375" y="1388100"/>
              <a:ext cx="853025" cy="1069500"/>
            </a:xfrm>
            <a:custGeom>
              <a:avLst/>
              <a:gdLst/>
              <a:ahLst/>
              <a:cxnLst/>
              <a:rect l="l" t="t" r="r" b="b"/>
              <a:pathLst>
                <a:path w="34121" h="42780" extrusionOk="0">
                  <a:moveTo>
                    <a:pt x="33209" y="1"/>
                  </a:moveTo>
                  <a:lnTo>
                    <a:pt x="1" y="41625"/>
                  </a:lnTo>
                  <a:lnTo>
                    <a:pt x="912" y="42779"/>
                  </a:lnTo>
                  <a:lnTo>
                    <a:pt x="34120" y="1155"/>
                  </a:lnTo>
                  <a:lnTo>
                    <a:pt x="33209"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97" name="Google Shape;8297;p99"/>
            <p:cNvSpPr/>
            <p:nvPr/>
          </p:nvSpPr>
          <p:spPr>
            <a:xfrm>
              <a:off x="3633775" y="1327325"/>
              <a:ext cx="853775" cy="1070275"/>
            </a:xfrm>
            <a:custGeom>
              <a:avLst/>
              <a:gdLst/>
              <a:ahLst/>
              <a:cxnLst/>
              <a:rect l="l" t="t" r="r" b="b"/>
              <a:pathLst>
                <a:path w="34151" h="42811" extrusionOk="0">
                  <a:moveTo>
                    <a:pt x="33239" y="1"/>
                  </a:moveTo>
                  <a:lnTo>
                    <a:pt x="0" y="41656"/>
                  </a:lnTo>
                  <a:lnTo>
                    <a:pt x="942" y="42810"/>
                  </a:lnTo>
                  <a:lnTo>
                    <a:pt x="34150" y="1155"/>
                  </a:lnTo>
                  <a:lnTo>
                    <a:pt x="33239"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98" name="Google Shape;8298;p99"/>
            <p:cNvSpPr/>
            <p:nvPr/>
          </p:nvSpPr>
          <p:spPr>
            <a:xfrm>
              <a:off x="3585925" y="1266575"/>
              <a:ext cx="853000" cy="1070250"/>
            </a:xfrm>
            <a:custGeom>
              <a:avLst/>
              <a:gdLst/>
              <a:ahLst/>
              <a:cxnLst/>
              <a:rect l="l" t="t" r="r" b="b"/>
              <a:pathLst>
                <a:path w="34120" h="42810" extrusionOk="0">
                  <a:moveTo>
                    <a:pt x="33208" y="0"/>
                  </a:moveTo>
                  <a:lnTo>
                    <a:pt x="0" y="41655"/>
                  </a:lnTo>
                  <a:lnTo>
                    <a:pt x="912" y="42810"/>
                  </a:lnTo>
                  <a:lnTo>
                    <a:pt x="34120" y="1155"/>
                  </a:lnTo>
                  <a:lnTo>
                    <a:pt x="33208"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99" name="Google Shape;8299;p99"/>
            <p:cNvSpPr/>
            <p:nvPr/>
          </p:nvSpPr>
          <p:spPr>
            <a:xfrm>
              <a:off x="3537300" y="1206575"/>
              <a:ext cx="853775" cy="1070250"/>
            </a:xfrm>
            <a:custGeom>
              <a:avLst/>
              <a:gdLst/>
              <a:ahLst/>
              <a:cxnLst/>
              <a:rect l="l" t="t" r="r" b="b"/>
              <a:pathLst>
                <a:path w="34151" h="42810" extrusionOk="0">
                  <a:moveTo>
                    <a:pt x="33239" y="0"/>
                  </a:moveTo>
                  <a:lnTo>
                    <a:pt x="1" y="41655"/>
                  </a:lnTo>
                  <a:lnTo>
                    <a:pt x="942" y="42809"/>
                  </a:lnTo>
                  <a:lnTo>
                    <a:pt x="34151" y="1155"/>
                  </a:lnTo>
                  <a:lnTo>
                    <a:pt x="33239"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00" name="Google Shape;8300;p99"/>
            <p:cNvSpPr/>
            <p:nvPr/>
          </p:nvSpPr>
          <p:spPr>
            <a:xfrm>
              <a:off x="3489450" y="1145800"/>
              <a:ext cx="853775" cy="1070250"/>
            </a:xfrm>
            <a:custGeom>
              <a:avLst/>
              <a:gdLst/>
              <a:ahLst/>
              <a:cxnLst/>
              <a:rect l="l" t="t" r="r" b="b"/>
              <a:pathLst>
                <a:path w="34151" h="42810" extrusionOk="0">
                  <a:moveTo>
                    <a:pt x="33209" y="0"/>
                  </a:moveTo>
                  <a:lnTo>
                    <a:pt x="1" y="41655"/>
                  </a:lnTo>
                  <a:lnTo>
                    <a:pt x="912" y="42810"/>
                  </a:lnTo>
                  <a:lnTo>
                    <a:pt x="34151" y="1155"/>
                  </a:lnTo>
                  <a:lnTo>
                    <a:pt x="33209"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01" name="Google Shape;8301;p99"/>
            <p:cNvSpPr/>
            <p:nvPr/>
          </p:nvSpPr>
          <p:spPr>
            <a:xfrm>
              <a:off x="3440850" y="1085025"/>
              <a:ext cx="853775" cy="1070275"/>
            </a:xfrm>
            <a:custGeom>
              <a:avLst/>
              <a:gdLst/>
              <a:ahLst/>
              <a:cxnLst/>
              <a:rect l="l" t="t" r="r" b="b"/>
              <a:pathLst>
                <a:path w="34151" h="42811" extrusionOk="0">
                  <a:moveTo>
                    <a:pt x="33239" y="1"/>
                  </a:moveTo>
                  <a:lnTo>
                    <a:pt x="0" y="41656"/>
                  </a:lnTo>
                  <a:lnTo>
                    <a:pt x="912" y="42810"/>
                  </a:lnTo>
                  <a:lnTo>
                    <a:pt x="34150" y="1155"/>
                  </a:lnTo>
                  <a:lnTo>
                    <a:pt x="33239"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02" name="Google Shape;8302;p99"/>
            <p:cNvSpPr/>
            <p:nvPr/>
          </p:nvSpPr>
          <p:spPr>
            <a:xfrm>
              <a:off x="3392225" y="1024275"/>
              <a:ext cx="854550" cy="1071000"/>
            </a:xfrm>
            <a:custGeom>
              <a:avLst/>
              <a:gdLst/>
              <a:ahLst/>
              <a:cxnLst/>
              <a:rect l="l" t="t" r="r" b="b"/>
              <a:pathLst>
                <a:path w="34182" h="42840" extrusionOk="0">
                  <a:moveTo>
                    <a:pt x="33239" y="0"/>
                  </a:moveTo>
                  <a:lnTo>
                    <a:pt x="1" y="41685"/>
                  </a:lnTo>
                  <a:lnTo>
                    <a:pt x="942" y="42840"/>
                  </a:lnTo>
                  <a:lnTo>
                    <a:pt x="34181" y="1155"/>
                  </a:lnTo>
                  <a:lnTo>
                    <a:pt x="33239"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03" name="Google Shape;8303;p99"/>
            <p:cNvSpPr/>
            <p:nvPr/>
          </p:nvSpPr>
          <p:spPr>
            <a:xfrm>
              <a:off x="3344375" y="964250"/>
              <a:ext cx="854525" cy="1071025"/>
            </a:xfrm>
            <a:custGeom>
              <a:avLst/>
              <a:gdLst/>
              <a:ahLst/>
              <a:cxnLst/>
              <a:rect l="l" t="t" r="r" b="b"/>
              <a:pathLst>
                <a:path w="34181" h="42841" extrusionOk="0">
                  <a:moveTo>
                    <a:pt x="33239" y="1"/>
                  </a:moveTo>
                  <a:lnTo>
                    <a:pt x="0" y="41686"/>
                  </a:lnTo>
                  <a:lnTo>
                    <a:pt x="912" y="42841"/>
                  </a:lnTo>
                  <a:lnTo>
                    <a:pt x="34181" y="1155"/>
                  </a:lnTo>
                  <a:lnTo>
                    <a:pt x="33239"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04" name="Google Shape;8304;p99"/>
            <p:cNvSpPr/>
            <p:nvPr/>
          </p:nvSpPr>
          <p:spPr>
            <a:xfrm>
              <a:off x="3295750" y="903500"/>
              <a:ext cx="854550" cy="1071025"/>
            </a:xfrm>
            <a:custGeom>
              <a:avLst/>
              <a:gdLst/>
              <a:ahLst/>
              <a:cxnLst/>
              <a:rect l="l" t="t" r="r" b="b"/>
              <a:pathLst>
                <a:path w="34182" h="42841" extrusionOk="0">
                  <a:moveTo>
                    <a:pt x="33270" y="0"/>
                  </a:moveTo>
                  <a:lnTo>
                    <a:pt x="1" y="41685"/>
                  </a:lnTo>
                  <a:lnTo>
                    <a:pt x="943" y="42840"/>
                  </a:lnTo>
                  <a:lnTo>
                    <a:pt x="34181" y="1155"/>
                  </a:lnTo>
                  <a:lnTo>
                    <a:pt x="33270"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05" name="Google Shape;8305;p99"/>
            <p:cNvSpPr/>
            <p:nvPr/>
          </p:nvSpPr>
          <p:spPr>
            <a:xfrm>
              <a:off x="3247150" y="841975"/>
              <a:ext cx="854525" cy="1071775"/>
            </a:xfrm>
            <a:custGeom>
              <a:avLst/>
              <a:gdLst/>
              <a:ahLst/>
              <a:cxnLst/>
              <a:rect l="l" t="t" r="r" b="b"/>
              <a:pathLst>
                <a:path w="34181" h="42871" extrusionOk="0">
                  <a:moveTo>
                    <a:pt x="33269" y="0"/>
                  </a:moveTo>
                  <a:lnTo>
                    <a:pt x="0" y="41716"/>
                  </a:lnTo>
                  <a:lnTo>
                    <a:pt x="942" y="42870"/>
                  </a:lnTo>
                  <a:lnTo>
                    <a:pt x="34181" y="1155"/>
                  </a:lnTo>
                  <a:lnTo>
                    <a:pt x="33269"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06" name="Google Shape;8306;p99"/>
            <p:cNvSpPr/>
            <p:nvPr/>
          </p:nvSpPr>
          <p:spPr>
            <a:xfrm>
              <a:off x="3198525" y="781200"/>
              <a:ext cx="854550" cy="1071775"/>
            </a:xfrm>
            <a:custGeom>
              <a:avLst/>
              <a:gdLst/>
              <a:ahLst/>
              <a:cxnLst/>
              <a:rect l="l" t="t" r="r" b="b"/>
              <a:pathLst>
                <a:path w="34182" h="42871" extrusionOk="0">
                  <a:moveTo>
                    <a:pt x="33270" y="1"/>
                  </a:moveTo>
                  <a:lnTo>
                    <a:pt x="1" y="41716"/>
                  </a:lnTo>
                  <a:lnTo>
                    <a:pt x="943" y="42871"/>
                  </a:lnTo>
                  <a:lnTo>
                    <a:pt x="34181" y="1155"/>
                  </a:lnTo>
                  <a:lnTo>
                    <a:pt x="33270"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07" name="Google Shape;8307;p99"/>
            <p:cNvSpPr/>
            <p:nvPr/>
          </p:nvSpPr>
          <p:spPr>
            <a:xfrm>
              <a:off x="3150675" y="721200"/>
              <a:ext cx="854550" cy="1071775"/>
            </a:xfrm>
            <a:custGeom>
              <a:avLst/>
              <a:gdLst/>
              <a:ahLst/>
              <a:cxnLst/>
              <a:rect l="l" t="t" r="r" b="b"/>
              <a:pathLst>
                <a:path w="34182" h="42871" extrusionOk="0">
                  <a:moveTo>
                    <a:pt x="33270" y="0"/>
                  </a:moveTo>
                  <a:lnTo>
                    <a:pt x="1" y="41716"/>
                  </a:lnTo>
                  <a:lnTo>
                    <a:pt x="943" y="42871"/>
                  </a:lnTo>
                  <a:lnTo>
                    <a:pt x="34181" y="1155"/>
                  </a:lnTo>
                  <a:lnTo>
                    <a:pt x="33270"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08" name="Google Shape;8308;p99"/>
            <p:cNvSpPr/>
            <p:nvPr/>
          </p:nvSpPr>
          <p:spPr>
            <a:xfrm>
              <a:off x="3102075" y="660425"/>
              <a:ext cx="855300" cy="1071775"/>
            </a:xfrm>
            <a:custGeom>
              <a:avLst/>
              <a:gdLst/>
              <a:ahLst/>
              <a:cxnLst/>
              <a:rect l="l" t="t" r="r" b="b"/>
              <a:pathLst>
                <a:path w="34212" h="42871" extrusionOk="0">
                  <a:moveTo>
                    <a:pt x="33300" y="1"/>
                  </a:moveTo>
                  <a:lnTo>
                    <a:pt x="0" y="41716"/>
                  </a:lnTo>
                  <a:lnTo>
                    <a:pt x="942" y="42871"/>
                  </a:lnTo>
                  <a:lnTo>
                    <a:pt x="34211" y="1155"/>
                  </a:lnTo>
                  <a:lnTo>
                    <a:pt x="33300"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09" name="Google Shape;8309;p99"/>
            <p:cNvSpPr/>
            <p:nvPr/>
          </p:nvSpPr>
          <p:spPr>
            <a:xfrm>
              <a:off x="3054225" y="599675"/>
              <a:ext cx="854525" cy="1071775"/>
            </a:xfrm>
            <a:custGeom>
              <a:avLst/>
              <a:gdLst/>
              <a:ahLst/>
              <a:cxnLst/>
              <a:rect l="l" t="t" r="r" b="b"/>
              <a:pathLst>
                <a:path w="34181" h="42871" extrusionOk="0">
                  <a:moveTo>
                    <a:pt x="33269" y="0"/>
                  </a:moveTo>
                  <a:lnTo>
                    <a:pt x="0" y="41716"/>
                  </a:lnTo>
                  <a:lnTo>
                    <a:pt x="912" y="42870"/>
                  </a:lnTo>
                  <a:lnTo>
                    <a:pt x="34181" y="1155"/>
                  </a:lnTo>
                  <a:lnTo>
                    <a:pt x="33269"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10" name="Google Shape;8310;p99"/>
            <p:cNvSpPr/>
            <p:nvPr/>
          </p:nvSpPr>
          <p:spPr>
            <a:xfrm>
              <a:off x="3005600" y="538900"/>
              <a:ext cx="855300" cy="1072550"/>
            </a:xfrm>
            <a:custGeom>
              <a:avLst/>
              <a:gdLst/>
              <a:ahLst/>
              <a:cxnLst/>
              <a:rect l="l" t="t" r="r" b="b"/>
              <a:pathLst>
                <a:path w="34212" h="42902" extrusionOk="0">
                  <a:moveTo>
                    <a:pt x="33270" y="1"/>
                  </a:moveTo>
                  <a:lnTo>
                    <a:pt x="1" y="41747"/>
                  </a:lnTo>
                  <a:lnTo>
                    <a:pt x="912" y="42901"/>
                  </a:lnTo>
                  <a:lnTo>
                    <a:pt x="34212" y="1155"/>
                  </a:lnTo>
                  <a:lnTo>
                    <a:pt x="33270"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11" name="Google Shape;8311;p99"/>
            <p:cNvSpPr/>
            <p:nvPr/>
          </p:nvSpPr>
          <p:spPr>
            <a:xfrm>
              <a:off x="2957750" y="478900"/>
              <a:ext cx="855300" cy="1071775"/>
            </a:xfrm>
            <a:custGeom>
              <a:avLst/>
              <a:gdLst/>
              <a:ahLst/>
              <a:cxnLst/>
              <a:rect l="l" t="t" r="r" b="b"/>
              <a:pathLst>
                <a:path w="34212" h="42871" extrusionOk="0">
                  <a:moveTo>
                    <a:pt x="33270" y="0"/>
                  </a:moveTo>
                  <a:lnTo>
                    <a:pt x="1" y="41716"/>
                  </a:lnTo>
                  <a:lnTo>
                    <a:pt x="912" y="42870"/>
                  </a:lnTo>
                  <a:lnTo>
                    <a:pt x="34212" y="1155"/>
                  </a:lnTo>
                  <a:lnTo>
                    <a:pt x="33270"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12" name="Google Shape;8312;p99"/>
            <p:cNvSpPr/>
            <p:nvPr/>
          </p:nvSpPr>
          <p:spPr>
            <a:xfrm>
              <a:off x="2909150" y="418125"/>
              <a:ext cx="855300" cy="1072550"/>
            </a:xfrm>
            <a:custGeom>
              <a:avLst/>
              <a:gdLst/>
              <a:ahLst/>
              <a:cxnLst/>
              <a:rect l="l" t="t" r="r" b="b"/>
              <a:pathLst>
                <a:path w="34212" h="42902" extrusionOk="0">
                  <a:moveTo>
                    <a:pt x="33300" y="1"/>
                  </a:moveTo>
                  <a:lnTo>
                    <a:pt x="0" y="41747"/>
                  </a:lnTo>
                  <a:lnTo>
                    <a:pt x="912" y="42901"/>
                  </a:lnTo>
                  <a:lnTo>
                    <a:pt x="34211" y="1155"/>
                  </a:lnTo>
                  <a:lnTo>
                    <a:pt x="33300"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13" name="Google Shape;8313;p99"/>
            <p:cNvSpPr/>
            <p:nvPr/>
          </p:nvSpPr>
          <p:spPr>
            <a:xfrm>
              <a:off x="2860525" y="357375"/>
              <a:ext cx="856050" cy="1072525"/>
            </a:xfrm>
            <a:custGeom>
              <a:avLst/>
              <a:gdLst/>
              <a:ahLst/>
              <a:cxnLst/>
              <a:rect l="l" t="t" r="r" b="b"/>
              <a:pathLst>
                <a:path w="34242" h="42901" extrusionOk="0">
                  <a:moveTo>
                    <a:pt x="33300" y="0"/>
                  </a:moveTo>
                  <a:lnTo>
                    <a:pt x="1" y="41746"/>
                  </a:lnTo>
                  <a:lnTo>
                    <a:pt x="943" y="42901"/>
                  </a:lnTo>
                  <a:lnTo>
                    <a:pt x="34242" y="1155"/>
                  </a:lnTo>
                  <a:lnTo>
                    <a:pt x="33300"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14" name="Google Shape;8314;p99"/>
            <p:cNvSpPr/>
            <p:nvPr/>
          </p:nvSpPr>
          <p:spPr>
            <a:xfrm>
              <a:off x="2812675" y="296600"/>
              <a:ext cx="855300" cy="1072525"/>
            </a:xfrm>
            <a:custGeom>
              <a:avLst/>
              <a:gdLst/>
              <a:ahLst/>
              <a:cxnLst/>
              <a:rect l="l" t="t" r="r" b="b"/>
              <a:pathLst>
                <a:path w="34212" h="42901" extrusionOk="0">
                  <a:moveTo>
                    <a:pt x="33300" y="0"/>
                  </a:moveTo>
                  <a:lnTo>
                    <a:pt x="1" y="41746"/>
                  </a:lnTo>
                  <a:lnTo>
                    <a:pt x="912" y="42901"/>
                  </a:lnTo>
                  <a:lnTo>
                    <a:pt x="34211" y="1155"/>
                  </a:lnTo>
                  <a:lnTo>
                    <a:pt x="33300"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15" name="Google Shape;8315;p99"/>
            <p:cNvSpPr/>
            <p:nvPr/>
          </p:nvSpPr>
          <p:spPr>
            <a:xfrm>
              <a:off x="2764075" y="238125"/>
              <a:ext cx="856050" cy="1071000"/>
            </a:xfrm>
            <a:custGeom>
              <a:avLst/>
              <a:gdLst/>
              <a:ahLst/>
              <a:cxnLst/>
              <a:rect l="l" t="t" r="r" b="b"/>
              <a:pathLst>
                <a:path w="34242" h="42840" extrusionOk="0">
                  <a:moveTo>
                    <a:pt x="33269" y="0"/>
                  </a:moveTo>
                  <a:lnTo>
                    <a:pt x="0" y="41685"/>
                  </a:lnTo>
                  <a:lnTo>
                    <a:pt x="942" y="42840"/>
                  </a:lnTo>
                  <a:lnTo>
                    <a:pt x="34241" y="1094"/>
                  </a:lnTo>
                  <a:lnTo>
                    <a:pt x="33360"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16" name="Google Shape;8316;p99"/>
            <p:cNvSpPr/>
            <p:nvPr/>
          </p:nvSpPr>
          <p:spPr>
            <a:xfrm>
              <a:off x="2716200" y="238125"/>
              <a:ext cx="828725" cy="1010250"/>
            </a:xfrm>
            <a:custGeom>
              <a:avLst/>
              <a:gdLst/>
              <a:ahLst/>
              <a:cxnLst/>
              <a:rect l="l" t="t" r="r" b="b"/>
              <a:pathLst>
                <a:path w="33149" h="40410" extrusionOk="0">
                  <a:moveTo>
                    <a:pt x="31325" y="0"/>
                  </a:moveTo>
                  <a:lnTo>
                    <a:pt x="1" y="39255"/>
                  </a:lnTo>
                  <a:lnTo>
                    <a:pt x="912" y="40409"/>
                  </a:lnTo>
                  <a:lnTo>
                    <a:pt x="33148"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17" name="Google Shape;8317;p99"/>
            <p:cNvSpPr/>
            <p:nvPr/>
          </p:nvSpPr>
          <p:spPr>
            <a:xfrm>
              <a:off x="2667600" y="238125"/>
              <a:ext cx="780850" cy="950225"/>
            </a:xfrm>
            <a:custGeom>
              <a:avLst/>
              <a:gdLst/>
              <a:ahLst/>
              <a:cxnLst/>
              <a:rect l="l" t="t" r="r" b="b"/>
              <a:pathLst>
                <a:path w="31234" h="38009" extrusionOk="0">
                  <a:moveTo>
                    <a:pt x="29381" y="0"/>
                  </a:moveTo>
                  <a:lnTo>
                    <a:pt x="0" y="36854"/>
                  </a:lnTo>
                  <a:lnTo>
                    <a:pt x="912" y="38009"/>
                  </a:lnTo>
                  <a:lnTo>
                    <a:pt x="31234"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18" name="Google Shape;8318;p99"/>
            <p:cNvSpPr/>
            <p:nvPr/>
          </p:nvSpPr>
          <p:spPr>
            <a:xfrm>
              <a:off x="2618975" y="238125"/>
              <a:ext cx="733025" cy="889475"/>
            </a:xfrm>
            <a:custGeom>
              <a:avLst/>
              <a:gdLst/>
              <a:ahLst/>
              <a:cxnLst/>
              <a:rect l="l" t="t" r="r" b="b"/>
              <a:pathLst>
                <a:path w="29321" h="35579" extrusionOk="0">
                  <a:moveTo>
                    <a:pt x="27467" y="0"/>
                  </a:moveTo>
                  <a:lnTo>
                    <a:pt x="1" y="34424"/>
                  </a:lnTo>
                  <a:lnTo>
                    <a:pt x="943" y="35578"/>
                  </a:lnTo>
                  <a:lnTo>
                    <a:pt x="29320"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19" name="Google Shape;8319;p99"/>
            <p:cNvSpPr/>
            <p:nvPr/>
          </p:nvSpPr>
          <p:spPr>
            <a:xfrm>
              <a:off x="2571125" y="238125"/>
              <a:ext cx="684400" cy="829450"/>
            </a:xfrm>
            <a:custGeom>
              <a:avLst/>
              <a:gdLst/>
              <a:ahLst/>
              <a:cxnLst/>
              <a:rect l="l" t="t" r="r" b="b"/>
              <a:pathLst>
                <a:path w="27376" h="33178" extrusionOk="0">
                  <a:moveTo>
                    <a:pt x="25553" y="0"/>
                  </a:moveTo>
                  <a:lnTo>
                    <a:pt x="1" y="32023"/>
                  </a:lnTo>
                  <a:lnTo>
                    <a:pt x="943" y="33178"/>
                  </a:lnTo>
                  <a:lnTo>
                    <a:pt x="27376"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20" name="Google Shape;8320;p99"/>
            <p:cNvSpPr/>
            <p:nvPr/>
          </p:nvSpPr>
          <p:spPr>
            <a:xfrm>
              <a:off x="2522525" y="238125"/>
              <a:ext cx="636550" cy="768700"/>
            </a:xfrm>
            <a:custGeom>
              <a:avLst/>
              <a:gdLst/>
              <a:ahLst/>
              <a:cxnLst/>
              <a:rect l="l" t="t" r="r" b="b"/>
              <a:pathLst>
                <a:path w="25462" h="30748" extrusionOk="0">
                  <a:moveTo>
                    <a:pt x="23608" y="0"/>
                  </a:moveTo>
                  <a:lnTo>
                    <a:pt x="0" y="29593"/>
                  </a:lnTo>
                  <a:lnTo>
                    <a:pt x="942" y="30747"/>
                  </a:lnTo>
                  <a:lnTo>
                    <a:pt x="25461"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21" name="Google Shape;8321;p99"/>
            <p:cNvSpPr/>
            <p:nvPr/>
          </p:nvSpPr>
          <p:spPr>
            <a:xfrm>
              <a:off x="2473900" y="238125"/>
              <a:ext cx="587950" cy="707925"/>
            </a:xfrm>
            <a:custGeom>
              <a:avLst/>
              <a:gdLst/>
              <a:ahLst/>
              <a:cxnLst/>
              <a:rect l="l" t="t" r="r" b="b"/>
              <a:pathLst>
                <a:path w="23518" h="28317" extrusionOk="0">
                  <a:moveTo>
                    <a:pt x="21664" y="0"/>
                  </a:moveTo>
                  <a:lnTo>
                    <a:pt x="1" y="27162"/>
                  </a:lnTo>
                  <a:lnTo>
                    <a:pt x="943" y="28317"/>
                  </a:lnTo>
                  <a:lnTo>
                    <a:pt x="23517"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22" name="Google Shape;8322;p99"/>
            <p:cNvSpPr/>
            <p:nvPr/>
          </p:nvSpPr>
          <p:spPr>
            <a:xfrm>
              <a:off x="2426050" y="238125"/>
              <a:ext cx="539325" cy="647175"/>
            </a:xfrm>
            <a:custGeom>
              <a:avLst/>
              <a:gdLst/>
              <a:ahLst/>
              <a:cxnLst/>
              <a:rect l="l" t="t" r="r" b="b"/>
              <a:pathLst>
                <a:path w="21573" h="25887" extrusionOk="0">
                  <a:moveTo>
                    <a:pt x="19719" y="0"/>
                  </a:moveTo>
                  <a:lnTo>
                    <a:pt x="1" y="24732"/>
                  </a:lnTo>
                  <a:lnTo>
                    <a:pt x="912" y="25886"/>
                  </a:lnTo>
                  <a:lnTo>
                    <a:pt x="21572"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23" name="Google Shape;8323;p99"/>
            <p:cNvSpPr/>
            <p:nvPr/>
          </p:nvSpPr>
          <p:spPr>
            <a:xfrm>
              <a:off x="2377450" y="238125"/>
              <a:ext cx="491450" cy="587150"/>
            </a:xfrm>
            <a:custGeom>
              <a:avLst/>
              <a:gdLst/>
              <a:ahLst/>
              <a:cxnLst/>
              <a:rect l="l" t="t" r="r" b="b"/>
              <a:pathLst>
                <a:path w="19658" h="23486" extrusionOk="0">
                  <a:moveTo>
                    <a:pt x="17835" y="0"/>
                  </a:moveTo>
                  <a:lnTo>
                    <a:pt x="0" y="22331"/>
                  </a:lnTo>
                  <a:lnTo>
                    <a:pt x="942" y="23486"/>
                  </a:lnTo>
                  <a:lnTo>
                    <a:pt x="19658"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24" name="Google Shape;8324;p99"/>
            <p:cNvSpPr/>
            <p:nvPr/>
          </p:nvSpPr>
          <p:spPr>
            <a:xfrm>
              <a:off x="2329600" y="238125"/>
              <a:ext cx="442850" cy="526400"/>
            </a:xfrm>
            <a:custGeom>
              <a:avLst/>
              <a:gdLst/>
              <a:ahLst/>
              <a:cxnLst/>
              <a:rect l="l" t="t" r="r" b="b"/>
              <a:pathLst>
                <a:path w="17714" h="21056" extrusionOk="0">
                  <a:moveTo>
                    <a:pt x="15860" y="0"/>
                  </a:moveTo>
                  <a:lnTo>
                    <a:pt x="0" y="19901"/>
                  </a:lnTo>
                  <a:lnTo>
                    <a:pt x="912" y="21055"/>
                  </a:lnTo>
                  <a:lnTo>
                    <a:pt x="17713"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25" name="Google Shape;8325;p99"/>
            <p:cNvSpPr/>
            <p:nvPr/>
          </p:nvSpPr>
          <p:spPr>
            <a:xfrm>
              <a:off x="2280975" y="238125"/>
              <a:ext cx="395000" cy="466400"/>
            </a:xfrm>
            <a:custGeom>
              <a:avLst/>
              <a:gdLst/>
              <a:ahLst/>
              <a:cxnLst/>
              <a:rect l="l" t="t" r="r" b="b"/>
              <a:pathLst>
                <a:path w="15800" h="18656" extrusionOk="0">
                  <a:moveTo>
                    <a:pt x="13946" y="0"/>
                  </a:moveTo>
                  <a:lnTo>
                    <a:pt x="1" y="17500"/>
                  </a:lnTo>
                  <a:lnTo>
                    <a:pt x="912" y="18655"/>
                  </a:lnTo>
                  <a:lnTo>
                    <a:pt x="15800"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26" name="Google Shape;8326;p99"/>
            <p:cNvSpPr/>
            <p:nvPr/>
          </p:nvSpPr>
          <p:spPr>
            <a:xfrm>
              <a:off x="2232375" y="238125"/>
              <a:ext cx="346375" cy="405625"/>
            </a:xfrm>
            <a:custGeom>
              <a:avLst/>
              <a:gdLst/>
              <a:ahLst/>
              <a:cxnLst/>
              <a:rect l="l" t="t" r="r" b="b"/>
              <a:pathLst>
                <a:path w="13855" h="16225" extrusionOk="0">
                  <a:moveTo>
                    <a:pt x="12032" y="0"/>
                  </a:moveTo>
                  <a:lnTo>
                    <a:pt x="0" y="15070"/>
                  </a:lnTo>
                  <a:lnTo>
                    <a:pt x="942" y="16224"/>
                  </a:lnTo>
                  <a:lnTo>
                    <a:pt x="13855"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27" name="Google Shape;8327;p99"/>
            <p:cNvSpPr/>
            <p:nvPr/>
          </p:nvSpPr>
          <p:spPr>
            <a:xfrm>
              <a:off x="2184525" y="238125"/>
              <a:ext cx="298525" cy="345625"/>
            </a:xfrm>
            <a:custGeom>
              <a:avLst/>
              <a:gdLst/>
              <a:ahLst/>
              <a:cxnLst/>
              <a:rect l="l" t="t" r="r" b="b"/>
              <a:pathLst>
                <a:path w="11941" h="13825" extrusionOk="0">
                  <a:moveTo>
                    <a:pt x="10087" y="0"/>
                  </a:moveTo>
                  <a:lnTo>
                    <a:pt x="0" y="12670"/>
                  </a:lnTo>
                  <a:lnTo>
                    <a:pt x="912" y="13824"/>
                  </a:lnTo>
                  <a:lnTo>
                    <a:pt x="11940"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28" name="Google Shape;8328;p99"/>
            <p:cNvSpPr/>
            <p:nvPr/>
          </p:nvSpPr>
          <p:spPr>
            <a:xfrm>
              <a:off x="2135900" y="238125"/>
              <a:ext cx="250675" cy="284850"/>
            </a:xfrm>
            <a:custGeom>
              <a:avLst/>
              <a:gdLst/>
              <a:ahLst/>
              <a:cxnLst/>
              <a:rect l="l" t="t" r="r" b="b"/>
              <a:pathLst>
                <a:path w="10027" h="11394" extrusionOk="0">
                  <a:moveTo>
                    <a:pt x="8174" y="0"/>
                  </a:moveTo>
                  <a:lnTo>
                    <a:pt x="1" y="10239"/>
                  </a:lnTo>
                  <a:lnTo>
                    <a:pt x="942" y="11394"/>
                  </a:lnTo>
                  <a:lnTo>
                    <a:pt x="10027"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29" name="Google Shape;8329;p99"/>
            <p:cNvSpPr/>
            <p:nvPr/>
          </p:nvSpPr>
          <p:spPr>
            <a:xfrm>
              <a:off x="2088050" y="238125"/>
              <a:ext cx="202075" cy="224075"/>
            </a:xfrm>
            <a:custGeom>
              <a:avLst/>
              <a:gdLst/>
              <a:ahLst/>
              <a:cxnLst/>
              <a:rect l="l" t="t" r="r" b="b"/>
              <a:pathLst>
                <a:path w="8083" h="8963" extrusionOk="0">
                  <a:moveTo>
                    <a:pt x="6229" y="0"/>
                  </a:moveTo>
                  <a:lnTo>
                    <a:pt x="1" y="7808"/>
                  </a:lnTo>
                  <a:lnTo>
                    <a:pt x="912" y="8963"/>
                  </a:lnTo>
                  <a:lnTo>
                    <a:pt x="8082"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30" name="Google Shape;8330;p99"/>
            <p:cNvSpPr/>
            <p:nvPr/>
          </p:nvSpPr>
          <p:spPr>
            <a:xfrm>
              <a:off x="2039450" y="238125"/>
              <a:ext cx="153450" cy="164075"/>
            </a:xfrm>
            <a:custGeom>
              <a:avLst/>
              <a:gdLst/>
              <a:ahLst/>
              <a:cxnLst/>
              <a:rect l="l" t="t" r="r" b="b"/>
              <a:pathLst>
                <a:path w="6138" h="6563" extrusionOk="0">
                  <a:moveTo>
                    <a:pt x="4314" y="0"/>
                  </a:moveTo>
                  <a:lnTo>
                    <a:pt x="0" y="5408"/>
                  </a:lnTo>
                  <a:lnTo>
                    <a:pt x="912" y="6563"/>
                  </a:lnTo>
                  <a:lnTo>
                    <a:pt x="6137"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31" name="Google Shape;8331;p99"/>
            <p:cNvSpPr/>
            <p:nvPr/>
          </p:nvSpPr>
          <p:spPr>
            <a:xfrm>
              <a:off x="1991575" y="238125"/>
              <a:ext cx="105625" cy="104075"/>
            </a:xfrm>
            <a:custGeom>
              <a:avLst/>
              <a:gdLst/>
              <a:ahLst/>
              <a:cxnLst/>
              <a:rect l="l" t="t" r="r" b="b"/>
              <a:pathLst>
                <a:path w="4225" h="4163" extrusionOk="0">
                  <a:moveTo>
                    <a:pt x="2371" y="0"/>
                  </a:moveTo>
                  <a:lnTo>
                    <a:pt x="1" y="3008"/>
                  </a:lnTo>
                  <a:lnTo>
                    <a:pt x="912" y="4162"/>
                  </a:lnTo>
                  <a:lnTo>
                    <a:pt x="4224"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332" name="Google Shape;8332;p99"/>
          <p:cNvSpPr/>
          <p:nvPr/>
        </p:nvSpPr>
        <p:spPr>
          <a:xfrm>
            <a:off x="0" y="0"/>
            <a:ext cx="5743500" cy="5143500"/>
          </a:xfrm>
          <a:prstGeom prst="homePlate">
            <a:avLst>
              <a:gd name="adj" fmla="val 39813"/>
            </a:avLst>
          </a:prstGeom>
          <a:solidFill>
            <a:schemeClr val="dk1"/>
          </a:solidFill>
          <a:ln>
            <a:noFill/>
          </a:ln>
          <a:effectLst>
            <a:outerShdw blurRad="228600" dist="38100" dir="10800000" algn="bl" rotWithShape="0">
              <a:srgbClr val="000000">
                <a:alpha val="35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33" name="Google Shape;8333;p99"/>
          <p:cNvSpPr txBox="1">
            <a:spLocks noGrp="1"/>
          </p:cNvSpPr>
          <p:nvPr>
            <p:ph type="sldNum" idx="12"/>
          </p:nvPr>
        </p:nvSpPr>
        <p:spPr>
          <a:xfrm>
            <a:off x="8702350" y="4780525"/>
            <a:ext cx="318900" cy="272700"/>
          </a:xfrm>
          <a:prstGeom prst="rect">
            <a:avLst/>
          </a:prstGeom>
        </p:spPr>
        <p:txBody>
          <a:bodyPr spcFirstLastPara="1" wrap="square" lIns="91425" tIns="91425" rIns="91425" bIns="91425" anchor="ctr" anchorCtr="0">
            <a:normAutofit lnSpcReduction="20000"/>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
        <p:nvSpPr>
          <p:cNvPr id="8334" name="Google Shape;8334;p99"/>
          <p:cNvSpPr/>
          <p:nvPr/>
        </p:nvSpPr>
        <p:spPr>
          <a:xfrm>
            <a:off x="5338775" y="-4750"/>
            <a:ext cx="3805047" cy="5153025"/>
          </a:xfrm>
          <a:custGeom>
            <a:avLst/>
            <a:gdLst/>
            <a:ahLst/>
            <a:cxnLst/>
            <a:rect l="l" t="t" r="r" b="b"/>
            <a:pathLst>
              <a:path w="152400" h="206121" extrusionOk="0">
                <a:moveTo>
                  <a:pt x="82105" y="103632"/>
                </a:moveTo>
                <a:lnTo>
                  <a:pt x="190" y="205930"/>
                </a:lnTo>
                <a:lnTo>
                  <a:pt x="152209" y="206121"/>
                </a:lnTo>
                <a:lnTo>
                  <a:pt x="152400" y="190"/>
                </a:lnTo>
                <a:lnTo>
                  <a:pt x="0" y="0"/>
                </a:lnTo>
                <a:close/>
              </a:path>
            </a:pathLst>
          </a:custGeom>
          <a:solidFill>
            <a:schemeClr val="dk1"/>
          </a:solidFill>
          <a:ln>
            <a:noFill/>
          </a:ln>
          <a:effectLst>
            <a:outerShdw blurRad="228600" dist="38100" dir="10800000" algn="bl" rotWithShape="0">
              <a:srgbClr val="000000">
                <a:alpha val="35000"/>
              </a:srgbClr>
            </a:outerShdw>
          </a:effectLst>
        </p:spPr>
        <p:txBody>
          <a:bodyPr/>
          <a:lstStyle/>
          <a:p>
            <a:endParaRPr lang="en-US"/>
          </a:p>
        </p:txBody>
      </p:sp>
      <p:sp>
        <p:nvSpPr>
          <p:cNvPr id="8335" name="Google Shape;8335;p99"/>
          <p:cNvSpPr txBox="1"/>
          <p:nvPr/>
        </p:nvSpPr>
        <p:spPr>
          <a:xfrm>
            <a:off x="244350" y="4765500"/>
            <a:ext cx="1315500" cy="292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700">
                <a:solidFill>
                  <a:schemeClr val="dk2"/>
                </a:solidFill>
                <a:latin typeface="Inter Medium"/>
                <a:ea typeface="Inter Medium"/>
                <a:cs typeface="Inter Medium"/>
                <a:sym typeface="Inter Medium"/>
              </a:rPr>
              <a:t>Proprietary &amp; Confidential</a:t>
            </a:r>
            <a:endParaRPr sz="700">
              <a:solidFill>
                <a:schemeClr val="dk2"/>
              </a:solidFill>
              <a:latin typeface="Inter Medium"/>
              <a:ea typeface="Inter Medium"/>
              <a:cs typeface="Inter Medium"/>
              <a:sym typeface="Inter Medium"/>
            </a:endParaRPr>
          </a:p>
        </p:txBody>
      </p:sp>
      <p:pic>
        <p:nvPicPr>
          <p:cNvPr id="8336" name="Google Shape;8336;p99"/>
          <p:cNvPicPr preferRelativeResize="0"/>
          <p:nvPr/>
        </p:nvPicPr>
        <p:blipFill>
          <a:blip r:embed="rId2">
            <a:alphaModFix/>
          </a:blip>
          <a:stretch>
            <a:fillRect/>
          </a:stretch>
        </p:blipFill>
        <p:spPr>
          <a:xfrm>
            <a:off x="1285955" y="2144127"/>
            <a:ext cx="2868902" cy="818074"/>
          </a:xfrm>
          <a:prstGeom prst="rect">
            <a:avLst/>
          </a:prstGeom>
          <a:noFill/>
          <a:ln>
            <a:noFill/>
          </a:ln>
        </p:spPr>
      </p:pic>
    </p:spTree>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matchingName="Closing slide w/logo_slate">
  <p:cSld name="BLANK_1_2">
    <p:spTree>
      <p:nvGrpSpPr>
        <p:cNvPr id="1" name="Shape 8337"/>
        <p:cNvGrpSpPr/>
        <p:nvPr/>
      </p:nvGrpSpPr>
      <p:grpSpPr>
        <a:xfrm>
          <a:off x="0" y="0"/>
          <a:ext cx="0" cy="0"/>
          <a:chOff x="0" y="0"/>
          <a:chExt cx="0" cy="0"/>
        </a:xfrm>
      </p:grpSpPr>
      <p:grpSp>
        <p:nvGrpSpPr>
          <p:cNvPr id="8338" name="Google Shape;8338;p100"/>
          <p:cNvGrpSpPr/>
          <p:nvPr/>
        </p:nvGrpSpPr>
        <p:grpSpPr>
          <a:xfrm>
            <a:off x="3698727" y="6"/>
            <a:ext cx="3697033" cy="5143642"/>
            <a:chOff x="1926275" y="238125"/>
            <a:chExt cx="3765950" cy="5239525"/>
          </a:xfrm>
        </p:grpSpPr>
        <p:sp>
          <p:nvSpPr>
            <p:cNvPr id="8339" name="Google Shape;8339;p100"/>
            <p:cNvSpPr/>
            <p:nvPr/>
          </p:nvSpPr>
          <p:spPr>
            <a:xfrm>
              <a:off x="3567675" y="2842675"/>
              <a:ext cx="2124550" cy="2634975"/>
            </a:xfrm>
            <a:custGeom>
              <a:avLst/>
              <a:gdLst/>
              <a:ahLst/>
              <a:cxnLst/>
              <a:rect l="l" t="t" r="r" b="b"/>
              <a:pathLst>
                <a:path w="84982" h="105399" extrusionOk="0">
                  <a:moveTo>
                    <a:pt x="84070" y="1"/>
                  </a:moveTo>
                  <a:lnTo>
                    <a:pt x="1" y="105398"/>
                  </a:lnTo>
                  <a:lnTo>
                    <a:pt x="1854" y="105398"/>
                  </a:lnTo>
                  <a:lnTo>
                    <a:pt x="54872" y="38890"/>
                  </a:lnTo>
                  <a:lnTo>
                    <a:pt x="84981" y="1155"/>
                  </a:lnTo>
                  <a:lnTo>
                    <a:pt x="84070" y="1"/>
                  </a:lnTo>
                  <a:close/>
                </a:path>
              </a:pathLst>
            </a:custGeom>
            <a:solidFill>
              <a:srgbClr val="D2D6D9">
                <a:alpha val="571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40" name="Google Shape;8340;p100"/>
            <p:cNvSpPr/>
            <p:nvPr/>
          </p:nvSpPr>
          <p:spPr>
            <a:xfrm>
              <a:off x="3471225" y="2781900"/>
              <a:ext cx="2173150" cy="2695750"/>
            </a:xfrm>
            <a:custGeom>
              <a:avLst/>
              <a:gdLst/>
              <a:ahLst/>
              <a:cxnLst/>
              <a:rect l="l" t="t" r="r" b="b"/>
              <a:pathLst>
                <a:path w="86926" h="107830" extrusionOk="0">
                  <a:moveTo>
                    <a:pt x="85983" y="1"/>
                  </a:moveTo>
                  <a:lnTo>
                    <a:pt x="0" y="107829"/>
                  </a:lnTo>
                  <a:lnTo>
                    <a:pt x="1823" y="107829"/>
                  </a:lnTo>
                  <a:lnTo>
                    <a:pt x="86925" y="1155"/>
                  </a:lnTo>
                  <a:lnTo>
                    <a:pt x="85983" y="1"/>
                  </a:lnTo>
                  <a:close/>
                </a:path>
              </a:pathLst>
            </a:custGeom>
            <a:solidFill>
              <a:srgbClr val="D2D6D9">
                <a:alpha val="571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41" name="Google Shape;8341;p100"/>
            <p:cNvSpPr/>
            <p:nvPr/>
          </p:nvSpPr>
          <p:spPr>
            <a:xfrm>
              <a:off x="3374000" y="2721150"/>
              <a:ext cx="2221750" cy="2756500"/>
            </a:xfrm>
            <a:custGeom>
              <a:avLst/>
              <a:gdLst/>
              <a:ahLst/>
              <a:cxnLst/>
              <a:rect l="l" t="t" r="r" b="b"/>
              <a:pathLst>
                <a:path w="88870" h="110260" extrusionOk="0">
                  <a:moveTo>
                    <a:pt x="87958" y="0"/>
                  </a:moveTo>
                  <a:lnTo>
                    <a:pt x="0" y="110259"/>
                  </a:lnTo>
                  <a:lnTo>
                    <a:pt x="1854" y="110259"/>
                  </a:lnTo>
                  <a:lnTo>
                    <a:pt x="88870" y="1155"/>
                  </a:lnTo>
                  <a:lnTo>
                    <a:pt x="87958" y="0"/>
                  </a:lnTo>
                  <a:close/>
                </a:path>
              </a:pathLst>
            </a:custGeom>
            <a:solidFill>
              <a:srgbClr val="D2D6D9">
                <a:alpha val="571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42" name="Google Shape;8342;p100"/>
            <p:cNvSpPr/>
            <p:nvPr/>
          </p:nvSpPr>
          <p:spPr>
            <a:xfrm>
              <a:off x="3278300" y="2661150"/>
              <a:ext cx="2269600" cy="2816500"/>
            </a:xfrm>
            <a:custGeom>
              <a:avLst/>
              <a:gdLst/>
              <a:ahLst/>
              <a:cxnLst/>
              <a:rect l="l" t="t" r="r" b="b"/>
              <a:pathLst>
                <a:path w="90784" h="112660" extrusionOk="0">
                  <a:moveTo>
                    <a:pt x="89872" y="0"/>
                  </a:moveTo>
                  <a:lnTo>
                    <a:pt x="0" y="112659"/>
                  </a:lnTo>
                  <a:lnTo>
                    <a:pt x="1853" y="112659"/>
                  </a:lnTo>
                  <a:lnTo>
                    <a:pt x="90784" y="1155"/>
                  </a:lnTo>
                  <a:lnTo>
                    <a:pt x="89872" y="0"/>
                  </a:lnTo>
                  <a:close/>
                </a:path>
              </a:pathLst>
            </a:custGeom>
            <a:solidFill>
              <a:srgbClr val="D2D6D9">
                <a:alpha val="571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43" name="Google Shape;8343;p100"/>
            <p:cNvSpPr/>
            <p:nvPr/>
          </p:nvSpPr>
          <p:spPr>
            <a:xfrm>
              <a:off x="3181825" y="2600375"/>
              <a:ext cx="2317475" cy="2877275"/>
            </a:xfrm>
            <a:custGeom>
              <a:avLst/>
              <a:gdLst/>
              <a:ahLst/>
              <a:cxnLst/>
              <a:rect l="l" t="t" r="r" b="b"/>
              <a:pathLst>
                <a:path w="92699" h="115091" extrusionOk="0">
                  <a:moveTo>
                    <a:pt x="91787" y="0"/>
                  </a:moveTo>
                  <a:lnTo>
                    <a:pt x="1" y="115090"/>
                  </a:lnTo>
                  <a:lnTo>
                    <a:pt x="1854" y="115090"/>
                  </a:lnTo>
                  <a:lnTo>
                    <a:pt x="92698" y="1155"/>
                  </a:lnTo>
                  <a:lnTo>
                    <a:pt x="91787" y="0"/>
                  </a:lnTo>
                  <a:close/>
                </a:path>
              </a:pathLst>
            </a:custGeom>
            <a:solidFill>
              <a:srgbClr val="D2D6D9">
                <a:alpha val="571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44" name="Google Shape;8344;p100"/>
            <p:cNvSpPr/>
            <p:nvPr/>
          </p:nvSpPr>
          <p:spPr>
            <a:xfrm>
              <a:off x="3084600" y="2539600"/>
              <a:ext cx="2366825" cy="2938050"/>
            </a:xfrm>
            <a:custGeom>
              <a:avLst/>
              <a:gdLst/>
              <a:ahLst/>
              <a:cxnLst/>
              <a:rect l="l" t="t" r="r" b="b"/>
              <a:pathLst>
                <a:path w="94673" h="117522" extrusionOk="0">
                  <a:moveTo>
                    <a:pt x="93761" y="1"/>
                  </a:moveTo>
                  <a:lnTo>
                    <a:pt x="1" y="117521"/>
                  </a:lnTo>
                  <a:lnTo>
                    <a:pt x="1854" y="117521"/>
                  </a:lnTo>
                  <a:lnTo>
                    <a:pt x="94673" y="1155"/>
                  </a:lnTo>
                  <a:lnTo>
                    <a:pt x="93761" y="1"/>
                  </a:lnTo>
                  <a:close/>
                </a:path>
              </a:pathLst>
            </a:custGeom>
            <a:solidFill>
              <a:srgbClr val="D2D6D9">
                <a:alpha val="571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45" name="Google Shape;8345;p100"/>
            <p:cNvSpPr/>
            <p:nvPr/>
          </p:nvSpPr>
          <p:spPr>
            <a:xfrm>
              <a:off x="2988125" y="2478850"/>
              <a:ext cx="2414700" cy="2998800"/>
            </a:xfrm>
            <a:custGeom>
              <a:avLst/>
              <a:gdLst/>
              <a:ahLst/>
              <a:cxnLst/>
              <a:rect l="l" t="t" r="r" b="b"/>
              <a:pathLst>
                <a:path w="96588" h="119952" extrusionOk="0">
                  <a:moveTo>
                    <a:pt x="95676" y="0"/>
                  </a:moveTo>
                  <a:lnTo>
                    <a:pt x="1" y="119951"/>
                  </a:lnTo>
                  <a:lnTo>
                    <a:pt x="1854" y="119951"/>
                  </a:lnTo>
                  <a:lnTo>
                    <a:pt x="96587" y="1155"/>
                  </a:lnTo>
                  <a:lnTo>
                    <a:pt x="95676" y="0"/>
                  </a:lnTo>
                  <a:close/>
                </a:path>
              </a:pathLst>
            </a:custGeom>
            <a:solidFill>
              <a:srgbClr val="D2D6D9">
                <a:alpha val="571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46" name="Google Shape;8346;p100"/>
            <p:cNvSpPr/>
            <p:nvPr/>
          </p:nvSpPr>
          <p:spPr>
            <a:xfrm>
              <a:off x="2892425" y="2418825"/>
              <a:ext cx="2462550" cy="3058825"/>
            </a:xfrm>
            <a:custGeom>
              <a:avLst/>
              <a:gdLst/>
              <a:ahLst/>
              <a:cxnLst/>
              <a:rect l="l" t="t" r="r" b="b"/>
              <a:pathLst>
                <a:path w="98502" h="122353" extrusionOk="0">
                  <a:moveTo>
                    <a:pt x="97590" y="1"/>
                  </a:moveTo>
                  <a:lnTo>
                    <a:pt x="1" y="122352"/>
                  </a:lnTo>
                  <a:lnTo>
                    <a:pt x="1854" y="122352"/>
                  </a:lnTo>
                  <a:lnTo>
                    <a:pt x="98501" y="1155"/>
                  </a:lnTo>
                  <a:lnTo>
                    <a:pt x="97590" y="1"/>
                  </a:lnTo>
                  <a:close/>
                </a:path>
              </a:pathLst>
            </a:custGeom>
            <a:solidFill>
              <a:srgbClr val="D2D6D9">
                <a:alpha val="571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47" name="Google Shape;8347;p100"/>
            <p:cNvSpPr/>
            <p:nvPr/>
          </p:nvSpPr>
          <p:spPr>
            <a:xfrm>
              <a:off x="2795975" y="2358075"/>
              <a:ext cx="2511150" cy="3119575"/>
            </a:xfrm>
            <a:custGeom>
              <a:avLst/>
              <a:gdLst/>
              <a:ahLst/>
              <a:cxnLst/>
              <a:rect l="l" t="t" r="r" b="b"/>
              <a:pathLst>
                <a:path w="100446" h="124783" extrusionOk="0">
                  <a:moveTo>
                    <a:pt x="99503" y="0"/>
                  </a:moveTo>
                  <a:lnTo>
                    <a:pt x="0" y="124782"/>
                  </a:lnTo>
                  <a:lnTo>
                    <a:pt x="1823" y="124782"/>
                  </a:lnTo>
                  <a:lnTo>
                    <a:pt x="100445" y="1155"/>
                  </a:lnTo>
                  <a:lnTo>
                    <a:pt x="99503" y="0"/>
                  </a:lnTo>
                  <a:close/>
                </a:path>
              </a:pathLst>
            </a:custGeom>
            <a:solidFill>
              <a:srgbClr val="D2D6D9">
                <a:alpha val="571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48" name="Google Shape;8348;p100"/>
            <p:cNvSpPr/>
            <p:nvPr/>
          </p:nvSpPr>
          <p:spPr>
            <a:xfrm>
              <a:off x="2698750" y="2297300"/>
              <a:ext cx="2559750" cy="3180350"/>
            </a:xfrm>
            <a:custGeom>
              <a:avLst/>
              <a:gdLst/>
              <a:ahLst/>
              <a:cxnLst/>
              <a:rect l="l" t="t" r="r" b="b"/>
              <a:pathLst>
                <a:path w="102390" h="127214" extrusionOk="0">
                  <a:moveTo>
                    <a:pt x="101478" y="1"/>
                  </a:moveTo>
                  <a:lnTo>
                    <a:pt x="0" y="127213"/>
                  </a:lnTo>
                  <a:lnTo>
                    <a:pt x="1854" y="127213"/>
                  </a:lnTo>
                  <a:lnTo>
                    <a:pt x="102390" y="1155"/>
                  </a:lnTo>
                  <a:lnTo>
                    <a:pt x="101478" y="1"/>
                  </a:lnTo>
                  <a:close/>
                </a:path>
              </a:pathLst>
            </a:custGeom>
            <a:solidFill>
              <a:srgbClr val="D2D6D9">
                <a:alpha val="571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49" name="Google Shape;8349;p100"/>
            <p:cNvSpPr/>
            <p:nvPr/>
          </p:nvSpPr>
          <p:spPr>
            <a:xfrm>
              <a:off x="2602275" y="2236550"/>
              <a:ext cx="2608375" cy="3241100"/>
            </a:xfrm>
            <a:custGeom>
              <a:avLst/>
              <a:gdLst/>
              <a:ahLst/>
              <a:cxnLst/>
              <a:rect l="l" t="t" r="r" b="b"/>
              <a:pathLst>
                <a:path w="104335" h="129644" extrusionOk="0">
                  <a:moveTo>
                    <a:pt x="103393" y="0"/>
                  </a:moveTo>
                  <a:lnTo>
                    <a:pt x="1" y="129643"/>
                  </a:lnTo>
                  <a:lnTo>
                    <a:pt x="1854" y="129643"/>
                  </a:lnTo>
                  <a:lnTo>
                    <a:pt x="104335" y="1155"/>
                  </a:lnTo>
                  <a:lnTo>
                    <a:pt x="103393" y="0"/>
                  </a:lnTo>
                  <a:close/>
                </a:path>
              </a:pathLst>
            </a:custGeom>
            <a:solidFill>
              <a:srgbClr val="D2D6D9">
                <a:alpha val="571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50" name="Google Shape;8350;p100"/>
            <p:cNvSpPr/>
            <p:nvPr/>
          </p:nvSpPr>
          <p:spPr>
            <a:xfrm>
              <a:off x="2506575" y="2175775"/>
              <a:ext cx="2656225" cy="3301875"/>
            </a:xfrm>
            <a:custGeom>
              <a:avLst/>
              <a:gdLst/>
              <a:ahLst/>
              <a:cxnLst/>
              <a:rect l="l" t="t" r="r" b="b"/>
              <a:pathLst>
                <a:path w="106249" h="132075" extrusionOk="0">
                  <a:moveTo>
                    <a:pt x="105307" y="0"/>
                  </a:moveTo>
                  <a:lnTo>
                    <a:pt x="0" y="132074"/>
                  </a:lnTo>
                  <a:lnTo>
                    <a:pt x="1823" y="132074"/>
                  </a:lnTo>
                  <a:lnTo>
                    <a:pt x="106249" y="1185"/>
                  </a:lnTo>
                  <a:lnTo>
                    <a:pt x="105307" y="0"/>
                  </a:lnTo>
                  <a:close/>
                </a:path>
              </a:pathLst>
            </a:custGeom>
            <a:solidFill>
              <a:srgbClr val="D2D6D9">
                <a:alpha val="571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51" name="Google Shape;8351;p100"/>
            <p:cNvSpPr/>
            <p:nvPr/>
          </p:nvSpPr>
          <p:spPr>
            <a:xfrm>
              <a:off x="2409350" y="2115775"/>
              <a:ext cx="2704850" cy="3361875"/>
            </a:xfrm>
            <a:custGeom>
              <a:avLst/>
              <a:gdLst/>
              <a:ahLst/>
              <a:cxnLst/>
              <a:rect l="l" t="t" r="r" b="b"/>
              <a:pathLst>
                <a:path w="108194" h="134475" extrusionOk="0">
                  <a:moveTo>
                    <a:pt x="107282" y="0"/>
                  </a:moveTo>
                  <a:lnTo>
                    <a:pt x="0" y="134474"/>
                  </a:lnTo>
                  <a:lnTo>
                    <a:pt x="1854" y="134474"/>
                  </a:lnTo>
                  <a:lnTo>
                    <a:pt x="108193" y="1155"/>
                  </a:lnTo>
                  <a:lnTo>
                    <a:pt x="107282" y="0"/>
                  </a:lnTo>
                  <a:close/>
                </a:path>
              </a:pathLst>
            </a:custGeom>
            <a:solidFill>
              <a:srgbClr val="D2D6D9">
                <a:alpha val="571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52" name="Google Shape;8352;p100"/>
            <p:cNvSpPr/>
            <p:nvPr/>
          </p:nvSpPr>
          <p:spPr>
            <a:xfrm>
              <a:off x="2312875" y="2055000"/>
              <a:ext cx="2752700" cy="3422650"/>
            </a:xfrm>
            <a:custGeom>
              <a:avLst/>
              <a:gdLst/>
              <a:ahLst/>
              <a:cxnLst/>
              <a:rect l="l" t="t" r="r" b="b"/>
              <a:pathLst>
                <a:path w="110108" h="136906" extrusionOk="0">
                  <a:moveTo>
                    <a:pt x="109196" y="1"/>
                  </a:moveTo>
                  <a:lnTo>
                    <a:pt x="1" y="136905"/>
                  </a:lnTo>
                  <a:lnTo>
                    <a:pt x="1854" y="136905"/>
                  </a:lnTo>
                  <a:lnTo>
                    <a:pt x="110108" y="1155"/>
                  </a:lnTo>
                  <a:lnTo>
                    <a:pt x="109196" y="1"/>
                  </a:lnTo>
                  <a:close/>
                </a:path>
              </a:pathLst>
            </a:custGeom>
            <a:solidFill>
              <a:srgbClr val="D2D6D9">
                <a:alpha val="571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53" name="Google Shape;8353;p100"/>
            <p:cNvSpPr/>
            <p:nvPr/>
          </p:nvSpPr>
          <p:spPr>
            <a:xfrm>
              <a:off x="2216425" y="1994225"/>
              <a:ext cx="2801300" cy="3483425"/>
            </a:xfrm>
            <a:custGeom>
              <a:avLst/>
              <a:gdLst/>
              <a:ahLst/>
              <a:cxnLst/>
              <a:rect l="l" t="t" r="r" b="b"/>
              <a:pathLst>
                <a:path w="112052" h="139337" extrusionOk="0">
                  <a:moveTo>
                    <a:pt x="111140" y="1"/>
                  </a:moveTo>
                  <a:lnTo>
                    <a:pt x="0" y="139336"/>
                  </a:lnTo>
                  <a:lnTo>
                    <a:pt x="1854" y="139336"/>
                  </a:lnTo>
                  <a:lnTo>
                    <a:pt x="112051" y="1156"/>
                  </a:lnTo>
                  <a:lnTo>
                    <a:pt x="111140" y="1"/>
                  </a:lnTo>
                  <a:close/>
                </a:path>
              </a:pathLst>
            </a:custGeom>
            <a:solidFill>
              <a:srgbClr val="D2D6D9">
                <a:alpha val="571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54" name="Google Shape;8354;p100"/>
            <p:cNvSpPr/>
            <p:nvPr/>
          </p:nvSpPr>
          <p:spPr>
            <a:xfrm>
              <a:off x="2119950" y="1933475"/>
              <a:ext cx="2849925" cy="3544175"/>
            </a:xfrm>
            <a:custGeom>
              <a:avLst/>
              <a:gdLst/>
              <a:ahLst/>
              <a:cxnLst/>
              <a:rect l="l" t="t" r="r" b="b"/>
              <a:pathLst>
                <a:path w="113997" h="141767" extrusionOk="0">
                  <a:moveTo>
                    <a:pt x="113085" y="0"/>
                  </a:moveTo>
                  <a:lnTo>
                    <a:pt x="1" y="141766"/>
                  </a:lnTo>
                  <a:lnTo>
                    <a:pt x="1854" y="141766"/>
                  </a:lnTo>
                  <a:lnTo>
                    <a:pt x="113996" y="1185"/>
                  </a:lnTo>
                  <a:lnTo>
                    <a:pt x="113085" y="0"/>
                  </a:lnTo>
                  <a:close/>
                </a:path>
              </a:pathLst>
            </a:custGeom>
            <a:solidFill>
              <a:srgbClr val="D2D6D9">
                <a:alpha val="571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55" name="Google Shape;8355;p100"/>
            <p:cNvSpPr/>
            <p:nvPr/>
          </p:nvSpPr>
          <p:spPr>
            <a:xfrm>
              <a:off x="2023475" y="1872700"/>
              <a:ext cx="2897775" cy="3604950"/>
            </a:xfrm>
            <a:custGeom>
              <a:avLst/>
              <a:gdLst/>
              <a:ahLst/>
              <a:cxnLst/>
              <a:rect l="l" t="t" r="r" b="b"/>
              <a:pathLst>
                <a:path w="115911" h="144198" extrusionOk="0">
                  <a:moveTo>
                    <a:pt x="114999" y="1"/>
                  </a:moveTo>
                  <a:lnTo>
                    <a:pt x="1" y="144197"/>
                  </a:lnTo>
                  <a:lnTo>
                    <a:pt x="1854" y="144197"/>
                  </a:lnTo>
                  <a:lnTo>
                    <a:pt x="115911" y="1186"/>
                  </a:lnTo>
                  <a:lnTo>
                    <a:pt x="114999" y="1"/>
                  </a:lnTo>
                  <a:close/>
                </a:path>
              </a:pathLst>
            </a:custGeom>
            <a:solidFill>
              <a:srgbClr val="D2D6D9">
                <a:alpha val="571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56" name="Google Shape;8356;p100"/>
            <p:cNvSpPr/>
            <p:nvPr/>
          </p:nvSpPr>
          <p:spPr>
            <a:xfrm>
              <a:off x="1926275" y="1811950"/>
              <a:ext cx="2946375" cy="3665700"/>
            </a:xfrm>
            <a:custGeom>
              <a:avLst/>
              <a:gdLst/>
              <a:ahLst/>
              <a:cxnLst/>
              <a:rect l="l" t="t" r="r" b="b"/>
              <a:pathLst>
                <a:path w="117855" h="146628" extrusionOk="0">
                  <a:moveTo>
                    <a:pt x="116943" y="0"/>
                  </a:moveTo>
                  <a:lnTo>
                    <a:pt x="83765" y="41594"/>
                  </a:lnTo>
                  <a:lnTo>
                    <a:pt x="34089" y="103879"/>
                  </a:lnTo>
                  <a:lnTo>
                    <a:pt x="0" y="146627"/>
                  </a:lnTo>
                  <a:lnTo>
                    <a:pt x="1853" y="146627"/>
                  </a:lnTo>
                  <a:lnTo>
                    <a:pt x="117854" y="1155"/>
                  </a:lnTo>
                  <a:lnTo>
                    <a:pt x="116943" y="0"/>
                  </a:lnTo>
                  <a:close/>
                </a:path>
              </a:pathLst>
            </a:custGeom>
            <a:solidFill>
              <a:srgbClr val="D2D6D9">
                <a:alpha val="571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57" name="Google Shape;8357;p100"/>
            <p:cNvSpPr/>
            <p:nvPr/>
          </p:nvSpPr>
          <p:spPr>
            <a:xfrm>
              <a:off x="3971775" y="1751175"/>
              <a:ext cx="853025" cy="1068750"/>
            </a:xfrm>
            <a:custGeom>
              <a:avLst/>
              <a:gdLst/>
              <a:ahLst/>
              <a:cxnLst/>
              <a:rect l="l" t="t" r="r" b="b"/>
              <a:pathLst>
                <a:path w="34121" h="42750" extrusionOk="0">
                  <a:moveTo>
                    <a:pt x="33178" y="0"/>
                  </a:moveTo>
                  <a:lnTo>
                    <a:pt x="1" y="41625"/>
                  </a:lnTo>
                  <a:lnTo>
                    <a:pt x="942" y="42749"/>
                  </a:lnTo>
                  <a:lnTo>
                    <a:pt x="34120" y="1155"/>
                  </a:lnTo>
                  <a:lnTo>
                    <a:pt x="33178" y="0"/>
                  </a:lnTo>
                  <a:close/>
                </a:path>
              </a:pathLst>
            </a:custGeom>
            <a:solidFill>
              <a:srgbClr val="D2D6D9">
                <a:alpha val="571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58" name="Google Shape;8358;p100"/>
            <p:cNvSpPr/>
            <p:nvPr/>
          </p:nvSpPr>
          <p:spPr>
            <a:xfrm>
              <a:off x="3923925" y="1691175"/>
              <a:ext cx="853025" cy="1068725"/>
            </a:xfrm>
            <a:custGeom>
              <a:avLst/>
              <a:gdLst/>
              <a:ahLst/>
              <a:cxnLst/>
              <a:rect l="l" t="t" r="r" b="b"/>
              <a:pathLst>
                <a:path w="34121" h="42749" extrusionOk="0">
                  <a:moveTo>
                    <a:pt x="33178" y="0"/>
                  </a:moveTo>
                  <a:lnTo>
                    <a:pt x="0" y="41594"/>
                  </a:lnTo>
                  <a:lnTo>
                    <a:pt x="912" y="42749"/>
                  </a:lnTo>
                  <a:lnTo>
                    <a:pt x="34120" y="1155"/>
                  </a:lnTo>
                  <a:lnTo>
                    <a:pt x="33178" y="0"/>
                  </a:lnTo>
                  <a:close/>
                </a:path>
              </a:pathLst>
            </a:custGeom>
            <a:solidFill>
              <a:srgbClr val="D2D6D9">
                <a:alpha val="571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59" name="Google Shape;8359;p100"/>
            <p:cNvSpPr/>
            <p:nvPr/>
          </p:nvSpPr>
          <p:spPr>
            <a:xfrm>
              <a:off x="3875300" y="1630400"/>
              <a:ext cx="853025" cy="1069500"/>
            </a:xfrm>
            <a:custGeom>
              <a:avLst/>
              <a:gdLst/>
              <a:ahLst/>
              <a:cxnLst/>
              <a:rect l="l" t="t" r="r" b="b"/>
              <a:pathLst>
                <a:path w="34121" h="42780" extrusionOk="0">
                  <a:moveTo>
                    <a:pt x="33209" y="1"/>
                  </a:moveTo>
                  <a:lnTo>
                    <a:pt x="1" y="41625"/>
                  </a:lnTo>
                  <a:lnTo>
                    <a:pt x="943" y="42780"/>
                  </a:lnTo>
                  <a:lnTo>
                    <a:pt x="34121" y="1155"/>
                  </a:lnTo>
                  <a:lnTo>
                    <a:pt x="33209" y="1"/>
                  </a:lnTo>
                  <a:close/>
                </a:path>
              </a:pathLst>
            </a:custGeom>
            <a:solidFill>
              <a:srgbClr val="D2D6D9">
                <a:alpha val="571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60" name="Google Shape;8360;p100"/>
            <p:cNvSpPr/>
            <p:nvPr/>
          </p:nvSpPr>
          <p:spPr>
            <a:xfrm>
              <a:off x="3827450" y="1569650"/>
              <a:ext cx="853025" cy="1069475"/>
            </a:xfrm>
            <a:custGeom>
              <a:avLst/>
              <a:gdLst/>
              <a:ahLst/>
              <a:cxnLst/>
              <a:rect l="l" t="t" r="r" b="b"/>
              <a:pathLst>
                <a:path w="34121" h="42779" extrusionOk="0">
                  <a:moveTo>
                    <a:pt x="33179" y="0"/>
                  </a:moveTo>
                  <a:lnTo>
                    <a:pt x="1" y="41624"/>
                  </a:lnTo>
                  <a:lnTo>
                    <a:pt x="912" y="42779"/>
                  </a:lnTo>
                  <a:lnTo>
                    <a:pt x="34121" y="1155"/>
                  </a:lnTo>
                  <a:lnTo>
                    <a:pt x="33179" y="0"/>
                  </a:lnTo>
                  <a:close/>
                </a:path>
              </a:pathLst>
            </a:custGeom>
            <a:solidFill>
              <a:srgbClr val="D2D6D9">
                <a:alpha val="571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61" name="Google Shape;8361;p100"/>
            <p:cNvSpPr/>
            <p:nvPr/>
          </p:nvSpPr>
          <p:spPr>
            <a:xfrm>
              <a:off x="3778850" y="1508875"/>
              <a:ext cx="853025" cy="1069500"/>
            </a:xfrm>
            <a:custGeom>
              <a:avLst/>
              <a:gdLst/>
              <a:ahLst/>
              <a:cxnLst/>
              <a:rect l="l" t="t" r="r" b="b"/>
              <a:pathLst>
                <a:path w="34121" h="42780" extrusionOk="0">
                  <a:moveTo>
                    <a:pt x="33209" y="0"/>
                  </a:moveTo>
                  <a:lnTo>
                    <a:pt x="0" y="41625"/>
                  </a:lnTo>
                  <a:lnTo>
                    <a:pt x="912" y="42779"/>
                  </a:lnTo>
                  <a:lnTo>
                    <a:pt x="34120" y="1155"/>
                  </a:lnTo>
                  <a:lnTo>
                    <a:pt x="33209" y="0"/>
                  </a:lnTo>
                  <a:close/>
                </a:path>
              </a:pathLst>
            </a:custGeom>
            <a:solidFill>
              <a:srgbClr val="D2D6D9">
                <a:alpha val="571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62" name="Google Shape;8362;p100"/>
            <p:cNvSpPr/>
            <p:nvPr/>
          </p:nvSpPr>
          <p:spPr>
            <a:xfrm>
              <a:off x="3731000" y="1448875"/>
              <a:ext cx="853000" cy="1069500"/>
            </a:xfrm>
            <a:custGeom>
              <a:avLst/>
              <a:gdLst/>
              <a:ahLst/>
              <a:cxnLst/>
              <a:rect l="l" t="t" r="r" b="b"/>
              <a:pathLst>
                <a:path w="34120" h="42780" extrusionOk="0">
                  <a:moveTo>
                    <a:pt x="33208" y="0"/>
                  </a:moveTo>
                  <a:lnTo>
                    <a:pt x="0" y="41625"/>
                  </a:lnTo>
                  <a:lnTo>
                    <a:pt x="912" y="42779"/>
                  </a:lnTo>
                  <a:lnTo>
                    <a:pt x="34120" y="1155"/>
                  </a:lnTo>
                  <a:lnTo>
                    <a:pt x="33208" y="0"/>
                  </a:lnTo>
                  <a:close/>
                </a:path>
              </a:pathLst>
            </a:custGeom>
            <a:solidFill>
              <a:srgbClr val="D2D6D9">
                <a:alpha val="571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63" name="Google Shape;8363;p100"/>
            <p:cNvSpPr/>
            <p:nvPr/>
          </p:nvSpPr>
          <p:spPr>
            <a:xfrm>
              <a:off x="3682375" y="1388100"/>
              <a:ext cx="853025" cy="1069500"/>
            </a:xfrm>
            <a:custGeom>
              <a:avLst/>
              <a:gdLst/>
              <a:ahLst/>
              <a:cxnLst/>
              <a:rect l="l" t="t" r="r" b="b"/>
              <a:pathLst>
                <a:path w="34121" h="42780" extrusionOk="0">
                  <a:moveTo>
                    <a:pt x="33209" y="1"/>
                  </a:moveTo>
                  <a:lnTo>
                    <a:pt x="1" y="41625"/>
                  </a:lnTo>
                  <a:lnTo>
                    <a:pt x="912" y="42779"/>
                  </a:lnTo>
                  <a:lnTo>
                    <a:pt x="34120" y="1155"/>
                  </a:lnTo>
                  <a:lnTo>
                    <a:pt x="33209" y="1"/>
                  </a:lnTo>
                  <a:close/>
                </a:path>
              </a:pathLst>
            </a:custGeom>
            <a:solidFill>
              <a:srgbClr val="D2D6D9">
                <a:alpha val="571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64" name="Google Shape;8364;p100"/>
            <p:cNvSpPr/>
            <p:nvPr/>
          </p:nvSpPr>
          <p:spPr>
            <a:xfrm>
              <a:off x="3633775" y="1327325"/>
              <a:ext cx="853775" cy="1070275"/>
            </a:xfrm>
            <a:custGeom>
              <a:avLst/>
              <a:gdLst/>
              <a:ahLst/>
              <a:cxnLst/>
              <a:rect l="l" t="t" r="r" b="b"/>
              <a:pathLst>
                <a:path w="34151" h="42811" extrusionOk="0">
                  <a:moveTo>
                    <a:pt x="33239" y="1"/>
                  </a:moveTo>
                  <a:lnTo>
                    <a:pt x="0" y="41656"/>
                  </a:lnTo>
                  <a:lnTo>
                    <a:pt x="942" y="42810"/>
                  </a:lnTo>
                  <a:lnTo>
                    <a:pt x="34150" y="1155"/>
                  </a:lnTo>
                  <a:lnTo>
                    <a:pt x="33239" y="1"/>
                  </a:lnTo>
                  <a:close/>
                </a:path>
              </a:pathLst>
            </a:custGeom>
            <a:solidFill>
              <a:srgbClr val="D2D6D9">
                <a:alpha val="571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65" name="Google Shape;8365;p100"/>
            <p:cNvSpPr/>
            <p:nvPr/>
          </p:nvSpPr>
          <p:spPr>
            <a:xfrm>
              <a:off x="3585925" y="1266575"/>
              <a:ext cx="853000" cy="1070250"/>
            </a:xfrm>
            <a:custGeom>
              <a:avLst/>
              <a:gdLst/>
              <a:ahLst/>
              <a:cxnLst/>
              <a:rect l="l" t="t" r="r" b="b"/>
              <a:pathLst>
                <a:path w="34120" h="42810" extrusionOk="0">
                  <a:moveTo>
                    <a:pt x="33208" y="0"/>
                  </a:moveTo>
                  <a:lnTo>
                    <a:pt x="0" y="41655"/>
                  </a:lnTo>
                  <a:lnTo>
                    <a:pt x="912" y="42810"/>
                  </a:lnTo>
                  <a:lnTo>
                    <a:pt x="34120" y="1155"/>
                  </a:lnTo>
                  <a:lnTo>
                    <a:pt x="33208" y="0"/>
                  </a:lnTo>
                  <a:close/>
                </a:path>
              </a:pathLst>
            </a:custGeom>
            <a:solidFill>
              <a:srgbClr val="D2D6D9">
                <a:alpha val="571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66" name="Google Shape;8366;p100"/>
            <p:cNvSpPr/>
            <p:nvPr/>
          </p:nvSpPr>
          <p:spPr>
            <a:xfrm>
              <a:off x="3537300" y="1206575"/>
              <a:ext cx="853775" cy="1070250"/>
            </a:xfrm>
            <a:custGeom>
              <a:avLst/>
              <a:gdLst/>
              <a:ahLst/>
              <a:cxnLst/>
              <a:rect l="l" t="t" r="r" b="b"/>
              <a:pathLst>
                <a:path w="34151" h="42810" extrusionOk="0">
                  <a:moveTo>
                    <a:pt x="33239" y="0"/>
                  </a:moveTo>
                  <a:lnTo>
                    <a:pt x="1" y="41655"/>
                  </a:lnTo>
                  <a:lnTo>
                    <a:pt x="942" y="42809"/>
                  </a:lnTo>
                  <a:lnTo>
                    <a:pt x="34151" y="1155"/>
                  </a:lnTo>
                  <a:lnTo>
                    <a:pt x="33239" y="0"/>
                  </a:lnTo>
                  <a:close/>
                </a:path>
              </a:pathLst>
            </a:custGeom>
            <a:solidFill>
              <a:srgbClr val="D2D6D9">
                <a:alpha val="571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67" name="Google Shape;8367;p100"/>
            <p:cNvSpPr/>
            <p:nvPr/>
          </p:nvSpPr>
          <p:spPr>
            <a:xfrm>
              <a:off x="3489450" y="1145800"/>
              <a:ext cx="853775" cy="1070250"/>
            </a:xfrm>
            <a:custGeom>
              <a:avLst/>
              <a:gdLst/>
              <a:ahLst/>
              <a:cxnLst/>
              <a:rect l="l" t="t" r="r" b="b"/>
              <a:pathLst>
                <a:path w="34151" h="42810" extrusionOk="0">
                  <a:moveTo>
                    <a:pt x="33209" y="0"/>
                  </a:moveTo>
                  <a:lnTo>
                    <a:pt x="1" y="41655"/>
                  </a:lnTo>
                  <a:lnTo>
                    <a:pt x="912" y="42810"/>
                  </a:lnTo>
                  <a:lnTo>
                    <a:pt x="34151" y="1155"/>
                  </a:lnTo>
                  <a:lnTo>
                    <a:pt x="33209" y="0"/>
                  </a:lnTo>
                  <a:close/>
                </a:path>
              </a:pathLst>
            </a:custGeom>
            <a:solidFill>
              <a:srgbClr val="D2D6D9">
                <a:alpha val="571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68" name="Google Shape;8368;p100"/>
            <p:cNvSpPr/>
            <p:nvPr/>
          </p:nvSpPr>
          <p:spPr>
            <a:xfrm>
              <a:off x="3440850" y="1085025"/>
              <a:ext cx="853775" cy="1070275"/>
            </a:xfrm>
            <a:custGeom>
              <a:avLst/>
              <a:gdLst/>
              <a:ahLst/>
              <a:cxnLst/>
              <a:rect l="l" t="t" r="r" b="b"/>
              <a:pathLst>
                <a:path w="34151" h="42811" extrusionOk="0">
                  <a:moveTo>
                    <a:pt x="33239" y="1"/>
                  </a:moveTo>
                  <a:lnTo>
                    <a:pt x="0" y="41656"/>
                  </a:lnTo>
                  <a:lnTo>
                    <a:pt x="912" y="42810"/>
                  </a:lnTo>
                  <a:lnTo>
                    <a:pt x="34150" y="1155"/>
                  </a:lnTo>
                  <a:lnTo>
                    <a:pt x="33239" y="1"/>
                  </a:lnTo>
                  <a:close/>
                </a:path>
              </a:pathLst>
            </a:custGeom>
            <a:solidFill>
              <a:srgbClr val="D2D6D9">
                <a:alpha val="571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69" name="Google Shape;8369;p100"/>
            <p:cNvSpPr/>
            <p:nvPr/>
          </p:nvSpPr>
          <p:spPr>
            <a:xfrm>
              <a:off x="3392225" y="1024275"/>
              <a:ext cx="854550" cy="1071000"/>
            </a:xfrm>
            <a:custGeom>
              <a:avLst/>
              <a:gdLst/>
              <a:ahLst/>
              <a:cxnLst/>
              <a:rect l="l" t="t" r="r" b="b"/>
              <a:pathLst>
                <a:path w="34182" h="42840" extrusionOk="0">
                  <a:moveTo>
                    <a:pt x="33239" y="0"/>
                  </a:moveTo>
                  <a:lnTo>
                    <a:pt x="1" y="41685"/>
                  </a:lnTo>
                  <a:lnTo>
                    <a:pt x="942" y="42840"/>
                  </a:lnTo>
                  <a:lnTo>
                    <a:pt x="34181" y="1155"/>
                  </a:lnTo>
                  <a:lnTo>
                    <a:pt x="33239" y="0"/>
                  </a:lnTo>
                  <a:close/>
                </a:path>
              </a:pathLst>
            </a:custGeom>
            <a:solidFill>
              <a:srgbClr val="D2D6D9">
                <a:alpha val="571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70" name="Google Shape;8370;p100"/>
            <p:cNvSpPr/>
            <p:nvPr/>
          </p:nvSpPr>
          <p:spPr>
            <a:xfrm>
              <a:off x="3344375" y="964250"/>
              <a:ext cx="854525" cy="1071025"/>
            </a:xfrm>
            <a:custGeom>
              <a:avLst/>
              <a:gdLst/>
              <a:ahLst/>
              <a:cxnLst/>
              <a:rect l="l" t="t" r="r" b="b"/>
              <a:pathLst>
                <a:path w="34181" h="42841" extrusionOk="0">
                  <a:moveTo>
                    <a:pt x="33239" y="1"/>
                  </a:moveTo>
                  <a:lnTo>
                    <a:pt x="0" y="41686"/>
                  </a:lnTo>
                  <a:lnTo>
                    <a:pt x="912" y="42841"/>
                  </a:lnTo>
                  <a:lnTo>
                    <a:pt x="34181" y="1155"/>
                  </a:lnTo>
                  <a:lnTo>
                    <a:pt x="33239" y="1"/>
                  </a:lnTo>
                  <a:close/>
                </a:path>
              </a:pathLst>
            </a:custGeom>
            <a:solidFill>
              <a:srgbClr val="D2D6D9">
                <a:alpha val="571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71" name="Google Shape;8371;p100"/>
            <p:cNvSpPr/>
            <p:nvPr/>
          </p:nvSpPr>
          <p:spPr>
            <a:xfrm>
              <a:off x="3295750" y="903500"/>
              <a:ext cx="854550" cy="1071025"/>
            </a:xfrm>
            <a:custGeom>
              <a:avLst/>
              <a:gdLst/>
              <a:ahLst/>
              <a:cxnLst/>
              <a:rect l="l" t="t" r="r" b="b"/>
              <a:pathLst>
                <a:path w="34182" h="42841" extrusionOk="0">
                  <a:moveTo>
                    <a:pt x="33270" y="0"/>
                  </a:moveTo>
                  <a:lnTo>
                    <a:pt x="1" y="41685"/>
                  </a:lnTo>
                  <a:lnTo>
                    <a:pt x="943" y="42840"/>
                  </a:lnTo>
                  <a:lnTo>
                    <a:pt x="34181" y="1155"/>
                  </a:lnTo>
                  <a:lnTo>
                    <a:pt x="33270" y="0"/>
                  </a:lnTo>
                  <a:close/>
                </a:path>
              </a:pathLst>
            </a:custGeom>
            <a:solidFill>
              <a:srgbClr val="D2D6D9">
                <a:alpha val="571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72" name="Google Shape;8372;p100"/>
            <p:cNvSpPr/>
            <p:nvPr/>
          </p:nvSpPr>
          <p:spPr>
            <a:xfrm>
              <a:off x="3247150" y="841975"/>
              <a:ext cx="854525" cy="1071775"/>
            </a:xfrm>
            <a:custGeom>
              <a:avLst/>
              <a:gdLst/>
              <a:ahLst/>
              <a:cxnLst/>
              <a:rect l="l" t="t" r="r" b="b"/>
              <a:pathLst>
                <a:path w="34181" h="42871" extrusionOk="0">
                  <a:moveTo>
                    <a:pt x="33269" y="0"/>
                  </a:moveTo>
                  <a:lnTo>
                    <a:pt x="0" y="41716"/>
                  </a:lnTo>
                  <a:lnTo>
                    <a:pt x="942" y="42870"/>
                  </a:lnTo>
                  <a:lnTo>
                    <a:pt x="34181" y="1155"/>
                  </a:lnTo>
                  <a:lnTo>
                    <a:pt x="33269" y="0"/>
                  </a:lnTo>
                  <a:close/>
                </a:path>
              </a:pathLst>
            </a:custGeom>
            <a:solidFill>
              <a:srgbClr val="D2D6D9">
                <a:alpha val="571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73" name="Google Shape;8373;p100"/>
            <p:cNvSpPr/>
            <p:nvPr/>
          </p:nvSpPr>
          <p:spPr>
            <a:xfrm>
              <a:off x="3198525" y="781200"/>
              <a:ext cx="854550" cy="1071775"/>
            </a:xfrm>
            <a:custGeom>
              <a:avLst/>
              <a:gdLst/>
              <a:ahLst/>
              <a:cxnLst/>
              <a:rect l="l" t="t" r="r" b="b"/>
              <a:pathLst>
                <a:path w="34182" h="42871" extrusionOk="0">
                  <a:moveTo>
                    <a:pt x="33270" y="1"/>
                  </a:moveTo>
                  <a:lnTo>
                    <a:pt x="1" y="41716"/>
                  </a:lnTo>
                  <a:lnTo>
                    <a:pt x="943" y="42871"/>
                  </a:lnTo>
                  <a:lnTo>
                    <a:pt x="34181" y="1155"/>
                  </a:lnTo>
                  <a:lnTo>
                    <a:pt x="33270" y="1"/>
                  </a:lnTo>
                  <a:close/>
                </a:path>
              </a:pathLst>
            </a:custGeom>
            <a:solidFill>
              <a:srgbClr val="D2D6D9">
                <a:alpha val="571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74" name="Google Shape;8374;p100"/>
            <p:cNvSpPr/>
            <p:nvPr/>
          </p:nvSpPr>
          <p:spPr>
            <a:xfrm>
              <a:off x="3150675" y="721200"/>
              <a:ext cx="854550" cy="1071775"/>
            </a:xfrm>
            <a:custGeom>
              <a:avLst/>
              <a:gdLst/>
              <a:ahLst/>
              <a:cxnLst/>
              <a:rect l="l" t="t" r="r" b="b"/>
              <a:pathLst>
                <a:path w="34182" h="42871" extrusionOk="0">
                  <a:moveTo>
                    <a:pt x="33270" y="0"/>
                  </a:moveTo>
                  <a:lnTo>
                    <a:pt x="1" y="41716"/>
                  </a:lnTo>
                  <a:lnTo>
                    <a:pt x="943" y="42871"/>
                  </a:lnTo>
                  <a:lnTo>
                    <a:pt x="34181" y="1155"/>
                  </a:lnTo>
                  <a:lnTo>
                    <a:pt x="33270" y="0"/>
                  </a:lnTo>
                  <a:close/>
                </a:path>
              </a:pathLst>
            </a:custGeom>
            <a:solidFill>
              <a:srgbClr val="D2D6D9">
                <a:alpha val="571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75" name="Google Shape;8375;p100"/>
            <p:cNvSpPr/>
            <p:nvPr/>
          </p:nvSpPr>
          <p:spPr>
            <a:xfrm>
              <a:off x="3102075" y="660425"/>
              <a:ext cx="855300" cy="1071775"/>
            </a:xfrm>
            <a:custGeom>
              <a:avLst/>
              <a:gdLst/>
              <a:ahLst/>
              <a:cxnLst/>
              <a:rect l="l" t="t" r="r" b="b"/>
              <a:pathLst>
                <a:path w="34212" h="42871" extrusionOk="0">
                  <a:moveTo>
                    <a:pt x="33300" y="1"/>
                  </a:moveTo>
                  <a:lnTo>
                    <a:pt x="0" y="41716"/>
                  </a:lnTo>
                  <a:lnTo>
                    <a:pt x="942" y="42871"/>
                  </a:lnTo>
                  <a:lnTo>
                    <a:pt x="34211" y="1155"/>
                  </a:lnTo>
                  <a:lnTo>
                    <a:pt x="33300" y="1"/>
                  </a:lnTo>
                  <a:close/>
                </a:path>
              </a:pathLst>
            </a:custGeom>
            <a:solidFill>
              <a:srgbClr val="D2D6D9">
                <a:alpha val="571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76" name="Google Shape;8376;p100"/>
            <p:cNvSpPr/>
            <p:nvPr/>
          </p:nvSpPr>
          <p:spPr>
            <a:xfrm>
              <a:off x="3054225" y="599675"/>
              <a:ext cx="854525" cy="1071775"/>
            </a:xfrm>
            <a:custGeom>
              <a:avLst/>
              <a:gdLst/>
              <a:ahLst/>
              <a:cxnLst/>
              <a:rect l="l" t="t" r="r" b="b"/>
              <a:pathLst>
                <a:path w="34181" h="42871" extrusionOk="0">
                  <a:moveTo>
                    <a:pt x="33269" y="0"/>
                  </a:moveTo>
                  <a:lnTo>
                    <a:pt x="0" y="41716"/>
                  </a:lnTo>
                  <a:lnTo>
                    <a:pt x="912" y="42870"/>
                  </a:lnTo>
                  <a:lnTo>
                    <a:pt x="34181" y="1155"/>
                  </a:lnTo>
                  <a:lnTo>
                    <a:pt x="33269" y="0"/>
                  </a:lnTo>
                  <a:close/>
                </a:path>
              </a:pathLst>
            </a:custGeom>
            <a:solidFill>
              <a:srgbClr val="D2D6D9">
                <a:alpha val="571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77" name="Google Shape;8377;p100"/>
            <p:cNvSpPr/>
            <p:nvPr/>
          </p:nvSpPr>
          <p:spPr>
            <a:xfrm>
              <a:off x="3005600" y="538900"/>
              <a:ext cx="855300" cy="1072550"/>
            </a:xfrm>
            <a:custGeom>
              <a:avLst/>
              <a:gdLst/>
              <a:ahLst/>
              <a:cxnLst/>
              <a:rect l="l" t="t" r="r" b="b"/>
              <a:pathLst>
                <a:path w="34212" h="42902" extrusionOk="0">
                  <a:moveTo>
                    <a:pt x="33270" y="1"/>
                  </a:moveTo>
                  <a:lnTo>
                    <a:pt x="1" y="41747"/>
                  </a:lnTo>
                  <a:lnTo>
                    <a:pt x="912" y="42901"/>
                  </a:lnTo>
                  <a:lnTo>
                    <a:pt x="34212" y="1155"/>
                  </a:lnTo>
                  <a:lnTo>
                    <a:pt x="33270" y="1"/>
                  </a:lnTo>
                  <a:close/>
                </a:path>
              </a:pathLst>
            </a:custGeom>
            <a:solidFill>
              <a:srgbClr val="D2D6D9">
                <a:alpha val="571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78" name="Google Shape;8378;p100"/>
            <p:cNvSpPr/>
            <p:nvPr/>
          </p:nvSpPr>
          <p:spPr>
            <a:xfrm>
              <a:off x="2957750" y="478900"/>
              <a:ext cx="855300" cy="1071775"/>
            </a:xfrm>
            <a:custGeom>
              <a:avLst/>
              <a:gdLst/>
              <a:ahLst/>
              <a:cxnLst/>
              <a:rect l="l" t="t" r="r" b="b"/>
              <a:pathLst>
                <a:path w="34212" h="42871" extrusionOk="0">
                  <a:moveTo>
                    <a:pt x="33270" y="0"/>
                  </a:moveTo>
                  <a:lnTo>
                    <a:pt x="1" y="41716"/>
                  </a:lnTo>
                  <a:lnTo>
                    <a:pt x="912" y="42870"/>
                  </a:lnTo>
                  <a:lnTo>
                    <a:pt x="34212" y="1155"/>
                  </a:lnTo>
                  <a:lnTo>
                    <a:pt x="33270" y="0"/>
                  </a:lnTo>
                  <a:close/>
                </a:path>
              </a:pathLst>
            </a:custGeom>
            <a:solidFill>
              <a:srgbClr val="D2D6D9">
                <a:alpha val="571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79" name="Google Shape;8379;p100"/>
            <p:cNvSpPr/>
            <p:nvPr/>
          </p:nvSpPr>
          <p:spPr>
            <a:xfrm>
              <a:off x="2909150" y="418125"/>
              <a:ext cx="855300" cy="1072550"/>
            </a:xfrm>
            <a:custGeom>
              <a:avLst/>
              <a:gdLst/>
              <a:ahLst/>
              <a:cxnLst/>
              <a:rect l="l" t="t" r="r" b="b"/>
              <a:pathLst>
                <a:path w="34212" h="42902" extrusionOk="0">
                  <a:moveTo>
                    <a:pt x="33300" y="1"/>
                  </a:moveTo>
                  <a:lnTo>
                    <a:pt x="0" y="41747"/>
                  </a:lnTo>
                  <a:lnTo>
                    <a:pt x="912" y="42901"/>
                  </a:lnTo>
                  <a:lnTo>
                    <a:pt x="34211" y="1155"/>
                  </a:lnTo>
                  <a:lnTo>
                    <a:pt x="33300" y="1"/>
                  </a:lnTo>
                  <a:close/>
                </a:path>
              </a:pathLst>
            </a:custGeom>
            <a:solidFill>
              <a:srgbClr val="D2D6D9">
                <a:alpha val="571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80" name="Google Shape;8380;p100"/>
            <p:cNvSpPr/>
            <p:nvPr/>
          </p:nvSpPr>
          <p:spPr>
            <a:xfrm>
              <a:off x="2860525" y="357375"/>
              <a:ext cx="856050" cy="1072525"/>
            </a:xfrm>
            <a:custGeom>
              <a:avLst/>
              <a:gdLst/>
              <a:ahLst/>
              <a:cxnLst/>
              <a:rect l="l" t="t" r="r" b="b"/>
              <a:pathLst>
                <a:path w="34242" h="42901" extrusionOk="0">
                  <a:moveTo>
                    <a:pt x="33300" y="0"/>
                  </a:moveTo>
                  <a:lnTo>
                    <a:pt x="1" y="41746"/>
                  </a:lnTo>
                  <a:lnTo>
                    <a:pt x="943" y="42901"/>
                  </a:lnTo>
                  <a:lnTo>
                    <a:pt x="34242" y="1155"/>
                  </a:lnTo>
                  <a:lnTo>
                    <a:pt x="33300" y="0"/>
                  </a:lnTo>
                  <a:close/>
                </a:path>
              </a:pathLst>
            </a:custGeom>
            <a:solidFill>
              <a:srgbClr val="D2D6D9">
                <a:alpha val="571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81" name="Google Shape;8381;p100"/>
            <p:cNvSpPr/>
            <p:nvPr/>
          </p:nvSpPr>
          <p:spPr>
            <a:xfrm>
              <a:off x="2812675" y="296600"/>
              <a:ext cx="855300" cy="1072525"/>
            </a:xfrm>
            <a:custGeom>
              <a:avLst/>
              <a:gdLst/>
              <a:ahLst/>
              <a:cxnLst/>
              <a:rect l="l" t="t" r="r" b="b"/>
              <a:pathLst>
                <a:path w="34212" h="42901" extrusionOk="0">
                  <a:moveTo>
                    <a:pt x="33300" y="0"/>
                  </a:moveTo>
                  <a:lnTo>
                    <a:pt x="1" y="41746"/>
                  </a:lnTo>
                  <a:lnTo>
                    <a:pt x="912" y="42901"/>
                  </a:lnTo>
                  <a:lnTo>
                    <a:pt x="34211" y="1155"/>
                  </a:lnTo>
                  <a:lnTo>
                    <a:pt x="33300" y="0"/>
                  </a:lnTo>
                  <a:close/>
                </a:path>
              </a:pathLst>
            </a:custGeom>
            <a:solidFill>
              <a:srgbClr val="D2D6D9">
                <a:alpha val="571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82" name="Google Shape;8382;p100"/>
            <p:cNvSpPr/>
            <p:nvPr/>
          </p:nvSpPr>
          <p:spPr>
            <a:xfrm>
              <a:off x="2764075" y="238125"/>
              <a:ext cx="856050" cy="1071000"/>
            </a:xfrm>
            <a:custGeom>
              <a:avLst/>
              <a:gdLst/>
              <a:ahLst/>
              <a:cxnLst/>
              <a:rect l="l" t="t" r="r" b="b"/>
              <a:pathLst>
                <a:path w="34242" h="42840" extrusionOk="0">
                  <a:moveTo>
                    <a:pt x="33269" y="0"/>
                  </a:moveTo>
                  <a:lnTo>
                    <a:pt x="0" y="41685"/>
                  </a:lnTo>
                  <a:lnTo>
                    <a:pt x="942" y="42840"/>
                  </a:lnTo>
                  <a:lnTo>
                    <a:pt x="34241" y="1094"/>
                  </a:lnTo>
                  <a:lnTo>
                    <a:pt x="33360" y="0"/>
                  </a:lnTo>
                  <a:close/>
                </a:path>
              </a:pathLst>
            </a:custGeom>
            <a:solidFill>
              <a:srgbClr val="D2D6D9">
                <a:alpha val="571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83" name="Google Shape;8383;p100"/>
            <p:cNvSpPr/>
            <p:nvPr/>
          </p:nvSpPr>
          <p:spPr>
            <a:xfrm>
              <a:off x="2716200" y="238125"/>
              <a:ext cx="828725" cy="1010250"/>
            </a:xfrm>
            <a:custGeom>
              <a:avLst/>
              <a:gdLst/>
              <a:ahLst/>
              <a:cxnLst/>
              <a:rect l="l" t="t" r="r" b="b"/>
              <a:pathLst>
                <a:path w="33149" h="40410" extrusionOk="0">
                  <a:moveTo>
                    <a:pt x="31325" y="0"/>
                  </a:moveTo>
                  <a:lnTo>
                    <a:pt x="1" y="39255"/>
                  </a:lnTo>
                  <a:lnTo>
                    <a:pt x="912" y="40409"/>
                  </a:lnTo>
                  <a:lnTo>
                    <a:pt x="33148" y="0"/>
                  </a:lnTo>
                  <a:close/>
                </a:path>
              </a:pathLst>
            </a:custGeom>
            <a:solidFill>
              <a:srgbClr val="D2D6D9">
                <a:alpha val="571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84" name="Google Shape;8384;p100"/>
            <p:cNvSpPr/>
            <p:nvPr/>
          </p:nvSpPr>
          <p:spPr>
            <a:xfrm>
              <a:off x="2667600" y="238125"/>
              <a:ext cx="780850" cy="950225"/>
            </a:xfrm>
            <a:custGeom>
              <a:avLst/>
              <a:gdLst/>
              <a:ahLst/>
              <a:cxnLst/>
              <a:rect l="l" t="t" r="r" b="b"/>
              <a:pathLst>
                <a:path w="31234" h="38009" extrusionOk="0">
                  <a:moveTo>
                    <a:pt x="29381" y="0"/>
                  </a:moveTo>
                  <a:lnTo>
                    <a:pt x="0" y="36854"/>
                  </a:lnTo>
                  <a:lnTo>
                    <a:pt x="912" y="38009"/>
                  </a:lnTo>
                  <a:lnTo>
                    <a:pt x="31234" y="0"/>
                  </a:lnTo>
                  <a:close/>
                </a:path>
              </a:pathLst>
            </a:custGeom>
            <a:solidFill>
              <a:srgbClr val="D2D6D9">
                <a:alpha val="571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85" name="Google Shape;8385;p100"/>
            <p:cNvSpPr/>
            <p:nvPr/>
          </p:nvSpPr>
          <p:spPr>
            <a:xfrm>
              <a:off x="2618975" y="238125"/>
              <a:ext cx="733025" cy="889475"/>
            </a:xfrm>
            <a:custGeom>
              <a:avLst/>
              <a:gdLst/>
              <a:ahLst/>
              <a:cxnLst/>
              <a:rect l="l" t="t" r="r" b="b"/>
              <a:pathLst>
                <a:path w="29321" h="35579" extrusionOk="0">
                  <a:moveTo>
                    <a:pt x="27467" y="0"/>
                  </a:moveTo>
                  <a:lnTo>
                    <a:pt x="1" y="34424"/>
                  </a:lnTo>
                  <a:lnTo>
                    <a:pt x="943" y="35578"/>
                  </a:lnTo>
                  <a:lnTo>
                    <a:pt x="29320" y="0"/>
                  </a:lnTo>
                  <a:close/>
                </a:path>
              </a:pathLst>
            </a:custGeom>
            <a:solidFill>
              <a:srgbClr val="D2D6D9">
                <a:alpha val="571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86" name="Google Shape;8386;p100"/>
            <p:cNvSpPr/>
            <p:nvPr/>
          </p:nvSpPr>
          <p:spPr>
            <a:xfrm>
              <a:off x="2571125" y="238125"/>
              <a:ext cx="684400" cy="829450"/>
            </a:xfrm>
            <a:custGeom>
              <a:avLst/>
              <a:gdLst/>
              <a:ahLst/>
              <a:cxnLst/>
              <a:rect l="l" t="t" r="r" b="b"/>
              <a:pathLst>
                <a:path w="27376" h="33178" extrusionOk="0">
                  <a:moveTo>
                    <a:pt x="25553" y="0"/>
                  </a:moveTo>
                  <a:lnTo>
                    <a:pt x="1" y="32023"/>
                  </a:lnTo>
                  <a:lnTo>
                    <a:pt x="943" y="33178"/>
                  </a:lnTo>
                  <a:lnTo>
                    <a:pt x="27376" y="0"/>
                  </a:lnTo>
                  <a:close/>
                </a:path>
              </a:pathLst>
            </a:custGeom>
            <a:solidFill>
              <a:srgbClr val="D2D6D9">
                <a:alpha val="571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87" name="Google Shape;8387;p100"/>
            <p:cNvSpPr/>
            <p:nvPr/>
          </p:nvSpPr>
          <p:spPr>
            <a:xfrm>
              <a:off x="2522525" y="238125"/>
              <a:ext cx="636550" cy="768700"/>
            </a:xfrm>
            <a:custGeom>
              <a:avLst/>
              <a:gdLst/>
              <a:ahLst/>
              <a:cxnLst/>
              <a:rect l="l" t="t" r="r" b="b"/>
              <a:pathLst>
                <a:path w="25462" h="30748" extrusionOk="0">
                  <a:moveTo>
                    <a:pt x="23608" y="0"/>
                  </a:moveTo>
                  <a:lnTo>
                    <a:pt x="0" y="29593"/>
                  </a:lnTo>
                  <a:lnTo>
                    <a:pt x="942" y="30747"/>
                  </a:lnTo>
                  <a:lnTo>
                    <a:pt x="25461" y="0"/>
                  </a:lnTo>
                  <a:close/>
                </a:path>
              </a:pathLst>
            </a:custGeom>
            <a:solidFill>
              <a:srgbClr val="D2D6D9">
                <a:alpha val="571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88" name="Google Shape;8388;p100"/>
            <p:cNvSpPr/>
            <p:nvPr/>
          </p:nvSpPr>
          <p:spPr>
            <a:xfrm>
              <a:off x="2473900" y="238125"/>
              <a:ext cx="587950" cy="707925"/>
            </a:xfrm>
            <a:custGeom>
              <a:avLst/>
              <a:gdLst/>
              <a:ahLst/>
              <a:cxnLst/>
              <a:rect l="l" t="t" r="r" b="b"/>
              <a:pathLst>
                <a:path w="23518" h="28317" extrusionOk="0">
                  <a:moveTo>
                    <a:pt x="21664" y="0"/>
                  </a:moveTo>
                  <a:lnTo>
                    <a:pt x="1" y="27162"/>
                  </a:lnTo>
                  <a:lnTo>
                    <a:pt x="943" y="28317"/>
                  </a:lnTo>
                  <a:lnTo>
                    <a:pt x="23517" y="0"/>
                  </a:lnTo>
                  <a:close/>
                </a:path>
              </a:pathLst>
            </a:custGeom>
            <a:solidFill>
              <a:srgbClr val="D2D6D9">
                <a:alpha val="571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89" name="Google Shape;8389;p100"/>
            <p:cNvSpPr/>
            <p:nvPr/>
          </p:nvSpPr>
          <p:spPr>
            <a:xfrm>
              <a:off x="2426050" y="238125"/>
              <a:ext cx="539325" cy="647175"/>
            </a:xfrm>
            <a:custGeom>
              <a:avLst/>
              <a:gdLst/>
              <a:ahLst/>
              <a:cxnLst/>
              <a:rect l="l" t="t" r="r" b="b"/>
              <a:pathLst>
                <a:path w="21573" h="25887" extrusionOk="0">
                  <a:moveTo>
                    <a:pt x="19719" y="0"/>
                  </a:moveTo>
                  <a:lnTo>
                    <a:pt x="1" y="24732"/>
                  </a:lnTo>
                  <a:lnTo>
                    <a:pt x="912" y="25886"/>
                  </a:lnTo>
                  <a:lnTo>
                    <a:pt x="21572" y="0"/>
                  </a:lnTo>
                  <a:close/>
                </a:path>
              </a:pathLst>
            </a:custGeom>
            <a:solidFill>
              <a:srgbClr val="D2D6D9">
                <a:alpha val="571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90" name="Google Shape;8390;p100"/>
            <p:cNvSpPr/>
            <p:nvPr/>
          </p:nvSpPr>
          <p:spPr>
            <a:xfrm>
              <a:off x="2377450" y="238125"/>
              <a:ext cx="491450" cy="587150"/>
            </a:xfrm>
            <a:custGeom>
              <a:avLst/>
              <a:gdLst/>
              <a:ahLst/>
              <a:cxnLst/>
              <a:rect l="l" t="t" r="r" b="b"/>
              <a:pathLst>
                <a:path w="19658" h="23486" extrusionOk="0">
                  <a:moveTo>
                    <a:pt x="17835" y="0"/>
                  </a:moveTo>
                  <a:lnTo>
                    <a:pt x="0" y="22331"/>
                  </a:lnTo>
                  <a:lnTo>
                    <a:pt x="942" y="23486"/>
                  </a:lnTo>
                  <a:lnTo>
                    <a:pt x="19658" y="0"/>
                  </a:lnTo>
                  <a:close/>
                </a:path>
              </a:pathLst>
            </a:custGeom>
            <a:solidFill>
              <a:srgbClr val="D2D6D9">
                <a:alpha val="571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91" name="Google Shape;8391;p100"/>
            <p:cNvSpPr/>
            <p:nvPr/>
          </p:nvSpPr>
          <p:spPr>
            <a:xfrm>
              <a:off x="2329600" y="238125"/>
              <a:ext cx="442850" cy="526400"/>
            </a:xfrm>
            <a:custGeom>
              <a:avLst/>
              <a:gdLst/>
              <a:ahLst/>
              <a:cxnLst/>
              <a:rect l="l" t="t" r="r" b="b"/>
              <a:pathLst>
                <a:path w="17714" h="21056" extrusionOk="0">
                  <a:moveTo>
                    <a:pt x="15860" y="0"/>
                  </a:moveTo>
                  <a:lnTo>
                    <a:pt x="0" y="19901"/>
                  </a:lnTo>
                  <a:lnTo>
                    <a:pt x="912" y="21055"/>
                  </a:lnTo>
                  <a:lnTo>
                    <a:pt x="17713" y="0"/>
                  </a:lnTo>
                  <a:close/>
                </a:path>
              </a:pathLst>
            </a:custGeom>
            <a:solidFill>
              <a:srgbClr val="D2D6D9">
                <a:alpha val="571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92" name="Google Shape;8392;p100"/>
            <p:cNvSpPr/>
            <p:nvPr/>
          </p:nvSpPr>
          <p:spPr>
            <a:xfrm>
              <a:off x="2280975" y="238125"/>
              <a:ext cx="395000" cy="466400"/>
            </a:xfrm>
            <a:custGeom>
              <a:avLst/>
              <a:gdLst/>
              <a:ahLst/>
              <a:cxnLst/>
              <a:rect l="l" t="t" r="r" b="b"/>
              <a:pathLst>
                <a:path w="15800" h="18656" extrusionOk="0">
                  <a:moveTo>
                    <a:pt x="13946" y="0"/>
                  </a:moveTo>
                  <a:lnTo>
                    <a:pt x="1" y="17500"/>
                  </a:lnTo>
                  <a:lnTo>
                    <a:pt x="912" y="18655"/>
                  </a:lnTo>
                  <a:lnTo>
                    <a:pt x="15800" y="0"/>
                  </a:lnTo>
                  <a:close/>
                </a:path>
              </a:pathLst>
            </a:custGeom>
            <a:solidFill>
              <a:srgbClr val="D2D6D9">
                <a:alpha val="571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93" name="Google Shape;8393;p100"/>
            <p:cNvSpPr/>
            <p:nvPr/>
          </p:nvSpPr>
          <p:spPr>
            <a:xfrm>
              <a:off x="2232375" y="238125"/>
              <a:ext cx="346375" cy="405625"/>
            </a:xfrm>
            <a:custGeom>
              <a:avLst/>
              <a:gdLst/>
              <a:ahLst/>
              <a:cxnLst/>
              <a:rect l="l" t="t" r="r" b="b"/>
              <a:pathLst>
                <a:path w="13855" h="16225" extrusionOk="0">
                  <a:moveTo>
                    <a:pt x="12032" y="0"/>
                  </a:moveTo>
                  <a:lnTo>
                    <a:pt x="0" y="15070"/>
                  </a:lnTo>
                  <a:lnTo>
                    <a:pt x="942" y="16224"/>
                  </a:lnTo>
                  <a:lnTo>
                    <a:pt x="13855" y="0"/>
                  </a:lnTo>
                  <a:close/>
                </a:path>
              </a:pathLst>
            </a:custGeom>
            <a:solidFill>
              <a:srgbClr val="D2D6D9">
                <a:alpha val="571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94" name="Google Shape;8394;p100"/>
            <p:cNvSpPr/>
            <p:nvPr/>
          </p:nvSpPr>
          <p:spPr>
            <a:xfrm>
              <a:off x="2184525" y="238125"/>
              <a:ext cx="298525" cy="345625"/>
            </a:xfrm>
            <a:custGeom>
              <a:avLst/>
              <a:gdLst/>
              <a:ahLst/>
              <a:cxnLst/>
              <a:rect l="l" t="t" r="r" b="b"/>
              <a:pathLst>
                <a:path w="11941" h="13825" extrusionOk="0">
                  <a:moveTo>
                    <a:pt x="10087" y="0"/>
                  </a:moveTo>
                  <a:lnTo>
                    <a:pt x="0" y="12670"/>
                  </a:lnTo>
                  <a:lnTo>
                    <a:pt x="912" y="13824"/>
                  </a:lnTo>
                  <a:lnTo>
                    <a:pt x="11940" y="0"/>
                  </a:lnTo>
                  <a:close/>
                </a:path>
              </a:pathLst>
            </a:custGeom>
            <a:solidFill>
              <a:srgbClr val="D2D6D9">
                <a:alpha val="571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95" name="Google Shape;8395;p100"/>
            <p:cNvSpPr/>
            <p:nvPr/>
          </p:nvSpPr>
          <p:spPr>
            <a:xfrm>
              <a:off x="2135900" y="238125"/>
              <a:ext cx="250675" cy="284850"/>
            </a:xfrm>
            <a:custGeom>
              <a:avLst/>
              <a:gdLst/>
              <a:ahLst/>
              <a:cxnLst/>
              <a:rect l="l" t="t" r="r" b="b"/>
              <a:pathLst>
                <a:path w="10027" h="11394" extrusionOk="0">
                  <a:moveTo>
                    <a:pt x="8174" y="0"/>
                  </a:moveTo>
                  <a:lnTo>
                    <a:pt x="1" y="10239"/>
                  </a:lnTo>
                  <a:lnTo>
                    <a:pt x="942" y="11394"/>
                  </a:lnTo>
                  <a:lnTo>
                    <a:pt x="10027" y="0"/>
                  </a:lnTo>
                  <a:close/>
                </a:path>
              </a:pathLst>
            </a:custGeom>
            <a:solidFill>
              <a:srgbClr val="D2D6D9">
                <a:alpha val="571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96" name="Google Shape;8396;p100"/>
            <p:cNvSpPr/>
            <p:nvPr/>
          </p:nvSpPr>
          <p:spPr>
            <a:xfrm>
              <a:off x="2088050" y="238125"/>
              <a:ext cx="202075" cy="224075"/>
            </a:xfrm>
            <a:custGeom>
              <a:avLst/>
              <a:gdLst/>
              <a:ahLst/>
              <a:cxnLst/>
              <a:rect l="l" t="t" r="r" b="b"/>
              <a:pathLst>
                <a:path w="8083" h="8963" extrusionOk="0">
                  <a:moveTo>
                    <a:pt x="6229" y="0"/>
                  </a:moveTo>
                  <a:lnTo>
                    <a:pt x="1" y="7808"/>
                  </a:lnTo>
                  <a:lnTo>
                    <a:pt x="912" y="8963"/>
                  </a:lnTo>
                  <a:lnTo>
                    <a:pt x="8082" y="0"/>
                  </a:lnTo>
                  <a:close/>
                </a:path>
              </a:pathLst>
            </a:custGeom>
            <a:solidFill>
              <a:srgbClr val="D2D6D9">
                <a:alpha val="571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97" name="Google Shape;8397;p100"/>
            <p:cNvSpPr/>
            <p:nvPr/>
          </p:nvSpPr>
          <p:spPr>
            <a:xfrm>
              <a:off x="2039450" y="238125"/>
              <a:ext cx="153450" cy="164075"/>
            </a:xfrm>
            <a:custGeom>
              <a:avLst/>
              <a:gdLst/>
              <a:ahLst/>
              <a:cxnLst/>
              <a:rect l="l" t="t" r="r" b="b"/>
              <a:pathLst>
                <a:path w="6138" h="6563" extrusionOk="0">
                  <a:moveTo>
                    <a:pt x="4314" y="0"/>
                  </a:moveTo>
                  <a:lnTo>
                    <a:pt x="0" y="5408"/>
                  </a:lnTo>
                  <a:lnTo>
                    <a:pt x="912" y="6563"/>
                  </a:lnTo>
                  <a:lnTo>
                    <a:pt x="6137" y="0"/>
                  </a:lnTo>
                  <a:close/>
                </a:path>
              </a:pathLst>
            </a:custGeom>
            <a:solidFill>
              <a:srgbClr val="D2D6D9">
                <a:alpha val="571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98" name="Google Shape;8398;p100"/>
            <p:cNvSpPr/>
            <p:nvPr/>
          </p:nvSpPr>
          <p:spPr>
            <a:xfrm>
              <a:off x="1991575" y="238125"/>
              <a:ext cx="105625" cy="104075"/>
            </a:xfrm>
            <a:custGeom>
              <a:avLst/>
              <a:gdLst/>
              <a:ahLst/>
              <a:cxnLst/>
              <a:rect l="l" t="t" r="r" b="b"/>
              <a:pathLst>
                <a:path w="4225" h="4163" extrusionOk="0">
                  <a:moveTo>
                    <a:pt x="2371" y="0"/>
                  </a:moveTo>
                  <a:lnTo>
                    <a:pt x="1" y="3008"/>
                  </a:lnTo>
                  <a:lnTo>
                    <a:pt x="912" y="4162"/>
                  </a:lnTo>
                  <a:lnTo>
                    <a:pt x="4224" y="0"/>
                  </a:lnTo>
                  <a:close/>
                </a:path>
              </a:pathLst>
            </a:custGeom>
            <a:solidFill>
              <a:srgbClr val="D2D6D9">
                <a:alpha val="571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399" name="Google Shape;8399;p100"/>
          <p:cNvSpPr/>
          <p:nvPr/>
        </p:nvSpPr>
        <p:spPr>
          <a:xfrm>
            <a:off x="0" y="0"/>
            <a:ext cx="5743500" cy="5143500"/>
          </a:xfrm>
          <a:prstGeom prst="homePlate">
            <a:avLst>
              <a:gd name="adj" fmla="val 39813"/>
            </a:avLst>
          </a:prstGeom>
          <a:solidFill>
            <a:schemeClr val="lt1"/>
          </a:solidFill>
          <a:ln>
            <a:noFill/>
          </a:ln>
          <a:effectLst>
            <a:outerShdw blurRad="228600" dist="38100" dir="10800000" algn="bl" rotWithShape="0">
              <a:srgbClr val="000000">
                <a:alpha val="15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00" name="Google Shape;8400;p100"/>
          <p:cNvSpPr txBox="1">
            <a:spLocks noGrp="1"/>
          </p:cNvSpPr>
          <p:nvPr>
            <p:ph type="sldNum" idx="12"/>
          </p:nvPr>
        </p:nvSpPr>
        <p:spPr>
          <a:xfrm>
            <a:off x="8702350" y="4780525"/>
            <a:ext cx="318900" cy="272700"/>
          </a:xfrm>
          <a:prstGeom prst="rect">
            <a:avLst/>
          </a:prstGeom>
        </p:spPr>
        <p:txBody>
          <a:bodyPr spcFirstLastPara="1" wrap="square" lIns="91425" tIns="91425" rIns="91425" bIns="91425" anchor="ctr" anchorCtr="0">
            <a:normAutofit lnSpcReduction="20000"/>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grpSp>
        <p:nvGrpSpPr>
          <p:cNvPr id="8401" name="Google Shape;8401;p100"/>
          <p:cNvGrpSpPr/>
          <p:nvPr/>
        </p:nvGrpSpPr>
        <p:grpSpPr>
          <a:xfrm>
            <a:off x="1285921" y="2144122"/>
            <a:ext cx="2868897" cy="817157"/>
            <a:chOff x="238125" y="1822850"/>
            <a:chExt cx="7080200" cy="2016675"/>
          </a:xfrm>
        </p:grpSpPr>
        <p:sp>
          <p:nvSpPr>
            <p:cNvPr id="8402" name="Google Shape;8402;p100"/>
            <p:cNvSpPr/>
            <p:nvPr/>
          </p:nvSpPr>
          <p:spPr>
            <a:xfrm>
              <a:off x="238125" y="1822875"/>
              <a:ext cx="2435325" cy="2016650"/>
            </a:xfrm>
            <a:custGeom>
              <a:avLst/>
              <a:gdLst/>
              <a:ahLst/>
              <a:cxnLst/>
              <a:rect l="l" t="t" r="r" b="b"/>
              <a:pathLst>
                <a:path w="97413" h="80666" extrusionOk="0">
                  <a:moveTo>
                    <a:pt x="0" y="0"/>
                  </a:moveTo>
                  <a:lnTo>
                    <a:pt x="0" y="51030"/>
                  </a:lnTo>
                  <a:cubicBezTo>
                    <a:pt x="0" y="71547"/>
                    <a:pt x="12012" y="80666"/>
                    <a:pt x="27444" y="80666"/>
                  </a:cubicBezTo>
                  <a:cubicBezTo>
                    <a:pt x="36738" y="80666"/>
                    <a:pt x="44103" y="77071"/>
                    <a:pt x="48750" y="70144"/>
                  </a:cubicBezTo>
                  <a:cubicBezTo>
                    <a:pt x="53310" y="77071"/>
                    <a:pt x="60675" y="80666"/>
                    <a:pt x="69969" y="80666"/>
                  </a:cubicBezTo>
                  <a:cubicBezTo>
                    <a:pt x="85488" y="80666"/>
                    <a:pt x="97413" y="71547"/>
                    <a:pt x="97413" y="51030"/>
                  </a:cubicBezTo>
                  <a:lnTo>
                    <a:pt x="97413" y="0"/>
                  </a:lnTo>
                  <a:lnTo>
                    <a:pt x="78386" y="0"/>
                  </a:lnTo>
                  <a:lnTo>
                    <a:pt x="78386" y="51030"/>
                  </a:lnTo>
                  <a:cubicBezTo>
                    <a:pt x="78386" y="59886"/>
                    <a:pt x="73914" y="63130"/>
                    <a:pt x="68303" y="63130"/>
                  </a:cubicBezTo>
                  <a:cubicBezTo>
                    <a:pt x="62691" y="63130"/>
                    <a:pt x="58220" y="59886"/>
                    <a:pt x="58220" y="51030"/>
                  </a:cubicBezTo>
                  <a:lnTo>
                    <a:pt x="58220" y="0"/>
                  </a:lnTo>
                  <a:lnTo>
                    <a:pt x="39193" y="0"/>
                  </a:lnTo>
                  <a:lnTo>
                    <a:pt x="39193" y="51030"/>
                  </a:lnTo>
                  <a:cubicBezTo>
                    <a:pt x="39193" y="59886"/>
                    <a:pt x="34897" y="63130"/>
                    <a:pt x="29110" y="63130"/>
                  </a:cubicBezTo>
                  <a:cubicBezTo>
                    <a:pt x="23323" y="63130"/>
                    <a:pt x="19027" y="59886"/>
                    <a:pt x="19027" y="51030"/>
                  </a:cubicBezTo>
                  <a:lnTo>
                    <a:pt x="19027" y="0"/>
                  </a:lnTo>
                  <a:close/>
                </a:path>
              </a:pathLst>
            </a:custGeom>
            <a:solidFill>
              <a:srgbClr val="CE1F3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03" name="Google Shape;8403;p100"/>
            <p:cNvSpPr/>
            <p:nvPr/>
          </p:nvSpPr>
          <p:spPr>
            <a:xfrm>
              <a:off x="2870725" y="1822850"/>
              <a:ext cx="2018850" cy="2016675"/>
            </a:xfrm>
            <a:custGeom>
              <a:avLst/>
              <a:gdLst/>
              <a:ahLst/>
              <a:cxnLst/>
              <a:rect l="l" t="t" r="r" b="b"/>
              <a:pathLst>
                <a:path w="80754" h="80667" extrusionOk="0">
                  <a:moveTo>
                    <a:pt x="40333" y="18151"/>
                  </a:moveTo>
                  <a:cubicBezTo>
                    <a:pt x="49276" y="18151"/>
                    <a:pt x="57080" y="23499"/>
                    <a:pt x="60587" y="31215"/>
                  </a:cubicBezTo>
                  <a:lnTo>
                    <a:pt x="20166" y="31390"/>
                  </a:lnTo>
                  <a:cubicBezTo>
                    <a:pt x="23586" y="23587"/>
                    <a:pt x="31302" y="18238"/>
                    <a:pt x="40333" y="18151"/>
                  </a:cubicBezTo>
                  <a:close/>
                  <a:moveTo>
                    <a:pt x="40407" y="1"/>
                  </a:moveTo>
                  <a:cubicBezTo>
                    <a:pt x="40353" y="1"/>
                    <a:pt x="40299" y="1"/>
                    <a:pt x="40245" y="1"/>
                  </a:cubicBezTo>
                  <a:cubicBezTo>
                    <a:pt x="17974" y="89"/>
                    <a:pt x="0" y="18238"/>
                    <a:pt x="88" y="40509"/>
                  </a:cubicBezTo>
                  <a:cubicBezTo>
                    <a:pt x="88" y="62726"/>
                    <a:pt x="18237" y="80667"/>
                    <a:pt x="40347" y="80667"/>
                  </a:cubicBezTo>
                  <a:cubicBezTo>
                    <a:pt x="40401" y="80667"/>
                    <a:pt x="40454" y="80667"/>
                    <a:pt x="40508" y="80667"/>
                  </a:cubicBezTo>
                  <a:cubicBezTo>
                    <a:pt x="56992" y="80667"/>
                    <a:pt x="71021" y="70759"/>
                    <a:pt x="77334" y="56642"/>
                  </a:cubicBezTo>
                  <a:lnTo>
                    <a:pt x="77334" y="56642"/>
                  </a:lnTo>
                  <a:lnTo>
                    <a:pt x="55326" y="56730"/>
                  </a:lnTo>
                  <a:cubicBezTo>
                    <a:pt x="51381" y="60237"/>
                    <a:pt x="46208" y="62517"/>
                    <a:pt x="40508" y="62517"/>
                  </a:cubicBezTo>
                  <a:cubicBezTo>
                    <a:pt x="30513" y="62517"/>
                    <a:pt x="22008" y="55941"/>
                    <a:pt x="19202" y="46910"/>
                  </a:cubicBezTo>
                  <a:lnTo>
                    <a:pt x="80227" y="46647"/>
                  </a:lnTo>
                  <a:cubicBezTo>
                    <a:pt x="80578" y="44542"/>
                    <a:pt x="80754" y="42438"/>
                    <a:pt x="80754" y="40246"/>
                  </a:cubicBezTo>
                  <a:cubicBezTo>
                    <a:pt x="80666" y="18029"/>
                    <a:pt x="62604" y="1"/>
                    <a:pt x="40407" y="1"/>
                  </a:cubicBezTo>
                  <a:close/>
                </a:path>
              </a:pathLst>
            </a:custGeom>
            <a:solidFill>
              <a:srgbClr val="CE1F3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04" name="Google Shape;8404;p100"/>
            <p:cNvSpPr/>
            <p:nvPr/>
          </p:nvSpPr>
          <p:spPr>
            <a:xfrm>
              <a:off x="4707625" y="1822875"/>
              <a:ext cx="2113100" cy="2016650"/>
            </a:xfrm>
            <a:custGeom>
              <a:avLst/>
              <a:gdLst/>
              <a:ahLst/>
              <a:cxnLst/>
              <a:rect l="l" t="t" r="r" b="b"/>
              <a:pathLst>
                <a:path w="84524" h="80666" extrusionOk="0">
                  <a:moveTo>
                    <a:pt x="22446" y="4209"/>
                  </a:moveTo>
                  <a:lnTo>
                    <a:pt x="47084" y="40333"/>
                  </a:lnTo>
                  <a:lnTo>
                    <a:pt x="22446" y="76457"/>
                  </a:lnTo>
                  <a:lnTo>
                    <a:pt x="7979" y="76457"/>
                  </a:lnTo>
                  <a:lnTo>
                    <a:pt x="32617" y="40333"/>
                  </a:lnTo>
                  <a:lnTo>
                    <a:pt x="7979" y="4209"/>
                  </a:lnTo>
                  <a:close/>
                  <a:moveTo>
                    <a:pt x="0" y="0"/>
                  </a:moveTo>
                  <a:lnTo>
                    <a:pt x="27532" y="40333"/>
                  </a:lnTo>
                  <a:lnTo>
                    <a:pt x="0" y="80666"/>
                  </a:lnTo>
                  <a:lnTo>
                    <a:pt x="24638" y="80666"/>
                  </a:lnTo>
                  <a:lnTo>
                    <a:pt x="42262" y="54888"/>
                  </a:lnTo>
                  <a:lnTo>
                    <a:pt x="59886" y="80666"/>
                  </a:lnTo>
                  <a:lnTo>
                    <a:pt x="84524" y="80666"/>
                  </a:lnTo>
                  <a:lnTo>
                    <a:pt x="56992" y="40333"/>
                  </a:lnTo>
                  <a:lnTo>
                    <a:pt x="84524" y="0"/>
                  </a:lnTo>
                  <a:lnTo>
                    <a:pt x="59886" y="0"/>
                  </a:lnTo>
                  <a:lnTo>
                    <a:pt x="42262" y="25866"/>
                  </a:lnTo>
                  <a:lnTo>
                    <a:pt x="24638" y="0"/>
                  </a:lnTo>
                  <a:close/>
                </a:path>
              </a:pathLst>
            </a:custGeom>
            <a:solidFill>
              <a:srgbClr val="CE1F3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05" name="Google Shape;8405;p100"/>
            <p:cNvSpPr/>
            <p:nvPr/>
          </p:nvSpPr>
          <p:spPr>
            <a:xfrm>
              <a:off x="5106550" y="2033300"/>
              <a:ext cx="651050" cy="1595800"/>
            </a:xfrm>
            <a:custGeom>
              <a:avLst/>
              <a:gdLst/>
              <a:ahLst/>
              <a:cxnLst/>
              <a:rect l="l" t="t" r="r" b="b"/>
              <a:pathLst>
                <a:path w="26042" h="63832" extrusionOk="0">
                  <a:moveTo>
                    <a:pt x="1" y="0"/>
                  </a:moveTo>
                  <a:lnTo>
                    <a:pt x="21746" y="31916"/>
                  </a:lnTo>
                  <a:lnTo>
                    <a:pt x="1" y="63831"/>
                  </a:lnTo>
                  <a:lnTo>
                    <a:pt x="4297" y="63831"/>
                  </a:lnTo>
                  <a:lnTo>
                    <a:pt x="26042" y="31916"/>
                  </a:lnTo>
                  <a:lnTo>
                    <a:pt x="4297" y="0"/>
                  </a:lnTo>
                  <a:close/>
                </a:path>
              </a:pathLst>
            </a:custGeom>
            <a:solidFill>
              <a:srgbClr val="CE1F3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06" name="Google Shape;8406;p100"/>
            <p:cNvSpPr/>
            <p:nvPr/>
          </p:nvSpPr>
          <p:spPr>
            <a:xfrm>
              <a:off x="5764150" y="2831175"/>
              <a:ext cx="247725" cy="725575"/>
            </a:xfrm>
            <a:custGeom>
              <a:avLst/>
              <a:gdLst/>
              <a:ahLst/>
              <a:cxnLst/>
              <a:rect l="l" t="t" r="r" b="b"/>
              <a:pathLst>
                <a:path w="9909" h="29023" extrusionOk="0">
                  <a:moveTo>
                    <a:pt x="9909" y="1"/>
                  </a:moveTo>
                  <a:lnTo>
                    <a:pt x="1" y="14556"/>
                  </a:lnTo>
                  <a:lnTo>
                    <a:pt x="9909" y="29023"/>
                  </a:lnTo>
                  <a:lnTo>
                    <a:pt x="9909" y="1"/>
                  </a:lnTo>
                  <a:close/>
                </a:path>
              </a:pathLst>
            </a:custGeom>
            <a:solidFill>
              <a:srgbClr val="9C182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07" name="Google Shape;8407;p100"/>
            <p:cNvSpPr/>
            <p:nvPr/>
          </p:nvSpPr>
          <p:spPr>
            <a:xfrm>
              <a:off x="6842625" y="1822875"/>
              <a:ext cx="197300" cy="236750"/>
            </a:xfrm>
            <a:custGeom>
              <a:avLst/>
              <a:gdLst/>
              <a:ahLst/>
              <a:cxnLst/>
              <a:rect l="l" t="t" r="r" b="b"/>
              <a:pathLst>
                <a:path w="7892" h="9470" extrusionOk="0">
                  <a:moveTo>
                    <a:pt x="1" y="0"/>
                  </a:moveTo>
                  <a:lnTo>
                    <a:pt x="1" y="1754"/>
                  </a:lnTo>
                  <a:lnTo>
                    <a:pt x="2719" y="1754"/>
                  </a:lnTo>
                  <a:lnTo>
                    <a:pt x="2719" y="9469"/>
                  </a:lnTo>
                  <a:lnTo>
                    <a:pt x="5086" y="9469"/>
                  </a:lnTo>
                  <a:lnTo>
                    <a:pt x="5086" y="1754"/>
                  </a:lnTo>
                  <a:lnTo>
                    <a:pt x="7892" y="1754"/>
                  </a:lnTo>
                  <a:lnTo>
                    <a:pt x="7892" y="0"/>
                  </a:lnTo>
                  <a:close/>
                </a:path>
              </a:pathLst>
            </a:custGeom>
            <a:solidFill>
              <a:srgbClr val="CE0E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08" name="Google Shape;8408;p100"/>
            <p:cNvSpPr/>
            <p:nvPr/>
          </p:nvSpPr>
          <p:spPr>
            <a:xfrm>
              <a:off x="7064025" y="1822875"/>
              <a:ext cx="254300" cy="236750"/>
            </a:xfrm>
            <a:custGeom>
              <a:avLst/>
              <a:gdLst/>
              <a:ahLst/>
              <a:cxnLst/>
              <a:rect l="l" t="t" r="r" b="b"/>
              <a:pathLst>
                <a:path w="10172" h="9470" extrusionOk="0">
                  <a:moveTo>
                    <a:pt x="0" y="0"/>
                  </a:moveTo>
                  <a:lnTo>
                    <a:pt x="0" y="9469"/>
                  </a:lnTo>
                  <a:lnTo>
                    <a:pt x="2280" y="9469"/>
                  </a:lnTo>
                  <a:lnTo>
                    <a:pt x="2280" y="7277"/>
                  </a:lnTo>
                  <a:lnTo>
                    <a:pt x="2017" y="2718"/>
                  </a:lnTo>
                  <a:lnTo>
                    <a:pt x="4297" y="9469"/>
                  </a:lnTo>
                  <a:lnTo>
                    <a:pt x="5875" y="9469"/>
                  </a:lnTo>
                  <a:lnTo>
                    <a:pt x="8155" y="2718"/>
                  </a:lnTo>
                  <a:lnTo>
                    <a:pt x="7892" y="7277"/>
                  </a:lnTo>
                  <a:lnTo>
                    <a:pt x="7892" y="9469"/>
                  </a:lnTo>
                  <a:lnTo>
                    <a:pt x="10171" y="9469"/>
                  </a:lnTo>
                  <a:lnTo>
                    <a:pt x="10171" y="0"/>
                  </a:lnTo>
                  <a:lnTo>
                    <a:pt x="7190" y="0"/>
                  </a:lnTo>
                  <a:lnTo>
                    <a:pt x="5086" y="6576"/>
                  </a:lnTo>
                  <a:lnTo>
                    <a:pt x="2982" y="0"/>
                  </a:lnTo>
                  <a:close/>
                </a:path>
              </a:pathLst>
            </a:custGeom>
            <a:solidFill>
              <a:srgbClr val="CE0E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409" name="Google Shape;8409;p100"/>
          <p:cNvSpPr/>
          <p:nvPr/>
        </p:nvSpPr>
        <p:spPr>
          <a:xfrm>
            <a:off x="5338775" y="-4750"/>
            <a:ext cx="3805047" cy="5153025"/>
          </a:xfrm>
          <a:custGeom>
            <a:avLst/>
            <a:gdLst/>
            <a:ahLst/>
            <a:cxnLst/>
            <a:rect l="l" t="t" r="r" b="b"/>
            <a:pathLst>
              <a:path w="152400" h="206121" extrusionOk="0">
                <a:moveTo>
                  <a:pt x="82105" y="103632"/>
                </a:moveTo>
                <a:lnTo>
                  <a:pt x="190" y="205930"/>
                </a:lnTo>
                <a:lnTo>
                  <a:pt x="152209" y="206121"/>
                </a:lnTo>
                <a:lnTo>
                  <a:pt x="152400" y="190"/>
                </a:lnTo>
                <a:lnTo>
                  <a:pt x="0" y="0"/>
                </a:lnTo>
                <a:close/>
              </a:path>
            </a:pathLst>
          </a:custGeom>
          <a:solidFill>
            <a:schemeClr val="lt1"/>
          </a:solidFill>
          <a:ln>
            <a:noFill/>
          </a:ln>
          <a:effectLst>
            <a:outerShdw blurRad="228600" dist="38100" dir="10800000" algn="bl" rotWithShape="0">
              <a:srgbClr val="000000">
                <a:alpha val="15000"/>
              </a:srgbClr>
            </a:outerShdw>
          </a:effectLst>
        </p:spPr>
        <p:txBody>
          <a:bodyPr/>
          <a:lstStyle/>
          <a:p>
            <a:endParaRPr lang="en-US"/>
          </a:p>
        </p:txBody>
      </p:sp>
      <p:sp>
        <p:nvSpPr>
          <p:cNvPr id="8410" name="Google Shape;8410;p100"/>
          <p:cNvSpPr txBox="1"/>
          <p:nvPr/>
        </p:nvSpPr>
        <p:spPr>
          <a:xfrm>
            <a:off x="244350" y="4765500"/>
            <a:ext cx="1315500" cy="292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700">
                <a:solidFill>
                  <a:schemeClr val="dk2"/>
                </a:solidFill>
                <a:latin typeface="Inter Medium"/>
                <a:ea typeface="Inter Medium"/>
                <a:cs typeface="Inter Medium"/>
                <a:sym typeface="Inter Medium"/>
              </a:rPr>
              <a:t>Proprietary &amp; Confidential</a:t>
            </a:r>
            <a:endParaRPr sz="700">
              <a:solidFill>
                <a:schemeClr val="dk2"/>
              </a:solidFill>
              <a:latin typeface="Inter Medium"/>
              <a:ea typeface="Inter Medium"/>
              <a:cs typeface="Inter Medium"/>
              <a:sym typeface="Inter Medium"/>
            </a:endParaRPr>
          </a:p>
        </p:txBody>
      </p:sp>
    </p:spTree>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matchingName="Closing slide w/logo_red">
  <p:cSld name="BLANK_1_1">
    <p:bg>
      <p:bgPr>
        <a:solidFill>
          <a:schemeClr val="accent1"/>
        </a:solidFill>
        <a:effectLst/>
      </p:bgPr>
    </p:bg>
    <p:spTree>
      <p:nvGrpSpPr>
        <p:cNvPr id="1" name="Shape 8411"/>
        <p:cNvGrpSpPr/>
        <p:nvPr/>
      </p:nvGrpSpPr>
      <p:grpSpPr>
        <a:xfrm>
          <a:off x="0" y="0"/>
          <a:ext cx="0" cy="0"/>
          <a:chOff x="0" y="0"/>
          <a:chExt cx="0" cy="0"/>
        </a:xfrm>
      </p:grpSpPr>
      <p:sp>
        <p:nvSpPr>
          <p:cNvPr id="8412" name="Google Shape;8412;p101"/>
          <p:cNvSpPr/>
          <p:nvPr/>
        </p:nvSpPr>
        <p:spPr>
          <a:xfrm>
            <a:off x="0" y="0"/>
            <a:ext cx="5743500" cy="5143500"/>
          </a:xfrm>
          <a:prstGeom prst="homePlate">
            <a:avLst>
              <a:gd name="adj" fmla="val 39813"/>
            </a:avLst>
          </a:prstGeom>
          <a:solidFill>
            <a:schemeClr val="lt1"/>
          </a:solidFill>
          <a:ln>
            <a:noFill/>
          </a:ln>
          <a:effectLst>
            <a:outerShdw blurRad="228600" dist="38100" dir="10800000" algn="bl" rotWithShape="0">
              <a:srgbClr val="000000">
                <a:alpha val="35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13" name="Google Shape;8413;p101"/>
          <p:cNvSpPr txBox="1">
            <a:spLocks noGrp="1"/>
          </p:cNvSpPr>
          <p:nvPr>
            <p:ph type="sldNum" idx="12"/>
          </p:nvPr>
        </p:nvSpPr>
        <p:spPr>
          <a:xfrm>
            <a:off x="8702350" y="4780525"/>
            <a:ext cx="318900" cy="272700"/>
          </a:xfrm>
          <a:prstGeom prst="rect">
            <a:avLst/>
          </a:prstGeom>
        </p:spPr>
        <p:txBody>
          <a:bodyPr spcFirstLastPara="1" wrap="square" lIns="91425" tIns="91425" rIns="91425" bIns="91425" anchor="ctr" anchorCtr="0">
            <a:normAutofit lnSpcReduction="20000"/>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grpSp>
        <p:nvGrpSpPr>
          <p:cNvPr id="8414" name="Google Shape;8414;p101"/>
          <p:cNvGrpSpPr/>
          <p:nvPr/>
        </p:nvGrpSpPr>
        <p:grpSpPr>
          <a:xfrm>
            <a:off x="1285921" y="2144122"/>
            <a:ext cx="2868897" cy="817157"/>
            <a:chOff x="238125" y="1822850"/>
            <a:chExt cx="7080200" cy="2016675"/>
          </a:xfrm>
        </p:grpSpPr>
        <p:sp>
          <p:nvSpPr>
            <p:cNvPr id="8415" name="Google Shape;8415;p101"/>
            <p:cNvSpPr/>
            <p:nvPr/>
          </p:nvSpPr>
          <p:spPr>
            <a:xfrm>
              <a:off x="238125" y="1822875"/>
              <a:ext cx="2435325" cy="2016650"/>
            </a:xfrm>
            <a:custGeom>
              <a:avLst/>
              <a:gdLst/>
              <a:ahLst/>
              <a:cxnLst/>
              <a:rect l="l" t="t" r="r" b="b"/>
              <a:pathLst>
                <a:path w="97413" h="80666" extrusionOk="0">
                  <a:moveTo>
                    <a:pt x="0" y="0"/>
                  </a:moveTo>
                  <a:lnTo>
                    <a:pt x="0" y="51030"/>
                  </a:lnTo>
                  <a:cubicBezTo>
                    <a:pt x="0" y="71547"/>
                    <a:pt x="12012" y="80666"/>
                    <a:pt x="27444" y="80666"/>
                  </a:cubicBezTo>
                  <a:cubicBezTo>
                    <a:pt x="36738" y="80666"/>
                    <a:pt x="44103" y="77071"/>
                    <a:pt x="48750" y="70144"/>
                  </a:cubicBezTo>
                  <a:cubicBezTo>
                    <a:pt x="53310" y="77071"/>
                    <a:pt x="60675" y="80666"/>
                    <a:pt x="69969" y="80666"/>
                  </a:cubicBezTo>
                  <a:cubicBezTo>
                    <a:pt x="85488" y="80666"/>
                    <a:pt x="97413" y="71547"/>
                    <a:pt x="97413" y="51030"/>
                  </a:cubicBezTo>
                  <a:lnTo>
                    <a:pt x="97413" y="0"/>
                  </a:lnTo>
                  <a:lnTo>
                    <a:pt x="78386" y="0"/>
                  </a:lnTo>
                  <a:lnTo>
                    <a:pt x="78386" y="51030"/>
                  </a:lnTo>
                  <a:cubicBezTo>
                    <a:pt x="78386" y="59886"/>
                    <a:pt x="73914" y="63130"/>
                    <a:pt x="68303" y="63130"/>
                  </a:cubicBezTo>
                  <a:cubicBezTo>
                    <a:pt x="62691" y="63130"/>
                    <a:pt x="58220" y="59886"/>
                    <a:pt x="58220" y="51030"/>
                  </a:cubicBezTo>
                  <a:lnTo>
                    <a:pt x="58220" y="0"/>
                  </a:lnTo>
                  <a:lnTo>
                    <a:pt x="39193" y="0"/>
                  </a:lnTo>
                  <a:lnTo>
                    <a:pt x="39193" y="51030"/>
                  </a:lnTo>
                  <a:cubicBezTo>
                    <a:pt x="39193" y="59886"/>
                    <a:pt x="34897" y="63130"/>
                    <a:pt x="29110" y="63130"/>
                  </a:cubicBezTo>
                  <a:cubicBezTo>
                    <a:pt x="23323" y="63130"/>
                    <a:pt x="19027" y="59886"/>
                    <a:pt x="19027" y="51030"/>
                  </a:cubicBezTo>
                  <a:lnTo>
                    <a:pt x="19027" y="0"/>
                  </a:lnTo>
                  <a:close/>
                </a:path>
              </a:pathLst>
            </a:custGeom>
            <a:solidFill>
              <a:srgbClr val="CE1F3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16" name="Google Shape;8416;p101"/>
            <p:cNvSpPr/>
            <p:nvPr/>
          </p:nvSpPr>
          <p:spPr>
            <a:xfrm>
              <a:off x="2870725" y="1822850"/>
              <a:ext cx="2018850" cy="2016675"/>
            </a:xfrm>
            <a:custGeom>
              <a:avLst/>
              <a:gdLst/>
              <a:ahLst/>
              <a:cxnLst/>
              <a:rect l="l" t="t" r="r" b="b"/>
              <a:pathLst>
                <a:path w="80754" h="80667" extrusionOk="0">
                  <a:moveTo>
                    <a:pt x="40333" y="18151"/>
                  </a:moveTo>
                  <a:cubicBezTo>
                    <a:pt x="49276" y="18151"/>
                    <a:pt x="57080" y="23499"/>
                    <a:pt x="60587" y="31215"/>
                  </a:cubicBezTo>
                  <a:lnTo>
                    <a:pt x="20166" y="31390"/>
                  </a:lnTo>
                  <a:cubicBezTo>
                    <a:pt x="23586" y="23587"/>
                    <a:pt x="31302" y="18238"/>
                    <a:pt x="40333" y="18151"/>
                  </a:cubicBezTo>
                  <a:close/>
                  <a:moveTo>
                    <a:pt x="40407" y="1"/>
                  </a:moveTo>
                  <a:cubicBezTo>
                    <a:pt x="40353" y="1"/>
                    <a:pt x="40299" y="1"/>
                    <a:pt x="40245" y="1"/>
                  </a:cubicBezTo>
                  <a:cubicBezTo>
                    <a:pt x="17974" y="89"/>
                    <a:pt x="0" y="18238"/>
                    <a:pt x="88" y="40509"/>
                  </a:cubicBezTo>
                  <a:cubicBezTo>
                    <a:pt x="88" y="62726"/>
                    <a:pt x="18237" y="80667"/>
                    <a:pt x="40347" y="80667"/>
                  </a:cubicBezTo>
                  <a:cubicBezTo>
                    <a:pt x="40401" y="80667"/>
                    <a:pt x="40454" y="80667"/>
                    <a:pt x="40508" y="80667"/>
                  </a:cubicBezTo>
                  <a:cubicBezTo>
                    <a:pt x="56992" y="80667"/>
                    <a:pt x="71021" y="70759"/>
                    <a:pt x="77334" y="56642"/>
                  </a:cubicBezTo>
                  <a:lnTo>
                    <a:pt x="77334" y="56642"/>
                  </a:lnTo>
                  <a:lnTo>
                    <a:pt x="55326" y="56730"/>
                  </a:lnTo>
                  <a:cubicBezTo>
                    <a:pt x="51381" y="60237"/>
                    <a:pt x="46208" y="62517"/>
                    <a:pt x="40508" y="62517"/>
                  </a:cubicBezTo>
                  <a:cubicBezTo>
                    <a:pt x="30513" y="62517"/>
                    <a:pt x="22008" y="55941"/>
                    <a:pt x="19202" y="46910"/>
                  </a:cubicBezTo>
                  <a:lnTo>
                    <a:pt x="80227" y="46647"/>
                  </a:lnTo>
                  <a:cubicBezTo>
                    <a:pt x="80578" y="44542"/>
                    <a:pt x="80754" y="42438"/>
                    <a:pt x="80754" y="40246"/>
                  </a:cubicBezTo>
                  <a:cubicBezTo>
                    <a:pt x="80666" y="18029"/>
                    <a:pt x="62604" y="1"/>
                    <a:pt x="40407" y="1"/>
                  </a:cubicBezTo>
                  <a:close/>
                </a:path>
              </a:pathLst>
            </a:custGeom>
            <a:solidFill>
              <a:srgbClr val="CE1F3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17" name="Google Shape;8417;p101"/>
            <p:cNvSpPr/>
            <p:nvPr/>
          </p:nvSpPr>
          <p:spPr>
            <a:xfrm>
              <a:off x="4707625" y="1822875"/>
              <a:ext cx="2113100" cy="2016650"/>
            </a:xfrm>
            <a:custGeom>
              <a:avLst/>
              <a:gdLst/>
              <a:ahLst/>
              <a:cxnLst/>
              <a:rect l="l" t="t" r="r" b="b"/>
              <a:pathLst>
                <a:path w="84524" h="80666" extrusionOk="0">
                  <a:moveTo>
                    <a:pt x="22446" y="4209"/>
                  </a:moveTo>
                  <a:lnTo>
                    <a:pt x="47084" y="40333"/>
                  </a:lnTo>
                  <a:lnTo>
                    <a:pt x="22446" y="76457"/>
                  </a:lnTo>
                  <a:lnTo>
                    <a:pt x="7979" y="76457"/>
                  </a:lnTo>
                  <a:lnTo>
                    <a:pt x="32617" y="40333"/>
                  </a:lnTo>
                  <a:lnTo>
                    <a:pt x="7979" y="4209"/>
                  </a:lnTo>
                  <a:close/>
                  <a:moveTo>
                    <a:pt x="0" y="0"/>
                  </a:moveTo>
                  <a:lnTo>
                    <a:pt x="27532" y="40333"/>
                  </a:lnTo>
                  <a:lnTo>
                    <a:pt x="0" y="80666"/>
                  </a:lnTo>
                  <a:lnTo>
                    <a:pt x="24638" y="80666"/>
                  </a:lnTo>
                  <a:lnTo>
                    <a:pt x="42262" y="54888"/>
                  </a:lnTo>
                  <a:lnTo>
                    <a:pt x="59886" y="80666"/>
                  </a:lnTo>
                  <a:lnTo>
                    <a:pt x="84524" y="80666"/>
                  </a:lnTo>
                  <a:lnTo>
                    <a:pt x="56992" y="40333"/>
                  </a:lnTo>
                  <a:lnTo>
                    <a:pt x="84524" y="0"/>
                  </a:lnTo>
                  <a:lnTo>
                    <a:pt x="59886" y="0"/>
                  </a:lnTo>
                  <a:lnTo>
                    <a:pt x="42262" y="25866"/>
                  </a:lnTo>
                  <a:lnTo>
                    <a:pt x="24638" y="0"/>
                  </a:lnTo>
                  <a:close/>
                </a:path>
              </a:pathLst>
            </a:custGeom>
            <a:solidFill>
              <a:srgbClr val="CE1F3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18" name="Google Shape;8418;p101"/>
            <p:cNvSpPr/>
            <p:nvPr/>
          </p:nvSpPr>
          <p:spPr>
            <a:xfrm>
              <a:off x="5106550" y="2033300"/>
              <a:ext cx="651050" cy="1595800"/>
            </a:xfrm>
            <a:custGeom>
              <a:avLst/>
              <a:gdLst/>
              <a:ahLst/>
              <a:cxnLst/>
              <a:rect l="l" t="t" r="r" b="b"/>
              <a:pathLst>
                <a:path w="26042" h="63832" extrusionOk="0">
                  <a:moveTo>
                    <a:pt x="1" y="0"/>
                  </a:moveTo>
                  <a:lnTo>
                    <a:pt x="21746" y="31916"/>
                  </a:lnTo>
                  <a:lnTo>
                    <a:pt x="1" y="63831"/>
                  </a:lnTo>
                  <a:lnTo>
                    <a:pt x="4297" y="63831"/>
                  </a:lnTo>
                  <a:lnTo>
                    <a:pt x="26042" y="31916"/>
                  </a:lnTo>
                  <a:lnTo>
                    <a:pt x="4297" y="0"/>
                  </a:lnTo>
                  <a:close/>
                </a:path>
              </a:pathLst>
            </a:custGeom>
            <a:solidFill>
              <a:srgbClr val="CE1F3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19" name="Google Shape;8419;p101"/>
            <p:cNvSpPr/>
            <p:nvPr/>
          </p:nvSpPr>
          <p:spPr>
            <a:xfrm>
              <a:off x="5764150" y="2831175"/>
              <a:ext cx="247725" cy="725575"/>
            </a:xfrm>
            <a:custGeom>
              <a:avLst/>
              <a:gdLst/>
              <a:ahLst/>
              <a:cxnLst/>
              <a:rect l="l" t="t" r="r" b="b"/>
              <a:pathLst>
                <a:path w="9909" h="29023" extrusionOk="0">
                  <a:moveTo>
                    <a:pt x="9909" y="1"/>
                  </a:moveTo>
                  <a:lnTo>
                    <a:pt x="1" y="14556"/>
                  </a:lnTo>
                  <a:lnTo>
                    <a:pt x="9909" y="29023"/>
                  </a:lnTo>
                  <a:lnTo>
                    <a:pt x="9909" y="1"/>
                  </a:lnTo>
                  <a:close/>
                </a:path>
              </a:pathLst>
            </a:custGeom>
            <a:solidFill>
              <a:srgbClr val="9C182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20" name="Google Shape;8420;p101"/>
            <p:cNvSpPr/>
            <p:nvPr/>
          </p:nvSpPr>
          <p:spPr>
            <a:xfrm>
              <a:off x="6842625" y="1822875"/>
              <a:ext cx="197300" cy="236750"/>
            </a:xfrm>
            <a:custGeom>
              <a:avLst/>
              <a:gdLst/>
              <a:ahLst/>
              <a:cxnLst/>
              <a:rect l="l" t="t" r="r" b="b"/>
              <a:pathLst>
                <a:path w="7892" h="9470" extrusionOk="0">
                  <a:moveTo>
                    <a:pt x="1" y="0"/>
                  </a:moveTo>
                  <a:lnTo>
                    <a:pt x="1" y="1754"/>
                  </a:lnTo>
                  <a:lnTo>
                    <a:pt x="2719" y="1754"/>
                  </a:lnTo>
                  <a:lnTo>
                    <a:pt x="2719" y="9469"/>
                  </a:lnTo>
                  <a:lnTo>
                    <a:pt x="5086" y="9469"/>
                  </a:lnTo>
                  <a:lnTo>
                    <a:pt x="5086" y="1754"/>
                  </a:lnTo>
                  <a:lnTo>
                    <a:pt x="7892" y="1754"/>
                  </a:lnTo>
                  <a:lnTo>
                    <a:pt x="7892" y="0"/>
                  </a:lnTo>
                  <a:close/>
                </a:path>
              </a:pathLst>
            </a:custGeom>
            <a:solidFill>
              <a:srgbClr val="CE0E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21" name="Google Shape;8421;p101"/>
            <p:cNvSpPr/>
            <p:nvPr/>
          </p:nvSpPr>
          <p:spPr>
            <a:xfrm>
              <a:off x="7064025" y="1822875"/>
              <a:ext cx="254300" cy="236750"/>
            </a:xfrm>
            <a:custGeom>
              <a:avLst/>
              <a:gdLst/>
              <a:ahLst/>
              <a:cxnLst/>
              <a:rect l="l" t="t" r="r" b="b"/>
              <a:pathLst>
                <a:path w="10172" h="9470" extrusionOk="0">
                  <a:moveTo>
                    <a:pt x="0" y="0"/>
                  </a:moveTo>
                  <a:lnTo>
                    <a:pt x="0" y="9469"/>
                  </a:lnTo>
                  <a:lnTo>
                    <a:pt x="2280" y="9469"/>
                  </a:lnTo>
                  <a:lnTo>
                    <a:pt x="2280" y="7277"/>
                  </a:lnTo>
                  <a:lnTo>
                    <a:pt x="2017" y="2718"/>
                  </a:lnTo>
                  <a:lnTo>
                    <a:pt x="4297" y="9469"/>
                  </a:lnTo>
                  <a:lnTo>
                    <a:pt x="5875" y="9469"/>
                  </a:lnTo>
                  <a:lnTo>
                    <a:pt x="8155" y="2718"/>
                  </a:lnTo>
                  <a:lnTo>
                    <a:pt x="7892" y="7277"/>
                  </a:lnTo>
                  <a:lnTo>
                    <a:pt x="7892" y="9469"/>
                  </a:lnTo>
                  <a:lnTo>
                    <a:pt x="10171" y="9469"/>
                  </a:lnTo>
                  <a:lnTo>
                    <a:pt x="10171" y="0"/>
                  </a:lnTo>
                  <a:lnTo>
                    <a:pt x="7190" y="0"/>
                  </a:lnTo>
                  <a:lnTo>
                    <a:pt x="5086" y="6576"/>
                  </a:lnTo>
                  <a:lnTo>
                    <a:pt x="2982" y="0"/>
                  </a:lnTo>
                  <a:close/>
                </a:path>
              </a:pathLst>
            </a:custGeom>
            <a:solidFill>
              <a:srgbClr val="CE0E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422" name="Google Shape;8422;p101"/>
          <p:cNvSpPr/>
          <p:nvPr/>
        </p:nvSpPr>
        <p:spPr>
          <a:xfrm>
            <a:off x="5338775" y="-4750"/>
            <a:ext cx="3805047" cy="5153025"/>
          </a:xfrm>
          <a:custGeom>
            <a:avLst/>
            <a:gdLst/>
            <a:ahLst/>
            <a:cxnLst/>
            <a:rect l="l" t="t" r="r" b="b"/>
            <a:pathLst>
              <a:path w="152400" h="206121" extrusionOk="0">
                <a:moveTo>
                  <a:pt x="82105" y="103632"/>
                </a:moveTo>
                <a:lnTo>
                  <a:pt x="190" y="205930"/>
                </a:lnTo>
                <a:lnTo>
                  <a:pt x="152209" y="206121"/>
                </a:lnTo>
                <a:lnTo>
                  <a:pt x="152400" y="190"/>
                </a:lnTo>
                <a:lnTo>
                  <a:pt x="0" y="0"/>
                </a:lnTo>
                <a:close/>
              </a:path>
            </a:pathLst>
          </a:custGeom>
          <a:solidFill>
            <a:schemeClr val="lt1"/>
          </a:solidFill>
          <a:ln>
            <a:noFill/>
          </a:ln>
          <a:effectLst>
            <a:outerShdw blurRad="228600" dist="38100" dir="10800000" algn="bl" rotWithShape="0">
              <a:srgbClr val="000000">
                <a:alpha val="35000"/>
              </a:srgbClr>
            </a:outerShdw>
          </a:effectLst>
        </p:spPr>
        <p:txBody>
          <a:bodyPr/>
          <a:lstStyle/>
          <a:p>
            <a:endParaRPr lang="en-US"/>
          </a:p>
        </p:txBody>
      </p:sp>
      <p:sp>
        <p:nvSpPr>
          <p:cNvPr id="8423" name="Google Shape;8423;p101"/>
          <p:cNvSpPr txBox="1"/>
          <p:nvPr/>
        </p:nvSpPr>
        <p:spPr>
          <a:xfrm>
            <a:off x="244350" y="4765500"/>
            <a:ext cx="1315500" cy="292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700">
                <a:solidFill>
                  <a:schemeClr val="dk2"/>
                </a:solidFill>
                <a:latin typeface="Inter Medium"/>
                <a:ea typeface="Inter Medium"/>
                <a:cs typeface="Inter Medium"/>
                <a:sym typeface="Inter Medium"/>
              </a:rPr>
              <a:t>Proprietary &amp; Confidential</a:t>
            </a:r>
            <a:endParaRPr sz="700">
              <a:solidFill>
                <a:schemeClr val="dk2"/>
              </a:solidFill>
              <a:latin typeface="Inter Medium"/>
              <a:ea typeface="Inter Medium"/>
              <a:cs typeface="Inter Medium"/>
              <a:sym typeface="Inter Medium"/>
            </a:endParaRPr>
          </a:p>
        </p:txBody>
      </p:sp>
    </p:spTree>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matchingName="Title Slide - White Arrow">
  <p:cSld name="Title Slide - White Arrow">
    <p:bg>
      <p:bgPr>
        <a:blipFill>
          <a:blip r:embed="rId2">
            <a:alphaModFix/>
          </a:blip>
          <a:stretch>
            <a:fillRect/>
          </a:stretch>
        </a:blipFill>
        <a:effectLst/>
      </p:bgPr>
    </p:bg>
    <p:spTree>
      <p:nvGrpSpPr>
        <p:cNvPr id="1" name="Shape 8424"/>
        <p:cNvGrpSpPr/>
        <p:nvPr/>
      </p:nvGrpSpPr>
      <p:grpSpPr>
        <a:xfrm>
          <a:off x="0" y="0"/>
          <a:ext cx="0" cy="0"/>
          <a:chOff x="0" y="0"/>
          <a:chExt cx="0" cy="0"/>
        </a:xfrm>
      </p:grpSpPr>
      <p:sp>
        <p:nvSpPr>
          <p:cNvPr id="8425" name="Google Shape;8425;p102"/>
          <p:cNvSpPr txBox="1">
            <a:spLocks noGrp="1"/>
          </p:cNvSpPr>
          <p:nvPr>
            <p:ph type="ctrTitle"/>
          </p:nvPr>
        </p:nvSpPr>
        <p:spPr>
          <a:xfrm>
            <a:off x="589085" y="1274885"/>
            <a:ext cx="4317000" cy="1428000"/>
          </a:xfrm>
          <a:prstGeom prst="rect">
            <a:avLst/>
          </a:prstGeom>
          <a:noFill/>
          <a:ln>
            <a:noFill/>
          </a:ln>
        </p:spPr>
        <p:txBody>
          <a:bodyPr spcFirstLastPara="1" wrap="square" lIns="68575" tIns="34275" rIns="68575" bIns="34275" anchor="b" anchorCtr="0">
            <a:normAutofit/>
          </a:bodyPr>
          <a:lstStyle>
            <a:lvl1pPr lvl="0" algn="l" rtl="0">
              <a:lnSpc>
                <a:spcPct val="90000"/>
              </a:lnSpc>
              <a:spcBef>
                <a:spcPts val="0"/>
              </a:spcBef>
              <a:spcAft>
                <a:spcPts val="0"/>
              </a:spcAft>
              <a:buClr>
                <a:schemeClr val="dk2"/>
              </a:buClr>
              <a:buSzPts val="3000"/>
              <a:buFont typeface="Inter Black"/>
              <a:buNone/>
              <a:defRPr sz="3000">
                <a:solidFill>
                  <a:schemeClr val="dk2"/>
                </a:solidFill>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8426" name="Google Shape;8426;p102"/>
          <p:cNvSpPr txBox="1">
            <a:spLocks noGrp="1"/>
          </p:cNvSpPr>
          <p:nvPr>
            <p:ph type="subTitle" idx="1"/>
          </p:nvPr>
        </p:nvSpPr>
        <p:spPr>
          <a:xfrm>
            <a:off x="589085" y="3024554"/>
            <a:ext cx="4317000" cy="989100"/>
          </a:xfrm>
          <a:prstGeom prst="rect">
            <a:avLst/>
          </a:prstGeom>
          <a:noFill/>
          <a:ln>
            <a:noFill/>
          </a:ln>
        </p:spPr>
        <p:txBody>
          <a:bodyPr spcFirstLastPara="1" wrap="square" lIns="68575" tIns="34275" rIns="68575" bIns="34275" anchor="t" anchorCtr="0">
            <a:normAutofit/>
          </a:bodyPr>
          <a:lstStyle>
            <a:lvl1pPr lvl="0" algn="l" rtl="0">
              <a:lnSpc>
                <a:spcPct val="90000"/>
              </a:lnSpc>
              <a:spcBef>
                <a:spcPts val="800"/>
              </a:spcBef>
              <a:spcAft>
                <a:spcPts val="0"/>
              </a:spcAft>
              <a:buClr>
                <a:srgbClr val="515151"/>
              </a:buClr>
              <a:buSzPts val="1500"/>
              <a:buNone/>
              <a:defRPr sz="1500" b="0" i="0">
                <a:solidFill>
                  <a:srgbClr val="515151"/>
                </a:solidFill>
                <a:latin typeface="Inter"/>
                <a:ea typeface="Inter"/>
                <a:cs typeface="Inter"/>
                <a:sym typeface="Inter"/>
              </a:defRPr>
            </a:lvl1pPr>
            <a:lvl2pPr lvl="1" algn="ctr" rtl="0">
              <a:lnSpc>
                <a:spcPct val="90000"/>
              </a:lnSpc>
              <a:spcBef>
                <a:spcPts val="400"/>
              </a:spcBef>
              <a:spcAft>
                <a:spcPts val="0"/>
              </a:spcAft>
              <a:buClr>
                <a:schemeClr val="lt1"/>
              </a:buClr>
              <a:buSzPts val="1500"/>
              <a:buNone/>
              <a:defRPr sz="1500"/>
            </a:lvl2pPr>
            <a:lvl3pPr lvl="2" algn="ctr" rtl="0">
              <a:lnSpc>
                <a:spcPct val="90000"/>
              </a:lnSpc>
              <a:spcBef>
                <a:spcPts val="400"/>
              </a:spcBef>
              <a:spcAft>
                <a:spcPts val="0"/>
              </a:spcAft>
              <a:buClr>
                <a:schemeClr val="lt1"/>
              </a:buClr>
              <a:buSzPts val="1400"/>
              <a:buNone/>
              <a:defRPr sz="1400"/>
            </a:lvl3pPr>
            <a:lvl4pPr lvl="3" algn="ctr" rtl="0">
              <a:lnSpc>
                <a:spcPct val="90000"/>
              </a:lnSpc>
              <a:spcBef>
                <a:spcPts val="400"/>
              </a:spcBef>
              <a:spcAft>
                <a:spcPts val="0"/>
              </a:spcAft>
              <a:buClr>
                <a:schemeClr val="lt1"/>
              </a:buClr>
              <a:buSzPts val="1200"/>
              <a:buNone/>
              <a:defRPr sz="1200"/>
            </a:lvl4pPr>
            <a:lvl5pPr lvl="4" algn="ctr" rtl="0">
              <a:lnSpc>
                <a:spcPct val="90000"/>
              </a:lnSpc>
              <a:spcBef>
                <a:spcPts val="400"/>
              </a:spcBef>
              <a:spcAft>
                <a:spcPts val="0"/>
              </a:spcAft>
              <a:buClr>
                <a:schemeClr val="lt1"/>
              </a:buClr>
              <a:buSzPts val="1200"/>
              <a:buNone/>
              <a:defRPr sz="1200"/>
            </a:lvl5pPr>
            <a:lvl6pPr lvl="5" algn="ctr" rtl="0">
              <a:lnSpc>
                <a:spcPct val="90000"/>
              </a:lnSpc>
              <a:spcBef>
                <a:spcPts val="400"/>
              </a:spcBef>
              <a:spcAft>
                <a:spcPts val="0"/>
              </a:spcAft>
              <a:buClr>
                <a:schemeClr val="dk1"/>
              </a:buClr>
              <a:buSzPts val="1200"/>
              <a:buNone/>
              <a:defRPr sz="1200"/>
            </a:lvl6pPr>
            <a:lvl7pPr lvl="6" algn="ctr" rtl="0">
              <a:lnSpc>
                <a:spcPct val="90000"/>
              </a:lnSpc>
              <a:spcBef>
                <a:spcPts val="400"/>
              </a:spcBef>
              <a:spcAft>
                <a:spcPts val="0"/>
              </a:spcAft>
              <a:buClr>
                <a:schemeClr val="dk1"/>
              </a:buClr>
              <a:buSzPts val="1200"/>
              <a:buNone/>
              <a:defRPr sz="1200"/>
            </a:lvl7pPr>
            <a:lvl8pPr lvl="7" algn="ctr" rtl="0">
              <a:lnSpc>
                <a:spcPct val="90000"/>
              </a:lnSpc>
              <a:spcBef>
                <a:spcPts val="400"/>
              </a:spcBef>
              <a:spcAft>
                <a:spcPts val="0"/>
              </a:spcAft>
              <a:buClr>
                <a:schemeClr val="dk1"/>
              </a:buClr>
              <a:buSzPts val="1200"/>
              <a:buNone/>
              <a:defRPr sz="1200"/>
            </a:lvl8pPr>
            <a:lvl9pPr lvl="8" algn="ctr" rtl="0">
              <a:lnSpc>
                <a:spcPct val="90000"/>
              </a:lnSpc>
              <a:spcBef>
                <a:spcPts val="400"/>
              </a:spcBef>
              <a:spcAft>
                <a:spcPts val="0"/>
              </a:spcAft>
              <a:buClr>
                <a:schemeClr val="dk1"/>
              </a:buClr>
              <a:buSzPts val="1200"/>
              <a:buNone/>
              <a:defRPr sz="1200"/>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99.xml><?xml version="1.0" encoding="utf-8"?>
<p:sldLayout xmlns:a="http://schemas.openxmlformats.org/drawingml/2006/main" xmlns:r="http://schemas.openxmlformats.org/officeDocument/2006/relationships" xmlns:p="http://schemas.openxmlformats.org/presentationml/2006/main" matchingName="Slide - Slate Blue Arrow">
  <p:cSld name="Slide - Slate Blue Arrow">
    <p:bg>
      <p:bgPr>
        <a:blipFill>
          <a:blip r:embed="rId2">
            <a:alphaModFix/>
          </a:blip>
          <a:stretch>
            <a:fillRect/>
          </a:stretch>
        </a:blipFill>
        <a:effectLst/>
      </p:bgPr>
    </p:bg>
    <p:spTree>
      <p:nvGrpSpPr>
        <p:cNvPr id="1" name="Shape 8427"/>
        <p:cNvGrpSpPr/>
        <p:nvPr/>
      </p:nvGrpSpPr>
      <p:grpSpPr>
        <a:xfrm>
          <a:off x="0" y="0"/>
          <a:ext cx="0" cy="0"/>
          <a:chOff x="0" y="0"/>
          <a:chExt cx="0" cy="0"/>
        </a:xfrm>
      </p:grpSpPr>
      <p:sp>
        <p:nvSpPr>
          <p:cNvPr id="8428" name="Google Shape;8428;p103"/>
          <p:cNvSpPr/>
          <p:nvPr/>
        </p:nvSpPr>
        <p:spPr>
          <a:xfrm>
            <a:off x="4201297" y="0"/>
            <a:ext cx="3811800" cy="5143500"/>
          </a:xfrm>
          <a:prstGeom prst="rect">
            <a:avLst/>
          </a:prstGeom>
          <a:solidFill>
            <a:schemeClr val="accent1"/>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700"/>
              <a:buFont typeface="Arial"/>
              <a:buNone/>
            </a:pPr>
            <a:endParaRPr sz="700" b="0" i="0" u="none" strike="noStrike" cap="none">
              <a:solidFill>
                <a:schemeClr val="lt1"/>
              </a:solidFill>
              <a:latin typeface="Arial"/>
              <a:ea typeface="Arial"/>
              <a:cs typeface="Arial"/>
              <a:sym typeface="Arial"/>
            </a:endParaRPr>
          </a:p>
        </p:txBody>
      </p:sp>
      <p:sp>
        <p:nvSpPr>
          <p:cNvPr id="8429" name="Google Shape;8429;p103"/>
          <p:cNvSpPr txBox="1">
            <a:spLocks noGrp="1"/>
          </p:cNvSpPr>
          <p:nvPr>
            <p:ph type="body" idx="1"/>
          </p:nvPr>
        </p:nvSpPr>
        <p:spPr>
          <a:xfrm>
            <a:off x="874835" y="1258745"/>
            <a:ext cx="7394400" cy="2985900"/>
          </a:xfrm>
          <a:prstGeom prst="rect">
            <a:avLst/>
          </a:prstGeom>
          <a:noFill/>
          <a:ln>
            <a:noFill/>
          </a:ln>
        </p:spPr>
        <p:txBody>
          <a:bodyPr spcFirstLastPara="1" wrap="square" lIns="68575" tIns="34275" rIns="68575" bIns="34275" anchor="t" anchorCtr="0">
            <a:normAutofit/>
          </a:bodyPr>
          <a:lstStyle>
            <a:lvl1pPr marL="457200" lvl="0" indent="-323850" algn="l" rtl="0">
              <a:lnSpc>
                <a:spcPct val="90000"/>
              </a:lnSpc>
              <a:spcBef>
                <a:spcPts val="800"/>
              </a:spcBef>
              <a:spcAft>
                <a:spcPts val="0"/>
              </a:spcAft>
              <a:buClr>
                <a:schemeClr val="lt1"/>
              </a:buClr>
              <a:buSzPts val="1500"/>
              <a:buChar char="•"/>
              <a:defRPr sz="1500" b="0" i="0">
                <a:latin typeface="Inter"/>
                <a:ea typeface="Inter"/>
                <a:cs typeface="Inter"/>
                <a:sym typeface="Inter"/>
              </a:defRPr>
            </a:lvl1pPr>
            <a:lvl2pPr marL="914400" lvl="1" indent="-317500" algn="l" rtl="0">
              <a:lnSpc>
                <a:spcPct val="90000"/>
              </a:lnSpc>
              <a:spcBef>
                <a:spcPts val="400"/>
              </a:spcBef>
              <a:spcAft>
                <a:spcPts val="0"/>
              </a:spcAft>
              <a:buClr>
                <a:schemeClr val="lt1"/>
              </a:buClr>
              <a:buSzPts val="1400"/>
              <a:buChar char="•"/>
              <a:defRPr sz="1400" b="0" i="0">
                <a:latin typeface="Inter"/>
                <a:ea typeface="Inter"/>
                <a:cs typeface="Inter"/>
                <a:sym typeface="Inter"/>
              </a:defRPr>
            </a:lvl2pPr>
            <a:lvl3pPr marL="1371600" lvl="2" indent="-304800" algn="l" rtl="0">
              <a:lnSpc>
                <a:spcPct val="90000"/>
              </a:lnSpc>
              <a:spcBef>
                <a:spcPts val="400"/>
              </a:spcBef>
              <a:spcAft>
                <a:spcPts val="0"/>
              </a:spcAft>
              <a:buClr>
                <a:schemeClr val="lt1"/>
              </a:buClr>
              <a:buSzPts val="1200"/>
              <a:buChar char="•"/>
              <a:defRPr sz="1200" b="0" i="0">
                <a:latin typeface="Inter"/>
                <a:ea typeface="Inter"/>
                <a:cs typeface="Inter"/>
                <a:sym typeface="Inter"/>
              </a:defRPr>
            </a:lvl3pPr>
            <a:lvl4pPr marL="1828800" lvl="3" indent="-298450" algn="l" rtl="0">
              <a:lnSpc>
                <a:spcPct val="90000"/>
              </a:lnSpc>
              <a:spcBef>
                <a:spcPts val="400"/>
              </a:spcBef>
              <a:spcAft>
                <a:spcPts val="0"/>
              </a:spcAft>
              <a:buClr>
                <a:schemeClr val="lt1"/>
              </a:buClr>
              <a:buSzPts val="1100"/>
              <a:buChar char="•"/>
              <a:defRPr sz="1100" b="0" i="0">
                <a:latin typeface="Inter"/>
                <a:ea typeface="Inter"/>
                <a:cs typeface="Inter"/>
                <a:sym typeface="Inter"/>
              </a:defRPr>
            </a:lvl4pPr>
            <a:lvl5pPr marL="2286000" lvl="4" indent="-298450" algn="l" rtl="0">
              <a:lnSpc>
                <a:spcPct val="90000"/>
              </a:lnSpc>
              <a:spcBef>
                <a:spcPts val="400"/>
              </a:spcBef>
              <a:spcAft>
                <a:spcPts val="0"/>
              </a:spcAft>
              <a:buClr>
                <a:schemeClr val="lt1"/>
              </a:buClr>
              <a:buSzPts val="1100"/>
              <a:buChar char="•"/>
              <a:defRPr sz="1100" b="0" i="0">
                <a:latin typeface="Inter"/>
                <a:ea typeface="Inter"/>
                <a:cs typeface="Inter"/>
                <a:sym typeface="Inter"/>
              </a:defRPr>
            </a:lvl5pPr>
            <a:lvl6pPr marL="2743200" lvl="5" indent="-317500" algn="l" rtl="0">
              <a:lnSpc>
                <a:spcPct val="90000"/>
              </a:lnSpc>
              <a:spcBef>
                <a:spcPts val="4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8430" name="Google Shape;8430;p103"/>
          <p:cNvSpPr txBox="1">
            <a:spLocks noGrp="1"/>
          </p:cNvSpPr>
          <p:nvPr>
            <p:ph type="ctrTitle"/>
          </p:nvPr>
        </p:nvSpPr>
        <p:spPr>
          <a:xfrm>
            <a:off x="874835" y="423549"/>
            <a:ext cx="7394400" cy="569100"/>
          </a:xfrm>
          <a:prstGeom prst="rect">
            <a:avLst/>
          </a:prstGeom>
          <a:noFill/>
          <a:ln>
            <a:noFill/>
          </a:ln>
        </p:spPr>
        <p:txBody>
          <a:bodyPr spcFirstLastPara="1" wrap="square" lIns="68575" tIns="34275" rIns="68575" bIns="34275" anchor="b" anchorCtr="0">
            <a:normAutofit/>
          </a:bodyPr>
          <a:lstStyle>
            <a:lvl1pPr lvl="0" algn="l" rtl="0">
              <a:lnSpc>
                <a:spcPct val="90000"/>
              </a:lnSpc>
              <a:spcBef>
                <a:spcPts val="0"/>
              </a:spcBef>
              <a:spcAft>
                <a:spcPts val="0"/>
              </a:spcAft>
              <a:buClr>
                <a:schemeClr val="lt1"/>
              </a:buClr>
              <a:buSzPts val="3000"/>
              <a:buFont typeface="Inter Black"/>
              <a:buNone/>
              <a:defRPr sz="3000">
                <a:solidFill>
                  <a:schemeClr val="lt1"/>
                </a:solidFill>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100.xml><?xml version="1.0" encoding="utf-8"?>
<p:sldLayout xmlns:a="http://schemas.openxmlformats.org/drawingml/2006/main" xmlns:r="http://schemas.openxmlformats.org/officeDocument/2006/relationships" xmlns:p="http://schemas.openxmlformats.org/presentationml/2006/main" matchingName="Cover - Logo Arrow Slate Blue">
  <p:cSld name="Cover - Logo Arrow Slate Blue">
    <p:bg>
      <p:bgPr>
        <a:blipFill>
          <a:blip r:embed="rId2">
            <a:alphaModFix/>
          </a:blip>
          <a:stretch>
            <a:fillRect/>
          </a:stretch>
        </a:blipFill>
        <a:effectLst/>
      </p:bgPr>
    </p:bg>
    <p:spTree>
      <p:nvGrpSpPr>
        <p:cNvPr id="1" name="Shape 8431"/>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24.xml"/><Relationship Id="rId18" Type="http://schemas.openxmlformats.org/officeDocument/2006/relationships/slideLayout" Target="../slideLayouts/slideLayout29.xml"/><Relationship Id="rId26" Type="http://schemas.openxmlformats.org/officeDocument/2006/relationships/slideLayout" Target="../slideLayouts/slideLayout37.xml"/><Relationship Id="rId3" Type="http://schemas.openxmlformats.org/officeDocument/2006/relationships/slideLayout" Target="../slideLayouts/slideLayout14.xml"/><Relationship Id="rId21" Type="http://schemas.openxmlformats.org/officeDocument/2006/relationships/slideLayout" Target="../slideLayouts/slideLayout32.xml"/><Relationship Id="rId34" Type="http://schemas.openxmlformats.org/officeDocument/2006/relationships/theme" Target="../theme/theme2.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5" Type="http://schemas.openxmlformats.org/officeDocument/2006/relationships/slideLayout" Target="../slideLayouts/slideLayout36.xml"/><Relationship Id="rId33" Type="http://schemas.openxmlformats.org/officeDocument/2006/relationships/slideLayout" Target="../slideLayouts/slideLayout44.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20" Type="http://schemas.openxmlformats.org/officeDocument/2006/relationships/slideLayout" Target="../slideLayouts/slideLayout31.xml"/><Relationship Id="rId29" Type="http://schemas.openxmlformats.org/officeDocument/2006/relationships/slideLayout" Target="../slideLayouts/slideLayout40.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24" Type="http://schemas.openxmlformats.org/officeDocument/2006/relationships/slideLayout" Target="../slideLayouts/slideLayout35.xml"/><Relationship Id="rId32" Type="http://schemas.openxmlformats.org/officeDocument/2006/relationships/slideLayout" Target="../slideLayouts/slideLayout43.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23" Type="http://schemas.openxmlformats.org/officeDocument/2006/relationships/slideLayout" Target="../slideLayouts/slideLayout34.xml"/><Relationship Id="rId28" Type="http://schemas.openxmlformats.org/officeDocument/2006/relationships/slideLayout" Target="../slideLayouts/slideLayout39.xml"/><Relationship Id="rId10" Type="http://schemas.openxmlformats.org/officeDocument/2006/relationships/slideLayout" Target="../slideLayouts/slideLayout21.xml"/><Relationship Id="rId19" Type="http://schemas.openxmlformats.org/officeDocument/2006/relationships/slideLayout" Target="../slideLayouts/slideLayout30.xml"/><Relationship Id="rId31" Type="http://schemas.openxmlformats.org/officeDocument/2006/relationships/slideLayout" Target="../slideLayouts/slideLayout42.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 Id="rId22" Type="http://schemas.openxmlformats.org/officeDocument/2006/relationships/slideLayout" Target="../slideLayouts/slideLayout33.xml"/><Relationship Id="rId27" Type="http://schemas.openxmlformats.org/officeDocument/2006/relationships/slideLayout" Target="../slideLayouts/slideLayout38.xml"/><Relationship Id="rId30" Type="http://schemas.openxmlformats.org/officeDocument/2006/relationships/slideLayout" Target="../slideLayouts/slideLayout41.xml"/><Relationship Id="rId8" Type="http://schemas.openxmlformats.org/officeDocument/2006/relationships/slideLayout" Target="../slideLayouts/slideLayout19.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slideLayout" Target="../slideLayouts/slideLayout57.xml"/><Relationship Id="rId18" Type="http://schemas.openxmlformats.org/officeDocument/2006/relationships/slideLayout" Target="../slideLayouts/slideLayout62.xml"/><Relationship Id="rId3" Type="http://schemas.openxmlformats.org/officeDocument/2006/relationships/slideLayout" Target="../slideLayouts/slideLayout47.xml"/><Relationship Id="rId21" Type="http://schemas.openxmlformats.org/officeDocument/2006/relationships/slideLayout" Target="../slideLayouts/slideLayout65.xml"/><Relationship Id="rId7" Type="http://schemas.openxmlformats.org/officeDocument/2006/relationships/slideLayout" Target="../slideLayouts/slideLayout51.xml"/><Relationship Id="rId12" Type="http://schemas.openxmlformats.org/officeDocument/2006/relationships/slideLayout" Target="../slideLayouts/slideLayout56.xml"/><Relationship Id="rId17" Type="http://schemas.openxmlformats.org/officeDocument/2006/relationships/slideLayout" Target="../slideLayouts/slideLayout61.xml"/><Relationship Id="rId2" Type="http://schemas.openxmlformats.org/officeDocument/2006/relationships/slideLayout" Target="../slideLayouts/slideLayout46.xml"/><Relationship Id="rId16" Type="http://schemas.openxmlformats.org/officeDocument/2006/relationships/slideLayout" Target="../slideLayouts/slideLayout60.xml"/><Relationship Id="rId20" Type="http://schemas.openxmlformats.org/officeDocument/2006/relationships/slideLayout" Target="../slideLayouts/slideLayout64.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5" Type="http://schemas.openxmlformats.org/officeDocument/2006/relationships/slideLayout" Target="../slideLayouts/slideLayout59.xml"/><Relationship Id="rId10" Type="http://schemas.openxmlformats.org/officeDocument/2006/relationships/slideLayout" Target="../slideLayouts/slideLayout54.xml"/><Relationship Id="rId19" Type="http://schemas.openxmlformats.org/officeDocument/2006/relationships/slideLayout" Target="../slideLayouts/slideLayout63.xml"/><Relationship Id="rId4" Type="http://schemas.openxmlformats.org/officeDocument/2006/relationships/slideLayout" Target="../slideLayouts/slideLayout48.xml"/><Relationship Id="rId9" Type="http://schemas.openxmlformats.org/officeDocument/2006/relationships/slideLayout" Target="../slideLayouts/slideLayout53.xml"/><Relationship Id="rId14" Type="http://schemas.openxmlformats.org/officeDocument/2006/relationships/slideLayout" Target="../slideLayouts/slideLayout58.xml"/><Relationship Id="rId22"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13" Type="http://schemas.openxmlformats.org/officeDocument/2006/relationships/slideLayout" Target="../slideLayouts/slideLayout78.xml"/><Relationship Id="rId18" Type="http://schemas.openxmlformats.org/officeDocument/2006/relationships/slideLayout" Target="../slideLayouts/slideLayout83.xml"/><Relationship Id="rId26" Type="http://schemas.openxmlformats.org/officeDocument/2006/relationships/slideLayout" Target="../slideLayouts/slideLayout91.xml"/><Relationship Id="rId3" Type="http://schemas.openxmlformats.org/officeDocument/2006/relationships/slideLayout" Target="../slideLayouts/slideLayout68.xml"/><Relationship Id="rId21" Type="http://schemas.openxmlformats.org/officeDocument/2006/relationships/slideLayout" Target="../slideLayouts/slideLayout86.xml"/><Relationship Id="rId34" Type="http://schemas.openxmlformats.org/officeDocument/2006/relationships/slideLayout" Target="../slideLayouts/slideLayout99.xml"/><Relationship Id="rId7" Type="http://schemas.openxmlformats.org/officeDocument/2006/relationships/slideLayout" Target="../slideLayouts/slideLayout72.xml"/><Relationship Id="rId12" Type="http://schemas.openxmlformats.org/officeDocument/2006/relationships/slideLayout" Target="../slideLayouts/slideLayout77.xml"/><Relationship Id="rId17" Type="http://schemas.openxmlformats.org/officeDocument/2006/relationships/slideLayout" Target="../slideLayouts/slideLayout82.xml"/><Relationship Id="rId25" Type="http://schemas.openxmlformats.org/officeDocument/2006/relationships/slideLayout" Target="../slideLayouts/slideLayout90.xml"/><Relationship Id="rId33" Type="http://schemas.openxmlformats.org/officeDocument/2006/relationships/slideLayout" Target="../slideLayouts/slideLayout98.xml"/><Relationship Id="rId2" Type="http://schemas.openxmlformats.org/officeDocument/2006/relationships/slideLayout" Target="../slideLayouts/slideLayout67.xml"/><Relationship Id="rId16" Type="http://schemas.openxmlformats.org/officeDocument/2006/relationships/slideLayout" Target="../slideLayouts/slideLayout81.xml"/><Relationship Id="rId20" Type="http://schemas.openxmlformats.org/officeDocument/2006/relationships/slideLayout" Target="../slideLayouts/slideLayout85.xml"/><Relationship Id="rId29" Type="http://schemas.openxmlformats.org/officeDocument/2006/relationships/slideLayout" Target="../slideLayouts/slideLayout94.xml"/><Relationship Id="rId1" Type="http://schemas.openxmlformats.org/officeDocument/2006/relationships/slideLayout" Target="../slideLayouts/slideLayout66.xml"/><Relationship Id="rId6" Type="http://schemas.openxmlformats.org/officeDocument/2006/relationships/slideLayout" Target="../slideLayouts/slideLayout71.xml"/><Relationship Id="rId11" Type="http://schemas.openxmlformats.org/officeDocument/2006/relationships/slideLayout" Target="../slideLayouts/slideLayout76.xml"/><Relationship Id="rId24" Type="http://schemas.openxmlformats.org/officeDocument/2006/relationships/slideLayout" Target="../slideLayouts/slideLayout89.xml"/><Relationship Id="rId32" Type="http://schemas.openxmlformats.org/officeDocument/2006/relationships/slideLayout" Target="../slideLayouts/slideLayout97.xml"/><Relationship Id="rId5" Type="http://schemas.openxmlformats.org/officeDocument/2006/relationships/slideLayout" Target="../slideLayouts/slideLayout70.xml"/><Relationship Id="rId15" Type="http://schemas.openxmlformats.org/officeDocument/2006/relationships/slideLayout" Target="../slideLayouts/slideLayout80.xml"/><Relationship Id="rId23" Type="http://schemas.openxmlformats.org/officeDocument/2006/relationships/slideLayout" Target="../slideLayouts/slideLayout88.xml"/><Relationship Id="rId28" Type="http://schemas.openxmlformats.org/officeDocument/2006/relationships/slideLayout" Target="../slideLayouts/slideLayout93.xml"/><Relationship Id="rId36" Type="http://schemas.openxmlformats.org/officeDocument/2006/relationships/theme" Target="../theme/theme4.xml"/><Relationship Id="rId10" Type="http://schemas.openxmlformats.org/officeDocument/2006/relationships/slideLayout" Target="../slideLayouts/slideLayout75.xml"/><Relationship Id="rId19" Type="http://schemas.openxmlformats.org/officeDocument/2006/relationships/slideLayout" Target="../slideLayouts/slideLayout84.xml"/><Relationship Id="rId31" Type="http://schemas.openxmlformats.org/officeDocument/2006/relationships/slideLayout" Target="../slideLayouts/slideLayout96.xml"/><Relationship Id="rId4" Type="http://schemas.openxmlformats.org/officeDocument/2006/relationships/slideLayout" Target="../slideLayouts/slideLayout69.xml"/><Relationship Id="rId9" Type="http://schemas.openxmlformats.org/officeDocument/2006/relationships/slideLayout" Target="../slideLayouts/slideLayout74.xml"/><Relationship Id="rId14" Type="http://schemas.openxmlformats.org/officeDocument/2006/relationships/slideLayout" Target="../slideLayouts/slideLayout79.xml"/><Relationship Id="rId22" Type="http://schemas.openxmlformats.org/officeDocument/2006/relationships/slideLayout" Target="../slideLayouts/slideLayout87.xml"/><Relationship Id="rId27" Type="http://schemas.openxmlformats.org/officeDocument/2006/relationships/slideLayout" Target="../slideLayouts/slideLayout92.xml"/><Relationship Id="rId30" Type="http://schemas.openxmlformats.org/officeDocument/2006/relationships/slideLayout" Target="../slideLayouts/slideLayout95.xml"/><Relationship Id="rId35" Type="http://schemas.openxmlformats.org/officeDocument/2006/relationships/slideLayout" Target="../slideLayouts/slideLayout100.xml"/><Relationship Id="rId8" Type="http://schemas.openxmlformats.org/officeDocument/2006/relationships/slideLayout" Target="../slideLayouts/slideLayout7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rtl="0">
              <a:spcBef>
                <a:spcPts val="0"/>
              </a:spcBef>
              <a:spcAft>
                <a:spcPts val="0"/>
              </a:spcAft>
              <a:buClr>
                <a:schemeClr val="dk1"/>
              </a:buClr>
              <a:buSzPts val="2800"/>
              <a:buNone/>
              <a:defRPr sz="2800">
                <a:solidFill>
                  <a:schemeClr val="dk1"/>
                </a:solidFill>
              </a:defRPr>
            </a:lvl1pPr>
            <a:lvl2pPr lvl="1" rtl="0">
              <a:spcBef>
                <a:spcPts val="0"/>
              </a:spcBef>
              <a:spcAft>
                <a:spcPts val="0"/>
              </a:spcAft>
              <a:buClr>
                <a:schemeClr val="dk1"/>
              </a:buClr>
              <a:buSzPts val="2800"/>
              <a:buNone/>
              <a:defRPr sz="2800">
                <a:solidFill>
                  <a:schemeClr val="dk1"/>
                </a:solidFill>
              </a:defRPr>
            </a:lvl2pPr>
            <a:lvl3pPr lvl="2" rtl="0">
              <a:spcBef>
                <a:spcPts val="0"/>
              </a:spcBef>
              <a:spcAft>
                <a:spcPts val="0"/>
              </a:spcAft>
              <a:buClr>
                <a:schemeClr val="dk1"/>
              </a:buClr>
              <a:buSzPts val="2800"/>
              <a:buNone/>
              <a:defRPr sz="2800">
                <a:solidFill>
                  <a:schemeClr val="dk1"/>
                </a:solidFill>
              </a:defRPr>
            </a:lvl3pPr>
            <a:lvl4pPr lvl="3" rtl="0">
              <a:spcBef>
                <a:spcPts val="0"/>
              </a:spcBef>
              <a:spcAft>
                <a:spcPts val="0"/>
              </a:spcAft>
              <a:buClr>
                <a:schemeClr val="dk1"/>
              </a:buClr>
              <a:buSzPts val="2800"/>
              <a:buNone/>
              <a:defRPr sz="2800">
                <a:solidFill>
                  <a:schemeClr val="dk1"/>
                </a:solidFill>
              </a:defRPr>
            </a:lvl4pPr>
            <a:lvl5pPr lvl="4" rtl="0">
              <a:spcBef>
                <a:spcPts val="0"/>
              </a:spcBef>
              <a:spcAft>
                <a:spcPts val="0"/>
              </a:spcAft>
              <a:buClr>
                <a:schemeClr val="dk1"/>
              </a:buClr>
              <a:buSzPts val="2800"/>
              <a:buNone/>
              <a:defRPr sz="2800">
                <a:solidFill>
                  <a:schemeClr val="dk1"/>
                </a:solidFill>
              </a:defRPr>
            </a:lvl5pPr>
            <a:lvl6pPr lvl="5" rtl="0">
              <a:spcBef>
                <a:spcPts val="0"/>
              </a:spcBef>
              <a:spcAft>
                <a:spcPts val="0"/>
              </a:spcAft>
              <a:buClr>
                <a:schemeClr val="dk1"/>
              </a:buClr>
              <a:buSzPts val="2800"/>
              <a:buNone/>
              <a:defRPr sz="2800">
                <a:solidFill>
                  <a:schemeClr val="dk1"/>
                </a:solidFill>
              </a:defRPr>
            </a:lvl6pPr>
            <a:lvl7pPr lvl="6" rtl="0">
              <a:spcBef>
                <a:spcPts val="0"/>
              </a:spcBef>
              <a:spcAft>
                <a:spcPts val="0"/>
              </a:spcAft>
              <a:buClr>
                <a:schemeClr val="dk1"/>
              </a:buClr>
              <a:buSzPts val="2800"/>
              <a:buNone/>
              <a:defRPr sz="2800">
                <a:solidFill>
                  <a:schemeClr val="dk1"/>
                </a:solidFill>
              </a:defRPr>
            </a:lvl7pPr>
            <a:lvl8pPr lvl="7" rtl="0">
              <a:spcBef>
                <a:spcPts val="0"/>
              </a:spcBef>
              <a:spcAft>
                <a:spcPts val="0"/>
              </a:spcAft>
              <a:buClr>
                <a:schemeClr val="dk1"/>
              </a:buClr>
              <a:buSzPts val="2800"/>
              <a:buNone/>
              <a:defRPr sz="2800">
                <a:solidFill>
                  <a:schemeClr val="dk1"/>
                </a:solidFill>
              </a:defRPr>
            </a:lvl8pPr>
            <a:lvl9pPr lvl="8" rtl="0">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rtl="0">
              <a:lnSpc>
                <a:spcPct val="115000"/>
              </a:lnSpc>
              <a:spcBef>
                <a:spcPts val="0"/>
              </a:spcBef>
              <a:spcAft>
                <a:spcPts val="0"/>
              </a:spcAft>
              <a:buClr>
                <a:schemeClr val="dk2"/>
              </a:buClr>
              <a:buSzPts val="1800"/>
              <a:buChar char="●"/>
              <a:defRPr sz="1800">
                <a:solidFill>
                  <a:schemeClr val="dk2"/>
                </a:solidFill>
              </a:defRPr>
            </a:lvl1pPr>
            <a:lvl2pPr marL="914400" lvl="1" indent="-317500" rtl="0">
              <a:lnSpc>
                <a:spcPct val="115000"/>
              </a:lnSpc>
              <a:spcBef>
                <a:spcPts val="0"/>
              </a:spcBef>
              <a:spcAft>
                <a:spcPts val="0"/>
              </a:spcAft>
              <a:buClr>
                <a:schemeClr val="dk2"/>
              </a:buClr>
              <a:buSzPts val="1400"/>
              <a:buChar char="○"/>
              <a:defRPr>
                <a:solidFill>
                  <a:schemeClr val="dk2"/>
                </a:solidFill>
              </a:defRPr>
            </a:lvl2pPr>
            <a:lvl3pPr marL="1371600" lvl="2" indent="-317500" rtl="0">
              <a:lnSpc>
                <a:spcPct val="115000"/>
              </a:lnSpc>
              <a:spcBef>
                <a:spcPts val="0"/>
              </a:spcBef>
              <a:spcAft>
                <a:spcPts val="0"/>
              </a:spcAft>
              <a:buClr>
                <a:schemeClr val="dk2"/>
              </a:buClr>
              <a:buSzPts val="1400"/>
              <a:buChar char="■"/>
              <a:defRPr>
                <a:solidFill>
                  <a:schemeClr val="dk2"/>
                </a:solidFill>
              </a:defRPr>
            </a:lvl3pPr>
            <a:lvl4pPr marL="1828800" lvl="3" indent="-317500" rtl="0">
              <a:lnSpc>
                <a:spcPct val="115000"/>
              </a:lnSpc>
              <a:spcBef>
                <a:spcPts val="0"/>
              </a:spcBef>
              <a:spcAft>
                <a:spcPts val="0"/>
              </a:spcAft>
              <a:buClr>
                <a:schemeClr val="dk2"/>
              </a:buClr>
              <a:buSzPts val="1400"/>
              <a:buChar char="●"/>
              <a:defRPr>
                <a:solidFill>
                  <a:schemeClr val="dk2"/>
                </a:solidFill>
              </a:defRPr>
            </a:lvl4pPr>
            <a:lvl5pPr marL="2286000" lvl="4" indent="-317500" rtl="0">
              <a:lnSpc>
                <a:spcPct val="115000"/>
              </a:lnSpc>
              <a:spcBef>
                <a:spcPts val="0"/>
              </a:spcBef>
              <a:spcAft>
                <a:spcPts val="0"/>
              </a:spcAft>
              <a:buClr>
                <a:schemeClr val="dk2"/>
              </a:buClr>
              <a:buSzPts val="1400"/>
              <a:buChar char="○"/>
              <a:defRPr>
                <a:solidFill>
                  <a:schemeClr val="dk2"/>
                </a:solidFill>
              </a:defRPr>
            </a:lvl5pPr>
            <a:lvl6pPr marL="2743200" lvl="5" indent="-317500" rtl="0">
              <a:lnSpc>
                <a:spcPct val="115000"/>
              </a:lnSpc>
              <a:spcBef>
                <a:spcPts val="0"/>
              </a:spcBef>
              <a:spcAft>
                <a:spcPts val="0"/>
              </a:spcAft>
              <a:buClr>
                <a:schemeClr val="dk2"/>
              </a:buClr>
              <a:buSzPts val="1400"/>
              <a:buChar char="■"/>
              <a:defRPr>
                <a:solidFill>
                  <a:schemeClr val="dk2"/>
                </a:solidFill>
              </a:defRPr>
            </a:lvl6pPr>
            <a:lvl7pPr marL="3200400" lvl="6" indent="-317500" rtl="0">
              <a:lnSpc>
                <a:spcPct val="115000"/>
              </a:lnSpc>
              <a:spcBef>
                <a:spcPts val="0"/>
              </a:spcBef>
              <a:spcAft>
                <a:spcPts val="0"/>
              </a:spcAft>
              <a:buClr>
                <a:schemeClr val="dk2"/>
              </a:buClr>
              <a:buSzPts val="1400"/>
              <a:buChar char="●"/>
              <a:defRPr>
                <a:solidFill>
                  <a:schemeClr val="dk2"/>
                </a:solidFill>
              </a:defRPr>
            </a:lvl7pPr>
            <a:lvl8pPr marL="3657600" lvl="7" indent="-317500" rtl="0">
              <a:lnSpc>
                <a:spcPct val="115000"/>
              </a:lnSpc>
              <a:spcBef>
                <a:spcPts val="0"/>
              </a:spcBef>
              <a:spcAft>
                <a:spcPts val="0"/>
              </a:spcAft>
              <a:buClr>
                <a:schemeClr val="dk2"/>
              </a:buClr>
              <a:buSzPts val="1400"/>
              <a:buChar char="○"/>
              <a:defRPr>
                <a:solidFill>
                  <a:schemeClr val="dk2"/>
                </a:solidFill>
              </a:defRPr>
            </a:lvl8pPr>
            <a:lvl9pPr marL="4114800" lvl="8" indent="-317500" rtl="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rtl="0">
              <a:buNone/>
              <a:defRPr sz="1000">
                <a:solidFill>
                  <a:schemeClr val="dk2"/>
                </a:solidFill>
              </a:defRPr>
            </a:lvl1pPr>
            <a:lvl2pPr lvl="1" algn="r" rtl="0">
              <a:buNone/>
              <a:defRPr sz="1000">
                <a:solidFill>
                  <a:schemeClr val="dk2"/>
                </a:solidFill>
              </a:defRPr>
            </a:lvl2pPr>
            <a:lvl3pPr lvl="2" algn="r" rtl="0">
              <a:buNone/>
              <a:defRPr sz="1000">
                <a:solidFill>
                  <a:schemeClr val="dk2"/>
                </a:solidFill>
              </a:defRPr>
            </a:lvl3pPr>
            <a:lvl4pPr lvl="3" algn="r" rtl="0">
              <a:buNone/>
              <a:defRPr sz="1000">
                <a:solidFill>
                  <a:schemeClr val="dk2"/>
                </a:solidFill>
              </a:defRPr>
            </a:lvl4pPr>
            <a:lvl5pPr lvl="4" algn="r" rtl="0">
              <a:buNone/>
              <a:defRPr sz="1000">
                <a:solidFill>
                  <a:schemeClr val="dk2"/>
                </a:solidFill>
              </a:defRPr>
            </a:lvl5pPr>
            <a:lvl6pPr lvl="5" algn="r" rtl="0">
              <a:buNone/>
              <a:defRPr sz="1000">
                <a:solidFill>
                  <a:schemeClr val="dk2"/>
                </a:solidFill>
              </a:defRPr>
            </a:lvl6pPr>
            <a:lvl7pPr lvl="6" algn="r" rtl="0">
              <a:buNone/>
              <a:defRPr sz="1000">
                <a:solidFill>
                  <a:schemeClr val="dk2"/>
                </a:solidFill>
              </a:defRPr>
            </a:lvl7pPr>
            <a:lvl8pPr lvl="7" algn="r" rtl="0">
              <a:buNone/>
              <a:defRPr sz="1000">
                <a:solidFill>
                  <a:schemeClr val="dk2"/>
                </a:solidFill>
              </a:defRPr>
            </a:lvl8pPr>
            <a:lvl9pPr lvl="8" algn="r" rtl="0">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0"/>
        <p:cNvGrpSpPr/>
        <p:nvPr/>
      </p:nvGrpSpPr>
      <p:grpSpPr>
        <a:xfrm>
          <a:off x="0" y="0"/>
          <a:ext cx="0" cy="0"/>
          <a:chOff x="0" y="0"/>
          <a:chExt cx="0" cy="0"/>
        </a:xfrm>
      </p:grpSpPr>
      <p:sp>
        <p:nvSpPr>
          <p:cNvPr id="51" name="Google Shape;51;p13"/>
          <p:cNvSpPr txBox="1">
            <a:spLocks noGrp="1"/>
          </p:cNvSpPr>
          <p:nvPr>
            <p:ph type="title"/>
          </p:nvPr>
        </p:nvSpPr>
        <p:spPr>
          <a:xfrm>
            <a:off x="244353" y="200601"/>
            <a:ext cx="8661600" cy="572700"/>
          </a:xfrm>
          <a:prstGeom prst="rect">
            <a:avLst/>
          </a:prstGeom>
          <a:noFill/>
          <a:ln>
            <a:noFill/>
          </a:ln>
        </p:spPr>
        <p:txBody>
          <a:bodyPr spcFirstLastPara="1" wrap="square" lIns="91425" tIns="91425" rIns="91425" bIns="91425" anchor="t" anchorCtr="0">
            <a:normAutofit/>
          </a:bodyPr>
          <a:lstStyle>
            <a:lvl1pPr marR="0" lvl="0" algn="l" rtl="0">
              <a:lnSpc>
                <a:spcPct val="100000"/>
              </a:lnSpc>
              <a:spcBef>
                <a:spcPts val="0"/>
              </a:spcBef>
              <a:spcAft>
                <a:spcPts val="0"/>
              </a:spcAft>
              <a:buClr>
                <a:schemeClr val="dk1"/>
              </a:buClr>
              <a:buSzPts val="2400"/>
              <a:buFont typeface="Inter Black"/>
              <a:buNone/>
              <a:defRPr sz="2400" b="0" i="0" u="none" strike="noStrike" cap="none">
                <a:solidFill>
                  <a:schemeClr val="dk1"/>
                </a:solidFill>
                <a:latin typeface="Inter Black"/>
                <a:ea typeface="Inter Black"/>
                <a:cs typeface="Inter Black"/>
                <a:sym typeface="Inter Black"/>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endParaRPr/>
          </a:p>
        </p:txBody>
      </p:sp>
      <p:sp>
        <p:nvSpPr>
          <p:cNvPr id="52" name="Google Shape;52;p13"/>
          <p:cNvSpPr txBox="1">
            <a:spLocks noGrp="1"/>
          </p:cNvSpPr>
          <p:nvPr>
            <p:ph type="body" idx="1"/>
          </p:nvPr>
        </p:nvSpPr>
        <p:spPr>
          <a:xfrm>
            <a:off x="244350" y="955800"/>
            <a:ext cx="8661600" cy="3667200"/>
          </a:xfrm>
          <a:prstGeom prst="rect">
            <a:avLst/>
          </a:prstGeom>
          <a:noFill/>
          <a:ln>
            <a:noFill/>
          </a:ln>
        </p:spPr>
        <p:txBody>
          <a:bodyPr spcFirstLastPara="1" wrap="square" lIns="91425" tIns="91425" rIns="91425" bIns="91425" anchor="t" anchorCtr="0">
            <a:normAutofit/>
          </a:bodyPr>
          <a:lstStyle>
            <a:lvl1pPr marL="457200" marR="0" lvl="0" indent="-330200" algn="l" rtl="0">
              <a:lnSpc>
                <a:spcPct val="115000"/>
              </a:lnSpc>
              <a:spcBef>
                <a:spcPts val="0"/>
              </a:spcBef>
              <a:spcAft>
                <a:spcPts val="0"/>
              </a:spcAft>
              <a:buClr>
                <a:schemeClr val="accent1"/>
              </a:buClr>
              <a:buSzPts val="1600"/>
              <a:buFont typeface="Inter"/>
              <a:buChar char="●"/>
              <a:defRPr sz="1600" b="0" i="0" u="none" strike="noStrike" cap="none">
                <a:solidFill>
                  <a:schemeClr val="dk1"/>
                </a:solidFill>
                <a:latin typeface="Inter"/>
                <a:ea typeface="Inter"/>
                <a:cs typeface="Inter"/>
                <a:sym typeface="Inter"/>
              </a:defRPr>
            </a:lvl1pPr>
            <a:lvl2pPr marL="914400" marR="0" lvl="1" indent="-317500" algn="l" rtl="0">
              <a:lnSpc>
                <a:spcPct val="115000"/>
              </a:lnSpc>
              <a:spcBef>
                <a:spcPts val="0"/>
              </a:spcBef>
              <a:spcAft>
                <a:spcPts val="0"/>
              </a:spcAft>
              <a:buClr>
                <a:schemeClr val="dk1"/>
              </a:buClr>
              <a:buSzPts val="1400"/>
              <a:buFont typeface="Inter"/>
              <a:buChar char="○"/>
              <a:defRPr sz="1400" b="0" i="0" u="none" strike="noStrike" cap="none">
                <a:solidFill>
                  <a:schemeClr val="dk1"/>
                </a:solidFill>
                <a:latin typeface="Inter"/>
                <a:ea typeface="Inter"/>
                <a:cs typeface="Inter"/>
                <a:sym typeface="Inter"/>
              </a:defRPr>
            </a:lvl2pPr>
            <a:lvl3pPr marL="1371600" marR="0" lvl="2" indent="-304800" algn="l" rtl="0">
              <a:lnSpc>
                <a:spcPct val="115000"/>
              </a:lnSpc>
              <a:spcBef>
                <a:spcPts val="0"/>
              </a:spcBef>
              <a:spcAft>
                <a:spcPts val="0"/>
              </a:spcAft>
              <a:buClr>
                <a:schemeClr val="dk2"/>
              </a:buClr>
              <a:buSzPts val="1200"/>
              <a:buFont typeface="Inter"/>
              <a:buChar char="■"/>
              <a:defRPr sz="1200" b="0" i="0" u="none" strike="noStrike" cap="none">
                <a:solidFill>
                  <a:schemeClr val="dk1"/>
                </a:solidFill>
                <a:latin typeface="Inter"/>
                <a:ea typeface="Inter"/>
                <a:cs typeface="Inter"/>
                <a:sym typeface="Inter"/>
              </a:defRPr>
            </a:lvl3pPr>
            <a:lvl4pPr marL="1828800" marR="0" lvl="3" indent="-304800" algn="l" rtl="0">
              <a:lnSpc>
                <a:spcPct val="115000"/>
              </a:lnSpc>
              <a:spcBef>
                <a:spcPts val="0"/>
              </a:spcBef>
              <a:spcAft>
                <a:spcPts val="0"/>
              </a:spcAft>
              <a:buClr>
                <a:schemeClr val="dk2"/>
              </a:buClr>
              <a:buSzPts val="1200"/>
              <a:buFont typeface="Inter"/>
              <a:buChar char="●"/>
              <a:defRPr sz="1200" b="0" i="0" u="none" strike="noStrike" cap="none">
                <a:solidFill>
                  <a:schemeClr val="dk1"/>
                </a:solidFill>
                <a:latin typeface="Inter"/>
                <a:ea typeface="Inter"/>
                <a:cs typeface="Inter"/>
                <a:sym typeface="Inter"/>
              </a:defRPr>
            </a:lvl4pPr>
            <a:lvl5pPr marL="2286000" marR="0" lvl="4" indent="-292100" algn="l" rtl="0">
              <a:lnSpc>
                <a:spcPct val="115000"/>
              </a:lnSpc>
              <a:spcBef>
                <a:spcPts val="0"/>
              </a:spcBef>
              <a:spcAft>
                <a:spcPts val="0"/>
              </a:spcAft>
              <a:buClr>
                <a:schemeClr val="dk2"/>
              </a:buClr>
              <a:buSzPts val="1000"/>
              <a:buFont typeface="Inter"/>
              <a:buChar char="○"/>
              <a:defRPr sz="1000" b="0" i="0" u="none" strike="noStrike" cap="none">
                <a:solidFill>
                  <a:schemeClr val="dk1"/>
                </a:solidFill>
                <a:latin typeface="Inter"/>
                <a:ea typeface="Inter"/>
                <a:cs typeface="Inter"/>
                <a:sym typeface="Inter"/>
              </a:defRPr>
            </a:lvl5pPr>
            <a:lvl6pPr marL="2743200" marR="0" lvl="5" indent="-292100" algn="l" rtl="0">
              <a:lnSpc>
                <a:spcPct val="115000"/>
              </a:lnSpc>
              <a:spcBef>
                <a:spcPts val="0"/>
              </a:spcBef>
              <a:spcAft>
                <a:spcPts val="0"/>
              </a:spcAft>
              <a:buClr>
                <a:schemeClr val="dk2"/>
              </a:buClr>
              <a:buSzPts val="1000"/>
              <a:buFont typeface="Inter"/>
              <a:buChar char="■"/>
              <a:defRPr sz="1000" b="0" i="0" u="none" strike="noStrike" cap="none">
                <a:solidFill>
                  <a:schemeClr val="dk1"/>
                </a:solidFill>
                <a:latin typeface="Inter"/>
                <a:ea typeface="Inter"/>
                <a:cs typeface="Inter"/>
                <a:sym typeface="Inter"/>
              </a:defRPr>
            </a:lvl6pPr>
            <a:lvl7pPr marL="3200400" marR="0" lvl="6" indent="-292100" algn="l" rtl="0">
              <a:lnSpc>
                <a:spcPct val="115000"/>
              </a:lnSpc>
              <a:spcBef>
                <a:spcPts val="0"/>
              </a:spcBef>
              <a:spcAft>
                <a:spcPts val="0"/>
              </a:spcAft>
              <a:buClr>
                <a:schemeClr val="dk2"/>
              </a:buClr>
              <a:buSzPts val="1000"/>
              <a:buFont typeface="Inter"/>
              <a:buChar char="●"/>
              <a:defRPr sz="1000" b="0" i="0" u="none" strike="noStrike" cap="none">
                <a:solidFill>
                  <a:schemeClr val="dk1"/>
                </a:solidFill>
                <a:latin typeface="Inter"/>
                <a:ea typeface="Inter"/>
                <a:cs typeface="Inter"/>
                <a:sym typeface="Inter"/>
              </a:defRPr>
            </a:lvl7pPr>
            <a:lvl8pPr marL="3657600" marR="0" lvl="7" indent="-285750" algn="l" rtl="0">
              <a:lnSpc>
                <a:spcPct val="115000"/>
              </a:lnSpc>
              <a:spcBef>
                <a:spcPts val="0"/>
              </a:spcBef>
              <a:spcAft>
                <a:spcPts val="0"/>
              </a:spcAft>
              <a:buClr>
                <a:schemeClr val="dk2"/>
              </a:buClr>
              <a:buSzPts val="900"/>
              <a:buFont typeface="Inter"/>
              <a:buChar char="○"/>
              <a:defRPr sz="900" b="0" i="0" u="none" strike="noStrike" cap="none">
                <a:solidFill>
                  <a:schemeClr val="dk1"/>
                </a:solidFill>
                <a:latin typeface="Inter"/>
                <a:ea typeface="Inter"/>
                <a:cs typeface="Inter"/>
                <a:sym typeface="Inter"/>
              </a:defRPr>
            </a:lvl8pPr>
            <a:lvl9pPr marL="4114800" marR="0" lvl="8" indent="-285750" algn="l" rtl="0">
              <a:lnSpc>
                <a:spcPct val="115000"/>
              </a:lnSpc>
              <a:spcBef>
                <a:spcPts val="0"/>
              </a:spcBef>
              <a:spcAft>
                <a:spcPts val="0"/>
              </a:spcAft>
              <a:buClr>
                <a:schemeClr val="dk2"/>
              </a:buClr>
              <a:buSzPts val="900"/>
              <a:buFont typeface="Inter"/>
              <a:buChar char="■"/>
              <a:defRPr sz="900" b="0" i="0" u="none" strike="noStrike" cap="none">
                <a:solidFill>
                  <a:schemeClr val="dk1"/>
                </a:solidFill>
                <a:latin typeface="Inter"/>
                <a:ea typeface="Inter"/>
                <a:cs typeface="Inter"/>
                <a:sym typeface="Inter"/>
              </a:defRPr>
            </a:lvl9pPr>
          </a:lstStyle>
          <a:p>
            <a:endParaRPr/>
          </a:p>
        </p:txBody>
      </p:sp>
      <p:sp>
        <p:nvSpPr>
          <p:cNvPr id="53" name="Google Shape;53;p13"/>
          <p:cNvSpPr txBox="1">
            <a:spLocks noGrp="1"/>
          </p:cNvSpPr>
          <p:nvPr>
            <p:ph type="sldNum" idx="12"/>
          </p:nvPr>
        </p:nvSpPr>
        <p:spPr>
          <a:xfrm>
            <a:off x="8702350" y="4780525"/>
            <a:ext cx="318900" cy="272700"/>
          </a:xfrm>
          <a:prstGeom prst="rect">
            <a:avLst/>
          </a:prstGeom>
          <a:noFill/>
          <a:ln>
            <a:noFill/>
          </a:ln>
        </p:spPr>
        <p:txBody>
          <a:bodyPr spcFirstLastPara="1" wrap="square" lIns="91425" tIns="91425" rIns="91425" bIns="91425" anchor="ctr" anchorCtr="0">
            <a:normAutofit lnSpcReduction="20000"/>
          </a:bodyPr>
          <a:lstStyle>
            <a:lvl1pPr marL="0" marR="0" lvl="0"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1pPr>
            <a:lvl2pPr marL="0" marR="0" lvl="1"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2pPr>
            <a:lvl3pPr marL="0" marR="0" lvl="2"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3pPr>
            <a:lvl4pPr marL="0" marR="0" lvl="3"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4pPr>
            <a:lvl5pPr marL="0" marR="0" lvl="4"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5pPr>
            <a:lvl6pPr marL="0" marR="0" lvl="5"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6pPr>
            <a:lvl7pPr marL="0" marR="0" lvl="6"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7pPr>
            <a:lvl8pPr marL="0" marR="0" lvl="7"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8pPr>
            <a:lvl9pPr marL="0" marR="0" lvl="8"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 id="2147483670" r:id="rId12"/>
    <p:sldLayoutId id="2147483671" r:id="rId13"/>
    <p:sldLayoutId id="2147483672" r:id="rId14"/>
    <p:sldLayoutId id="2147483673" r:id="rId15"/>
    <p:sldLayoutId id="2147483674" r:id="rId16"/>
    <p:sldLayoutId id="2147483675" r:id="rId17"/>
    <p:sldLayoutId id="2147483676" r:id="rId18"/>
    <p:sldLayoutId id="2147483677" r:id="rId19"/>
    <p:sldLayoutId id="2147483678" r:id="rId20"/>
    <p:sldLayoutId id="2147483679" r:id="rId21"/>
    <p:sldLayoutId id="2147483680" r:id="rId22"/>
    <p:sldLayoutId id="2147483681" r:id="rId23"/>
    <p:sldLayoutId id="2147483682" r:id="rId24"/>
    <p:sldLayoutId id="2147483683" r:id="rId25"/>
    <p:sldLayoutId id="2147483684" r:id="rId26"/>
    <p:sldLayoutId id="2147483685" r:id="rId27"/>
    <p:sldLayoutId id="2147483686" r:id="rId28"/>
    <p:sldLayoutId id="2147483687" r:id="rId29"/>
    <p:sldLayoutId id="2147483688" r:id="rId30"/>
    <p:sldLayoutId id="2147483689" r:id="rId31"/>
    <p:sldLayoutId id="2147483690" r:id="rId32"/>
    <p:sldLayoutId id="2147483691" r:id="rId3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orient="horz" pos="1620">
          <p15:clr>
            <a:srgbClr val="EA4335"/>
          </p15:clr>
        </p15:guide>
        <p15:guide id="2" pos="2880">
          <p15:clr>
            <a:srgbClr val="EA4335"/>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3193"/>
        <p:cNvGrpSpPr/>
        <p:nvPr/>
      </p:nvGrpSpPr>
      <p:grpSpPr>
        <a:xfrm>
          <a:off x="0" y="0"/>
          <a:ext cx="0" cy="0"/>
          <a:chOff x="0" y="0"/>
          <a:chExt cx="0" cy="0"/>
        </a:xfrm>
      </p:grpSpPr>
      <p:sp>
        <p:nvSpPr>
          <p:cNvPr id="3194" name="Google Shape;3194;p47"/>
          <p:cNvSpPr txBox="1">
            <a:spLocks noGrp="1"/>
          </p:cNvSpPr>
          <p:nvPr>
            <p:ph type="title"/>
          </p:nvPr>
        </p:nvSpPr>
        <p:spPr>
          <a:xfrm>
            <a:off x="244353" y="200600"/>
            <a:ext cx="8661600" cy="572700"/>
          </a:xfrm>
          <a:prstGeom prst="rect">
            <a:avLst/>
          </a:prstGeom>
          <a:noFill/>
          <a:ln>
            <a:noFill/>
          </a:ln>
        </p:spPr>
        <p:txBody>
          <a:bodyPr spcFirstLastPara="1" wrap="square" lIns="91425" tIns="91425" rIns="91425" bIns="91425" anchor="t" anchorCtr="0">
            <a:normAutofit/>
          </a:bodyPr>
          <a:lstStyle>
            <a:lvl1pPr marR="0" lvl="0" algn="l" rtl="0">
              <a:lnSpc>
                <a:spcPct val="100000"/>
              </a:lnSpc>
              <a:spcBef>
                <a:spcPts val="0"/>
              </a:spcBef>
              <a:spcAft>
                <a:spcPts val="0"/>
              </a:spcAft>
              <a:buClr>
                <a:schemeClr val="dk1"/>
              </a:buClr>
              <a:buSzPts val="2400"/>
              <a:buFont typeface="Inter Black"/>
              <a:buNone/>
              <a:defRPr sz="2400" b="0" i="0" u="none" strike="noStrike" cap="none">
                <a:solidFill>
                  <a:schemeClr val="dk1"/>
                </a:solidFill>
                <a:latin typeface="Inter Black"/>
                <a:ea typeface="Inter Black"/>
                <a:cs typeface="Inter Black"/>
                <a:sym typeface="Inter Black"/>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endParaRPr/>
          </a:p>
        </p:txBody>
      </p:sp>
      <p:sp>
        <p:nvSpPr>
          <p:cNvPr id="3195" name="Google Shape;3195;p47"/>
          <p:cNvSpPr txBox="1">
            <a:spLocks noGrp="1"/>
          </p:cNvSpPr>
          <p:nvPr>
            <p:ph type="body" idx="1"/>
          </p:nvPr>
        </p:nvSpPr>
        <p:spPr>
          <a:xfrm>
            <a:off x="244350" y="955800"/>
            <a:ext cx="8661600" cy="3667200"/>
          </a:xfrm>
          <a:prstGeom prst="rect">
            <a:avLst/>
          </a:prstGeom>
          <a:noFill/>
          <a:ln>
            <a:noFill/>
          </a:ln>
        </p:spPr>
        <p:txBody>
          <a:bodyPr spcFirstLastPara="1" wrap="square" lIns="91425" tIns="91425" rIns="91425" bIns="91425" anchor="t" anchorCtr="0">
            <a:normAutofit/>
          </a:bodyPr>
          <a:lstStyle>
            <a:lvl1pPr marL="457200" marR="0" lvl="0" indent="-330200" algn="l" rtl="0">
              <a:lnSpc>
                <a:spcPct val="115000"/>
              </a:lnSpc>
              <a:spcBef>
                <a:spcPts val="0"/>
              </a:spcBef>
              <a:spcAft>
                <a:spcPts val="0"/>
              </a:spcAft>
              <a:buClr>
                <a:schemeClr val="accent1"/>
              </a:buClr>
              <a:buSzPts val="1600"/>
              <a:buFont typeface="Inter"/>
              <a:buChar char="●"/>
              <a:defRPr sz="1600" b="0" i="0" u="none" strike="noStrike" cap="none">
                <a:solidFill>
                  <a:schemeClr val="dk1"/>
                </a:solidFill>
                <a:latin typeface="Inter"/>
                <a:ea typeface="Inter"/>
                <a:cs typeface="Inter"/>
                <a:sym typeface="Inter"/>
              </a:defRPr>
            </a:lvl1pPr>
            <a:lvl2pPr marL="914400" marR="0" lvl="1" indent="-317500" algn="l" rtl="0">
              <a:lnSpc>
                <a:spcPct val="115000"/>
              </a:lnSpc>
              <a:spcBef>
                <a:spcPts val="0"/>
              </a:spcBef>
              <a:spcAft>
                <a:spcPts val="0"/>
              </a:spcAft>
              <a:buClr>
                <a:schemeClr val="dk1"/>
              </a:buClr>
              <a:buSzPts val="1400"/>
              <a:buFont typeface="Inter"/>
              <a:buChar char="○"/>
              <a:defRPr sz="1400" b="0" i="0" u="none" strike="noStrike" cap="none">
                <a:solidFill>
                  <a:schemeClr val="dk1"/>
                </a:solidFill>
                <a:latin typeface="Inter"/>
                <a:ea typeface="Inter"/>
                <a:cs typeface="Inter"/>
                <a:sym typeface="Inter"/>
              </a:defRPr>
            </a:lvl2pPr>
            <a:lvl3pPr marL="1371600" marR="0" lvl="2" indent="-304800" algn="l" rtl="0">
              <a:lnSpc>
                <a:spcPct val="115000"/>
              </a:lnSpc>
              <a:spcBef>
                <a:spcPts val="0"/>
              </a:spcBef>
              <a:spcAft>
                <a:spcPts val="0"/>
              </a:spcAft>
              <a:buClr>
                <a:schemeClr val="dk2"/>
              </a:buClr>
              <a:buSzPts val="1200"/>
              <a:buFont typeface="Inter"/>
              <a:buChar char="■"/>
              <a:defRPr sz="1200" b="0" i="0" u="none" strike="noStrike" cap="none">
                <a:solidFill>
                  <a:schemeClr val="dk1"/>
                </a:solidFill>
                <a:latin typeface="Inter"/>
                <a:ea typeface="Inter"/>
                <a:cs typeface="Inter"/>
                <a:sym typeface="Inter"/>
              </a:defRPr>
            </a:lvl3pPr>
            <a:lvl4pPr marL="1828800" marR="0" lvl="3" indent="-304800" algn="l" rtl="0">
              <a:lnSpc>
                <a:spcPct val="115000"/>
              </a:lnSpc>
              <a:spcBef>
                <a:spcPts val="0"/>
              </a:spcBef>
              <a:spcAft>
                <a:spcPts val="0"/>
              </a:spcAft>
              <a:buClr>
                <a:schemeClr val="dk2"/>
              </a:buClr>
              <a:buSzPts val="1200"/>
              <a:buFont typeface="Inter"/>
              <a:buChar char="●"/>
              <a:defRPr sz="1200" b="0" i="0" u="none" strike="noStrike" cap="none">
                <a:solidFill>
                  <a:schemeClr val="dk1"/>
                </a:solidFill>
                <a:latin typeface="Inter"/>
                <a:ea typeface="Inter"/>
                <a:cs typeface="Inter"/>
                <a:sym typeface="Inter"/>
              </a:defRPr>
            </a:lvl4pPr>
            <a:lvl5pPr marL="2286000" marR="0" lvl="4" indent="-292100" algn="l" rtl="0">
              <a:lnSpc>
                <a:spcPct val="115000"/>
              </a:lnSpc>
              <a:spcBef>
                <a:spcPts val="0"/>
              </a:spcBef>
              <a:spcAft>
                <a:spcPts val="0"/>
              </a:spcAft>
              <a:buClr>
                <a:schemeClr val="dk2"/>
              </a:buClr>
              <a:buSzPts val="1000"/>
              <a:buFont typeface="Inter"/>
              <a:buChar char="○"/>
              <a:defRPr sz="1000" b="0" i="0" u="none" strike="noStrike" cap="none">
                <a:solidFill>
                  <a:schemeClr val="dk1"/>
                </a:solidFill>
                <a:latin typeface="Inter"/>
                <a:ea typeface="Inter"/>
                <a:cs typeface="Inter"/>
                <a:sym typeface="Inter"/>
              </a:defRPr>
            </a:lvl5pPr>
            <a:lvl6pPr marL="2743200" marR="0" lvl="5" indent="-292100" algn="l" rtl="0">
              <a:lnSpc>
                <a:spcPct val="115000"/>
              </a:lnSpc>
              <a:spcBef>
                <a:spcPts val="0"/>
              </a:spcBef>
              <a:spcAft>
                <a:spcPts val="0"/>
              </a:spcAft>
              <a:buClr>
                <a:schemeClr val="dk2"/>
              </a:buClr>
              <a:buSzPts val="1000"/>
              <a:buFont typeface="Inter"/>
              <a:buChar char="■"/>
              <a:defRPr sz="1000" b="0" i="0" u="none" strike="noStrike" cap="none">
                <a:solidFill>
                  <a:schemeClr val="dk1"/>
                </a:solidFill>
                <a:latin typeface="Inter"/>
                <a:ea typeface="Inter"/>
                <a:cs typeface="Inter"/>
                <a:sym typeface="Inter"/>
              </a:defRPr>
            </a:lvl6pPr>
            <a:lvl7pPr marL="3200400" marR="0" lvl="6" indent="-292100" algn="l" rtl="0">
              <a:lnSpc>
                <a:spcPct val="115000"/>
              </a:lnSpc>
              <a:spcBef>
                <a:spcPts val="0"/>
              </a:spcBef>
              <a:spcAft>
                <a:spcPts val="0"/>
              </a:spcAft>
              <a:buClr>
                <a:schemeClr val="dk2"/>
              </a:buClr>
              <a:buSzPts val="1000"/>
              <a:buFont typeface="Inter"/>
              <a:buChar char="●"/>
              <a:defRPr sz="1000" b="0" i="0" u="none" strike="noStrike" cap="none">
                <a:solidFill>
                  <a:schemeClr val="dk1"/>
                </a:solidFill>
                <a:latin typeface="Inter"/>
                <a:ea typeface="Inter"/>
                <a:cs typeface="Inter"/>
                <a:sym typeface="Inter"/>
              </a:defRPr>
            </a:lvl7pPr>
            <a:lvl8pPr marL="3657600" marR="0" lvl="7" indent="-285750" algn="l" rtl="0">
              <a:lnSpc>
                <a:spcPct val="115000"/>
              </a:lnSpc>
              <a:spcBef>
                <a:spcPts val="0"/>
              </a:spcBef>
              <a:spcAft>
                <a:spcPts val="0"/>
              </a:spcAft>
              <a:buClr>
                <a:schemeClr val="dk2"/>
              </a:buClr>
              <a:buSzPts val="900"/>
              <a:buFont typeface="Inter"/>
              <a:buChar char="○"/>
              <a:defRPr sz="900" b="0" i="0" u="none" strike="noStrike" cap="none">
                <a:solidFill>
                  <a:schemeClr val="dk1"/>
                </a:solidFill>
                <a:latin typeface="Inter"/>
                <a:ea typeface="Inter"/>
                <a:cs typeface="Inter"/>
                <a:sym typeface="Inter"/>
              </a:defRPr>
            </a:lvl8pPr>
            <a:lvl9pPr marL="4114800" marR="0" lvl="8" indent="-285750" algn="l" rtl="0">
              <a:lnSpc>
                <a:spcPct val="115000"/>
              </a:lnSpc>
              <a:spcBef>
                <a:spcPts val="0"/>
              </a:spcBef>
              <a:spcAft>
                <a:spcPts val="0"/>
              </a:spcAft>
              <a:buClr>
                <a:schemeClr val="dk2"/>
              </a:buClr>
              <a:buSzPts val="900"/>
              <a:buFont typeface="Inter"/>
              <a:buChar char="■"/>
              <a:defRPr sz="900" b="0" i="0" u="none" strike="noStrike" cap="none">
                <a:solidFill>
                  <a:schemeClr val="dk1"/>
                </a:solidFill>
                <a:latin typeface="Inter"/>
                <a:ea typeface="Inter"/>
                <a:cs typeface="Inter"/>
                <a:sym typeface="Inter"/>
              </a:defRPr>
            </a:lvl9pPr>
          </a:lstStyle>
          <a:p>
            <a:endParaRPr/>
          </a:p>
        </p:txBody>
      </p:sp>
      <p:sp>
        <p:nvSpPr>
          <p:cNvPr id="3196" name="Google Shape;3196;p47"/>
          <p:cNvSpPr txBox="1">
            <a:spLocks noGrp="1"/>
          </p:cNvSpPr>
          <p:nvPr>
            <p:ph type="sldNum" idx="12"/>
          </p:nvPr>
        </p:nvSpPr>
        <p:spPr>
          <a:xfrm>
            <a:off x="8702350" y="4780525"/>
            <a:ext cx="318900" cy="272700"/>
          </a:xfrm>
          <a:prstGeom prst="rect">
            <a:avLst/>
          </a:prstGeom>
          <a:noFill/>
          <a:ln>
            <a:noFill/>
          </a:ln>
        </p:spPr>
        <p:txBody>
          <a:bodyPr spcFirstLastPara="1" wrap="square" lIns="91425" tIns="91425" rIns="91425" bIns="91425" anchor="ctr" anchorCtr="0">
            <a:normAutofit lnSpcReduction="20000"/>
          </a:bodyPr>
          <a:lstStyle>
            <a:lvl1pPr marL="0" marR="0" lvl="0"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1pPr>
            <a:lvl2pPr marL="0" marR="0" lvl="1"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2pPr>
            <a:lvl3pPr marL="0" marR="0" lvl="2"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3pPr>
            <a:lvl4pPr marL="0" marR="0" lvl="3"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4pPr>
            <a:lvl5pPr marL="0" marR="0" lvl="4"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5pPr>
            <a:lvl6pPr marL="0" marR="0" lvl="5"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6pPr>
            <a:lvl7pPr marL="0" marR="0" lvl="6"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7pPr>
            <a:lvl8pPr marL="0" marR="0" lvl="7"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8pPr>
            <a:lvl9pPr marL="0" marR="0" lvl="8" indent="0" algn="r" rtl="0">
              <a:lnSpc>
                <a:spcPct val="100000"/>
              </a:lnSpc>
              <a:spcBef>
                <a:spcPts val="0"/>
              </a:spcBef>
              <a:spcAft>
                <a:spcPts val="0"/>
              </a:spcAft>
              <a:buClr>
                <a:srgbClr val="000000"/>
              </a:buClr>
              <a:buSzPts val="700"/>
              <a:buFont typeface="Arial"/>
              <a:buNone/>
              <a:defRPr sz="700" b="0" i="0" u="none" strike="noStrike" cap="none">
                <a:solidFill>
                  <a:schemeClr val="dk2"/>
                </a:solidFill>
                <a:latin typeface="Inter"/>
                <a:ea typeface="Inter"/>
                <a:cs typeface="Inter"/>
                <a:sym typeface="Inter"/>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92" r:id="rId1"/>
    <p:sldLayoutId id="2147483693" r:id="rId2"/>
    <p:sldLayoutId id="2147483694" r:id="rId3"/>
    <p:sldLayoutId id="2147483695" r:id="rId4"/>
    <p:sldLayoutId id="2147483696" r:id="rId5"/>
    <p:sldLayoutId id="2147483697" r:id="rId6"/>
    <p:sldLayoutId id="2147483698" r:id="rId7"/>
    <p:sldLayoutId id="2147483699" r:id="rId8"/>
    <p:sldLayoutId id="2147483700" r:id="rId9"/>
    <p:sldLayoutId id="2147483701" r:id="rId10"/>
    <p:sldLayoutId id="2147483702" r:id="rId11"/>
    <p:sldLayoutId id="2147483703" r:id="rId12"/>
    <p:sldLayoutId id="2147483704" r:id="rId13"/>
    <p:sldLayoutId id="2147483705" r:id="rId14"/>
    <p:sldLayoutId id="2147483706" r:id="rId15"/>
    <p:sldLayoutId id="2147483707" r:id="rId16"/>
    <p:sldLayoutId id="2147483708" r:id="rId17"/>
    <p:sldLayoutId id="2147483709" r:id="rId18"/>
    <p:sldLayoutId id="2147483710" r:id="rId19"/>
    <p:sldLayoutId id="2147483711" r:id="rId20"/>
    <p:sldLayoutId id="2147483712" r:id="rId2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orient="horz" pos="1620">
          <p15:clr>
            <a:srgbClr val="EA4335"/>
          </p15:clr>
        </p15:guide>
        <p15:guide id="2" pos="2880">
          <p15:clr>
            <a:srgbClr val="EA4335"/>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064"/>
        <p:cNvGrpSpPr/>
        <p:nvPr/>
      </p:nvGrpSpPr>
      <p:grpSpPr>
        <a:xfrm>
          <a:off x="0" y="0"/>
          <a:ext cx="0" cy="0"/>
          <a:chOff x="0" y="0"/>
          <a:chExt cx="0" cy="0"/>
        </a:xfrm>
      </p:grpSpPr>
      <p:sp>
        <p:nvSpPr>
          <p:cNvPr id="5065" name="Google Shape;5065;p69"/>
          <p:cNvSpPr txBox="1">
            <a:spLocks noGrp="1"/>
          </p:cNvSpPr>
          <p:nvPr>
            <p:ph type="title"/>
          </p:nvPr>
        </p:nvSpPr>
        <p:spPr>
          <a:xfrm>
            <a:off x="244353" y="200600"/>
            <a:ext cx="8661600" cy="572700"/>
          </a:xfrm>
          <a:prstGeom prst="rect">
            <a:avLst/>
          </a:prstGeom>
          <a:noFill/>
          <a:ln>
            <a:noFill/>
          </a:ln>
        </p:spPr>
        <p:txBody>
          <a:bodyPr spcFirstLastPara="1" wrap="square" lIns="91425" tIns="91425" rIns="91425" bIns="91425" anchor="t" anchorCtr="0">
            <a:normAutofit/>
          </a:bodyPr>
          <a:lstStyle>
            <a:lvl1pPr lvl="0" rtl="0">
              <a:spcBef>
                <a:spcPts val="0"/>
              </a:spcBef>
              <a:spcAft>
                <a:spcPts val="0"/>
              </a:spcAft>
              <a:buClr>
                <a:schemeClr val="dk1"/>
              </a:buClr>
              <a:buSzPts val="2400"/>
              <a:buFont typeface="Inter Black"/>
              <a:buNone/>
              <a:defRPr sz="2400">
                <a:solidFill>
                  <a:schemeClr val="dk1"/>
                </a:solidFill>
                <a:latin typeface="Inter Black"/>
                <a:ea typeface="Inter Black"/>
                <a:cs typeface="Inter Black"/>
                <a:sym typeface="Inter Black"/>
              </a:defRPr>
            </a:lvl1pPr>
            <a:lvl2pPr lvl="1" rtl="0">
              <a:spcBef>
                <a:spcPts val="0"/>
              </a:spcBef>
              <a:spcAft>
                <a:spcPts val="0"/>
              </a:spcAft>
              <a:buClr>
                <a:schemeClr val="dk1"/>
              </a:buClr>
              <a:buSzPts val="2800"/>
              <a:buNone/>
              <a:defRPr sz="2800">
                <a:solidFill>
                  <a:schemeClr val="dk1"/>
                </a:solidFill>
              </a:defRPr>
            </a:lvl2pPr>
            <a:lvl3pPr lvl="2" rtl="0">
              <a:spcBef>
                <a:spcPts val="0"/>
              </a:spcBef>
              <a:spcAft>
                <a:spcPts val="0"/>
              </a:spcAft>
              <a:buClr>
                <a:schemeClr val="dk1"/>
              </a:buClr>
              <a:buSzPts val="2800"/>
              <a:buNone/>
              <a:defRPr sz="2800">
                <a:solidFill>
                  <a:schemeClr val="dk1"/>
                </a:solidFill>
              </a:defRPr>
            </a:lvl3pPr>
            <a:lvl4pPr lvl="3" rtl="0">
              <a:spcBef>
                <a:spcPts val="0"/>
              </a:spcBef>
              <a:spcAft>
                <a:spcPts val="0"/>
              </a:spcAft>
              <a:buClr>
                <a:schemeClr val="dk1"/>
              </a:buClr>
              <a:buSzPts val="2800"/>
              <a:buNone/>
              <a:defRPr sz="2800">
                <a:solidFill>
                  <a:schemeClr val="dk1"/>
                </a:solidFill>
              </a:defRPr>
            </a:lvl4pPr>
            <a:lvl5pPr lvl="4" rtl="0">
              <a:spcBef>
                <a:spcPts val="0"/>
              </a:spcBef>
              <a:spcAft>
                <a:spcPts val="0"/>
              </a:spcAft>
              <a:buClr>
                <a:schemeClr val="dk1"/>
              </a:buClr>
              <a:buSzPts val="2800"/>
              <a:buNone/>
              <a:defRPr sz="2800">
                <a:solidFill>
                  <a:schemeClr val="dk1"/>
                </a:solidFill>
              </a:defRPr>
            </a:lvl5pPr>
            <a:lvl6pPr lvl="5" rtl="0">
              <a:spcBef>
                <a:spcPts val="0"/>
              </a:spcBef>
              <a:spcAft>
                <a:spcPts val="0"/>
              </a:spcAft>
              <a:buClr>
                <a:schemeClr val="dk1"/>
              </a:buClr>
              <a:buSzPts val="2800"/>
              <a:buNone/>
              <a:defRPr sz="2800">
                <a:solidFill>
                  <a:schemeClr val="dk1"/>
                </a:solidFill>
              </a:defRPr>
            </a:lvl6pPr>
            <a:lvl7pPr lvl="6" rtl="0">
              <a:spcBef>
                <a:spcPts val="0"/>
              </a:spcBef>
              <a:spcAft>
                <a:spcPts val="0"/>
              </a:spcAft>
              <a:buClr>
                <a:schemeClr val="dk1"/>
              </a:buClr>
              <a:buSzPts val="2800"/>
              <a:buNone/>
              <a:defRPr sz="2800">
                <a:solidFill>
                  <a:schemeClr val="dk1"/>
                </a:solidFill>
              </a:defRPr>
            </a:lvl7pPr>
            <a:lvl8pPr lvl="7" rtl="0">
              <a:spcBef>
                <a:spcPts val="0"/>
              </a:spcBef>
              <a:spcAft>
                <a:spcPts val="0"/>
              </a:spcAft>
              <a:buClr>
                <a:schemeClr val="dk1"/>
              </a:buClr>
              <a:buSzPts val="2800"/>
              <a:buNone/>
              <a:defRPr sz="2800">
                <a:solidFill>
                  <a:schemeClr val="dk1"/>
                </a:solidFill>
              </a:defRPr>
            </a:lvl8pPr>
            <a:lvl9pPr lvl="8" rtl="0">
              <a:spcBef>
                <a:spcPts val="0"/>
              </a:spcBef>
              <a:spcAft>
                <a:spcPts val="0"/>
              </a:spcAft>
              <a:buClr>
                <a:schemeClr val="dk1"/>
              </a:buClr>
              <a:buSzPts val="2800"/>
              <a:buNone/>
              <a:defRPr sz="2800">
                <a:solidFill>
                  <a:schemeClr val="dk1"/>
                </a:solidFill>
              </a:defRPr>
            </a:lvl9pPr>
          </a:lstStyle>
          <a:p>
            <a:endParaRPr/>
          </a:p>
        </p:txBody>
      </p:sp>
      <p:sp>
        <p:nvSpPr>
          <p:cNvPr id="5066" name="Google Shape;5066;p69"/>
          <p:cNvSpPr txBox="1">
            <a:spLocks noGrp="1"/>
          </p:cNvSpPr>
          <p:nvPr>
            <p:ph type="body" idx="1"/>
          </p:nvPr>
        </p:nvSpPr>
        <p:spPr>
          <a:xfrm>
            <a:off x="244350" y="955800"/>
            <a:ext cx="8661600" cy="3667200"/>
          </a:xfrm>
          <a:prstGeom prst="rect">
            <a:avLst/>
          </a:prstGeom>
          <a:noFill/>
          <a:ln>
            <a:noFill/>
          </a:ln>
        </p:spPr>
        <p:txBody>
          <a:bodyPr spcFirstLastPara="1" wrap="square" lIns="91425" tIns="91425" rIns="91425" bIns="91425" anchor="t" anchorCtr="0">
            <a:normAutofit/>
          </a:bodyPr>
          <a:lstStyle>
            <a:lvl1pPr marL="457200" lvl="0" indent="-330200" rtl="0">
              <a:lnSpc>
                <a:spcPct val="115000"/>
              </a:lnSpc>
              <a:spcBef>
                <a:spcPts val="0"/>
              </a:spcBef>
              <a:spcAft>
                <a:spcPts val="0"/>
              </a:spcAft>
              <a:buClr>
                <a:schemeClr val="accent1"/>
              </a:buClr>
              <a:buSzPts val="1600"/>
              <a:buFont typeface="Inter"/>
              <a:buChar char="●"/>
              <a:defRPr sz="1600">
                <a:solidFill>
                  <a:schemeClr val="dk1"/>
                </a:solidFill>
                <a:latin typeface="Inter"/>
                <a:ea typeface="Inter"/>
                <a:cs typeface="Inter"/>
                <a:sym typeface="Inter"/>
              </a:defRPr>
            </a:lvl1pPr>
            <a:lvl2pPr marL="914400" lvl="1" indent="-317500" rtl="0">
              <a:lnSpc>
                <a:spcPct val="115000"/>
              </a:lnSpc>
              <a:spcBef>
                <a:spcPts val="0"/>
              </a:spcBef>
              <a:spcAft>
                <a:spcPts val="0"/>
              </a:spcAft>
              <a:buClr>
                <a:schemeClr val="dk1"/>
              </a:buClr>
              <a:buSzPts val="1400"/>
              <a:buFont typeface="Inter"/>
              <a:buChar char="○"/>
              <a:defRPr>
                <a:solidFill>
                  <a:schemeClr val="dk1"/>
                </a:solidFill>
                <a:latin typeface="Inter"/>
                <a:ea typeface="Inter"/>
                <a:cs typeface="Inter"/>
                <a:sym typeface="Inter"/>
              </a:defRPr>
            </a:lvl2pPr>
            <a:lvl3pPr marL="1371600" lvl="2" indent="-304800" rtl="0">
              <a:lnSpc>
                <a:spcPct val="115000"/>
              </a:lnSpc>
              <a:spcBef>
                <a:spcPts val="0"/>
              </a:spcBef>
              <a:spcAft>
                <a:spcPts val="0"/>
              </a:spcAft>
              <a:buClr>
                <a:schemeClr val="dk2"/>
              </a:buClr>
              <a:buSzPts val="1200"/>
              <a:buFont typeface="Inter"/>
              <a:buChar char="■"/>
              <a:defRPr sz="1200">
                <a:solidFill>
                  <a:schemeClr val="dk1"/>
                </a:solidFill>
                <a:latin typeface="Inter"/>
                <a:ea typeface="Inter"/>
                <a:cs typeface="Inter"/>
                <a:sym typeface="Inter"/>
              </a:defRPr>
            </a:lvl3pPr>
            <a:lvl4pPr marL="1828800" lvl="3" indent="-304800" rtl="0">
              <a:lnSpc>
                <a:spcPct val="115000"/>
              </a:lnSpc>
              <a:spcBef>
                <a:spcPts val="0"/>
              </a:spcBef>
              <a:spcAft>
                <a:spcPts val="0"/>
              </a:spcAft>
              <a:buClr>
                <a:schemeClr val="dk2"/>
              </a:buClr>
              <a:buSzPts val="1200"/>
              <a:buFont typeface="Inter"/>
              <a:buChar char="●"/>
              <a:defRPr sz="1200">
                <a:solidFill>
                  <a:schemeClr val="dk1"/>
                </a:solidFill>
                <a:latin typeface="Inter"/>
                <a:ea typeface="Inter"/>
                <a:cs typeface="Inter"/>
                <a:sym typeface="Inter"/>
              </a:defRPr>
            </a:lvl4pPr>
            <a:lvl5pPr marL="2286000" lvl="4" indent="-292100" rtl="0">
              <a:lnSpc>
                <a:spcPct val="115000"/>
              </a:lnSpc>
              <a:spcBef>
                <a:spcPts val="0"/>
              </a:spcBef>
              <a:spcAft>
                <a:spcPts val="0"/>
              </a:spcAft>
              <a:buClr>
                <a:schemeClr val="dk2"/>
              </a:buClr>
              <a:buSzPts val="1000"/>
              <a:buFont typeface="Inter"/>
              <a:buChar char="○"/>
              <a:defRPr sz="1000">
                <a:solidFill>
                  <a:schemeClr val="dk1"/>
                </a:solidFill>
                <a:latin typeface="Inter"/>
                <a:ea typeface="Inter"/>
                <a:cs typeface="Inter"/>
                <a:sym typeface="Inter"/>
              </a:defRPr>
            </a:lvl5pPr>
            <a:lvl6pPr marL="2743200" lvl="5" indent="-292100" rtl="0">
              <a:lnSpc>
                <a:spcPct val="115000"/>
              </a:lnSpc>
              <a:spcBef>
                <a:spcPts val="0"/>
              </a:spcBef>
              <a:spcAft>
                <a:spcPts val="0"/>
              </a:spcAft>
              <a:buClr>
                <a:schemeClr val="dk2"/>
              </a:buClr>
              <a:buSzPts val="1000"/>
              <a:buFont typeface="Inter"/>
              <a:buChar char="■"/>
              <a:defRPr sz="1000">
                <a:solidFill>
                  <a:schemeClr val="dk1"/>
                </a:solidFill>
                <a:latin typeface="Inter"/>
                <a:ea typeface="Inter"/>
                <a:cs typeface="Inter"/>
                <a:sym typeface="Inter"/>
              </a:defRPr>
            </a:lvl6pPr>
            <a:lvl7pPr marL="3200400" lvl="6" indent="-292100" rtl="0">
              <a:lnSpc>
                <a:spcPct val="115000"/>
              </a:lnSpc>
              <a:spcBef>
                <a:spcPts val="0"/>
              </a:spcBef>
              <a:spcAft>
                <a:spcPts val="0"/>
              </a:spcAft>
              <a:buClr>
                <a:schemeClr val="dk2"/>
              </a:buClr>
              <a:buSzPts val="1000"/>
              <a:buFont typeface="Inter"/>
              <a:buChar char="●"/>
              <a:defRPr sz="1000">
                <a:solidFill>
                  <a:schemeClr val="dk1"/>
                </a:solidFill>
                <a:latin typeface="Inter"/>
                <a:ea typeface="Inter"/>
                <a:cs typeface="Inter"/>
                <a:sym typeface="Inter"/>
              </a:defRPr>
            </a:lvl7pPr>
            <a:lvl8pPr marL="3657600" lvl="7" indent="-285750" rtl="0">
              <a:lnSpc>
                <a:spcPct val="115000"/>
              </a:lnSpc>
              <a:spcBef>
                <a:spcPts val="0"/>
              </a:spcBef>
              <a:spcAft>
                <a:spcPts val="0"/>
              </a:spcAft>
              <a:buClr>
                <a:schemeClr val="dk2"/>
              </a:buClr>
              <a:buSzPts val="900"/>
              <a:buFont typeface="Inter"/>
              <a:buChar char="○"/>
              <a:defRPr sz="900">
                <a:solidFill>
                  <a:schemeClr val="dk1"/>
                </a:solidFill>
                <a:latin typeface="Inter"/>
                <a:ea typeface="Inter"/>
                <a:cs typeface="Inter"/>
                <a:sym typeface="Inter"/>
              </a:defRPr>
            </a:lvl8pPr>
            <a:lvl9pPr marL="4114800" lvl="8" indent="-285750" rtl="0">
              <a:lnSpc>
                <a:spcPct val="115000"/>
              </a:lnSpc>
              <a:spcBef>
                <a:spcPts val="0"/>
              </a:spcBef>
              <a:spcAft>
                <a:spcPts val="0"/>
              </a:spcAft>
              <a:buClr>
                <a:schemeClr val="dk2"/>
              </a:buClr>
              <a:buSzPts val="900"/>
              <a:buFont typeface="Inter"/>
              <a:buChar char="■"/>
              <a:defRPr sz="900">
                <a:solidFill>
                  <a:schemeClr val="dk1"/>
                </a:solidFill>
                <a:latin typeface="Inter"/>
                <a:ea typeface="Inter"/>
                <a:cs typeface="Inter"/>
                <a:sym typeface="Inter"/>
              </a:defRPr>
            </a:lvl9pPr>
          </a:lstStyle>
          <a:p>
            <a:endParaRPr/>
          </a:p>
        </p:txBody>
      </p:sp>
      <p:sp>
        <p:nvSpPr>
          <p:cNvPr id="5067" name="Google Shape;5067;p69"/>
          <p:cNvSpPr txBox="1">
            <a:spLocks noGrp="1"/>
          </p:cNvSpPr>
          <p:nvPr>
            <p:ph type="sldNum" idx="12"/>
          </p:nvPr>
        </p:nvSpPr>
        <p:spPr>
          <a:xfrm>
            <a:off x="8702350" y="4780525"/>
            <a:ext cx="318900" cy="272700"/>
          </a:xfrm>
          <a:prstGeom prst="rect">
            <a:avLst/>
          </a:prstGeom>
          <a:noFill/>
          <a:ln>
            <a:noFill/>
          </a:ln>
        </p:spPr>
        <p:txBody>
          <a:bodyPr spcFirstLastPara="1" wrap="square" lIns="91425" tIns="91425" rIns="91425" bIns="91425" anchor="ctr" anchorCtr="0">
            <a:normAutofit lnSpcReduction="20000"/>
          </a:bodyPr>
          <a:lstStyle>
            <a:lvl1pPr lvl="0" algn="r" rtl="0">
              <a:buNone/>
              <a:defRPr sz="700">
                <a:solidFill>
                  <a:schemeClr val="dk2"/>
                </a:solidFill>
                <a:latin typeface="Inter"/>
                <a:ea typeface="Inter"/>
                <a:cs typeface="Inter"/>
                <a:sym typeface="Inter"/>
              </a:defRPr>
            </a:lvl1pPr>
            <a:lvl2pPr lvl="1" algn="r" rtl="0">
              <a:buNone/>
              <a:defRPr sz="700">
                <a:solidFill>
                  <a:schemeClr val="dk2"/>
                </a:solidFill>
                <a:latin typeface="Inter"/>
                <a:ea typeface="Inter"/>
                <a:cs typeface="Inter"/>
                <a:sym typeface="Inter"/>
              </a:defRPr>
            </a:lvl2pPr>
            <a:lvl3pPr lvl="2" algn="r" rtl="0">
              <a:buNone/>
              <a:defRPr sz="700">
                <a:solidFill>
                  <a:schemeClr val="dk2"/>
                </a:solidFill>
                <a:latin typeface="Inter"/>
                <a:ea typeface="Inter"/>
                <a:cs typeface="Inter"/>
                <a:sym typeface="Inter"/>
              </a:defRPr>
            </a:lvl3pPr>
            <a:lvl4pPr lvl="3" algn="r" rtl="0">
              <a:buNone/>
              <a:defRPr sz="700">
                <a:solidFill>
                  <a:schemeClr val="dk2"/>
                </a:solidFill>
                <a:latin typeface="Inter"/>
                <a:ea typeface="Inter"/>
                <a:cs typeface="Inter"/>
                <a:sym typeface="Inter"/>
              </a:defRPr>
            </a:lvl4pPr>
            <a:lvl5pPr lvl="4" algn="r" rtl="0">
              <a:buNone/>
              <a:defRPr sz="700">
                <a:solidFill>
                  <a:schemeClr val="dk2"/>
                </a:solidFill>
                <a:latin typeface="Inter"/>
                <a:ea typeface="Inter"/>
                <a:cs typeface="Inter"/>
                <a:sym typeface="Inter"/>
              </a:defRPr>
            </a:lvl5pPr>
            <a:lvl6pPr lvl="5" algn="r" rtl="0">
              <a:buNone/>
              <a:defRPr sz="700">
                <a:solidFill>
                  <a:schemeClr val="dk2"/>
                </a:solidFill>
                <a:latin typeface="Inter"/>
                <a:ea typeface="Inter"/>
                <a:cs typeface="Inter"/>
                <a:sym typeface="Inter"/>
              </a:defRPr>
            </a:lvl6pPr>
            <a:lvl7pPr lvl="6" algn="r" rtl="0">
              <a:buNone/>
              <a:defRPr sz="700">
                <a:solidFill>
                  <a:schemeClr val="dk2"/>
                </a:solidFill>
                <a:latin typeface="Inter"/>
                <a:ea typeface="Inter"/>
                <a:cs typeface="Inter"/>
                <a:sym typeface="Inter"/>
              </a:defRPr>
            </a:lvl7pPr>
            <a:lvl8pPr lvl="7" algn="r" rtl="0">
              <a:buNone/>
              <a:defRPr sz="700">
                <a:solidFill>
                  <a:schemeClr val="dk2"/>
                </a:solidFill>
                <a:latin typeface="Inter"/>
                <a:ea typeface="Inter"/>
                <a:cs typeface="Inter"/>
                <a:sym typeface="Inter"/>
              </a:defRPr>
            </a:lvl8pPr>
            <a:lvl9pPr lvl="8" algn="r" rtl="0">
              <a:buNone/>
              <a:defRPr sz="700">
                <a:solidFill>
                  <a:schemeClr val="dk2"/>
                </a:solidFill>
                <a:latin typeface="Inter"/>
                <a:ea typeface="Inter"/>
                <a:cs typeface="Inter"/>
                <a:sym typeface="Inter"/>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713" r:id="rId1"/>
    <p:sldLayoutId id="2147483714" r:id="rId2"/>
    <p:sldLayoutId id="2147483715" r:id="rId3"/>
    <p:sldLayoutId id="2147483716" r:id="rId4"/>
    <p:sldLayoutId id="2147483717" r:id="rId5"/>
    <p:sldLayoutId id="2147483718" r:id="rId6"/>
    <p:sldLayoutId id="2147483719" r:id="rId7"/>
    <p:sldLayoutId id="2147483720" r:id="rId8"/>
    <p:sldLayoutId id="2147483721" r:id="rId9"/>
    <p:sldLayoutId id="2147483722" r:id="rId10"/>
    <p:sldLayoutId id="2147483723" r:id="rId11"/>
    <p:sldLayoutId id="2147483724" r:id="rId12"/>
    <p:sldLayoutId id="2147483725" r:id="rId13"/>
    <p:sldLayoutId id="2147483726" r:id="rId14"/>
    <p:sldLayoutId id="2147483727" r:id="rId15"/>
    <p:sldLayoutId id="2147483728" r:id="rId16"/>
    <p:sldLayoutId id="2147483729" r:id="rId17"/>
    <p:sldLayoutId id="2147483730" r:id="rId18"/>
    <p:sldLayoutId id="2147483731" r:id="rId19"/>
    <p:sldLayoutId id="2147483732" r:id="rId20"/>
    <p:sldLayoutId id="2147483733" r:id="rId21"/>
    <p:sldLayoutId id="2147483734" r:id="rId22"/>
    <p:sldLayoutId id="2147483735" r:id="rId23"/>
    <p:sldLayoutId id="2147483736" r:id="rId24"/>
    <p:sldLayoutId id="2147483737" r:id="rId25"/>
    <p:sldLayoutId id="2147483738" r:id="rId26"/>
    <p:sldLayoutId id="2147483739" r:id="rId27"/>
    <p:sldLayoutId id="2147483740" r:id="rId28"/>
    <p:sldLayoutId id="2147483741" r:id="rId29"/>
    <p:sldLayoutId id="2147483742" r:id="rId30"/>
    <p:sldLayoutId id="2147483743" r:id="rId31"/>
    <p:sldLayoutId id="2147483744" r:id="rId32"/>
    <p:sldLayoutId id="2147483745" r:id="rId33"/>
    <p:sldLayoutId id="2147483746" r:id="rId34"/>
    <p:sldLayoutId id="2147483747" r:id="rId35"/>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orient="horz" pos="1620">
          <p15:clr>
            <a:srgbClr val="EA4335"/>
          </p15:clr>
        </p15:guide>
        <p15:guide id="2" pos="2880">
          <p15:clr>
            <a:srgbClr val="EA4335"/>
          </p15:clr>
        </p15:guide>
      </p15:sldGuideLst>
    </p:ext>
  </p:extLst>
</p:sldMaster>
</file>

<file path=ppt/slides/_rels/slide1.xml.rels><?xml version="1.0" encoding="UTF-8" standalone="yes"?>
<Relationships xmlns="http://schemas.openxmlformats.org/package/2006/relationships"><Relationship Id="rId8" Type="http://schemas.openxmlformats.org/officeDocument/2006/relationships/hyperlink" Target="https://wexbenefitskb.egain.cloud/system/templates/selfservice/dbika/help/agent/locale/en-US/portal/308900000001002/content-version/PROD-2355/PROD-21235/Substantiate-Medical-Flexible-Spending-Account-Medical-FSA-purchases-of-eligible-expenses?query=How%20to%20substantiate%20medical%20flexible%20spending%20account%20(medical%20FSA)%20purchases%20of%20eligible%20expenses" TargetMode="External"/><Relationship Id="rId13" Type="http://schemas.openxmlformats.org/officeDocument/2006/relationships/hyperlink" Target="https://www.screencast.com/t/hp4FlHaK6" TargetMode="External"/><Relationship Id="rId3" Type="http://schemas.openxmlformats.org/officeDocument/2006/relationships/hyperlink" Target="https://wexbenefitskb.egain.cloud/system/templates/selfservice/dbika/help/agent/locale/en-US/portal/308900000001002/content-version/PROD-2276/PROD-59706/Getting-started-with-your-online-account?query=Getting%20started%20with%20your%20online%20account" TargetMode="External"/><Relationship Id="rId7" Type="http://schemas.openxmlformats.org/officeDocument/2006/relationships/hyperlink" Target="https://www.screencast.com/t/2ItIBfCZLzc" TargetMode="External"/><Relationship Id="rId12" Type="http://schemas.openxmlformats.org/officeDocument/2006/relationships/hyperlink" Target="https://wexbenefitskb.egain.cloud/system/templates/selfservice/dbika/help/agent/locale/en-US/portal/308900000001002/content-version/PROD-2088/PROD-71953/Substantiate-dependent-care-FSA-purchases-of-eligible-expenses?query=Substantiate%20Dependent%20Care%20Flexible%20Spending%20Account%20(Dependent%20Care%20FSA)%20purchases%20of%20eligible%20expenses" TargetMode="External"/><Relationship Id="rId2" Type="http://schemas.openxmlformats.org/officeDocument/2006/relationships/notesSlide" Target="../notesSlides/notesSlide1.xml"/><Relationship Id="rId1" Type="http://schemas.openxmlformats.org/officeDocument/2006/relationships/slideLayout" Target="../slideLayouts/slideLayout93.xml"/><Relationship Id="rId6" Type="http://schemas.openxmlformats.org/officeDocument/2006/relationships/hyperlink" Target="https://wexbenefitskb.egain.cloud/system/templates/selfservice/dbika/help/agent/locale/en-US/portal/308900000001002/content-version/PROD-3349/PROD-85106/Eligible-expenses-for-benefits-plans?query=Eligible%20expenses%20for%20HSA%20and%20medical%20FSA%20benefits%20plans" TargetMode="External"/><Relationship Id="rId11" Type="http://schemas.openxmlformats.org/officeDocument/2006/relationships/hyperlink" Target="https://www.screencast.com/t/GH0BaAFQBc" TargetMode="External"/><Relationship Id="rId5" Type="http://schemas.openxmlformats.org/officeDocument/2006/relationships/hyperlink" Target="https://wexbenefitskb.egain.cloud/system/templates/selfservice/dbika/help/agent/locale/en-US/portal/308900000001002/content-version/PROD-2188/PROD-55857/How-to-upload-documentation-to-an-existing-claim-in-the-WEX-benefits-mobile-app?query=How%20to%20upload%20documentation%20to%20an%20existing%20claim%20in%20benefit%20mobile%20app" TargetMode="External"/><Relationship Id="rId10" Type="http://schemas.openxmlformats.org/officeDocument/2006/relationships/hyperlink" Target="https://wexbenefitskb.egain.cloud/system/templates/selfservice/dbika/help/agent/locale/en-US/portal/308900000001002/content-version/PROD-2088/PROD-71953/Substantiate-dependent-care-FSA-purchases-of-eligible-expenses?query=Dependent%20care%20flexible%20spending%20account%20(Dependent%20Care%20FSA)%20eligible%20expenses" TargetMode="External"/><Relationship Id="rId4" Type="http://schemas.openxmlformats.org/officeDocument/2006/relationships/hyperlink" Target="https://www.screencast.com/t/bJDXAUdT" TargetMode="External"/><Relationship Id="rId9" Type="http://schemas.openxmlformats.org/officeDocument/2006/relationships/hyperlink" Target="https://www.screencast.com/t/V5Qeaxawr" TargetMode="Externa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86.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4.xml"/><Relationship Id="rId1" Type="http://schemas.openxmlformats.org/officeDocument/2006/relationships/slideLayout" Target="../slideLayouts/slideLayout69.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6.xml"/><Relationship Id="rId1" Type="http://schemas.openxmlformats.org/officeDocument/2006/relationships/slideLayout" Target="../slideLayouts/slideLayout6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3.xml"/></Relationships>
</file>

<file path=ppt/slides/_rels/slide12.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2.xml"/><Relationship Id="rId1" Type="http://schemas.openxmlformats.org/officeDocument/2006/relationships/slideLayout" Target="../slideLayouts/slideLayout87.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13.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3.xml"/><Relationship Id="rId1" Type="http://schemas.openxmlformats.org/officeDocument/2006/relationships/slideLayout" Target="../slideLayouts/slideLayout70.xml"/><Relationship Id="rId4" Type="http://schemas.openxmlformats.org/officeDocument/2006/relationships/image" Target="../media/image22.jp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5.xml"/><Relationship Id="rId1" Type="http://schemas.openxmlformats.org/officeDocument/2006/relationships/slideLayout" Target="../slideLayouts/slideLayout43.xml"/><Relationship Id="rId4" Type="http://schemas.openxmlformats.org/officeDocument/2006/relationships/image" Target="../media/image24.png"/></Relationships>
</file>

<file path=ppt/slides/_rels/slide1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6.xml"/><Relationship Id="rId1" Type="http://schemas.openxmlformats.org/officeDocument/2006/relationships/slideLayout" Target="../slideLayouts/slideLayout43.xml"/><Relationship Id="rId4" Type="http://schemas.openxmlformats.org/officeDocument/2006/relationships/image" Target="../media/image24.png"/></Relationships>
</file>

<file path=ppt/slides/_rels/slide1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7.xml"/><Relationship Id="rId1" Type="http://schemas.openxmlformats.org/officeDocument/2006/relationships/slideLayout" Target="../slideLayouts/slideLayout43.xml"/><Relationship Id="rId4" Type="http://schemas.openxmlformats.org/officeDocument/2006/relationships/image" Target="../media/image24.png"/></Relationships>
</file>

<file path=ppt/slides/_rels/slide1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8.xml"/><Relationship Id="rId1" Type="http://schemas.openxmlformats.org/officeDocument/2006/relationships/slideLayout" Target="../slideLayouts/slideLayout43.xml"/><Relationship Id="rId4" Type="http://schemas.openxmlformats.org/officeDocument/2006/relationships/image" Target="../media/image24.png"/></Relationships>
</file>

<file path=ppt/slides/_rels/slide1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9.xml"/><Relationship Id="rId1" Type="http://schemas.openxmlformats.org/officeDocument/2006/relationships/slideLayout" Target="../slideLayouts/slideLayout43.xml"/><Relationship Id="rId4" Type="http://schemas.openxmlformats.org/officeDocument/2006/relationships/image" Target="../media/image24.png"/></Relationships>
</file>

<file path=ppt/slides/_rels/slide2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0.xml"/><Relationship Id="rId1" Type="http://schemas.openxmlformats.org/officeDocument/2006/relationships/slideLayout" Target="../slideLayouts/slideLayout69.xml"/></Relationships>
</file>

<file path=ppt/slides/_rels/slide2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1.xml"/><Relationship Id="rId1" Type="http://schemas.openxmlformats.org/officeDocument/2006/relationships/slideLayout" Target="../slideLayouts/slideLayout86.xml"/><Relationship Id="rId4" Type="http://schemas.openxmlformats.org/officeDocument/2006/relationships/image" Target="../media/image27.png"/></Relationships>
</file>

<file path=ppt/slides/_rels/slide2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2.xml"/><Relationship Id="rId1" Type="http://schemas.openxmlformats.org/officeDocument/2006/relationships/slideLayout" Target="../slideLayouts/slideLayout86.xml"/><Relationship Id="rId5" Type="http://schemas.openxmlformats.org/officeDocument/2006/relationships/image" Target="../media/image29.png"/><Relationship Id="rId4" Type="http://schemas.openxmlformats.org/officeDocument/2006/relationships/image" Target="../media/image27.png"/></Relationships>
</file>

<file path=ppt/slides/_rels/slide2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3.xml"/><Relationship Id="rId1" Type="http://schemas.openxmlformats.org/officeDocument/2006/relationships/slideLayout" Target="../slideLayouts/slideLayout86.xml"/><Relationship Id="rId4" Type="http://schemas.openxmlformats.org/officeDocument/2006/relationships/image" Target="../media/image30.png"/></Relationships>
</file>

<file path=ppt/slides/_rels/slide2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4.xml"/><Relationship Id="rId1" Type="http://schemas.openxmlformats.org/officeDocument/2006/relationships/slideLayout" Target="../slideLayouts/slideLayout86.xml"/></Relationships>
</file>

<file path=ppt/slides/_rels/slide2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5.xml"/><Relationship Id="rId1" Type="http://schemas.openxmlformats.org/officeDocument/2006/relationships/slideLayout" Target="../slideLayouts/slideLayout86.xml"/><Relationship Id="rId4" Type="http://schemas.openxmlformats.org/officeDocument/2006/relationships/image" Target="../media/image32.png"/></Relationships>
</file>

<file path=ppt/slides/_rels/slide2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6.xml"/><Relationship Id="rId1" Type="http://schemas.openxmlformats.org/officeDocument/2006/relationships/slideLayout" Target="../slideLayouts/slideLayout86.xml"/><Relationship Id="rId4" Type="http://schemas.openxmlformats.org/officeDocument/2006/relationships/image" Target="../media/image33.png"/></Relationships>
</file>

<file path=ppt/slides/_rels/slide2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7.xml"/><Relationship Id="rId1" Type="http://schemas.openxmlformats.org/officeDocument/2006/relationships/slideLayout" Target="../slideLayouts/slideLayout86.xml"/><Relationship Id="rId5" Type="http://schemas.openxmlformats.org/officeDocument/2006/relationships/image" Target="../media/image34.png"/><Relationship Id="rId4" Type="http://schemas.openxmlformats.org/officeDocument/2006/relationships/image" Target="../media/image30.png"/></Relationships>
</file>

<file path=ppt/slides/_rels/slide2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8.xml"/><Relationship Id="rId1" Type="http://schemas.openxmlformats.org/officeDocument/2006/relationships/slideLayout" Target="../slideLayouts/slideLayout86.xml"/><Relationship Id="rId5" Type="http://schemas.openxmlformats.org/officeDocument/2006/relationships/image" Target="../media/image34.png"/><Relationship Id="rId4" Type="http://schemas.openxmlformats.org/officeDocument/2006/relationships/image" Target="../media/image30.png"/></Relationships>
</file>

<file path=ppt/slides/_rels/slide29.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9.xml"/><Relationship Id="rId1" Type="http://schemas.openxmlformats.org/officeDocument/2006/relationships/slideLayout" Target="../slideLayouts/slideLayout69.xml"/></Relationships>
</file>

<file path=ppt/slides/_rels/slide3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0.xml"/><Relationship Id="rId1" Type="http://schemas.openxmlformats.org/officeDocument/2006/relationships/slideLayout" Target="../slideLayouts/slideLayout82.xml"/><Relationship Id="rId4" Type="http://schemas.openxmlformats.org/officeDocument/2006/relationships/image" Target="../media/image37.png"/></Relationships>
</file>

<file path=ppt/slides/_rels/slide3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1.xml"/><Relationship Id="rId1" Type="http://schemas.openxmlformats.org/officeDocument/2006/relationships/slideLayout" Target="../slideLayouts/slideLayout82.xml"/></Relationships>
</file>

<file path=ppt/slides/_rels/slide32.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32.xml"/><Relationship Id="rId1" Type="http://schemas.openxmlformats.org/officeDocument/2006/relationships/slideLayout" Target="../slideLayouts/slideLayout82.xml"/></Relationships>
</file>

<file path=ppt/slides/_rels/slide33.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33.xml"/><Relationship Id="rId1" Type="http://schemas.openxmlformats.org/officeDocument/2006/relationships/slideLayout" Target="../slideLayouts/slideLayout82.xml"/><Relationship Id="rId4" Type="http://schemas.openxmlformats.org/officeDocument/2006/relationships/image" Target="../media/image41.png"/></Relationships>
</file>

<file path=ppt/slides/_rels/slide34.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34.xml"/><Relationship Id="rId1" Type="http://schemas.openxmlformats.org/officeDocument/2006/relationships/slideLayout" Target="../slideLayouts/slideLayout82.xml"/><Relationship Id="rId4" Type="http://schemas.openxmlformats.org/officeDocument/2006/relationships/image" Target="../media/image42.png"/></Relationships>
</file>

<file path=ppt/slides/_rels/slide3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5.xml"/><Relationship Id="rId1" Type="http://schemas.openxmlformats.org/officeDocument/2006/relationships/slideLayout" Target="../slideLayouts/slideLayout69.xml"/><Relationship Id="rId4" Type="http://schemas.openxmlformats.org/officeDocument/2006/relationships/image" Target="../media/image43.jpg"/></Relationships>
</file>

<file path=ppt/slides/_rels/slide36.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36.xml"/><Relationship Id="rId1" Type="http://schemas.openxmlformats.org/officeDocument/2006/relationships/slideLayout" Target="../slideLayouts/slideLayout64.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43.xml"/></Relationships>
</file>

<file path=ppt/slides/_rels/slide38.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38.xml"/><Relationship Id="rId1" Type="http://schemas.openxmlformats.org/officeDocument/2006/relationships/slideLayout" Target="../slideLayouts/slideLayout70.xml"/><Relationship Id="rId5" Type="http://schemas.openxmlformats.org/officeDocument/2006/relationships/image" Target="../media/image45.png"/><Relationship Id="rId4" Type="http://schemas.openxmlformats.org/officeDocument/2006/relationships/image" Target="../media/image22.jpg"/></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40.xml"/><Relationship Id="rId1" Type="http://schemas.openxmlformats.org/officeDocument/2006/relationships/slideLayout" Target="../slideLayouts/slideLayout43.xml"/></Relationships>
</file>

<file path=ppt/slides/_rels/slide41.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41.xml"/><Relationship Id="rId1" Type="http://schemas.openxmlformats.org/officeDocument/2006/relationships/slideLayout" Target="../slideLayouts/slideLayout43.xml"/></Relationships>
</file>

<file path=ppt/slides/_rels/slide42.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42.xml"/><Relationship Id="rId1" Type="http://schemas.openxmlformats.org/officeDocument/2006/relationships/slideLayout" Target="../slideLayouts/slideLayout43.xml"/></Relationships>
</file>

<file path=ppt/slides/_rels/slide43.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43.xml"/><Relationship Id="rId1" Type="http://schemas.openxmlformats.org/officeDocument/2006/relationships/slideLayout" Target="../slideLayouts/slideLayout43.xml"/></Relationships>
</file>

<file path=ppt/slides/_rels/slide44.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44.xml"/><Relationship Id="rId1" Type="http://schemas.openxmlformats.org/officeDocument/2006/relationships/slideLayout" Target="../slideLayouts/slideLayout43.xml"/></Relationships>
</file>

<file path=ppt/slides/_rels/slide45.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45.xml"/><Relationship Id="rId1" Type="http://schemas.openxmlformats.org/officeDocument/2006/relationships/slideLayout" Target="../slideLayouts/slideLayout69.xml"/></Relationships>
</file>

<file path=ppt/slides/_rels/slide46.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46.xml"/><Relationship Id="rId1" Type="http://schemas.openxmlformats.org/officeDocument/2006/relationships/slideLayout" Target="../slideLayouts/slideLayout82.xml"/></Relationships>
</file>

<file path=ppt/slides/_rels/slide47.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47.xml"/><Relationship Id="rId1" Type="http://schemas.openxmlformats.org/officeDocument/2006/relationships/slideLayout" Target="../slideLayouts/slideLayout82.xml"/><Relationship Id="rId4" Type="http://schemas.openxmlformats.org/officeDocument/2006/relationships/image" Target="../media/image49.png"/></Relationships>
</file>

<file path=ppt/slides/_rels/slide48.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48.xml"/><Relationship Id="rId1" Type="http://schemas.openxmlformats.org/officeDocument/2006/relationships/slideLayout" Target="../slideLayouts/slideLayout93.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96.xml"/></Relationships>
</file>

<file path=ppt/slides/slide1.xml><?xml version="1.0" encoding="utf-8"?>
<p:sld xmlns:a="http://schemas.openxmlformats.org/drawingml/2006/main" xmlns:r="http://schemas.openxmlformats.org/officeDocument/2006/relationships" xmlns:p="http://schemas.openxmlformats.org/presentationml/2006/main" show="0">
  <p:cSld>
    <p:spTree>
      <p:nvGrpSpPr>
        <p:cNvPr id="1" name="Shape 8437"/>
        <p:cNvGrpSpPr/>
        <p:nvPr/>
      </p:nvGrpSpPr>
      <p:grpSpPr>
        <a:xfrm>
          <a:off x="0" y="0"/>
          <a:ext cx="0" cy="0"/>
          <a:chOff x="0" y="0"/>
          <a:chExt cx="0" cy="0"/>
        </a:xfrm>
      </p:grpSpPr>
      <p:sp>
        <p:nvSpPr>
          <p:cNvPr id="8438" name="Google Shape;8438;p106"/>
          <p:cNvSpPr txBox="1"/>
          <p:nvPr/>
        </p:nvSpPr>
        <p:spPr>
          <a:xfrm>
            <a:off x="558925" y="959425"/>
            <a:ext cx="8242200" cy="1159261"/>
          </a:xfrm>
          <a:prstGeom prst="rect">
            <a:avLst/>
          </a:prstGeom>
          <a:noFill/>
          <a:ln>
            <a:noFill/>
          </a:ln>
        </p:spPr>
        <p:txBody>
          <a:bodyPr spcFirstLastPara="1" wrap="square" lIns="91425" tIns="91425" rIns="91425" bIns="91425" anchor="t" anchorCtr="0">
            <a:spAutoFit/>
          </a:bodyPr>
          <a:lstStyle/>
          <a:p>
            <a:pPr marL="457200" lvl="0" indent="-292100" algn="l" rtl="0">
              <a:lnSpc>
                <a:spcPct val="100000"/>
              </a:lnSpc>
              <a:spcBef>
                <a:spcPts val="1000"/>
              </a:spcBef>
              <a:spcAft>
                <a:spcPts val="0"/>
              </a:spcAft>
              <a:buClr>
                <a:srgbClr val="434343"/>
              </a:buClr>
              <a:buSzPts val="1000"/>
              <a:buFont typeface="Inter"/>
              <a:buChar char="●"/>
            </a:pPr>
            <a:r>
              <a:rPr lang="en" sz="1000" dirty="0">
                <a:solidFill>
                  <a:srgbClr val="434343"/>
                </a:solidFill>
                <a:latin typeface="Inter"/>
                <a:ea typeface="Inter"/>
                <a:cs typeface="Inter"/>
                <a:sym typeface="Inter"/>
              </a:rPr>
              <a:t>Add/remove slides as needed to tailor your presentation</a:t>
            </a:r>
            <a:endParaRPr sz="1000" dirty="0">
              <a:solidFill>
                <a:srgbClr val="434343"/>
              </a:solidFill>
              <a:latin typeface="Inter"/>
              <a:ea typeface="Inter"/>
              <a:cs typeface="Inter"/>
              <a:sym typeface="Inter"/>
            </a:endParaRPr>
          </a:p>
          <a:p>
            <a:pPr marL="457200" lvl="0" indent="-292100" algn="l" rtl="0">
              <a:lnSpc>
                <a:spcPct val="100000"/>
              </a:lnSpc>
              <a:spcBef>
                <a:spcPts val="1000"/>
              </a:spcBef>
              <a:spcAft>
                <a:spcPts val="0"/>
              </a:spcAft>
              <a:buClr>
                <a:srgbClr val="434343"/>
              </a:buClr>
              <a:buSzPts val="1000"/>
              <a:buFont typeface="Inter"/>
              <a:buChar char="●"/>
            </a:pPr>
            <a:r>
              <a:rPr lang="en" sz="1000" dirty="0">
                <a:solidFill>
                  <a:srgbClr val="434343"/>
                </a:solidFill>
                <a:latin typeface="Inter"/>
                <a:ea typeface="Inter"/>
                <a:cs typeface="Inter"/>
                <a:sym typeface="Inter"/>
              </a:rPr>
              <a:t>To share/email, click “File” in the top left of main menu above and then “Download.”</a:t>
            </a:r>
            <a:endParaRPr sz="1000" dirty="0">
              <a:solidFill>
                <a:srgbClr val="434343"/>
              </a:solidFill>
              <a:latin typeface="Inter"/>
              <a:ea typeface="Inter"/>
              <a:cs typeface="Inter"/>
              <a:sym typeface="Inter"/>
            </a:endParaRPr>
          </a:p>
          <a:p>
            <a:pPr marL="914400" lvl="1" indent="-292100" algn="l" rtl="0">
              <a:lnSpc>
                <a:spcPct val="100000"/>
              </a:lnSpc>
              <a:spcBef>
                <a:spcPts val="1000"/>
              </a:spcBef>
              <a:spcAft>
                <a:spcPts val="1000"/>
              </a:spcAft>
              <a:buClr>
                <a:srgbClr val="434343"/>
              </a:buClr>
              <a:buSzPts val="1000"/>
              <a:buFont typeface="Inter"/>
              <a:buChar char="○"/>
            </a:pPr>
            <a:r>
              <a:rPr lang="en" sz="1000" dirty="0">
                <a:solidFill>
                  <a:srgbClr val="434343"/>
                </a:solidFill>
                <a:latin typeface="Inter"/>
                <a:ea typeface="Inter"/>
                <a:cs typeface="Inter"/>
                <a:sym typeface="Inter"/>
              </a:rPr>
              <a:t>Recommend downloading as a PDF for easy emailing and reading by the recipient</a:t>
            </a:r>
            <a:endParaRPr sz="1000" dirty="0">
              <a:solidFill>
                <a:srgbClr val="434343"/>
              </a:solidFill>
              <a:latin typeface="Inter"/>
              <a:ea typeface="Inter"/>
              <a:cs typeface="Inter"/>
              <a:sym typeface="Inter"/>
            </a:endParaRPr>
          </a:p>
        </p:txBody>
      </p:sp>
      <p:sp>
        <p:nvSpPr>
          <p:cNvPr id="8439" name="Google Shape;8439;p106"/>
          <p:cNvSpPr/>
          <p:nvPr/>
        </p:nvSpPr>
        <p:spPr>
          <a:xfrm>
            <a:off x="2993150" y="104125"/>
            <a:ext cx="2893200" cy="765600"/>
          </a:xfrm>
          <a:prstGeom prst="roundRect">
            <a:avLst>
              <a:gd name="adj" fmla="val 16667"/>
            </a:avLst>
          </a:prstGeom>
          <a:solidFill>
            <a:schemeClr val="accent1"/>
          </a:solidFill>
          <a:ln>
            <a:noFill/>
          </a:ln>
          <a:effectLst>
            <a:outerShdw blurRad="342900" dist="114300" dir="5400000" algn="bl" rotWithShape="0">
              <a:schemeClr val="lt2">
                <a:alpha val="50000"/>
              </a:schemeClr>
            </a:outerShdw>
          </a:effectLst>
        </p:spPr>
        <p:txBody>
          <a:bodyPr spcFirstLastPara="1" wrap="square" lIns="91425" tIns="91425" rIns="91425" bIns="91425" anchor="ctr" anchorCtr="0">
            <a:noAutofit/>
          </a:bodyPr>
          <a:lstStyle/>
          <a:p>
            <a:pPr marL="365760" marR="182880" lvl="0" indent="0" algn="l" rtl="0">
              <a:lnSpc>
                <a:spcPct val="115000"/>
              </a:lnSpc>
              <a:spcBef>
                <a:spcPts val="0"/>
              </a:spcBef>
              <a:spcAft>
                <a:spcPts val="0"/>
              </a:spcAft>
              <a:buNone/>
            </a:pPr>
            <a:r>
              <a:rPr lang="en" sz="1200" b="1">
                <a:solidFill>
                  <a:schemeClr val="lt1"/>
                </a:solidFill>
                <a:latin typeface="Inter"/>
                <a:ea typeface="Inter"/>
                <a:cs typeface="Inter"/>
                <a:sym typeface="Inter"/>
              </a:rPr>
              <a:t>Read, then delete this slide</a:t>
            </a:r>
            <a:endParaRPr sz="1200" b="1">
              <a:solidFill>
                <a:schemeClr val="lt1"/>
              </a:solidFill>
              <a:latin typeface="Inter"/>
              <a:ea typeface="Inter"/>
              <a:cs typeface="Inter"/>
              <a:sym typeface="Inter"/>
            </a:endParaRPr>
          </a:p>
        </p:txBody>
      </p:sp>
      <p:sp>
        <p:nvSpPr>
          <p:cNvPr id="8440" name="Google Shape;8440;p106"/>
          <p:cNvSpPr/>
          <p:nvPr/>
        </p:nvSpPr>
        <p:spPr>
          <a:xfrm>
            <a:off x="137600" y="2302933"/>
            <a:ext cx="8777100" cy="2677092"/>
          </a:xfrm>
          <a:prstGeom prst="roundRect">
            <a:avLst>
              <a:gd name="adj" fmla="val 16667"/>
            </a:avLst>
          </a:prstGeom>
          <a:solidFill>
            <a:schemeClr val="accent1"/>
          </a:solidFill>
          <a:ln>
            <a:noFill/>
          </a:ln>
          <a:effectLst>
            <a:outerShdw blurRad="342900" dist="114300" dir="5400000" algn="bl" rotWithShape="0">
              <a:schemeClr val="lt2">
                <a:alpha val="50000"/>
              </a:schemeClr>
            </a:outerShdw>
          </a:effectLst>
        </p:spPr>
        <p:txBody>
          <a:bodyPr spcFirstLastPara="1" wrap="square" lIns="91425" tIns="91425" rIns="91425" bIns="91425" anchor="ctr" anchorCtr="0">
            <a:noAutofit/>
          </a:bodyPr>
          <a:lstStyle/>
          <a:p>
            <a:pPr marL="0" marR="182880" lvl="0" indent="0" algn="ctr" rtl="0">
              <a:lnSpc>
                <a:spcPct val="115000"/>
              </a:lnSpc>
              <a:spcBef>
                <a:spcPts val="0"/>
              </a:spcBef>
              <a:spcAft>
                <a:spcPts val="0"/>
              </a:spcAft>
              <a:buNone/>
            </a:pPr>
            <a:r>
              <a:rPr lang="en" sz="1200" b="1" dirty="0">
                <a:solidFill>
                  <a:schemeClr val="lt1"/>
                </a:solidFill>
                <a:latin typeface="Inter"/>
                <a:ea typeface="Inter"/>
                <a:cs typeface="Inter"/>
                <a:sym typeface="Inter"/>
              </a:rPr>
              <a:t>If are you looking for instructions or videos on the webinar subjects, </a:t>
            </a:r>
            <a:endParaRPr sz="1200" b="1" dirty="0">
              <a:solidFill>
                <a:schemeClr val="lt1"/>
              </a:solidFill>
              <a:latin typeface="Inter"/>
              <a:ea typeface="Inter"/>
              <a:cs typeface="Inter"/>
              <a:sym typeface="Inter"/>
            </a:endParaRPr>
          </a:p>
          <a:p>
            <a:pPr marL="0" marR="182880" lvl="0" indent="0" algn="ctr" rtl="0">
              <a:lnSpc>
                <a:spcPct val="115000"/>
              </a:lnSpc>
              <a:spcBef>
                <a:spcPts val="0"/>
              </a:spcBef>
              <a:spcAft>
                <a:spcPts val="0"/>
              </a:spcAft>
              <a:buNone/>
            </a:pPr>
            <a:r>
              <a:rPr lang="en" sz="1200" b="1" dirty="0">
                <a:solidFill>
                  <a:schemeClr val="lt1"/>
                </a:solidFill>
                <a:latin typeface="Inter"/>
                <a:ea typeface="Inter"/>
                <a:cs typeface="Inter"/>
                <a:sym typeface="Inter"/>
              </a:rPr>
              <a:t>we have linked the participant articles and video of each topic. </a:t>
            </a:r>
            <a:endParaRPr sz="1200" b="1" dirty="0">
              <a:solidFill>
                <a:schemeClr val="lt1"/>
              </a:solidFill>
              <a:latin typeface="Inter"/>
              <a:ea typeface="Inter"/>
              <a:cs typeface="Inter"/>
              <a:sym typeface="Inter"/>
            </a:endParaRPr>
          </a:p>
          <a:p>
            <a:pPr marL="0" marR="182880" lvl="0" indent="0" algn="l" rtl="0">
              <a:lnSpc>
                <a:spcPct val="115000"/>
              </a:lnSpc>
              <a:spcBef>
                <a:spcPts val="0"/>
              </a:spcBef>
              <a:spcAft>
                <a:spcPts val="0"/>
              </a:spcAft>
              <a:buNone/>
            </a:pPr>
            <a:endParaRPr sz="1000" b="1" dirty="0">
              <a:solidFill>
                <a:schemeClr val="lt1"/>
              </a:solidFill>
              <a:latin typeface="Inter"/>
              <a:ea typeface="Inter"/>
              <a:cs typeface="Inter"/>
              <a:sym typeface="Inter"/>
            </a:endParaRPr>
          </a:p>
          <a:p>
            <a:pPr marL="0" marR="182880" lvl="0" indent="0" algn="l" rtl="0">
              <a:lnSpc>
                <a:spcPct val="150000"/>
              </a:lnSpc>
              <a:spcBef>
                <a:spcPts val="0"/>
              </a:spcBef>
              <a:spcAft>
                <a:spcPts val="0"/>
              </a:spcAft>
              <a:buNone/>
            </a:pPr>
            <a:r>
              <a:rPr lang="en" sz="1000" dirty="0">
                <a:solidFill>
                  <a:schemeClr val="lt1"/>
                </a:solidFill>
                <a:latin typeface="Inter Medium"/>
                <a:ea typeface="Inter Medium"/>
                <a:cs typeface="Inter Medium"/>
                <a:sym typeface="Inter Medium"/>
              </a:rPr>
              <a:t>How to upload documentation to an existing claim in your online account </a:t>
            </a:r>
            <a:r>
              <a:rPr lang="en" sz="1000" b="1" dirty="0">
                <a:solidFill>
                  <a:schemeClr val="lt1"/>
                </a:solidFill>
                <a:latin typeface="Inter"/>
                <a:ea typeface="Inter"/>
                <a:cs typeface="Inter"/>
                <a:sym typeface="Inter"/>
              </a:rPr>
              <a:t> 			</a:t>
            </a:r>
            <a:r>
              <a:rPr lang="en" sz="1000" b="1" u="sng" dirty="0">
                <a:solidFill>
                  <a:schemeClr val="lt1"/>
                </a:solidFill>
                <a:latin typeface="Inter"/>
                <a:ea typeface="Inter"/>
                <a:cs typeface="Inter"/>
                <a:sym typeface="Inter"/>
                <a:hlinkClick r:id="rId3">
                  <a:extLst>
                    <a:ext uri="{A12FA001-AC4F-418D-AE19-62706E023703}">
                      <ahyp:hlinkClr xmlns:ahyp="http://schemas.microsoft.com/office/drawing/2018/hyperlinkcolor" val="tx"/>
                    </a:ext>
                  </a:extLst>
                </a:hlinkClick>
              </a:rPr>
              <a:t>Article</a:t>
            </a:r>
            <a:r>
              <a:rPr lang="en" sz="1000" b="1" dirty="0">
                <a:solidFill>
                  <a:schemeClr val="lt1"/>
                </a:solidFill>
                <a:latin typeface="Inter"/>
                <a:ea typeface="Inter"/>
                <a:cs typeface="Inter"/>
                <a:sym typeface="Inter"/>
              </a:rPr>
              <a:t> | </a:t>
            </a:r>
            <a:r>
              <a:rPr lang="en" sz="1000" b="1" u="sng" dirty="0">
                <a:solidFill>
                  <a:schemeClr val="lt1"/>
                </a:solidFill>
                <a:latin typeface="Inter"/>
                <a:ea typeface="Inter"/>
                <a:cs typeface="Inter"/>
                <a:sym typeface="Inter"/>
                <a:hlinkClick r:id="rId4">
                  <a:extLst>
                    <a:ext uri="{A12FA001-AC4F-418D-AE19-62706E023703}">
                      <ahyp:hlinkClr xmlns:ahyp="http://schemas.microsoft.com/office/drawing/2018/hyperlinkcolor" val="tx"/>
                    </a:ext>
                  </a:extLst>
                </a:hlinkClick>
              </a:rPr>
              <a:t>Video</a:t>
            </a:r>
            <a:endParaRPr sz="1000" b="1" dirty="0">
              <a:solidFill>
                <a:schemeClr val="lt1"/>
              </a:solidFill>
              <a:latin typeface="Inter"/>
              <a:ea typeface="Inter"/>
              <a:cs typeface="Inter"/>
              <a:sym typeface="Inter"/>
            </a:endParaRPr>
          </a:p>
          <a:p>
            <a:pPr marL="0" marR="182880" lvl="0" indent="0" algn="l" rtl="0">
              <a:lnSpc>
                <a:spcPct val="150000"/>
              </a:lnSpc>
              <a:spcBef>
                <a:spcPts val="0"/>
              </a:spcBef>
              <a:spcAft>
                <a:spcPts val="0"/>
              </a:spcAft>
              <a:buNone/>
            </a:pPr>
            <a:r>
              <a:rPr lang="en" sz="1000" dirty="0">
                <a:solidFill>
                  <a:schemeClr val="lt1"/>
                </a:solidFill>
                <a:latin typeface="Inter Medium"/>
                <a:ea typeface="Inter Medium"/>
                <a:cs typeface="Inter Medium"/>
                <a:sym typeface="Inter Medium"/>
              </a:rPr>
              <a:t>How to upload documentation to an existing claim in your benefits mobile app</a:t>
            </a:r>
            <a:r>
              <a:rPr lang="en" sz="1000" b="1" dirty="0">
                <a:solidFill>
                  <a:schemeClr val="lt1"/>
                </a:solidFill>
                <a:latin typeface="Inter"/>
                <a:ea typeface="Inter"/>
                <a:cs typeface="Inter"/>
                <a:sym typeface="Inter"/>
              </a:rPr>
              <a:t> 		</a:t>
            </a:r>
            <a:r>
              <a:rPr lang="en" sz="1000" b="1" u="sng" dirty="0">
                <a:solidFill>
                  <a:schemeClr val="lt1"/>
                </a:solidFill>
                <a:latin typeface="Inter"/>
                <a:ea typeface="Inter"/>
                <a:cs typeface="Inter"/>
                <a:sym typeface="Inter"/>
                <a:hlinkClick r:id="rId5">
                  <a:extLst>
                    <a:ext uri="{A12FA001-AC4F-418D-AE19-62706E023703}">
                      <ahyp:hlinkClr xmlns:ahyp="http://schemas.microsoft.com/office/drawing/2018/hyperlinkcolor" val="tx"/>
                    </a:ext>
                  </a:extLst>
                </a:hlinkClick>
              </a:rPr>
              <a:t>Article</a:t>
            </a:r>
            <a:r>
              <a:rPr lang="en" sz="1000" b="1" dirty="0">
                <a:solidFill>
                  <a:schemeClr val="lt1"/>
                </a:solidFill>
                <a:latin typeface="Inter"/>
                <a:ea typeface="Inter"/>
                <a:cs typeface="Inter"/>
                <a:sym typeface="Inter"/>
              </a:rPr>
              <a:t> | </a:t>
            </a:r>
            <a:r>
              <a:rPr lang="en" sz="1000" b="1" u="sng" dirty="0">
                <a:solidFill>
                  <a:schemeClr val="lt1"/>
                </a:solidFill>
                <a:latin typeface="Inter"/>
                <a:ea typeface="Inter"/>
                <a:cs typeface="Inter"/>
                <a:sym typeface="Inter"/>
                <a:hlinkClick r:id="rId4">
                  <a:extLst>
                    <a:ext uri="{A12FA001-AC4F-418D-AE19-62706E023703}">
                      <ahyp:hlinkClr xmlns:ahyp="http://schemas.microsoft.com/office/drawing/2018/hyperlinkcolor" val="tx"/>
                    </a:ext>
                  </a:extLst>
                </a:hlinkClick>
              </a:rPr>
              <a:t>Video</a:t>
            </a:r>
            <a:endParaRPr sz="1000" b="1" dirty="0">
              <a:solidFill>
                <a:schemeClr val="lt1"/>
              </a:solidFill>
              <a:latin typeface="Inter"/>
              <a:ea typeface="Inter"/>
              <a:cs typeface="Inter"/>
              <a:sym typeface="Inter"/>
            </a:endParaRPr>
          </a:p>
          <a:p>
            <a:pPr marL="0" marR="182880" lvl="0" indent="0" algn="l" rtl="0">
              <a:lnSpc>
                <a:spcPct val="150000"/>
              </a:lnSpc>
              <a:spcBef>
                <a:spcPts val="0"/>
              </a:spcBef>
              <a:spcAft>
                <a:spcPts val="0"/>
              </a:spcAft>
              <a:buNone/>
            </a:pPr>
            <a:r>
              <a:rPr lang="en" sz="1000" dirty="0">
                <a:solidFill>
                  <a:schemeClr val="lt1"/>
                </a:solidFill>
                <a:latin typeface="Inter Medium"/>
                <a:ea typeface="Inter Medium"/>
                <a:cs typeface="Inter Medium"/>
                <a:sym typeface="Inter Medium"/>
              </a:rPr>
              <a:t>Eligible expenses for benefits plans</a:t>
            </a:r>
            <a:r>
              <a:rPr lang="en" sz="1000" b="1" dirty="0">
                <a:solidFill>
                  <a:schemeClr val="lt1"/>
                </a:solidFill>
                <a:latin typeface="Inter"/>
                <a:ea typeface="Inter"/>
                <a:cs typeface="Inter"/>
                <a:sym typeface="Inter"/>
              </a:rPr>
              <a:t> 					</a:t>
            </a:r>
            <a:r>
              <a:rPr lang="en" sz="1000" b="1" u="sng" dirty="0">
                <a:solidFill>
                  <a:schemeClr val="lt1"/>
                </a:solidFill>
                <a:latin typeface="Inter"/>
                <a:ea typeface="Inter"/>
                <a:cs typeface="Inter"/>
                <a:sym typeface="Inter"/>
                <a:hlinkClick r:id="rId6">
                  <a:extLst>
                    <a:ext uri="{A12FA001-AC4F-418D-AE19-62706E023703}">
                      <ahyp:hlinkClr xmlns:ahyp="http://schemas.microsoft.com/office/drawing/2018/hyperlinkcolor" val="tx"/>
                    </a:ext>
                  </a:extLst>
                </a:hlinkClick>
              </a:rPr>
              <a:t>Article</a:t>
            </a:r>
            <a:r>
              <a:rPr lang="en" sz="1000" b="1" dirty="0">
                <a:solidFill>
                  <a:schemeClr val="lt1"/>
                </a:solidFill>
                <a:latin typeface="Inter"/>
                <a:ea typeface="Inter"/>
                <a:cs typeface="Inter"/>
                <a:sym typeface="Inter"/>
              </a:rPr>
              <a:t> | </a:t>
            </a:r>
            <a:r>
              <a:rPr lang="en" sz="1000" b="1" u="sng" dirty="0">
                <a:solidFill>
                  <a:schemeClr val="lt1"/>
                </a:solidFill>
                <a:latin typeface="Inter"/>
                <a:ea typeface="Inter"/>
                <a:cs typeface="Inter"/>
                <a:sym typeface="Inter"/>
                <a:hlinkClick r:id="rId7">
                  <a:extLst>
                    <a:ext uri="{A12FA001-AC4F-418D-AE19-62706E023703}">
                      <ahyp:hlinkClr xmlns:ahyp="http://schemas.microsoft.com/office/drawing/2018/hyperlinkcolor" val="tx"/>
                    </a:ext>
                  </a:extLst>
                </a:hlinkClick>
              </a:rPr>
              <a:t>Video</a:t>
            </a:r>
            <a:r>
              <a:rPr lang="en" sz="1000" b="1" dirty="0">
                <a:solidFill>
                  <a:schemeClr val="lt1"/>
                </a:solidFill>
                <a:latin typeface="Inter"/>
                <a:ea typeface="Inter"/>
                <a:cs typeface="Inter"/>
                <a:sym typeface="Inter"/>
              </a:rPr>
              <a:t>  </a:t>
            </a:r>
            <a:endParaRPr sz="1000" b="1" dirty="0">
              <a:solidFill>
                <a:schemeClr val="lt1"/>
              </a:solidFill>
              <a:latin typeface="Inter"/>
              <a:ea typeface="Inter"/>
              <a:cs typeface="Inter"/>
              <a:sym typeface="Inter"/>
            </a:endParaRPr>
          </a:p>
          <a:p>
            <a:pPr marL="0" marR="182880" lvl="0" indent="0" algn="l" rtl="0">
              <a:lnSpc>
                <a:spcPct val="150000"/>
              </a:lnSpc>
              <a:spcBef>
                <a:spcPts val="0"/>
              </a:spcBef>
              <a:spcAft>
                <a:spcPts val="0"/>
              </a:spcAft>
              <a:buNone/>
            </a:pPr>
            <a:r>
              <a:rPr lang="en" sz="1000" dirty="0">
                <a:solidFill>
                  <a:schemeClr val="lt1"/>
                </a:solidFill>
                <a:latin typeface="Inter Medium"/>
                <a:ea typeface="Inter Medium"/>
                <a:cs typeface="Inter Medium"/>
                <a:sym typeface="Inter Medium"/>
              </a:rPr>
              <a:t>How to substantiate medical flexible spending account (medical FSA) purchases of eligible expenses</a:t>
            </a:r>
            <a:r>
              <a:rPr lang="en" sz="1000" b="1" dirty="0">
                <a:solidFill>
                  <a:schemeClr val="lt1"/>
                </a:solidFill>
                <a:latin typeface="Inter"/>
                <a:ea typeface="Inter"/>
                <a:cs typeface="Inter"/>
                <a:sym typeface="Inter"/>
              </a:rPr>
              <a:t> 	</a:t>
            </a:r>
            <a:r>
              <a:rPr lang="en" sz="1000" b="1" u="sng" dirty="0">
                <a:solidFill>
                  <a:schemeClr val="lt1"/>
                </a:solidFill>
                <a:latin typeface="Inter"/>
                <a:ea typeface="Inter"/>
                <a:cs typeface="Inter"/>
                <a:sym typeface="Inter"/>
                <a:hlinkClick r:id="rId8">
                  <a:extLst>
                    <a:ext uri="{A12FA001-AC4F-418D-AE19-62706E023703}">
                      <ahyp:hlinkClr xmlns:ahyp="http://schemas.microsoft.com/office/drawing/2018/hyperlinkcolor" val="tx"/>
                    </a:ext>
                  </a:extLst>
                </a:hlinkClick>
              </a:rPr>
              <a:t>Article</a:t>
            </a:r>
            <a:r>
              <a:rPr lang="en" sz="1000" b="1" dirty="0">
                <a:solidFill>
                  <a:schemeClr val="lt1"/>
                </a:solidFill>
                <a:latin typeface="Inter"/>
                <a:ea typeface="Inter"/>
                <a:cs typeface="Inter"/>
                <a:sym typeface="Inter"/>
              </a:rPr>
              <a:t> | </a:t>
            </a:r>
            <a:r>
              <a:rPr lang="en" sz="1000" b="1" u="sng" dirty="0">
                <a:solidFill>
                  <a:schemeClr val="lt1"/>
                </a:solidFill>
                <a:latin typeface="Inter"/>
                <a:ea typeface="Inter"/>
                <a:cs typeface="Inter"/>
                <a:sym typeface="Inter"/>
                <a:hlinkClick r:id="rId9">
                  <a:extLst>
                    <a:ext uri="{A12FA001-AC4F-418D-AE19-62706E023703}">
                      <ahyp:hlinkClr xmlns:ahyp="http://schemas.microsoft.com/office/drawing/2018/hyperlinkcolor" val="tx"/>
                    </a:ext>
                  </a:extLst>
                </a:hlinkClick>
              </a:rPr>
              <a:t>Video</a:t>
            </a:r>
            <a:r>
              <a:rPr lang="en" sz="1000" b="1" dirty="0">
                <a:solidFill>
                  <a:schemeClr val="lt1"/>
                </a:solidFill>
                <a:latin typeface="Inter"/>
                <a:ea typeface="Inter"/>
                <a:cs typeface="Inter"/>
                <a:sym typeface="Inter"/>
              </a:rPr>
              <a:t>  </a:t>
            </a:r>
            <a:endParaRPr sz="1000" b="1" dirty="0">
              <a:solidFill>
                <a:schemeClr val="lt1"/>
              </a:solidFill>
              <a:latin typeface="Inter"/>
              <a:ea typeface="Inter"/>
              <a:cs typeface="Inter"/>
              <a:sym typeface="Inter"/>
            </a:endParaRPr>
          </a:p>
          <a:p>
            <a:pPr marL="0" marR="182880" lvl="0" indent="0" algn="l" rtl="0">
              <a:lnSpc>
                <a:spcPct val="150000"/>
              </a:lnSpc>
              <a:spcBef>
                <a:spcPts val="0"/>
              </a:spcBef>
              <a:spcAft>
                <a:spcPts val="0"/>
              </a:spcAft>
              <a:buNone/>
            </a:pPr>
            <a:r>
              <a:rPr lang="en" sz="1000" dirty="0">
                <a:solidFill>
                  <a:schemeClr val="lt1"/>
                </a:solidFill>
                <a:latin typeface="Inter Medium"/>
                <a:ea typeface="Inter Medium"/>
                <a:cs typeface="Inter Medium"/>
                <a:sym typeface="Inter Medium"/>
              </a:rPr>
              <a:t>Dependent care flexible spending account (Dependent Care FSA) eligible expenses</a:t>
            </a:r>
            <a:r>
              <a:rPr lang="en" sz="1000" b="1" dirty="0">
                <a:solidFill>
                  <a:schemeClr val="lt1"/>
                </a:solidFill>
                <a:latin typeface="Inter"/>
                <a:ea typeface="Inter"/>
                <a:cs typeface="Inter"/>
                <a:sym typeface="Inter"/>
              </a:rPr>
              <a:t> 		</a:t>
            </a:r>
            <a:r>
              <a:rPr lang="en" sz="1000" b="1" u="sng" dirty="0">
                <a:solidFill>
                  <a:schemeClr val="lt1"/>
                </a:solidFill>
                <a:latin typeface="Inter"/>
                <a:ea typeface="Inter"/>
                <a:cs typeface="Inter"/>
                <a:sym typeface="Inter"/>
                <a:hlinkClick r:id="rId10">
                  <a:extLst>
                    <a:ext uri="{A12FA001-AC4F-418D-AE19-62706E023703}">
                      <ahyp:hlinkClr xmlns:ahyp="http://schemas.microsoft.com/office/drawing/2018/hyperlinkcolor" val="tx"/>
                    </a:ext>
                  </a:extLst>
                </a:hlinkClick>
              </a:rPr>
              <a:t>Article</a:t>
            </a:r>
            <a:r>
              <a:rPr lang="en" sz="1000" b="1" dirty="0">
                <a:solidFill>
                  <a:schemeClr val="lt1"/>
                </a:solidFill>
                <a:latin typeface="Inter"/>
                <a:ea typeface="Inter"/>
                <a:cs typeface="Inter"/>
                <a:sym typeface="Inter"/>
              </a:rPr>
              <a:t> | </a:t>
            </a:r>
            <a:r>
              <a:rPr lang="en" sz="1000" b="1" u="sng" dirty="0">
                <a:solidFill>
                  <a:schemeClr val="lt1"/>
                </a:solidFill>
                <a:latin typeface="Inter"/>
                <a:ea typeface="Inter"/>
                <a:cs typeface="Inter"/>
                <a:sym typeface="Inter"/>
                <a:hlinkClick r:id="rId11">
                  <a:extLst>
                    <a:ext uri="{A12FA001-AC4F-418D-AE19-62706E023703}">
                      <ahyp:hlinkClr xmlns:ahyp="http://schemas.microsoft.com/office/drawing/2018/hyperlinkcolor" val="tx"/>
                    </a:ext>
                  </a:extLst>
                </a:hlinkClick>
              </a:rPr>
              <a:t>Video</a:t>
            </a:r>
            <a:r>
              <a:rPr lang="en" sz="1000" b="1" dirty="0">
                <a:solidFill>
                  <a:schemeClr val="lt1"/>
                </a:solidFill>
                <a:latin typeface="Inter"/>
                <a:ea typeface="Inter"/>
                <a:cs typeface="Inter"/>
                <a:sym typeface="Inter"/>
              </a:rPr>
              <a:t> </a:t>
            </a:r>
            <a:endParaRPr sz="1000" b="1" dirty="0">
              <a:solidFill>
                <a:schemeClr val="lt1"/>
              </a:solidFill>
              <a:latin typeface="Inter"/>
              <a:ea typeface="Inter"/>
              <a:cs typeface="Inter"/>
              <a:sym typeface="Inter"/>
            </a:endParaRPr>
          </a:p>
          <a:p>
            <a:pPr marL="0" marR="182880" lvl="0" indent="0" algn="l" rtl="0">
              <a:lnSpc>
                <a:spcPct val="150000"/>
              </a:lnSpc>
              <a:spcBef>
                <a:spcPts val="0"/>
              </a:spcBef>
              <a:spcAft>
                <a:spcPts val="0"/>
              </a:spcAft>
              <a:buNone/>
            </a:pPr>
            <a:r>
              <a:rPr lang="en" sz="1000" dirty="0">
                <a:solidFill>
                  <a:schemeClr val="lt1"/>
                </a:solidFill>
                <a:latin typeface="Inter Medium"/>
                <a:ea typeface="Inter Medium"/>
                <a:cs typeface="Inter Medium"/>
                <a:sym typeface="Inter Medium"/>
              </a:rPr>
              <a:t>Substantiate Dependent Care Flexible Spending Accounts purchases of eligible expenses</a:t>
            </a:r>
            <a:r>
              <a:rPr lang="en" sz="1000" b="1" dirty="0">
                <a:solidFill>
                  <a:schemeClr val="lt1"/>
                </a:solidFill>
                <a:latin typeface="Inter"/>
                <a:ea typeface="Inter"/>
                <a:cs typeface="Inter"/>
                <a:sym typeface="Inter"/>
              </a:rPr>
              <a:t> 		</a:t>
            </a:r>
            <a:r>
              <a:rPr lang="en" sz="1000" b="1" u="sng" dirty="0">
                <a:solidFill>
                  <a:schemeClr val="lt1"/>
                </a:solidFill>
                <a:latin typeface="Inter"/>
                <a:ea typeface="Inter"/>
                <a:cs typeface="Inter"/>
                <a:sym typeface="Inter"/>
                <a:hlinkClick r:id="rId12">
                  <a:extLst>
                    <a:ext uri="{A12FA001-AC4F-418D-AE19-62706E023703}">
                      <ahyp:hlinkClr xmlns:ahyp="http://schemas.microsoft.com/office/drawing/2018/hyperlinkcolor" val="tx"/>
                    </a:ext>
                  </a:extLst>
                </a:hlinkClick>
              </a:rPr>
              <a:t>Article </a:t>
            </a:r>
            <a:r>
              <a:rPr lang="en" sz="1000" b="1" dirty="0">
                <a:solidFill>
                  <a:schemeClr val="lt1"/>
                </a:solidFill>
                <a:latin typeface="Inter"/>
                <a:ea typeface="Inter"/>
                <a:cs typeface="Inter"/>
                <a:sym typeface="Inter"/>
              </a:rPr>
              <a:t>| </a:t>
            </a:r>
            <a:r>
              <a:rPr lang="en" sz="1000" b="1" u="sng" dirty="0">
                <a:solidFill>
                  <a:schemeClr val="lt1"/>
                </a:solidFill>
                <a:latin typeface="Inter"/>
                <a:ea typeface="Inter"/>
                <a:cs typeface="Inter"/>
                <a:sym typeface="Inter"/>
                <a:hlinkClick r:id="rId13">
                  <a:extLst>
                    <a:ext uri="{A12FA001-AC4F-418D-AE19-62706E023703}">
                      <ahyp:hlinkClr xmlns:ahyp="http://schemas.microsoft.com/office/drawing/2018/hyperlinkcolor" val="tx"/>
                    </a:ext>
                  </a:extLst>
                </a:hlinkClick>
              </a:rPr>
              <a:t>Video</a:t>
            </a:r>
            <a:endParaRPr sz="1000" b="1" dirty="0">
              <a:solidFill>
                <a:schemeClr val="lt1"/>
              </a:solidFill>
              <a:latin typeface="Inter"/>
              <a:ea typeface="Inter"/>
              <a:cs typeface="Inter"/>
              <a:sym typeface="Inte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8444"/>
        <p:cNvGrpSpPr/>
        <p:nvPr/>
      </p:nvGrpSpPr>
      <p:grpSpPr>
        <a:xfrm>
          <a:off x="0" y="0"/>
          <a:ext cx="0" cy="0"/>
          <a:chOff x="0" y="0"/>
          <a:chExt cx="0" cy="0"/>
        </a:xfrm>
      </p:grpSpPr>
      <p:sp>
        <p:nvSpPr>
          <p:cNvPr id="8445" name="Google Shape;8445;p107"/>
          <p:cNvSpPr txBox="1">
            <a:spLocks noGrp="1"/>
          </p:cNvSpPr>
          <p:nvPr>
            <p:ph type="ctrTitle"/>
          </p:nvPr>
        </p:nvSpPr>
        <p:spPr>
          <a:xfrm>
            <a:off x="311700" y="1860176"/>
            <a:ext cx="4725600" cy="1410600"/>
          </a:xfrm>
          <a:prstGeom prst="rect">
            <a:avLst/>
          </a:prstGeom>
        </p:spPr>
        <p:txBody>
          <a:bodyPr spcFirstLastPara="1" wrap="square" lIns="91425" tIns="91425" rIns="91425" bIns="91425" anchor="b" anchorCtr="0">
            <a:normAutofit/>
          </a:bodyPr>
          <a:lstStyle/>
          <a:p>
            <a:pPr marL="0" lvl="0" indent="0" algn="l" rtl="0">
              <a:spcBef>
                <a:spcPts val="0"/>
              </a:spcBef>
              <a:spcAft>
                <a:spcPts val="0"/>
              </a:spcAft>
              <a:buNone/>
            </a:pPr>
            <a:r>
              <a:rPr lang="en"/>
              <a:t>Client name</a:t>
            </a:r>
            <a:endParaRPr/>
          </a:p>
        </p:txBody>
      </p:sp>
      <p:sp>
        <p:nvSpPr>
          <p:cNvPr id="8446" name="Google Shape;8446;p107"/>
          <p:cNvSpPr txBox="1">
            <a:spLocks noGrp="1"/>
          </p:cNvSpPr>
          <p:nvPr>
            <p:ph type="subTitle" idx="1"/>
          </p:nvPr>
        </p:nvSpPr>
        <p:spPr>
          <a:xfrm>
            <a:off x="311700" y="3370576"/>
            <a:ext cx="4725600" cy="5184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t>Getting started with substantiation </a:t>
            </a: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8450"/>
        <p:cNvGrpSpPr/>
        <p:nvPr/>
      </p:nvGrpSpPr>
      <p:grpSpPr>
        <a:xfrm>
          <a:off x="0" y="0"/>
          <a:ext cx="0" cy="0"/>
          <a:chOff x="0" y="0"/>
          <a:chExt cx="0" cy="0"/>
        </a:xfrm>
      </p:grpSpPr>
      <p:grpSp>
        <p:nvGrpSpPr>
          <p:cNvPr id="8451" name="Google Shape;8451;p108"/>
          <p:cNvGrpSpPr/>
          <p:nvPr/>
        </p:nvGrpSpPr>
        <p:grpSpPr>
          <a:xfrm>
            <a:off x="5057050" y="461741"/>
            <a:ext cx="2781000" cy="576915"/>
            <a:chOff x="5535272" y="980684"/>
            <a:chExt cx="2781000" cy="824400"/>
          </a:xfrm>
        </p:grpSpPr>
        <p:sp>
          <p:nvSpPr>
            <p:cNvPr id="8452" name="Google Shape;8452;p108"/>
            <p:cNvSpPr/>
            <p:nvPr/>
          </p:nvSpPr>
          <p:spPr>
            <a:xfrm>
              <a:off x="5535272" y="982300"/>
              <a:ext cx="2781000" cy="822000"/>
            </a:xfrm>
            <a:prstGeom prst="roundRect">
              <a:avLst>
                <a:gd name="adj" fmla="val 9860"/>
              </a:avLst>
            </a:prstGeom>
            <a:solidFill>
              <a:schemeClr val="lt1"/>
            </a:solidFill>
            <a:ln>
              <a:noFill/>
            </a:ln>
            <a:effectLst>
              <a:outerShdw blurRad="342900" dist="114300" dir="5400000" algn="bl" rotWithShape="0">
                <a:schemeClr val="lt2">
                  <a:alpha val="50000"/>
                </a:schemeClr>
              </a:outerShdw>
            </a:effectLst>
          </p:spPr>
          <p:txBody>
            <a:bodyPr spcFirstLastPara="1" wrap="square" lIns="91425" tIns="91425" rIns="91425" bIns="91425" anchor="ctr" anchorCtr="0">
              <a:noAutofit/>
            </a:bodyPr>
            <a:lstStyle/>
            <a:p>
              <a:pPr marL="274320" marR="182880" lvl="0" indent="0" algn="l" rtl="0">
                <a:lnSpc>
                  <a:spcPct val="115000"/>
                </a:lnSpc>
                <a:spcBef>
                  <a:spcPts val="0"/>
                </a:spcBef>
                <a:spcAft>
                  <a:spcPts val="0"/>
                </a:spcAft>
                <a:buNone/>
              </a:pPr>
              <a:r>
                <a:rPr lang="en" sz="1000">
                  <a:solidFill>
                    <a:schemeClr val="dk1"/>
                  </a:solidFill>
                  <a:latin typeface="Inter ExtraBold"/>
                  <a:ea typeface="Inter ExtraBold"/>
                  <a:cs typeface="Inter ExtraBold"/>
                  <a:sym typeface="Inter ExtraBold"/>
                </a:rPr>
                <a:t>Recognize eligible expenses for HSA and medical FSA plans</a:t>
              </a:r>
              <a:endParaRPr sz="1000">
                <a:solidFill>
                  <a:schemeClr val="dk1"/>
                </a:solidFill>
                <a:latin typeface="Inter ExtraBold"/>
                <a:ea typeface="Inter ExtraBold"/>
                <a:cs typeface="Inter ExtraBold"/>
                <a:sym typeface="Inter ExtraBold"/>
              </a:endParaRPr>
            </a:p>
          </p:txBody>
        </p:sp>
        <p:sp>
          <p:nvSpPr>
            <p:cNvPr id="8453" name="Google Shape;8453;p108"/>
            <p:cNvSpPr/>
            <p:nvPr/>
          </p:nvSpPr>
          <p:spPr>
            <a:xfrm rot="-5400000">
              <a:off x="5204525" y="1311434"/>
              <a:ext cx="824400" cy="162900"/>
            </a:xfrm>
            <a:prstGeom prst="round2SameRect">
              <a:avLst>
                <a:gd name="adj1" fmla="val 50000"/>
                <a:gd name="adj2" fmla="val 0"/>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454" name="Google Shape;8454;p108"/>
          <p:cNvSpPr txBox="1">
            <a:spLocks noGrp="1"/>
          </p:cNvSpPr>
          <p:nvPr>
            <p:ph type="title"/>
          </p:nvPr>
        </p:nvSpPr>
        <p:spPr>
          <a:xfrm>
            <a:off x="589000" y="1805950"/>
            <a:ext cx="3317100" cy="13902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t>Getting started with substantiation </a:t>
            </a:r>
            <a:endParaRPr/>
          </a:p>
        </p:txBody>
      </p:sp>
      <p:grpSp>
        <p:nvGrpSpPr>
          <p:cNvPr id="8455" name="Google Shape;8455;p108"/>
          <p:cNvGrpSpPr/>
          <p:nvPr/>
        </p:nvGrpSpPr>
        <p:grpSpPr>
          <a:xfrm>
            <a:off x="5057050" y="1166978"/>
            <a:ext cx="2781000" cy="576915"/>
            <a:chOff x="5535272" y="980684"/>
            <a:chExt cx="2781000" cy="824400"/>
          </a:xfrm>
        </p:grpSpPr>
        <p:sp>
          <p:nvSpPr>
            <p:cNvPr id="8456" name="Google Shape;8456;p108"/>
            <p:cNvSpPr/>
            <p:nvPr/>
          </p:nvSpPr>
          <p:spPr>
            <a:xfrm>
              <a:off x="5535272" y="982300"/>
              <a:ext cx="2781000" cy="822000"/>
            </a:xfrm>
            <a:prstGeom prst="roundRect">
              <a:avLst>
                <a:gd name="adj" fmla="val 9860"/>
              </a:avLst>
            </a:prstGeom>
            <a:solidFill>
              <a:schemeClr val="lt1"/>
            </a:solidFill>
            <a:ln>
              <a:noFill/>
            </a:ln>
            <a:effectLst>
              <a:outerShdw blurRad="342900" dist="114300" dir="5400000" algn="bl" rotWithShape="0">
                <a:schemeClr val="lt2">
                  <a:alpha val="50000"/>
                </a:schemeClr>
              </a:outerShdw>
            </a:effectLst>
          </p:spPr>
          <p:txBody>
            <a:bodyPr spcFirstLastPara="1" wrap="square" lIns="91425" tIns="91425" rIns="91425" bIns="91425" anchor="ctr" anchorCtr="0">
              <a:noAutofit/>
            </a:bodyPr>
            <a:lstStyle/>
            <a:p>
              <a:pPr marL="274320" marR="182880" lvl="0" indent="0" algn="l" rtl="0">
                <a:lnSpc>
                  <a:spcPct val="115000"/>
                </a:lnSpc>
                <a:spcBef>
                  <a:spcPts val="0"/>
                </a:spcBef>
                <a:spcAft>
                  <a:spcPts val="0"/>
                </a:spcAft>
                <a:buNone/>
              </a:pPr>
              <a:r>
                <a:rPr lang="en" sz="1000">
                  <a:solidFill>
                    <a:schemeClr val="dk1"/>
                  </a:solidFill>
                  <a:latin typeface="Inter ExtraBold"/>
                  <a:ea typeface="Inter ExtraBold"/>
                  <a:cs typeface="Inter ExtraBold"/>
                  <a:sym typeface="Inter ExtraBold"/>
                </a:rPr>
                <a:t>Substantiate medical FSA purchases of eligible expenses</a:t>
              </a:r>
              <a:endParaRPr sz="1000">
                <a:solidFill>
                  <a:schemeClr val="dk1"/>
                </a:solidFill>
                <a:latin typeface="Inter ExtraBold"/>
                <a:ea typeface="Inter ExtraBold"/>
                <a:cs typeface="Inter ExtraBold"/>
                <a:sym typeface="Inter ExtraBold"/>
              </a:endParaRPr>
            </a:p>
          </p:txBody>
        </p:sp>
        <p:sp>
          <p:nvSpPr>
            <p:cNvPr id="8457" name="Google Shape;8457;p108"/>
            <p:cNvSpPr/>
            <p:nvPr/>
          </p:nvSpPr>
          <p:spPr>
            <a:xfrm rot="-5400000">
              <a:off x="5204525" y="1311434"/>
              <a:ext cx="824400" cy="162900"/>
            </a:xfrm>
            <a:prstGeom prst="round2SameRect">
              <a:avLst>
                <a:gd name="adj1" fmla="val 50000"/>
                <a:gd name="adj2" fmla="val 0"/>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458" name="Google Shape;8458;p108"/>
          <p:cNvGrpSpPr/>
          <p:nvPr/>
        </p:nvGrpSpPr>
        <p:grpSpPr>
          <a:xfrm>
            <a:off x="5057050" y="1872228"/>
            <a:ext cx="2781000" cy="576915"/>
            <a:chOff x="5535272" y="980684"/>
            <a:chExt cx="2781000" cy="824400"/>
          </a:xfrm>
        </p:grpSpPr>
        <p:sp>
          <p:nvSpPr>
            <p:cNvPr id="8459" name="Google Shape;8459;p108"/>
            <p:cNvSpPr/>
            <p:nvPr/>
          </p:nvSpPr>
          <p:spPr>
            <a:xfrm>
              <a:off x="5535272" y="982300"/>
              <a:ext cx="2781000" cy="822000"/>
            </a:xfrm>
            <a:prstGeom prst="roundRect">
              <a:avLst>
                <a:gd name="adj" fmla="val 9860"/>
              </a:avLst>
            </a:prstGeom>
            <a:solidFill>
              <a:schemeClr val="lt1"/>
            </a:solidFill>
            <a:ln>
              <a:noFill/>
            </a:ln>
            <a:effectLst>
              <a:outerShdw blurRad="342900" dist="114300" dir="5400000" algn="bl" rotWithShape="0">
                <a:schemeClr val="lt2">
                  <a:alpha val="50000"/>
                </a:schemeClr>
              </a:outerShdw>
            </a:effectLst>
          </p:spPr>
          <p:txBody>
            <a:bodyPr spcFirstLastPara="1" wrap="square" lIns="91425" tIns="91425" rIns="91425" bIns="91425" anchor="ctr" anchorCtr="0">
              <a:noAutofit/>
            </a:bodyPr>
            <a:lstStyle/>
            <a:p>
              <a:pPr marL="274320" marR="182880" lvl="0" indent="0" algn="l" rtl="0">
                <a:lnSpc>
                  <a:spcPct val="115000"/>
                </a:lnSpc>
                <a:spcBef>
                  <a:spcPts val="0"/>
                </a:spcBef>
                <a:spcAft>
                  <a:spcPts val="0"/>
                </a:spcAft>
                <a:buNone/>
              </a:pPr>
              <a:r>
                <a:rPr lang="en" sz="1000">
                  <a:solidFill>
                    <a:schemeClr val="dk1"/>
                  </a:solidFill>
                  <a:latin typeface="Inter ExtraBold"/>
                  <a:ea typeface="Inter ExtraBold"/>
                  <a:cs typeface="Inter ExtraBold"/>
                  <a:sym typeface="Inter ExtraBold"/>
                </a:rPr>
                <a:t>Upload documentation to a claim in your online account</a:t>
              </a:r>
              <a:endParaRPr sz="1000">
                <a:solidFill>
                  <a:schemeClr val="dk1"/>
                </a:solidFill>
                <a:latin typeface="Inter ExtraBold"/>
                <a:ea typeface="Inter ExtraBold"/>
                <a:cs typeface="Inter ExtraBold"/>
                <a:sym typeface="Inter ExtraBold"/>
              </a:endParaRPr>
            </a:p>
          </p:txBody>
        </p:sp>
        <p:sp>
          <p:nvSpPr>
            <p:cNvPr id="8460" name="Google Shape;8460;p108"/>
            <p:cNvSpPr/>
            <p:nvPr/>
          </p:nvSpPr>
          <p:spPr>
            <a:xfrm rot="-5400000">
              <a:off x="5204525" y="1311434"/>
              <a:ext cx="824400" cy="162900"/>
            </a:xfrm>
            <a:prstGeom prst="round2SameRect">
              <a:avLst>
                <a:gd name="adj1" fmla="val 50000"/>
                <a:gd name="adj2" fmla="val 0"/>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461" name="Google Shape;8461;p108"/>
          <p:cNvGrpSpPr/>
          <p:nvPr/>
        </p:nvGrpSpPr>
        <p:grpSpPr>
          <a:xfrm>
            <a:off x="5057050" y="3282728"/>
            <a:ext cx="2781000" cy="576915"/>
            <a:chOff x="5535272" y="980684"/>
            <a:chExt cx="2781000" cy="824400"/>
          </a:xfrm>
        </p:grpSpPr>
        <p:sp>
          <p:nvSpPr>
            <p:cNvPr id="8462" name="Google Shape;8462;p108"/>
            <p:cNvSpPr/>
            <p:nvPr/>
          </p:nvSpPr>
          <p:spPr>
            <a:xfrm>
              <a:off x="5535272" y="982300"/>
              <a:ext cx="2781000" cy="822000"/>
            </a:xfrm>
            <a:prstGeom prst="roundRect">
              <a:avLst>
                <a:gd name="adj" fmla="val 9860"/>
              </a:avLst>
            </a:prstGeom>
            <a:solidFill>
              <a:schemeClr val="lt1"/>
            </a:solidFill>
            <a:ln>
              <a:noFill/>
            </a:ln>
            <a:effectLst>
              <a:outerShdw blurRad="342900" dist="114300" dir="5400000" algn="bl" rotWithShape="0">
                <a:schemeClr val="lt2">
                  <a:alpha val="50000"/>
                </a:schemeClr>
              </a:outerShdw>
            </a:effectLst>
          </p:spPr>
          <p:txBody>
            <a:bodyPr spcFirstLastPara="1" wrap="square" lIns="91425" tIns="91425" rIns="91425" bIns="91425" anchor="ctr" anchorCtr="0">
              <a:noAutofit/>
            </a:bodyPr>
            <a:lstStyle/>
            <a:p>
              <a:pPr marL="274320" marR="182880" lvl="0" indent="0" algn="l" rtl="0">
                <a:lnSpc>
                  <a:spcPct val="115000"/>
                </a:lnSpc>
                <a:spcBef>
                  <a:spcPts val="0"/>
                </a:spcBef>
                <a:spcAft>
                  <a:spcPts val="0"/>
                </a:spcAft>
                <a:buNone/>
              </a:pPr>
              <a:r>
                <a:rPr lang="en" sz="1000">
                  <a:solidFill>
                    <a:schemeClr val="dk1"/>
                  </a:solidFill>
                  <a:latin typeface="Inter ExtraBold"/>
                  <a:ea typeface="Inter ExtraBold"/>
                  <a:cs typeface="Inter ExtraBold"/>
                  <a:sym typeface="Inter ExtraBold"/>
                </a:rPr>
                <a:t>Recognize eligible expenses for dependent care FSA plan</a:t>
              </a:r>
              <a:endParaRPr sz="1000">
                <a:solidFill>
                  <a:schemeClr val="dk1"/>
                </a:solidFill>
                <a:latin typeface="Inter ExtraBold"/>
                <a:ea typeface="Inter ExtraBold"/>
                <a:cs typeface="Inter ExtraBold"/>
                <a:sym typeface="Inter ExtraBold"/>
              </a:endParaRPr>
            </a:p>
          </p:txBody>
        </p:sp>
        <p:sp>
          <p:nvSpPr>
            <p:cNvPr id="8463" name="Google Shape;8463;p108"/>
            <p:cNvSpPr/>
            <p:nvPr/>
          </p:nvSpPr>
          <p:spPr>
            <a:xfrm rot="-5400000">
              <a:off x="5204525" y="1311434"/>
              <a:ext cx="824400" cy="162900"/>
            </a:xfrm>
            <a:prstGeom prst="round2SameRect">
              <a:avLst>
                <a:gd name="adj1" fmla="val 50000"/>
                <a:gd name="adj2" fmla="val 0"/>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464" name="Google Shape;8464;p108"/>
          <p:cNvGrpSpPr/>
          <p:nvPr/>
        </p:nvGrpSpPr>
        <p:grpSpPr>
          <a:xfrm>
            <a:off x="5057050" y="3987978"/>
            <a:ext cx="2781000" cy="576915"/>
            <a:chOff x="5535272" y="980684"/>
            <a:chExt cx="2781000" cy="824400"/>
          </a:xfrm>
        </p:grpSpPr>
        <p:sp>
          <p:nvSpPr>
            <p:cNvPr id="8465" name="Google Shape;8465;p108"/>
            <p:cNvSpPr/>
            <p:nvPr/>
          </p:nvSpPr>
          <p:spPr>
            <a:xfrm>
              <a:off x="5535272" y="982300"/>
              <a:ext cx="2781000" cy="822000"/>
            </a:xfrm>
            <a:prstGeom prst="roundRect">
              <a:avLst>
                <a:gd name="adj" fmla="val 9860"/>
              </a:avLst>
            </a:prstGeom>
            <a:solidFill>
              <a:schemeClr val="lt1"/>
            </a:solidFill>
            <a:ln>
              <a:noFill/>
            </a:ln>
            <a:effectLst>
              <a:outerShdw blurRad="342900" dist="114300" dir="5400000" algn="bl" rotWithShape="0">
                <a:schemeClr val="lt2">
                  <a:alpha val="50000"/>
                </a:schemeClr>
              </a:outerShdw>
            </a:effectLst>
          </p:spPr>
          <p:txBody>
            <a:bodyPr spcFirstLastPara="1" wrap="square" lIns="91425" tIns="91425" rIns="91425" bIns="91425" anchor="ctr" anchorCtr="0">
              <a:noAutofit/>
            </a:bodyPr>
            <a:lstStyle/>
            <a:p>
              <a:pPr marL="274320" marR="182880" lvl="0" indent="0" algn="l" rtl="0">
                <a:lnSpc>
                  <a:spcPct val="115000"/>
                </a:lnSpc>
                <a:spcBef>
                  <a:spcPts val="0"/>
                </a:spcBef>
                <a:spcAft>
                  <a:spcPts val="0"/>
                </a:spcAft>
                <a:buNone/>
              </a:pPr>
              <a:r>
                <a:rPr lang="en" sz="1000">
                  <a:solidFill>
                    <a:schemeClr val="dk1"/>
                  </a:solidFill>
                  <a:latin typeface="Inter ExtraBold"/>
                  <a:ea typeface="Inter ExtraBold"/>
                  <a:cs typeface="Inter ExtraBold"/>
                  <a:sym typeface="Inter ExtraBold"/>
                </a:rPr>
                <a:t>Substantiate dependent care FSA purchases of eligible expenses</a:t>
              </a:r>
              <a:endParaRPr sz="1000">
                <a:solidFill>
                  <a:schemeClr val="dk1"/>
                </a:solidFill>
                <a:latin typeface="Inter ExtraBold"/>
                <a:ea typeface="Inter ExtraBold"/>
                <a:cs typeface="Inter ExtraBold"/>
                <a:sym typeface="Inter ExtraBold"/>
              </a:endParaRPr>
            </a:p>
          </p:txBody>
        </p:sp>
        <p:sp>
          <p:nvSpPr>
            <p:cNvPr id="8466" name="Google Shape;8466;p108"/>
            <p:cNvSpPr/>
            <p:nvPr/>
          </p:nvSpPr>
          <p:spPr>
            <a:xfrm rot="-5400000">
              <a:off x="5204525" y="1311434"/>
              <a:ext cx="824400" cy="162900"/>
            </a:xfrm>
            <a:prstGeom prst="round2SameRect">
              <a:avLst>
                <a:gd name="adj1" fmla="val 50000"/>
                <a:gd name="adj2" fmla="val 0"/>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467" name="Google Shape;8467;p108"/>
          <p:cNvGrpSpPr/>
          <p:nvPr/>
        </p:nvGrpSpPr>
        <p:grpSpPr>
          <a:xfrm>
            <a:off x="5057050" y="2577478"/>
            <a:ext cx="2781000" cy="576915"/>
            <a:chOff x="5535272" y="980684"/>
            <a:chExt cx="2781000" cy="824400"/>
          </a:xfrm>
        </p:grpSpPr>
        <p:sp>
          <p:nvSpPr>
            <p:cNvPr id="8468" name="Google Shape;8468;p108"/>
            <p:cNvSpPr/>
            <p:nvPr/>
          </p:nvSpPr>
          <p:spPr>
            <a:xfrm>
              <a:off x="5535272" y="982300"/>
              <a:ext cx="2781000" cy="822000"/>
            </a:xfrm>
            <a:prstGeom prst="roundRect">
              <a:avLst>
                <a:gd name="adj" fmla="val 9860"/>
              </a:avLst>
            </a:prstGeom>
            <a:solidFill>
              <a:schemeClr val="lt1"/>
            </a:solidFill>
            <a:ln>
              <a:noFill/>
            </a:ln>
            <a:effectLst>
              <a:outerShdw blurRad="342900" dist="114300" dir="5400000" algn="bl" rotWithShape="0">
                <a:schemeClr val="lt2">
                  <a:alpha val="50000"/>
                </a:schemeClr>
              </a:outerShdw>
            </a:effectLst>
          </p:spPr>
          <p:txBody>
            <a:bodyPr spcFirstLastPara="1" wrap="square" lIns="91425" tIns="91425" rIns="91425" bIns="91425" anchor="ctr" anchorCtr="0">
              <a:noAutofit/>
            </a:bodyPr>
            <a:lstStyle/>
            <a:p>
              <a:pPr marL="274320" marR="182880" lvl="0" indent="0" algn="l" rtl="0">
                <a:lnSpc>
                  <a:spcPct val="115000"/>
                </a:lnSpc>
                <a:spcBef>
                  <a:spcPts val="0"/>
                </a:spcBef>
                <a:spcAft>
                  <a:spcPts val="0"/>
                </a:spcAft>
                <a:buNone/>
              </a:pPr>
              <a:r>
                <a:rPr lang="en" sz="1000">
                  <a:solidFill>
                    <a:schemeClr val="dk1"/>
                  </a:solidFill>
                  <a:latin typeface="Inter ExtraBold"/>
                  <a:ea typeface="Inter ExtraBold"/>
                  <a:cs typeface="Inter ExtraBold"/>
                  <a:sym typeface="Inter ExtraBold"/>
                </a:rPr>
                <a:t>Upload documentation to a claim in your benefit mobile app </a:t>
              </a:r>
              <a:endParaRPr sz="1000">
                <a:solidFill>
                  <a:schemeClr val="dk1"/>
                </a:solidFill>
                <a:latin typeface="Inter ExtraBold"/>
                <a:ea typeface="Inter ExtraBold"/>
                <a:cs typeface="Inter ExtraBold"/>
                <a:sym typeface="Inter ExtraBold"/>
              </a:endParaRPr>
            </a:p>
          </p:txBody>
        </p:sp>
        <p:sp>
          <p:nvSpPr>
            <p:cNvPr id="8469" name="Google Shape;8469;p108"/>
            <p:cNvSpPr/>
            <p:nvPr/>
          </p:nvSpPr>
          <p:spPr>
            <a:xfrm rot="-5400000">
              <a:off x="5204525" y="1311434"/>
              <a:ext cx="824400" cy="162900"/>
            </a:xfrm>
            <a:prstGeom prst="round2SameRect">
              <a:avLst>
                <a:gd name="adj1" fmla="val 50000"/>
                <a:gd name="adj2" fmla="val 0"/>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8473"/>
        <p:cNvGrpSpPr/>
        <p:nvPr/>
      </p:nvGrpSpPr>
      <p:grpSpPr>
        <a:xfrm>
          <a:off x="0" y="0"/>
          <a:ext cx="0" cy="0"/>
          <a:chOff x="0" y="0"/>
          <a:chExt cx="0" cy="0"/>
        </a:xfrm>
      </p:grpSpPr>
      <p:sp>
        <p:nvSpPr>
          <p:cNvPr id="8474" name="Google Shape;8474;p109"/>
          <p:cNvSpPr txBox="1"/>
          <p:nvPr/>
        </p:nvSpPr>
        <p:spPr>
          <a:xfrm>
            <a:off x="311700" y="4543425"/>
            <a:ext cx="1212300" cy="3078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800">
              <a:solidFill>
                <a:schemeClr val="dk2"/>
              </a:solidFill>
              <a:latin typeface="Inter Medium"/>
              <a:ea typeface="Inter Medium"/>
              <a:cs typeface="Inter Medium"/>
              <a:sym typeface="Inter Medium"/>
            </a:endParaRPr>
          </a:p>
        </p:txBody>
      </p:sp>
      <p:sp>
        <p:nvSpPr>
          <p:cNvPr id="8475" name="Google Shape;8475;p109"/>
          <p:cNvSpPr txBox="1"/>
          <p:nvPr/>
        </p:nvSpPr>
        <p:spPr>
          <a:xfrm>
            <a:off x="311700" y="4543425"/>
            <a:ext cx="1809900" cy="3078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800">
                <a:solidFill>
                  <a:schemeClr val="dk2"/>
                </a:solidFill>
                <a:latin typeface="Inter Medium"/>
                <a:ea typeface="Inter Medium"/>
                <a:cs typeface="Inter Medium"/>
                <a:sym typeface="Inter Medium"/>
              </a:rPr>
              <a:t>Proprietary &amp; Confidential</a:t>
            </a:r>
            <a:endParaRPr sz="800">
              <a:solidFill>
                <a:schemeClr val="dk2"/>
              </a:solidFill>
              <a:latin typeface="Inter Medium"/>
              <a:ea typeface="Inter Medium"/>
              <a:cs typeface="Inter Medium"/>
              <a:sym typeface="Inter Medium"/>
            </a:endParaRPr>
          </a:p>
        </p:txBody>
      </p:sp>
      <p:sp>
        <p:nvSpPr>
          <p:cNvPr id="8476" name="Google Shape;8476;p109"/>
          <p:cNvSpPr txBox="1">
            <a:spLocks noGrp="1"/>
          </p:cNvSpPr>
          <p:nvPr>
            <p:ph type="ctrTitle"/>
          </p:nvPr>
        </p:nvSpPr>
        <p:spPr>
          <a:xfrm>
            <a:off x="311700" y="1567325"/>
            <a:ext cx="4566900" cy="2132100"/>
          </a:xfrm>
          <a:prstGeom prst="rect">
            <a:avLst/>
          </a:prstGeom>
        </p:spPr>
        <p:txBody>
          <a:bodyPr spcFirstLastPara="1" wrap="square" lIns="91425" tIns="91425" rIns="91425" bIns="91425" anchor="ctr" anchorCtr="0">
            <a:normAutofit fontScale="90000"/>
          </a:bodyPr>
          <a:lstStyle/>
          <a:p>
            <a:pPr marL="0" lvl="0" indent="0" algn="l" rtl="0">
              <a:spcBef>
                <a:spcPts val="0"/>
              </a:spcBef>
              <a:spcAft>
                <a:spcPts val="0"/>
              </a:spcAft>
              <a:buNone/>
            </a:pPr>
            <a:r>
              <a:rPr lang="en" sz="4000"/>
              <a:t>Eligible expenses for HSA and medical FSA benefits plans</a:t>
            </a:r>
            <a:endParaRPr sz="4000"/>
          </a:p>
        </p:txBody>
      </p:sp>
      <p:sp>
        <p:nvSpPr>
          <p:cNvPr id="8477" name="Google Shape;8477;p109"/>
          <p:cNvSpPr txBox="1">
            <a:spLocks noGrp="1"/>
          </p:cNvSpPr>
          <p:nvPr>
            <p:ph type="sldNum" idx="4294967295"/>
          </p:nvPr>
        </p:nvSpPr>
        <p:spPr>
          <a:xfrm>
            <a:off x="8671884" y="4749901"/>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4</a:t>
            </a:fld>
            <a:endParaRPr/>
          </a:p>
        </p:txBody>
      </p:sp>
      <p:pic>
        <p:nvPicPr>
          <p:cNvPr id="8478" name="Google Shape;8478;p109"/>
          <p:cNvPicPr preferRelativeResize="0"/>
          <p:nvPr/>
        </p:nvPicPr>
        <p:blipFill rotWithShape="1">
          <a:blip r:embed="rId3">
            <a:alphaModFix/>
          </a:blip>
          <a:srcRect t="4111" b="3278"/>
          <a:stretch/>
        </p:blipFill>
        <p:spPr>
          <a:xfrm>
            <a:off x="5442225" y="0"/>
            <a:ext cx="3701774" cy="5143501"/>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5FAFE"/>
        </a:solidFill>
        <a:effectLst/>
      </p:bgPr>
    </p:bg>
    <p:spTree>
      <p:nvGrpSpPr>
        <p:cNvPr id="1" name="Shape 8482"/>
        <p:cNvGrpSpPr/>
        <p:nvPr/>
      </p:nvGrpSpPr>
      <p:grpSpPr>
        <a:xfrm>
          <a:off x="0" y="0"/>
          <a:ext cx="0" cy="0"/>
          <a:chOff x="0" y="0"/>
          <a:chExt cx="0" cy="0"/>
        </a:xfrm>
      </p:grpSpPr>
      <p:sp>
        <p:nvSpPr>
          <p:cNvPr id="8483" name="Google Shape;8483;p110"/>
          <p:cNvSpPr/>
          <p:nvPr/>
        </p:nvSpPr>
        <p:spPr>
          <a:xfrm>
            <a:off x="4079019" y="773427"/>
            <a:ext cx="3788700" cy="3788700"/>
          </a:xfrm>
          <a:prstGeom prst="ellipse">
            <a:avLst/>
          </a:prstGeom>
          <a:noFill/>
          <a:ln w="25400" cap="flat" cmpd="sng">
            <a:solidFill>
              <a:srgbClr val="7D899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74"/>
              <a:buFont typeface="Arial"/>
              <a:buNone/>
            </a:pPr>
            <a:endParaRPr sz="1874" b="0" i="0" u="none" strike="noStrike" cap="none">
              <a:solidFill>
                <a:srgbClr val="FFFFFF"/>
              </a:solidFill>
              <a:latin typeface="Arial"/>
              <a:ea typeface="Arial"/>
              <a:cs typeface="Arial"/>
              <a:sym typeface="Arial"/>
            </a:endParaRPr>
          </a:p>
        </p:txBody>
      </p:sp>
      <p:sp>
        <p:nvSpPr>
          <p:cNvPr id="8484" name="Google Shape;8484;p110"/>
          <p:cNvSpPr txBox="1">
            <a:spLocks noGrp="1"/>
          </p:cNvSpPr>
          <p:nvPr>
            <p:ph type="title"/>
          </p:nvPr>
        </p:nvSpPr>
        <p:spPr>
          <a:xfrm>
            <a:off x="845202" y="581318"/>
            <a:ext cx="4140300" cy="513300"/>
          </a:xfrm>
          <a:prstGeom prst="rect">
            <a:avLst/>
          </a:prstGeom>
          <a:noFill/>
          <a:ln>
            <a:noFill/>
          </a:ln>
        </p:spPr>
        <p:txBody>
          <a:bodyPr spcFirstLastPara="1" wrap="square" lIns="91400" tIns="91400" rIns="91400" bIns="91400" anchor="ctr" anchorCtr="0">
            <a:noAutofit/>
          </a:bodyPr>
          <a:lstStyle/>
          <a:p>
            <a:pPr marL="0" lvl="0" indent="0" algn="l" rtl="0">
              <a:lnSpc>
                <a:spcPct val="100000"/>
              </a:lnSpc>
              <a:spcBef>
                <a:spcPts val="0"/>
              </a:spcBef>
              <a:spcAft>
                <a:spcPts val="0"/>
              </a:spcAft>
              <a:buSzPts val="2400"/>
              <a:buNone/>
            </a:pPr>
            <a:r>
              <a:rPr lang="en" sz="2531"/>
              <a:t>Eligible expenses</a:t>
            </a:r>
            <a:endParaRPr sz="2531"/>
          </a:p>
        </p:txBody>
      </p:sp>
      <p:sp>
        <p:nvSpPr>
          <p:cNvPr id="8485" name="Google Shape;8485;p110"/>
          <p:cNvSpPr/>
          <p:nvPr/>
        </p:nvSpPr>
        <p:spPr>
          <a:xfrm>
            <a:off x="2314198" y="2046161"/>
            <a:ext cx="3212100" cy="1278600"/>
          </a:xfrm>
          <a:prstGeom prst="roundRect">
            <a:avLst>
              <a:gd name="adj" fmla="val 16667"/>
            </a:avLst>
          </a:prstGeom>
          <a:solidFill>
            <a:schemeClr val="lt1"/>
          </a:solidFill>
          <a:ln>
            <a:noFill/>
          </a:ln>
          <a:effectLst>
            <a:outerShdw blurRad="342900" dist="114300" dir="5400000" algn="bl" rotWithShape="0">
              <a:schemeClr val="lt2">
                <a:alpha val="49410"/>
              </a:schemeClr>
            </a:outerShdw>
          </a:effectLst>
        </p:spPr>
        <p:txBody>
          <a:bodyPr spcFirstLastPara="1" wrap="square" lIns="91400" tIns="91400" rIns="91400" bIns="91400" anchor="ctr" anchorCtr="0">
            <a:noAutofit/>
          </a:bodyPr>
          <a:lstStyle/>
          <a:p>
            <a:pPr marL="365663" marR="182831" lvl="0" indent="0" algn="l" rtl="0">
              <a:lnSpc>
                <a:spcPct val="115000"/>
              </a:lnSpc>
              <a:spcBef>
                <a:spcPts val="0"/>
              </a:spcBef>
              <a:spcAft>
                <a:spcPts val="0"/>
              </a:spcAft>
              <a:buClr>
                <a:srgbClr val="000000"/>
              </a:buClr>
              <a:buSzPts val="1000"/>
              <a:buFont typeface="Arial"/>
              <a:buNone/>
            </a:pPr>
            <a:r>
              <a:rPr lang="en" sz="1000" b="0" i="0" u="none" strike="noStrike" cap="none">
                <a:solidFill>
                  <a:srgbClr val="7C868F"/>
                </a:solidFill>
                <a:latin typeface="Inter Medium"/>
                <a:ea typeface="Inter Medium"/>
                <a:cs typeface="Inter Medium"/>
                <a:sym typeface="Inter Medium"/>
              </a:rPr>
              <a:t>Eligible expenses include: </a:t>
            </a:r>
            <a:r>
              <a:rPr lang="en" sz="1000" b="1" i="0" u="none" strike="noStrike" cap="none">
                <a:solidFill>
                  <a:srgbClr val="D02030"/>
                </a:solidFill>
                <a:latin typeface="Inter Medium"/>
                <a:ea typeface="Inter Medium"/>
                <a:cs typeface="Inter Medium"/>
                <a:sym typeface="Inter Medium"/>
              </a:rPr>
              <a:t>medical, dental, vision, </a:t>
            </a:r>
            <a:r>
              <a:rPr lang="en" sz="1000" b="0" i="0" u="none" strike="noStrike" cap="none">
                <a:solidFill>
                  <a:srgbClr val="7C868F"/>
                </a:solidFill>
                <a:latin typeface="Inter Medium"/>
                <a:ea typeface="Inter Medium"/>
                <a:cs typeface="Inter Medium"/>
                <a:sym typeface="Inter Medium"/>
              </a:rPr>
              <a:t>and </a:t>
            </a:r>
            <a:r>
              <a:rPr lang="en" sz="1000" b="1" i="0" u="none" strike="noStrike" cap="none">
                <a:solidFill>
                  <a:srgbClr val="D02030"/>
                </a:solidFill>
                <a:latin typeface="Inter Medium"/>
                <a:ea typeface="Inter Medium"/>
                <a:cs typeface="Inter Medium"/>
                <a:sym typeface="Inter Medium"/>
              </a:rPr>
              <a:t>preventative</a:t>
            </a:r>
            <a:endParaRPr sz="1400" b="0" i="0" u="none" strike="noStrike" cap="none">
              <a:solidFill>
                <a:srgbClr val="000000"/>
              </a:solidFill>
              <a:latin typeface="Arial"/>
              <a:ea typeface="Arial"/>
              <a:cs typeface="Arial"/>
              <a:sym typeface="Arial"/>
            </a:endParaRPr>
          </a:p>
        </p:txBody>
      </p:sp>
      <p:sp>
        <p:nvSpPr>
          <p:cNvPr id="8486" name="Google Shape;8486;p110"/>
          <p:cNvSpPr/>
          <p:nvPr/>
        </p:nvSpPr>
        <p:spPr>
          <a:xfrm>
            <a:off x="7417542" y="2932432"/>
            <a:ext cx="778800" cy="761700"/>
          </a:xfrm>
          <a:prstGeom prst="ellipse">
            <a:avLst/>
          </a:prstGeom>
          <a:solidFill>
            <a:schemeClr val="lt1"/>
          </a:solidFill>
          <a:ln>
            <a:noFill/>
          </a:ln>
          <a:effectLst>
            <a:outerShdw blurRad="342900" dist="114300" dir="5400000" algn="bl" rotWithShape="0">
              <a:schemeClr val="lt2">
                <a:alpha val="49410"/>
              </a:schemeClr>
            </a:outerShdw>
          </a:effectLst>
        </p:spPr>
        <p:txBody>
          <a:bodyPr spcFirstLastPara="1" wrap="square" lIns="91400" tIns="91400" rIns="91400" bIns="91400" anchor="ctr" anchorCtr="0">
            <a:noAutofit/>
          </a:bodyPr>
          <a:lstStyle/>
          <a:p>
            <a:pPr marL="365663" marR="182831" lvl="0" indent="0" algn="l" rtl="0">
              <a:lnSpc>
                <a:spcPct val="115000"/>
              </a:lnSpc>
              <a:spcBef>
                <a:spcPts val="0"/>
              </a:spcBef>
              <a:spcAft>
                <a:spcPts val="0"/>
              </a:spcAft>
              <a:buClr>
                <a:srgbClr val="000000"/>
              </a:buClr>
              <a:buSzPts val="1000"/>
              <a:buFont typeface="Arial"/>
              <a:buNone/>
            </a:pPr>
            <a:endParaRPr sz="1000" b="1" i="0" u="none" strike="noStrike" cap="none">
              <a:solidFill>
                <a:srgbClr val="D02030"/>
              </a:solidFill>
              <a:latin typeface="Inter Medium"/>
              <a:ea typeface="Inter Medium"/>
              <a:cs typeface="Inter Medium"/>
              <a:sym typeface="Inter Medium"/>
            </a:endParaRPr>
          </a:p>
        </p:txBody>
      </p:sp>
      <p:sp>
        <p:nvSpPr>
          <p:cNvPr id="8487" name="Google Shape;8487;p110"/>
          <p:cNvSpPr/>
          <p:nvPr/>
        </p:nvSpPr>
        <p:spPr>
          <a:xfrm>
            <a:off x="6775625" y="3790152"/>
            <a:ext cx="778800" cy="761700"/>
          </a:xfrm>
          <a:prstGeom prst="ellipse">
            <a:avLst/>
          </a:prstGeom>
          <a:solidFill>
            <a:schemeClr val="lt1"/>
          </a:solidFill>
          <a:ln>
            <a:noFill/>
          </a:ln>
          <a:effectLst>
            <a:outerShdw blurRad="342900" dist="114300" dir="5400000" algn="bl" rotWithShape="0">
              <a:schemeClr val="lt2">
                <a:alpha val="49410"/>
              </a:schemeClr>
            </a:outerShdw>
          </a:effectLst>
        </p:spPr>
        <p:txBody>
          <a:bodyPr spcFirstLastPara="1" wrap="square" lIns="91400" tIns="91400" rIns="91400" bIns="91400" anchor="ctr" anchorCtr="0">
            <a:noAutofit/>
          </a:bodyPr>
          <a:lstStyle/>
          <a:p>
            <a:pPr marL="365663" marR="182831" lvl="0" indent="0" algn="l" rtl="0">
              <a:lnSpc>
                <a:spcPct val="115000"/>
              </a:lnSpc>
              <a:spcBef>
                <a:spcPts val="0"/>
              </a:spcBef>
              <a:spcAft>
                <a:spcPts val="0"/>
              </a:spcAft>
              <a:buClr>
                <a:srgbClr val="000000"/>
              </a:buClr>
              <a:buSzPts val="1000"/>
              <a:buFont typeface="Arial"/>
              <a:buNone/>
            </a:pPr>
            <a:endParaRPr sz="1000" b="1" i="0" u="none" strike="noStrike" cap="none">
              <a:solidFill>
                <a:srgbClr val="D02030"/>
              </a:solidFill>
              <a:latin typeface="Inter Medium"/>
              <a:ea typeface="Inter Medium"/>
              <a:cs typeface="Inter Medium"/>
              <a:sym typeface="Inter Medium"/>
            </a:endParaRPr>
          </a:p>
        </p:txBody>
      </p:sp>
      <p:sp>
        <p:nvSpPr>
          <p:cNvPr id="8488" name="Google Shape;8488;p110"/>
          <p:cNvSpPr/>
          <p:nvPr/>
        </p:nvSpPr>
        <p:spPr>
          <a:xfrm>
            <a:off x="4488800" y="3763890"/>
            <a:ext cx="778800" cy="761700"/>
          </a:xfrm>
          <a:prstGeom prst="ellipse">
            <a:avLst/>
          </a:prstGeom>
          <a:solidFill>
            <a:schemeClr val="lt1"/>
          </a:solidFill>
          <a:ln>
            <a:noFill/>
          </a:ln>
          <a:effectLst>
            <a:outerShdw blurRad="342900" dist="114300" dir="5400000" algn="bl" rotWithShape="0">
              <a:schemeClr val="lt2">
                <a:alpha val="49410"/>
              </a:schemeClr>
            </a:outerShdw>
          </a:effectLst>
        </p:spPr>
        <p:txBody>
          <a:bodyPr spcFirstLastPara="1" wrap="square" lIns="91400" tIns="91400" rIns="91400" bIns="91400" anchor="ctr" anchorCtr="0">
            <a:noAutofit/>
          </a:bodyPr>
          <a:lstStyle/>
          <a:p>
            <a:pPr marL="365663" marR="182831" lvl="0" indent="0" algn="l" rtl="0">
              <a:lnSpc>
                <a:spcPct val="115000"/>
              </a:lnSpc>
              <a:spcBef>
                <a:spcPts val="0"/>
              </a:spcBef>
              <a:spcAft>
                <a:spcPts val="0"/>
              </a:spcAft>
              <a:buClr>
                <a:srgbClr val="000000"/>
              </a:buClr>
              <a:buSzPts val="1000"/>
              <a:buFont typeface="Arial"/>
              <a:buNone/>
            </a:pPr>
            <a:endParaRPr sz="1000" b="1" i="0" u="none" strike="noStrike" cap="none">
              <a:solidFill>
                <a:srgbClr val="D02030"/>
              </a:solidFill>
              <a:latin typeface="Inter Medium"/>
              <a:ea typeface="Inter Medium"/>
              <a:cs typeface="Inter Medium"/>
              <a:sym typeface="Inter Medium"/>
            </a:endParaRPr>
          </a:p>
        </p:txBody>
      </p:sp>
      <p:sp>
        <p:nvSpPr>
          <p:cNvPr id="8489" name="Google Shape;8489;p110"/>
          <p:cNvSpPr/>
          <p:nvPr/>
        </p:nvSpPr>
        <p:spPr>
          <a:xfrm>
            <a:off x="5629664" y="4102225"/>
            <a:ext cx="778800" cy="761700"/>
          </a:xfrm>
          <a:prstGeom prst="ellipse">
            <a:avLst/>
          </a:prstGeom>
          <a:solidFill>
            <a:schemeClr val="lt1"/>
          </a:solidFill>
          <a:ln>
            <a:noFill/>
          </a:ln>
          <a:effectLst>
            <a:outerShdw blurRad="342900" dist="114300" dir="5400000" algn="bl" rotWithShape="0">
              <a:schemeClr val="lt2">
                <a:alpha val="49410"/>
              </a:schemeClr>
            </a:outerShdw>
          </a:effectLst>
        </p:spPr>
        <p:txBody>
          <a:bodyPr spcFirstLastPara="1" wrap="square" lIns="91400" tIns="91400" rIns="91400" bIns="91400" anchor="ctr" anchorCtr="0">
            <a:noAutofit/>
          </a:bodyPr>
          <a:lstStyle/>
          <a:p>
            <a:pPr marL="365663" marR="182831" lvl="0" indent="0" algn="l" rtl="0">
              <a:lnSpc>
                <a:spcPct val="115000"/>
              </a:lnSpc>
              <a:spcBef>
                <a:spcPts val="0"/>
              </a:spcBef>
              <a:spcAft>
                <a:spcPts val="0"/>
              </a:spcAft>
              <a:buClr>
                <a:srgbClr val="000000"/>
              </a:buClr>
              <a:buSzPts val="1000"/>
              <a:buFont typeface="Arial"/>
              <a:buNone/>
            </a:pPr>
            <a:endParaRPr sz="1000" b="1" i="0" u="none" strike="noStrike" cap="none">
              <a:solidFill>
                <a:srgbClr val="D02030"/>
              </a:solidFill>
              <a:latin typeface="Inter Medium"/>
              <a:ea typeface="Inter Medium"/>
              <a:cs typeface="Inter Medium"/>
              <a:sym typeface="Inter Medium"/>
            </a:endParaRPr>
          </a:p>
        </p:txBody>
      </p:sp>
      <p:grpSp>
        <p:nvGrpSpPr>
          <p:cNvPr id="8490" name="Google Shape;8490;p110"/>
          <p:cNvGrpSpPr/>
          <p:nvPr/>
        </p:nvGrpSpPr>
        <p:grpSpPr>
          <a:xfrm>
            <a:off x="6979686" y="4031692"/>
            <a:ext cx="368813" cy="320113"/>
            <a:chOff x="2949200" y="3164650"/>
            <a:chExt cx="98450" cy="85450"/>
          </a:xfrm>
        </p:grpSpPr>
        <p:sp>
          <p:nvSpPr>
            <p:cNvPr id="8491" name="Google Shape;8491;p110"/>
            <p:cNvSpPr/>
            <p:nvPr/>
          </p:nvSpPr>
          <p:spPr>
            <a:xfrm>
              <a:off x="3026275" y="3232900"/>
              <a:ext cx="17175" cy="17200"/>
            </a:xfrm>
            <a:custGeom>
              <a:avLst/>
              <a:gdLst/>
              <a:ahLst/>
              <a:cxnLst/>
              <a:rect l="l" t="t" r="r" b="b"/>
              <a:pathLst>
                <a:path w="687" h="688" extrusionOk="0">
                  <a:moveTo>
                    <a:pt x="553" y="0"/>
                  </a:moveTo>
                  <a:lnTo>
                    <a:pt x="519" y="17"/>
                  </a:lnTo>
                  <a:lnTo>
                    <a:pt x="486" y="51"/>
                  </a:lnTo>
                  <a:lnTo>
                    <a:pt x="486" y="101"/>
                  </a:lnTo>
                  <a:lnTo>
                    <a:pt x="486" y="486"/>
                  </a:lnTo>
                  <a:lnTo>
                    <a:pt x="67" y="486"/>
                  </a:lnTo>
                  <a:lnTo>
                    <a:pt x="34" y="520"/>
                  </a:lnTo>
                  <a:lnTo>
                    <a:pt x="0" y="553"/>
                  </a:lnTo>
                  <a:lnTo>
                    <a:pt x="0" y="587"/>
                  </a:lnTo>
                  <a:lnTo>
                    <a:pt x="0" y="620"/>
                  </a:lnTo>
                  <a:lnTo>
                    <a:pt x="34" y="654"/>
                  </a:lnTo>
                  <a:lnTo>
                    <a:pt x="67" y="687"/>
                  </a:lnTo>
                  <a:lnTo>
                    <a:pt x="620" y="687"/>
                  </a:lnTo>
                  <a:lnTo>
                    <a:pt x="653" y="654"/>
                  </a:lnTo>
                  <a:lnTo>
                    <a:pt x="670" y="620"/>
                  </a:lnTo>
                  <a:lnTo>
                    <a:pt x="687" y="587"/>
                  </a:lnTo>
                  <a:lnTo>
                    <a:pt x="687" y="101"/>
                  </a:lnTo>
                  <a:lnTo>
                    <a:pt x="670" y="51"/>
                  </a:lnTo>
                  <a:lnTo>
                    <a:pt x="653" y="17"/>
                  </a:lnTo>
                  <a:lnTo>
                    <a:pt x="620" y="0"/>
                  </a:lnTo>
                  <a:close/>
                </a:path>
              </a:pathLst>
            </a:custGeom>
            <a:solidFill>
              <a:srgbClr val="C8102E"/>
            </a:solidFill>
            <a:ln>
              <a:noFill/>
            </a:ln>
          </p:spPr>
          <p:txBody>
            <a:bodyPr spcFirstLastPara="1" wrap="square" lIns="64275" tIns="64275" rIns="64275" bIns="64275" anchor="ctr" anchorCtr="0">
              <a:noAutofit/>
            </a:bodyPr>
            <a:lstStyle/>
            <a:p>
              <a:pPr marL="0" marR="0" lvl="0" indent="0" algn="l" rtl="0">
                <a:lnSpc>
                  <a:spcPct val="100000"/>
                </a:lnSpc>
                <a:spcBef>
                  <a:spcPts val="0"/>
                </a:spcBef>
                <a:spcAft>
                  <a:spcPts val="0"/>
                </a:spcAft>
                <a:buClr>
                  <a:srgbClr val="000000"/>
                </a:buClr>
                <a:buSzPts val="984"/>
                <a:buFont typeface="Arial"/>
                <a:buNone/>
              </a:pPr>
              <a:endParaRPr sz="984" b="0" i="0" u="none" strike="noStrike" cap="none">
                <a:solidFill>
                  <a:srgbClr val="000000"/>
                </a:solidFill>
                <a:latin typeface="Arial"/>
                <a:ea typeface="Arial"/>
                <a:cs typeface="Arial"/>
                <a:sym typeface="Arial"/>
              </a:endParaRPr>
            </a:p>
          </p:txBody>
        </p:sp>
        <p:sp>
          <p:nvSpPr>
            <p:cNvPr id="8492" name="Google Shape;8492;p110"/>
            <p:cNvSpPr/>
            <p:nvPr/>
          </p:nvSpPr>
          <p:spPr>
            <a:xfrm>
              <a:off x="3026275" y="3164650"/>
              <a:ext cx="17175" cy="17175"/>
            </a:xfrm>
            <a:custGeom>
              <a:avLst/>
              <a:gdLst/>
              <a:ahLst/>
              <a:cxnLst/>
              <a:rect l="l" t="t" r="r" b="b"/>
              <a:pathLst>
                <a:path w="687" h="687" extrusionOk="0">
                  <a:moveTo>
                    <a:pt x="101" y="0"/>
                  </a:moveTo>
                  <a:lnTo>
                    <a:pt x="67" y="17"/>
                  </a:lnTo>
                  <a:lnTo>
                    <a:pt x="34" y="34"/>
                  </a:lnTo>
                  <a:lnTo>
                    <a:pt x="0" y="67"/>
                  </a:lnTo>
                  <a:lnTo>
                    <a:pt x="0" y="101"/>
                  </a:lnTo>
                  <a:lnTo>
                    <a:pt x="0" y="151"/>
                  </a:lnTo>
                  <a:lnTo>
                    <a:pt x="34" y="184"/>
                  </a:lnTo>
                  <a:lnTo>
                    <a:pt x="67" y="201"/>
                  </a:lnTo>
                  <a:lnTo>
                    <a:pt x="486" y="201"/>
                  </a:lnTo>
                  <a:lnTo>
                    <a:pt x="486" y="586"/>
                  </a:lnTo>
                  <a:lnTo>
                    <a:pt x="486" y="637"/>
                  </a:lnTo>
                  <a:lnTo>
                    <a:pt x="519" y="670"/>
                  </a:lnTo>
                  <a:lnTo>
                    <a:pt x="553" y="687"/>
                  </a:lnTo>
                  <a:lnTo>
                    <a:pt x="620" y="687"/>
                  </a:lnTo>
                  <a:lnTo>
                    <a:pt x="653" y="670"/>
                  </a:lnTo>
                  <a:lnTo>
                    <a:pt x="670" y="637"/>
                  </a:lnTo>
                  <a:lnTo>
                    <a:pt x="687" y="586"/>
                  </a:lnTo>
                  <a:lnTo>
                    <a:pt x="687" y="101"/>
                  </a:lnTo>
                  <a:lnTo>
                    <a:pt x="670" y="67"/>
                  </a:lnTo>
                  <a:lnTo>
                    <a:pt x="653" y="34"/>
                  </a:lnTo>
                  <a:lnTo>
                    <a:pt x="620" y="17"/>
                  </a:lnTo>
                  <a:lnTo>
                    <a:pt x="586" y="0"/>
                  </a:lnTo>
                  <a:close/>
                </a:path>
              </a:pathLst>
            </a:custGeom>
            <a:solidFill>
              <a:srgbClr val="C8102E"/>
            </a:solidFill>
            <a:ln>
              <a:noFill/>
            </a:ln>
          </p:spPr>
          <p:txBody>
            <a:bodyPr spcFirstLastPara="1" wrap="square" lIns="64275" tIns="64275" rIns="64275" bIns="64275" anchor="ctr" anchorCtr="0">
              <a:noAutofit/>
            </a:bodyPr>
            <a:lstStyle/>
            <a:p>
              <a:pPr marL="0" marR="0" lvl="0" indent="0" algn="l" rtl="0">
                <a:lnSpc>
                  <a:spcPct val="100000"/>
                </a:lnSpc>
                <a:spcBef>
                  <a:spcPts val="0"/>
                </a:spcBef>
                <a:spcAft>
                  <a:spcPts val="0"/>
                </a:spcAft>
                <a:buClr>
                  <a:srgbClr val="000000"/>
                </a:buClr>
                <a:buSzPts val="984"/>
                <a:buFont typeface="Arial"/>
                <a:buNone/>
              </a:pPr>
              <a:endParaRPr sz="984" b="0" i="0" u="none" strike="noStrike" cap="none">
                <a:solidFill>
                  <a:srgbClr val="000000"/>
                </a:solidFill>
                <a:latin typeface="Arial"/>
                <a:ea typeface="Arial"/>
                <a:cs typeface="Arial"/>
                <a:sym typeface="Arial"/>
              </a:endParaRPr>
            </a:p>
          </p:txBody>
        </p:sp>
        <p:sp>
          <p:nvSpPr>
            <p:cNvPr id="8493" name="Google Shape;8493;p110"/>
            <p:cNvSpPr/>
            <p:nvPr/>
          </p:nvSpPr>
          <p:spPr>
            <a:xfrm>
              <a:off x="2954225" y="3164650"/>
              <a:ext cx="17200" cy="17175"/>
            </a:xfrm>
            <a:custGeom>
              <a:avLst/>
              <a:gdLst/>
              <a:ahLst/>
              <a:cxnLst/>
              <a:rect l="l" t="t" r="r" b="b"/>
              <a:pathLst>
                <a:path w="688" h="687" extrusionOk="0">
                  <a:moveTo>
                    <a:pt x="101" y="0"/>
                  </a:moveTo>
                  <a:lnTo>
                    <a:pt x="68" y="17"/>
                  </a:lnTo>
                  <a:lnTo>
                    <a:pt x="34" y="34"/>
                  </a:lnTo>
                  <a:lnTo>
                    <a:pt x="1" y="67"/>
                  </a:lnTo>
                  <a:lnTo>
                    <a:pt x="1" y="101"/>
                  </a:lnTo>
                  <a:lnTo>
                    <a:pt x="1" y="586"/>
                  </a:lnTo>
                  <a:lnTo>
                    <a:pt x="1" y="637"/>
                  </a:lnTo>
                  <a:lnTo>
                    <a:pt x="34" y="670"/>
                  </a:lnTo>
                  <a:lnTo>
                    <a:pt x="68" y="687"/>
                  </a:lnTo>
                  <a:lnTo>
                    <a:pt x="135" y="687"/>
                  </a:lnTo>
                  <a:lnTo>
                    <a:pt x="168" y="670"/>
                  </a:lnTo>
                  <a:lnTo>
                    <a:pt x="202" y="637"/>
                  </a:lnTo>
                  <a:lnTo>
                    <a:pt x="202" y="586"/>
                  </a:lnTo>
                  <a:lnTo>
                    <a:pt x="202" y="201"/>
                  </a:lnTo>
                  <a:lnTo>
                    <a:pt x="621" y="201"/>
                  </a:lnTo>
                  <a:lnTo>
                    <a:pt x="654" y="184"/>
                  </a:lnTo>
                  <a:lnTo>
                    <a:pt x="688" y="151"/>
                  </a:lnTo>
                  <a:lnTo>
                    <a:pt x="688" y="101"/>
                  </a:lnTo>
                  <a:lnTo>
                    <a:pt x="688" y="67"/>
                  </a:lnTo>
                  <a:lnTo>
                    <a:pt x="654" y="34"/>
                  </a:lnTo>
                  <a:lnTo>
                    <a:pt x="621" y="17"/>
                  </a:lnTo>
                  <a:lnTo>
                    <a:pt x="587" y="0"/>
                  </a:lnTo>
                  <a:close/>
                </a:path>
              </a:pathLst>
            </a:custGeom>
            <a:solidFill>
              <a:srgbClr val="C8102E"/>
            </a:solidFill>
            <a:ln>
              <a:noFill/>
            </a:ln>
          </p:spPr>
          <p:txBody>
            <a:bodyPr spcFirstLastPara="1" wrap="square" lIns="64275" tIns="64275" rIns="64275" bIns="64275" anchor="ctr" anchorCtr="0">
              <a:noAutofit/>
            </a:bodyPr>
            <a:lstStyle/>
            <a:p>
              <a:pPr marL="0" marR="0" lvl="0" indent="0" algn="l" rtl="0">
                <a:lnSpc>
                  <a:spcPct val="100000"/>
                </a:lnSpc>
                <a:spcBef>
                  <a:spcPts val="0"/>
                </a:spcBef>
                <a:spcAft>
                  <a:spcPts val="0"/>
                </a:spcAft>
                <a:buClr>
                  <a:srgbClr val="000000"/>
                </a:buClr>
                <a:buSzPts val="984"/>
                <a:buFont typeface="Arial"/>
                <a:buNone/>
              </a:pPr>
              <a:endParaRPr sz="984" b="0" i="0" u="none" strike="noStrike" cap="none">
                <a:solidFill>
                  <a:srgbClr val="000000"/>
                </a:solidFill>
                <a:latin typeface="Arial"/>
                <a:ea typeface="Arial"/>
                <a:cs typeface="Arial"/>
                <a:sym typeface="Arial"/>
              </a:endParaRPr>
            </a:p>
          </p:txBody>
        </p:sp>
        <p:sp>
          <p:nvSpPr>
            <p:cNvPr id="8494" name="Google Shape;8494;p110"/>
            <p:cNvSpPr/>
            <p:nvPr/>
          </p:nvSpPr>
          <p:spPr>
            <a:xfrm>
              <a:off x="2954225" y="3232900"/>
              <a:ext cx="17200" cy="17200"/>
            </a:xfrm>
            <a:custGeom>
              <a:avLst/>
              <a:gdLst/>
              <a:ahLst/>
              <a:cxnLst/>
              <a:rect l="l" t="t" r="r" b="b"/>
              <a:pathLst>
                <a:path w="688" h="688" extrusionOk="0">
                  <a:moveTo>
                    <a:pt x="68" y="0"/>
                  </a:moveTo>
                  <a:lnTo>
                    <a:pt x="34" y="17"/>
                  </a:lnTo>
                  <a:lnTo>
                    <a:pt x="1" y="51"/>
                  </a:lnTo>
                  <a:lnTo>
                    <a:pt x="1" y="101"/>
                  </a:lnTo>
                  <a:lnTo>
                    <a:pt x="1" y="587"/>
                  </a:lnTo>
                  <a:lnTo>
                    <a:pt x="1" y="620"/>
                  </a:lnTo>
                  <a:lnTo>
                    <a:pt x="34" y="654"/>
                  </a:lnTo>
                  <a:lnTo>
                    <a:pt x="68" y="687"/>
                  </a:lnTo>
                  <a:lnTo>
                    <a:pt x="621" y="687"/>
                  </a:lnTo>
                  <a:lnTo>
                    <a:pt x="654" y="654"/>
                  </a:lnTo>
                  <a:lnTo>
                    <a:pt x="688" y="620"/>
                  </a:lnTo>
                  <a:lnTo>
                    <a:pt x="688" y="587"/>
                  </a:lnTo>
                  <a:lnTo>
                    <a:pt x="688" y="553"/>
                  </a:lnTo>
                  <a:lnTo>
                    <a:pt x="654" y="520"/>
                  </a:lnTo>
                  <a:lnTo>
                    <a:pt x="621" y="486"/>
                  </a:lnTo>
                  <a:lnTo>
                    <a:pt x="202" y="486"/>
                  </a:lnTo>
                  <a:lnTo>
                    <a:pt x="202" y="101"/>
                  </a:lnTo>
                  <a:lnTo>
                    <a:pt x="202" y="51"/>
                  </a:lnTo>
                  <a:lnTo>
                    <a:pt x="168" y="17"/>
                  </a:lnTo>
                  <a:lnTo>
                    <a:pt x="135" y="0"/>
                  </a:lnTo>
                  <a:close/>
                </a:path>
              </a:pathLst>
            </a:custGeom>
            <a:solidFill>
              <a:srgbClr val="C8102E"/>
            </a:solidFill>
            <a:ln>
              <a:noFill/>
            </a:ln>
          </p:spPr>
          <p:txBody>
            <a:bodyPr spcFirstLastPara="1" wrap="square" lIns="64275" tIns="64275" rIns="64275" bIns="64275" anchor="ctr" anchorCtr="0">
              <a:noAutofit/>
            </a:bodyPr>
            <a:lstStyle/>
            <a:p>
              <a:pPr marL="0" marR="0" lvl="0" indent="0" algn="l" rtl="0">
                <a:lnSpc>
                  <a:spcPct val="100000"/>
                </a:lnSpc>
                <a:spcBef>
                  <a:spcPts val="0"/>
                </a:spcBef>
                <a:spcAft>
                  <a:spcPts val="0"/>
                </a:spcAft>
                <a:buClr>
                  <a:srgbClr val="000000"/>
                </a:buClr>
                <a:buSzPts val="984"/>
                <a:buFont typeface="Arial"/>
                <a:buNone/>
              </a:pPr>
              <a:endParaRPr sz="984" b="0" i="0" u="none" strike="noStrike" cap="none">
                <a:solidFill>
                  <a:srgbClr val="000000"/>
                </a:solidFill>
                <a:latin typeface="Arial"/>
                <a:ea typeface="Arial"/>
                <a:cs typeface="Arial"/>
                <a:sym typeface="Arial"/>
              </a:endParaRPr>
            </a:p>
          </p:txBody>
        </p:sp>
        <p:sp>
          <p:nvSpPr>
            <p:cNvPr id="8495" name="Google Shape;8495;p110"/>
            <p:cNvSpPr/>
            <p:nvPr/>
          </p:nvSpPr>
          <p:spPr>
            <a:xfrm>
              <a:off x="2970150" y="3178875"/>
              <a:ext cx="56975" cy="56975"/>
            </a:xfrm>
            <a:custGeom>
              <a:avLst/>
              <a:gdLst/>
              <a:ahLst/>
              <a:cxnLst/>
              <a:rect l="l" t="t" r="r" b="b"/>
              <a:pathLst>
                <a:path w="2279" h="2279" extrusionOk="0">
                  <a:moveTo>
                    <a:pt x="1140" y="202"/>
                  </a:moveTo>
                  <a:lnTo>
                    <a:pt x="1324" y="218"/>
                  </a:lnTo>
                  <a:lnTo>
                    <a:pt x="1508" y="285"/>
                  </a:lnTo>
                  <a:lnTo>
                    <a:pt x="1659" y="369"/>
                  </a:lnTo>
                  <a:lnTo>
                    <a:pt x="1793" y="486"/>
                  </a:lnTo>
                  <a:lnTo>
                    <a:pt x="1910" y="620"/>
                  </a:lnTo>
                  <a:lnTo>
                    <a:pt x="1994" y="771"/>
                  </a:lnTo>
                  <a:lnTo>
                    <a:pt x="2044" y="955"/>
                  </a:lnTo>
                  <a:lnTo>
                    <a:pt x="2078" y="1140"/>
                  </a:lnTo>
                  <a:lnTo>
                    <a:pt x="2044" y="1324"/>
                  </a:lnTo>
                  <a:lnTo>
                    <a:pt x="1994" y="1508"/>
                  </a:lnTo>
                  <a:lnTo>
                    <a:pt x="1910" y="1659"/>
                  </a:lnTo>
                  <a:lnTo>
                    <a:pt x="1793" y="1793"/>
                  </a:lnTo>
                  <a:lnTo>
                    <a:pt x="1659" y="1910"/>
                  </a:lnTo>
                  <a:lnTo>
                    <a:pt x="1508" y="1994"/>
                  </a:lnTo>
                  <a:lnTo>
                    <a:pt x="1324" y="2061"/>
                  </a:lnTo>
                  <a:lnTo>
                    <a:pt x="1140" y="2078"/>
                  </a:lnTo>
                  <a:lnTo>
                    <a:pt x="955" y="2061"/>
                  </a:lnTo>
                  <a:lnTo>
                    <a:pt x="771" y="1994"/>
                  </a:lnTo>
                  <a:lnTo>
                    <a:pt x="620" y="1910"/>
                  </a:lnTo>
                  <a:lnTo>
                    <a:pt x="470" y="1793"/>
                  </a:lnTo>
                  <a:lnTo>
                    <a:pt x="369" y="1659"/>
                  </a:lnTo>
                  <a:lnTo>
                    <a:pt x="285" y="1508"/>
                  </a:lnTo>
                  <a:lnTo>
                    <a:pt x="218" y="1324"/>
                  </a:lnTo>
                  <a:lnTo>
                    <a:pt x="202" y="1140"/>
                  </a:lnTo>
                  <a:lnTo>
                    <a:pt x="218" y="955"/>
                  </a:lnTo>
                  <a:lnTo>
                    <a:pt x="285" y="771"/>
                  </a:lnTo>
                  <a:lnTo>
                    <a:pt x="369" y="620"/>
                  </a:lnTo>
                  <a:lnTo>
                    <a:pt x="470" y="486"/>
                  </a:lnTo>
                  <a:lnTo>
                    <a:pt x="620" y="369"/>
                  </a:lnTo>
                  <a:lnTo>
                    <a:pt x="771" y="285"/>
                  </a:lnTo>
                  <a:lnTo>
                    <a:pt x="955" y="218"/>
                  </a:lnTo>
                  <a:lnTo>
                    <a:pt x="1140" y="202"/>
                  </a:lnTo>
                  <a:close/>
                  <a:moveTo>
                    <a:pt x="1140" y="1"/>
                  </a:moveTo>
                  <a:lnTo>
                    <a:pt x="1022" y="17"/>
                  </a:lnTo>
                  <a:lnTo>
                    <a:pt x="905" y="34"/>
                  </a:lnTo>
                  <a:lnTo>
                    <a:pt x="805" y="51"/>
                  </a:lnTo>
                  <a:lnTo>
                    <a:pt x="704" y="101"/>
                  </a:lnTo>
                  <a:lnTo>
                    <a:pt x="604" y="135"/>
                  </a:lnTo>
                  <a:lnTo>
                    <a:pt x="503" y="202"/>
                  </a:lnTo>
                  <a:lnTo>
                    <a:pt x="419" y="269"/>
                  </a:lnTo>
                  <a:lnTo>
                    <a:pt x="336" y="336"/>
                  </a:lnTo>
                  <a:lnTo>
                    <a:pt x="269" y="419"/>
                  </a:lnTo>
                  <a:lnTo>
                    <a:pt x="202" y="503"/>
                  </a:lnTo>
                  <a:lnTo>
                    <a:pt x="135" y="604"/>
                  </a:lnTo>
                  <a:lnTo>
                    <a:pt x="84" y="704"/>
                  </a:lnTo>
                  <a:lnTo>
                    <a:pt x="51" y="805"/>
                  </a:lnTo>
                  <a:lnTo>
                    <a:pt x="17" y="905"/>
                  </a:lnTo>
                  <a:lnTo>
                    <a:pt x="0" y="1022"/>
                  </a:lnTo>
                  <a:lnTo>
                    <a:pt x="0" y="1140"/>
                  </a:lnTo>
                  <a:lnTo>
                    <a:pt x="0" y="1257"/>
                  </a:lnTo>
                  <a:lnTo>
                    <a:pt x="17" y="1374"/>
                  </a:lnTo>
                  <a:lnTo>
                    <a:pt x="51" y="1475"/>
                  </a:lnTo>
                  <a:lnTo>
                    <a:pt x="84" y="1575"/>
                  </a:lnTo>
                  <a:lnTo>
                    <a:pt x="135" y="1676"/>
                  </a:lnTo>
                  <a:lnTo>
                    <a:pt x="202" y="1776"/>
                  </a:lnTo>
                  <a:lnTo>
                    <a:pt x="269" y="1860"/>
                  </a:lnTo>
                  <a:lnTo>
                    <a:pt x="336" y="1944"/>
                  </a:lnTo>
                  <a:lnTo>
                    <a:pt x="419" y="2011"/>
                  </a:lnTo>
                  <a:lnTo>
                    <a:pt x="503" y="2078"/>
                  </a:lnTo>
                  <a:lnTo>
                    <a:pt x="604" y="2145"/>
                  </a:lnTo>
                  <a:lnTo>
                    <a:pt x="704" y="2178"/>
                  </a:lnTo>
                  <a:lnTo>
                    <a:pt x="805" y="2228"/>
                  </a:lnTo>
                  <a:lnTo>
                    <a:pt x="905" y="2245"/>
                  </a:lnTo>
                  <a:lnTo>
                    <a:pt x="1022" y="2262"/>
                  </a:lnTo>
                  <a:lnTo>
                    <a:pt x="1140" y="2279"/>
                  </a:lnTo>
                  <a:lnTo>
                    <a:pt x="1257" y="2262"/>
                  </a:lnTo>
                  <a:lnTo>
                    <a:pt x="1357" y="2245"/>
                  </a:lnTo>
                  <a:lnTo>
                    <a:pt x="1475" y="2228"/>
                  </a:lnTo>
                  <a:lnTo>
                    <a:pt x="1575" y="2178"/>
                  </a:lnTo>
                  <a:lnTo>
                    <a:pt x="1676" y="2145"/>
                  </a:lnTo>
                  <a:lnTo>
                    <a:pt x="1776" y="2078"/>
                  </a:lnTo>
                  <a:lnTo>
                    <a:pt x="1860" y="2011"/>
                  </a:lnTo>
                  <a:lnTo>
                    <a:pt x="1944" y="1944"/>
                  </a:lnTo>
                  <a:lnTo>
                    <a:pt x="2011" y="1860"/>
                  </a:lnTo>
                  <a:lnTo>
                    <a:pt x="2078" y="1776"/>
                  </a:lnTo>
                  <a:lnTo>
                    <a:pt x="2128" y="1676"/>
                  </a:lnTo>
                  <a:lnTo>
                    <a:pt x="2178" y="1575"/>
                  </a:lnTo>
                  <a:lnTo>
                    <a:pt x="2228" y="1475"/>
                  </a:lnTo>
                  <a:lnTo>
                    <a:pt x="2245" y="1374"/>
                  </a:lnTo>
                  <a:lnTo>
                    <a:pt x="2262" y="1257"/>
                  </a:lnTo>
                  <a:lnTo>
                    <a:pt x="2279" y="1140"/>
                  </a:lnTo>
                  <a:lnTo>
                    <a:pt x="2262" y="1022"/>
                  </a:lnTo>
                  <a:lnTo>
                    <a:pt x="2245" y="905"/>
                  </a:lnTo>
                  <a:lnTo>
                    <a:pt x="2228" y="805"/>
                  </a:lnTo>
                  <a:lnTo>
                    <a:pt x="2178" y="704"/>
                  </a:lnTo>
                  <a:lnTo>
                    <a:pt x="2128" y="604"/>
                  </a:lnTo>
                  <a:lnTo>
                    <a:pt x="2078" y="503"/>
                  </a:lnTo>
                  <a:lnTo>
                    <a:pt x="2011" y="419"/>
                  </a:lnTo>
                  <a:lnTo>
                    <a:pt x="1944" y="336"/>
                  </a:lnTo>
                  <a:lnTo>
                    <a:pt x="1860" y="269"/>
                  </a:lnTo>
                  <a:lnTo>
                    <a:pt x="1776" y="202"/>
                  </a:lnTo>
                  <a:lnTo>
                    <a:pt x="1676" y="135"/>
                  </a:lnTo>
                  <a:lnTo>
                    <a:pt x="1575" y="101"/>
                  </a:lnTo>
                  <a:lnTo>
                    <a:pt x="1475" y="51"/>
                  </a:lnTo>
                  <a:lnTo>
                    <a:pt x="1357" y="34"/>
                  </a:lnTo>
                  <a:lnTo>
                    <a:pt x="1257" y="17"/>
                  </a:lnTo>
                  <a:lnTo>
                    <a:pt x="1140" y="1"/>
                  </a:lnTo>
                  <a:close/>
                </a:path>
              </a:pathLst>
            </a:custGeom>
            <a:solidFill>
              <a:srgbClr val="C8102E"/>
            </a:solidFill>
            <a:ln>
              <a:noFill/>
            </a:ln>
          </p:spPr>
          <p:txBody>
            <a:bodyPr spcFirstLastPara="1" wrap="square" lIns="64275" tIns="64275" rIns="64275" bIns="64275" anchor="ctr" anchorCtr="0">
              <a:noAutofit/>
            </a:bodyPr>
            <a:lstStyle/>
            <a:p>
              <a:pPr marL="0" marR="0" lvl="0" indent="0" algn="l" rtl="0">
                <a:lnSpc>
                  <a:spcPct val="100000"/>
                </a:lnSpc>
                <a:spcBef>
                  <a:spcPts val="0"/>
                </a:spcBef>
                <a:spcAft>
                  <a:spcPts val="0"/>
                </a:spcAft>
                <a:buClr>
                  <a:srgbClr val="000000"/>
                </a:buClr>
                <a:buSzPts val="984"/>
                <a:buFont typeface="Arial"/>
                <a:buNone/>
              </a:pPr>
              <a:endParaRPr sz="984" b="0" i="0" u="none" strike="noStrike" cap="none">
                <a:solidFill>
                  <a:srgbClr val="000000"/>
                </a:solidFill>
                <a:latin typeface="Arial"/>
                <a:ea typeface="Arial"/>
                <a:cs typeface="Arial"/>
                <a:sym typeface="Arial"/>
              </a:endParaRPr>
            </a:p>
          </p:txBody>
        </p:sp>
        <p:sp>
          <p:nvSpPr>
            <p:cNvPr id="8496" name="Google Shape;8496;p110"/>
            <p:cNvSpPr/>
            <p:nvPr/>
          </p:nvSpPr>
          <p:spPr>
            <a:xfrm>
              <a:off x="2949200" y="3178875"/>
              <a:ext cx="98450" cy="31025"/>
            </a:xfrm>
            <a:custGeom>
              <a:avLst/>
              <a:gdLst/>
              <a:ahLst/>
              <a:cxnLst/>
              <a:rect l="l" t="t" r="r" b="b"/>
              <a:pathLst>
                <a:path w="3938" h="1241" extrusionOk="0">
                  <a:moveTo>
                    <a:pt x="1978" y="1"/>
                  </a:moveTo>
                  <a:lnTo>
                    <a:pt x="1676" y="17"/>
                  </a:lnTo>
                  <a:lnTo>
                    <a:pt x="1391" y="84"/>
                  </a:lnTo>
                  <a:lnTo>
                    <a:pt x="1123" y="168"/>
                  </a:lnTo>
                  <a:lnTo>
                    <a:pt x="855" y="285"/>
                  </a:lnTo>
                  <a:lnTo>
                    <a:pt x="621" y="436"/>
                  </a:lnTo>
                  <a:lnTo>
                    <a:pt x="386" y="620"/>
                  </a:lnTo>
                  <a:lnTo>
                    <a:pt x="185" y="838"/>
                  </a:lnTo>
                  <a:lnTo>
                    <a:pt x="18" y="1073"/>
                  </a:lnTo>
                  <a:lnTo>
                    <a:pt x="1" y="1123"/>
                  </a:lnTo>
                  <a:lnTo>
                    <a:pt x="1" y="1156"/>
                  </a:lnTo>
                  <a:lnTo>
                    <a:pt x="18" y="1190"/>
                  </a:lnTo>
                  <a:lnTo>
                    <a:pt x="51" y="1223"/>
                  </a:lnTo>
                  <a:lnTo>
                    <a:pt x="118" y="1223"/>
                  </a:lnTo>
                  <a:lnTo>
                    <a:pt x="168" y="1207"/>
                  </a:lnTo>
                  <a:lnTo>
                    <a:pt x="185" y="1190"/>
                  </a:lnTo>
                  <a:lnTo>
                    <a:pt x="353" y="972"/>
                  </a:lnTo>
                  <a:lnTo>
                    <a:pt x="537" y="771"/>
                  </a:lnTo>
                  <a:lnTo>
                    <a:pt x="738" y="604"/>
                  </a:lnTo>
                  <a:lnTo>
                    <a:pt x="956" y="470"/>
                  </a:lnTo>
                  <a:lnTo>
                    <a:pt x="1190" y="352"/>
                  </a:lnTo>
                  <a:lnTo>
                    <a:pt x="1442" y="269"/>
                  </a:lnTo>
                  <a:lnTo>
                    <a:pt x="1710" y="218"/>
                  </a:lnTo>
                  <a:lnTo>
                    <a:pt x="1978" y="202"/>
                  </a:lnTo>
                  <a:lnTo>
                    <a:pt x="2246" y="218"/>
                  </a:lnTo>
                  <a:lnTo>
                    <a:pt x="2514" y="269"/>
                  </a:lnTo>
                  <a:lnTo>
                    <a:pt x="2765" y="352"/>
                  </a:lnTo>
                  <a:lnTo>
                    <a:pt x="2999" y="470"/>
                  </a:lnTo>
                  <a:lnTo>
                    <a:pt x="3217" y="604"/>
                  </a:lnTo>
                  <a:lnTo>
                    <a:pt x="3418" y="771"/>
                  </a:lnTo>
                  <a:lnTo>
                    <a:pt x="3602" y="972"/>
                  </a:lnTo>
                  <a:lnTo>
                    <a:pt x="3770" y="1190"/>
                  </a:lnTo>
                  <a:lnTo>
                    <a:pt x="3803" y="1223"/>
                  </a:lnTo>
                  <a:lnTo>
                    <a:pt x="3854" y="1240"/>
                  </a:lnTo>
                  <a:lnTo>
                    <a:pt x="3904" y="1223"/>
                  </a:lnTo>
                  <a:lnTo>
                    <a:pt x="3937" y="1190"/>
                  </a:lnTo>
                  <a:lnTo>
                    <a:pt x="3937" y="1156"/>
                  </a:lnTo>
                  <a:lnTo>
                    <a:pt x="3937" y="1123"/>
                  </a:lnTo>
                  <a:lnTo>
                    <a:pt x="3937" y="1073"/>
                  </a:lnTo>
                  <a:lnTo>
                    <a:pt x="3753" y="838"/>
                  </a:lnTo>
                  <a:lnTo>
                    <a:pt x="3552" y="620"/>
                  </a:lnTo>
                  <a:lnTo>
                    <a:pt x="3334" y="436"/>
                  </a:lnTo>
                  <a:lnTo>
                    <a:pt x="3083" y="285"/>
                  </a:lnTo>
                  <a:lnTo>
                    <a:pt x="2832" y="168"/>
                  </a:lnTo>
                  <a:lnTo>
                    <a:pt x="2564" y="84"/>
                  </a:lnTo>
                  <a:lnTo>
                    <a:pt x="2262" y="17"/>
                  </a:lnTo>
                  <a:lnTo>
                    <a:pt x="1978" y="1"/>
                  </a:lnTo>
                  <a:close/>
                </a:path>
              </a:pathLst>
            </a:custGeom>
            <a:solidFill>
              <a:srgbClr val="C8102E"/>
            </a:solidFill>
            <a:ln>
              <a:noFill/>
            </a:ln>
          </p:spPr>
          <p:txBody>
            <a:bodyPr spcFirstLastPara="1" wrap="square" lIns="64275" tIns="64275" rIns="64275" bIns="64275" anchor="ctr" anchorCtr="0">
              <a:noAutofit/>
            </a:bodyPr>
            <a:lstStyle/>
            <a:p>
              <a:pPr marL="0" marR="0" lvl="0" indent="0" algn="l" rtl="0">
                <a:lnSpc>
                  <a:spcPct val="100000"/>
                </a:lnSpc>
                <a:spcBef>
                  <a:spcPts val="0"/>
                </a:spcBef>
                <a:spcAft>
                  <a:spcPts val="0"/>
                </a:spcAft>
                <a:buClr>
                  <a:srgbClr val="000000"/>
                </a:buClr>
                <a:buSzPts val="984"/>
                <a:buFont typeface="Arial"/>
                <a:buNone/>
              </a:pPr>
              <a:endParaRPr sz="984" b="0" i="0" u="none" strike="noStrike" cap="none">
                <a:solidFill>
                  <a:srgbClr val="000000"/>
                </a:solidFill>
                <a:latin typeface="Arial"/>
                <a:ea typeface="Arial"/>
                <a:cs typeface="Arial"/>
                <a:sym typeface="Arial"/>
              </a:endParaRPr>
            </a:p>
          </p:txBody>
        </p:sp>
        <p:sp>
          <p:nvSpPr>
            <p:cNvPr id="8497" name="Google Shape;8497;p110"/>
            <p:cNvSpPr/>
            <p:nvPr/>
          </p:nvSpPr>
          <p:spPr>
            <a:xfrm>
              <a:off x="2949200" y="3204850"/>
              <a:ext cx="98450" cy="31000"/>
            </a:xfrm>
            <a:custGeom>
              <a:avLst/>
              <a:gdLst/>
              <a:ahLst/>
              <a:cxnLst/>
              <a:rect l="l" t="t" r="r" b="b"/>
              <a:pathLst>
                <a:path w="3938" h="1240" extrusionOk="0">
                  <a:moveTo>
                    <a:pt x="85" y="0"/>
                  </a:moveTo>
                  <a:lnTo>
                    <a:pt x="34" y="17"/>
                  </a:lnTo>
                  <a:lnTo>
                    <a:pt x="18" y="50"/>
                  </a:lnTo>
                  <a:lnTo>
                    <a:pt x="1" y="84"/>
                  </a:lnTo>
                  <a:lnTo>
                    <a:pt x="1" y="117"/>
                  </a:lnTo>
                  <a:lnTo>
                    <a:pt x="18" y="168"/>
                  </a:lnTo>
                  <a:lnTo>
                    <a:pt x="185" y="402"/>
                  </a:lnTo>
                  <a:lnTo>
                    <a:pt x="386" y="620"/>
                  </a:lnTo>
                  <a:lnTo>
                    <a:pt x="604" y="804"/>
                  </a:lnTo>
                  <a:lnTo>
                    <a:pt x="855" y="955"/>
                  </a:lnTo>
                  <a:lnTo>
                    <a:pt x="1107" y="1072"/>
                  </a:lnTo>
                  <a:lnTo>
                    <a:pt x="1391" y="1156"/>
                  </a:lnTo>
                  <a:lnTo>
                    <a:pt x="1676" y="1223"/>
                  </a:lnTo>
                  <a:lnTo>
                    <a:pt x="1961" y="1240"/>
                  </a:lnTo>
                  <a:lnTo>
                    <a:pt x="2262" y="1223"/>
                  </a:lnTo>
                  <a:lnTo>
                    <a:pt x="2547" y="1156"/>
                  </a:lnTo>
                  <a:lnTo>
                    <a:pt x="2815" y="1072"/>
                  </a:lnTo>
                  <a:lnTo>
                    <a:pt x="3083" y="955"/>
                  </a:lnTo>
                  <a:lnTo>
                    <a:pt x="3334" y="804"/>
                  </a:lnTo>
                  <a:lnTo>
                    <a:pt x="3552" y="620"/>
                  </a:lnTo>
                  <a:lnTo>
                    <a:pt x="3753" y="402"/>
                  </a:lnTo>
                  <a:lnTo>
                    <a:pt x="3921" y="168"/>
                  </a:lnTo>
                  <a:lnTo>
                    <a:pt x="3937" y="117"/>
                  </a:lnTo>
                  <a:lnTo>
                    <a:pt x="3937" y="84"/>
                  </a:lnTo>
                  <a:lnTo>
                    <a:pt x="3921" y="50"/>
                  </a:lnTo>
                  <a:lnTo>
                    <a:pt x="3887" y="17"/>
                  </a:lnTo>
                  <a:lnTo>
                    <a:pt x="3854" y="0"/>
                  </a:lnTo>
                  <a:lnTo>
                    <a:pt x="3820" y="17"/>
                  </a:lnTo>
                  <a:lnTo>
                    <a:pt x="3787" y="17"/>
                  </a:lnTo>
                  <a:lnTo>
                    <a:pt x="3753" y="50"/>
                  </a:lnTo>
                  <a:lnTo>
                    <a:pt x="3602" y="268"/>
                  </a:lnTo>
                  <a:lnTo>
                    <a:pt x="3418" y="469"/>
                  </a:lnTo>
                  <a:lnTo>
                    <a:pt x="3200" y="637"/>
                  </a:lnTo>
                  <a:lnTo>
                    <a:pt x="2983" y="771"/>
                  </a:lnTo>
                  <a:lnTo>
                    <a:pt x="2748" y="888"/>
                  </a:lnTo>
                  <a:lnTo>
                    <a:pt x="2497" y="972"/>
                  </a:lnTo>
                  <a:lnTo>
                    <a:pt x="2246" y="1022"/>
                  </a:lnTo>
                  <a:lnTo>
                    <a:pt x="1961" y="1039"/>
                  </a:lnTo>
                  <a:lnTo>
                    <a:pt x="1693" y="1022"/>
                  </a:lnTo>
                  <a:lnTo>
                    <a:pt x="1442" y="972"/>
                  </a:lnTo>
                  <a:lnTo>
                    <a:pt x="1190" y="888"/>
                  </a:lnTo>
                  <a:lnTo>
                    <a:pt x="956" y="771"/>
                  </a:lnTo>
                  <a:lnTo>
                    <a:pt x="721" y="637"/>
                  </a:lnTo>
                  <a:lnTo>
                    <a:pt x="520" y="469"/>
                  </a:lnTo>
                  <a:lnTo>
                    <a:pt x="336" y="268"/>
                  </a:lnTo>
                  <a:lnTo>
                    <a:pt x="185" y="50"/>
                  </a:lnTo>
                  <a:lnTo>
                    <a:pt x="152" y="17"/>
                  </a:lnTo>
                  <a:lnTo>
                    <a:pt x="118" y="17"/>
                  </a:lnTo>
                  <a:lnTo>
                    <a:pt x="85" y="0"/>
                  </a:lnTo>
                  <a:close/>
                </a:path>
              </a:pathLst>
            </a:custGeom>
            <a:solidFill>
              <a:srgbClr val="C8102E"/>
            </a:solidFill>
            <a:ln>
              <a:noFill/>
            </a:ln>
          </p:spPr>
          <p:txBody>
            <a:bodyPr spcFirstLastPara="1" wrap="square" lIns="64275" tIns="64275" rIns="64275" bIns="64275" anchor="ctr" anchorCtr="0">
              <a:noAutofit/>
            </a:bodyPr>
            <a:lstStyle/>
            <a:p>
              <a:pPr marL="0" marR="0" lvl="0" indent="0" algn="l" rtl="0">
                <a:lnSpc>
                  <a:spcPct val="100000"/>
                </a:lnSpc>
                <a:spcBef>
                  <a:spcPts val="0"/>
                </a:spcBef>
                <a:spcAft>
                  <a:spcPts val="0"/>
                </a:spcAft>
                <a:buClr>
                  <a:srgbClr val="000000"/>
                </a:buClr>
                <a:buSzPts val="984"/>
                <a:buFont typeface="Arial"/>
                <a:buNone/>
              </a:pPr>
              <a:endParaRPr sz="984" b="0" i="0" u="none" strike="noStrike" cap="none">
                <a:solidFill>
                  <a:srgbClr val="000000"/>
                </a:solidFill>
                <a:latin typeface="Arial"/>
                <a:ea typeface="Arial"/>
                <a:cs typeface="Arial"/>
                <a:sym typeface="Arial"/>
              </a:endParaRPr>
            </a:p>
          </p:txBody>
        </p:sp>
        <p:sp>
          <p:nvSpPr>
            <p:cNvPr id="8498" name="Google Shape;8498;p110"/>
            <p:cNvSpPr/>
            <p:nvPr/>
          </p:nvSpPr>
          <p:spPr>
            <a:xfrm>
              <a:off x="2986075" y="3194800"/>
              <a:ext cx="25150" cy="25150"/>
            </a:xfrm>
            <a:custGeom>
              <a:avLst/>
              <a:gdLst/>
              <a:ahLst/>
              <a:cxnLst/>
              <a:rect l="l" t="t" r="r" b="b"/>
              <a:pathLst>
                <a:path w="1006" h="1006" extrusionOk="0">
                  <a:moveTo>
                    <a:pt x="402" y="0"/>
                  </a:moveTo>
                  <a:lnTo>
                    <a:pt x="302" y="34"/>
                  </a:lnTo>
                  <a:lnTo>
                    <a:pt x="218" y="84"/>
                  </a:lnTo>
                  <a:lnTo>
                    <a:pt x="134" y="151"/>
                  </a:lnTo>
                  <a:lnTo>
                    <a:pt x="84" y="218"/>
                  </a:lnTo>
                  <a:lnTo>
                    <a:pt x="34" y="302"/>
                  </a:lnTo>
                  <a:lnTo>
                    <a:pt x="0" y="402"/>
                  </a:lnTo>
                  <a:lnTo>
                    <a:pt x="0" y="503"/>
                  </a:lnTo>
                  <a:lnTo>
                    <a:pt x="0" y="603"/>
                  </a:lnTo>
                  <a:lnTo>
                    <a:pt x="34" y="704"/>
                  </a:lnTo>
                  <a:lnTo>
                    <a:pt x="84" y="787"/>
                  </a:lnTo>
                  <a:lnTo>
                    <a:pt x="134" y="854"/>
                  </a:lnTo>
                  <a:lnTo>
                    <a:pt x="218" y="921"/>
                  </a:lnTo>
                  <a:lnTo>
                    <a:pt x="302" y="972"/>
                  </a:lnTo>
                  <a:lnTo>
                    <a:pt x="402" y="1005"/>
                  </a:lnTo>
                  <a:lnTo>
                    <a:pt x="603" y="1005"/>
                  </a:lnTo>
                  <a:lnTo>
                    <a:pt x="704" y="972"/>
                  </a:lnTo>
                  <a:lnTo>
                    <a:pt x="787" y="921"/>
                  </a:lnTo>
                  <a:lnTo>
                    <a:pt x="854" y="854"/>
                  </a:lnTo>
                  <a:lnTo>
                    <a:pt x="921" y="787"/>
                  </a:lnTo>
                  <a:lnTo>
                    <a:pt x="972" y="704"/>
                  </a:lnTo>
                  <a:lnTo>
                    <a:pt x="988" y="603"/>
                  </a:lnTo>
                  <a:lnTo>
                    <a:pt x="1005" y="503"/>
                  </a:lnTo>
                  <a:lnTo>
                    <a:pt x="1005" y="402"/>
                  </a:lnTo>
                  <a:lnTo>
                    <a:pt x="972" y="318"/>
                  </a:lnTo>
                  <a:lnTo>
                    <a:pt x="955" y="285"/>
                  </a:lnTo>
                  <a:lnTo>
                    <a:pt x="921" y="268"/>
                  </a:lnTo>
                  <a:lnTo>
                    <a:pt x="888" y="251"/>
                  </a:lnTo>
                  <a:lnTo>
                    <a:pt x="838" y="268"/>
                  </a:lnTo>
                  <a:lnTo>
                    <a:pt x="804" y="285"/>
                  </a:lnTo>
                  <a:lnTo>
                    <a:pt x="787" y="318"/>
                  </a:lnTo>
                  <a:lnTo>
                    <a:pt x="771" y="352"/>
                  </a:lnTo>
                  <a:lnTo>
                    <a:pt x="787" y="385"/>
                  </a:lnTo>
                  <a:lnTo>
                    <a:pt x="804" y="452"/>
                  </a:lnTo>
                  <a:lnTo>
                    <a:pt x="804" y="503"/>
                  </a:lnTo>
                  <a:lnTo>
                    <a:pt x="804" y="570"/>
                  </a:lnTo>
                  <a:lnTo>
                    <a:pt x="787" y="620"/>
                  </a:lnTo>
                  <a:lnTo>
                    <a:pt x="754" y="670"/>
                  </a:lnTo>
                  <a:lnTo>
                    <a:pt x="720" y="720"/>
                  </a:lnTo>
                  <a:lnTo>
                    <a:pt x="670" y="754"/>
                  </a:lnTo>
                  <a:lnTo>
                    <a:pt x="620" y="787"/>
                  </a:lnTo>
                  <a:lnTo>
                    <a:pt x="570" y="804"/>
                  </a:lnTo>
                  <a:lnTo>
                    <a:pt x="436" y="804"/>
                  </a:lnTo>
                  <a:lnTo>
                    <a:pt x="385" y="787"/>
                  </a:lnTo>
                  <a:lnTo>
                    <a:pt x="335" y="754"/>
                  </a:lnTo>
                  <a:lnTo>
                    <a:pt x="285" y="720"/>
                  </a:lnTo>
                  <a:lnTo>
                    <a:pt x="251" y="670"/>
                  </a:lnTo>
                  <a:lnTo>
                    <a:pt x="218" y="620"/>
                  </a:lnTo>
                  <a:lnTo>
                    <a:pt x="201" y="570"/>
                  </a:lnTo>
                  <a:lnTo>
                    <a:pt x="201" y="503"/>
                  </a:lnTo>
                  <a:lnTo>
                    <a:pt x="201" y="436"/>
                  </a:lnTo>
                  <a:lnTo>
                    <a:pt x="218" y="385"/>
                  </a:lnTo>
                  <a:lnTo>
                    <a:pt x="251" y="335"/>
                  </a:lnTo>
                  <a:lnTo>
                    <a:pt x="285" y="285"/>
                  </a:lnTo>
                  <a:lnTo>
                    <a:pt x="335" y="251"/>
                  </a:lnTo>
                  <a:lnTo>
                    <a:pt x="385" y="218"/>
                  </a:lnTo>
                  <a:lnTo>
                    <a:pt x="436" y="201"/>
                  </a:lnTo>
                  <a:lnTo>
                    <a:pt x="553" y="201"/>
                  </a:lnTo>
                  <a:lnTo>
                    <a:pt x="620" y="218"/>
                  </a:lnTo>
                  <a:lnTo>
                    <a:pt x="653" y="235"/>
                  </a:lnTo>
                  <a:lnTo>
                    <a:pt x="687" y="218"/>
                  </a:lnTo>
                  <a:lnTo>
                    <a:pt x="720" y="201"/>
                  </a:lnTo>
                  <a:lnTo>
                    <a:pt x="737" y="168"/>
                  </a:lnTo>
                  <a:lnTo>
                    <a:pt x="754" y="117"/>
                  </a:lnTo>
                  <a:lnTo>
                    <a:pt x="737" y="84"/>
                  </a:lnTo>
                  <a:lnTo>
                    <a:pt x="720" y="50"/>
                  </a:lnTo>
                  <a:lnTo>
                    <a:pt x="687" y="34"/>
                  </a:lnTo>
                  <a:lnTo>
                    <a:pt x="603" y="0"/>
                  </a:lnTo>
                  <a:close/>
                </a:path>
              </a:pathLst>
            </a:custGeom>
            <a:solidFill>
              <a:srgbClr val="C8102E"/>
            </a:solidFill>
            <a:ln>
              <a:noFill/>
            </a:ln>
          </p:spPr>
          <p:txBody>
            <a:bodyPr spcFirstLastPara="1" wrap="square" lIns="64275" tIns="64275" rIns="64275" bIns="64275" anchor="ctr" anchorCtr="0">
              <a:noAutofit/>
            </a:bodyPr>
            <a:lstStyle/>
            <a:p>
              <a:pPr marL="0" marR="0" lvl="0" indent="0" algn="l" rtl="0">
                <a:lnSpc>
                  <a:spcPct val="100000"/>
                </a:lnSpc>
                <a:spcBef>
                  <a:spcPts val="0"/>
                </a:spcBef>
                <a:spcAft>
                  <a:spcPts val="0"/>
                </a:spcAft>
                <a:buClr>
                  <a:srgbClr val="000000"/>
                </a:buClr>
                <a:buSzPts val="984"/>
                <a:buFont typeface="Arial"/>
                <a:buNone/>
              </a:pPr>
              <a:endParaRPr sz="984" b="0" i="0" u="none" strike="noStrike" cap="none">
                <a:solidFill>
                  <a:srgbClr val="000000"/>
                </a:solidFill>
                <a:latin typeface="Arial"/>
                <a:ea typeface="Arial"/>
                <a:cs typeface="Arial"/>
                <a:sym typeface="Arial"/>
              </a:endParaRPr>
            </a:p>
          </p:txBody>
        </p:sp>
      </p:grpSp>
      <p:sp>
        <p:nvSpPr>
          <p:cNvPr id="8499" name="Google Shape;8499;p110"/>
          <p:cNvSpPr/>
          <p:nvPr/>
        </p:nvSpPr>
        <p:spPr>
          <a:xfrm>
            <a:off x="5877830" y="4362982"/>
            <a:ext cx="282463" cy="364037"/>
          </a:xfrm>
          <a:custGeom>
            <a:avLst/>
            <a:gdLst/>
            <a:ahLst/>
            <a:cxnLst/>
            <a:rect l="l" t="t" r="r" b="b"/>
            <a:pathLst>
              <a:path w="3016" h="3887" extrusionOk="0">
                <a:moveTo>
                  <a:pt x="2296" y="201"/>
                </a:moveTo>
                <a:lnTo>
                  <a:pt x="2446" y="235"/>
                </a:lnTo>
                <a:lnTo>
                  <a:pt x="2547" y="285"/>
                </a:lnTo>
                <a:lnTo>
                  <a:pt x="2647" y="369"/>
                </a:lnTo>
                <a:lnTo>
                  <a:pt x="2681" y="436"/>
                </a:lnTo>
                <a:lnTo>
                  <a:pt x="2731" y="503"/>
                </a:lnTo>
                <a:lnTo>
                  <a:pt x="2765" y="587"/>
                </a:lnTo>
                <a:lnTo>
                  <a:pt x="2798" y="687"/>
                </a:lnTo>
                <a:lnTo>
                  <a:pt x="2815" y="804"/>
                </a:lnTo>
                <a:lnTo>
                  <a:pt x="2815" y="905"/>
                </a:lnTo>
                <a:lnTo>
                  <a:pt x="2798" y="1022"/>
                </a:lnTo>
                <a:lnTo>
                  <a:pt x="2781" y="1123"/>
                </a:lnTo>
                <a:lnTo>
                  <a:pt x="2714" y="1307"/>
                </a:lnTo>
                <a:lnTo>
                  <a:pt x="2647" y="1491"/>
                </a:lnTo>
                <a:lnTo>
                  <a:pt x="2547" y="1709"/>
                </a:lnTo>
                <a:lnTo>
                  <a:pt x="2513" y="1809"/>
                </a:lnTo>
                <a:lnTo>
                  <a:pt x="2497" y="1927"/>
                </a:lnTo>
                <a:lnTo>
                  <a:pt x="2480" y="2061"/>
                </a:lnTo>
                <a:lnTo>
                  <a:pt x="2497" y="2211"/>
                </a:lnTo>
                <a:lnTo>
                  <a:pt x="2497" y="2463"/>
                </a:lnTo>
                <a:lnTo>
                  <a:pt x="2497" y="2630"/>
                </a:lnTo>
                <a:lnTo>
                  <a:pt x="2463" y="2814"/>
                </a:lnTo>
                <a:lnTo>
                  <a:pt x="2396" y="3200"/>
                </a:lnTo>
                <a:lnTo>
                  <a:pt x="2363" y="3351"/>
                </a:lnTo>
                <a:lnTo>
                  <a:pt x="2312" y="3468"/>
                </a:lnTo>
                <a:lnTo>
                  <a:pt x="2262" y="3568"/>
                </a:lnTo>
                <a:lnTo>
                  <a:pt x="2212" y="3635"/>
                </a:lnTo>
                <a:lnTo>
                  <a:pt x="2162" y="3669"/>
                </a:lnTo>
                <a:lnTo>
                  <a:pt x="2095" y="3686"/>
                </a:lnTo>
                <a:lnTo>
                  <a:pt x="2028" y="3669"/>
                </a:lnTo>
                <a:lnTo>
                  <a:pt x="1977" y="3635"/>
                </a:lnTo>
                <a:lnTo>
                  <a:pt x="1944" y="3585"/>
                </a:lnTo>
                <a:lnTo>
                  <a:pt x="1927" y="3518"/>
                </a:lnTo>
                <a:lnTo>
                  <a:pt x="1894" y="3334"/>
                </a:lnTo>
                <a:lnTo>
                  <a:pt x="1894" y="3116"/>
                </a:lnTo>
                <a:lnTo>
                  <a:pt x="1910" y="2848"/>
                </a:lnTo>
                <a:lnTo>
                  <a:pt x="1927" y="2697"/>
                </a:lnTo>
                <a:lnTo>
                  <a:pt x="1927" y="2563"/>
                </a:lnTo>
                <a:lnTo>
                  <a:pt x="1894" y="2396"/>
                </a:lnTo>
                <a:lnTo>
                  <a:pt x="1860" y="2312"/>
                </a:lnTo>
                <a:lnTo>
                  <a:pt x="1827" y="2245"/>
                </a:lnTo>
                <a:lnTo>
                  <a:pt x="1776" y="2178"/>
                </a:lnTo>
                <a:lnTo>
                  <a:pt x="1693" y="2128"/>
                </a:lnTo>
                <a:lnTo>
                  <a:pt x="1609" y="2094"/>
                </a:lnTo>
                <a:lnTo>
                  <a:pt x="1508" y="2077"/>
                </a:lnTo>
                <a:lnTo>
                  <a:pt x="1391" y="2094"/>
                </a:lnTo>
                <a:lnTo>
                  <a:pt x="1324" y="2111"/>
                </a:lnTo>
                <a:lnTo>
                  <a:pt x="1257" y="2161"/>
                </a:lnTo>
                <a:lnTo>
                  <a:pt x="1190" y="2228"/>
                </a:lnTo>
                <a:lnTo>
                  <a:pt x="1140" y="2312"/>
                </a:lnTo>
                <a:lnTo>
                  <a:pt x="1106" y="2429"/>
                </a:lnTo>
                <a:lnTo>
                  <a:pt x="1090" y="2563"/>
                </a:lnTo>
                <a:lnTo>
                  <a:pt x="1073" y="2697"/>
                </a:lnTo>
                <a:lnTo>
                  <a:pt x="1090" y="2848"/>
                </a:lnTo>
                <a:lnTo>
                  <a:pt x="1106" y="3116"/>
                </a:lnTo>
                <a:lnTo>
                  <a:pt x="1106" y="3334"/>
                </a:lnTo>
                <a:lnTo>
                  <a:pt x="1090" y="3518"/>
                </a:lnTo>
                <a:lnTo>
                  <a:pt x="1056" y="3585"/>
                </a:lnTo>
                <a:lnTo>
                  <a:pt x="1023" y="3635"/>
                </a:lnTo>
                <a:lnTo>
                  <a:pt x="972" y="3669"/>
                </a:lnTo>
                <a:lnTo>
                  <a:pt x="922" y="3686"/>
                </a:lnTo>
                <a:lnTo>
                  <a:pt x="855" y="3669"/>
                </a:lnTo>
                <a:lnTo>
                  <a:pt x="788" y="3635"/>
                </a:lnTo>
                <a:lnTo>
                  <a:pt x="738" y="3568"/>
                </a:lnTo>
                <a:lnTo>
                  <a:pt x="688" y="3468"/>
                </a:lnTo>
                <a:lnTo>
                  <a:pt x="654" y="3351"/>
                </a:lnTo>
                <a:lnTo>
                  <a:pt x="604" y="3200"/>
                </a:lnTo>
                <a:lnTo>
                  <a:pt x="537" y="2814"/>
                </a:lnTo>
                <a:lnTo>
                  <a:pt x="520" y="2630"/>
                </a:lnTo>
                <a:lnTo>
                  <a:pt x="520" y="2463"/>
                </a:lnTo>
                <a:lnTo>
                  <a:pt x="520" y="2211"/>
                </a:lnTo>
                <a:lnTo>
                  <a:pt x="520" y="2061"/>
                </a:lnTo>
                <a:lnTo>
                  <a:pt x="503" y="1927"/>
                </a:lnTo>
                <a:lnTo>
                  <a:pt x="487" y="1809"/>
                </a:lnTo>
                <a:lnTo>
                  <a:pt x="453" y="1709"/>
                </a:lnTo>
                <a:lnTo>
                  <a:pt x="369" y="1491"/>
                </a:lnTo>
                <a:lnTo>
                  <a:pt x="286" y="1307"/>
                </a:lnTo>
                <a:lnTo>
                  <a:pt x="219" y="1123"/>
                </a:lnTo>
                <a:lnTo>
                  <a:pt x="202" y="1022"/>
                </a:lnTo>
                <a:lnTo>
                  <a:pt x="202" y="905"/>
                </a:lnTo>
                <a:lnTo>
                  <a:pt x="202" y="804"/>
                </a:lnTo>
                <a:lnTo>
                  <a:pt x="219" y="687"/>
                </a:lnTo>
                <a:lnTo>
                  <a:pt x="235" y="587"/>
                </a:lnTo>
                <a:lnTo>
                  <a:pt x="286" y="503"/>
                </a:lnTo>
                <a:lnTo>
                  <a:pt x="319" y="436"/>
                </a:lnTo>
                <a:lnTo>
                  <a:pt x="369" y="369"/>
                </a:lnTo>
                <a:lnTo>
                  <a:pt x="470" y="285"/>
                </a:lnTo>
                <a:lnTo>
                  <a:pt x="570" y="235"/>
                </a:lnTo>
                <a:lnTo>
                  <a:pt x="704" y="201"/>
                </a:lnTo>
                <a:lnTo>
                  <a:pt x="838" y="201"/>
                </a:lnTo>
                <a:lnTo>
                  <a:pt x="972" y="235"/>
                </a:lnTo>
                <a:lnTo>
                  <a:pt x="1090" y="268"/>
                </a:lnTo>
                <a:lnTo>
                  <a:pt x="1291" y="335"/>
                </a:lnTo>
                <a:lnTo>
                  <a:pt x="1391" y="352"/>
                </a:lnTo>
                <a:lnTo>
                  <a:pt x="1626" y="352"/>
                </a:lnTo>
                <a:lnTo>
                  <a:pt x="1726" y="335"/>
                </a:lnTo>
                <a:lnTo>
                  <a:pt x="1910" y="268"/>
                </a:lnTo>
                <a:lnTo>
                  <a:pt x="2044" y="235"/>
                </a:lnTo>
                <a:lnTo>
                  <a:pt x="2162" y="201"/>
                </a:lnTo>
                <a:close/>
                <a:moveTo>
                  <a:pt x="688" y="0"/>
                </a:moveTo>
                <a:lnTo>
                  <a:pt x="587" y="17"/>
                </a:lnTo>
                <a:lnTo>
                  <a:pt x="503" y="51"/>
                </a:lnTo>
                <a:lnTo>
                  <a:pt x="369" y="118"/>
                </a:lnTo>
                <a:lnTo>
                  <a:pt x="286" y="168"/>
                </a:lnTo>
                <a:lnTo>
                  <a:pt x="219" y="235"/>
                </a:lnTo>
                <a:lnTo>
                  <a:pt x="152" y="302"/>
                </a:lnTo>
                <a:lnTo>
                  <a:pt x="101" y="402"/>
                </a:lnTo>
                <a:lnTo>
                  <a:pt x="51" y="520"/>
                </a:lnTo>
                <a:lnTo>
                  <a:pt x="18" y="654"/>
                </a:lnTo>
                <a:lnTo>
                  <a:pt x="1" y="788"/>
                </a:lnTo>
                <a:lnTo>
                  <a:pt x="1" y="922"/>
                </a:lnTo>
                <a:lnTo>
                  <a:pt x="1" y="1039"/>
                </a:lnTo>
                <a:lnTo>
                  <a:pt x="34" y="1156"/>
                </a:lnTo>
                <a:lnTo>
                  <a:pt x="101" y="1374"/>
                </a:lnTo>
                <a:lnTo>
                  <a:pt x="185" y="1575"/>
                </a:lnTo>
                <a:lnTo>
                  <a:pt x="269" y="1759"/>
                </a:lnTo>
                <a:lnTo>
                  <a:pt x="286" y="1860"/>
                </a:lnTo>
                <a:lnTo>
                  <a:pt x="319" y="1943"/>
                </a:lnTo>
                <a:lnTo>
                  <a:pt x="319" y="2061"/>
                </a:lnTo>
                <a:lnTo>
                  <a:pt x="319" y="2195"/>
                </a:lnTo>
                <a:lnTo>
                  <a:pt x="319" y="2479"/>
                </a:lnTo>
                <a:lnTo>
                  <a:pt x="319" y="2647"/>
                </a:lnTo>
                <a:lnTo>
                  <a:pt x="336" y="2848"/>
                </a:lnTo>
                <a:lnTo>
                  <a:pt x="403" y="3233"/>
                </a:lnTo>
                <a:lnTo>
                  <a:pt x="453" y="3401"/>
                </a:lnTo>
                <a:lnTo>
                  <a:pt x="503" y="3552"/>
                </a:lnTo>
                <a:lnTo>
                  <a:pt x="587" y="3686"/>
                </a:lnTo>
                <a:lnTo>
                  <a:pt x="671" y="3803"/>
                </a:lnTo>
                <a:lnTo>
                  <a:pt x="721" y="3836"/>
                </a:lnTo>
                <a:lnTo>
                  <a:pt x="788" y="3870"/>
                </a:lnTo>
                <a:lnTo>
                  <a:pt x="838" y="3887"/>
                </a:lnTo>
                <a:lnTo>
                  <a:pt x="989" y="3887"/>
                </a:lnTo>
                <a:lnTo>
                  <a:pt x="1056" y="3853"/>
                </a:lnTo>
                <a:lnTo>
                  <a:pt x="1123" y="3820"/>
                </a:lnTo>
                <a:lnTo>
                  <a:pt x="1173" y="3769"/>
                </a:lnTo>
                <a:lnTo>
                  <a:pt x="1224" y="3702"/>
                </a:lnTo>
                <a:lnTo>
                  <a:pt x="1257" y="3619"/>
                </a:lnTo>
                <a:lnTo>
                  <a:pt x="1291" y="3518"/>
                </a:lnTo>
                <a:lnTo>
                  <a:pt x="1307" y="3401"/>
                </a:lnTo>
                <a:lnTo>
                  <a:pt x="1307" y="3149"/>
                </a:lnTo>
                <a:lnTo>
                  <a:pt x="1291" y="2831"/>
                </a:lnTo>
                <a:lnTo>
                  <a:pt x="1274" y="2697"/>
                </a:lnTo>
                <a:lnTo>
                  <a:pt x="1274" y="2597"/>
                </a:lnTo>
                <a:lnTo>
                  <a:pt x="1291" y="2479"/>
                </a:lnTo>
                <a:lnTo>
                  <a:pt x="1324" y="2412"/>
                </a:lnTo>
                <a:lnTo>
                  <a:pt x="1358" y="2345"/>
                </a:lnTo>
                <a:lnTo>
                  <a:pt x="1391" y="2312"/>
                </a:lnTo>
                <a:lnTo>
                  <a:pt x="1425" y="2295"/>
                </a:lnTo>
                <a:lnTo>
                  <a:pt x="1458" y="2278"/>
                </a:lnTo>
                <a:lnTo>
                  <a:pt x="1559" y="2278"/>
                </a:lnTo>
                <a:lnTo>
                  <a:pt x="1592" y="2295"/>
                </a:lnTo>
                <a:lnTo>
                  <a:pt x="1626" y="2312"/>
                </a:lnTo>
                <a:lnTo>
                  <a:pt x="1659" y="2345"/>
                </a:lnTo>
                <a:lnTo>
                  <a:pt x="1693" y="2412"/>
                </a:lnTo>
                <a:lnTo>
                  <a:pt x="1709" y="2479"/>
                </a:lnTo>
                <a:lnTo>
                  <a:pt x="1726" y="2597"/>
                </a:lnTo>
                <a:lnTo>
                  <a:pt x="1726" y="2714"/>
                </a:lnTo>
                <a:lnTo>
                  <a:pt x="1709" y="2831"/>
                </a:lnTo>
                <a:lnTo>
                  <a:pt x="1693" y="3149"/>
                </a:lnTo>
                <a:lnTo>
                  <a:pt x="1709" y="3401"/>
                </a:lnTo>
                <a:lnTo>
                  <a:pt x="1726" y="3518"/>
                </a:lnTo>
                <a:lnTo>
                  <a:pt x="1743" y="3619"/>
                </a:lnTo>
                <a:lnTo>
                  <a:pt x="1776" y="3702"/>
                </a:lnTo>
                <a:lnTo>
                  <a:pt x="1843" y="3769"/>
                </a:lnTo>
                <a:lnTo>
                  <a:pt x="1894" y="3820"/>
                </a:lnTo>
                <a:lnTo>
                  <a:pt x="1961" y="3853"/>
                </a:lnTo>
                <a:lnTo>
                  <a:pt x="2028" y="3887"/>
                </a:lnTo>
                <a:lnTo>
                  <a:pt x="2162" y="3887"/>
                </a:lnTo>
                <a:lnTo>
                  <a:pt x="2229" y="3870"/>
                </a:lnTo>
                <a:lnTo>
                  <a:pt x="2279" y="3836"/>
                </a:lnTo>
                <a:lnTo>
                  <a:pt x="2329" y="3803"/>
                </a:lnTo>
                <a:lnTo>
                  <a:pt x="2430" y="3686"/>
                </a:lnTo>
                <a:lnTo>
                  <a:pt x="2497" y="3552"/>
                </a:lnTo>
                <a:lnTo>
                  <a:pt x="2564" y="3401"/>
                </a:lnTo>
                <a:lnTo>
                  <a:pt x="2597" y="3233"/>
                </a:lnTo>
                <a:lnTo>
                  <a:pt x="2664" y="2848"/>
                </a:lnTo>
                <a:lnTo>
                  <a:pt x="2681" y="2647"/>
                </a:lnTo>
                <a:lnTo>
                  <a:pt x="2698" y="2479"/>
                </a:lnTo>
                <a:lnTo>
                  <a:pt x="2698" y="2195"/>
                </a:lnTo>
                <a:lnTo>
                  <a:pt x="2681" y="2061"/>
                </a:lnTo>
                <a:lnTo>
                  <a:pt x="2698" y="1943"/>
                </a:lnTo>
                <a:lnTo>
                  <a:pt x="2714" y="1860"/>
                </a:lnTo>
                <a:lnTo>
                  <a:pt x="2748" y="1759"/>
                </a:lnTo>
                <a:lnTo>
                  <a:pt x="2832" y="1575"/>
                </a:lnTo>
                <a:lnTo>
                  <a:pt x="2915" y="1374"/>
                </a:lnTo>
                <a:lnTo>
                  <a:pt x="2982" y="1156"/>
                </a:lnTo>
                <a:lnTo>
                  <a:pt x="2999" y="1039"/>
                </a:lnTo>
                <a:lnTo>
                  <a:pt x="3016" y="922"/>
                </a:lnTo>
                <a:lnTo>
                  <a:pt x="3016" y="788"/>
                </a:lnTo>
                <a:lnTo>
                  <a:pt x="2982" y="654"/>
                </a:lnTo>
                <a:lnTo>
                  <a:pt x="2949" y="520"/>
                </a:lnTo>
                <a:lnTo>
                  <a:pt x="2899" y="402"/>
                </a:lnTo>
                <a:lnTo>
                  <a:pt x="2848" y="302"/>
                </a:lnTo>
                <a:lnTo>
                  <a:pt x="2781" y="235"/>
                </a:lnTo>
                <a:lnTo>
                  <a:pt x="2714" y="168"/>
                </a:lnTo>
                <a:lnTo>
                  <a:pt x="2647" y="118"/>
                </a:lnTo>
                <a:lnTo>
                  <a:pt x="2513" y="51"/>
                </a:lnTo>
                <a:lnTo>
                  <a:pt x="2413" y="17"/>
                </a:lnTo>
                <a:lnTo>
                  <a:pt x="2329" y="0"/>
                </a:lnTo>
                <a:lnTo>
                  <a:pt x="2145" y="0"/>
                </a:lnTo>
                <a:lnTo>
                  <a:pt x="1994" y="34"/>
                </a:lnTo>
                <a:lnTo>
                  <a:pt x="1860" y="84"/>
                </a:lnTo>
                <a:lnTo>
                  <a:pt x="1676" y="134"/>
                </a:lnTo>
                <a:lnTo>
                  <a:pt x="1592" y="151"/>
                </a:lnTo>
                <a:lnTo>
                  <a:pt x="1408" y="151"/>
                </a:lnTo>
                <a:lnTo>
                  <a:pt x="1324" y="134"/>
                </a:lnTo>
                <a:lnTo>
                  <a:pt x="1157" y="84"/>
                </a:lnTo>
                <a:lnTo>
                  <a:pt x="1006" y="34"/>
                </a:lnTo>
                <a:lnTo>
                  <a:pt x="855" y="0"/>
                </a:lnTo>
                <a:close/>
              </a:path>
            </a:pathLst>
          </a:custGeom>
          <a:solidFill>
            <a:srgbClr val="C8102E"/>
          </a:solidFill>
          <a:ln>
            <a:noFill/>
          </a:ln>
        </p:spPr>
        <p:txBody>
          <a:bodyPr spcFirstLastPara="1" wrap="square" lIns="64275" tIns="64275" rIns="64275" bIns="64275" anchor="ctr" anchorCtr="0">
            <a:noAutofit/>
          </a:bodyPr>
          <a:lstStyle/>
          <a:p>
            <a:pPr marL="0" marR="0" lvl="0" indent="0" algn="l" rtl="0">
              <a:lnSpc>
                <a:spcPct val="100000"/>
              </a:lnSpc>
              <a:spcBef>
                <a:spcPts val="0"/>
              </a:spcBef>
              <a:spcAft>
                <a:spcPts val="0"/>
              </a:spcAft>
              <a:buClr>
                <a:srgbClr val="000000"/>
              </a:buClr>
              <a:buSzPts val="984"/>
              <a:buFont typeface="Arial"/>
              <a:buNone/>
            </a:pPr>
            <a:endParaRPr sz="984" b="0" i="0" u="none" strike="noStrike" cap="none">
              <a:solidFill>
                <a:srgbClr val="000000"/>
              </a:solidFill>
              <a:latin typeface="Arial"/>
              <a:ea typeface="Arial"/>
              <a:cs typeface="Arial"/>
              <a:sym typeface="Arial"/>
            </a:endParaRPr>
          </a:p>
        </p:txBody>
      </p:sp>
      <p:grpSp>
        <p:nvGrpSpPr>
          <p:cNvPr id="8500" name="Google Shape;8500;p110"/>
          <p:cNvGrpSpPr/>
          <p:nvPr/>
        </p:nvGrpSpPr>
        <p:grpSpPr>
          <a:xfrm>
            <a:off x="4672871" y="3993299"/>
            <a:ext cx="367221" cy="364037"/>
            <a:chOff x="2756150" y="2971175"/>
            <a:chExt cx="98025" cy="97175"/>
          </a:xfrm>
        </p:grpSpPr>
        <p:sp>
          <p:nvSpPr>
            <p:cNvPr id="8501" name="Google Shape;8501;p110"/>
            <p:cNvSpPr/>
            <p:nvPr/>
          </p:nvSpPr>
          <p:spPr>
            <a:xfrm>
              <a:off x="2798875" y="2971175"/>
              <a:ext cx="48600" cy="38550"/>
            </a:xfrm>
            <a:custGeom>
              <a:avLst/>
              <a:gdLst/>
              <a:ahLst/>
              <a:cxnLst/>
              <a:rect l="l" t="t" r="r" b="b"/>
              <a:pathLst>
                <a:path w="1944" h="1542" extrusionOk="0">
                  <a:moveTo>
                    <a:pt x="51" y="0"/>
                  </a:moveTo>
                  <a:lnTo>
                    <a:pt x="17" y="34"/>
                  </a:lnTo>
                  <a:lnTo>
                    <a:pt x="0" y="67"/>
                  </a:lnTo>
                  <a:lnTo>
                    <a:pt x="0" y="101"/>
                  </a:lnTo>
                  <a:lnTo>
                    <a:pt x="0" y="1257"/>
                  </a:lnTo>
                  <a:lnTo>
                    <a:pt x="0" y="1324"/>
                  </a:lnTo>
                  <a:lnTo>
                    <a:pt x="17" y="1374"/>
                  </a:lnTo>
                  <a:lnTo>
                    <a:pt x="51" y="1424"/>
                  </a:lnTo>
                  <a:lnTo>
                    <a:pt x="84" y="1458"/>
                  </a:lnTo>
                  <a:lnTo>
                    <a:pt x="118" y="1491"/>
                  </a:lnTo>
                  <a:lnTo>
                    <a:pt x="168" y="1525"/>
                  </a:lnTo>
                  <a:lnTo>
                    <a:pt x="218" y="1541"/>
                  </a:lnTo>
                  <a:lnTo>
                    <a:pt x="1709" y="1541"/>
                  </a:lnTo>
                  <a:lnTo>
                    <a:pt x="1759" y="1525"/>
                  </a:lnTo>
                  <a:lnTo>
                    <a:pt x="1810" y="1491"/>
                  </a:lnTo>
                  <a:lnTo>
                    <a:pt x="1860" y="1458"/>
                  </a:lnTo>
                  <a:lnTo>
                    <a:pt x="1893" y="1424"/>
                  </a:lnTo>
                  <a:lnTo>
                    <a:pt x="1910" y="1374"/>
                  </a:lnTo>
                  <a:lnTo>
                    <a:pt x="1927" y="1324"/>
                  </a:lnTo>
                  <a:lnTo>
                    <a:pt x="1944" y="1257"/>
                  </a:lnTo>
                  <a:lnTo>
                    <a:pt x="1944" y="101"/>
                  </a:lnTo>
                  <a:lnTo>
                    <a:pt x="1927" y="67"/>
                  </a:lnTo>
                  <a:lnTo>
                    <a:pt x="1910" y="34"/>
                  </a:lnTo>
                  <a:lnTo>
                    <a:pt x="1877" y="0"/>
                  </a:lnTo>
                  <a:lnTo>
                    <a:pt x="1793" y="0"/>
                  </a:lnTo>
                  <a:lnTo>
                    <a:pt x="1759" y="34"/>
                  </a:lnTo>
                  <a:lnTo>
                    <a:pt x="1743" y="67"/>
                  </a:lnTo>
                  <a:lnTo>
                    <a:pt x="1743" y="101"/>
                  </a:lnTo>
                  <a:lnTo>
                    <a:pt x="1743" y="1257"/>
                  </a:lnTo>
                  <a:lnTo>
                    <a:pt x="1726" y="1290"/>
                  </a:lnTo>
                  <a:lnTo>
                    <a:pt x="1709" y="1324"/>
                  </a:lnTo>
                  <a:lnTo>
                    <a:pt x="1676" y="1340"/>
                  </a:lnTo>
                  <a:lnTo>
                    <a:pt x="252" y="1340"/>
                  </a:lnTo>
                  <a:lnTo>
                    <a:pt x="218" y="1324"/>
                  </a:lnTo>
                  <a:lnTo>
                    <a:pt x="201" y="1290"/>
                  </a:lnTo>
                  <a:lnTo>
                    <a:pt x="201" y="1257"/>
                  </a:lnTo>
                  <a:lnTo>
                    <a:pt x="201" y="101"/>
                  </a:lnTo>
                  <a:lnTo>
                    <a:pt x="185" y="67"/>
                  </a:lnTo>
                  <a:lnTo>
                    <a:pt x="168" y="34"/>
                  </a:lnTo>
                  <a:lnTo>
                    <a:pt x="134" y="0"/>
                  </a:lnTo>
                  <a:close/>
                </a:path>
              </a:pathLst>
            </a:custGeom>
            <a:solidFill>
              <a:srgbClr val="C8102E"/>
            </a:solidFill>
            <a:ln>
              <a:noFill/>
            </a:ln>
          </p:spPr>
          <p:txBody>
            <a:bodyPr spcFirstLastPara="1" wrap="square" lIns="64275" tIns="64275" rIns="64275" bIns="64275" anchor="ctr" anchorCtr="0">
              <a:noAutofit/>
            </a:bodyPr>
            <a:lstStyle/>
            <a:p>
              <a:pPr marL="0" marR="0" lvl="0" indent="0" algn="l" rtl="0">
                <a:lnSpc>
                  <a:spcPct val="100000"/>
                </a:lnSpc>
                <a:spcBef>
                  <a:spcPts val="0"/>
                </a:spcBef>
                <a:spcAft>
                  <a:spcPts val="0"/>
                </a:spcAft>
                <a:buClr>
                  <a:srgbClr val="000000"/>
                </a:buClr>
                <a:buSzPts val="984"/>
                <a:buFont typeface="Arial"/>
                <a:buNone/>
              </a:pPr>
              <a:endParaRPr sz="984" b="0" i="0" u="none" strike="noStrike" cap="none">
                <a:solidFill>
                  <a:srgbClr val="000000"/>
                </a:solidFill>
                <a:latin typeface="Arial"/>
                <a:ea typeface="Arial"/>
                <a:cs typeface="Arial"/>
                <a:sym typeface="Arial"/>
              </a:endParaRPr>
            </a:p>
          </p:txBody>
        </p:sp>
        <p:sp>
          <p:nvSpPr>
            <p:cNvPr id="8502" name="Google Shape;8502;p110"/>
            <p:cNvSpPr/>
            <p:nvPr/>
          </p:nvSpPr>
          <p:spPr>
            <a:xfrm>
              <a:off x="2788825" y="3004675"/>
              <a:ext cx="36875" cy="63675"/>
            </a:xfrm>
            <a:custGeom>
              <a:avLst/>
              <a:gdLst/>
              <a:ahLst/>
              <a:cxnLst/>
              <a:rect l="l" t="t" r="r" b="b"/>
              <a:pathLst>
                <a:path w="1475" h="2547" extrusionOk="0">
                  <a:moveTo>
                    <a:pt x="1374" y="0"/>
                  </a:moveTo>
                  <a:lnTo>
                    <a:pt x="1324" y="17"/>
                  </a:lnTo>
                  <a:lnTo>
                    <a:pt x="1290" y="34"/>
                  </a:lnTo>
                  <a:lnTo>
                    <a:pt x="1274" y="67"/>
                  </a:lnTo>
                  <a:lnTo>
                    <a:pt x="1274" y="101"/>
                  </a:lnTo>
                  <a:lnTo>
                    <a:pt x="1274" y="1809"/>
                  </a:lnTo>
                  <a:lnTo>
                    <a:pt x="1257" y="1927"/>
                  </a:lnTo>
                  <a:lnTo>
                    <a:pt x="1223" y="2027"/>
                  </a:lnTo>
                  <a:lnTo>
                    <a:pt x="1173" y="2111"/>
                  </a:lnTo>
                  <a:lnTo>
                    <a:pt x="1106" y="2195"/>
                  </a:lnTo>
                  <a:lnTo>
                    <a:pt x="1039" y="2262"/>
                  </a:lnTo>
                  <a:lnTo>
                    <a:pt x="938" y="2312"/>
                  </a:lnTo>
                  <a:lnTo>
                    <a:pt x="838" y="2329"/>
                  </a:lnTo>
                  <a:lnTo>
                    <a:pt x="737" y="2345"/>
                  </a:lnTo>
                  <a:lnTo>
                    <a:pt x="620" y="2329"/>
                  </a:lnTo>
                  <a:lnTo>
                    <a:pt x="520" y="2312"/>
                  </a:lnTo>
                  <a:lnTo>
                    <a:pt x="436" y="2262"/>
                  </a:lnTo>
                  <a:lnTo>
                    <a:pt x="352" y="2195"/>
                  </a:lnTo>
                  <a:lnTo>
                    <a:pt x="285" y="2111"/>
                  </a:lnTo>
                  <a:lnTo>
                    <a:pt x="235" y="2027"/>
                  </a:lnTo>
                  <a:lnTo>
                    <a:pt x="201" y="1927"/>
                  </a:lnTo>
                  <a:lnTo>
                    <a:pt x="201" y="1809"/>
                  </a:lnTo>
                  <a:lnTo>
                    <a:pt x="201" y="1642"/>
                  </a:lnTo>
                  <a:lnTo>
                    <a:pt x="185" y="1592"/>
                  </a:lnTo>
                  <a:lnTo>
                    <a:pt x="168" y="1575"/>
                  </a:lnTo>
                  <a:lnTo>
                    <a:pt x="134" y="1541"/>
                  </a:lnTo>
                  <a:lnTo>
                    <a:pt x="51" y="1541"/>
                  </a:lnTo>
                  <a:lnTo>
                    <a:pt x="34" y="1575"/>
                  </a:lnTo>
                  <a:lnTo>
                    <a:pt x="0" y="1592"/>
                  </a:lnTo>
                  <a:lnTo>
                    <a:pt x="0" y="1642"/>
                  </a:lnTo>
                  <a:lnTo>
                    <a:pt x="0" y="1809"/>
                  </a:lnTo>
                  <a:lnTo>
                    <a:pt x="17" y="1960"/>
                  </a:lnTo>
                  <a:lnTo>
                    <a:pt x="51" y="2094"/>
                  </a:lnTo>
                  <a:lnTo>
                    <a:pt x="118" y="2228"/>
                  </a:lnTo>
                  <a:lnTo>
                    <a:pt x="218" y="2329"/>
                  </a:lnTo>
                  <a:lnTo>
                    <a:pt x="319" y="2429"/>
                  </a:lnTo>
                  <a:lnTo>
                    <a:pt x="453" y="2496"/>
                  </a:lnTo>
                  <a:lnTo>
                    <a:pt x="587" y="2530"/>
                  </a:lnTo>
                  <a:lnTo>
                    <a:pt x="737" y="2546"/>
                  </a:lnTo>
                  <a:lnTo>
                    <a:pt x="888" y="2530"/>
                  </a:lnTo>
                  <a:lnTo>
                    <a:pt x="1022" y="2496"/>
                  </a:lnTo>
                  <a:lnTo>
                    <a:pt x="1139" y="2429"/>
                  </a:lnTo>
                  <a:lnTo>
                    <a:pt x="1257" y="2329"/>
                  </a:lnTo>
                  <a:lnTo>
                    <a:pt x="1341" y="2228"/>
                  </a:lnTo>
                  <a:lnTo>
                    <a:pt x="1408" y="2094"/>
                  </a:lnTo>
                  <a:lnTo>
                    <a:pt x="1458" y="1960"/>
                  </a:lnTo>
                  <a:lnTo>
                    <a:pt x="1475" y="1809"/>
                  </a:lnTo>
                  <a:lnTo>
                    <a:pt x="1475" y="101"/>
                  </a:lnTo>
                  <a:lnTo>
                    <a:pt x="1458" y="67"/>
                  </a:lnTo>
                  <a:lnTo>
                    <a:pt x="1441" y="34"/>
                  </a:lnTo>
                  <a:lnTo>
                    <a:pt x="1408" y="17"/>
                  </a:lnTo>
                  <a:lnTo>
                    <a:pt x="1374" y="0"/>
                  </a:lnTo>
                  <a:close/>
                </a:path>
              </a:pathLst>
            </a:custGeom>
            <a:solidFill>
              <a:srgbClr val="C8102E"/>
            </a:solidFill>
            <a:ln>
              <a:noFill/>
            </a:ln>
          </p:spPr>
          <p:txBody>
            <a:bodyPr spcFirstLastPara="1" wrap="square" lIns="64275" tIns="64275" rIns="64275" bIns="64275" anchor="ctr" anchorCtr="0">
              <a:noAutofit/>
            </a:bodyPr>
            <a:lstStyle/>
            <a:p>
              <a:pPr marL="0" marR="0" lvl="0" indent="0" algn="l" rtl="0">
                <a:lnSpc>
                  <a:spcPct val="100000"/>
                </a:lnSpc>
                <a:spcBef>
                  <a:spcPts val="0"/>
                </a:spcBef>
                <a:spcAft>
                  <a:spcPts val="0"/>
                </a:spcAft>
                <a:buClr>
                  <a:srgbClr val="000000"/>
                </a:buClr>
                <a:buSzPts val="984"/>
                <a:buFont typeface="Arial"/>
                <a:buNone/>
              </a:pPr>
              <a:endParaRPr sz="984" b="0" i="0" u="none" strike="noStrike" cap="none">
                <a:solidFill>
                  <a:srgbClr val="000000"/>
                </a:solidFill>
                <a:latin typeface="Arial"/>
                <a:ea typeface="Arial"/>
                <a:cs typeface="Arial"/>
                <a:sym typeface="Arial"/>
              </a:endParaRPr>
            </a:p>
          </p:txBody>
        </p:sp>
        <p:sp>
          <p:nvSpPr>
            <p:cNvPr id="8503" name="Google Shape;8503;p110"/>
            <p:cNvSpPr/>
            <p:nvPr/>
          </p:nvSpPr>
          <p:spPr>
            <a:xfrm>
              <a:off x="2775850" y="3026025"/>
              <a:ext cx="18025" cy="22225"/>
            </a:xfrm>
            <a:custGeom>
              <a:avLst/>
              <a:gdLst/>
              <a:ahLst/>
              <a:cxnLst/>
              <a:rect l="l" t="t" r="r" b="b"/>
              <a:pathLst>
                <a:path w="721" h="889" extrusionOk="0">
                  <a:moveTo>
                    <a:pt x="101" y="1"/>
                  </a:moveTo>
                  <a:lnTo>
                    <a:pt x="50" y="17"/>
                  </a:lnTo>
                  <a:lnTo>
                    <a:pt x="34" y="34"/>
                  </a:lnTo>
                  <a:lnTo>
                    <a:pt x="0" y="68"/>
                  </a:lnTo>
                  <a:lnTo>
                    <a:pt x="0" y="118"/>
                  </a:lnTo>
                  <a:lnTo>
                    <a:pt x="17" y="151"/>
                  </a:lnTo>
                  <a:lnTo>
                    <a:pt x="34" y="185"/>
                  </a:lnTo>
                  <a:lnTo>
                    <a:pt x="67" y="202"/>
                  </a:lnTo>
                  <a:lnTo>
                    <a:pt x="168" y="235"/>
                  </a:lnTo>
                  <a:lnTo>
                    <a:pt x="251" y="285"/>
                  </a:lnTo>
                  <a:lnTo>
                    <a:pt x="335" y="352"/>
                  </a:lnTo>
                  <a:lnTo>
                    <a:pt x="385" y="419"/>
                  </a:lnTo>
                  <a:lnTo>
                    <a:pt x="452" y="503"/>
                  </a:lnTo>
                  <a:lnTo>
                    <a:pt x="486" y="587"/>
                  </a:lnTo>
                  <a:lnTo>
                    <a:pt x="503" y="687"/>
                  </a:lnTo>
                  <a:lnTo>
                    <a:pt x="519" y="788"/>
                  </a:lnTo>
                  <a:lnTo>
                    <a:pt x="519" y="821"/>
                  </a:lnTo>
                  <a:lnTo>
                    <a:pt x="553" y="855"/>
                  </a:lnTo>
                  <a:lnTo>
                    <a:pt x="570" y="872"/>
                  </a:lnTo>
                  <a:lnTo>
                    <a:pt x="620" y="888"/>
                  </a:lnTo>
                  <a:lnTo>
                    <a:pt x="653" y="872"/>
                  </a:lnTo>
                  <a:lnTo>
                    <a:pt x="687" y="855"/>
                  </a:lnTo>
                  <a:lnTo>
                    <a:pt x="704" y="821"/>
                  </a:lnTo>
                  <a:lnTo>
                    <a:pt x="720" y="788"/>
                  </a:lnTo>
                  <a:lnTo>
                    <a:pt x="704" y="654"/>
                  </a:lnTo>
                  <a:lnTo>
                    <a:pt x="670" y="520"/>
                  </a:lnTo>
                  <a:lnTo>
                    <a:pt x="620" y="403"/>
                  </a:lnTo>
                  <a:lnTo>
                    <a:pt x="553" y="302"/>
                  </a:lnTo>
                  <a:lnTo>
                    <a:pt x="469" y="202"/>
                  </a:lnTo>
                  <a:lnTo>
                    <a:pt x="369" y="118"/>
                  </a:lnTo>
                  <a:lnTo>
                    <a:pt x="251" y="51"/>
                  </a:lnTo>
                  <a:lnTo>
                    <a:pt x="134" y="1"/>
                  </a:lnTo>
                  <a:close/>
                </a:path>
              </a:pathLst>
            </a:custGeom>
            <a:solidFill>
              <a:srgbClr val="C8102E"/>
            </a:solidFill>
            <a:ln>
              <a:noFill/>
            </a:ln>
          </p:spPr>
          <p:txBody>
            <a:bodyPr spcFirstLastPara="1" wrap="square" lIns="64275" tIns="64275" rIns="64275" bIns="64275" anchor="ctr" anchorCtr="0">
              <a:noAutofit/>
            </a:bodyPr>
            <a:lstStyle/>
            <a:p>
              <a:pPr marL="0" marR="0" lvl="0" indent="0" algn="l" rtl="0">
                <a:lnSpc>
                  <a:spcPct val="100000"/>
                </a:lnSpc>
                <a:spcBef>
                  <a:spcPts val="0"/>
                </a:spcBef>
                <a:spcAft>
                  <a:spcPts val="0"/>
                </a:spcAft>
                <a:buClr>
                  <a:srgbClr val="000000"/>
                </a:buClr>
                <a:buSzPts val="984"/>
                <a:buFont typeface="Arial"/>
                <a:buNone/>
              </a:pPr>
              <a:endParaRPr sz="984" b="0" i="0" u="none" strike="noStrike" cap="none">
                <a:solidFill>
                  <a:srgbClr val="000000"/>
                </a:solidFill>
                <a:latin typeface="Arial"/>
                <a:ea typeface="Arial"/>
                <a:cs typeface="Arial"/>
                <a:sym typeface="Arial"/>
              </a:endParaRPr>
            </a:p>
          </p:txBody>
        </p:sp>
        <p:sp>
          <p:nvSpPr>
            <p:cNvPr id="8504" name="Google Shape;8504;p110"/>
            <p:cNvSpPr/>
            <p:nvPr/>
          </p:nvSpPr>
          <p:spPr>
            <a:xfrm>
              <a:off x="2756150" y="3014725"/>
              <a:ext cx="24750" cy="24725"/>
            </a:xfrm>
            <a:custGeom>
              <a:avLst/>
              <a:gdLst/>
              <a:ahLst/>
              <a:cxnLst/>
              <a:rect l="l" t="t" r="r" b="b"/>
              <a:pathLst>
                <a:path w="990" h="989" extrusionOk="0">
                  <a:moveTo>
                    <a:pt x="554" y="201"/>
                  </a:moveTo>
                  <a:lnTo>
                    <a:pt x="604" y="218"/>
                  </a:lnTo>
                  <a:lnTo>
                    <a:pt x="654" y="252"/>
                  </a:lnTo>
                  <a:lnTo>
                    <a:pt x="704" y="285"/>
                  </a:lnTo>
                  <a:lnTo>
                    <a:pt x="738" y="319"/>
                  </a:lnTo>
                  <a:lnTo>
                    <a:pt x="771" y="369"/>
                  </a:lnTo>
                  <a:lnTo>
                    <a:pt x="788" y="436"/>
                  </a:lnTo>
                  <a:lnTo>
                    <a:pt x="788" y="486"/>
                  </a:lnTo>
                  <a:lnTo>
                    <a:pt x="788" y="553"/>
                  </a:lnTo>
                  <a:lnTo>
                    <a:pt x="771" y="603"/>
                  </a:lnTo>
                  <a:lnTo>
                    <a:pt x="738" y="654"/>
                  </a:lnTo>
                  <a:lnTo>
                    <a:pt x="704" y="704"/>
                  </a:lnTo>
                  <a:lnTo>
                    <a:pt x="654" y="737"/>
                  </a:lnTo>
                  <a:lnTo>
                    <a:pt x="604" y="771"/>
                  </a:lnTo>
                  <a:lnTo>
                    <a:pt x="554" y="788"/>
                  </a:lnTo>
                  <a:lnTo>
                    <a:pt x="436" y="788"/>
                  </a:lnTo>
                  <a:lnTo>
                    <a:pt x="386" y="771"/>
                  </a:lnTo>
                  <a:lnTo>
                    <a:pt x="336" y="737"/>
                  </a:lnTo>
                  <a:lnTo>
                    <a:pt x="286" y="704"/>
                  </a:lnTo>
                  <a:lnTo>
                    <a:pt x="252" y="654"/>
                  </a:lnTo>
                  <a:lnTo>
                    <a:pt x="219" y="603"/>
                  </a:lnTo>
                  <a:lnTo>
                    <a:pt x="202" y="553"/>
                  </a:lnTo>
                  <a:lnTo>
                    <a:pt x="202" y="486"/>
                  </a:lnTo>
                  <a:lnTo>
                    <a:pt x="202" y="436"/>
                  </a:lnTo>
                  <a:lnTo>
                    <a:pt x="219" y="369"/>
                  </a:lnTo>
                  <a:lnTo>
                    <a:pt x="252" y="319"/>
                  </a:lnTo>
                  <a:lnTo>
                    <a:pt x="286" y="285"/>
                  </a:lnTo>
                  <a:lnTo>
                    <a:pt x="336" y="252"/>
                  </a:lnTo>
                  <a:lnTo>
                    <a:pt x="386" y="218"/>
                  </a:lnTo>
                  <a:lnTo>
                    <a:pt x="436" y="201"/>
                  </a:lnTo>
                  <a:close/>
                  <a:moveTo>
                    <a:pt x="386" y="0"/>
                  </a:moveTo>
                  <a:lnTo>
                    <a:pt x="302" y="34"/>
                  </a:lnTo>
                  <a:lnTo>
                    <a:pt x="219" y="84"/>
                  </a:lnTo>
                  <a:lnTo>
                    <a:pt x="135" y="134"/>
                  </a:lnTo>
                  <a:lnTo>
                    <a:pt x="85" y="218"/>
                  </a:lnTo>
                  <a:lnTo>
                    <a:pt x="34" y="302"/>
                  </a:lnTo>
                  <a:lnTo>
                    <a:pt x="1" y="386"/>
                  </a:lnTo>
                  <a:lnTo>
                    <a:pt x="1" y="486"/>
                  </a:lnTo>
                  <a:lnTo>
                    <a:pt x="1" y="587"/>
                  </a:lnTo>
                  <a:lnTo>
                    <a:pt x="34" y="687"/>
                  </a:lnTo>
                  <a:lnTo>
                    <a:pt x="85" y="771"/>
                  </a:lnTo>
                  <a:lnTo>
                    <a:pt x="135" y="838"/>
                  </a:lnTo>
                  <a:lnTo>
                    <a:pt x="219" y="905"/>
                  </a:lnTo>
                  <a:lnTo>
                    <a:pt x="302" y="955"/>
                  </a:lnTo>
                  <a:lnTo>
                    <a:pt x="386" y="972"/>
                  </a:lnTo>
                  <a:lnTo>
                    <a:pt x="487" y="989"/>
                  </a:lnTo>
                  <a:lnTo>
                    <a:pt x="587" y="972"/>
                  </a:lnTo>
                  <a:lnTo>
                    <a:pt x="688" y="955"/>
                  </a:lnTo>
                  <a:lnTo>
                    <a:pt x="771" y="905"/>
                  </a:lnTo>
                  <a:lnTo>
                    <a:pt x="838" y="838"/>
                  </a:lnTo>
                  <a:lnTo>
                    <a:pt x="905" y="771"/>
                  </a:lnTo>
                  <a:lnTo>
                    <a:pt x="956" y="687"/>
                  </a:lnTo>
                  <a:lnTo>
                    <a:pt x="989" y="587"/>
                  </a:lnTo>
                  <a:lnTo>
                    <a:pt x="989" y="486"/>
                  </a:lnTo>
                  <a:lnTo>
                    <a:pt x="989" y="386"/>
                  </a:lnTo>
                  <a:lnTo>
                    <a:pt x="956" y="302"/>
                  </a:lnTo>
                  <a:lnTo>
                    <a:pt x="905" y="218"/>
                  </a:lnTo>
                  <a:lnTo>
                    <a:pt x="838" y="134"/>
                  </a:lnTo>
                  <a:lnTo>
                    <a:pt x="771" y="84"/>
                  </a:lnTo>
                  <a:lnTo>
                    <a:pt x="688" y="34"/>
                  </a:lnTo>
                  <a:lnTo>
                    <a:pt x="587" y="0"/>
                  </a:lnTo>
                  <a:close/>
                </a:path>
              </a:pathLst>
            </a:custGeom>
            <a:solidFill>
              <a:srgbClr val="C8102E"/>
            </a:solidFill>
            <a:ln>
              <a:noFill/>
            </a:ln>
          </p:spPr>
          <p:txBody>
            <a:bodyPr spcFirstLastPara="1" wrap="square" lIns="64275" tIns="64275" rIns="64275" bIns="64275" anchor="ctr" anchorCtr="0">
              <a:noAutofit/>
            </a:bodyPr>
            <a:lstStyle/>
            <a:p>
              <a:pPr marL="0" marR="0" lvl="0" indent="0" algn="l" rtl="0">
                <a:lnSpc>
                  <a:spcPct val="100000"/>
                </a:lnSpc>
                <a:spcBef>
                  <a:spcPts val="0"/>
                </a:spcBef>
                <a:spcAft>
                  <a:spcPts val="0"/>
                </a:spcAft>
                <a:buClr>
                  <a:srgbClr val="000000"/>
                </a:buClr>
                <a:buSzPts val="984"/>
                <a:buFont typeface="Arial"/>
                <a:buNone/>
              </a:pPr>
              <a:endParaRPr sz="984" b="0" i="0" u="none" strike="noStrike" cap="none">
                <a:solidFill>
                  <a:srgbClr val="000000"/>
                </a:solidFill>
                <a:latin typeface="Arial"/>
                <a:ea typeface="Arial"/>
                <a:cs typeface="Arial"/>
                <a:sym typeface="Arial"/>
              </a:endParaRPr>
            </a:p>
          </p:txBody>
        </p:sp>
        <p:sp>
          <p:nvSpPr>
            <p:cNvPr id="8505" name="Google Shape;8505;p110"/>
            <p:cNvSpPr/>
            <p:nvPr/>
          </p:nvSpPr>
          <p:spPr>
            <a:xfrm>
              <a:off x="2791750" y="2971175"/>
              <a:ext cx="10925" cy="16775"/>
            </a:xfrm>
            <a:custGeom>
              <a:avLst/>
              <a:gdLst/>
              <a:ahLst/>
              <a:cxnLst/>
              <a:rect l="l" t="t" r="r" b="b"/>
              <a:pathLst>
                <a:path w="437" h="671" extrusionOk="0">
                  <a:moveTo>
                    <a:pt x="269" y="0"/>
                  </a:moveTo>
                  <a:lnTo>
                    <a:pt x="202" y="34"/>
                  </a:lnTo>
                  <a:lnTo>
                    <a:pt x="135" y="51"/>
                  </a:lnTo>
                  <a:lnTo>
                    <a:pt x="101" y="101"/>
                  </a:lnTo>
                  <a:lnTo>
                    <a:pt x="51" y="151"/>
                  </a:lnTo>
                  <a:lnTo>
                    <a:pt x="17" y="201"/>
                  </a:lnTo>
                  <a:lnTo>
                    <a:pt x="1" y="268"/>
                  </a:lnTo>
                  <a:lnTo>
                    <a:pt x="1" y="335"/>
                  </a:lnTo>
                  <a:lnTo>
                    <a:pt x="1" y="402"/>
                  </a:lnTo>
                  <a:lnTo>
                    <a:pt x="17" y="469"/>
                  </a:lnTo>
                  <a:lnTo>
                    <a:pt x="51" y="520"/>
                  </a:lnTo>
                  <a:lnTo>
                    <a:pt x="101" y="570"/>
                  </a:lnTo>
                  <a:lnTo>
                    <a:pt x="135" y="620"/>
                  </a:lnTo>
                  <a:lnTo>
                    <a:pt x="202" y="654"/>
                  </a:lnTo>
                  <a:lnTo>
                    <a:pt x="269" y="670"/>
                  </a:lnTo>
                  <a:lnTo>
                    <a:pt x="369" y="670"/>
                  </a:lnTo>
                  <a:lnTo>
                    <a:pt x="403" y="637"/>
                  </a:lnTo>
                  <a:lnTo>
                    <a:pt x="419" y="620"/>
                  </a:lnTo>
                  <a:lnTo>
                    <a:pt x="436" y="570"/>
                  </a:lnTo>
                  <a:lnTo>
                    <a:pt x="419" y="536"/>
                  </a:lnTo>
                  <a:lnTo>
                    <a:pt x="403" y="503"/>
                  </a:lnTo>
                  <a:lnTo>
                    <a:pt x="369" y="486"/>
                  </a:lnTo>
                  <a:lnTo>
                    <a:pt x="336" y="469"/>
                  </a:lnTo>
                  <a:lnTo>
                    <a:pt x="285" y="469"/>
                  </a:lnTo>
                  <a:lnTo>
                    <a:pt x="235" y="436"/>
                  </a:lnTo>
                  <a:lnTo>
                    <a:pt x="202" y="386"/>
                  </a:lnTo>
                  <a:lnTo>
                    <a:pt x="202" y="335"/>
                  </a:lnTo>
                  <a:lnTo>
                    <a:pt x="202" y="285"/>
                  </a:lnTo>
                  <a:lnTo>
                    <a:pt x="235" y="235"/>
                  </a:lnTo>
                  <a:lnTo>
                    <a:pt x="285" y="218"/>
                  </a:lnTo>
                  <a:lnTo>
                    <a:pt x="336" y="201"/>
                  </a:lnTo>
                  <a:lnTo>
                    <a:pt x="369" y="185"/>
                  </a:lnTo>
                  <a:lnTo>
                    <a:pt x="403" y="168"/>
                  </a:lnTo>
                  <a:lnTo>
                    <a:pt x="419" y="134"/>
                  </a:lnTo>
                  <a:lnTo>
                    <a:pt x="436" y="101"/>
                  </a:lnTo>
                  <a:lnTo>
                    <a:pt x="419" y="67"/>
                  </a:lnTo>
                  <a:lnTo>
                    <a:pt x="403" y="34"/>
                  </a:lnTo>
                  <a:lnTo>
                    <a:pt x="369" y="0"/>
                  </a:lnTo>
                  <a:close/>
                </a:path>
              </a:pathLst>
            </a:custGeom>
            <a:solidFill>
              <a:srgbClr val="C8102E"/>
            </a:solidFill>
            <a:ln>
              <a:noFill/>
            </a:ln>
          </p:spPr>
          <p:txBody>
            <a:bodyPr spcFirstLastPara="1" wrap="square" lIns="64275" tIns="64275" rIns="64275" bIns="64275" anchor="ctr" anchorCtr="0">
              <a:noAutofit/>
            </a:bodyPr>
            <a:lstStyle/>
            <a:p>
              <a:pPr marL="0" marR="0" lvl="0" indent="0" algn="l" rtl="0">
                <a:lnSpc>
                  <a:spcPct val="100000"/>
                </a:lnSpc>
                <a:spcBef>
                  <a:spcPts val="0"/>
                </a:spcBef>
                <a:spcAft>
                  <a:spcPts val="0"/>
                </a:spcAft>
                <a:buClr>
                  <a:srgbClr val="000000"/>
                </a:buClr>
                <a:buSzPts val="984"/>
                <a:buFont typeface="Arial"/>
                <a:buNone/>
              </a:pPr>
              <a:endParaRPr sz="984" b="0" i="0" u="none" strike="noStrike" cap="none">
                <a:solidFill>
                  <a:srgbClr val="000000"/>
                </a:solidFill>
                <a:latin typeface="Arial"/>
                <a:ea typeface="Arial"/>
                <a:cs typeface="Arial"/>
                <a:sym typeface="Arial"/>
              </a:endParaRPr>
            </a:p>
          </p:txBody>
        </p:sp>
        <p:sp>
          <p:nvSpPr>
            <p:cNvPr id="8506" name="Google Shape;8506;p110"/>
            <p:cNvSpPr/>
            <p:nvPr/>
          </p:nvSpPr>
          <p:spPr>
            <a:xfrm>
              <a:off x="2843275" y="2971175"/>
              <a:ext cx="10900" cy="16775"/>
            </a:xfrm>
            <a:custGeom>
              <a:avLst/>
              <a:gdLst/>
              <a:ahLst/>
              <a:cxnLst/>
              <a:rect l="l" t="t" r="r" b="b"/>
              <a:pathLst>
                <a:path w="436" h="671" extrusionOk="0">
                  <a:moveTo>
                    <a:pt x="67" y="0"/>
                  </a:moveTo>
                  <a:lnTo>
                    <a:pt x="34" y="34"/>
                  </a:lnTo>
                  <a:lnTo>
                    <a:pt x="17" y="67"/>
                  </a:lnTo>
                  <a:lnTo>
                    <a:pt x="0" y="101"/>
                  </a:lnTo>
                  <a:lnTo>
                    <a:pt x="17" y="134"/>
                  </a:lnTo>
                  <a:lnTo>
                    <a:pt x="34" y="168"/>
                  </a:lnTo>
                  <a:lnTo>
                    <a:pt x="67" y="185"/>
                  </a:lnTo>
                  <a:lnTo>
                    <a:pt x="101" y="201"/>
                  </a:lnTo>
                  <a:lnTo>
                    <a:pt x="151" y="218"/>
                  </a:lnTo>
                  <a:lnTo>
                    <a:pt x="201" y="235"/>
                  </a:lnTo>
                  <a:lnTo>
                    <a:pt x="235" y="285"/>
                  </a:lnTo>
                  <a:lnTo>
                    <a:pt x="235" y="335"/>
                  </a:lnTo>
                  <a:lnTo>
                    <a:pt x="235" y="386"/>
                  </a:lnTo>
                  <a:lnTo>
                    <a:pt x="201" y="436"/>
                  </a:lnTo>
                  <a:lnTo>
                    <a:pt x="151" y="469"/>
                  </a:lnTo>
                  <a:lnTo>
                    <a:pt x="101" y="469"/>
                  </a:lnTo>
                  <a:lnTo>
                    <a:pt x="67" y="486"/>
                  </a:lnTo>
                  <a:lnTo>
                    <a:pt x="34" y="503"/>
                  </a:lnTo>
                  <a:lnTo>
                    <a:pt x="17" y="536"/>
                  </a:lnTo>
                  <a:lnTo>
                    <a:pt x="0" y="570"/>
                  </a:lnTo>
                  <a:lnTo>
                    <a:pt x="17" y="620"/>
                  </a:lnTo>
                  <a:lnTo>
                    <a:pt x="34" y="637"/>
                  </a:lnTo>
                  <a:lnTo>
                    <a:pt x="67" y="670"/>
                  </a:lnTo>
                  <a:lnTo>
                    <a:pt x="168" y="670"/>
                  </a:lnTo>
                  <a:lnTo>
                    <a:pt x="235" y="654"/>
                  </a:lnTo>
                  <a:lnTo>
                    <a:pt x="285" y="620"/>
                  </a:lnTo>
                  <a:lnTo>
                    <a:pt x="335" y="570"/>
                  </a:lnTo>
                  <a:lnTo>
                    <a:pt x="385" y="520"/>
                  </a:lnTo>
                  <a:lnTo>
                    <a:pt x="419" y="469"/>
                  </a:lnTo>
                  <a:lnTo>
                    <a:pt x="436" y="402"/>
                  </a:lnTo>
                  <a:lnTo>
                    <a:pt x="436" y="335"/>
                  </a:lnTo>
                  <a:lnTo>
                    <a:pt x="436" y="268"/>
                  </a:lnTo>
                  <a:lnTo>
                    <a:pt x="419" y="201"/>
                  </a:lnTo>
                  <a:lnTo>
                    <a:pt x="385" y="151"/>
                  </a:lnTo>
                  <a:lnTo>
                    <a:pt x="335" y="101"/>
                  </a:lnTo>
                  <a:lnTo>
                    <a:pt x="285" y="51"/>
                  </a:lnTo>
                  <a:lnTo>
                    <a:pt x="235" y="34"/>
                  </a:lnTo>
                  <a:lnTo>
                    <a:pt x="168" y="0"/>
                  </a:lnTo>
                  <a:close/>
                </a:path>
              </a:pathLst>
            </a:custGeom>
            <a:solidFill>
              <a:srgbClr val="C8102E"/>
            </a:solidFill>
            <a:ln>
              <a:noFill/>
            </a:ln>
          </p:spPr>
          <p:txBody>
            <a:bodyPr spcFirstLastPara="1" wrap="square" lIns="64275" tIns="64275" rIns="64275" bIns="64275" anchor="ctr" anchorCtr="0">
              <a:noAutofit/>
            </a:bodyPr>
            <a:lstStyle/>
            <a:p>
              <a:pPr marL="0" marR="0" lvl="0" indent="0" algn="l" rtl="0">
                <a:lnSpc>
                  <a:spcPct val="100000"/>
                </a:lnSpc>
                <a:spcBef>
                  <a:spcPts val="0"/>
                </a:spcBef>
                <a:spcAft>
                  <a:spcPts val="0"/>
                </a:spcAft>
                <a:buClr>
                  <a:srgbClr val="000000"/>
                </a:buClr>
                <a:buSzPts val="984"/>
                <a:buFont typeface="Arial"/>
                <a:buNone/>
              </a:pPr>
              <a:endParaRPr sz="984" b="0" i="0" u="none" strike="noStrike" cap="none">
                <a:solidFill>
                  <a:srgbClr val="000000"/>
                </a:solidFill>
                <a:latin typeface="Arial"/>
                <a:ea typeface="Arial"/>
                <a:cs typeface="Arial"/>
                <a:sym typeface="Arial"/>
              </a:endParaRPr>
            </a:p>
          </p:txBody>
        </p:sp>
      </p:grpSp>
      <p:grpSp>
        <p:nvGrpSpPr>
          <p:cNvPr id="8507" name="Google Shape;8507;p110"/>
          <p:cNvGrpSpPr/>
          <p:nvPr/>
        </p:nvGrpSpPr>
        <p:grpSpPr>
          <a:xfrm>
            <a:off x="7649224" y="3140089"/>
            <a:ext cx="327402" cy="407795"/>
            <a:chOff x="3721825" y="1434300"/>
            <a:chExt cx="76675" cy="95500"/>
          </a:xfrm>
        </p:grpSpPr>
        <p:sp>
          <p:nvSpPr>
            <p:cNvPr id="8508" name="Google Shape;8508;p110"/>
            <p:cNvSpPr/>
            <p:nvPr/>
          </p:nvSpPr>
          <p:spPr>
            <a:xfrm>
              <a:off x="3721825" y="1434300"/>
              <a:ext cx="76675" cy="95500"/>
            </a:xfrm>
            <a:custGeom>
              <a:avLst/>
              <a:gdLst/>
              <a:ahLst/>
              <a:cxnLst/>
              <a:rect l="l" t="t" r="r" b="b"/>
              <a:pathLst>
                <a:path w="3067" h="3820" extrusionOk="0">
                  <a:moveTo>
                    <a:pt x="1542" y="268"/>
                  </a:moveTo>
                  <a:lnTo>
                    <a:pt x="1643" y="352"/>
                  </a:lnTo>
                  <a:lnTo>
                    <a:pt x="1743" y="436"/>
                  </a:lnTo>
                  <a:lnTo>
                    <a:pt x="1860" y="503"/>
                  </a:lnTo>
                  <a:lnTo>
                    <a:pt x="1994" y="553"/>
                  </a:lnTo>
                  <a:lnTo>
                    <a:pt x="2128" y="603"/>
                  </a:lnTo>
                  <a:lnTo>
                    <a:pt x="2279" y="637"/>
                  </a:lnTo>
                  <a:lnTo>
                    <a:pt x="2447" y="654"/>
                  </a:lnTo>
                  <a:lnTo>
                    <a:pt x="2597" y="670"/>
                  </a:lnTo>
                  <a:lnTo>
                    <a:pt x="2865" y="670"/>
                  </a:lnTo>
                  <a:lnTo>
                    <a:pt x="2865" y="2295"/>
                  </a:lnTo>
                  <a:lnTo>
                    <a:pt x="2865" y="2312"/>
                  </a:lnTo>
                  <a:lnTo>
                    <a:pt x="2865" y="2396"/>
                  </a:lnTo>
                  <a:lnTo>
                    <a:pt x="2832" y="2496"/>
                  </a:lnTo>
                  <a:lnTo>
                    <a:pt x="2798" y="2580"/>
                  </a:lnTo>
                  <a:lnTo>
                    <a:pt x="2748" y="2664"/>
                  </a:lnTo>
                  <a:lnTo>
                    <a:pt x="2614" y="2848"/>
                  </a:lnTo>
                  <a:lnTo>
                    <a:pt x="2430" y="3032"/>
                  </a:lnTo>
                  <a:lnTo>
                    <a:pt x="2229" y="3200"/>
                  </a:lnTo>
                  <a:lnTo>
                    <a:pt x="2011" y="3350"/>
                  </a:lnTo>
                  <a:lnTo>
                    <a:pt x="1777" y="3484"/>
                  </a:lnTo>
                  <a:lnTo>
                    <a:pt x="1542" y="3618"/>
                  </a:lnTo>
                  <a:lnTo>
                    <a:pt x="1308" y="3484"/>
                  </a:lnTo>
                  <a:lnTo>
                    <a:pt x="1073" y="3350"/>
                  </a:lnTo>
                  <a:lnTo>
                    <a:pt x="839" y="3200"/>
                  </a:lnTo>
                  <a:lnTo>
                    <a:pt x="638" y="3032"/>
                  </a:lnTo>
                  <a:lnTo>
                    <a:pt x="470" y="2848"/>
                  </a:lnTo>
                  <a:lnTo>
                    <a:pt x="336" y="2664"/>
                  </a:lnTo>
                  <a:lnTo>
                    <a:pt x="286" y="2580"/>
                  </a:lnTo>
                  <a:lnTo>
                    <a:pt x="235" y="2496"/>
                  </a:lnTo>
                  <a:lnTo>
                    <a:pt x="219" y="2396"/>
                  </a:lnTo>
                  <a:lnTo>
                    <a:pt x="219" y="2312"/>
                  </a:lnTo>
                  <a:lnTo>
                    <a:pt x="202" y="2295"/>
                  </a:lnTo>
                  <a:lnTo>
                    <a:pt x="219" y="2295"/>
                  </a:lnTo>
                  <a:lnTo>
                    <a:pt x="219" y="670"/>
                  </a:lnTo>
                  <a:lnTo>
                    <a:pt x="470" y="670"/>
                  </a:lnTo>
                  <a:lnTo>
                    <a:pt x="638" y="654"/>
                  </a:lnTo>
                  <a:lnTo>
                    <a:pt x="788" y="637"/>
                  </a:lnTo>
                  <a:lnTo>
                    <a:pt x="939" y="603"/>
                  </a:lnTo>
                  <a:lnTo>
                    <a:pt x="1090" y="553"/>
                  </a:lnTo>
                  <a:lnTo>
                    <a:pt x="1207" y="503"/>
                  </a:lnTo>
                  <a:lnTo>
                    <a:pt x="1341" y="436"/>
                  </a:lnTo>
                  <a:lnTo>
                    <a:pt x="1442" y="352"/>
                  </a:lnTo>
                  <a:lnTo>
                    <a:pt x="1542" y="268"/>
                  </a:lnTo>
                  <a:close/>
                  <a:moveTo>
                    <a:pt x="1542" y="0"/>
                  </a:moveTo>
                  <a:lnTo>
                    <a:pt x="1492" y="17"/>
                  </a:lnTo>
                  <a:lnTo>
                    <a:pt x="1458" y="51"/>
                  </a:lnTo>
                  <a:lnTo>
                    <a:pt x="1375" y="134"/>
                  </a:lnTo>
                  <a:lnTo>
                    <a:pt x="1291" y="218"/>
                  </a:lnTo>
                  <a:lnTo>
                    <a:pt x="1174" y="285"/>
                  </a:lnTo>
                  <a:lnTo>
                    <a:pt x="1056" y="352"/>
                  </a:lnTo>
                  <a:lnTo>
                    <a:pt x="922" y="402"/>
                  </a:lnTo>
                  <a:lnTo>
                    <a:pt x="788" y="436"/>
                  </a:lnTo>
                  <a:lnTo>
                    <a:pt x="638" y="453"/>
                  </a:lnTo>
                  <a:lnTo>
                    <a:pt x="470" y="469"/>
                  </a:lnTo>
                  <a:lnTo>
                    <a:pt x="68" y="469"/>
                  </a:lnTo>
                  <a:lnTo>
                    <a:pt x="34" y="486"/>
                  </a:lnTo>
                  <a:lnTo>
                    <a:pt x="18" y="520"/>
                  </a:lnTo>
                  <a:lnTo>
                    <a:pt x="18" y="570"/>
                  </a:lnTo>
                  <a:lnTo>
                    <a:pt x="18" y="2278"/>
                  </a:lnTo>
                  <a:lnTo>
                    <a:pt x="1" y="2295"/>
                  </a:lnTo>
                  <a:lnTo>
                    <a:pt x="1" y="2312"/>
                  </a:lnTo>
                  <a:lnTo>
                    <a:pt x="18" y="2312"/>
                  </a:lnTo>
                  <a:lnTo>
                    <a:pt x="18" y="2412"/>
                  </a:lnTo>
                  <a:lnTo>
                    <a:pt x="51" y="2530"/>
                  </a:lnTo>
                  <a:lnTo>
                    <a:pt x="118" y="2697"/>
                  </a:lnTo>
                  <a:lnTo>
                    <a:pt x="235" y="2881"/>
                  </a:lnTo>
                  <a:lnTo>
                    <a:pt x="319" y="2999"/>
                  </a:lnTo>
                  <a:lnTo>
                    <a:pt x="420" y="3099"/>
                  </a:lnTo>
                  <a:lnTo>
                    <a:pt x="537" y="3216"/>
                  </a:lnTo>
                  <a:lnTo>
                    <a:pt x="688" y="3334"/>
                  </a:lnTo>
                  <a:lnTo>
                    <a:pt x="855" y="3451"/>
                  </a:lnTo>
                  <a:lnTo>
                    <a:pt x="1040" y="3568"/>
                  </a:lnTo>
                  <a:lnTo>
                    <a:pt x="1257" y="3685"/>
                  </a:lnTo>
                  <a:lnTo>
                    <a:pt x="1492" y="3819"/>
                  </a:lnTo>
                  <a:lnTo>
                    <a:pt x="1576" y="3819"/>
                  </a:lnTo>
                  <a:lnTo>
                    <a:pt x="1827" y="3685"/>
                  </a:lnTo>
                  <a:lnTo>
                    <a:pt x="2045" y="3568"/>
                  </a:lnTo>
                  <a:lnTo>
                    <a:pt x="2229" y="3451"/>
                  </a:lnTo>
                  <a:lnTo>
                    <a:pt x="2396" y="3334"/>
                  </a:lnTo>
                  <a:lnTo>
                    <a:pt x="2530" y="3216"/>
                  </a:lnTo>
                  <a:lnTo>
                    <a:pt x="2648" y="3099"/>
                  </a:lnTo>
                  <a:lnTo>
                    <a:pt x="2748" y="2999"/>
                  </a:lnTo>
                  <a:lnTo>
                    <a:pt x="2832" y="2881"/>
                  </a:lnTo>
                  <a:lnTo>
                    <a:pt x="2966" y="2697"/>
                  </a:lnTo>
                  <a:lnTo>
                    <a:pt x="3033" y="2530"/>
                  </a:lnTo>
                  <a:lnTo>
                    <a:pt x="3066" y="2412"/>
                  </a:lnTo>
                  <a:lnTo>
                    <a:pt x="3066" y="2312"/>
                  </a:lnTo>
                  <a:lnTo>
                    <a:pt x="3066" y="2295"/>
                  </a:lnTo>
                  <a:lnTo>
                    <a:pt x="3066" y="2278"/>
                  </a:lnTo>
                  <a:lnTo>
                    <a:pt x="3066" y="570"/>
                  </a:lnTo>
                  <a:lnTo>
                    <a:pt x="3066" y="520"/>
                  </a:lnTo>
                  <a:lnTo>
                    <a:pt x="3033" y="486"/>
                  </a:lnTo>
                  <a:lnTo>
                    <a:pt x="2999" y="469"/>
                  </a:lnTo>
                  <a:lnTo>
                    <a:pt x="2597" y="469"/>
                  </a:lnTo>
                  <a:lnTo>
                    <a:pt x="2447" y="453"/>
                  </a:lnTo>
                  <a:lnTo>
                    <a:pt x="2296" y="436"/>
                  </a:lnTo>
                  <a:lnTo>
                    <a:pt x="2145" y="402"/>
                  </a:lnTo>
                  <a:lnTo>
                    <a:pt x="2028" y="352"/>
                  </a:lnTo>
                  <a:lnTo>
                    <a:pt x="1894" y="285"/>
                  </a:lnTo>
                  <a:lnTo>
                    <a:pt x="1793" y="218"/>
                  </a:lnTo>
                  <a:lnTo>
                    <a:pt x="1693" y="134"/>
                  </a:lnTo>
                  <a:lnTo>
                    <a:pt x="1626" y="51"/>
                  </a:lnTo>
                  <a:lnTo>
                    <a:pt x="1576" y="17"/>
                  </a:lnTo>
                  <a:lnTo>
                    <a:pt x="1542" y="0"/>
                  </a:lnTo>
                  <a:close/>
                </a:path>
              </a:pathLst>
            </a:custGeom>
            <a:solidFill>
              <a:srgbClr val="C8102E"/>
            </a:solidFill>
            <a:ln>
              <a:noFill/>
            </a:ln>
          </p:spPr>
          <p:txBody>
            <a:bodyPr spcFirstLastPara="1" wrap="square" lIns="64275" tIns="64275" rIns="64275" bIns="64275" anchor="ctr" anchorCtr="0">
              <a:noAutofit/>
            </a:bodyPr>
            <a:lstStyle/>
            <a:p>
              <a:pPr marL="0" marR="0" lvl="0" indent="0" algn="l" rtl="0">
                <a:lnSpc>
                  <a:spcPct val="100000"/>
                </a:lnSpc>
                <a:spcBef>
                  <a:spcPts val="0"/>
                </a:spcBef>
                <a:spcAft>
                  <a:spcPts val="0"/>
                </a:spcAft>
                <a:buClr>
                  <a:srgbClr val="000000"/>
                </a:buClr>
                <a:buSzPts val="984"/>
                <a:buFont typeface="Arial"/>
                <a:buNone/>
              </a:pPr>
              <a:endParaRPr sz="984" b="0" i="0" u="none" strike="noStrike" cap="none">
                <a:solidFill>
                  <a:srgbClr val="000000"/>
                </a:solidFill>
                <a:latin typeface="Arial"/>
                <a:ea typeface="Arial"/>
                <a:cs typeface="Arial"/>
                <a:sym typeface="Arial"/>
              </a:endParaRPr>
            </a:p>
          </p:txBody>
        </p:sp>
        <p:sp>
          <p:nvSpPr>
            <p:cNvPr id="8509" name="Google Shape;8509;p110"/>
            <p:cNvSpPr/>
            <p:nvPr/>
          </p:nvSpPr>
          <p:spPr>
            <a:xfrm>
              <a:off x="3744025" y="1467375"/>
              <a:ext cx="36050" cy="32275"/>
            </a:xfrm>
            <a:custGeom>
              <a:avLst/>
              <a:gdLst/>
              <a:ahLst/>
              <a:cxnLst/>
              <a:rect l="l" t="t" r="r" b="b"/>
              <a:pathLst>
                <a:path w="1442" h="1291" extrusionOk="0">
                  <a:moveTo>
                    <a:pt x="1341" y="1"/>
                  </a:moveTo>
                  <a:lnTo>
                    <a:pt x="1291" y="17"/>
                  </a:lnTo>
                  <a:lnTo>
                    <a:pt x="1274" y="51"/>
                  </a:lnTo>
                  <a:lnTo>
                    <a:pt x="537" y="1039"/>
                  </a:lnTo>
                  <a:lnTo>
                    <a:pt x="168" y="671"/>
                  </a:lnTo>
                  <a:lnTo>
                    <a:pt x="135" y="654"/>
                  </a:lnTo>
                  <a:lnTo>
                    <a:pt x="101" y="637"/>
                  </a:lnTo>
                  <a:lnTo>
                    <a:pt x="51" y="654"/>
                  </a:lnTo>
                  <a:lnTo>
                    <a:pt x="18" y="671"/>
                  </a:lnTo>
                  <a:lnTo>
                    <a:pt x="1" y="704"/>
                  </a:lnTo>
                  <a:lnTo>
                    <a:pt x="1" y="738"/>
                  </a:lnTo>
                  <a:lnTo>
                    <a:pt x="1" y="771"/>
                  </a:lnTo>
                  <a:lnTo>
                    <a:pt x="18" y="805"/>
                  </a:lnTo>
                  <a:lnTo>
                    <a:pt x="470" y="1257"/>
                  </a:lnTo>
                  <a:lnTo>
                    <a:pt x="503" y="1274"/>
                  </a:lnTo>
                  <a:lnTo>
                    <a:pt x="537" y="1290"/>
                  </a:lnTo>
                  <a:lnTo>
                    <a:pt x="554" y="1290"/>
                  </a:lnTo>
                  <a:lnTo>
                    <a:pt x="587" y="1274"/>
                  </a:lnTo>
                  <a:lnTo>
                    <a:pt x="621" y="1240"/>
                  </a:lnTo>
                  <a:lnTo>
                    <a:pt x="1425" y="168"/>
                  </a:lnTo>
                  <a:lnTo>
                    <a:pt x="1441" y="135"/>
                  </a:lnTo>
                  <a:lnTo>
                    <a:pt x="1441" y="84"/>
                  </a:lnTo>
                  <a:lnTo>
                    <a:pt x="1441" y="51"/>
                  </a:lnTo>
                  <a:lnTo>
                    <a:pt x="1408" y="17"/>
                  </a:lnTo>
                  <a:lnTo>
                    <a:pt x="1374" y="1"/>
                  </a:lnTo>
                  <a:close/>
                </a:path>
              </a:pathLst>
            </a:custGeom>
            <a:solidFill>
              <a:srgbClr val="C8102E"/>
            </a:solidFill>
            <a:ln>
              <a:noFill/>
            </a:ln>
          </p:spPr>
          <p:txBody>
            <a:bodyPr spcFirstLastPara="1" wrap="square" lIns="64275" tIns="64275" rIns="64275" bIns="64275" anchor="ctr" anchorCtr="0">
              <a:noAutofit/>
            </a:bodyPr>
            <a:lstStyle/>
            <a:p>
              <a:pPr marL="0" marR="0" lvl="0" indent="0" algn="l" rtl="0">
                <a:lnSpc>
                  <a:spcPct val="100000"/>
                </a:lnSpc>
                <a:spcBef>
                  <a:spcPts val="0"/>
                </a:spcBef>
                <a:spcAft>
                  <a:spcPts val="0"/>
                </a:spcAft>
                <a:buClr>
                  <a:srgbClr val="000000"/>
                </a:buClr>
                <a:buSzPts val="984"/>
                <a:buFont typeface="Arial"/>
                <a:buNone/>
              </a:pPr>
              <a:endParaRPr sz="984" b="0" i="0" u="none" strike="noStrike" cap="none">
                <a:solidFill>
                  <a:srgbClr val="000000"/>
                </a:solidFill>
                <a:latin typeface="Arial"/>
                <a:ea typeface="Arial"/>
                <a:cs typeface="Arial"/>
                <a:sym typeface="Arial"/>
              </a:endParaRPr>
            </a:p>
          </p:txBody>
        </p:sp>
      </p:grpSp>
      <p:sp>
        <p:nvSpPr>
          <p:cNvPr id="8510" name="Google Shape;8510;p110"/>
          <p:cNvSpPr/>
          <p:nvPr/>
        </p:nvSpPr>
        <p:spPr>
          <a:xfrm>
            <a:off x="7716367" y="4464794"/>
            <a:ext cx="984900" cy="678600"/>
          </a:xfrm>
          <a:prstGeom prst="rect">
            <a:avLst/>
          </a:prstGeom>
          <a:solidFill>
            <a:srgbClr val="F5FAFE"/>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74"/>
              <a:buFont typeface="Arial"/>
              <a:buNone/>
            </a:pPr>
            <a:endParaRPr sz="1874" b="0" i="0" u="none" strike="noStrike" cap="none">
              <a:solidFill>
                <a:srgbClr val="FFFFFF"/>
              </a:solidFill>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8514"/>
        <p:cNvGrpSpPr/>
        <p:nvPr/>
      </p:nvGrpSpPr>
      <p:grpSpPr>
        <a:xfrm>
          <a:off x="0" y="0"/>
          <a:ext cx="0" cy="0"/>
          <a:chOff x="0" y="0"/>
          <a:chExt cx="0" cy="0"/>
        </a:xfrm>
      </p:grpSpPr>
      <p:sp>
        <p:nvSpPr>
          <p:cNvPr id="8515" name="Google Shape;8515;p111"/>
          <p:cNvSpPr txBox="1">
            <a:spLocks noGrp="1"/>
          </p:cNvSpPr>
          <p:nvPr>
            <p:ph type="title" idx="4294967295"/>
          </p:nvPr>
        </p:nvSpPr>
        <p:spPr>
          <a:xfrm>
            <a:off x="303200" y="258975"/>
            <a:ext cx="5156100" cy="2235600"/>
          </a:xfrm>
          <a:prstGeom prst="rect">
            <a:avLst/>
          </a:prstGeom>
          <a:noFill/>
          <a:ln>
            <a:noFill/>
          </a:ln>
        </p:spPr>
        <p:txBody>
          <a:bodyPr spcFirstLastPara="1" wrap="square" lIns="91400" tIns="91400" rIns="91400" bIns="91400" anchor="t" anchorCtr="0">
            <a:noAutofit/>
          </a:bodyPr>
          <a:lstStyle/>
          <a:p>
            <a:pPr marL="0" lvl="0" indent="0" algn="l" rtl="0">
              <a:lnSpc>
                <a:spcPct val="90000"/>
              </a:lnSpc>
              <a:spcBef>
                <a:spcPts val="0"/>
              </a:spcBef>
              <a:spcAft>
                <a:spcPts val="0"/>
              </a:spcAft>
              <a:buSzPts val="2400"/>
              <a:buNone/>
            </a:pPr>
            <a:r>
              <a:rPr lang="en" sz="3100"/>
              <a:t>Over-the-counter expenses</a:t>
            </a:r>
            <a:endParaRPr sz="3100"/>
          </a:p>
          <a:p>
            <a:pPr marL="0" lvl="0" indent="0" algn="l" rtl="0">
              <a:lnSpc>
                <a:spcPct val="90000"/>
              </a:lnSpc>
              <a:spcBef>
                <a:spcPts val="0"/>
              </a:spcBef>
              <a:spcAft>
                <a:spcPts val="0"/>
              </a:spcAft>
              <a:buSzPts val="2400"/>
              <a:buNone/>
            </a:pPr>
            <a:endParaRPr sz="3800"/>
          </a:p>
        </p:txBody>
      </p:sp>
      <p:sp>
        <p:nvSpPr>
          <p:cNvPr id="8516" name="Google Shape;8516;p111"/>
          <p:cNvSpPr txBox="1">
            <a:spLocks noGrp="1"/>
          </p:cNvSpPr>
          <p:nvPr>
            <p:ph type="body" idx="4294967295"/>
          </p:nvPr>
        </p:nvSpPr>
        <p:spPr>
          <a:xfrm>
            <a:off x="303200" y="1637575"/>
            <a:ext cx="4776600" cy="3361200"/>
          </a:xfrm>
          <a:prstGeom prst="rect">
            <a:avLst/>
          </a:prstGeom>
          <a:noFill/>
          <a:ln>
            <a:noFill/>
          </a:ln>
        </p:spPr>
        <p:txBody>
          <a:bodyPr spcFirstLastPara="1" wrap="square" lIns="68575" tIns="34275" rIns="68575" bIns="34275" anchor="t" anchorCtr="0">
            <a:noAutofit/>
          </a:bodyPr>
          <a:lstStyle/>
          <a:p>
            <a:pPr marL="76200" lvl="0" indent="0" algn="l" rtl="0">
              <a:lnSpc>
                <a:spcPct val="200000"/>
              </a:lnSpc>
              <a:spcBef>
                <a:spcPts val="800"/>
              </a:spcBef>
              <a:spcAft>
                <a:spcPts val="0"/>
              </a:spcAft>
              <a:buSzPts val="1500"/>
              <a:buNone/>
            </a:pPr>
            <a:r>
              <a:rPr lang="en">
                <a:solidFill>
                  <a:srgbClr val="253746"/>
                </a:solidFill>
              </a:rPr>
              <a:t>The list includes but is not limited to: </a:t>
            </a:r>
            <a:endParaRPr>
              <a:solidFill>
                <a:srgbClr val="253746"/>
              </a:solidFill>
            </a:endParaRPr>
          </a:p>
          <a:p>
            <a:pPr marL="457200" lvl="0" indent="-317500" algn="l" rtl="0">
              <a:lnSpc>
                <a:spcPct val="200000"/>
              </a:lnSpc>
              <a:spcBef>
                <a:spcPts val="800"/>
              </a:spcBef>
              <a:spcAft>
                <a:spcPts val="0"/>
              </a:spcAft>
              <a:buClr>
                <a:srgbClr val="253746"/>
              </a:buClr>
              <a:buSzPts val="1400"/>
              <a:buChar char="●"/>
            </a:pPr>
            <a:r>
              <a:rPr lang="en" sz="1400">
                <a:solidFill>
                  <a:srgbClr val="253746"/>
                </a:solidFill>
              </a:rPr>
              <a:t>Pain relief medications</a:t>
            </a:r>
            <a:endParaRPr sz="1400">
              <a:solidFill>
                <a:srgbClr val="253746"/>
              </a:solidFill>
            </a:endParaRPr>
          </a:p>
          <a:p>
            <a:pPr marL="457200" lvl="0" indent="-317500" algn="l" rtl="0">
              <a:lnSpc>
                <a:spcPct val="200000"/>
              </a:lnSpc>
              <a:spcBef>
                <a:spcPts val="0"/>
              </a:spcBef>
              <a:spcAft>
                <a:spcPts val="0"/>
              </a:spcAft>
              <a:buClr>
                <a:srgbClr val="253746"/>
              </a:buClr>
              <a:buSzPts val="1400"/>
              <a:buChar char="●"/>
            </a:pPr>
            <a:r>
              <a:rPr lang="en" sz="1400">
                <a:solidFill>
                  <a:srgbClr val="253746"/>
                </a:solidFill>
              </a:rPr>
              <a:t>Over-the-counter cold and flu medicines </a:t>
            </a:r>
            <a:endParaRPr sz="1400">
              <a:solidFill>
                <a:srgbClr val="253746"/>
              </a:solidFill>
            </a:endParaRPr>
          </a:p>
          <a:p>
            <a:pPr marL="457200" lvl="0" indent="-317500" algn="l" rtl="0">
              <a:lnSpc>
                <a:spcPct val="200000"/>
              </a:lnSpc>
              <a:spcBef>
                <a:spcPts val="0"/>
              </a:spcBef>
              <a:spcAft>
                <a:spcPts val="0"/>
              </a:spcAft>
              <a:buClr>
                <a:srgbClr val="253746"/>
              </a:buClr>
              <a:buSzPts val="1400"/>
              <a:buChar char="●"/>
            </a:pPr>
            <a:r>
              <a:rPr lang="en" sz="1400">
                <a:solidFill>
                  <a:srgbClr val="253746"/>
                </a:solidFill>
              </a:rPr>
              <a:t>Allergy products</a:t>
            </a:r>
            <a:endParaRPr sz="1400">
              <a:solidFill>
                <a:srgbClr val="253746"/>
              </a:solidFill>
            </a:endParaRPr>
          </a:p>
          <a:p>
            <a:pPr marL="457200" lvl="0" indent="-317500" algn="l" rtl="0">
              <a:lnSpc>
                <a:spcPct val="200000"/>
              </a:lnSpc>
              <a:spcBef>
                <a:spcPts val="0"/>
              </a:spcBef>
              <a:spcAft>
                <a:spcPts val="0"/>
              </a:spcAft>
              <a:buClr>
                <a:srgbClr val="253746"/>
              </a:buClr>
              <a:buSzPts val="1400"/>
              <a:buChar char="●"/>
            </a:pPr>
            <a:r>
              <a:rPr lang="en" sz="1400">
                <a:solidFill>
                  <a:srgbClr val="253746"/>
                </a:solidFill>
              </a:rPr>
              <a:t>Heartburn medications</a:t>
            </a:r>
            <a:endParaRPr sz="1400">
              <a:solidFill>
                <a:srgbClr val="253746"/>
              </a:solidFill>
            </a:endParaRPr>
          </a:p>
          <a:p>
            <a:pPr marL="457200" lvl="0" indent="-317500" algn="l" rtl="0">
              <a:lnSpc>
                <a:spcPct val="200000"/>
              </a:lnSpc>
              <a:spcBef>
                <a:spcPts val="0"/>
              </a:spcBef>
              <a:spcAft>
                <a:spcPts val="0"/>
              </a:spcAft>
              <a:buClr>
                <a:srgbClr val="253746"/>
              </a:buClr>
              <a:buSzPts val="1400"/>
              <a:buChar char="●"/>
            </a:pPr>
            <a:r>
              <a:rPr lang="en" sz="1400">
                <a:solidFill>
                  <a:srgbClr val="253746"/>
                </a:solidFill>
              </a:rPr>
              <a:t>Menstrual products </a:t>
            </a:r>
            <a:endParaRPr sz="1400">
              <a:solidFill>
                <a:srgbClr val="253746"/>
              </a:solidFill>
            </a:endParaRPr>
          </a:p>
          <a:p>
            <a:pPr marL="457200" lvl="0" indent="0" algn="l" rtl="0">
              <a:lnSpc>
                <a:spcPct val="200000"/>
              </a:lnSpc>
              <a:spcBef>
                <a:spcPts val="800"/>
              </a:spcBef>
              <a:spcAft>
                <a:spcPts val="0"/>
              </a:spcAft>
              <a:buNone/>
            </a:pPr>
            <a:endParaRPr sz="1400">
              <a:solidFill>
                <a:srgbClr val="253746"/>
              </a:solidFill>
            </a:endParaRPr>
          </a:p>
          <a:p>
            <a:pPr marL="457200" lvl="0" indent="0" algn="l" rtl="0">
              <a:lnSpc>
                <a:spcPct val="200000"/>
              </a:lnSpc>
              <a:spcBef>
                <a:spcPts val="800"/>
              </a:spcBef>
              <a:spcAft>
                <a:spcPts val="0"/>
              </a:spcAft>
              <a:buNone/>
            </a:pPr>
            <a:endParaRPr sz="1400">
              <a:solidFill>
                <a:srgbClr val="253746"/>
              </a:solidFill>
            </a:endParaRPr>
          </a:p>
          <a:p>
            <a:pPr marL="76200" lvl="0" indent="0" algn="l" rtl="0">
              <a:lnSpc>
                <a:spcPct val="200000"/>
              </a:lnSpc>
              <a:spcBef>
                <a:spcPts val="800"/>
              </a:spcBef>
              <a:spcAft>
                <a:spcPts val="0"/>
              </a:spcAft>
              <a:buSzPts val="1500"/>
              <a:buNone/>
            </a:pPr>
            <a:endParaRPr sz="1400">
              <a:solidFill>
                <a:srgbClr val="253746"/>
              </a:solidFill>
            </a:endParaRPr>
          </a:p>
        </p:txBody>
      </p:sp>
      <p:pic>
        <p:nvPicPr>
          <p:cNvPr id="8517" name="Google Shape;8517;p111"/>
          <p:cNvPicPr preferRelativeResize="0"/>
          <p:nvPr/>
        </p:nvPicPr>
        <p:blipFill rotWithShape="1">
          <a:blip r:embed="rId3">
            <a:alphaModFix/>
          </a:blip>
          <a:srcRect t="10130" b="4303"/>
          <a:stretch/>
        </p:blipFill>
        <p:spPr>
          <a:xfrm>
            <a:off x="5137650" y="0"/>
            <a:ext cx="4006350" cy="5143501"/>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8521"/>
        <p:cNvGrpSpPr/>
        <p:nvPr/>
      </p:nvGrpSpPr>
      <p:grpSpPr>
        <a:xfrm>
          <a:off x="0" y="0"/>
          <a:ext cx="0" cy="0"/>
          <a:chOff x="0" y="0"/>
          <a:chExt cx="0" cy="0"/>
        </a:xfrm>
      </p:grpSpPr>
      <p:sp>
        <p:nvSpPr>
          <p:cNvPr id="8522" name="Google Shape;8522;p112"/>
          <p:cNvSpPr txBox="1">
            <a:spLocks noGrp="1"/>
          </p:cNvSpPr>
          <p:nvPr>
            <p:ph type="title"/>
          </p:nvPr>
        </p:nvSpPr>
        <p:spPr>
          <a:xfrm>
            <a:off x="244353" y="200600"/>
            <a:ext cx="8661600" cy="572700"/>
          </a:xfrm>
          <a:prstGeom prst="rect">
            <a:avLst/>
          </a:prstGeom>
          <a:noFill/>
          <a:ln>
            <a:noFill/>
          </a:ln>
        </p:spPr>
        <p:txBody>
          <a:bodyPr spcFirstLastPara="1" wrap="square" lIns="68550" tIns="34275" rIns="68550" bIns="34275" anchor="b" anchorCtr="0">
            <a:normAutofit/>
          </a:bodyPr>
          <a:lstStyle/>
          <a:p>
            <a:pPr marL="0" lvl="0" indent="0" algn="l" rtl="0">
              <a:lnSpc>
                <a:spcPct val="100000"/>
              </a:lnSpc>
              <a:spcBef>
                <a:spcPts val="0"/>
              </a:spcBef>
              <a:spcAft>
                <a:spcPts val="0"/>
              </a:spcAft>
              <a:buSzPts val="2400"/>
              <a:buNone/>
            </a:pPr>
            <a:r>
              <a:rPr lang="en"/>
              <a:t>Medical expenses </a:t>
            </a:r>
            <a:endParaRPr/>
          </a:p>
        </p:txBody>
      </p:sp>
      <p:sp>
        <p:nvSpPr>
          <p:cNvPr id="8523" name="Google Shape;8523;p112"/>
          <p:cNvSpPr/>
          <p:nvPr/>
        </p:nvSpPr>
        <p:spPr>
          <a:xfrm>
            <a:off x="610986" y="1680001"/>
            <a:ext cx="1436700" cy="1436700"/>
          </a:xfrm>
          <a:prstGeom prst="ellipse">
            <a:avLst/>
          </a:prstGeom>
          <a:solidFill>
            <a:srgbClr val="FFBF3F"/>
          </a:solidFill>
          <a:ln>
            <a:noFill/>
          </a:ln>
        </p:spPr>
        <p:txBody>
          <a:bodyPr spcFirstLastPara="1" wrap="square" lIns="68550" tIns="34275" rIns="68550" bIns="34275" anchor="ctr" anchorCtr="0">
            <a:noAutofit/>
          </a:bodyPr>
          <a:lstStyle/>
          <a:p>
            <a:pPr marL="0" marR="0" lvl="0" indent="0" algn="ctr" rtl="0">
              <a:lnSpc>
                <a:spcPct val="100000"/>
              </a:lnSpc>
              <a:spcBef>
                <a:spcPts val="0"/>
              </a:spcBef>
              <a:spcAft>
                <a:spcPts val="0"/>
              </a:spcAft>
              <a:buClr>
                <a:srgbClr val="000000"/>
              </a:buClr>
              <a:buSzPts val="1050"/>
              <a:buFont typeface="Arial"/>
              <a:buNone/>
            </a:pPr>
            <a:endParaRPr sz="1050" b="0" i="0" u="none" strike="noStrike" cap="none">
              <a:solidFill>
                <a:srgbClr val="FFFFFF"/>
              </a:solidFill>
              <a:latin typeface="Arial"/>
              <a:ea typeface="Arial"/>
              <a:cs typeface="Arial"/>
              <a:sym typeface="Arial"/>
            </a:endParaRPr>
          </a:p>
        </p:txBody>
      </p:sp>
      <p:sp>
        <p:nvSpPr>
          <p:cNvPr id="8524" name="Google Shape;8524;p112"/>
          <p:cNvSpPr txBox="1"/>
          <p:nvPr/>
        </p:nvSpPr>
        <p:spPr>
          <a:xfrm>
            <a:off x="2563876" y="1680000"/>
            <a:ext cx="3139500" cy="2675700"/>
          </a:xfrm>
          <a:prstGeom prst="rect">
            <a:avLst/>
          </a:prstGeom>
          <a:noFill/>
          <a:ln>
            <a:noFill/>
          </a:ln>
        </p:spPr>
        <p:txBody>
          <a:bodyPr spcFirstLastPara="1" wrap="square" lIns="91425" tIns="45700" rIns="91425" bIns="45700" anchor="t" anchorCtr="0">
            <a:normAutofit/>
          </a:bodyPr>
          <a:lstStyle/>
          <a:p>
            <a:pPr marL="342900" lvl="0" indent="-311151" algn="l" rtl="0">
              <a:lnSpc>
                <a:spcPct val="130000"/>
              </a:lnSpc>
              <a:spcBef>
                <a:spcPts val="1000"/>
              </a:spcBef>
              <a:spcAft>
                <a:spcPts val="0"/>
              </a:spcAft>
              <a:buClr>
                <a:srgbClr val="4D4D4F"/>
              </a:buClr>
              <a:buSzPts val="1500"/>
              <a:buFont typeface="Inter"/>
              <a:buChar char="•"/>
            </a:pPr>
            <a:r>
              <a:rPr lang="en" sz="1500">
                <a:solidFill>
                  <a:srgbClr val="4D4D4F"/>
                </a:solidFill>
                <a:latin typeface="Inter"/>
                <a:ea typeface="Inter"/>
                <a:cs typeface="Inter"/>
                <a:sym typeface="Inter"/>
              </a:rPr>
              <a:t>Coinsurance</a:t>
            </a:r>
            <a:endParaRPr sz="1500">
              <a:solidFill>
                <a:srgbClr val="4D4D4F"/>
              </a:solidFill>
              <a:latin typeface="Inter"/>
              <a:ea typeface="Inter"/>
              <a:cs typeface="Inter"/>
              <a:sym typeface="Inter"/>
            </a:endParaRPr>
          </a:p>
          <a:p>
            <a:pPr marL="342900" lvl="0" indent="-311151" algn="l" rtl="0">
              <a:lnSpc>
                <a:spcPct val="130000"/>
              </a:lnSpc>
              <a:spcBef>
                <a:spcPts val="1000"/>
              </a:spcBef>
              <a:spcAft>
                <a:spcPts val="0"/>
              </a:spcAft>
              <a:buClr>
                <a:srgbClr val="4D4D4F"/>
              </a:buClr>
              <a:buSzPts val="1500"/>
              <a:buFont typeface="Inter"/>
              <a:buChar char="•"/>
            </a:pPr>
            <a:r>
              <a:rPr lang="en" sz="1500">
                <a:solidFill>
                  <a:srgbClr val="4D4D4F"/>
                </a:solidFill>
                <a:latin typeface="Inter"/>
                <a:ea typeface="Inter"/>
                <a:cs typeface="Inter"/>
                <a:sym typeface="Inter"/>
              </a:rPr>
              <a:t>Copays</a:t>
            </a:r>
            <a:endParaRPr sz="1500">
              <a:solidFill>
                <a:srgbClr val="4D4D4F"/>
              </a:solidFill>
              <a:latin typeface="Inter"/>
              <a:ea typeface="Inter"/>
              <a:cs typeface="Inter"/>
              <a:sym typeface="Inter"/>
            </a:endParaRPr>
          </a:p>
          <a:p>
            <a:pPr marL="342900" lvl="0" indent="-311151" algn="l" rtl="0">
              <a:lnSpc>
                <a:spcPct val="130000"/>
              </a:lnSpc>
              <a:spcBef>
                <a:spcPts val="1000"/>
              </a:spcBef>
              <a:spcAft>
                <a:spcPts val="0"/>
              </a:spcAft>
              <a:buClr>
                <a:srgbClr val="4D4D4F"/>
              </a:buClr>
              <a:buSzPts val="1500"/>
              <a:buFont typeface="Inter"/>
              <a:buChar char="•"/>
            </a:pPr>
            <a:r>
              <a:rPr lang="en" sz="1500">
                <a:solidFill>
                  <a:srgbClr val="4D4D4F"/>
                </a:solidFill>
                <a:latin typeface="Inter"/>
                <a:ea typeface="Inter"/>
                <a:cs typeface="Inter"/>
                <a:sym typeface="Inter"/>
              </a:rPr>
              <a:t>Prescription drugs</a:t>
            </a:r>
            <a:endParaRPr sz="1500">
              <a:solidFill>
                <a:srgbClr val="4D4D4F"/>
              </a:solidFill>
              <a:latin typeface="Inter"/>
              <a:ea typeface="Inter"/>
              <a:cs typeface="Inter"/>
              <a:sym typeface="Inter"/>
            </a:endParaRPr>
          </a:p>
          <a:p>
            <a:pPr marL="342900" lvl="0" indent="-311151" algn="l" rtl="0">
              <a:lnSpc>
                <a:spcPct val="130000"/>
              </a:lnSpc>
              <a:spcBef>
                <a:spcPts val="1000"/>
              </a:spcBef>
              <a:spcAft>
                <a:spcPts val="0"/>
              </a:spcAft>
              <a:buClr>
                <a:srgbClr val="4D4D4F"/>
              </a:buClr>
              <a:buSzPts val="1500"/>
              <a:buFont typeface="Inter"/>
              <a:buChar char="•"/>
            </a:pPr>
            <a:r>
              <a:rPr lang="en" sz="1500">
                <a:solidFill>
                  <a:srgbClr val="4D4D4F"/>
                </a:solidFill>
                <a:latin typeface="Inter"/>
                <a:ea typeface="Inter"/>
                <a:cs typeface="Inter"/>
                <a:sym typeface="Inter"/>
              </a:rPr>
              <a:t>Medical deductibles </a:t>
            </a:r>
            <a:endParaRPr sz="1500">
              <a:solidFill>
                <a:srgbClr val="4D4D4F"/>
              </a:solidFill>
              <a:latin typeface="Inter"/>
              <a:ea typeface="Inter"/>
              <a:cs typeface="Inter"/>
              <a:sym typeface="Inter"/>
            </a:endParaRPr>
          </a:p>
          <a:p>
            <a:pPr marL="342900" lvl="0" indent="-311151" algn="l" rtl="0">
              <a:lnSpc>
                <a:spcPct val="130000"/>
              </a:lnSpc>
              <a:spcBef>
                <a:spcPts val="1000"/>
              </a:spcBef>
              <a:spcAft>
                <a:spcPts val="0"/>
              </a:spcAft>
              <a:buClr>
                <a:srgbClr val="4D4D4F"/>
              </a:buClr>
              <a:buSzPts val="1500"/>
              <a:buFont typeface="Inter"/>
              <a:buChar char="•"/>
            </a:pPr>
            <a:r>
              <a:rPr lang="en" sz="1500">
                <a:solidFill>
                  <a:srgbClr val="4D4D4F"/>
                </a:solidFill>
                <a:latin typeface="Inter"/>
                <a:ea typeface="Inter"/>
                <a:cs typeface="Inter"/>
                <a:sym typeface="Inter"/>
              </a:rPr>
              <a:t>Medical services</a:t>
            </a:r>
            <a:endParaRPr sz="1500">
              <a:solidFill>
                <a:srgbClr val="4D4D4F"/>
              </a:solidFill>
              <a:latin typeface="Inter"/>
              <a:ea typeface="Inter"/>
              <a:cs typeface="Inter"/>
              <a:sym typeface="Inter"/>
            </a:endParaRPr>
          </a:p>
        </p:txBody>
      </p:sp>
      <p:sp>
        <p:nvSpPr>
          <p:cNvPr id="8525" name="Google Shape;8525;p112"/>
          <p:cNvSpPr txBox="1"/>
          <p:nvPr/>
        </p:nvSpPr>
        <p:spPr>
          <a:xfrm>
            <a:off x="5611875" y="1641250"/>
            <a:ext cx="3000000" cy="2429400"/>
          </a:xfrm>
          <a:prstGeom prst="rect">
            <a:avLst/>
          </a:prstGeom>
          <a:noFill/>
          <a:ln>
            <a:noFill/>
          </a:ln>
        </p:spPr>
        <p:txBody>
          <a:bodyPr spcFirstLastPara="1" wrap="square" lIns="91425" tIns="91425" rIns="91425" bIns="91425" anchor="t" anchorCtr="0">
            <a:spAutoFit/>
          </a:bodyPr>
          <a:lstStyle/>
          <a:p>
            <a:pPr marL="342900" lvl="0" indent="-311151" algn="l" rtl="0">
              <a:lnSpc>
                <a:spcPct val="130000"/>
              </a:lnSpc>
              <a:spcBef>
                <a:spcPts val="1000"/>
              </a:spcBef>
              <a:spcAft>
                <a:spcPts val="0"/>
              </a:spcAft>
              <a:buClr>
                <a:srgbClr val="4D4D4F"/>
              </a:buClr>
              <a:buSzPts val="1500"/>
              <a:buFont typeface="Inter"/>
              <a:buChar char="•"/>
            </a:pPr>
            <a:r>
              <a:rPr lang="en" sz="1500">
                <a:solidFill>
                  <a:srgbClr val="4D4D4F"/>
                </a:solidFill>
                <a:latin typeface="Inter"/>
                <a:ea typeface="Inter"/>
                <a:cs typeface="Inter"/>
                <a:sym typeface="Inter"/>
              </a:rPr>
              <a:t>Chiropractic adjustments</a:t>
            </a:r>
            <a:endParaRPr sz="1500">
              <a:solidFill>
                <a:srgbClr val="4D4D4F"/>
              </a:solidFill>
              <a:latin typeface="Inter"/>
              <a:ea typeface="Inter"/>
              <a:cs typeface="Inter"/>
              <a:sym typeface="Inter"/>
            </a:endParaRPr>
          </a:p>
          <a:p>
            <a:pPr marL="342900" lvl="0" indent="-311151" algn="l" rtl="0">
              <a:lnSpc>
                <a:spcPct val="130000"/>
              </a:lnSpc>
              <a:spcBef>
                <a:spcPts val="1000"/>
              </a:spcBef>
              <a:spcAft>
                <a:spcPts val="0"/>
              </a:spcAft>
              <a:buClr>
                <a:srgbClr val="4D4D4F"/>
              </a:buClr>
              <a:buSzPts val="1500"/>
              <a:buFont typeface="Inter"/>
              <a:buChar char="•"/>
            </a:pPr>
            <a:r>
              <a:rPr lang="en" sz="1500">
                <a:solidFill>
                  <a:srgbClr val="4D4D4F"/>
                </a:solidFill>
                <a:latin typeface="Inter"/>
                <a:ea typeface="Inter"/>
                <a:cs typeface="Inter"/>
                <a:sym typeface="Inter"/>
              </a:rPr>
              <a:t>Hearing aids</a:t>
            </a:r>
            <a:endParaRPr sz="1500">
              <a:solidFill>
                <a:srgbClr val="4D4D4F"/>
              </a:solidFill>
              <a:latin typeface="Inter"/>
              <a:ea typeface="Inter"/>
              <a:cs typeface="Inter"/>
              <a:sym typeface="Inter"/>
            </a:endParaRPr>
          </a:p>
          <a:p>
            <a:pPr marL="342900" lvl="0" indent="-311151" algn="l" rtl="0">
              <a:lnSpc>
                <a:spcPct val="130000"/>
              </a:lnSpc>
              <a:spcBef>
                <a:spcPts val="1000"/>
              </a:spcBef>
              <a:spcAft>
                <a:spcPts val="0"/>
              </a:spcAft>
              <a:buClr>
                <a:srgbClr val="4D4D4F"/>
              </a:buClr>
              <a:buSzPts val="1500"/>
              <a:buFont typeface="Inter"/>
              <a:buChar char="•"/>
            </a:pPr>
            <a:r>
              <a:rPr lang="en" sz="1500">
                <a:solidFill>
                  <a:srgbClr val="4D4D4F"/>
                </a:solidFill>
                <a:latin typeface="Inter"/>
                <a:ea typeface="Inter"/>
                <a:cs typeface="Inter"/>
                <a:sym typeface="Inter"/>
              </a:rPr>
              <a:t>Orthopedic goods and prosthetics</a:t>
            </a:r>
            <a:endParaRPr sz="1500">
              <a:solidFill>
                <a:srgbClr val="4D4D4F"/>
              </a:solidFill>
              <a:latin typeface="Inter"/>
              <a:ea typeface="Inter"/>
              <a:cs typeface="Inter"/>
              <a:sym typeface="Inter"/>
            </a:endParaRPr>
          </a:p>
          <a:p>
            <a:pPr marL="342900" lvl="0" indent="-311151" algn="l" rtl="0">
              <a:lnSpc>
                <a:spcPct val="130000"/>
              </a:lnSpc>
              <a:spcBef>
                <a:spcPts val="1000"/>
              </a:spcBef>
              <a:spcAft>
                <a:spcPts val="0"/>
              </a:spcAft>
              <a:buClr>
                <a:srgbClr val="4D4D4F"/>
              </a:buClr>
              <a:buSzPts val="1500"/>
              <a:buFont typeface="Inter"/>
              <a:buChar char="•"/>
            </a:pPr>
            <a:r>
              <a:rPr lang="en" sz="1500">
                <a:solidFill>
                  <a:srgbClr val="4D4D4F"/>
                </a:solidFill>
                <a:latin typeface="Inter"/>
                <a:ea typeface="Inter"/>
                <a:cs typeface="Inter"/>
                <a:sym typeface="Inter"/>
              </a:rPr>
              <a:t>Ambulance services </a:t>
            </a:r>
            <a:endParaRPr sz="1500">
              <a:solidFill>
                <a:srgbClr val="4D4D4F"/>
              </a:solidFill>
              <a:latin typeface="Inter"/>
              <a:ea typeface="Inter"/>
              <a:cs typeface="Inter"/>
              <a:sym typeface="Inter"/>
            </a:endParaRPr>
          </a:p>
          <a:p>
            <a:pPr marL="342900" lvl="0" indent="-311151" algn="l" rtl="0">
              <a:lnSpc>
                <a:spcPct val="130000"/>
              </a:lnSpc>
              <a:spcBef>
                <a:spcPts val="1000"/>
              </a:spcBef>
              <a:spcAft>
                <a:spcPts val="0"/>
              </a:spcAft>
              <a:buClr>
                <a:srgbClr val="4D4D4F"/>
              </a:buClr>
              <a:buSzPts val="1500"/>
              <a:buFont typeface="Inter"/>
              <a:buChar char="•"/>
            </a:pPr>
            <a:r>
              <a:rPr lang="en" sz="1500">
                <a:solidFill>
                  <a:srgbClr val="4D4D4F"/>
                </a:solidFill>
                <a:latin typeface="Inter"/>
                <a:ea typeface="Inter"/>
                <a:cs typeface="Inter"/>
                <a:sym typeface="Inter"/>
              </a:rPr>
              <a:t>Laboratory fees</a:t>
            </a:r>
            <a:endParaRPr/>
          </a:p>
        </p:txBody>
      </p:sp>
      <p:grpSp>
        <p:nvGrpSpPr>
          <p:cNvPr id="8526" name="Google Shape;8526;p112"/>
          <p:cNvGrpSpPr/>
          <p:nvPr/>
        </p:nvGrpSpPr>
        <p:grpSpPr>
          <a:xfrm>
            <a:off x="826408" y="1895433"/>
            <a:ext cx="1005844" cy="1005839"/>
            <a:chOff x="2756150" y="2971175"/>
            <a:chExt cx="98025" cy="97175"/>
          </a:xfrm>
        </p:grpSpPr>
        <p:sp>
          <p:nvSpPr>
            <p:cNvPr id="8527" name="Google Shape;8527;p112"/>
            <p:cNvSpPr/>
            <p:nvPr/>
          </p:nvSpPr>
          <p:spPr>
            <a:xfrm>
              <a:off x="2798875" y="2971175"/>
              <a:ext cx="48600" cy="38550"/>
            </a:xfrm>
            <a:custGeom>
              <a:avLst/>
              <a:gdLst/>
              <a:ahLst/>
              <a:cxnLst/>
              <a:rect l="l" t="t" r="r" b="b"/>
              <a:pathLst>
                <a:path w="1944" h="1542" extrusionOk="0">
                  <a:moveTo>
                    <a:pt x="51" y="0"/>
                  </a:moveTo>
                  <a:lnTo>
                    <a:pt x="17" y="34"/>
                  </a:lnTo>
                  <a:lnTo>
                    <a:pt x="0" y="67"/>
                  </a:lnTo>
                  <a:lnTo>
                    <a:pt x="0" y="101"/>
                  </a:lnTo>
                  <a:lnTo>
                    <a:pt x="0" y="1257"/>
                  </a:lnTo>
                  <a:lnTo>
                    <a:pt x="0" y="1324"/>
                  </a:lnTo>
                  <a:lnTo>
                    <a:pt x="17" y="1374"/>
                  </a:lnTo>
                  <a:lnTo>
                    <a:pt x="51" y="1424"/>
                  </a:lnTo>
                  <a:lnTo>
                    <a:pt x="84" y="1458"/>
                  </a:lnTo>
                  <a:lnTo>
                    <a:pt x="118" y="1491"/>
                  </a:lnTo>
                  <a:lnTo>
                    <a:pt x="168" y="1525"/>
                  </a:lnTo>
                  <a:lnTo>
                    <a:pt x="218" y="1541"/>
                  </a:lnTo>
                  <a:lnTo>
                    <a:pt x="1709" y="1541"/>
                  </a:lnTo>
                  <a:lnTo>
                    <a:pt x="1759" y="1525"/>
                  </a:lnTo>
                  <a:lnTo>
                    <a:pt x="1810" y="1491"/>
                  </a:lnTo>
                  <a:lnTo>
                    <a:pt x="1860" y="1458"/>
                  </a:lnTo>
                  <a:lnTo>
                    <a:pt x="1893" y="1424"/>
                  </a:lnTo>
                  <a:lnTo>
                    <a:pt x="1910" y="1374"/>
                  </a:lnTo>
                  <a:lnTo>
                    <a:pt x="1927" y="1324"/>
                  </a:lnTo>
                  <a:lnTo>
                    <a:pt x="1944" y="1257"/>
                  </a:lnTo>
                  <a:lnTo>
                    <a:pt x="1944" y="101"/>
                  </a:lnTo>
                  <a:lnTo>
                    <a:pt x="1927" y="67"/>
                  </a:lnTo>
                  <a:lnTo>
                    <a:pt x="1910" y="34"/>
                  </a:lnTo>
                  <a:lnTo>
                    <a:pt x="1877" y="0"/>
                  </a:lnTo>
                  <a:lnTo>
                    <a:pt x="1793" y="0"/>
                  </a:lnTo>
                  <a:lnTo>
                    <a:pt x="1759" y="34"/>
                  </a:lnTo>
                  <a:lnTo>
                    <a:pt x="1743" y="67"/>
                  </a:lnTo>
                  <a:lnTo>
                    <a:pt x="1743" y="101"/>
                  </a:lnTo>
                  <a:lnTo>
                    <a:pt x="1743" y="1257"/>
                  </a:lnTo>
                  <a:lnTo>
                    <a:pt x="1726" y="1290"/>
                  </a:lnTo>
                  <a:lnTo>
                    <a:pt x="1709" y="1324"/>
                  </a:lnTo>
                  <a:lnTo>
                    <a:pt x="1676" y="1340"/>
                  </a:lnTo>
                  <a:lnTo>
                    <a:pt x="252" y="1340"/>
                  </a:lnTo>
                  <a:lnTo>
                    <a:pt x="218" y="1324"/>
                  </a:lnTo>
                  <a:lnTo>
                    <a:pt x="201" y="1290"/>
                  </a:lnTo>
                  <a:lnTo>
                    <a:pt x="201" y="1257"/>
                  </a:lnTo>
                  <a:lnTo>
                    <a:pt x="201" y="101"/>
                  </a:lnTo>
                  <a:lnTo>
                    <a:pt x="185" y="67"/>
                  </a:lnTo>
                  <a:lnTo>
                    <a:pt x="168" y="34"/>
                  </a:lnTo>
                  <a:lnTo>
                    <a:pt x="134" y="0"/>
                  </a:lnTo>
                  <a:close/>
                </a:path>
              </a:pathLst>
            </a:custGeom>
            <a:solidFill>
              <a:schemeClr val="lt1"/>
            </a:solidFill>
            <a:ln>
              <a:noFill/>
            </a:ln>
          </p:spPr>
          <p:txBody>
            <a:bodyPr spcFirstLastPara="1" wrap="square" lIns="64275" tIns="64275" rIns="64275" bIns="64275" anchor="ctr" anchorCtr="0">
              <a:noAutofit/>
            </a:bodyPr>
            <a:lstStyle/>
            <a:p>
              <a:pPr marL="0" marR="0" lvl="0" indent="0" algn="l" rtl="0">
                <a:lnSpc>
                  <a:spcPct val="100000"/>
                </a:lnSpc>
                <a:spcBef>
                  <a:spcPts val="0"/>
                </a:spcBef>
                <a:spcAft>
                  <a:spcPts val="0"/>
                </a:spcAft>
                <a:buClr>
                  <a:srgbClr val="000000"/>
                </a:buClr>
                <a:buSzPts val="984"/>
                <a:buFont typeface="Arial"/>
                <a:buNone/>
              </a:pPr>
              <a:endParaRPr sz="984" b="0" i="0" u="none" strike="noStrike" cap="none">
                <a:solidFill>
                  <a:srgbClr val="000000"/>
                </a:solidFill>
                <a:latin typeface="Arial"/>
                <a:ea typeface="Arial"/>
                <a:cs typeface="Arial"/>
                <a:sym typeface="Arial"/>
              </a:endParaRPr>
            </a:p>
          </p:txBody>
        </p:sp>
        <p:sp>
          <p:nvSpPr>
            <p:cNvPr id="8528" name="Google Shape;8528;p112"/>
            <p:cNvSpPr/>
            <p:nvPr/>
          </p:nvSpPr>
          <p:spPr>
            <a:xfrm>
              <a:off x="2788825" y="3004675"/>
              <a:ext cx="36875" cy="63675"/>
            </a:xfrm>
            <a:custGeom>
              <a:avLst/>
              <a:gdLst/>
              <a:ahLst/>
              <a:cxnLst/>
              <a:rect l="l" t="t" r="r" b="b"/>
              <a:pathLst>
                <a:path w="1475" h="2547" extrusionOk="0">
                  <a:moveTo>
                    <a:pt x="1374" y="0"/>
                  </a:moveTo>
                  <a:lnTo>
                    <a:pt x="1324" y="17"/>
                  </a:lnTo>
                  <a:lnTo>
                    <a:pt x="1290" y="34"/>
                  </a:lnTo>
                  <a:lnTo>
                    <a:pt x="1274" y="67"/>
                  </a:lnTo>
                  <a:lnTo>
                    <a:pt x="1274" y="101"/>
                  </a:lnTo>
                  <a:lnTo>
                    <a:pt x="1274" y="1809"/>
                  </a:lnTo>
                  <a:lnTo>
                    <a:pt x="1257" y="1927"/>
                  </a:lnTo>
                  <a:lnTo>
                    <a:pt x="1223" y="2027"/>
                  </a:lnTo>
                  <a:lnTo>
                    <a:pt x="1173" y="2111"/>
                  </a:lnTo>
                  <a:lnTo>
                    <a:pt x="1106" y="2195"/>
                  </a:lnTo>
                  <a:lnTo>
                    <a:pt x="1039" y="2262"/>
                  </a:lnTo>
                  <a:lnTo>
                    <a:pt x="938" y="2312"/>
                  </a:lnTo>
                  <a:lnTo>
                    <a:pt x="838" y="2329"/>
                  </a:lnTo>
                  <a:lnTo>
                    <a:pt x="737" y="2345"/>
                  </a:lnTo>
                  <a:lnTo>
                    <a:pt x="620" y="2329"/>
                  </a:lnTo>
                  <a:lnTo>
                    <a:pt x="520" y="2312"/>
                  </a:lnTo>
                  <a:lnTo>
                    <a:pt x="436" y="2262"/>
                  </a:lnTo>
                  <a:lnTo>
                    <a:pt x="352" y="2195"/>
                  </a:lnTo>
                  <a:lnTo>
                    <a:pt x="285" y="2111"/>
                  </a:lnTo>
                  <a:lnTo>
                    <a:pt x="235" y="2027"/>
                  </a:lnTo>
                  <a:lnTo>
                    <a:pt x="201" y="1927"/>
                  </a:lnTo>
                  <a:lnTo>
                    <a:pt x="201" y="1809"/>
                  </a:lnTo>
                  <a:lnTo>
                    <a:pt x="201" y="1642"/>
                  </a:lnTo>
                  <a:lnTo>
                    <a:pt x="185" y="1592"/>
                  </a:lnTo>
                  <a:lnTo>
                    <a:pt x="168" y="1575"/>
                  </a:lnTo>
                  <a:lnTo>
                    <a:pt x="134" y="1541"/>
                  </a:lnTo>
                  <a:lnTo>
                    <a:pt x="51" y="1541"/>
                  </a:lnTo>
                  <a:lnTo>
                    <a:pt x="34" y="1575"/>
                  </a:lnTo>
                  <a:lnTo>
                    <a:pt x="0" y="1592"/>
                  </a:lnTo>
                  <a:lnTo>
                    <a:pt x="0" y="1642"/>
                  </a:lnTo>
                  <a:lnTo>
                    <a:pt x="0" y="1809"/>
                  </a:lnTo>
                  <a:lnTo>
                    <a:pt x="17" y="1960"/>
                  </a:lnTo>
                  <a:lnTo>
                    <a:pt x="51" y="2094"/>
                  </a:lnTo>
                  <a:lnTo>
                    <a:pt x="118" y="2228"/>
                  </a:lnTo>
                  <a:lnTo>
                    <a:pt x="218" y="2329"/>
                  </a:lnTo>
                  <a:lnTo>
                    <a:pt x="319" y="2429"/>
                  </a:lnTo>
                  <a:lnTo>
                    <a:pt x="453" y="2496"/>
                  </a:lnTo>
                  <a:lnTo>
                    <a:pt x="587" y="2530"/>
                  </a:lnTo>
                  <a:lnTo>
                    <a:pt x="737" y="2546"/>
                  </a:lnTo>
                  <a:lnTo>
                    <a:pt x="888" y="2530"/>
                  </a:lnTo>
                  <a:lnTo>
                    <a:pt x="1022" y="2496"/>
                  </a:lnTo>
                  <a:lnTo>
                    <a:pt x="1139" y="2429"/>
                  </a:lnTo>
                  <a:lnTo>
                    <a:pt x="1257" y="2329"/>
                  </a:lnTo>
                  <a:lnTo>
                    <a:pt x="1341" y="2228"/>
                  </a:lnTo>
                  <a:lnTo>
                    <a:pt x="1408" y="2094"/>
                  </a:lnTo>
                  <a:lnTo>
                    <a:pt x="1458" y="1960"/>
                  </a:lnTo>
                  <a:lnTo>
                    <a:pt x="1475" y="1809"/>
                  </a:lnTo>
                  <a:lnTo>
                    <a:pt x="1475" y="101"/>
                  </a:lnTo>
                  <a:lnTo>
                    <a:pt x="1458" y="67"/>
                  </a:lnTo>
                  <a:lnTo>
                    <a:pt x="1441" y="34"/>
                  </a:lnTo>
                  <a:lnTo>
                    <a:pt x="1408" y="17"/>
                  </a:lnTo>
                  <a:lnTo>
                    <a:pt x="1374" y="0"/>
                  </a:lnTo>
                  <a:close/>
                </a:path>
              </a:pathLst>
            </a:custGeom>
            <a:solidFill>
              <a:schemeClr val="lt1"/>
            </a:solidFill>
            <a:ln>
              <a:noFill/>
            </a:ln>
          </p:spPr>
          <p:txBody>
            <a:bodyPr spcFirstLastPara="1" wrap="square" lIns="64275" tIns="64275" rIns="64275" bIns="64275" anchor="ctr" anchorCtr="0">
              <a:noAutofit/>
            </a:bodyPr>
            <a:lstStyle/>
            <a:p>
              <a:pPr marL="0" marR="0" lvl="0" indent="0" algn="l" rtl="0">
                <a:lnSpc>
                  <a:spcPct val="100000"/>
                </a:lnSpc>
                <a:spcBef>
                  <a:spcPts val="0"/>
                </a:spcBef>
                <a:spcAft>
                  <a:spcPts val="0"/>
                </a:spcAft>
                <a:buClr>
                  <a:srgbClr val="000000"/>
                </a:buClr>
                <a:buSzPts val="984"/>
                <a:buFont typeface="Arial"/>
                <a:buNone/>
              </a:pPr>
              <a:endParaRPr sz="984" b="0" i="0" u="none" strike="noStrike" cap="none">
                <a:solidFill>
                  <a:srgbClr val="000000"/>
                </a:solidFill>
                <a:latin typeface="Arial"/>
                <a:ea typeface="Arial"/>
                <a:cs typeface="Arial"/>
                <a:sym typeface="Arial"/>
              </a:endParaRPr>
            </a:p>
          </p:txBody>
        </p:sp>
        <p:sp>
          <p:nvSpPr>
            <p:cNvPr id="8529" name="Google Shape;8529;p112"/>
            <p:cNvSpPr/>
            <p:nvPr/>
          </p:nvSpPr>
          <p:spPr>
            <a:xfrm>
              <a:off x="2775850" y="3026025"/>
              <a:ext cx="18025" cy="22225"/>
            </a:xfrm>
            <a:custGeom>
              <a:avLst/>
              <a:gdLst/>
              <a:ahLst/>
              <a:cxnLst/>
              <a:rect l="l" t="t" r="r" b="b"/>
              <a:pathLst>
                <a:path w="721" h="889" extrusionOk="0">
                  <a:moveTo>
                    <a:pt x="101" y="1"/>
                  </a:moveTo>
                  <a:lnTo>
                    <a:pt x="50" y="17"/>
                  </a:lnTo>
                  <a:lnTo>
                    <a:pt x="34" y="34"/>
                  </a:lnTo>
                  <a:lnTo>
                    <a:pt x="0" y="68"/>
                  </a:lnTo>
                  <a:lnTo>
                    <a:pt x="0" y="118"/>
                  </a:lnTo>
                  <a:lnTo>
                    <a:pt x="17" y="151"/>
                  </a:lnTo>
                  <a:lnTo>
                    <a:pt x="34" y="185"/>
                  </a:lnTo>
                  <a:lnTo>
                    <a:pt x="67" y="202"/>
                  </a:lnTo>
                  <a:lnTo>
                    <a:pt x="168" y="235"/>
                  </a:lnTo>
                  <a:lnTo>
                    <a:pt x="251" y="285"/>
                  </a:lnTo>
                  <a:lnTo>
                    <a:pt x="335" y="352"/>
                  </a:lnTo>
                  <a:lnTo>
                    <a:pt x="385" y="419"/>
                  </a:lnTo>
                  <a:lnTo>
                    <a:pt x="452" y="503"/>
                  </a:lnTo>
                  <a:lnTo>
                    <a:pt x="486" y="587"/>
                  </a:lnTo>
                  <a:lnTo>
                    <a:pt x="503" y="687"/>
                  </a:lnTo>
                  <a:lnTo>
                    <a:pt x="519" y="788"/>
                  </a:lnTo>
                  <a:lnTo>
                    <a:pt x="519" y="821"/>
                  </a:lnTo>
                  <a:lnTo>
                    <a:pt x="553" y="855"/>
                  </a:lnTo>
                  <a:lnTo>
                    <a:pt x="570" y="872"/>
                  </a:lnTo>
                  <a:lnTo>
                    <a:pt x="620" y="888"/>
                  </a:lnTo>
                  <a:lnTo>
                    <a:pt x="653" y="872"/>
                  </a:lnTo>
                  <a:lnTo>
                    <a:pt x="687" y="855"/>
                  </a:lnTo>
                  <a:lnTo>
                    <a:pt x="704" y="821"/>
                  </a:lnTo>
                  <a:lnTo>
                    <a:pt x="720" y="788"/>
                  </a:lnTo>
                  <a:lnTo>
                    <a:pt x="704" y="654"/>
                  </a:lnTo>
                  <a:lnTo>
                    <a:pt x="670" y="520"/>
                  </a:lnTo>
                  <a:lnTo>
                    <a:pt x="620" y="403"/>
                  </a:lnTo>
                  <a:lnTo>
                    <a:pt x="553" y="302"/>
                  </a:lnTo>
                  <a:lnTo>
                    <a:pt x="469" y="202"/>
                  </a:lnTo>
                  <a:lnTo>
                    <a:pt x="369" y="118"/>
                  </a:lnTo>
                  <a:lnTo>
                    <a:pt x="251" y="51"/>
                  </a:lnTo>
                  <a:lnTo>
                    <a:pt x="134" y="1"/>
                  </a:lnTo>
                  <a:close/>
                </a:path>
              </a:pathLst>
            </a:custGeom>
            <a:solidFill>
              <a:schemeClr val="lt1"/>
            </a:solidFill>
            <a:ln>
              <a:noFill/>
            </a:ln>
          </p:spPr>
          <p:txBody>
            <a:bodyPr spcFirstLastPara="1" wrap="square" lIns="64275" tIns="64275" rIns="64275" bIns="64275" anchor="ctr" anchorCtr="0">
              <a:noAutofit/>
            </a:bodyPr>
            <a:lstStyle/>
            <a:p>
              <a:pPr marL="0" marR="0" lvl="0" indent="0" algn="l" rtl="0">
                <a:lnSpc>
                  <a:spcPct val="100000"/>
                </a:lnSpc>
                <a:spcBef>
                  <a:spcPts val="0"/>
                </a:spcBef>
                <a:spcAft>
                  <a:spcPts val="0"/>
                </a:spcAft>
                <a:buClr>
                  <a:srgbClr val="000000"/>
                </a:buClr>
                <a:buSzPts val="984"/>
                <a:buFont typeface="Arial"/>
                <a:buNone/>
              </a:pPr>
              <a:endParaRPr sz="984" b="0" i="0" u="none" strike="noStrike" cap="none">
                <a:solidFill>
                  <a:srgbClr val="000000"/>
                </a:solidFill>
                <a:latin typeface="Arial"/>
                <a:ea typeface="Arial"/>
                <a:cs typeface="Arial"/>
                <a:sym typeface="Arial"/>
              </a:endParaRPr>
            </a:p>
          </p:txBody>
        </p:sp>
        <p:sp>
          <p:nvSpPr>
            <p:cNvPr id="8530" name="Google Shape;8530;p112"/>
            <p:cNvSpPr/>
            <p:nvPr/>
          </p:nvSpPr>
          <p:spPr>
            <a:xfrm>
              <a:off x="2756150" y="3014725"/>
              <a:ext cx="24750" cy="24725"/>
            </a:xfrm>
            <a:custGeom>
              <a:avLst/>
              <a:gdLst/>
              <a:ahLst/>
              <a:cxnLst/>
              <a:rect l="l" t="t" r="r" b="b"/>
              <a:pathLst>
                <a:path w="990" h="989" extrusionOk="0">
                  <a:moveTo>
                    <a:pt x="554" y="201"/>
                  </a:moveTo>
                  <a:lnTo>
                    <a:pt x="604" y="218"/>
                  </a:lnTo>
                  <a:lnTo>
                    <a:pt x="654" y="252"/>
                  </a:lnTo>
                  <a:lnTo>
                    <a:pt x="704" y="285"/>
                  </a:lnTo>
                  <a:lnTo>
                    <a:pt x="738" y="319"/>
                  </a:lnTo>
                  <a:lnTo>
                    <a:pt x="771" y="369"/>
                  </a:lnTo>
                  <a:lnTo>
                    <a:pt x="788" y="436"/>
                  </a:lnTo>
                  <a:lnTo>
                    <a:pt x="788" y="486"/>
                  </a:lnTo>
                  <a:lnTo>
                    <a:pt x="788" y="553"/>
                  </a:lnTo>
                  <a:lnTo>
                    <a:pt x="771" y="603"/>
                  </a:lnTo>
                  <a:lnTo>
                    <a:pt x="738" y="654"/>
                  </a:lnTo>
                  <a:lnTo>
                    <a:pt x="704" y="704"/>
                  </a:lnTo>
                  <a:lnTo>
                    <a:pt x="654" y="737"/>
                  </a:lnTo>
                  <a:lnTo>
                    <a:pt x="604" y="771"/>
                  </a:lnTo>
                  <a:lnTo>
                    <a:pt x="554" y="788"/>
                  </a:lnTo>
                  <a:lnTo>
                    <a:pt x="436" y="788"/>
                  </a:lnTo>
                  <a:lnTo>
                    <a:pt x="386" y="771"/>
                  </a:lnTo>
                  <a:lnTo>
                    <a:pt x="336" y="737"/>
                  </a:lnTo>
                  <a:lnTo>
                    <a:pt x="286" y="704"/>
                  </a:lnTo>
                  <a:lnTo>
                    <a:pt x="252" y="654"/>
                  </a:lnTo>
                  <a:lnTo>
                    <a:pt x="219" y="603"/>
                  </a:lnTo>
                  <a:lnTo>
                    <a:pt x="202" y="553"/>
                  </a:lnTo>
                  <a:lnTo>
                    <a:pt x="202" y="486"/>
                  </a:lnTo>
                  <a:lnTo>
                    <a:pt x="202" y="436"/>
                  </a:lnTo>
                  <a:lnTo>
                    <a:pt x="219" y="369"/>
                  </a:lnTo>
                  <a:lnTo>
                    <a:pt x="252" y="319"/>
                  </a:lnTo>
                  <a:lnTo>
                    <a:pt x="286" y="285"/>
                  </a:lnTo>
                  <a:lnTo>
                    <a:pt x="336" y="252"/>
                  </a:lnTo>
                  <a:lnTo>
                    <a:pt x="386" y="218"/>
                  </a:lnTo>
                  <a:lnTo>
                    <a:pt x="436" y="201"/>
                  </a:lnTo>
                  <a:close/>
                  <a:moveTo>
                    <a:pt x="386" y="0"/>
                  </a:moveTo>
                  <a:lnTo>
                    <a:pt x="302" y="34"/>
                  </a:lnTo>
                  <a:lnTo>
                    <a:pt x="219" y="84"/>
                  </a:lnTo>
                  <a:lnTo>
                    <a:pt x="135" y="134"/>
                  </a:lnTo>
                  <a:lnTo>
                    <a:pt x="85" y="218"/>
                  </a:lnTo>
                  <a:lnTo>
                    <a:pt x="34" y="302"/>
                  </a:lnTo>
                  <a:lnTo>
                    <a:pt x="1" y="386"/>
                  </a:lnTo>
                  <a:lnTo>
                    <a:pt x="1" y="486"/>
                  </a:lnTo>
                  <a:lnTo>
                    <a:pt x="1" y="587"/>
                  </a:lnTo>
                  <a:lnTo>
                    <a:pt x="34" y="687"/>
                  </a:lnTo>
                  <a:lnTo>
                    <a:pt x="85" y="771"/>
                  </a:lnTo>
                  <a:lnTo>
                    <a:pt x="135" y="838"/>
                  </a:lnTo>
                  <a:lnTo>
                    <a:pt x="219" y="905"/>
                  </a:lnTo>
                  <a:lnTo>
                    <a:pt x="302" y="955"/>
                  </a:lnTo>
                  <a:lnTo>
                    <a:pt x="386" y="972"/>
                  </a:lnTo>
                  <a:lnTo>
                    <a:pt x="487" y="989"/>
                  </a:lnTo>
                  <a:lnTo>
                    <a:pt x="587" y="972"/>
                  </a:lnTo>
                  <a:lnTo>
                    <a:pt x="688" y="955"/>
                  </a:lnTo>
                  <a:lnTo>
                    <a:pt x="771" y="905"/>
                  </a:lnTo>
                  <a:lnTo>
                    <a:pt x="838" y="838"/>
                  </a:lnTo>
                  <a:lnTo>
                    <a:pt x="905" y="771"/>
                  </a:lnTo>
                  <a:lnTo>
                    <a:pt x="956" y="687"/>
                  </a:lnTo>
                  <a:lnTo>
                    <a:pt x="989" y="587"/>
                  </a:lnTo>
                  <a:lnTo>
                    <a:pt x="989" y="486"/>
                  </a:lnTo>
                  <a:lnTo>
                    <a:pt x="989" y="386"/>
                  </a:lnTo>
                  <a:lnTo>
                    <a:pt x="956" y="302"/>
                  </a:lnTo>
                  <a:lnTo>
                    <a:pt x="905" y="218"/>
                  </a:lnTo>
                  <a:lnTo>
                    <a:pt x="838" y="134"/>
                  </a:lnTo>
                  <a:lnTo>
                    <a:pt x="771" y="84"/>
                  </a:lnTo>
                  <a:lnTo>
                    <a:pt x="688" y="34"/>
                  </a:lnTo>
                  <a:lnTo>
                    <a:pt x="587" y="0"/>
                  </a:lnTo>
                  <a:close/>
                </a:path>
              </a:pathLst>
            </a:custGeom>
            <a:solidFill>
              <a:schemeClr val="lt1"/>
            </a:solidFill>
            <a:ln>
              <a:noFill/>
            </a:ln>
          </p:spPr>
          <p:txBody>
            <a:bodyPr spcFirstLastPara="1" wrap="square" lIns="64275" tIns="64275" rIns="64275" bIns="64275" anchor="ctr" anchorCtr="0">
              <a:noAutofit/>
            </a:bodyPr>
            <a:lstStyle/>
            <a:p>
              <a:pPr marL="0" marR="0" lvl="0" indent="0" algn="l" rtl="0">
                <a:lnSpc>
                  <a:spcPct val="100000"/>
                </a:lnSpc>
                <a:spcBef>
                  <a:spcPts val="0"/>
                </a:spcBef>
                <a:spcAft>
                  <a:spcPts val="0"/>
                </a:spcAft>
                <a:buClr>
                  <a:srgbClr val="000000"/>
                </a:buClr>
                <a:buSzPts val="984"/>
                <a:buFont typeface="Arial"/>
                <a:buNone/>
              </a:pPr>
              <a:endParaRPr sz="984" b="0" i="0" u="none" strike="noStrike" cap="none">
                <a:solidFill>
                  <a:srgbClr val="000000"/>
                </a:solidFill>
                <a:latin typeface="Arial"/>
                <a:ea typeface="Arial"/>
                <a:cs typeface="Arial"/>
                <a:sym typeface="Arial"/>
              </a:endParaRPr>
            </a:p>
          </p:txBody>
        </p:sp>
        <p:sp>
          <p:nvSpPr>
            <p:cNvPr id="8531" name="Google Shape;8531;p112"/>
            <p:cNvSpPr/>
            <p:nvPr/>
          </p:nvSpPr>
          <p:spPr>
            <a:xfrm>
              <a:off x="2791750" y="2971175"/>
              <a:ext cx="10925" cy="16775"/>
            </a:xfrm>
            <a:custGeom>
              <a:avLst/>
              <a:gdLst/>
              <a:ahLst/>
              <a:cxnLst/>
              <a:rect l="l" t="t" r="r" b="b"/>
              <a:pathLst>
                <a:path w="437" h="671" extrusionOk="0">
                  <a:moveTo>
                    <a:pt x="269" y="0"/>
                  </a:moveTo>
                  <a:lnTo>
                    <a:pt x="202" y="34"/>
                  </a:lnTo>
                  <a:lnTo>
                    <a:pt x="135" y="51"/>
                  </a:lnTo>
                  <a:lnTo>
                    <a:pt x="101" y="101"/>
                  </a:lnTo>
                  <a:lnTo>
                    <a:pt x="51" y="151"/>
                  </a:lnTo>
                  <a:lnTo>
                    <a:pt x="17" y="201"/>
                  </a:lnTo>
                  <a:lnTo>
                    <a:pt x="1" y="268"/>
                  </a:lnTo>
                  <a:lnTo>
                    <a:pt x="1" y="335"/>
                  </a:lnTo>
                  <a:lnTo>
                    <a:pt x="1" y="402"/>
                  </a:lnTo>
                  <a:lnTo>
                    <a:pt x="17" y="469"/>
                  </a:lnTo>
                  <a:lnTo>
                    <a:pt x="51" y="520"/>
                  </a:lnTo>
                  <a:lnTo>
                    <a:pt x="101" y="570"/>
                  </a:lnTo>
                  <a:lnTo>
                    <a:pt x="135" y="620"/>
                  </a:lnTo>
                  <a:lnTo>
                    <a:pt x="202" y="654"/>
                  </a:lnTo>
                  <a:lnTo>
                    <a:pt x="269" y="670"/>
                  </a:lnTo>
                  <a:lnTo>
                    <a:pt x="369" y="670"/>
                  </a:lnTo>
                  <a:lnTo>
                    <a:pt x="403" y="637"/>
                  </a:lnTo>
                  <a:lnTo>
                    <a:pt x="419" y="620"/>
                  </a:lnTo>
                  <a:lnTo>
                    <a:pt x="436" y="570"/>
                  </a:lnTo>
                  <a:lnTo>
                    <a:pt x="419" y="536"/>
                  </a:lnTo>
                  <a:lnTo>
                    <a:pt x="403" y="503"/>
                  </a:lnTo>
                  <a:lnTo>
                    <a:pt x="369" y="486"/>
                  </a:lnTo>
                  <a:lnTo>
                    <a:pt x="336" y="469"/>
                  </a:lnTo>
                  <a:lnTo>
                    <a:pt x="285" y="469"/>
                  </a:lnTo>
                  <a:lnTo>
                    <a:pt x="235" y="436"/>
                  </a:lnTo>
                  <a:lnTo>
                    <a:pt x="202" y="386"/>
                  </a:lnTo>
                  <a:lnTo>
                    <a:pt x="202" y="335"/>
                  </a:lnTo>
                  <a:lnTo>
                    <a:pt x="202" y="285"/>
                  </a:lnTo>
                  <a:lnTo>
                    <a:pt x="235" y="235"/>
                  </a:lnTo>
                  <a:lnTo>
                    <a:pt x="285" y="218"/>
                  </a:lnTo>
                  <a:lnTo>
                    <a:pt x="336" y="201"/>
                  </a:lnTo>
                  <a:lnTo>
                    <a:pt x="369" y="185"/>
                  </a:lnTo>
                  <a:lnTo>
                    <a:pt x="403" y="168"/>
                  </a:lnTo>
                  <a:lnTo>
                    <a:pt x="419" y="134"/>
                  </a:lnTo>
                  <a:lnTo>
                    <a:pt x="436" y="101"/>
                  </a:lnTo>
                  <a:lnTo>
                    <a:pt x="419" y="67"/>
                  </a:lnTo>
                  <a:lnTo>
                    <a:pt x="403" y="34"/>
                  </a:lnTo>
                  <a:lnTo>
                    <a:pt x="369" y="0"/>
                  </a:lnTo>
                  <a:close/>
                </a:path>
              </a:pathLst>
            </a:custGeom>
            <a:solidFill>
              <a:schemeClr val="lt1"/>
            </a:solidFill>
            <a:ln>
              <a:noFill/>
            </a:ln>
          </p:spPr>
          <p:txBody>
            <a:bodyPr spcFirstLastPara="1" wrap="square" lIns="64275" tIns="64275" rIns="64275" bIns="64275" anchor="ctr" anchorCtr="0">
              <a:noAutofit/>
            </a:bodyPr>
            <a:lstStyle/>
            <a:p>
              <a:pPr marL="0" marR="0" lvl="0" indent="0" algn="l" rtl="0">
                <a:lnSpc>
                  <a:spcPct val="100000"/>
                </a:lnSpc>
                <a:spcBef>
                  <a:spcPts val="0"/>
                </a:spcBef>
                <a:spcAft>
                  <a:spcPts val="0"/>
                </a:spcAft>
                <a:buClr>
                  <a:srgbClr val="000000"/>
                </a:buClr>
                <a:buSzPts val="984"/>
                <a:buFont typeface="Arial"/>
                <a:buNone/>
              </a:pPr>
              <a:endParaRPr sz="984" b="0" i="0" u="none" strike="noStrike" cap="none">
                <a:solidFill>
                  <a:srgbClr val="000000"/>
                </a:solidFill>
                <a:latin typeface="Arial"/>
                <a:ea typeface="Arial"/>
                <a:cs typeface="Arial"/>
                <a:sym typeface="Arial"/>
              </a:endParaRPr>
            </a:p>
          </p:txBody>
        </p:sp>
        <p:sp>
          <p:nvSpPr>
            <p:cNvPr id="8532" name="Google Shape;8532;p112"/>
            <p:cNvSpPr/>
            <p:nvPr/>
          </p:nvSpPr>
          <p:spPr>
            <a:xfrm>
              <a:off x="2843275" y="2971175"/>
              <a:ext cx="10900" cy="16775"/>
            </a:xfrm>
            <a:custGeom>
              <a:avLst/>
              <a:gdLst/>
              <a:ahLst/>
              <a:cxnLst/>
              <a:rect l="l" t="t" r="r" b="b"/>
              <a:pathLst>
                <a:path w="436" h="671" extrusionOk="0">
                  <a:moveTo>
                    <a:pt x="67" y="0"/>
                  </a:moveTo>
                  <a:lnTo>
                    <a:pt x="34" y="34"/>
                  </a:lnTo>
                  <a:lnTo>
                    <a:pt x="17" y="67"/>
                  </a:lnTo>
                  <a:lnTo>
                    <a:pt x="0" y="101"/>
                  </a:lnTo>
                  <a:lnTo>
                    <a:pt x="17" y="134"/>
                  </a:lnTo>
                  <a:lnTo>
                    <a:pt x="34" y="168"/>
                  </a:lnTo>
                  <a:lnTo>
                    <a:pt x="67" y="185"/>
                  </a:lnTo>
                  <a:lnTo>
                    <a:pt x="101" y="201"/>
                  </a:lnTo>
                  <a:lnTo>
                    <a:pt x="151" y="218"/>
                  </a:lnTo>
                  <a:lnTo>
                    <a:pt x="201" y="235"/>
                  </a:lnTo>
                  <a:lnTo>
                    <a:pt x="235" y="285"/>
                  </a:lnTo>
                  <a:lnTo>
                    <a:pt x="235" y="335"/>
                  </a:lnTo>
                  <a:lnTo>
                    <a:pt x="235" y="386"/>
                  </a:lnTo>
                  <a:lnTo>
                    <a:pt x="201" y="436"/>
                  </a:lnTo>
                  <a:lnTo>
                    <a:pt x="151" y="469"/>
                  </a:lnTo>
                  <a:lnTo>
                    <a:pt x="101" y="469"/>
                  </a:lnTo>
                  <a:lnTo>
                    <a:pt x="67" y="486"/>
                  </a:lnTo>
                  <a:lnTo>
                    <a:pt x="34" y="503"/>
                  </a:lnTo>
                  <a:lnTo>
                    <a:pt x="17" y="536"/>
                  </a:lnTo>
                  <a:lnTo>
                    <a:pt x="0" y="570"/>
                  </a:lnTo>
                  <a:lnTo>
                    <a:pt x="17" y="620"/>
                  </a:lnTo>
                  <a:lnTo>
                    <a:pt x="34" y="637"/>
                  </a:lnTo>
                  <a:lnTo>
                    <a:pt x="67" y="670"/>
                  </a:lnTo>
                  <a:lnTo>
                    <a:pt x="168" y="670"/>
                  </a:lnTo>
                  <a:lnTo>
                    <a:pt x="235" y="654"/>
                  </a:lnTo>
                  <a:lnTo>
                    <a:pt x="285" y="620"/>
                  </a:lnTo>
                  <a:lnTo>
                    <a:pt x="335" y="570"/>
                  </a:lnTo>
                  <a:lnTo>
                    <a:pt x="385" y="520"/>
                  </a:lnTo>
                  <a:lnTo>
                    <a:pt x="419" y="469"/>
                  </a:lnTo>
                  <a:lnTo>
                    <a:pt x="436" y="402"/>
                  </a:lnTo>
                  <a:lnTo>
                    <a:pt x="436" y="335"/>
                  </a:lnTo>
                  <a:lnTo>
                    <a:pt x="436" y="268"/>
                  </a:lnTo>
                  <a:lnTo>
                    <a:pt x="419" y="201"/>
                  </a:lnTo>
                  <a:lnTo>
                    <a:pt x="385" y="151"/>
                  </a:lnTo>
                  <a:lnTo>
                    <a:pt x="335" y="101"/>
                  </a:lnTo>
                  <a:lnTo>
                    <a:pt x="285" y="51"/>
                  </a:lnTo>
                  <a:lnTo>
                    <a:pt x="235" y="34"/>
                  </a:lnTo>
                  <a:lnTo>
                    <a:pt x="168" y="0"/>
                  </a:lnTo>
                  <a:close/>
                </a:path>
              </a:pathLst>
            </a:custGeom>
            <a:solidFill>
              <a:schemeClr val="lt1"/>
            </a:solidFill>
            <a:ln>
              <a:noFill/>
            </a:ln>
          </p:spPr>
          <p:txBody>
            <a:bodyPr spcFirstLastPara="1" wrap="square" lIns="64275" tIns="64275" rIns="64275" bIns="64275" anchor="ctr" anchorCtr="0">
              <a:noAutofit/>
            </a:bodyPr>
            <a:lstStyle/>
            <a:p>
              <a:pPr marL="0" marR="0" lvl="0" indent="0" algn="l" rtl="0">
                <a:lnSpc>
                  <a:spcPct val="100000"/>
                </a:lnSpc>
                <a:spcBef>
                  <a:spcPts val="0"/>
                </a:spcBef>
                <a:spcAft>
                  <a:spcPts val="0"/>
                </a:spcAft>
                <a:buClr>
                  <a:srgbClr val="000000"/>
                </a:buClr>
                <a:buSzPts val="984"/>
                <a:buFont typeface="Arial"/>
                <a:buNone/>
              </a:pPr>
              <a:endParaRPr sz="984" b="0" i="0" u="none" strike="noStrike" cap="none">
                <a:solidFill>
                  <a:srgbClr val="000000"/>
                </a:solidFill>
                <a:latin typeface="Arial"/>
                <a:ea typeface="Arial"/>
                <a:cs typeface="Arial"/>
                <a:sym typeface="Arial"/>
              </a:endParaRPr>
            </a:p>
          </p:txBody>
        </p:sp>
      </p:gr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8536"/>
        <p:cNvGrpSpPr/>
        <p:nvPr/>
      </p:nvGrpSpPr>
      <p:grpSpPr>
        <a:xfrm>
          <a:off x="0" y="0"/>
          <a:ext cx="0" cy="0"/>
          <a:chOff x="0" y="0"/>
          <a:chExt cx="0" cy="0"/>
        </a:xfrm>
      </p:grpSpPr>
      <p:sp>
        <p:nvSpPr>
          <p:cNvPr id="8537" name="Google Shape;8537;p113"/>
          <p:cNvSpPr txBox="1">
            <a:spLocks noGrp="1"/>
          </p:cNvSpPr>
          <p:nvPr>
            <p:ph type="title"/>
          </p:nvPr>
        </p:nvSpPr>
        <p:spPr>
          <a:xfrm>
            <a:off x="244353" y="200600"/>
            <a:ext cx="8661600" cy="572700"/>
          </a:xfrm>
          <a:prstGeom prst="rect">
            <a:avLst/>
          </a:prstGeom>
          <a:noFill/>
          <a:ln>
            <a:noFill/>
          </a:ln>
        </p:spPr>
        <p:txBody>
          <a:bodyPr spcFirstLastPara="1" wrap="square" lIns="68550" tIns="34275" rIns="68550" bIns="34275" anchor="b" anchorCtr="0">
            <a:normAutofit/>
          </a:bodyPr>
          <a:lstStyle/>
          <a:p>
            <a:pPr marL="0" lvl="0" indent="0" algn="l" rtl="0">
              <a:lnSpc>
                <a:spcPct val="100000"/>
              </a:lnSpc>
              <a:spcBef>
                <a:spcPts val="0"/>
              </a:spcBef>
              <a:spcAft>
                <a:spcPts val="0"/>
              </a:spcAft>
              <a:buSzPts val="2400"/>
              <a:buNone/>
            </a:pPr>
            <a:r>
              <a:rPr lang="en"/>
              <a:t>Dental expenses </a:t>
            </a:r>
            <a:endParaRPr/>
          </a:p>
        </p:txBody>
      </p:sp>
      <p:sp>
        <p:nvSpPr>
          <p:cNvPr id="8538" name="Google Shape;8538;p113"/>
          <p:cNvSpPr/>
          <p:nvPr/>
        </p:nvSpPr>
        <p:spPr>
          <a:xfrm>
            <a:off x="610986" y="1680001"/>
            <a:ext cx="1436700" cy="1436700"/>
          </a:xfrm>
          <a:prstGeom prst="ellipse">
            <a:avLst/>
          </a:prstGeom>
          <a:solidFill>
            <a:srgbClr val="FFBF3F"/>
          </a:solidFill>
          <a:ln>
            <a:noFill/>
          </a:ln>
        </p:spPr>
        <p:txBody>
          <a:bodyPr spcFirstLastPara="1" wrap="square" lIns="68550" tIns="34275" rIns="68550" bIns="34275" anchor="ctr" anchorCtr="0">
            <a:noAutofit/>
          </a:bodyPr>
          <a:lstStyle/>
          <a:p>
            <a:pPr marL="0" marR="0" lvl="0" indent="0" algn="ctr" rtl="0">
              <a:lnSpc>
                <a:spcPct val="100000"/>
              </a:lnSpc>
              <a:spcBef>
                <a:spcPts val="0"/>
              </a:spcBef>
              <a:spcAft>
                <a:spcPts val="0"/>
              </a:spcAft>
              <a:buClr>
                <a:srgbClr val="000000"/>
              </a:buClr>
              <a:buSzPts val="1050"/>
              <a:buFont typeface="Arial"/>
              <a:buNone/>
            </a:pPr>
            <a:endParaRPr sz="1050" b="0" i="0" u="none" strike="noStrike" cap="none">
              <a:solidFill>
                <a:srgbClr val="FFFFFF"/>
              </a:solidFill>
              <a:latin typeface="Arial"/>
              <a:ea typeface="Arial"/>
              <a:cs typeface="Arial"/>
              <a:sym typeface="Arial"/>
            </a:endParaRPr>
          </a:p>
        </p:txBody>
      </p:sp>
      <p:sp>
        <p:nvSpPr>
          <p:cNvPr id="8539" name="Google Shape;8539;p113"/>
          <p:cNvSpPr txBox="1"/>
          <p:nvPr/>
        </p:nvSpPr>
        <p:spPr>
          <a:xfrm>
            <a:off x="2563876" y="1680000"/>
            <a:ext cx="3139500" cy="2675700"/>
          </a:xfrm>
          <a:prstGeom prst="rect">
            <a:avLst/>
          </a:prstGeom>
          <a:noFill/>
          <a:ln>
            <a:noFill/>
          </a:ln>
        </p:spPr>
        <p:txBody>
          <a:bodyPr spcFirstLastPara="1" wrap="square" lIns="91425" tIns="45700" rIns="91425" bIns="45700" anchor="t" anchorCtr="0">
            <a:normAutofit/>
          </a:bodyPr>
          <a:lstStyle/>
          <a:p>
            <a:pPr marL="342900" lvl="0" indent="-311151" algn="l" rtl="0">
              <a:lnSpc>
                <a:spcPct val="130000"/>
              </a:lnSpc>
              <a:spcBef>
                <a:spcPts val="1000"/>
              </a:spcBef>
              <a:spcAft>
                <a:spcPts val="0"/>
              </a:spcAft>
              <a:buClr>
                <a:srgbClr val="4D4D4F"/>
              </a:buClr>
              <a:buSzPts val="1500"/>
              <a:buFont typeface="Inter"/>
              <a:buChar char="•"/>
            </a:pPr>
            <a:r>
              <a:rPr lang="en" sz="1500">
                <a:solidFill>
                  <a:srgbClr val="4D4D4F"/>
                </a:solidFill>
                <a:latin typeface="Inter"/>
                <a:ea typeface="Inter"/>
                <a:cs typeface="Inter"/>
                <a:sym typeface="Inter"/>
              </a:rPr>
              <a:t>Cleanings</a:t>
            </a:r>
            <a:endParaRPr sz="1500">
              <a:solidFill>
                <a:srgbClr val="4D4D4F"/>
              </a:solidFill>
              <a:latin typeface="Inter"/>
              <a:ea typeface="Inter"/>
              <a:cs typeface="Inter"/>
              <a:sym typeface="Inter"/>
            </a:endParaRPr>
          </a:p>
          <a:p>
            <a:pPr marL="342900" lvl="0" indent="-311151" algn="l" rtl="0">
              <a:lnSpc>
                <a:spcPct val="130000"/>
              </a:lnSpc>
              <a:spcBef>
                <a:spcPts val="1000"/>
              </a:spcBef>
              <a:spcAft>
                <a:spcPts val="0"/>
              </a:spcAft>
              <a:buClr>
                <a:srgbClr val="4D4D4F"/>
              </a:buClr>
              <a:buSzPts val="1500"/>
              <a:buFont typeface="Inter"/>
              <a:buChar char="•"/>
            </a:pPr>
            <a:r>
              <a:rPr lang="en" sz="1500">
                <a:solidFill>
                  <a:srgbClr val="4D4D4F"/>
                </a:solidFill>
                <a:latin typeface="Inter"/>
                <a:ea typeface="Inter"/>
                <a:cs typeface="Inter"/>
                <a:sym typeface="Inter"/>
              </a:rPr>
              <a:t>Dentures</a:t>
            </a:r>
            <a:endParaRPr sz="1500">
              <a:solidFill>
                <a:srgbClr val="4D4D4F"/>
              </a:solidFill>
              <a:latin typeface="Inter"/>
              <a:ea typeface="Inter"/>
              <a:cs typeface="Inter"/>
              <a:sym typeface="Inter"/>
            </a:endParaRPr>
          </a:p>
          <a:p>
            <a:pPr marL="342900" lvl="0" indent="-311151" algn="l" rtl="0">
              <a:lnSpc>
                <a:spcPct val="130000"/>
              </a:lnSpc>
              <a:spcBef>
                <a:spcPts val="1000"/>
              </a:spcBef>
              <a:spcAft>
                <a:spcPts val="0"/>
              </a:spcAft>
              <a:buClr>
                <a:srgbClr val="4D4D4F"/>
              </a:buClr>
              <a:buSzPts val="1500"/>
              <a:buFont typeface="Inter"/>
              <a:buChar char="•"/>
            </a:pPr>
            <a:r>
              <a:rPr lang="en" sz="1500">
                <a:solidFill>
                  <a:srgbClr val="4D4D4F"/>
                </a:solidFill>
                <a:latin typeface="Inter"/>
                <a:ea typeface="Inter"/>
                <a:cs typeface="Inter"/>
                <a:sym typeface="Inter"/>
              </a:rPr>
              <a:t>Denture adhesives and cleaners</a:t>
            </a:r>
            <a:endParaRPr sz="1500">
              <a:solidFill>
                <a:srgbClr val="4D4D4F"/>
              </a:solidFill>
              <a:latin typeface="Inter"/>
              <a:ea typeface="Inter"/>
              <a:cs typeface="Inter"/>
              <a:sym typeface="Inter"/>
            </a:endParaRPr>
          </a:p>
          <a:p>
            <a:pPr marL="342900" lvl="0" indent="-311151" algn="l" rtl="0">
              <a:lnSpc>
                <a:spcPct val="130000"/>
              </a:lnSpc>
              <a:spcBef>
                <a:spcPts val="1000"/>
              </a:spcBef>
              <a:spcAft>
                <a:spcPts val="0"/>
              </a:spcAft>
              <a:buClr>
                <a:srgbClr val="4D4D4F"/>
              </a:buClr>
              <a:buSzPts val="1500"/>
              <a:buFont typeface="Inter"/>
              <a:buChar char="•"/>
            </a:pPr>
            <a:r>
              <a:rPr lang="en" sz="1500">
                <a:solidFill>
                  <a:srgbClr val="4D4D4F"/>
                </a:solidFill>
                <a:latin typeface="Inter"/>
                <a:ea typeface="Inter"/>
                <a:cs typeface="Inter"/>
                <a:sym typeface="Inter"/>
              </a:rPr>
              <a:t>Crowns</a:t>
            </a:r>
            <a:endParaRPr sz="1500">
              <a:solidFill>
                <a:srgbClr val="4D4D4F"/>
              </a:solidFill>
              <a:latin typeface="Inter"/>
              <a:ea typeface="Inter"/>
              <a:cs typeface="Inter"/>
              <a:sym typeface="Inter"/>
            </a:endParaRPr>
          </a:p>
        </p:txBody>
      </p:sp>
      <p:sp>
        <p:nvSpPr>
          <p:cNvPr id="8540" name="Google Shape;8540;p113"/>
          <p:cNvSpPr txBox="1"/>
          <p:nvPr/>
        </p:nvSpPr>
        <p:spPr>
          <a:xfrm>
            <a:off x="5611875" y="1641250"/>
            <a:ext cx="3000000" cy="2129400"/>
          </a:xfrm>
          <a:prstGeom prst="rect">
            <a:avLst/>
          </a:prstGeom>
          <a:noFill/>
          <a:ln>
            <a:noFill/>
          </a:ln>
        </p:spPr>
        <p:txBody>
          <a:bodyPr spcFirstLastPara="1" wrap="square" lIns="91425" tIns="91425" rIns="91425" bIns="91425" anchor="t" anchorCtr="0">
            <a:spAutoFit/>
          </a:bodyPr>
          <a:lstStyle/>
          <a:p>
            <a:pPr marL="342900" lvl="0" indent="-311151" algn="l" rtl="0">
              <a:lnSpc>
                <a:spcPct val="130000"/>
              </a:lnSpc>
              <a:spcBef>
                <a:spcPts val="1000"/>
              </a:spcBef>
              <a:spcAft>
                <a:spcPts val="0"/>
              </a:spcAft>
              <a:buClr>
                <a:srgbClr val="4D4D4F"/>
              </a:buClr>
              <a:buSzPts val="1500"/>
              <a:buFont typeface="Inter"/>
              <a:buChar char="•"/>
            </a:pPr>
            <a:r>
              <a:rPr lang="en" sz="1500">
                <a:solidFill>
                  <a:srgbClr val="4D4D4F"/>
                </a:solidFill>
                <a:latin typeface="Inter"/>
                <a:ea typeface="Inter"/>
                <a:cs typeface="Inter"/>
                <a:sym typeface="Inter"/>
              </a:rPr>
              <a:t>Fillings</a:t>
            </a:r>
            <a:endParaRPr sz="1500">
              <a:solidFill>
                <a:srgbClr val="4D4D4F"/>
              </a:solidFill>
              <a:latin typeface="Inter"/>
              <a:ea typeface="Inter"/>
              <a:cs typeface="Inter"/>
              <a:sym typeface="Inter"/>
            </a:endParaRPr>
          </a:p>
          <a:p>
            <a:pPr marL="342900" lvl="0" indent="-311151" algn="l" rtl="0">
              <a:lnSpc>
                <a:spcPct val="130000"/>
              </a:lnSpc>
              <a:spcBef>
                <a:spcPts val="1000"/>
              </a:spcBef>
              <a:spcAft>
                <a:spcPts val="0"/>
              </a:spcAft>
              <a:buClr>
                <a:srgbClr val="4D4D4F"/>
              </a:buClr>
              <a:buSzPts val="1500"/>
              <a:buFont typeface="Inter"/>
              <a:buChar char="•"/>
            </a:pPr>
            <a:r>
              <a:rPr lang="en" sz="1500">
                <a:solidFill>
                  <a:srgbClr val="4D4D4F"/>
                </a:solidFill>
                <a:latin typeface="Inter"/>
                <a:ea typeface="Inter"/>
                <a:cs typeface="Inter"/>
                <a:sym typeface="Inter"/>
              </a:rPr>
              <a:t>Orthodontics</a:t>
            </a:r>
            <a:endParaRPr sz="1500">
              <a:solidFill>
                <a:srgbClr val="4D4D4F"/>
              </a:solidFill>
              <a:latin typeface="Inter"/>
              <a:ea typeface="Inter"/>
              <a:cs typeface="Inter"/>
              <a:sym typeface="Inter"/>
            </a:endParaRPr>
          </a:p>
          <a:p>
            <a:pPr marL="342900" lvl="0" indent="-311151" algn="l" rtl="0">
              <a:lnSpc>
                <a:spcPct val="130000"/>
              </a:lnSpc>
              <a:spcBef>
                <a:spcPts val="1000"/>
              </a:spcBef>
              <a:spcAft>
                <a:spcPts val="0"/>
              </a:spcAft>
              <a:buClr>
                <a:srgbClr val="4D4D4F"/>
              </a:buClr>
              <a:buSzPts val="1500"/>
              <a:buFont typeface="Inter"/>
              <a:buChar char="•"/>
            </a:pPr>
            <a:r>
              <a:rPr lang="en" sz="1500">
                <a:solidFill>
                  <a:srgbClr val="4D4D4F"/>
                </a:solidFill>
                <a:latin typeface="Inter"/>
                <a:ea typeface="Inter"/>
                <a:cs typeface="Inter"/>
                <a:sym typeface="Inter"/>
              </a:rPr>
              <a:t>Copays</a:t>
            </a:r>
            <a:endParaRPr sz="1500">
              <a:solidFill>
                <a:srgbClr val="4D4D4F"/>
              </a:solidFill>
              <a:latin typeface="Inter"/>
              <a:ea typeface="Inter"/>
              <a:cs typeface="Inter"/>
              <a:sym typeface="Inter"/>
            </a:endParaRPr>
          </a:p>
          <a:p>
            <a:pPr marL="342900" lvl="0" indent="-311151" algn="l" rtl="0">
              <a:lnSpc>
                <a:spcPct val="130000"/>
              </a:lnSpc>
              <a:spcBef>
                <a:spcPts val="1000"/>
              </a:spcBef>
              <a:spcAft>
                <a:spcPts val="0"/>
              </a:spcAft>
              <a:buClr>
                <a:srgbClr val="4D4D4F"/>
              </a:buClr>
              <a:buSzPts val="1500"/>
              <a:buFont typeface="Inter"/>
              <a:buChar char="•"/>
            </a:pPr>
            <a:r>
              <a:rPr lang="en" sz="1500">
                <a:solidFill>
                  <a:srgbClr val="4D4D4F"/>
                </a:solidFill>
                <a:latin typeface="Inter"/>
                <a:ea typeface="Inter"/>
                <a:cs typeface="Inter"/>
                <a:sym typeface="Inter"/>
              </a:rPr>
              <a:t>Coinsurance</a:t>
            </a:r>
            <a:endParaRPr sz="1500">
              <a:solidFill>
                <a:srgbClr val="4D4D4F"/>
              </a:solidFill>
              <a:latin typeface="Inter"/>
              <a:ea typeface="Inter"/>
              <a:cs typeface="Inter"/>
              <a:sym typeface="Inter"/>
            </a:endParaRPr>
          </a:p>
          <a:p>
            <a:pPr marL="457200" lvl="0" indent="0" algn="l" rtl="0">
              <a:lnSpc>
                <a:spcPct val="130000"/>
              </a:lnSpc>
              <a:spcBef>
                <a:spcPts val="1000"/>
              </a:spcBef>
              <a:spcAft>
                <a:spcPts val="0"/>
              </a:spcAft>
              <a:buNone/>
            </a:pPr>
            <a:endParaRPr sz="1500">
              <a:solidFill>
                <a:srgbClr val="4D4D4F"/>
              </a:solidFill>
              <a:latin typeface="Inter"/>
              <a:ea typeface="Inter"/>
              <a:cs typeface="Inter"/>
              <a:sym typeface="Inter"/>
            </a:endParaRPr>
          </a:p>
        </p:txBody>
      </p:sp>
      <p:sp>
        <p:nvSpPr>
          <p:cNvPr id="8541" name="Google Shape;8541;p113"/>
          <p:cNvSpPr/>
          <p:nvPr/>
        </p:nvSpPr>
        <p:spPr>
          <a:xfrm>
            <a:off x="913280" y="1858720"/>
            <a:ext cx="832107" cy="1079264"/>
          </a:xfrm>
          <a:custGeom>
            <a:avLst/>
            <a:gdLst/>
            <a:ahLst/>
            <a:cxnLst/>
            <a:rect l="l" t="t" r="r" b="b"/>
            <a:pathLst>
              <a:path w="3016" h="3887" extrusionOk="0">
                <a:moveTo>
                  <a:pt x="2296" y="201"/>
                </a:moveTo>
                <a:lnTo>
                  <a:pt x="2446" y="235"/>
                </a:lnTo>
                <a:lnTo>
                  <a:pt x="2547" y="285"/>
                </a:lnTo>
                <a:lnTo>
                  <a:pt x="2647" y="369"/>
                </a:lnTo>
                <a:lnTo>
                  <a:pt x="2681" y="436"/>
                </a:lnTo>
                <a:lnTo>
                  <a:pt x="2731" y="503"/>
                </a:lnTo>
                <a:lnTo>
                  <a:pt x="2765" y="587"/>
                </a:lnTo>
                <a:lnTo>
                  <a:pt x="2798" y="687"/>
                </a:lnTo>
                <a:lnTo>
                  <a:pt x="2815" y="804"/>
                </a:lnTo>
                <a:lnTo>
                  <a:pt x="2815" y="905"/>
                </a:lnTo>
                <a:lnTo>
                  <a:pt x="2798" y="1022"/>
                </a:lnTo>
                <a:lnTo>
                  <a:pt x="2781" y="1123"/>
                </a:lnTo>
                <a:lnTo>
                  <a:pt x="2714" y="1307"/>
                </a:lnTo>
                <a:lnTo>
                  <a:pt x="2647" y="1491"/>
                </a:lnTo>
                <a:lnTo>
                  <a:pt x="2547" y="1709"/>
                </a:lnTo>
                <a:lnTo>
                  <a:pt x="2513" y="1809"/>
                </a:lnTo>
                <a:lnTo>
                  <a:pt x="2497" y="1927"/>
                </a:lnTo>
                <a:lnTo>
                  <a:pt x="2480" y="2061"/>
                </a:lnTo>
                <a:lnTo>
                  <a:pt x="2497" y="2211"/>
                </a:lnTo>
                <a:lnTo>
                  <a:pt x="2497" y="2463"/>
                </a:lnTo>
                <a:lnTo>
                  <a:pt x="2497" y="2630"/>
                </a:lnTo>
                <a:lnTo>
                  <a:pt x="2463" y="2814"/>
                </a:lnTo>
                <a:lnTo>
                  <a:pt x="2396" y="3200"/>
                </a:lnTo>
                <a:lnTo>
                  <a:pt x="2363" y="3351"/>
                </a:lnTo>
                <a:lnTo>
                  <a:pt x="2312" y="3468"/>
                </a:lnTo>
                <a:lnTo>
                  <a:pt x="2262" y="3568"/>
                </a:lnTo>
                <a:lnTo>
                  <a:pt x="2212" y="3635"/>
                </a:lnTo>
                <a:lnTo>
                  <a:pt x="2162" y="3669"/>
                </a:lnTo>
                <a:lnTo>
                  <a:pt x="2095" y="3686"/>
                </a:lnTo>
                <a:lnTo>
                  <a:pt x="2028" y="3669"/>
                </a:lnTo>
                <a:lnTo>
                  <a:pt x="1977" y="3635"/>
                </a:lnTo>
                <a:lnTo>
                  <a:pt x="1944" y="3585"/>
                </a:lnTo>
                <a:lnTo>
                  <a:pt x="1927" y="3518"/>
                </a:lnTo>
                <a:lnTo>
                  <a:pt x="1894" y="3334"/>
                </a:lnTo>
                <a:lnTo>
                  <a:pt x="1894" y="3116"/>
                </a:lnTo>
                <a:lnTo>
                  <a:pt x="1910" y="2848"/>
                </a:lnTo>
                <a:lnTo>
                  <a:pt x="1927" y="2697"/>
                </a:lnTo>
                <a:lnTo>
                  <a:pt x="1927" y="2563"/>
                </a:lnTo>
                <a:lnTo>
                  <a:pt x="1894" y="2396"/>
                </a:lnTo>
                <a:lnTo>
                  <a:pt x="1860" y="2312"/>
                </a:lnTo>
                <a:lnTo>
                  <a:pt x="1827" y="2245"/>
                </a:lnTo>
                <a:lnTo>
                  <a:pt x="1776" y="2178"/>
                </a:lnTo>
                <a:lnTo>
                  <a:pt x="1693" y="2128"/>
                </a:lnTo>
                <a:lnTo>
                  <a:pt x="1609" y="2094"/>
                </a:lnTo>
                <a:lnTo>
                  <a:pt x="1508" y="2077"/>
                </a:lnTo>
                <a:lnTo>
                  <a:pt x="1391" y="2094"/>
                </a:lnTo>
                <a:lnTo>
                  <a:pt x="1324" y="2111"/>
                </a:lnTo>
                <a:lnTo>
                  <a:pt x="1257" y="2161"/>
                </a:lnTo>
                <a:lnTo>
                  <a:pt x="1190" y="2228"/>
                </a:lnTo>
                <a:lnTo>
                  <a:pt x="1140" y="2312"/>
                </a:lnTo>
                <a:lnTo>
                  <a:pt x="1106" y="2429"/>
                </a:lnTo>
                <a:lnTo>
                  <a:pt x="1090" y="2563"/>
                </a:lnTo>
                <a:lnTo>
                  <a:pt x="1073" y="2697"/>
                </a:lnTo>
                <a:lnTo>
                  <a:pt x="1090" y="2848"/>
                </a:lnTo>
                <a:lnTo>
                  <a:pt x="1106" y="3116"/>
                </a:lnTo>
                <a:lnTo>
                  <a:pt x="1106" y="3334"/>
                </a:lnTo>
                <a:lnTo>
                  <a:pt x="1090" y="3518"/>
                </a:lnTo>
                <a:lnTo>
                  <a:pt x="1056" y="3585"/>
                </a:lnTo>
                <a:lnTo>
                  <a:pt x="1023" y="3635"/>
                </a:lnTo>
                <a:lnTo>
                  <a:pt x="972" y="3669"/>
                </a:lnTo>
                <a:lnTo>
                  <a:pt x="922" y="3686"/>
                </a:lnTo>
                <a:lnTo>
                  <a:pt x="855" y="3669"/>
                </a:lnTo>
                <a:lnTo>
                  <a:pt x="788" y="3635"/>
                </a:lnTo>
                <a:lnTo>
                  <a:pt x="738" y="3568"/>
                </a:lnTo>
                <a:lnTo>
                  <a:pt x="688" y="3468"/>
                </a:lnTo>
                <a:lnTo>
                  <a:pt x="654" y="3351"/>
                </a:lnTo>
                <a:lnTo>
                  <a:pt x="604" y="3200"/>
                </a:lnTo>
                <a:lnTo>
                  <a:pt x="537" y="2814"/>
                </a:lnTo>
                <a:lnTo>
                  <a:pt x="520" y="2630"/>
                </a:lnTo>
                <a:lnTo>
                  <a:pt x="520" y="2463"/>
                </a:lnTo>
                <a:lnTo>
                  <a:pt x="520" y="2211"/>
                </a:lnTo>
                <a:lnTo>
                  <a:pt x="520" y="2061"/>
                </a:lnTo>
                <a:lnTo>
                  <a:pt x="503" y="1927"/>
                </a:lnTo>
                <a:lnTo>
                  <a:pt x="487" y="1809"/>
                </a:lnTo>
                <a:lnTo>
                  <a:pt x="453" y="1709"/>
                </a:lnTo>
                <a:lnTo>
                  <a:pt x="369" y="1491"/>
                </a:lnTo>
                <a:lnTo>
                  <a:pt x="286" y="1307"/>
                </a:lnTo>
                <a:lnTo>
                  <a:pt x="219" y="1123"/>
                </a:lnTo>
                <a:lnTo>
                  <a:pt x="202" y="1022"/>
                </a:lnTo>
                <a:lnTo>
                  <a:pt x="202" y="905"/>
                </a:lnTo>
                <a:lnTo>
                  <a:pt x="202" y="804"/>
                </a:lnTo>
                <a:lnTo>
                  <a:pt x="219" y="687"/>
                </a:lnTo>
                <a:lnTo>
                  <a:pt x="235" y="587"/>
                </a:lnTo>
                <a:lnTo>
                  <a:pt x="286" y="503"/>
                </a:lnTo>
                <a:lnTo>
                  <a:pt x="319" y="436"/>
                </a:lnTo>
                <a:lnTo>
                  <a:pt x="369" y="369"/>
                </a:lnTo>
                <a:lnTo>
                  <a:pt x="470" y="285"/>
                </a:lnTo>
                <a:lnTo>
                  <a:pt x="570" y="235"/>
                </a:lnTo>
                <a:lnTo>
                  <a:pt x="704" y="201"/>
                </a:lnTo>
                <a:lnTo>
                  <a:pt x="838" y="201"/>
                </a:lnTo>
                <a:lnTo>
                  <a:pt x="972" y="235"/>
                </a:lnTo>
                <a:lnTo>
                  <a:pt x="1090" y="268"/>
                </a:lnTo>
                <a:lnTo>
                  <a:pt x="1291" y="335"/>
                </a:lnTo>
                <a:lnTo>
                  <a:pt x="1391" y="352"/>
                </a:lnTo>
                <a:lnTo>
                  <a:pt x="1626" y="352"/>
                </a:lnTo>
                <a:lnTo>
                  <a:pt x="1726" y="335"/>
                </a:lnTo>
                <a:lnTo>
                  <a:pt x="1910" y="268"/>
                </a:lnTo>
                <a:lnTo>
                  <a:pt x="2044" y="235"/>
                </a:lnTo>
                <a:lnTo>
                  <a:pt x="2162" y="201"/>
                </a:lnTo>
                <a:close/>
                <a:moveTo>
                  <a:pt x="688" y="0"/>
                </a:moveTo>
                <a:lnTo>
                  <a:pt x="587" y="17"/>
                </a:lnTo>
                <a:lnTo>
                  <a:pt x="503" y="51"/>
                </a:lnTo>
                <a:lnTo>
                  <a:pt x="369" y="118"/>
                </a:lnTo>
                <a:lnTo>
                  <a:pt x="286" y="168"/>
                </a:lnTo>
                <a:lnTo>
                  <a:pt x="219" y="235"/>
                </a:lnTo>
                <a:lnTo>
                  <a:pt x="152" y="302"/>
                </a:lnTo>
                <a:lnTo>
                  <a:pt x="101" y="402"/>
                </a:lnTo>
                <a:lnTo>
                  <a:pt x="51" y="520"/>
                </a:lnTo>
                <a:lnTo>
                  <a:pt x="18" y="654"/>
                </a:lnTo>
                <a:lnTo>
                  <a:pt x="1" y="788"/>
                </a:lnTo>
                <a:lnTo>
                  <a:pt x="1" y="922"/>
                </a:lnTo>
                <a:lnTo>
                  <a:pt x="1" y="1039"/>
                </a:lnTo>
                <a:lnTo>
                  <a:pt x="34" y="1156"/>
                </a:lnTo>
                <a:lnTo>
                  <a:pt x="101" y="1374"/>
                </a:lnTo>
                <a:lnTo>
                  <a:pt x="185" y="1575"/>
                </a:lnTo>
                <a:lnTo>
                  <a:pt x="269" y="1759"/>
                </a:lnTo>
                <a:lnTo>
                  <a:pt x="286" y="1860"/>
                </a:lnTo>
                <a:lnTo>
                  <a:pt x="319" y="1943"/>
                </a:lnTo>
                <a:lnTo>
                  <a:pt x="319" y="2061"/>
                </a:lnTo>
                <a:lnTo>
                  <a:pt x="319" y="2195"/>
                </a:lnTo>
                <a:lnTo>
                  <a:pt x="319" y="2479"/>
                </a:lnTo>
                <a:lnTo>
                  <a:pt x="319" y="2647"/>
                </a:lnTo>
                <a:lnTo>
                  <a:pt x="336" y="2848"/>
                </a:lnTo>
                <a:lnTo>
                  <a:pt x="403" y="3233"/>
                </a:lnTo>
                <a:lnTo>
                  <a:pt x="453" y="3401"/>
                </a:lnTo>
                <a:lnTo>
                  <a:pt x="503" y="3552"/>
                </a:lnTo>
                <a:lnTo>
                  <a:pt x="587" y="3686"/>
                </a:lnTo>
                <a:lnTo>
                  <a:pt x="671" y="3803"/>
                </a:lnTo>
                <a:lnTo>
                  <a:pt x="721" y="3836"/>
                </a:lnTo>
                <a:lnTo>
                  <a:pt x="788" y="3870"/>
                </a:lnTo>
                <a:lnTo>
                  <a:pt x="838" y="3887"/>
                </a:lnTo>
                <a:lnTo>
                  <a:pt x="989" y="3887"/>
                </a:lnTo>
                <a:lnTo>
                  <a:pt x="1056" y="3853"/>
                </a:lnTo>
                <a:lnTo>
                  <a:pt x="1123" y="3820"/>
                </a:lnTo>
                <a:lnTo>
                  <a:pt x="1173" y="3769"/>
                </a:lnTo>
                <a:lnTo>
                  <a:pt x="1224" y="3702"/>
                </a:lnTo>
                <a:lnTo>
                  <a:pt x="1257" y="3619"/>
                </a:lnTo>
                <a:lnTo>
                  <a:pt x="1291" y="3518"/>
                </a:lnTo>
                <a:lnTo>
                  <a:pt x="1307" y="3401"/>
                </a:lnTo>
                <a:lnTo>
                  <a:pt x="1307" y="3149"/>
                </a:lnTo>
                <a:lnTo>
                  <a:pt x="1291" y="2831"/>
                </a:lnTo>
                <a:lnTo>
                  <a:pt x="1274" y="2697"/>
                </a:lnTo>
                <a:lnTo>
                  <a:pt x="1274" y="2597"/>
                </a:lnTo>
                <a:lnTo>
                  <a:pt x="1291" y="2479"/>
                </a:lnTo>
                <a:lnTo>
                  <a:pt x="1324" y="2412"/>
                </a:lnTo>
                <a:lnTo>
                  <a:pt x="1358" y="2345"/>
                </a:lnTo>
                <a:lnTo>
                  <a:pt x="1391" y="2312"/>
                </a:lnTo>
                <a:lnTo>
                  <a:pt x="1425" y="2295"/>
                </a:lnTo>
                <a:lnTo>
                  <a:pt x="1458" y="2278"/>
                </a:lnTo>
                <a:lnTo>
                  <a:pt x="1559" y="2278"/>
                </a:lnTo>
                <a:lnTo>
                  <a:pt x="1592" y="2295"/>
                </a:lnTo>
                <a:lnTo>
                  <a:pt x="1626" y="2312"/>
                </a:lnTo>
                <a:lnTo>
                  <a:pt x="1659" y="2345"/>
                </a:lnTo>
                <a:lnTo>
                  <a:pt x="1693" y="2412"/>
                </a:lnTo>
                <a:lnTo>
                  <a:pt x="1709" y="2479"/>
                </a:lnTo>
                <a:lnTo>
                  <a:pt x="1726" y="2597"/>
                </a:lnTo>
                <a:lnTo>
                  <a:pt x="1726" y="2714"/>
                </a:lnTo>
                <a:lnTo>
                  <a:pt x="1709" y="2831"/>
                </a:lnTo>
                <a:lnTo>
                  <a:pt x="1693" y="3149"/>
                </a:lnTo>
                <a:lnTo>
                  <a:pt x="1709" y="3401"/>
                </a:lnTo>
                <a:lnTo>
                  <a:pt x="1726" y="3518"/>
                </a:lnTo>
                <a:lnTo>
                  <a:pt x="1743" y="3619"/>
                </a:lnTo>
                <a:lnTo>
                  <a:pt x="1776" y="3702"/>
                </a:lnTo>
                <a:lnTo>
                  <a:pt x="1843" y="3769"/>
                </a:lnTo>
                <a:lnTo>
                  <a:pt x="1894" y="3820"/>
                </a:lnTo>
                <a:lnTo>
                  <a:pt x="1961" y="3853"/>
                </a:lnTo>
                <a:lnTo>
                  <a:pt x="2028" y="3887"/>
                </a:lnTo>
                <a:lnTo>
                  <a:pt x="2162" y="3887"/>
                </a:lnTo>
                <a:lnTo>
                  <a:pt x="2229" y="3870"/>
                </a:lnTo>
                <a:lnTo>
                  <a:pt x="2279" y="3836"/>
                </a:lnTo>
                <a:lnTo>
                  <a:pt x="2329" y="3803"/>
                </a:lnTo>
                <a:lnTo>
                  <a:pt x="2430" y="3686"/>
                </a:lnTo>
                <a:lnTo>
                  <a:pt x="2497" y="3552"/>
                </a:lnTo>
                <a:lnTo>
                  <a:pt x="2564" y="3401"/>
                </a:lnTo>
                <a:lnTo>
                  <a:pt x="2597" y="3233"/>
                </a:lnTo>
                <a:lnTo>
                  <a:pt x="2664" y="2848"/>
                </a:lnTo>
                <a:lnTo>
                  <a:pt x="2681" y="2647"/>
                </a:lnTo>
                <a:lnTo>
                  <a:pt x="2698" y="2479"/>
                </a:lnTo>
                <a:lnTo>
                  <a:pt x="2698" y="2195"/>
                </a:lnTo>
                <a:lnTo>
                  <a:pt x="2681" y="2061"/>
                </a:lnTo>
                <a:lnTo>
                  <a:pt x="2698" y="1943"/>
                </a:lnTo>
                <a:lnTo>
                  <a:pt x="2714" y="1860"/>
                </a:lnTo>
                <a:lnTo>
                  <a:pt x="2748" y="1759"/>
                </a:lnTo>
                <a:lnTo>
                  <a:pt x="2832" y="1575"/>
                </a:lnTo>
                <a:lnTo>
                  <a:pt x="2915" y="1374"/>
                </a:lnTo>
                <a:lnTo>
                  <a:pt x="2982" y="1156"/>
                </a:lnTo>
                <a:lnTo>
                  <a:pt x="2999" y="1039"/>
                </a:lnTo>
                <a:lnTo>
                  <a:pt x="3016" y="922"/>
                </a:lnTo>
                <a:lnTo>
                  <a:pt x="3016" y="788"/>
                </a:lnTo>
                <a:lnTo>
                  <a:pt x="2982" y="654"/>
                </a:lnTo>
                <a:lnTo>
                  <a:pt x="2949" y="520"/>
                </a:lnTo>
                <a:lnTo>
                  <a:pt x="2899" y="402"/>
                </a:lnTo>
                <a:lnTo>
                  <a:pt x="2848" y="302"/>
                </a:lnTo>
                <a:lnTo>
                  <a:pt x="2781" y="235"/>
                </a:lnTo>
                <a:lnTo>
                  <a:pt x="2714" y="168"/>
                </a:lnTo>
                <a:lnTo>
                  <a:pt x="2647" y="118"/>
                </a:lnTo>
                <a:lnTo>
                  <a:pt x="2513" y="51"/>
                </a:lnTo>
                <a:lnTo>
                  <a:pt x="2413" y="17"/>
                </a:lnTo>
                <a:lnTo>
                  <a:pt x="2329" y="0"/>
                </a:lnTo>
                <a:lnTo>
                  <a:pt x="2145" y="0"/>
                </a:lnTo>
                <a:lnTo>
                  <a:pt x="1994" y="34"/>
                </a:lnTo>
                <a:lnTo>
                  <a:pt x="1860" y="84"/>
                </a:lnTo>
                <a:lnTo>
                  <a:pt x="1676" y="134"/>
                </a:lnTo>
                <a:lnTo>
                  <a:pt x="1592" y="151"/>
                </a:lnTo>
                <a:lnTo>
                  <a:pt x="1408" y="151"/>
                </a:lnTo>
                <a:lnTo>
                  <a:pt x="1324" y="134"/>
                </a:lnTo>
                <a:lnTo>
                  <a:pt x="1157" y="84"/>
                </a:lnTo>
                <a:lnTo>
                  <a:pt x="1006" y="34"/>
                </a:lnTo>
                <a:lnTo>
                  <a:pt x="855" y="0"/>
                </a:lnTo>
                <a:close/>
              </a:path>
            </a:pathLst>
          </a:custGeom>
          <a:solidFill>
            <a:schemeClr val="lt1"/>
          </a:solidFill>
          <a:ln>
            <a:noFill/>
          </a:ln>
        </p:spPr>
        <p:txBody>
          <a:bodyPr spcFirstLastPara="1" wrap="square" lIns="64275" tIns="64275" rIns="64275" bIns="64275" anchor="ctr" anchorCtr="0">
            <a:noAutofit/>
          </a:bodyPr>
          <a:lstStyle/>
          <a:p>
            <a:pPr marL="0" marR="0" lvl="0" indent="0" algn="l" rtl="0">
              <a:lnSpc>
                <a:spcPct val="100000"/>
              </a:lnSpc>
              <a:spcBef>
                <a:spcPts val="0"/>
              </a:spcBef>
              <a:spcAft>
                <a:spcPts val="0"/>
              </a:spcAft>
              <a:buClr>
                <a:srgbClr val="000000"/>
              </a:buClr>
              <a:buSzPts val="984"/>
              <a:buFont typeface="Arial"/>
              <a:buNone/>
            </a:pPr>
            <a:endParaRPr sz="984" b="0" i="0" u="none" strike="noStrike" cap="none">
              <a:solidFill>
                <a:srgbClr val="000000"/>
              </a:solidFill>
              <a:latin typeface="Arial"/>
              <a:ea typeface="Arial"/>
              <a:cs typeface="Arial"/>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8545"/>
        <p:cNvGrpSpPr/>
        <p:nvPr/>
      </p:nvGrpSpPr>
      <p:grpSpPr>
        <a:xfrm>
          <a:off x="0" y="0"/>
          <a:ext cx="0" cy="0"/>
          <a:chOff x="0" y="0"/>
          <a:chExt cx="0" cy="0"/>
        </a:xfrm>
      </p:grpSpPr>
      <p:sp>
        <p:nvSpPr>
          <p:cNvPr id="8546" name="Google Shape;8546;p114"/>
          <p:cNvSpPr txBox="1">
            <a:spLocks noGrp="1"/>
          </p:cNvSpPr>
          <p:nvPr>
            <p:ph type="title"/>
          </p:nvPr>
        </p:nvSpPr>
        <p:spPr>
          <a:xfrm>
            <a:off x="244353" y="200600"/>
            <a:ext cx="8661600" cy="572700"/>
          </a:xfrm>
          <a:prstGeom prst="rect">
            <a:avLst/>
          </a:prstGeom>
          <a:noFill/>
          <a:ln>
            <a:noFill/>
          </a:ln>
        </p:spPr>
        <p:txBody>
          <a:bodyPr spcFirstLastPara="1" wrap="square" lIns="68550" tIns="34275" rIns="68550" bIns="34275" anchor="b" anchorCtr="0">
            <a:normAutofit/>
          </a:bodyPr>
          <a:lstStyle/>
          <a:p>
            <a:pPr marL="0" lvl="0" indent="0" algn="l" rtl="0">
              <a:lnSpc>
                <a:spcPct val="100000"/>
              </a:lnSpc>
              <a:spcBef>
                <a:spcPts val="0"/>
              </a:spcBef>
              <a:spcAft>
                <a:spcPts val="0"/>
              </a:spcAft>
              <a:buSzPts val="2400"/>
              <a:buNone/>
            </a:pPr>
            <a:r>
              <a:rPr lang="en"/>
              <a:t>Vision expenses </a:t>
            </a:r>
            <a:endParaRPr/>
          </a:p>
        </p:txBody>
      </p:sp>
      <p:sp>
        <p:nvSpPr>
          <p:cNvPr id="8547" name="Google Shape;8547;p114"/>
          <p:cNvSpPr/>
          <p:nvPr/>
        </p:nvSpPr>
        <p:spPr>
          <a:xfrm>
            <a:off x="610986" y="1680001"/>
            <a:ext cx="1436700" cy="1436700"/>
          </a:xfrm>
          <a:prstGeom prst="ellipse">
            <a:avLst/>
          </a:prstGeom>
          <a:solidFill>
            <a:srgbClr val="FFBF3F"/>
          </a:solidFill>
          <a:ln>
            <a:noFill/>
          </a:ln>
        </p:spPr>
        <p:txBody>
          <a:bodyPr spcFirstLastPara="1" wrap="square" lIns="68550" tIns="34275" rIns="68550" bIns="34275" anchor="ctr" anchorCtr="0">
            <a:noAutofit/>
          </a:bodyPr>
          <a:lstStyle/>
          <a:p>
            <a:pPr marL="0" marR="0" lvl="0" indent="0" algn="ctr" rtl="0">
              <a:lnSpc>
                <a:spcPct val="100000"/>
              </a:lnSpc>
              <a:spcBef>
                <a:spcPts val="0"/>
              </a:spcBef>
              <a:spcAft>
                <a:spcPts val="0"/>
              </a:spcAft>
              <a:buClr>
                <a:srgbClr val="000000"/>
              </a:buClr>
              <a:buSzPts val="1050"/>
              <a:buFont typeface="Arial"/>
              <a:buNone/>
            </a:pPr>
            <a:endParaRPr sz="1050" b="0" i="0" u="none" strike="noStrike" cap="none">
              <a:solidFill>
                <a:srgbClr val="FFFFFF"/>
              </a:solidFill>
              <a:latin typeface="Arial"/>
              <a:ea typeface="Arial"/>
              <a:cs typeface="Arial"/>
              <a:sym typeface="Arial"/>
            </a:endParaRPr>
          </a:p>
        </p:txBody>
      </p:sp>
      <p:sp>
        <p:nvSpPr>
          <p:cNvPr id="8548" name="Google Shape;8548;p114"/>
          <p:cNvSpPr txBox="1"/>
          <p:nvPr/>
        </p:nvSpPr>
        <p:spPr>
          <a:xfrm>
            <a:off x="-1758524" y="441000"/>
            <a:ext cx="3139500" cy="2675700"/>
          </a:xfrm>
          <a:prstGeom prst="rect">
            <a:avLst/>
          </a:prstGeom>
          <a:noFill/>
          <a:ln>
            <a:noFill/>
          </a:ln>
        </p:spPr>
        <p:txBody>
          <a:bodyPr spcFirstLastPara="1" wrap="square" lIns="91425" tIns="45700" rIns="91425" bIns="45700" anchor="t" anchorCtr="0">
            <a:normAutofit/>
          </a:bodyPr>
          <a:lstStyle/>
          <a:p>
            <a:pPr marL="457200" lvl="0" indent="0" algn="l" rtl="0">
              <a:lnSpc>
                <a:spcPct val="107916"/>
              </a:lnSpc>
              <a:spcBef>
                <a:spcPts val="0"/>
              </a:spcBef>
              <a:spcAft>
                <a:spcPts val="0"/>
              </a:spcAft>
              <a:buNone/>
            </a:pPr>
            <a:endParaRPr sz="1100">
              <a:solidFill>
                <a:srgbClr val="231F20"/>
              </a:solidFill>
              <a:latin typeface="Tahoma"/>
              <a:ea typeface="Tahoma"/>
              <a:cs typeface="Tahoma"/>
              <a:sym typeface="Tahoma"/>
            </a:endParaRPr>
          </a:p>
          <a:p>
            <a:pPr marL="457200" lvl="0" indent="0" algn="l" rtl="0">
              <a:lnSpc>
                <a:spcPct val="107916"/>
              </a:lnSpc>
              <a:spcBef>
                <a:spcPts val="0"/>
              </a:spcBef>
              <a:spcAft>
                <a:spcPts val="800"/>
              </a:spcAft>
              <a:buNone/>
            </a:pPr>
            <a:endParaRPr sz="1500">
              <a:solidFill>
                <a:srgbClr val="4D4D4F"/>
              </a:solidFill>
              <a:latin typeface="Inter"/>
              <a:ea typeface="Inter"/>
              <a:cs typeface="Inter"/>
              <a:sym typeface="Inter"/>
            </a:endParaRPr>
          </a:p>
        </p:txBody>
      </p:sp>
      <p:sp>
        <p:nvSpPr>
          <p:cNvPr id="8549" name="Google Shape;8549;p114"/>
          <p:cNvSpPr txBox="1"/>
          <p:nvPr/>
        </p:nvSpPr>
        <p:spPr>
          <a:xfrm>
            <a:off x="8214450" y="2267100"/>
            <a:ext cx="3000000" cy="415500"/>
          </a:xfrm>
          <a:prstGeom prst="rect">
            <a:avLst/>
          </a:prstGeom>
          <a:noFill/>
          <a:ln>
            <a:noFill/>
          </a:ln>
        </p:spPr>
        <p:txBody>
          <a:bodyPr spcFirstLastPara="1" wrap="square" lIns="91425" tIns="91425" rIns="91425" bIns="91425" anchor="t" anchorCtr="0">
            <a:spAutoFit/>
          </a:bodyPr>
          <a:lstStyle/>
          <a:p>
            <a:pPr marL="0" lvl="0" indent="0" algn="l" rtl="0">
              <a:lnSpc>
                <a:spcPct val="130000"/>
              </a:lnSpc>
              <a:spcBef>
                <a:spcPts val="1000"/>
              </a:spcBef>
              <a:spcAft>
                <a:spcPts val="0"/>
              </a:spcAft>
              <a:buNone/>
            </a:pPr>
            <a:endParaRPr sz="1500">
              <a:solidFill>
                <a:srgbClr val="4D4D4F"/>
              </a:solidFill>
              <a:latin typeface="Inter"/>
              <a:ea typeface="Inter"/>
              <a:cs typeface="Inter"/>
              <a:sym typeface="Inter"/>
            </a:endParaRPr>
          </a:p>
        </p:txBody>
      </p:sp>
      <p:grpSp>
        <p:nvGrpSpPr>
          <p:cNvPr id="8550" name="Google Shape;8550;p114"/>
          <p:cNvGrpSpPr/>
          <p:nvPr/>
        </p:nvGrpSpPr>
        <p:grpSpPr>
          <a:xfrm>
            <a:off x="872121" y="1991959"/>
            <a:ext cx="914404" cy="812800"/>
            <a:chOff x="2949200" y="3164650"/>
            <a:chExt cx="98450" cy="85450"/>
          </a:xfrm>
        </p:grpSpPr>
        <p:sp>
          <p:nvSpPr>
            <p:cNvPr id="8551" name="Google Shape;8551;p114"/>
            <p:cNvSpPr/>
            <p:nvPr/>
          </p:nvSpPr>
          <p:spPr>
            <a:xfrm>
              <a:off x="3026275" y="3232900"/>
              <a:ext cx="17175" cy="17200"/>
            </a:xfrm>
            <a:custGeom>
              <a:avLst/>
              <a:gdLst/>
              <a:ahLst/>
              <a:cxnLst/>
              <a:rect l="l" t="t" r="r" b="b"/>
              <a:pathLst>
                <a:path w="687" h="688" extrusionOk="0">
                  <a:moveTo>
                    <a:pt x="553" y="0"/>
                  </a:moveTo>
                  <a:lnTo>
                    <a:pt x="519" y="17"/>
                  </a:lnTo>
                  <a:lnTo>
                    <a:pt x="486" y="51"/>
                  </a:lnTo>
                  <a:lnTo>
                    <a:pt x="486" y="101"/>
                  </a:lnTo>
                  <a:lnTo>
                    <a:pt x="486" y="486"/>
                  </a:lnTo>
                  <a:lnTo>
                    <a:pt x="67" y="486"/>
                  </a:lnTo>
                  <a:lnTo>
                    <a:pt x="34" y="520"/>
                  </a:lnTo>
                  <a:lnTo>
                    <a:pt x="0" y="553"/>
                  </a:lnTo>
                  <a:lnTo>
                    <a:pt x="0" y="587"/>
                  </a:lnTo>
                  <a:lnTo>
                    <a:pt x="0" y="620"/>
                  </a:lnTo>
                  <a:lnTo>
                    <a:pt x="34" y="654"/>
                  </a:lnTo>
                  <a:lnTo>
                    <a:pt x="67" y="687"/>
                  </a:lnTo>
                  <a:lnTo>
                    <a:pt x="620" y="687"/>
                  </a:lnTo>
                  <a:lnTo>
                    <a:pt x="653" y="654"/>
                  </a:lnTo>
                  <a:lnTo>
                    <a:pt x="670" y="620"/>
                  </a:lnTo>
                  <a:lnTo>
                    <a:pt x="687" y="587"/>
                  </a:lnTo>
                  <a:lnTo>
                    <a:pt x="687" y="101"/>
                  </a:lnTo>
                  <a:lnTo>
                    <a:pt x="670" y="51"/>
                  </a:lnTo>
                  <a:lnTo>
                    <a:pt x="653" y="17"/>
                  </a:lnTo>
                  <a:lnTo>
                    <a:pt x="620" y="0"/>
                  </a:lnTo>
                  <a:close/>
                </a:path>
              </a:pathLst>
            </a:custGeom>
            <a:solidFill>
              <a:schemeClr val="lt1"/>
            </a:solidFill>
            <a:ln>
              <a:noFill/>
            </a:ln>
          </p:spPr>
          <p:txBody>
            <a:bodyPr spcFirstLastPara="1" wrap="square" lIns="64275" tIns="64275" rIns="64275" bIns="64275" anchor="ctr" anchorCtr="0">
              <a:noAutofit/>
            </a:bodyPr>
            <a:lstStyle/>
            <a:p>
              <a:pPr marL="0" marR="0" lvl="0" indent="0" algn="l" rtl="0">
                <a:lnSpc>
                  <a:spcPct val="100000"/>
                </a:lnSpc>
                <a:spcBef>
                  <a:spcPts val="0"/>
                </a:spcBef>
                <a:spcAft>
                  <a:spcPts val="0"/>
                </a:spcAft>
                <a:buClr>
                  <a:srgbClr val="000000"/>
                </a:buClr>
                <a:buSzPts val="984"/>
                <a:buFont typeface="Arial"/>
                <a:buNone/>
              </a:pPr>
              <a:endParaRPr sz="984" b="0" i="0" u="none" strike="noStrike" cap="none">
                <a:solidFill>
                  <a:srgbClr val="000000"/>
                </a:solidFill>
                <a:latin typeface="Arial"/>
                <a:ea typeface="Arial"/>
                <a:cs typeface="Arial"/>
                <a:sym typeface="Arial"/>
              </a:endParaRPr>
            </a:p>
          </p:txBody>
        </p:sp>
        <p:sp>
          <p:nvSpPr>
            <p:cNvPr id="8552" name="Google Shape;8552;p114"/>
            <p:cNvSpPr/>
            <p:nvPr/>
          </p:nvSpPr>
          <p:spPr>
            <a:xfrm>
              <a:off x="3026275" y="3164650"/>
              <a:ext cx="17175" cy="17175"/>
            </a:xfrm>
            <a:custGeom>
              <a:avLst/>
              <a:gdLst/>
              <a:ahLst/>
              <a:cxnLst/>
              <a:rect l="l" t="t" r="r" b="b"/>
              <a:pathLst>
                <a:path w="687" h="687" extrusionOk="0">
                  <a:moveTo>
                    <a:pt x="101" y="0"/>
                  </a:moveTo>
                  <a:lnTo>
                    <a:pt x="67" y="17"/>
                  </a:lnTo>
                  <a:lnTo>
                    <a:pt x="34" y="34"/>
                  </a:lnTo>
                  <a:lnTo>
                    <a:pt x="0" y="67"/>
                  </a:lnTo>
                  <a:lnTo>
                    <a:pt x="0" y="101"/>
                  </a:lnTo>
                  <a:lnTo>
                    <a:pt x="0" y="151"/>
                  </a:lnTo>
                  <a:lnTo>
                    <a:pt x="34" y="184"/>
                  </a:lnTo>
                  <a:lnTo>
                    <a:pt x="67" y="201"/>
                  </a:lnTo>
                  <a:lnTo>
                    <a:pt x="486" y="201"/>
                  </a:lnTo>
                  <a:lnTo>
                    <a:pt x="486" y="586"/>
                  </a:lnTo>
                  <a:lnTo>
                    <a:pt x="486" y="637"/>
                  </a:lnTo>
                  <a:lnTo>
                    <a:pt x="519" y="670"/>
                  </a:lnTo>
                  <a:lnTo>
                    <a:pt x="553" y="687"/>
                  </a:lnTo>
                  <a:lnTo>
                    <a:pt x="620" y="687"/>
                  </a:lnTo>
                  <a:lnTo>
                    <a:pt x="653" y="670"/>
                  </a:lnTo>
                  <a:lnTo>
                    <a:pt x="670" y="637"/>
                  </a:lnTo>
                  <a:lnTo>
                    <a:pt x="687" y="586"/>
                  </a:lnTo>
                  <a:lnTo>
                    <a:pt x="687" y="101"/>
                  </a:lnTo>
                  <a:lnTo>
                    <a:pt x="670" y="67"/>
                  </a:lnTo>
                  <a:lnTo>
                    <a:pt x="653" y="34"/>
                  </a:lnTo>
                  <a:lnTo>
                    <a:pt x="620" y="17"/>
                  </a:lnTo>
                  <a:lnTo>
                    <a:pt x="586" y="0"/>
                  </a:lnTo>
                  <a:close/>
                </a:path>
              </a:pathLst>
            </a:custGeom>
            <a:solidFill>
              <a:schemeClr val="lt1"/>
            </a:solidFill>
            <a:ln>
              <a:noFill/>
            </a:ln>
          </p:spPr>
          <p:txBody>
            <a:bodyPr spcFirstLastPara="1" wrap="square" lIns="64275" tIns="64275" rIns="64275" bIns="64275" anchor="ctr" anchorCtr="0">
              <a:noAutofit/>
            </a:bodyPr>
            <a:lstStyle/>
            <a:p>
              <a:pPr marL="0" marR="0" lvl="0" indent="0" algn="l" rtl="0">
                <a:lnSpc>
                  <a:spcPct val="100000"/>
                </a:lnSpc>
                <a:spcBef>
                  <a:spcPts val="0"/>
                </a:spcBef>
                <a:spcAft>
                  <a:spcPts val="0"/>
                </a:spcAft>
                <a:buClr>
                  <a:srgbClr val="000000"/>
                </a:buClr>
                <a:buSzPts val="984"/>
                <a:buFont typeface="Arial"/>
                <a:buNone/>
              </a:pPr>
              <a:endParaRPr sz="984" b="0" i="0" u="none" strike="noStrike" cap="none">
                <a:solidFill>
                  <a:srgbClr val="000000"/>
                </a:solidFill>
                <a:latin typeface="Arial"/>
                <a:ea typeface="Arial"/>
                <a:cs typeface="Arial"/>
                <a:sym typeface="Arial"/>
              </a:endParaRPr>
            </a:p>
          </p:txBody>
        </p:sp>
        <p:sp>
          <p:nvSpPr>
            <p:cNvPr id="8553" name="Google Shape;8553;p114"/>
            <p:cNvSpPr/>
            <p:nvPr/>
          </p:nvSpPr>
          <p:spPr>
            <a:xfrm>
              <a:off x="2954225" y="3164650"/>
              <a:ext cx="17200" cy="17175"/>
            </a:xfrm>
            <a:custGeom>
              <a:avLst/>
              <a:gdLst/>
              <a:ahLst/>
              <a:cxnLst/>
              <a:rect l="l" t="t" r="r" b="b"/>
              <a:pathLst>
                <a:path w="688" h="687" extrusionOk="0">
                  <a:moveTo>
                    <a:pt x="101" y="0"/>
                  </a:moveTo>
                  <a:lnTo>
                    <a:pt x="68" y="17"/>
                  </a:lnTo>
                  <a:lnTo>
                    <a:pt x="34" y="34"/>
                  </a:lnTo>
                  <a:lnTo>
                    <a:pt x="1" y="67"/>
                  </a:lnTo>
                  <a:lnTo>
                    <a:pt x="1" y="101"/>
                  </a:lnTo>
                  <a:lnTo>
                    <a:pt x="1" y="586"/>
                  </a:lnTo>
                  <a:lnTo>
                    <a:pt x="1" y="637"/>
                  </a:lnTo>
                  <a:lnTo>
                    <a:pt x="34" y="670"/>
                  </a:lnTo>
                  <a:lnTo>
                    <a:pt x="68" y="687"/>
                  </a:lnTo>
                  <a:lnTo>
                    <a:pt x="135" y="687"/>
                  </a:lnTo>
                  <a:lnTo>
                    <a:pt x="168" y="670"/>
                  </a:lnTo>
                  <a:lnTo>
                    <a:pt x="202" y="637"/>
                  </a:lnTo>
                  <a:lnTo>
                    <a:pt x="202" y="586"/>
                  </a:lnTo>
                  <a:lnTo>
                    <a:pt x="202" y="201"/>
                  </a:lnTo>
                  <a:lnTo>
                    <a:pt x="621" y="201"/>
                  </a:lnTo>
                  <a:lnTo>
                    <a:pt x="654" y="184"/>
                  </a:lnTo>
                  <a:lnTo>
                    <a:pt x="688" y="151"/>
                  </a:lnTo>
                  <a:lnTo>
                    <a:pt x="688" y="101"/>
                  </a:lnTo>
                  <a:lnTo>
                    <a:pt x="688" y="67"/>
                  </a:lnTo>
                  <a:lnTo>
                    <a:pt x="654" y="34"/>
                  </a:lnTo>
                  <a:lnTo>
                    <a:pt x="621" y="17"/>
                  </a:lnTo>
                  <a:lnTo>
                    <a:pt x="587" y="0"/>
                  </a:lnTo>
                  <a:close/>
                </a:path>
              </a:pathLst>
            </a:custGeom>
            <a:solidFill>
              <a:schemeClr val="lt1"/>
            </a:solidFill>
            <a:ln>
              <a:noFill/>
            </a:ln>
          </p:spPr>
          <p:txBody>
            <a:bodyPr spcFirstLastPara="1" wrap="square" lIns="64275" tIns="64275" rIns="64275" bIns="64275" anchor="ctr" anchorCtr="0">
              <a:noAutofit/>
            </a:bodyPr>
            <a:lstStyle/>
            <a:p>
              <a:pPr marL="0" marR="0" lvl="0" indent="0" algn="l" rtl="0">
                <a:lnSpc>
                  <a:spcPct val="100000"/>
                </a:lnSpc>
                <a:spcBef>
                  <a:spcPts val="0"/>
                </a:spcBef>
                <a:spcAft>
                  <a:spcPts val="0"/>
                </a:spcAft>
                <a:buClr>
                  <a:srgbClr val="000000"/>
                </a:buClr>
                <a:buSzPts val="984"/>
                <a:buFont typeface="Arial"/>
                <a:buNone/>
              </a:pPr>
              <a:endParaRPr sz="984" b="0" i="0" u="none" strike="noStrike" cap="none">
                <a:solidFill>
                  <a:srgbClr val="000000"/>
                </a:solidFill>
                <a:latin typeface="Arial"/>
                <a:ea typeface="Arial"/>
                <a:cs typeface="Arial"/>
                <a:sym typeface="Arial"/>
              </a:endParaRPr>
            </a:p>
          </p:txBody>
        </p:sp>
        <p:sp>
          <p:nvSpPr>
            <p:cNvPr id="8554" name="Google Shape;8554;p114"/>
            <p:cNvSpPr/>
            <p:nvPr/>
          </p:nvSpPr>
          <p:spPr>
            <a:xfrm>
              <a:off x="2954225" y="3232900"/>
              <a:ext cx="17200" cy="17200"/>
            </a:xfrm>
            <a:custGeom>
              <a:avLst/>
              <a:gdLst/>
              <a:ahLst/>
              <a:cxnLst/>
              <a:rect l="l" t="t" r="r" b="b"/>
              <a:pathLst>
                <a:path w="688" h="688" extrusionOk="0">
                  <a:moveTo>
                    <a:pt x="68" y="0"/>
                  </a:moveTo>
                  <a:lnTo>
                    <a:pt x="34" y="17"/>
                  </a:lnTo>
                  <a:lnTo>
                    <a:pt x="1" y="51"/>
                  </a:lnTo>
                  <a:lnTo>
                    <a:pt x="1" y="101"/>
                  </a:lnTo>
                  <a:lnTo>
                    <a:pt x="1" y="587"/>
                  </a:lnTo>
                  <a:lnTo>
                    <a:pt x="1" y="620"/>
                  </a:lnTo>
                  <a:lnTo>
                    <a:pt x="34" y="654"/>
                  </a:lnTo>
                  <a:lnTo>
                    <a:pt x="68" y="687"/>
                  </a:lnTo>
                  <a:lnTo>
                    <a:pt x="621" y="687"/>
                  </a:lnTo>
                  <a:lnTo>
                    <a:pt x="654" y="654"/>
                  </a:lnTo>
                  <a:lnTo>
                    <a:pt x="688" y="620"/>
                  </a:lnTo>
                  <a:lnTo>
                    <a:pt x="688" y="587"/>
                  </a:lnTo>
                  <a:lnTo>
                    <a:pt x="688" y="553"/>
                  </a:lnTo>
                  <a:lnTo>
                    <a:pt x="654" y="520"/>
                  </a:lnTo>
                  <a:lnTo>
                    <a:pt x="621" y="486"/>
                  </a:lnTo>
                  <a:lnTo>
                    <a:pt x="202" y="486"/>
                  </a:lnTo>
                  <a:lnTo>
                    <a:pt x="202" y="101"/>
                  </a:lnTo>
                  <a:lnTo>
                    <a:pt x="202" y="51"/>
                  </a:lnTo>
                  <a:lnTo>
                    <a:pt x="168" y="17"/>
                  </a:lnTo>
                  <a:lnTo>
                    <a:pt x="135" y="0"/>
                  </a:lnTo>
                  <a:close/>
                </a:path>
              </a:pathLst>
            </a:custGeom>
            <a:solidFill>
              <a:schemeClr val="lt1"/>
            </a:solidFill>
            <a:ln>
              <a:noFill/>
            </a:ln>
          </p:spPr>
          <p:txBody>
            <a:bodyPr spcFirstLastPara="1" wrap="square" lIns="64275" tIns="64275" rIns="64275" bIns="64275" anchor="ctr" anchorCtr="0">
              <a:noAutofit/>
            </a:bodyPr>
            <a:lstStyle/>
            <a:p>
              <a:pPr marL="0" marR="0" lvl="0" indent="0" algn="l" rtl="0">
                <a:lnSpc>
                  <a:spcPct val="100000"/>
                </a:lnSpc>
                <a:spcBef>
                  <a:spcPts val="0"/>
                </a:spcBef>
                <a:spcAft>
                  <a:spcPts val="0"/>
                </a:spcAft>
                <a:buClr>
                  <a:srgbClr val="000000"/>
                </a:buClr>
                <a:buSzPts val="984"/>
                <a:buFont typeface="Arial"/>
                <a:buNone/>
              </a:pPr>
              <a:endParaRPr sz="984" b="0" i="0" u="none" strike="noStrike" cap="none">
                <a:solidFill>
                  <a:srgbClr val="000000"/>
                </a:solidFill>
                <a:latin typeface="Arial"/>
                <a:ea typeface="Arial"/>
                <a:cs typeface="Arial"/>
                <a:sym typeface="Arial"/>
              </a:endParaRPr>
            </a:p>
          </p:txBody>
        </p:sp>
        <p:sp>
          <p:nvSpPr>
            <p:cNvPr id="8555" name="Google Shape;8555;p114"/>
            <p:cNvSpPr/>
            <p:nvPr/>
          </p:nvSpPr>
          <p:spPr>
            <a:xfrm>
              <a:off x="2970150" y="3178875"/>
              <a:ext cx="56975" cy="56975"/>
            </a:xfrm>
            <a:custGeom>
              <a:avLst/>
              <a:gdLst/>
              <a:ahLst/>
              <a:cxnLst/>
              <a:rect l="l" t="t" r="r" b="b"/>
              <a:pathLst>
                <a:path w="2279" h="2279" extrusionOk="0">
                  <a:moveTo>
                    <a:pt x="1140" y="202"/>
                  </a:moveTo>
                  <a:lnTo>
                    <a:pt x="1324" y="218"/>
                  </a:lnTo>
                  <a:lnTo>
                    <a:pt x="1508" y="285"/>
                  </a:lnTo>
                  <a:lnTo>
                    <a:pt x="1659" y="369"/>
                  </a:lnTo>
                  <a:lnTo>
                    <a:pt x="1793" y="486"/>
                  </a:lnTo>
                  <a:lnTo>
                    <a:pt x="1910" y="620"/>
                  </a:lnTo>
                  <a:lnTo>
                    <a:pt x="1994" y="771"/>
                  </a:lnTo>
                  <a:lnTo>
                    <a:pt x="2044" y="955"/>
                  </a:lnTo>
                  <a:lnTo>
                    <a:pt x="2078" y="1140"/>
                  </a:lnTo>
                  <a:lnTo>
                    <a:pt x="2044" y="1324"/>
                  </a:lnTo>
                  <a:lnTo>
                    <a:pt x="1994" y="1508"/>
                  </a:lnTo>
                  <a:lnTo>
                    <a:pt x="1910" y="1659"/>
                  </a:lnTo>
                  <a:lnTo>
                    <a:pt x="1793" y="1793"/>
                  </a:lnTo>
                  <a:lnTo>
                    <a:pt x="1659" y="1910"/>
                  </a:lnTo>
                  <a:lnTo>
                    <a:pt x="1508" y="1994"/>
                  </a:lnTo>
                  <a:lnTo>
                    <a:pt x="1324" y="2061"/>
                  </a:lnTo>
                  <a:lnTo>
                    <a:pt x="1140" y="2078"/>
                  </a:lnTo>
                  <a:lnTo>
                    <a:pt x="955" y="2061"/>
                  </a:lnTo>
                  <a:lnTo>
                    <a:pt x="771" y="1994"/>
                  </a:lnTo>
                  <a:lnTo>
                    <a:pt x="620" y="1910"/>
                  </a:lnTo>
                  <a:lnTo>
                    <a:pt x="470" y="1793"/>
                  </a:lnTo>
                  <a:lnTo>
                    <a:pt x="369" y="1659"/>
                  </a:lnTo>
                  <a:lnTo>
                    <a:pt x="285" y="1508"/>
                  </a:lnTo>
                  <a:lnTo>
                    <a:pt x="218" y="1324"/>
                  </a:lnTo>
                  <a:lnTo>
                    <a:pt x="202" y="1140"/>
                  </a:lnTo>
                  <a:lnTo>
                    <a:pt x="218" y="955"/>
                  </a:lnTo>
                  <a:lnTo>
                    <a:pt x="285" y="771"/>
                  </a:lnTo>
                  <a:lnTo>
                    <a:pt x="369" y="620"/>
                  </a:lnTo>
                  <a:lnTo>
                    <a:pt x="470" y="486"/>
                  </a:lnTo>
                  <a:lnTo>
                    <a:pt x="620" y="369"/>
                  </a:lnTo>
                  <a:lnTo>
                    <a:pt x="771" y="285"/>
                  </a:lnTo>
                  <a:lnTo>
                    <a:pt x="955" y="218"/>
                  </a:lnTo>
                  <a:lnTo>
                    <a:pt x="1140" y="202"/>
                  </a:lnTo>
                  <a:close/>
                  <a:moveTo>
                    <a:pt x="1140" y="1"/>
                  </a:moveTo>
                  <a:lnTo>
                    <a:pt x="1022" y="17"/>
                  </a:lnTo>
                  <a:lnTo>
                    <a:pt x="905" y="34"/>
                  </a:lnTo>
                  <a:lnTo>
                    <a:pt x="805" y="51"/>
                  </a:lnTo>
                  <a:lnTo>
                    <a:pt x="704" y="101"/>
                  </a:lnTo>
                  <a:lnTo>
                    <a:pt x="604" y="135"/>
                  </a:lnTo>
                  <a:lnTo>
                    <a:pt x="503" y="202"/>
                  </a:lnTo>
                  <a:lnTo>
                    <a:pt x="419" y="269"/>
                  </a:lnTo>
                  <a:lnTo>
                    <a:pt x="336" y="336"/>
                  </a:lnTo>
                  <a:lnTo>
                    <a:pt x="269" y="419"/>
                  </a:lnTo>
                  <a:lnTo>
                    <a:pt x="202" y="503"/>
                  </a:lnTo>
                  <a:lnTo>
                    <a:pt x="135" y="604"/>
                  </a:lnTo>
                  <a:lnTo>
                    <a:pt x="84" y="704"/>
                  </a:lnTo>
                  <a:lnTo>
                    <a:pt x="51" y="805"/>
                  </a:lnTo>
                  <a:lnTo>
                    <a:pt x="17" y="905"/>
                  </a:lnTo>
                  <a:lnTo>
                    <a:pt x="0" y="1022"/>
                  </a:lnTo>
                  <a:lnTo>
                    <a:pt x="0" y="1140"/>
                  </a:lnTo>
                  <a:lnTo>
                    <a:pt x="0" y="1257"/>
                  </a:lnTo>
                  <a:lnTo>
                    <a:pt x="17" y="1374"/>
                  </a:lnTo>
                  <a:lnTo>
                    <a:pt x="51" y="1475"/>
                  </a:lnTo>
                  <a:lnTo>
                    <a:pt x="84" y="1575"/>
                  </a:lnTo>
                  <a:lnTo>
                    <a:pt x="135" y="1676"/>
                  </a:lnTo>
                  <a:lnTo>
                    <a:pt x="202" y="1776"/>
                  </a:lnTo>
                  <a:lnTo>
                    <a:pt x="269" y="1860"/>
                  </a:lnTo>
                  <a:lnTo>
                    <a:pt x="336" y="1944"/>
                  </a:lnTo>
                  <a:lnTo>
                    <a:pt x="419" y="2011"/>
                  </a:lnTo>
                  <a:lnTo>
                    <a:pt x="503" y="2078"/>
                  </a:lnTo>
                  <a:lnTo>
                    <a:pt x="604" y="2145"/>
                  </a:lnTo>
                  <a:lnTo>
                    <a:pt x="704" y="2178"/>
                  </a:lnTo>
                  <a:lnTo>
                    <a:pt x="805" y="2228"/>
                  </a:lnTo>
                  <a:lnTo>
                    <a:pt x="905" y="2245"/>
                  </a:lnTo>
                  <a:lnTo>
                    <a:pt x="1022" y="2262"/>
                  </a:lnTo>
                  <a:lnTo>
                    <a:pt x="1140" y="2279"/>
                  </a:lnTo>
                  <a:lnTo>
                    <a:pt x="1257" y="2262"/>
                  </a:lnTo>
                  <a:lnTo>
                    <a:pt x="1357" y="2245"/>
                  </a:lnTo>
                  <a:lnTo>
                    <a:pt x="1475" y="2228"/>
                  </a:lnTo>
                  <a:lnTo>
                    <a:pt x="1575" y="2178"/>
                  </a:lnTo>
                  <a:lnTo>
                    <a:pt x="1676" y="2145"/>
                  </a:lnTo>
                  <a:lnTo>
                    <a:pt x="1776" y="2078"/>
                  </a:lnTo>
                  <a:lnTo>
                    <a:pt x="1860" y="2011"/>
                  </a:lnTo>
                  <a:lnTo>
                    <a:pt x="1944" y="1944"/>
                  </a:lnTo>
                  <a:lnTo>
                    <a:pt x="2011" y="1860"/>
                  </a:lnTo>
                  <a:lnTo>
                    <a:pt x="2078" y="1776"/>
                  </a:lnTo>
                  <a:lnTo>
                    <a:pt x="2128" y="1676"/>
                  </a:lnTo>
                  <a:lnTo>
                    <a:pt x="2178" y="1575"/>
                  </a:lnTo>
                  <a:lnTo>
                    <a:pt x="2228" y="1475"/>
                  </a:lnTo>
                  <a:lnTo>
                    <a:pt x="2245" y="1374"/>
                  </a:lnTo>
                  <a:lnTo>
                    <a:pt x="2262" y="1257"/>
                  </a:lnTo>
                  <a:lnTo>
                    <a:pt x="2279" y="1140"/>
                  </a:lnTo>
                  <a:lnTo>
                    <a:pt x="2262" y="1022"/>
                  </a:lnTo>
                  <a:lnTo>
                    <a:pt x="2245" y="905"/>
                  </a:lnTo>
                  <a:lnTo>
                    <a:pt x="2228" y="805"/>
                  </a:lnTo>
                  <a:lnTo>
                    <a:pt x="2178" y="704"/>
                  </a:lnTo>
                  <a:lnTo>
                    <a:pt x="2128" y="604"/>
                  </a:lnTo>
                  <a:lnTo>
                    <a:pt x="2078" y="503"/>
                  </a:lnTo>
                  <a:lnTo>
                    <a:pt x="2011" y="419"/>
                  </a:lnTo>
                  <a:lnTo>
                    <a:pt x="1944" y="336"/>
                  </a:lnTo>
                  <a:lnTo>
                    <a:pt x="1860" y="269"/>
                  </a:lnTo>
                  <a:lnTo>
                    <a:pt x="1776" y="202"/>
                  </a:lnTo>
                  <a:lnTo>
                    <a:pt x="1676" y="135"/>
                  </a:lnTo>
                  <a:lnTo>
                    <a:pt x="1575" y="101"/>
                  </a:lnTo>
                  <a:lnTo>
                    <a:pt x="1475" y="51"/>
                  </a:lnTo>
                  <a:lnTo>
                    <a:pt x="1357" y="34"/>
                  </a:lnTo>
                  <a:lnTo>
                    <a:pt x="1257" y="17"/>
                  </a:lnTo>
                  <a:lnTo>
                    <a:pt x="1140" y="1"/>
                  </a:lnTo>
                  <a:close/>
                </a:path>
              </a:pathLst>
            </a:custGeom>
            <a:solidFill>
              <a:schemeClr val="lt1"/>
            </a:solidFill>
            <a:ln>
              <a:noFill/>
            </a:ln>
          </p:spPr>
          <p:txBody>
            <a:bodyPr spcFirstLastPara="1" wrap="square" lIns="64275" tIns="64275" rIns="64275" bIns="64275" anchor="ctr" anchorCtr="0">
              <a:noAutofit/>
            </a:bodyPr>
            <a:lstStyle/>
            <a:p>
              <a:pPr marL="0" marR="0" lvl="0" indent="0" algn="l" rtl="0">
                <a:lnSpc>
                  <a:spcPct val="100000"/>
                </a:lnSpc>
                <a:spcBef>
                  <a:spcPts val="0"/>
                </a:spcBef>
                <a:spcAft>
                  <a:spcPts val="0"/>
                </a:spcAft>
                <a:buClr>
                  <a:srgbClr val="000000"/>
                </a:buClr>
                <a:buSzPts val="984"/>
                <a:buFont typeface="Arial"/>
                <a:buNone/>
              </a:pPr>
              <a:endParaRPr sz="984" b="0" i="0" u="none" strike="noStrike" cap="none">
                <a:solidFill>
                  <a:srgbClr val="000000"/>
                </a:solidFill>
                <a:latin typeface="Arial"/>
                <a:ea typeface="Arial"/>
                <a:cs typeface="Arial"/>
                <a:sym typeface="Arial"/>
              </a:endParaRPr>
            </a:p>
          </p:txBody>
        </p:sp>
        <p:sp>
          <p:nvSpPr>
            <p:cNvPr id="8556" name="Google Shape;8556;p114"/>
            <p:cNvSpPr/>
            <p:nvPr/>
          </p:nvSpPr>
          <p:spPr>
            <a:xfrm>
              <a:off x="2949200" y="3178875"/>
              <a:ext cx="98450" cy="31025"/>
            </a:xfrm>
            <a:custGeom>
              <a:avLst/>
              <a:gdLst/>
              <a:ahLst/>
              <a:cxnLst/>
              <a:rect l="l" t="t" r="r" b="b"/>
              <a:pathLst>
                <a:path w="3938" h="1241" extrusionOk="0">
                  <a:moveTo>
                    <a:pt x="1978" y="1"/>
                  </a:moveTo>
                  <a:lnTo>
                    <a:pt x="1676" y="17"/>
                  </a:lnTo>
                  <a:lnTo>
                    <a:pt x="1391" y="84"/>
                  </a:lnTo>
                  <a:lnTo>
                    <a:pt x="1123" y="168"/>
                  </a:lnTo>
                  <a:lnTo>
                    <a:pt x="855" y="285"/>
                  </a:lnTo>
                  <a:lnTo>
                    <a:pt x="621" y="436"/>
                  </a:lnTo>
                  <a:lnTo>
                    <a:pt x="386" y="620"/>
                  </a:lnTo>
                  <a:lnTo>
                    <a:pt x="185" y="838"/>
                  </a:lnTo>
                  <a:lnTo>
                    <a:pt x="18" y="1073"/>
                  </a:lnTo>
                  <a:lnTo>
                    <a:pt x="1" y="1123"/>
                  </a:lnTo>
                  <a:lnTo>
                    <a:pt x="1" y="1156"/>
                  </a:lnTo>
                  <a:lnTo>
                    <a:pt x="18" y="1190"/>
                  </a:lnTo>
                  <a:lnTo>
                    <a:pt x="51" y="1223"/>
                  </a:lnTo>
                  <a:lnTo>
                    <a:pt x="118" y="1223"/>
                  </a:lnTo>
                  <a:lnTo>
                    <a:pt x="168" y="1207"/>
                  </a:lnTo>
                  <a:lnTo>
                    <a:pt x="185" y="1190"/>
                  </a:lnTo>
                  <a:lnTo>
                    <a:pt x="353" y="972"/>
                  </a:lnTo>
                  <a:lnTo>
                    <a:pt x="537" y="771"/>
                  </a:lnTo>
                  <a:lnTo>
                    <a:pt x="738" y="604"/>
                  </a:lnTo>
                  <a:lnTo>
                    <a:pt x="956" y="470"/>
                  </a:lnTo>
                  <a:lnTo>
                    <a:pt x="1190" y="352"/>
                  </a:lnTo>
                  <a:lnTo>
                    <a:pt x="1442" y="269"/>
                  </a:lnTo>
                  <a:lnTo>
                    <a:pt x="1710" y="218"/>
                  </a:lnTo>
                  <a:lnTo>
                    <a:pt x="1978" y="202"/>
                  </a:lnTo>
                  <a:lnTo>
                    <a:pt x="2246" y="218"/>
                  </a:lnTo>
                  <a:lnTo>
                    <a:pt x="2514" y="269"/>
                  </a:lnTo>
                  <a:lnTo>
                    <a:pt x="2765" y="352"/>
                  </a:lnTo>
                  <a:lnTo>
                    <a:pt x="2999" y="470"/>
                  </a:lnTo>
                  <a:lnTo>
                    <a:pt x="3217" y="604"/>
                  </a:lnTo>
                  <a:lnTo>
                    <a:pt x="3418" y="771"/>
                  </a:lnTo>
                  <a:lnTo>
                    <a:pt x="3602" y="972"/>
                  </a:lnTo>
                  <a:lnTo>
                    <a:pt x="3770" y="1190"/>
                  </a:lnTo>
                  <a:lnTo>
                    <a:pt x="3803" y="1223"/>
                  </a:lnTo>
                  <a:lnTo>
                    <a:pt x="3854" y="1240"/>
                  </a:lnTo>
                  <a:lnTo>
                    <a:pt x="3904" y="1223"/>
                  </a:lnTo>
                  <a:lnTo>
                    <a:pt x="3937" y="1190"/>
                  </a:lnTo>
                  <a:lnTo>
                    <a:pt x="3937" y="1156"/>
                  </a:lnTo>
                  <a:lnTo>
                    <a:pt x="3937" y="1123"/>
                  </a:lnTo>
                  <a:lnTo>
                    <a:pt x="3937" y="1073"/>
                  </a:lnTo>
                  <a:lnTo>
                    <a:pt x="3753" y="838"/>
                  </a:lnTo>
                  <a:lnTo>
                    <a:pt x="3552" y="620"/>
                  </a:lnTo>
                  <a:lnTo>
                    <a:pt x="3334" y="436"/>
                  </a:lnTo>
                  <a:lnTo>
                    <a:pt x="3083" y="285"/>
                  </a:lnTo>
                  <a:lnTo>
                    <a:pt x="2832" y="168"/>
                  </a:lnTo>
                  <a:lnTo>
                    <a:pt x="2564" y="84"/>
                  </a:lnTo>
                  <a:lnTo>
                    <a:pt x="2262" y="17"/>
                  </a:lnTo>
                  <a:lnTo>
                    <a:pt x="1978" y="1"/>
                  </a:lnTo>
                  <a:close/>
                </a:path>
              </a:pathLst>
            </a:custGeom>
            <a:solidFill>
              <a:schemeClr val="lt1"/>
            </a:solidFill>
            <a:ln>
              <a:noFill/>
            </a:ln>
          </p:spPr>
          <p:txBody>
            <a:bodyPr spcFirstLastPara="1" wrap="square" lIns="64275" tIns="64275" rIns="64275" bIns="64275" anchor="ctr" anchorCtr="0">
              <a:noAutofit/>
            </a:bodyPr>
            <a:lstStyle/>
            <a:p>
              <a:pPr marL="0" marR="0" lvl="0" indent="0" algn="l" rtl="0">
                <a:lnSpc>
                  <a:spcPct val="100000"/>
                </a:lnSpc>
                <a:spcBef>
                  <a:spcPts val="0"/>
                </a:spcBef>
                <a:spcAft>
                  <a:spcPts val="0"/>
                </a:spcAft>
                <a:buClr>
                  <a:srgbClr val="000000"/>
                </a:buClr>
                <a:buSzPts val="984"/>
                <a:buFont typeface="Arial"/>
                <a:buNone/>
              </a:pPr>
              <a:endParaRPr sz="984" b="0" i="0" u="none" strike="noStrike" cap="none">
                <a:solidFill>
                  <a:srgbClr val="000000"/>
                </a:solidFill>
                <a:latin typeface="Arial"/>
                <a:ea typeface="Arial"/>
                <a:cs typeface="Arial"/>
                <a:sym typeface="Arial"/>
              </a:endParaRPr>
            </a:p>
          </p:txBody>
        </p:sp>
        <p:sp>
          <p:nvSpPr>
            <p:cNvPr id="8557" name="Google Shape;8557;p114"/>
            <p:cNvSpPr/>
            <p:nvPr/>
          </p:nvSpPr>
          <p:spPr>
            <a:xfrm>
              <a:off x="2949200" y="3204850"/>
              <a:ext cx="98450" cy="31000"/>
            </a:xfrm>
            <a:custGeom>
              <a:avLst/>
              <a:gdLst/>
              <a:ahLst/>
              <a:cxnLst/>
              <a:rect l="l" t="t" r="r" b="b"/>
              <a:pathLst>
                <a:path w="3938" h="1240" extrusionOk="0">
                  <a:moveTo>
                    <a:pt x="85" y="0"/>
                  </a:moveTo>
                  <a:lnTo>
                    <a:pt x="34" y="17"/>
                  </a:lnTo>
                  <a:lnTo>
                    <a:pt x="18" y="50"/>
                  </a:lnTo>
                  <a:lnTo>
                    <a:pt x="1" y="84"/>
                  </a:lnTo>
                  <a:lnTo>
                    <a:pt x="1" y="117"/>
                  </a:lnTo>
                  <a:lnTo>
                    <a:pt x="18" y="168"/>
                  </a:lnTo>
                  <a:lnTo>
                    <a:pt x="185" y="402"/>
                  </a:lnTo>
                  <a:lnTo>
                    <a:pt x="386" y="620"/>
                  </a:lnTo>
                  <a:lnTo>
                    <a:pt x="604" y="804"/>
                  </a:lnTo>
                  <a:lnTo>
                    <a:pt x="855" y="955"/>
                  </a:lnTo>
                  <a:lnTo>
                    <a:pt x="1107" y="1072"/>
                  </a:lnTo>
                  <a:lnTo>
                    <a:pt x="1391" y="1156"/>
                  </a:lnTo>
                  <a:lnTo>
                    <a:pt x="1676" y="1223"/>
                  </a:lnTo>
                  <a:lnTo>
                    <a:pt x="1961" y="1240"/>
                  </a:lnTo>
                  <a:lnTo>
                    <a:pt x="2262" y="1223"/>
                  </a:lnTo>
                  <a:lnTo>
                    <a:pt x="2547" y="1156"/>
                  </a:lnTo>
                  <a:lnTo>
                    <a:pt x="2815" y="1072"/>
                  </a:lnTo>
                  <a:lnTo>
                    <a:pt x="3083" y="955"/>
                  </a:lnTo>
                  <a:lnTo>
                    <a:pt x="3334" y="804"/>
                  </a:lnTo>
                  <a:lnTo>
                    <a:pt x="3552" y="620"/>
                  </a:lnTo>
                  <a:lnTo>
                    <a:pt x="3753" y="402"/>
                  </a:lnTo>
                  <a:lnTo>
                    <a:pt x="3921" y="168"/>
                  </a:lnTo>
                  <a:lnTo>
                    <a:pt x="3937" y="117"/>
                  </a:lnTo>
                  <a:lnTo>
                    <a:pt x="3937" y="84"/>
                  </a:lnTo>
                  <a:lnTo>
                    <a:pt x="3921" y="50"/>
                  </a:lnTo>
                  <a:lnTo>
                    <a:pt x="3887" y="17"/>
                  </a:lnTo>
                  <a:lnTo>
                    <a:pt x="3854" y="0"/>
                  </a:lnTo>
                  <a:lnTo>
                    <a:pt x="3820" y="17"/>
                  </a:lnTo>
                  <a:lnTo>
                    <a:pt x="3787" y="17"/>
                  </a:lnTo>
                  <a:lnTo>
                    <a:pt x="3753" y="50"/>
                  </a:lnTo>
                  <a:lnTo>
                    <a:pt x="3602" y="268"/>
                  </a:lnTo>
                  <a:lnTo>
                    <a:pt x="3418" y="469"/>
                  </a:lnTo>
                  <a:lnTo>
                    <a:pt x="3200" y="637"/>
                  </a:lnTo>
                  <a:lnTo>
                    <a:pt x="2983" y="771"/>
                  </a:lnTo>
                  <a:lnTo>
                    <a:pt x="2748" y="888"/>
                  </a:lnTo>
                  <a:lnTo>
                    <a:pt x="2497" y="972"/>
                  </a:lnTo>
                  <a:lnTo>
                    <a:pt x="2246" y="1022"/>
                  </a:lnTo>
                  <a:lnTo>
                    <a:pt x="1961" y="1039"/>
                  </a:lnTo>
                  <a:lnTo>
                    <a:pt x="1693" y="1022"/>
                  </a:lnTo>
                  <a:lnTo>
                    <a:pt x="1442" y="972"/>
                  </a:lnTo>
                  <a:lnTo>
                    <a:pt x="1190" y="888"/>
                  </a:lnTo>
                  <a:lnTo>
                    <a:pt x="956" y="771"/>
                  </a:lnTo>
                  <a:lnTo>
                    <a:pt x="721" y="637"/>
                  </a:lnTo>
                  <a:lnTo>
                    <a:pt x="520" y="469"/>
                  </a:lnTo>
                  <a:lnTo>
                    <a:pt x="336" y="268"/>
                  </a:lnTo>
                  <a:lnTo>
                    <a:pt x="185" y="50"/>
                  </a:lnTo>
                  <a:lnTo>
                    <a:pt x="152" y="17"/>
                  </a:lnTo>
                  <a:lnTo>
                    <a:pt x="118" y="17"/>
                  </a:lnTo>
                  <a:lnTo>
                    <a:pt x="85" y="0"/>
                  </a:lnTo>
                  <a:close/>
                </a:path>
              </a:pathLst>
            </a:custGeom>
            <a:solidFill>
              <a:schemeClr val="lt1"/>
            </a:solidFill>
            <a:ln>
              <a:noFill/>
            </a:ln>
          </p:spPr>
          <p:txBody>
            <a:bodyPr spcFirstLastPara="1" wrap="square" lIns="64275" tIns="64275" rIns="64275" bIns="64275" anchor="ctr" anchorCtr="0">
              <a:noAutofit/>
            </a:bodyPr>
            <a:lstStyle/>
            <a:p>
              <a:pPr marL="0" marR="0" lvl="0" indent="0" algn="l" rtl="0">
                <a:lnSpc>
                  <a:spcPct val="100000"/>
                </a:lnSpc>
                <a:spcBef>
                  <a:spcPts val="0"/>
                </a:spcBef>
                <a:spcAft>
                  <a:spcPts val="0"/>
                </a:spcAft>
                <a:buClr>
                  <a:srgbClr val="000000"/>
                </a:buClr>
                <a:buSzPts val="984"/>
                <a:buFont typeface="Arial"/>
                <a:buNone/>
              </a:pPr>
              <a:endParaRPr sz="984" b="0" i="0" u="none" strike="noStrike" cap="none">
                <a:solidFill>
                  <a:srgbClr val="000000"/>
                </a:solidFill>
                <a:latin typeface="Arial"/>
                <a:ea typeface="Arial"/>
                <a:cs typeface="Arial"/>
                <a:sym typeface="Arial"/>
              </a:endParaRPr>
            </a:p>
          </p:txBody>
        </p:sp>
        <p:sp>
          <p:nvSpPr>
            <p:cNvPr id="8558" name="Google Shape;8558;p114"/>
            <p:cNvSpPr/>
            <p:nvPr/>
          </p:nvSpPr>
          <p:spPr>
            <a:xfrm>
              <a:off x="2986075" y="3194800"/>
              <a:ext cx="25150" cy="25150"/>
            </a:xfrm>
            <a:custGeom>
              <a:avLst/>
              <a:gdLst/>
              <a:ahLst/>
              <a:cxnLst/>
              <a:rect l="l" t="t" r="r" b="b"/>
              <a:pathLst>
                <a:path w="1006" h="1006" extrusionOk="0">
                  <a:moveTo>
                    <a:pt x="402" y="0"/>
                  </a:moveTo>
                  <a:lnTo>
                    <a:pt x="302" y="34"/>
                  </a:lnTo>
                  <a:lnTo>
                    <a:pt x="218" y="84"/>
                  </a:lnTo>
                  <a:lnTo>
                    <a:pt x="134" y="151"/>
                  </a:lnTo>
                  <a:lnTo>
                    <a:pt x="84" y="218"/>
                  </a:lnTo>
                  <a:lnTo>
                    <a:pt x="34" y="302"/>
                  </a:lnTo>
                  <a:lnTo>
                    <a:pt x="0" y="402"/>
                  </a:lnTo>
                  <a:lnTo>
                    <a:pt x="0" y="503"/>
                  </a:lnTo>
                  <a:lnTo>
                    <a:pt x="0" y="603"/>
                  </a:lnTo>
                  <a:lnTo>
                    <a:pt x="34" y="704"/>
                  </a:lnTo>
                  <a:lnTo>
                    <a:pt x="84" y="787"/>
                  </a:lnTo>
                  <a:lnTo>
                    <a:pt x="134" y="854"/>
                  </a:lnTo>
                  <a:lnTo>
                    <a:pt x="218" y="921"/>
                  </a:lnTo>
                  <a:lnTo>
                    <a:pt x="302" y="972"/>
                  </a:lnTo>
                  <a:lnTo>
                    <a:pt x="402" y="1005"/>
                  </a:lnTo>
                  <a:lnTo>
                    <a:pt x="603" y="1005"/>
                  </a:lnTo>
                  <a:lnTo>
                    <a:pt x="704" y="972"/>
                  </a:lnTo>
                  <a:lnTo>
                    <a:pt x="787" y="921"/>
                  </a:lnTo>
                  <a:lnTo>
                    <a:pt x="854" y="854"/>
                  </a:lnTo>
                  <a:lnTo>
                    <a:pt x="921" y="787"/>
                  </a:lnTo>
                  <a:lnTo>
                    <a:pt x="972" y="704"/>
                  </a:lnTo>
                  <a:lnTo>
                    <a:pt x="988" y="603"/>
                  </a:lnTo>
                  <a:lnTo>
                    <a:pt x="1005" y="503"/>
                  </a:lnTo>
                  <a:lnTo>
                    <a:pt x="1005" y="402"/>
                  </a:lnTo>
                  <a:lnTo>
                    <a:pt x="972" y="318"/>
                  </a:lnTo>
                  <a:lnTo>
                    <a:pt x="955" y="285"/>
                  </a:lnTo>
                  <a:lnTo>
                    <a:pt x="921" y="268"/>
                  </a:lnTo>
                  <a:lnTo>
                    <a:pt x="888" y="251"/>
                  </a:lnTo>
                  <a:lnTo>
                    <a:pt x="838" y="268"/>
                  </a:lnTo>
                  <a:lnTo>
                    <a:pt x="804" y="285"/>
                  </a:lnTo>
                  <a:lnTo>
                    <a:pt x="787" y="318"/>
                  </a:lnTo>
                  <a:lnTo>
                    <a:pt x="771" y="352"/>
                  </a:lnTo>
                  <a:lnTo>
                    <a:pt x="787" y="385"/>
                  </a:lnTo>
                  <a:lnTo>
                    <a:pt x="804" y="452"/>
                  </a:lnTo>
                  <a:lnTo>
                    <a:pt x="804" y="503"/>
                  </a:lnTo>
                  <a:lnTo>
                    <a:pt x="804" y="570"/>
                  </a:lnTo>
                  <a:lnTo>
                    <a:pt x="787" y="620"/>
                  </a:lnTo>
                  <a:lnTo>
                    <a:pt x="754" y="670"/>
                  </a:lnTo>
                  <a:lnTo>
                    <a:pt x="720" y="720"/>
                  </a:lnTo>
                  <a:lnTo>
                    <a:pt x="670" y="754"/>
                  </a:lnTo>
                  <a:lnTo>
                    <a:pt x="620" y="787"/>
                  </a:lnTo>
                  <a:lnTo>
                    <a:pt x="570" y="804"/>
                  </a:lnTo>
                  <a:lnTo>
                    <a:pt x="436" y="804"/>
                  </a:lnTo>
                  <a:lnTo>
                    <a:pt x="385" y="787"/>
                  </a:lnTo>
                  <a:lnTo>
                    <a:pt x="335" y="754"/>
                  </a:lnTo>
                  <a:lnTo>
                    <a:pt x="285" y="720"/>
                  </a:lnTo>
                  <a:lnTo>
                    <a:pt x="251" y="670"/>
                  </a:lnTo>
                  <a:lnTo>
                    <a:pt x="218" y="620"/>
                  </a:lnTo>
                  <a:lnTo>
                    <a:pt x="201" y="570"/>
                  </a:lnTo>
                  <a:lnTo>
                    <a:pt x="201" y="503"/>
                  </a:lnTo>
                  <a:lnTo>
                    <a:pt x="201" y="436"/>
                  </a:lnTo>
                  <a:lnTo>
                    <a:pt x="218" y="385"/>
                  </a:lnTo>
                  <a:lnTo>
                    <a:pt x="251" y="335"/>
                  </a:lnTo>
                  <a:lnTo>
                    <a:pt x="285" y="285"/>
                  </a:lnTo>
                  <a:lnTo>
                    <a:pt x="335" y="251"/>
                  </a:lnTo>
                  <a:lnTo>
                    <a:pt x="385" y="218"/>
                  </a:lnTo>
                  <a:lnTo>
                    <a:pt x="436" y="201"/>
                  </a:lnTo>
                  <a:lnTo>
                    <a:pt x="553" y="201"/>
                  </a:lnTo>
                  <a:lnTo>
                    <a:pt x="620" y="218"/>
                  </a:lnTo>
                  <a:lnTo>
                    <a:pt x="653" y="235"/>
                  </a:lnTo>
                  <a:lnTo>
                    <a:pt x="687" y="218"/>
                  </a:lnTo>
                  <a:lnTo>
                    <a:pt x="720" y="201"/>
                  </a:lnTo>
                  <a:lnTo>
                    <a:pt x="737" y="168"/>
                  </a:lnTo>
                  <a:lnTo>
                    <a:pt x="754" y="117"/>
                  </a:lnTo>
                  <a:lnTo>
                    <a:pt x="737" y="84"/>
                  </a:lnTo>
                  <a:lnTo>
                    <a:pt x="720" y="50"/>
                  </a:lnTo>
                  <a:lnTo>
                    <a:pt x="687" y="34"/>
                  </a:lnTo>
                  <a:lnTo>
                    <a:pt x="603" y="0"/>
                  </a:lnTo>
                  <a:close/>
                </a:path>
              </a:pathLst>
            </a:custGeom>
            <a:solidFill>
              <a:schemeClr val="lt1"/>
            </a:solidFill>
            <a:ln>
              <a:noFill/>
            </a:ln>
          </p:spPr>
          <p:txBody>
            <a:bodyPr spcFirstLastPara="1" wrap="square" lIns="64275" tIns="64275" rIns="64275" bIns="64275" anchor="ctr" anchorCtr="0">
              <a:noAutofit/>
            </a:bodyPr>
            <a:lstStyle/>
            <a:p>
              <a:pPr marL="0" marR="0" lvl="0" indent="0" algn="l" rtl="0">
                <a:lnSpc>
                  <a:spcPct val="100000"/>
                </a:lnSpc>
                <a:spcBef>
                  <a:spcPts val="0"/>
                </a:spcBef>
                <a:spcAft>
                  <a:spcPts val="0"/>
                </a:spcAft>
                <a:buClr>
                  <a:srgbClr val="000000"/>
                </a:buClr>
                <a:buSzPts val="984"/>
                <a:buFont typeface="Arial"/>
                <a:buNone/>
              </a:pPr>
              <a:endParaRPr sz="984" b="0" i="0" u="none" strike="noStrike" cap="none">
                <a:solidFill>
                  <a:srgbClr val="000000"/>
                </a:solidFill>
                <a:latin typeface="Arial"/>
                <a:ea typeface="Arial"/>
                <a:cs typeface="Arial"/>
                <a:sym typeface="Arial"/>
              </a:endParaRPr>
            </a:p>
          </p:txBody>
        </p:sp>
      </p:grpSp>
      <p:sp>
        <p:nvSpPr>
          <p:cNvPr id="8559" name="Google Shape;8559;p114"/>
          <p:cNvSpPr txBox="1"/>
          <p:nvPr/>
        </p:nvSpPr>
        <p:spPr>
          <a:xfrm>
            <a:off x="2563876" y="1680000"/>
            <a:ext cx="3139500" cy="2675700"/>
          </a:xfrm>
          <a:prstGeom prst="rect">
            <a:avLst/>
          </a:prstGeom>
          <a:noFill/>
          <a:ln>
            <a:noFill/>
          </a:ln>
        </p:spPr>
        <p:txBody>
          <a:bodyPr spcFirstLastPara="1" wrap="square" lIns="91425" tIns="45700" rIns="91425" bIns="45700" anchor="t" anchorCtr="0">
            <a:normAutofit/>
          </a:bodyPr>
          <a:lstStyle/>
          <a:p>
            <a:pPr marL="342900" lvl="0" indent="-311151" algn="l" rtl="0">
              <a:lnSpc>
                <a:spcPct val="130000"/>
              </a:lnSpc>
              <a:spcBef>
                <a:spcPts val="1000"/>
              </a:spcBef>
              <a:spcAft>
                <a:spcPts val="0"/>
              </a:spcAft>
              <a:buClr>
                <a:srgbClr val="4D4D4F"/>
              </a:buClr>
              <a:buSzPts val="1500"/>
              <a:buFont typeface="Inter"/>
              <a:buChar char="•"/>
            </a:pPr>
            <a:r>
              <a:rPr lang="en" sz="1500">
                <a:solidFill>
                  <a:srgbClr val="4D4D4F"/>
                </a:solidFill>
                <a:latin typeface="Inter"/>
                <a:ea typeface="Inter"/>
                <a:cs typeface="Inter"/>
                <a:sym typeface="Inter"/>
              </a:rPr>
              <a:t>Contact lenses</a:t>
            </a:r>
            <a:endParaRPr sz="1500">
              <a:solidFill>
                <a:srgbClr val="4D4D4F"/>
              </a:solidFill>
              <a:latin typeface="Inter"/>
              <a:ea typeface="Inter"/>
              <a:cs typeface="Inter"/>
              <a:sym typeface="Inter"/>
            </a:endParaRPr>
          </a:p>
          <a:p>
            <a:pPr marL="342900" lvl="0" indent="-311151" algn="l" rtl="0">
              <a:lnSpc>
                <a:spcPct val="130000"/>
              </a:lnSpc>
              <a:spcBef>
                <a:spcPts val="1000"/>
              </a:spcBef>
              <a:spcAft>
                <a:spcPts val="0"/>
              </a:spcAft>
              <a:buClr>
                <a:srgbClr val="4D4D4F"/>
              </a:buClr>
              <a:buSzPts val="1500"/>
              <a:buFont typeface="Inter"/>
              <a:buChar char="•"/>
            </a:pPr>
            <a:r>
              <a:rPr lang="en" sz="1500">
                <a:solidFill>
                  <a:srgbClr val="4D4D4F"/>
                </a:solidFill>
                <a:latin typeface="Inter"/>
                <a:ea typeface="Inter"/>
                <a:cs typeface="Inter"/>
                <a:sym typeface="Inter"/>
              </a:rPr>
              <a:t>Contact solution and cleaning products</a:t>
            </a:r>
            <a:endParaRPr sz="1500">
              <a:solidFill>
                <a:srgbClr val="4D4D4F"/>
              </a:solidFill>
              <a:latin typeface="Inter"/>
              <a:ea typeface="Inter"/>
              <a:cs typeface="Inter"/>
              <a:sym typeface="Inter"/>
            </a:endParaRPr>
          </a:p>
          <a:p>
            <a:pPr marL="342900" lvl="0" indent="-311151" algn="l" rtl="0">
              <a:lnSpc>
                <a:spcPct val="130000"/>
              </a:lnSpc>
              <a:spcBef>
                <a:spcPts val="1000"/>
              </a:spcBef>
              <a:spcAft>
                <a:spcPts val="0"/>
              </a:spcAft>
              <a:buClr>
                <a:srgbClr val="4D4D4F"/>
              </a:buClr>
              <a:buSzPts val="1500"/>
              <a:buFont typeface="Inter"/>
              <a:buChar char="•"/>
            </a:pPr>
            <a:r>
              <a:rPr lang="en" sz="1500">
                <a:solidFill>
                  <a:srgbClr val="4D4D4F"/>
                </a:solidFill>
                <a:latin typeface="Inter"/>
                <a:ea typeface="Inter"/>
                <a:cs typeface="Inter"/>
                <a:sym typeface="Inter"/>
              </a:rPr>
              <a:t>Prescription glasses and sunglasses</a:t>
            </a:r>
            <a:endParaRPr sz="1500">
              <a:solidFill>
                <a:srgbClr val="4D4D4F"/>
              </a:solidFill>
              <a:latin typeface="Inter"/>
              <a:ea typeface="Inter"/>
              <a:cs typeface="Inter"/>
              <a:sym typeface="Inter"/>
            </a:endParaRPr>
          </a:p>
          <a:p>
            <a:pPr marL="342900" lvl="0" indent="-311151" algn="l" rtl="0">
              <a:lnSpc>
                <a:spcPct val="130000"/>
              </a:lnSpc>
              <a:spcBef>
                <a:spcPts val="1000"/>
              </a:spcBef>
              <a:spcAft>
                <a:spcPts val="0"/>
              </a:spcAft>
              <a:buClr>
                <a:srgbClr val="4D4D4F"/>
              </a:buClr>
              <a:buSzPts val="1500"/>
              <a:buFont typeface="Inter"/>
              <a:buChar char="•"/>
            </a:pPr>
            <a:r>
              <a:rPr lang="en" sz="1500">
                <a:solidFill>
                  <a:srgbClr val="4D4D4F"/>
                </a:solidFill>
                <a:latin typeface="Inter"/>
                <a:ea typeface="Inter"/>
                <a:cs typeface="Inter"/>
                <a:sym typeface="Inter"/>
              </a:rPr>
              <a:t>Eye exams</a:t>
            </a:r>
            <a:endParaRPr sz="1500">
              <a:solidFill>
                <a:srgbClr val="4D4D4F"/>
              </a:solidFill>
              <a:latin typeface="Inter"/>
              <a:ea typeface="Inter"/>
              <a:cs typeface="Inter"/>
              <a:sym typeface="Inter"/>
            </a:endParaRPr>
          </a:p>
        </p:txBody>
      </p:sp>
      <p:sp>
        <p:nvSpPr>
          <p:cNvPr id="8560" name="Google Shape;8560;p114"/>
          <p:cNvSpPr txBox="1"/>
          <p:nvPr/>
        </p:nvSpPr>
        <p:spPr>
          <a:xfrm>
            <a:off x="5611875" y="1641250"/>
            <a:ext cx="3000000" cy="2001000"/>
          </a:xfrm>
          <a:prstGeom prst="rect">
            <a:avLst/>
          </a:prstGeom>
          <a:noFill/>
          <a:ln>
            <a:noFill/>
          </a:ln>
        </p:spPr>
        <p:txBody>
          <a:bodyPr spcFirstLastPara="1" wrap="square" lIns="91425" tIns="91425" rIns="91425" bIns="91425" anchor="t" anchorCtr="0">
            <a:spAutoFit/>
          </a:bodyPr>
          <a:lstStyle/>
          <a:p>
            <a:pPr marL="342900" lvl="0" indent="-311151" algn="l" rtl="0">
              <a:lnSpc>
                <a:spcPct val="130000"/>
              </a:lnSpc>
              <a:spcBef>
                <a:spcPts val="1000"/>
              </a:spcBef>
              <a:spcAft>
                <a:spcPts val="0"/>
              </a:spcAft>
              <a:buClr>
                <a:srgbClr val="4D4D4F"/>
              </a:buClr>
              <a:buSzPts val="1500"/>
              <a:buFont typeface="Inter"/>
              <a:buChar char="•"/>
            </a:pPr>
            <a:r>
              <a:rPr lang="en" sz="1500">
                <a:solidFill>
                  <a:srgbClr val="4D4D4F"/>
                </a:solidFill>
                <a:latin typeface="Inter"/>
                <a:ea typeface="Inter"/>
                <a:cs typeface="Inter"/>
                <a:sym typeface="Inter"/>
              </a:rPr>
              <a:t>Vision screenings</a:t>
            </a:r>
            <a:endParaRPr sz="1500">
              <a:solidFill>
                <a:srgbClr val="4D4D4F"/>
              </a:solidFill>
              <a:latin typeface="Inter"/>
              <a:ea typeface="Inter"/>
              <a:cs typeface="Inter"/>
              <a:sym typeface="Inter"/>
            </a:endParaRPr>
          </a:p>
          <a:p>
            <a:pPr marL="342900" lvl="0" indent="-311151" algn="l" rtl="0">
              <a:lnSpc>
                <a:spcPct val="130000"/>
              </a:lnSpc>
              <a:spcBef>
                <a:spcPts val="1000"/>
              </a:spcBef>
              <a:spcAft>
                <a:spcPts val="0"/>
              </a:spcAft>
              <a:buClr>
                <a:srgbClr val="4D4D4F"/>
              </a:buClr>
              <a:buSzPts val="1500"/>
              <a:buFont typeface="Inter"/>
              <a:buChar char="•"/>
            </a:pPr>
            <a:r>
              <a:rPr lang="en" sz="1500">
                <a:solidFill>
                  <a:srgbClr val="4D4D4F"/>
                </a:solidFill>
                <a:latin typeface="Inter"/>
                <a:ea typeface="Inter"/>
                <a:cs typeface="Inter"/>
                <a:sym typeface="Inter"/>
              </a:rPr>
              <a:t>Eye drops</a:t>
            </a:r>
            <a:endParaRPr sz="1500">
              <a:solidFill>
                <a:srgbClr val="4D4D4F"/>
              </a:solidFill>
              <a:latin typeface="Inter"/>
              <a:ea typeface="Inter"/>
              <a:cs typeface="Inter"/>
              <a:sym typeface="Inter"/>
            </a:endParaRPr>
          </a:p>
          <a:p>
            <a:pPr marL="342900" lvl="0" indent="-311151" algn="l" rtl="0">
              <a:lnSpc>
                <a:spcPct val="130000"/>
              </a:lnSpc>
              <a:spcBef>
                <a:spcPts val="1000"/>
              </a:spcBef>
              <a:spcAft>
                <a:spcPts val="0"/>
              </a:spcAft>
              <a:buClr>
                <a:srgbClr val="4D4D4F"/>
              </a:buClr>
              <a:buSzPts val="1500"/>
              <a:buFont typeface="Inter"/>
              <a:buChar char="•"/>
            </a:pPr>
            <a:r>
              <a:rPr lang="en" sz="1500">
                <a:solidFill>
                  <a:srgbClr val="4D4D4F"/>
                </a:solidFill>
                <a:latin typeface="Inter"/>
                <a:ea typeface="Inter"/>
                <a:cs typeface="Inter"/>
                <a:sym typeface="Inter"/>
              </a:rPr>
              <a:t>Refractions</a:t>
            </a:r>
            <a:endParaRPr sz="1500">
              <a:solidFill>
                <a:srgbClr val="4D4D4F"/>
              </a:solidFill>
              <a:latin typeface="Inter"/>
              <a:ea typeface="Inter"/>
              <a:cs typeface="Inter"/>
              <a:sym typeface="Inter"/>
            </a:endParaRPr>
          </a:p>
          <a:p>
            <a:pPr marL="342900" lvl="0" indent="-311151" algn="l" rtl="0">
              <a:lnSpc>
                <a:spcPct val="130000"/>
              </a:lnSpc>
              <a:spcBef>
                <a:spcPts val="1000"/>
              </a:spcBef>
              <a:spcAft>
                <a:spcPts val="0"/>
              </a:spcAft>
              <a:buClr>
                <a:srgbClr val="4D4D4F"/>
              </a:buClr>
              <a:buSzPts val="1500"/>
              <a:buFont typeface="Inter"/>
              <a:buChar char="•"/>
            </a:pPr>
            <a:r>
              <a:rPr lang="en" sz="1500">
                <a:solidFill>
                  <a:srgbClr val="4D4D4F"/>
                </a:solidFill>
                <a:latin typeface="Inter"/>
                <a:ea typeface="Inter"/>
                <a:cs typeface="Inter"/>
                <a:sym typeface="Inter"/>
              </a:rPr>
              <a:t>Vision correction procedures</a:t>
            </a:r>
            <a:endParaRPr sz="1500">
              <a:solidFill>
                <a:srgbClr val="4D4D4F"/>
              </a:solidFill>
              <a:latin typeface="Inter"/>
              <a:ea typeface="Inter"/>
              <a:cs typeface="Inter"/>
              <a:sym typeface="Inter"/>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8564"/>
        <p:cNvGrpSpPr/>
        <p:nvPr/>
      </p:nvGrpSpPr>
      <p:grpSpPr>
        <a:xfrm>
          <a:off x="0" y="0"/>
          <a:ext cx="0" cy="0"/>
          <a:chOff x="0" y="0"/>
          <a:chExt cx="0" cy="0"/>
        </a:xfrm>
      </p:grpSpPr>
      <p:sp>
        <p:nvSpPr>
          <p:cNvPr id="8565" name="Google Shape;8565;p115"/>
          <p:cNvSpPr txBox="1">
            <a:spLocks noGrp="1"/>
          </p:cNvSpPr>
          <p:nvPr>
            <p:ph type="title"/>
          </p:nvPr>
        </p:nvSpPr>
        <p:spPr>
          <a:xfrm>
            <a:off x="244353" y="200600"/>
            <a:ext cx="8661600" cy="572700"/>
          </a:xfrm>
          <a:prstGeom prst="rect">
            <a:avLst/>
          </a:prstGeom>
          <a:noFill/>
          <a:ln>
            <a:noFill/>
          </a:ln>
        </p:spPr>
        <p:txBody>
          <a:bodyPr spcFirstLastPara="1" wrap="square" lIns="68550" tIns="34275" rIns="68550" bIns="34275" anchor="b" anchorCtr="0">
            <a:normAutofit/>
          </a:bodyPr>
          <a:lstStyle/>
          <a:p>
            <a:pPr marL="0" lvl="0" indent="0" algn="l" rtl="0">
              <a:lnSpc>
                <a:spcPct val="100000"/>
              </a:lnSpc>
              <a:spcBef>
                <a:spcPts val="0"/>
              </a:spcBef>
              <a:spcAft>
                <a:spcPts val="0"/>
              </a:spcAft>
              <a:buSzPts val="2400"/>
              <a:buNone/>
            </a:pPr>
            <a:r>
              <a:rPr lang="en"/>
              <a:t>Preventative care expenses </a:t>
            </a:r>
            <a:endParaRPr/>
          </a:p>
        </p:txBody>
      </p:sp>
      <p:sp>
        <p:nvSpPr>
          <p:cNvPr id="8566" name="Google Shape;8566;p115"/>
          <p:cNvSpPr/>
          <p:nvPr/>
        </p:nvSpPr>
        <p:spPr>
          <a:xfrm>
            <a:off x="610986" y="1680001"/>
            <a:ext cx="1436700" cy="1436700"/>
          </a:xfrm>
          <a:prstGeom prst="ellipse">
            <a:avLst/>
          </a:prstGeom>
          <a:solidFill>
            <a:srgbClr val="FFBF3F"/>
          </a:solidFill>
          <a:ln>
            <a:noFill/>
          </a:ln>
        </p:spPr>
        <p:txBody>
          <a:bodyPr spcFirstLastPara="1" wrap="square" lIns="68550" tIns="34275" rIns="68550" bIns="34275" anchor="ctr" anchorCtr="0">
            <a:noAutofit/>
          </a:bodyPr>
          <a:lstStyle/>
          <a:p>
            <a:pPr marL="0" marR="0" lvl="0" indent="0" algn="ctr" rtl="0">
              <a:lnSpc>
                <a:spcPct val="100000"/>
              </a:lnSpc>
              <a:spcBef>
                <a:spcPts val="0"/>
              </a:spcBef>
              <a:spcAft>
                <a:spcPts val="0"/>
              </a:spcAft>
              <a:buClr>
                <a:srgbClr val="000000"/>
              </a:buClr>
              <a:buSzPts val="1050"/>
              <a:buFont typeface="Arial"/>
              <a:buNone/>
            </a:pPr>
            <a:endParaRPr sz="1050" b="0" i="0" u="none" strike="noStrike" cap="none">
              <a:solidFill>
                <a:srgbClr val="FFFFFF"/>
              </a:solidFill>
              <a:latin typeface="Arial"/>
              <a:ea typeface="Arial"/>
              <a:cs typeface="Arial"/>
              <a:sym typeface="Arial"/>
            </a:endParaRPr>
          </a:p>
        </p:txBody>
      </p:sp>
      <p:sp>
        <p:nvSpPr>
          <p:cNvPr id="8567" name="Google Shape;8567;p115"/>
          <p:cNvSpPr txBox="1"/>
          <p:nvPr/>
        </p:nvSpPr>
        <p:spPr>
          <a:xfrm>
            <a:off x="2563876" y="1680000"/>
            <a:ext cx="3139500" cy="2675700"/>
          </a:xfrm>
          <a:prstGeom prst="rect">
            <a:avLst/>
          </a:prstGeom>
          <a:noFill/>
          <a:ln>
            <a:noFill/>
          </a:ln>
        </p:spPr>
        <p:txBody>
          <a:bodyPr spcFirstLastPara="1" wrap="square" lIns="91425" tIns="45700" rIns="91425" bIns="45700" anchor="t" anchorCtr="0">
            <a:normAutofit/>
          </a:bodyPr>
          <a:lstStyle/>
          <a:p>
            <a:pPr marL="342900" lvl="0" indent="-311151" algn="l" rtl="0">
              <a:lnSpc>
                <a:spcPct val="130000"/>
              </a:lnSpc>
              <a:spcBef>
                <a:spcPts val="1000"/>
              </a:spcBef>
              <a:spcAft>
                <a:spcPts val="0"/>
              </a:spcAft>
              <a:buClr>
                <a:srgbClr val="4D4D4F"/>
              </a:buClr>
              <a:buSzPts val="1500"/>
              <a:buFont typeface="Inter"/>
              <a:buChar char="•"/>
            </a:pPr>
            <a:r>
              <a:rPr lang="en" sz="1500">
                <a:solidFill>
                  <a:srgbClr val="4D4D4F"/>
                </a:solidFill>
                <a:latin typeface="Inter"/>
                <a:ea typeface="Inter"/>
                <a:cs typeface="Inter"/>
                <a:sym typeface="Inter"/>
              </a:rPr>
              <a:t>Annual physicals</a:t>
            </a:r>
            <a:endParaRPr sz="1500">
              <a:solidFill>
                <a:srgbClr val="4D4D4F"/>
              </a:solidFill>
              <a:latin typeface="Inter"/>
              <a:ea typeface="Inter"/>
              <a:cs typeface="Inter"/>
              <a:sym typeface="Inter"/>
            </a:endParaRPr>
          </a:p>
          <a:p>
            <a:pPr marL="342900" lvl="0" indent="-311151" algn="l" rtl="0">
              <a:lnSpc>
                <a:spcPct val="130000"/>
              </a:lnSpc>
              <a:spcBef>
                <a:spcPts val="1000"/>
              </a:spcBef>
              <a:spcAft>
                <a:spcPts val="0"/>
              </a:spcAft>
              <a:buClr>
                <a:srgbClr val="4D4D4F"/>
              </a:buClr>
              <a:buSzPts val="1500"/>
              <a:buFont typeface="Inter"/>
              <a:buChar char="•"/>
            </a:pPr>
            <a:r>
              <a:rPr lang="en" sz="1500">
                <a:solidFill>
                  <a:srgbClr val="4D4D4F"/>
                </a:solidFill>
                <a:latin typeface="Inter"/>
                <a:ea typeface="Inter"/>
                <a:cs typeface="Inter"/>
                <a:sym typeface="Inter"/>
              </a:rPr>
              <a:t>Screenings</a:t>
            </a:r>
            <a:endParaRPr sz="1500">
              <a:solidFill>
                <a:srgbClr val="4D4D4F"/>
              </a:solidFill>
              <a:latin typeface="Inter"/>
              <a:ea typeface="Inter"/>
              <a:cs typeface="Inter"/>
              <a:sym typeface="Inter"/>
            </a:endParaRPr>
          </a:p>
          <a:p>
            <a:pPr marL="342900" lvl="0" indent="-311151" algn="l" rtl="0">
              <a:lnSpc>
                <a:spcPct val="130000"/>
              </a:lnSpc>
              <a:spcBef>
                <a:spcPts val="1000"/>
              </a:spcBef>
              <a:spcAft>
                <a:spcPts val="0"/>
              </a:spcAft>
              <a:buClr>
                <a:srgbClr val="4D4D4F"/>
              </a:buClr>
              <a:buSzPts val="1500"/>
              <a:buFont typeface="Inter"/>
              <a:buChar char="•"/>
            </a:pPr>
            <a:r>
              <a:rPr lang="en" sz="1500">
                <a:solidFill>
                  <a:srgbClr val="4D4D4F"/>
                </a:solidFill>
                <a:latin typeface="Inter"/>
                <a:ea typeface="Inter"/>
                <a:cs typeface="Inter"/>
                <a:sym typeface="Inter"/>
              </a:rPr>
              <a:t>Birth control products</a:t>
            </a:r>
            <a:endParaRPr sz="1500">
              <a:solidFill>
                <a:srgbClr val="4D4D4F"/>
              </a:solidFill>
              <a:latin typeface="Inter"/>
              <a:ea typeface="Inter"/>
              <a:cs typeface="Inter"/>
              <a:sym typeface="Inter"/>
            </a:endParaRPr>
          </a:p>
          <a:p>
            <a:pPr marL="342900" lvl="0" indent="-311151" algn="l" rtl="0">
              <a:lnSpc>
                <a:spcPct val="130000"/>
              </a:lnSpc>
              <a:spcBef>
                <a:spcPts val="1000"/>
              </a:spcBef>
              <a:spcAft>
                <a:spcPts val="0"/>
              </a:spcAft>
              <a:buClr>
                <a:srgbClr val="4D4D4F"/>
              </a:buClr>
              <a:buSzPts val="1500"/>
              <a:buFont typeface="Inter"/>
              <a:buChar char="•"/>
            </a:pPr>
            <a:r>
              <a:rPr lang="en" sz="1500">
                <a:solidFill>
                  <a:srgbClr val="4D4D4F"/>
                </a:solidFill>
                <a:latin typeface="Inter"/>
                <a:ea typeface="Inter"/>
                <a:cs typeface="Inter"/>
                <a:sym typeface="Inter"/>
              </a:rPr>
              <a:t>Prenatal visits </a:t>
            </a:r>
            <a:endParaRPr sz="1500">
              <a:solidFill>
                <a:srgbClr val="4D4D4F"/>
              </a:solidFill>
              <a:latin typeface="Inter"/>
              <a:ea typeface="Inter"/>
              <a:cs typeface="Inter"/>
              <a:sym typeface="Inter"/>
            </a:endParaRPr>
          </a:p>
          <a:p>
            <a:pPr marL="342900" lvl="0" indent="-311151" algn="l" rtl="0">
              <a:lnSpc>
                <a:spcPct val="130000"/>
              </a:lnSpc>
              <a:spcBef>
                <a:spcPts val="1000"/>
              </a:spcBef>
              <a:spcAft>
                <a:spcPts val="0"/>
              </a:spcAft>
              <a:buClr>
                <a:srgbClr val="4D4D4F"/>
              </a:buClr>
              <a:buSzPts val="1500"/>
              <a:buFont typeface="Inter"/>
              <a:buChar char="•"/>
            </a:pPr>
            <a:r>
              <a:rPr lang="en" sz="1500">
                <a:solidFill>
                  <a:srgbClr val="4D4D4F"/>
                </a:solidFill>
                <a:latin typeface="Inter"/>
                <a:ea typeface="Inter"/>
                <a:cs typeface="Inter"/>
                <a:sym typeface="Inter"/>
              </a:rPr>
              <a:t>Flu shots</a:t>
            </a:r>
            <a:endParaRPr sz="1500">
              <a:solidFill>
                <a:srgbClr val="4D4D4F"/>
              </a:solidFill>
              <a:latin typeface="Inter"/>
              <a:ea typeface="Inter"/>
              <a:cs typeface="Inter"/>
              <a:sym typeface="Inter"/>
            </a:endParaRPr>
          </a:p>
        </p:txBody>
      </p:sp>
      <p:sp>
        <p:nvSpPr>
          <p:cNvPr id="8568" name="Google Shape;8568;p115"/>
          <p:cNvSpPr txBox="1"/>
          <p:nvPr/>
        </p:nvSpPr>
        <p:spPr>
          <a:xfrm>
            <a:off x="5611875" y="1641250"/>
            <a:ext cx="3000000" cy="2301000"/>
          </a:xfrm>
          <a:prstGeom prst="rect">
            <a:avLst/>
          </a:prstGeom>
          <a:noFill/>
          <a:ln>
            <a:noFill/>
          </a:ln>
        </p:spPr>
        <p:txBody>
          <a:bodyPr spcFirstLastPara="1" wrap="square" lIns="91425" tIns="91425" rIns="91425" bIns="91425" anchor="t" anchorCtr="0">
            <a:spAutoFit/>
          </a:bodyPr>
          <a:lstStyle/>
          <a:p>
            <a:pPr marL="342900" lvl="0" indent="-311151" algn="l" rtl="0">
              <a:lnSpc>
                <a:spcPct val="130000"/>
              </a:lnSpc>
              <a:spcBef>
                <a:spcPts val="1000"/>
              </a:spcBef>
              <a:spcAft>
                <a:spcPts val="0"/>
              </a:spcAft>
              <a:buClr>
                <a:srgbClr val="4D4D4F"/>
              </a:buClr>
              <a:buSzPts val="1500"/>
              <a:buFont typeface="Inter"/>
              <a:buChar char="•"/>
            </a:pPr>
            <a:r>
              <a:rPr lang="en" sz="1500">
                <a:solidFill>
                  <a:srgbClr val="4D4D4F"/>
                </a:solidFill>
                <a:latin typeface="Inter"/>
                <a:ea typeface="Inter"/>
                <a:cs typeface="Inter"/>
                <a:sym typeface="Inter"/>
              </a:rPr>
              <a:t>Immunizations</a:t>
            </a:r>
            <a:endParaRPr sz="1500">
              <a:solidFill>
                <a:srgbClr val="4D4D4F"/>
              </a:solidFill>
              <a:latin typeface="Inter"/>
              <a:ea typeface="Inter"/>
              <a:cs typeface="Inter"/>
              <a:sym typeface="Inter"/>
            </a:endParaRPr>
          </a:p>
          <a:p>
            <a:pPr marL="342900" lvl="0" indent="-311151" algn="l" rtl="0">
              <a:lnSpc>
                <a:spcPct val="130000"/>
              </a:lnSpc>
              <a:spcBef>
                <a:spcPts val="1000"/>
              </a:spcBef>
              <a:spcAft>
                <a:spcPts val="0"/>
              </a:spcAft>
              <a:buClr>
                <a:srgbClr val="4D4D4F"/>
              </a:buClr>
              <a:buSzPts val="1500"/>
              <a:buFont typeface="Inter"/>
              <a:buChar char="•"/>
            </a:pPr>
            <a:r>
              <a:rPr lang="en" sz="1500">
                <a:solidFill>
                  <a:srgbClr val="4D4D4F"/>
                </a:solidFill>
                <a:latin typeface="Inter"/>
                <a:ea typeface="Inter"/>
                <a:cs typeface="Inter"/>
                <a:sym typeface="Inter"/>
              </a:rPr>
              <a:t>Obesity and weight loss programs</a:t>
            </a:r>
            <a:endParaRPr sz="1500">
              <a:solidFill>
                <a:srgbClr val="4D4D4F"/>
              </a:solidFill>
              <a:latin typeface="Inter"/>
              <a:ea typeface="Inter"/>
              <a:cs typeface="Inter"/>
              <a:sym typeface="Inter"/>
            </a:endParaRPr>
          </a:p>
          <a:p>
            <a:pPr marL="342900" lvl="0" indent="-311151" algn="l" rtl="0">
              <a:lnSpc>
                <a:spcPct val="130000"/>
              </a:lnSpc>
              <a:spcBef>
                <a:spcPts val="1000"/>
              </a:spcBef>
              <a:spcAft>
                <a:spcPts val="0"/>
              </a:spcAft>
              <a:buClr>
                <a:srgbClr val="4D4D4F"/>
              </a:buClr>
              <a:buSzPts val="1500"/>
              <a:buFont typeface="Inter"/>
              <a:buChar char="•"/>
            </a:pPr>
            <a:r>
              <a:rPr lang="en" sz="1500">
                <a:solidFill>
                  <a:srgbClr val="4D4D4F"/>
                </a:solidFill>
                <a:latin typeface="Inter"/>
                <a:ea typeface="Inter"/>
                <a:cs typeface="Inter"/>
                <a:sym typeface="Inter"/>
              </a:rPr>
              <a:t>Tobacco cessation programs</a:t>
            </a:r>
            <a:endParaRPr sz="1500">
              <a:solidFill>
                <a:srgbClr val="4D4D4F"/>
              </a:solidFill>
              <a:latin typeface="Inter"/>
              <a:ea typeface="Inter"/>
              <a:cs typeface="Inter"/>
              <a:sym typeface="Inter"/>
            </a:endParaRPr>
          </a:p>
          <a:p>
            <a:pPr marL="342900" lvl="0" indent="-311151" algn="l" rtl="0">
              <a:lnSpc>
                <a:spcPct val="130000"/>
              </a:lnSpc>
              <a:spcBef>
                <a:spcPts val="1000"/>
              </a:spcBef>
              <a:spcAft>
                <a:spcPts val="0"/>
              </a:spcAft>
              <a:buClr>
                <a:srgbClr val="4D4D4F"/>
              </a:buClr>
              <a:buSzPts val="1500"/>
              <a:buFont typeface="Inter"/>
              <a:buChar char="•"/>
            </a:pPr>
            <a:r>
              <a:rPr lang="en" sz="1500">
                <a:solidFill>
                  <a:srgbClr val="4D4D4F"/>
                </a:solidFill>
                <a:latin typeface="Inter"/>
                <a:ea typeface="Inter"/>
                <a:cs typeface="Inter"/>
                <a:sym typeface="Inter"/>
              </a:rPr>
              <a:t>Well-child visits </a:t>
            </a:r>
            <a:endParaRPr sz="1500">
              <a:solidFill>
                <a:srgbClr val="4D4D4F"/>
              </a:solidFill>
              <a:latin typeface="Inter"/>
              <a:ea typeface="Inter"/>
              <a:cs typeface="Inter"/>
              <a:sym typeface="Inter"/>
            </a:endParaRPr>
          </a:p>
        </p:txBody>
      </p:sp>
      <p:grpSp>
        <p:nvGrpSpPr>
          <p:cNvPr id="8569" name="Google Shape;8569;p115"/>
          <p:cNvGrpSpPr/>
          <p:nvPr/>
        </p:nvGrpSpPr>
        <p:grpSpPr>
          <a:xfrm>
            <a:off x="890414" y="1862477"/>
            <a:ext cx="877821" cy="1071758"/>
            <a:chOff x="3721825" y="1434300"/>
            <a:chExt cx="76675" cy="95500"/>
          </a:xfrm>
        </p:grpSpPr>
        <p:sp>
          <p:nvSpPr>
            <p:cNvPr id="8570" name="Google Shape;8570;p115"/>
            <p:cNvSpPr/>
            <p:nvPr/>
          </p:nvSpPr>
          <p:spPr>
            <a:xfrm>
              <a:off x="3721825" y="1434300"/>
              <a:ext cx="76675" cy="95500"/>
            </a:xfrm>
            <a:custGeom>
              <a:avLst/>
              <a:gdLst/>
              <a:ahLst/>
              <a:cxnLst/>
              <a:rect l="l" t="t" r="r" b="b"/>
              <a:pathLst>
                <a:path w="3067" h="3820" extrusionOk="0">
                  <a:moveTo>
                    <a:pt x="1542" y="268"/>
                  </a:moveTo>
                  <a:lnTo>
                    <a:pt x="1643" y="352"/>
                  </a:lnTo>
                  <a:lnTo>
                    <a:pt x="1743" y="436"/>
                  </a:lnTo>
                  <a:lnTo>
                    <a:pt x="1860" y="503"/>
                  </a:lnTo>
                  <a:lnTo>
                    <a:pt x="1994" y="553"/>
                  </a:lnTo>
                  <a:lnTo>
                    <a:pt x="2128" y="603"/>
                  </a:lnTo>
                  <a:lnTo>
                    <a:pt x="2279" y="637"/>
                  </a:lnTo>
                  <a:lnTo>
                    <a:pt x="2447" y="654"/>
                  </a:lnTo>
                  <a:lnTo>
                    <a:pt x="2597" y="670"/>
                  </a:lnTo>
                  <a:lnTo>
                    <a:pt x="2865" y="670"/>
                  </a:lnTo>
                  <a:lnTo>
                    <a:pt x="2865" y="2295"/>
                  </a:lnTo>
                  <a:lnTo>
                    <a:pt x="2865" y="2312"/>
                  </a:lnTo>
                  <a:lnTo>
                    <a:pt x="2865" y="2396"/>
                  </a:lnTo>
                  <a:lnTo>
                    <a:pt x="2832" y="2496"/>
                  </a:lnTo>
                  <a:lnTo>
                    <a:pt x="2798" y="2580"/>
                  </a:lnTo>
                  <a:lnTo>
                    <a:pt x="2748" y="2664"/>
                  </a:lnTo>
                  <a:lnTo>
                    <a:pt x="2614" y="2848"/>
                  </a:lnTo>
                  <a:lnTo>
                    <a:pt x="2430" y="3032"/>
                  </a:lnTo>
                  <a:lnTo>
                    <a:pt x="2229" y="3200"/>
                  </a:lnTo>
                  <a:lnTo>
                    <a:pt x="2011" y="3350"/>
                  </a:lnTo>
                  <a:lnTo>
                    <a:pt x="1777" y="3484"/>
                  </a:lnTo>
                  <a:lnTo>
                    <a:pt x="1542" y="3618"/>
                  </a:lnTo>
                  <a:lnTo>
                    <a:pt x="1308" y="3484"/>
                  </a:lnTo>
                  <a:lnTo>
                    <a:pt x="1073" y="3350"/>
                  </a:lnTo>
                  <a:lnTo>
                    <a:pt x="839" y="3200"/>
                  </a:lnTo>
                  <a:lnTo>
                    <a:pt x="638" y="3032"/>
                  </a:lnTo>
                  <a:lnTo>
                    <a:pt x="470" y="2848"/>
                  </a:lnTo>
                  <a:lnTo>
                    <a:pt x="336" y="2664"/>
                  </a:lnTo>
                  <a:lnTo>
                    <a:pt x="286" y="2580"/>
                  </a:lnTo>
                  <a:lnTo>
                    <a:pt x="235" y="2496"/>
                  </a:lnTo>
                  <a:lnTo>
                    <a:pt x="219" y="2396"/>
                  </a:lnTo>
                  <a:lnTo>
                    <a:pt x="219" y="2312"/>
                  </a:lnTo>
                  <a:lnTo>
                    <a:pt x="202" y="2295"/>
                  </a:lnTo>
                  <a:lnTo>
                    <a:pt x="219" y="2295"/>
                  </a:lnTo>
                  <a:lnTo>
                    <a:pt x="219" y="670"/>
                  </a:lnTo>
                  <a:lnTo>
                    <a:pt x="470" y="670"/>
                  </a:lnTo>
                  <a:lnTo>
                    <a:pt x="638" y="654"/>
                  </a:lnTo>
                  <a:lnTo>
                    <a:pt x="788" y="637"/>
                  </a:lnTo>
                  <a:lnTo>
                    <a:pt x="939" y="603"/>
                  </a:lnTo>
                  <a:lnTo>
                    <a:pt x="1090" y="553"/>
                  </a:lnTo>
                  <a:lnTo>
                    <a:pt x="1207" y="503"/>
                  </a:lnTo>
                  <a:lnTo>
                    <a:pt x="1341" y="436"/>
                  </a:lnTo>
                  <a:lnTo>
                    <a:pt x="1442" y="352"/>
                  </a:lnTo>
                  <a:lnTo>
                    <a:pt x="1542" y="268"/>
                  </a:lnTo>
                  <a:close/>
                  <a:moveTo>
                    <a:pt x="1542" y="0"/>
                  </a:moveTo>
                  <a:lnTo>
                    <a:pt x="1492" y="17"/>
                  </a:lnTo>
                  <a:lnTo>
                    <a:pt x="1458" y="51"/>
                  </a:lnTo>
                  <a:lnTo>
                    <a:pt x="1375" y="134"/>
                  </a:lnTo>
                  <a:lnTo>
                    <a:pt x="1291" y="218"/>
                  </a:lnTo>
                  <a:lnTo>
                    <a:pt x="1174" y="285"/>
                  </a:lnTo>
                  <a:lnTo>
                    <a:pt x="1056" y="352"/>
                  </a:lnTo>
                  <a:lnTo>
                    <a:pt x="922" y="402"/>
                  </a:lnTo>
                  <a:lnTo>
                    <a:pt x="788" y="436"/>
                  </a:lnTo>
                  <a:lnTo>
                    <a:pt x="638" y="453"/>
                  </a:lnTo>
                  <a:lnTo>
                    <a:pt x="470" y="469"/>
                  </a:lnTo>
                  <a:lnTo>
                    <a:pt x="68" y="469"/>
                  </a:lnTo>
                  <a:lnTo>
                    <a:pt x="34" y="486"/>
                  </a:lnTo>
                  <a:lnTo>
                    <a:pt x="18" y="520"/>
                  </a:lnTo>
                  <a:lnTo>
                    <a:pt x="18" y="570"/>
                  </a:lnTo>
                  <a:lnTo>
                    <a:pt x="18" y="2278"/>
                  </a:lnTo>
                  <a:lnTo>
                    <a:pt x="1" y="2295"/>
                  </a:lnTo>
                  <a:lnTo>
                    <a:pt x="1" y="2312"/>
                  </a:lnTo>
                  <a:lnTo>
                    <a:pt x="18" y="2312"/>
                  </a:lnTo>
                  <a:lnTo>
                    <a:pt x="18" y="2412"/>
                  </a:lnTo>
                  <a:lnTo>
                    <a:pt x="51" y="2530"/>
                  </a:lnTo>
                  <a:lnTo>
                    <a:pt x="118" y="2697"/>
                  </a:lnTo>
                  <a:lnTo>
                    <a:pt x="235" y="2881"/>
                  </a:lnTo>
                  <a:lnTo>
                    <a:pt x="319" y="2999"/>
                  </a:lnTo>
                  <a:lnTo>
                    <a:pt x="420" y="3099"/>
                  </a:lnTo>
                  <a:lnTo>
                    <a:pt x="537" y="3216"/>
                  </a:lnTo>
                  <a:lnTo>
                    <a:pt x="688" y="3334"/>
                  </a:lnTo>
                  <a:lnTo>
                    <a:pt x="855" y="3451"/>
                  </a:lnTo>
                  <a:lnTo>
                    <a:pt x="1040" y="3568"/>
                  </a:lnTo>
                  <a:lnTo>
                    <a:pt x="1257" y="3685"/>
                  </a:lnTo>
                  <a:lnTo>
                    <a:pt x="1492" y="3819"/>
                  </a:lnTo>
                  <a:lnTo>
                    <a:pt x="1576" y="3819"/>
                  </a:lnTo>
                  <a:lnTo>
                    <a:pt x="1827" y="3685"/>
                  </a:lnTo>
                  <a:lnTo>
                    <a:pt x="2045" y="3568"/>
                  </a:lnTo>
                  <a:lnTo>
                    <a:pt x="2229" y="3451"/>
                  </a:lnTo>
                  <a:lnTo>
                    <a:pt x="2396" y="3334"/>
                  </a:lnTo>
                  <a:lnTo>
                    <a:pt x="2530" y="3216"/>
                  </a:lnTo>
                  <a:lnTo>
                    <a:pt x="2648" y="3099"/>
                  </a:lnTo>
                  <a:lnTo>
                    <a:pt x="2748" y="2999"/>
                  </a:lnTo>
                  <a:lnTo>
                    <a:pt x="2832" y="2881"/>
                  </a:lnTo>
                  <a:lnTo>
                    <a:pt x="2966" y="2697"/>
                  </a:lnTo>
                  <a:lnTo>
                    <a:pt x="3033" y="2530"/>
                  </a:lnTo>
                  <a:lnTo>
                    <a:pt x="3066" y="2412"/>
                  </a:lnTo>
                  <a:lnTo>
                    <a:pt x="3066" y="2312"/>
                  </a:lnTo>
                  <a:lnTo>
                    <a:pt x="3066" y="2295"/>
                  </a:lnTo>
                  <a:lnTo>
                    <a:pt x="3066" y="2278"/>
                  </a:lnTo>
                  <a:lnTo>
                    <a:pt x="3066" y="570"/>
                  </a:lnTo>
                  <a:lnTo>
                    <a:pt x="3066" y="520"/>
                  </a:lnTo>
                  <a:lnTo>
                    <a:pt x="3033" y="486"/>
                  </a:lnTo>
                  <a:lnTo>
                    <a:pt x="2999" y="469"/>
                  </a:lnTo>
                  <a:lnTo>
                    <a:pt x="2597" y="469"/>
                  </a:lnTo>
                  <a:lnTo>
                    <a:pt x="2447" y="453"/>
                  </a:lnTo>
                  <a:lnTo>
                    <a:pt x="2296" y="436"/>
                  </a:lnTo>
                  <a:lnTo>
                    <a:pt x="2145" y="402"/>
                  </a:lnTo>
                  <a:lnTo>
                    <a:pt x="2028" y="352"/>
                  </a:lnTo>
                  <a:lnTo>
                    <a:pt x="1894" y="285"/>
                  </a:lnTo>
                  <a:lnTo>
                    <a:pt x="1793" y="218"/>
                  </a:lnTo>
                  <a:lnTo>
                    <a:pt x="1693" y="134"/>
                  </a:lnTo>
                  <a:lnTo>
                    <a:pt x="1626" y="51"/>
                  </a:lnTo>
                  <a:lnTo>
                    <a:pt x="1576" y="17"/>
                  </a:lnTo>
                  <a:lnTo>
                    <a:pt x="1542" y="0"/>
                  </a:lnTo>
                  <a:close/>
                </a:path>
              </a:pathLst>
            </a:custGeom>
            <a:solidFill>
              <a:schemeClr val="lt1"/>
            </a:solidFill>
            <a:ln>
              <a:noFill/>
            </a:ln>
          </p:spPr>
          <p:txBody>
            <a:bodyPr spcFirstLastPara="1" wrap="square" lIns="64275" tIns="64275" rIns="64275" bIns="64275" anchor="ctr" anchorCtr="0">
              <a:noAutofit/>
            </a:bodyPr>
            <a:lstStyle/>
            <a:p>
              <a:pPr marL="0" marR="0" lvl="0" indent="0" algn="l" rtl="0">
                <a:lnSpc>
                  <a:spcPct val="100000"/>
                </a:lnSpc>
                <a:spcBef>
                  <a:spcPts val="0"/>
                </a:spcBef>
                <a:spcAft>
                  <a:spcPts val="0"/>
                </a:spcAft>
                <a:buClr>
                  <a:srgbClr val="000000"/>
                </a:buClr>
                <a:buSzPts val="984"/>
                <a:buFont typeface="Arial"/>
                <a:buNone/>
              </a:pPr>
              <a:endParaRPr sz="984" b="0" i="0" u="none" strike="noStrike" cap="none">
                <a:solidFill>
                  <a:srgbClr val="000000"/>
                </a:solidFill>
                <a:latin typeface="Arial"/>
                <a:ea typeface="Arial"/>
                <a:cs typeface="Arial"/>
                <a:sym typeface="Arial"/>
              </a:endParaRPr>
            </a:p>
          </p:txBody>
        </p:sp>
        <p:sp>
          <p:nvSpPr>
            <p:cNvPr id="8571" name="Google Shape;8571;p115"/>
            <p:cNvSpPr/>
            <p:nvPr/>
          </p:nvSpPr>
          <p:spPr>
            <a:xfrm>
              <a:off x="3744025" y="1467375"/>
              <a:ext cx="36050" cy="32275"/>
            </a:xfrm>
            <a:custGeom>
              <a:avLst/>
              <a:gdLst/>
              <a:ahLst/>
              <a:cxnLst/>
              <a:rect l="l" t="t" r="r" b="b"/>
              <a:pathLst>
                <a:path w="1442" h="1291" extrusionOk="0">
                  <a:moveTo>
                    <a:pt x="1341" y="1"/>
                  </a:moveTo>
                  <a:lnTo>
                    <a:pt x="1291" y="17"/>
                  </a:lnTo>
                  <a:lnTo>
                    <a:pt x="1274" y="51"/>
                  </a:lnTo>
                  <a:lnTo>
                    <a:pt x="537" y="1039"/>
                  </a:lnTo>
                  <a:lnTo>
                    <a:pt x="168" y="671"/>
                  </a:lnTo>
                  <a:lnTo>
                    <a:pt x="135" y="654"/>
                  </a:lnTo>
                  <a:lnTo>
                    <a:pt x="101" y="637"/>
                  </a:lnTo>
                  <a:lnTo>
                    <a:pt x="51" y="654"/>
                  </a:lnTo>
                  <a:lnTo>
                    <a:pt x="18" y="671"/>
                  </a:lnTo>
                  <a:lnTo>
                    <a:pt x="1" y="704"/>
                  </a:lnTo>
                  <a:lnTo>
                    <a:pt x="1" y="738"/>
                  </a:lnTo>
                  <a:lnTo>
                    <a:pt x="1" y="771"/>
                  </a:lnTo>
                  <a:lnTo>
                    <a:pt x="18" y="805"/>
                  </a:lnTo>
                  <a:lnTo>
                    <a:pt x="470" y="1257"/>
                  </a:lnTo>
                  <a:lnTo>
                    <a:pt x="503" y="1274"/>
                  </a:lnTo>
                  <a:lnTo>
                    <a:pt x="537" y="1290"/>
                  </a:lnTo>
                  <a:lnTo>
                    <a:pt x="554" y="1290"/>
                  </a:lnTo>
                  <a:lnTo>
                    <a:pt x="587" y="1274"/>
                  </a:lnTo>
                  <a:lnTo>
                    <a:pt x="621" y="1240"/>
                  </a:lnTo>
                  <a:lnTo>
                    <a:pt x="1425" y="168"/>
                  </a:lnTo>
                  <a:lnTo>
                    <a:pt x="1441" y="135"/>
                  </a:lnTo>
                  <a:lnTo>
                    <a:pt x="1441" y="84"/>
                  </a:lnTo>
                  <a:lnTo>
                    <a:pt x="1441" y="51"/>
                  </a:lnTo>
                  <a:lnTo>
                    <a:pt x="1408" y="17"/>
                  </a:lnTo>
                  <a:lnTo>
                    <a:pt x="1374" y="1"/>
                  </a:lnTo>
                  <a:close/>
                </a:path>
              </a:pathLst>
            </a:custGeom>
            <a:solidFill>
              <a:schemeClr val="lt1"/>
            </a:solidFill>
            <a:ln>
              <a:noFill/>
            </a:ln>
          </p:spPr>
          <p:txBody>
            <a:bodyPr spcFirstLastPara="1" wrap="square" lIns="64275" tIns="64275" rIns="64275" bIns="64275" anchor="ctr" anchorCtr="0">
              <a:noAutofit/>
            </a:bodyPr>
            <a:lstStyle/>
            <a:p>
              <a:pPr marL="0" marR="0" lvl="0" indent="0" algn="l" rtl="0">
                <a:lnSpc>
                  <a:spcPct val="100000"/>
                </a:lnSpc>
                <a:spcBef>
                  <a:spcPts val="0"/>
                </a:spcBef>
                <a:spcAft>
                  <a:spcPts val="0"/>
                </a:spcAft>
                <a:buClr>
                  <a:srgbClr val="000000"/>
                </a:buClr>
                <a:buSzPts val="984"/>
                <a:buFont typeface="Arial"/>
                <a:buNone/>
              </a:pPr>
              <a:endParaRPr sz="984" b="0" i="0" u="none" strike="noStrike" cap="none">
                <a:solidFill>
                  <a:srgbClr val="000000"/>
                </a:solidFill>
                <a:latin typeface="Arial"/>
                <a:ea typeface="Arial"/>
                <a:cs typeface="Arial"/>
                <a:sym typeface="Arial"/>
              </a:endParaRPr>
            </a:p>
          </p:txBody>
        </p:sp>
      </p:gr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8575"/>
        <p:cNvGrpSpPr/>
        <p:nvPr/>
      </p:nvGrpSpPr>
      <p:grpSpPr>
        <a:xfrm>
          <a:off x="0" y="0"/>
          <a:ext cx="0" cy="0"/>
          <a:chOff x="0" y="0"/>
          <a:chExt cx="0" cy="0"/>
        </a:xfrm>
      </p:grpSpPr>
      <p:sp>
        <p:nvSpPr>
          <p:cNvPr id="8576" name="Google Shape;8576;p116"/>
          <p:cNvSpPr txBox="1">
            <a:spLocks noGrp="1"/>
          </p:cNvSpPr>
          <p:nvPr>
            <p:ph type="title"/>
          </p:nvPr>
        </p:nvSpPr>
        <p:spPr>
          <a:xfrm>
            <a:off x="244353" y="200600"/>
            <a:ext cx="8661600" cy="572700"/>
          </a:xfrm>
          <a:prstGeom prst="rect">
            <a:avLst/>
          </a:prstGeom>
          <a:noFill/>
          <a:ln>
            <a:noFill/>
          </a:ln>
        </p:spPr>
        <p:txBody>
          <a:bodyPr spcFirstLastPara="1" wrap="square" lIns="68550" tIns="34275" rIns="68550" bIns="34275" anchor="b" anchorCtr="0">
            <a:normAutofit/>
          </a:bodyPr>
          <a:lstStyle/>
          <a:p>
            <a:pPr marL="0" lvl="0" indent="0" algn="l" rtl="0">
              <a:lnSpc>
                <a:spcPct val="100000"/>
              </a:lnSpc>
              <a:spcBef>
                <a:spcPts val="0"/>
              </a:spcBef>
              <a:spcAft>
                <a:spcPts val="0"/>
              </a:spcAft>
              <a:buSzPts val="2400"/>
              <a:buNone/>
            </a:pPr>
            <a:r>
              <a:rPr lang="en"/>
              <a:t>Ineligible expenses</a:t>
            </a:r>
            <a:endParaRPr/>
          </a:p>
        </p:txBody>
      </p:sp>
      <p:sp>
        <p:nvSpPr>
          <p:cNvPr id="8577" name="Google Shape;8577;p116"/>
          <p:cNvSpPr/>
          <p:nvPr/>
        </p:nvSpPr>
        <p:spPr>
          <a:xfrm>
            <a:off x="610986" y="1680001"/>
            <a:ext cx="1436700" cy="1436700"/>
          </a:xfrm>
          <a:prstGeom prst="ellipse">
            <a:avLst/>
          </a:prstGeom>
          <a:solidFill>
            <a:schemeClr val="accent1"/>
          </a:solidFill>
          <a:ln>
            <a:noFill/>
          </a:ln>
        </p:spPr>
        <p:txBody>
          <a:bodyPr spcFirstLastPara="1" wrap="square" lIns="68550" tIns="34275" rIns="68550" bIns="34275" anchor="ctr" anchorCtr="0">
            <a:noAutofit/>
          </a:bodyPr>
          <a:lstStyle/>
          <a:p>
            <a:pPr marL="0" marR="0" lvl="0" indent="0" algn="ctr" rtl="0">
              <a:lnSpc>
                <a:spcPct val="100000"/>
              </a:lnSpc>
              <a:spcBef>
                <a:spcPts val="0"/>
              </a:spcBef>
              <a:spcAft>
                <a:spcPts val="0"/>
              </a:spcAft>
              <a:buClr>
                <a:srgbClr val="000000"/>
              </a:buClr>
              <a:buSzPts val="1050"/>
              <a:buFont typeface="Arial"/>
              <a:buNone/>
            </a:pPr>
            <a:endParaRPr sz="1050" b="0" i="0" u="none" strike="noStrike" cap="none">
              <a:solidFill>
                <a:srgbClr val="FFFFFF"/>
              </a:solidFill>
              <a:latin typeface="Arial"/>
              <a:ea typeface="Arial"/>
              <a:cs typeface="Arial"/>
              <a:sym typeface="Arial"/>
            </a:endParaRPr>
          </a:p>
        </p:txBody>
      </p:sp>
      <p:sp>
        <p:nvSpPr>
          <p:cNvPr id="8578" name="Google Shape;8578;p116"/>
          <p:cNvSpPr txBox="1"/>
          <p:nvPr/>
        </p:nvSpPr>
        <p:spPr>
          <a:xfrm>
            <a:off x="2563875" y="1680000"/>
            <a:ext cx="5808000" cy="2675700"/>
          </a:xfrm>
          <a:prstGeom prst="rect">
            <a:avLst/>
          </a:prstGeom>
          <a:noFill/>
          <a:ln>
            <a:noFill/>
          </a:ln>
        </p:spPr>
        <p:txBody>
          <a:bodyPr spcFirstLastPara="1" wrap="square" lIns="91425" tIns="45700" rIns="91425" bIns="45700" anchor="t" anchorCtr="0">
            <a:normAutofit/>
          </a:bodyPr>
          <a:lstStyle/>
          <a:p>
            <a:pPr marL="342900" lvl="0" indent="-311151" algn="l" rtl="0">
              <a:lnSpc>
                <a:spcPct val="130000"/>
              </a:lnSpc>
              <a:spcBef>
                <a:spcPts val="1000"/>
              </a:spcBef>
              <a:spcAft>
                <a:spcPts val="0"/>
              </a:spcAft>
              <a:buClr>
                <a:srgbClr val="4D4D4F"/>
              </a:buClr>
              <a:buSzPts val="1500"/>
              <a:buFont typeface="Inter"/>
              <a:buChar char="•"/>
            </a:pPr>
            <a:r>
              <a:rPr lang="en" sz="1500">
                <a:solidFill>
                  <a:srgbClr val="4D4D4F"/>
                </a:solidFill>
                <a:latin typeface="Inter"/>
                <a:ea typeface="Inter"/>
                <a:cs typeface="Inter"/>
                <a:sym typeface="Inter"/>
              </a:rPr>
              <a:t>Expenses solely for cosmetic reasons</a:t>
            </a:r>
            <a:endParaRPr sz="1500">
              <a:solidFill>
                <a:srgbClr val="4D4D4F"/>
              </a:solidFill>
              <a:latin typeface="Inter"/>
              <a:ea typeface="Inter"/>
              <a:cs typeface="Inter"/>
              <a:sym typeface="Inter"/>
            </a:endParaRPr>
          </a:p>
          <a:p>
            <a:pPr marL="342900" lvl="0" indent="-311151" algn="l" rtl="0">
              <a:lnSpc>
                <a:spcPct val="130000"/>
              </a:lnSpc>
              <a:spcBef>
                <a:spcPts val="1000"/>
              </a:spcBef>
              <a:spcAft>
                <a:spcPts val="0"/>
              </a:spcAft>
              <a:buClr>
                <a:srgbClr val="4D4D4F"/>
              </a:buClr>
              <a:buSzPts val="1500"/>
              <a:buFont typeface="Inter"/>
              <a:buChar char="•"/>
            </a:pPr>
            <a:r>
              <a:rPr lang="en" sz="1500">
                <a:solidFill>
                  <a:srgbClr val="4D4D4F"/>
                </a:solidFill>
                <a:latin typeface="Inter"/>
                <a:ea typeface="Inter"/>
                <a:cs typeface="Inter"/>
                <a:sym typeface="Inter"/>
              </a:rPr>
              <a:t>Expenses that are merely beneficial to your general health </a:t>
            </a:r>
            <a:endParaRPr sz="1500">
              <a:solidFill>
                <a:srgbClr val="4D4D4F"/>
              </a:solidFill>
              <a:latin typeface="Inter"/>
              <a:ea typeface="Inter"/>
              <a:cs typeface="Inter"/>
              <a:sym typeface="Inter"/>
            </a:endParaRPr>
          </a:p>
        </p:txBody>
      </p:sp>
      <p:sp>
        <p:nvSpPr>
          <p:cNvPr id="8579" name="Google Shape;8579;p116"/>
          <p:cNvSpPr txBox="1"/>
          <p:nvPr/>
        </p:nvSpPr>
        <p:spPr>
          <a:xfrm>
            <a:off x="743575" y="1554000"/>
            <a:ext cx="1171500" cy="16887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9900">
                <a:solidFill>
                  <a:schemeClr val="lt1"/>
                </a:solidFill>
                <a:latin typeface="Inter"/>
                <a:ea typeface="Inter"/>
                <a:cs typeface="Inter"/>
                <a:sym typeface="Inter"/>
              </a:rPr>
              <a:t>X</a:t>
            </a:r>
            <a:endParaRPr sz="9900">
              <a:solidFill>
                <a:schemeClr val="lt1"/>
              </a:solidFill>
              <a:latin typeface="Inter"/>
              <a:ea typeface="Inter"/>
              <a:cs typeface="Inter"/>
              <a:sym typeface="Inter"/>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8583"/>
        <p:cNvGrpSpPr/>
        <p:nvPr/>
      </p:nvGrpSpPr>
      <p:grpSpPr>
        <a:xfrm>
          <a:off x="0" y="0"/>
          <a:ext cx="0" cy="0"/>
          <a:chOff x="0" y="0"/>
          <a:chExt cx="0" cy="0"/>
        </a:xfrm>
      </p:grpSpPr>
      <p:sp>
        <p:nvSpPr>
          <p:cNvPr id="8584" name="Google Shape;8584;p117"/>
          <p:cNvSpPr txBox="1">
            <a:spLocks noGrp="1"/>
          </p:cNvSpPr>
          <p:nvPr>
            <p:ph type="title"/>
          </p:nvPr>
        </p:nvSpPr>
        <p:spPr>
          <a:xfrm>
            <a:off x="244353" y="200600"/>
            <a:ext cx="8661600" cy="572700"/>
          </a:xfrm>
          <a:prstGeom prst="rect">
            <a:avLst/>
          </a:prstGeom>
          <a:noFill/>
          <a:ln>
            <a:noFill/>
          </a:ln>
        </p:spPr>
        <p:txBody>
          <a:bodyPr spcFirstLastPara="1" wrap="square" lIns="91425" tIns="91425" rIns="91425" bIns="91425" anchor="t" anchorCtr="0">
            <a:normAutofit/>
          </a:bodyPr>
          <a:lstStyle/>
          <a:p>
            <a:pPr marL="0" lvl="0" indent="0" algn="ctr" rtl="0">
              <a:lnSpc>
                <a:spcPct val="100000"/>
              </a:lnSpc>
              <a:spcBef>
                <a:spcPts val="0"/>
              </a:spcBef>
              <a:spcAft>
                <a:spcPts val="0"/>
              </a:spcAft>
              <a:buSzPts val="2400"/>
              <a:buNone/>
            </a:pPr>
            <a:r>
              <a:rPr lang="en" sz="2000">
                <a:solidFill>
                  <a:schemeClr val="lt1"/>
                </a:solidFill>
              </a:rPr>
              <a:t>Additional resources</a:t>
            </a:r>
            <a:endParaRPr sz="2000">
              <a:solidFill>
                <a:schemeClr val="lt1"/>
              </a:solidFill>
            </a:endParaRPr>
          </a:p>
        </p:txBody>
      </p:sp>
      <p:sp>
        <p:nvSpPr>
          <p:cNvPr id="8585" name="Google Shape;8585;p117"/>
          <p:cNvSpPr/>
          <p:nvPr/>
        </p:nvSpPr>
        <p:spPr>
          <a:xfrm>
            <a:off x="853300" y="1326224"/>
            <a:ext cx="3487200" cy="3179700"/>
          </a:xfrm>
          <a:prstGeom prst="roundRect">
            <a:avLst>
              <a:gd name="adj" fmla="val 5336"/>
            </a:avLst>
          </a:prstGeom>
          <a:solidFill>
            <a:schemeClr val="lt1"/>
          </a:solidFill>
          <a:ln>
            <a:noFill/>
          </a:ln>
          <a:effectLst>
            <a:outerShdw blurRad="514350" dist="114300" dir="5400000" algn="bl" rotWithShape="0">
              <a:schemeClr val="lt2">
                <a:alpha val="26270"/>
              </a:schemeClr>
            </a:outerShdw>
          </a:effectLst>
        </p:spPr>
        <p:txBody>
          <a:bodyPr spcFirstLastPara="1" wrap="square" lIns="219450" tIns="1828800" rIns="219450" bIns="9142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Inter ExtraBold"/>
              <a:ea typeface="Inter ExtraBold"/>
              <a:cs typeface="Inter ExtraBold"/>
              <a:sym typeface="Inter ExtraBold"/>
            </a:endParaRPr>
          </a:p>
        </p:txBody>
      </p:sp>
      <p:pic>
        <p:nvPicPr>
          <p:cNvPr id="8586" name="Google Shape;8586;p117"/>
          <p:cNvPicPr preferRelativeResize="0"/>
          <p:nvPr/>
        </p:nvPicPr>
        <p:blipFill rotWithShape="1">
          <a:blip r:embed="rId3">
            <a:alphaModFix/>
          </a:blip>
          <a:srcRect l="18690" t="1421" r="-523" b="6250"/>
          <a:stretch/>
        </p:blipFill>
        <p:spPr>
          <a:xfrm>
            <a:off x="853300" y="1003688"/>
            <a:ext cx="3511200" cy="2642700"/>
          </a:xfrm>
          <a:prstGeom prst="round2SameRect">
            <a:avLst>
              <a:gd name="adj1" fmla="val 9948"/>
              <a:gd name="adj2" fmla="val 0"/>
            </a:avLst>
          </a:prstGeom>
          <a:noFill/>
          <a:ln>
            <a:noFill/>
          </a:ln>
        </p:spPr>
      </p:pic>
      <p:sp>
        <p:nvSpPr>
          <p:cNvPr id="8587" name="Google Shape;8587;p117"/>
          <p:cNvSpPr/>
          <p:nvPr/>
        </p:nvSpPr>
        <p:spPr>
          <a:xfrm>
            <a:off x="1017043" y="3956431"/>
            <a:ext cx="225107" cy="395881"/>
          </a:xfrm>
          <a:custGeom>
            <a:avLst/>
            <a:gdLst/>
            <a:ahLst/>
            <a:cxnLst/>
            <a:rect l="l" t="t" r="r" b="b"/>
            <a:pathLst>
              <a:path w="2229" h="3920" extrusionOk="0">
                <a:moveTo>
                  <a:pt x="1994" y="201"/>
                </a:moveTo>
                <a:lnTo>
                  <a:pt x="2027" y="218"/>
                </a:lnTo>
                <a:lnTo>
                  <a:pt x="2027" y="235"/>
                </a:lnTo>
                <a:lnTo>
                  <a:pt x="2027" y="3685"/>
                </a:lnTo>
                <a:lnTo>
                  <a:pt x="2027" y="3702"/>
                </a:lnTo>
                <a:lnTo>
                  <a:pt x="1994" y="3719"/>
                </a:lnTo>
                <a:lnTo>
                  <a:pt x="235" y="3719"/>
                </a:lnTo>
                <a:lnTo>
                  <a:pt x="218" y="3702"/>
                </a:lnTo>
                <a:lnTo>
                  <a:pt x="201" y="3685"/>
                </a:lnTo>
                <a:lnTo>
                  <a:pt x="201" y="235"/>
                </a:lnTo>
                <a:lnTo>
                  <a:pt x="218" y="218"/>
                </a:lnTo>
                <a:lnTo>
                  <a:pt x="235" y="201"/>
                </a:lnTo>
                <a:close/>
                <a:moveTo>
                  <a:pt x="235" y="0"/>
                </a:moveTo>
                <a:lnTo>
                  <a:pt x="151" y="34"/>
                </a:lnTo>
                <a:lnTo>
                  <a:pt x="67" y="84"/>
                </a:lnTo>
                <a:lnTo>
                  <a:pt x="17" y="151"/>
                </a:lnTo>
                <a:lnTo>
                  <a:pt x="0" y="235"/>
                </a:lnTo>
                <a:lnTo>
                  <a:pt x="0" y="3685"/>
                </a:lnTo>
                <a:lnTo>
                  <a:pt x="17" y="3769"/>
                </a:lnTo>
                <a:lnTo>
                  <a:pt x="67" y="3853"/>
                </a:lnTo>
                <a:lnTo>
                  <a:pt x="151" y="3903"/>
                </a:lnTo>
                <a:lnTo>
                  <a:pt x="235" y="3920"/>
                </a:lnTo>
                <a:lnTo>
                  <a:pt x="1994" y="3920"/>
                </a:lnTo>
                <a:lnTo>
                  <a:pt x="2094" y="3903"/>
                </a:lnTo>
                <a:lnTo>
                  <a:pt x="2161" y="3853"/>
                </a:lnTo>
                <a:lnTo>
                  <a:pt x="2212" y="3769"/>
                </a:lnTo>
                <a:lnTo>
                  <a:pt x="2228" y="3685"/>
                </a:lnTo>
                <a:lnTo>
                  <a:pt x="2228" y="235"/>
                </a:lnTo>
                <a:lnTo>
                  <a:pt x="2212" y="151"/>
                </a:lnTo>
                <a:lnTo>
                  <a:pt x="2161" y="84"/>
                </a:lnTo>
                <a:lnTo>
                  <a:pt x="2094" y="34"/>
                </a:lnTo>
                <a:lnTo>
                  <a:pt x="1994" y="0"/>
                </a:lnTo>
                <a:close/>
              </a:path>
            </a:pathLst>
          </a:custGeom>
          <a:solidFill>
            <a:srgbClr val="25374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588" name="Google Shape;8588;p117"/>
          <p:cNvSpPr/>
          <p:nvPr/>
        </p:nvSpPr>
        <p:spPr>
          <a:xfrm>
            <a:off x="1091472" y="4294747"/>
            <a:ext cx="79580" cy="20400"/>
          </a:xfrm>
          <a:custGeom>
            <a:avLst/>
            <a:gdLst/>
            <a:ahLst/>
            <a:cxnLst/>
            <a:rect l="l" t="t" r="r" b="b"/>
            <a:pathLst>
              <a:path w="788" h="202" extrusionOk="0">
                <a:moveTo>
                  <a:pt x="101" y="0"/>
                </a:moveTo>
                <a:lnTo>
                  <a:pt x="67" y="17"/>
                </a:lnTo>
                <a:lnTo>
                  <a:pt x="34" y="34"/>
                </a:lnTo>
                <a:lnTo>
                  <a:pt x="17" y="67"/>
                </a:lnTo>
                <a:lnTo>
                  <a:pt x="0" y="101"/>
                </a:lnTo>
                <a:lnTo>
                  <a:pt x="17" y="134"/>
                </a:lnTo>
                <a:lnTo>
                  <a:pt x="34" y="168"/>
                </a:lnTo>
                <a:lnTo>
                  <a:pt x="67" y="201"/>
                </a:lnTo>
                <a:lnTo>
                  <a:pt x="721" y="201"/>
                </a:lnTo>
                <a:lnTo>
                  <a:pt x="754" y="168"/>
                </a:lnTo>
                <a:lnTo>
                  <a:pt x="771" y="134"/>
                </a:lnTo>
                <a:lnTo>
                  <a:pt x="788" y="101"/>
                </a:lnTo>
                <a:lnTo>
                  <a:pt x="771" y="67"/>
                </a:lnTo>
                <a:lnTo>
                  <a:pt x="754" y="34"/>
                </a:lnTo>
                <a:lnTo>
                  <a:pt x="721" y="17"/>
                </a:lnTo>
                <a:lnTo>
                  <a:pt x="687" y="0"/>
                </a:lnTo>
                <a:close/>
              </a:path>
            </a:pathLst>
          </a:custGeom>
          <a:solidFill>
            <a:srgbClr val="25374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589" name="Google Shape;8589;p117"/>
          <p:cNvSpPr/>
          <p:nvPr/>
        </p:nvSpPr>
        <p:spPr>
          <a:xfrm>
            <a:off x="1064407" y="3956431"/>
            <a:ext cx="132095" cy="54232"/>
          </a:xfrm>
          <a:custGeom>
            <a:avLst/>
            <a:gdLst/>
            <a:ahLst/>
            <a:cxnLst/>
            <a:rect l="l" t="t" r="r" b="b"/>
            <a:pathLst>
              <a:path w="1308" h="537" extrusionOk="0">
                <a:moveTo>
                  <a:pt x="1073" y="201"/>
                </a:moveTo>
                <a:lnTo>
                  <a:pt x="1089" y="218"/>
                </a:lnTo>
                <a:lnTo>
                  <a:pt x="1106" y="235"/>
                </a:lnTo>
                <a:lnTo>
                  <a:pt x="1106" y="302"/>
                </a:lnTo>
                <a:lnTo>
                  <a:pt x="1089" y="318"/>
                </a:lnTo>
                <a:lnTo>
                  <a:pt x="1073" y="335"/>
                </a:lnTo>
                <a:lnTo>
                  <a:pt x="235" y="335"/>
                </a:lnTo>
                <a:lnTo>
                  <a:pt x="201" y="318"/>
                </a:lnTo>
                <a:lnTo>
                  <a:pt x="201" y="302"/>
                </a:lnTo>
                <a:lnTo>
                  <a:pt x="201" y="235"/>
                </a:lnTo>
                <a:lnTo>
                  <a:pt x="201" y="218"/>
                </a:lnTo>
                <a:lnTo>
                  <a:pt x="235" y="201"/>
                </a:lnTo>
                <a:close/>
                <a:moveTo>
                  <a:pt x="235" y="0"/>
                </a:moveTo>
                <a:lnTo>
                  <a:pt x="134" y="34"/>
                </a:lnTo>
                <a:lnTo>
                  <a:pt x="67" y="84"/>
                </a:lnTo>
                <a:lnTo>
                  <a:pt x="17" y="151"/>
                </a:lnTo>
                <a:lnTo>
                  <a:pt x="0" y="235"/>
                </a:lnTo>
                <a:lnTo>
                  <a:pt x="0" y="302"/>
                </a:lnTo>
                <a:lnTo>
                  <a:pt x="17" y="385"/>
                </a:lnTo>
                <a:lnTo>
                  <a:pt x="67" y="469"/>
                </a:lnTo>
                <a:lnTo>
                  <a:pt x="134" y="519"/>
                </a:lnTo>
                <a:lnTo>
                  <a:pt x="235" y="536"/>
                </a:lnTo>
                <a:lnTo>
                  <a:pt x="1073" y="536"/>
                </a:lnTo>
                <a:lnTo>
                  <a:pt x="1156" y="519"/>
                </a:lnTo>
                <a:lnTo>
                  <a:pt x="1223" y="469"/>
                </a:lnTo>
                <a:lnTo>
                  <a:pt x="1274" y="385"/>
                </a:lnTo>
                <a:lnTo>
                  <a:pt x="1307" y="302"/>
                </a:lnTo>
                <a:lnTo>
                  <a:pt x="1307" y="235"/>
                </a:lnTo>
                <a:lnTo>
                  <a:pt x="1274" y="151"/>
                </a:lnTo>
                <a:lnTo>
                  <a:pt x="1223" y="84"/>
                </a:lnTo>
                <a:lnTo>
                  <a:pt x="1156" y="34"/>
                </a:lnTo>
                <a:lnTo>
                  <a:pt x="1073" y="0"/>
                </a:lnTo>
                <a:close/>
              </a:path>
            </a:pathLst>
          </a:custGeom>
          <a:solidFill>
            <a:srgbClr val="25374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590" name="Google Shape;8590;p117"/>
          <p:cNvSpPr/>
          <p:nvPr/>
        </p:nvSpPr>
        <p:spPr>
          <a:xfrm>
            <a:off x="1064407" y="4098524"/>
            <a:ext cx="20400" cy="94830"/>
          </a:xfrm>
          <a:custGeom>
            <a:avLst/>
            <a:gdLst/>
            <a:ahLst/>
            <a:cxnLst/>
            <a:rect l="l" t="t" r="r" b="b"/>
            <a:pathLst>
              <a:path w="202" h="939" extrusionOk="0">
                <a:moveTo>
                  <a:pt x="101" y="0"/>
                </a:moveTo>
                <a:lnTo>
                  <a:pt x="51" y="17"/>
                </a:lnTo>
                <a:lnTo>
                  <a:pt x="17" y="34"/>
                </a:lnTo>
                <a:lnTo>
                  <a:pt x="0" y="67"/>
                </a:lnTo>
                <a:lnTo>
                  <a:pt x="0" y="101"/>
                </a:lnTo>
                <a:lnTo>
                  <a:pt x="0" y="838"/>
                </a:lnTo>
                <a:lnTo>
                  <a:pt x="0" y="888"/>
                </a:lnTo>
                <a:lnTo>
                  <a:pt x="17" y="921"/>
                </a:lnTo>
                <a:lnTo>
                  <a:pt x="51" y="938"/>
                </a:lnTo>
                <a:lnTo>
                  <a:pt x="134" y="938"/>
                </a:lnTo>
                <a:lnTo>
                  <a:pt x="168" y="921"/>
                </a:lnTo>
                <a:lnTo>
                  <a:pt x="185" y="888"/>
                </a:lnTo>
                <a:lnTo>
                  <a:pt x="201" y="838"/>
                </a:lnTo>
                <a:lnTo>
                  <a:pt x="201" y="101"/>
                </a:lnTo>
                <a:lnTo>
                  <a:pt x="185" y="67"/>
                </a:lnTo>
                <a:lnTo>
                  <a:pt x="168" y="34"/>
                </a:lnTo>
                <a:lnTo>
                  <a:pt x="134" y="17"/>
                </a:lnTo>
                <a:lnTo>
                  <a:pt x="101" y="0"/>
                </a:lnTo>
                <a:close/>
              </a:path>
            </a:pathLst>
          </a:custGeom>
          <a:solidFill>
            <a:srgbClr val="25374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591" name="Google Shape;8591;p117"/>
          <p:cNvSpPr/>
          <p:nvPr/>
        </p:nvSpPr>
        <p:spPr>
          <a:xfrm>
            <a:off x="1101571" y="4098524"/>
            <a:ext cx="20400" cy="94830"/>
          </a:xfrm>
          <a:custGeom>
            <a:avLst/>
            <a:gdLst/>
            <a:ahLst/>
            <a:cxnLst/>
            <a:rect l="l" t="t" r="r" b="b"/>
            <a:pathLst>
              <a:path w="202" h="939" extrusionOk="0">
                <a:moveTo>
                  <a:pt x="101" y="0"/>
                </a:moveTo>
                <a:lnTo>
                  <a:pt x="68" y="17"/>
                </a:lnTo>
                <a:lnTo>
                  <a:pt x="34" y="34"/>
                </a:lnTo>
                <a:lnTo>
                  <a:pt x="18" y="67"/>
                </a:lnTo>
                <a:lnTo>
                  <a:pt x="1" y="101"/>
                </a:lnTo>
                <a:lnTo>
                  <a:pt x="1" y="838"/>
                </a:lnTo>
                <a:lnTo>
                  <a:pt x="18" y="888"/>
                </a:lnTo>
                <a:lnTo>
                  <a:pt x="34" y="921"/>
                </a:lnTo>
                <a:lnTo>
                  <a:pt x="68" y="938"/>
                </a:lnTo>
                <a:lnTo>
                  <a:pt x="152" y="938"/>
                </a:lnTo>
                <a:lnTo>
                  <a:pt x="185" y="921"/>
                </a:lnTo>
                <a:lnTo>
                  <a:pt x="202" y="888"/>
                </a:lnTo>
                <a:lnTo>
                  <a:pt x="202" y="838"/>
                </a:lnTo>
                <a:lnTo>
                  <a:pt x="202" y="101"/>
                </a:lnTo>
                <a:lnTo>
                  <a:pt x="202" y="67"/>
                </a:lnTo>
                <a:lnTo>
                  <a:pt x="185" y="34"/>
                </a:lnTo>
                <a:lnTo>
                  <a:pt x="152" y="17"/>
                </a:lnTo>
                <a:lnTo>
                  <a:pt x="101" y="0"/>
                </a:lnTo>
                <a:close/>
              </a:path>
            </a:pathLst>
          </a:custGeom>
          <a:solidFill>
            <a:srgbClr val="25374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592" name="Google Shape;8592;p117"/>
          <p:cNvSpPr/>
          <p:nvPr/>
        </p:nvSpPr>
        <p:spPr>
          <a:xfrm>
            <a:off x="1179435" y="4098524"/>
            <a:ext cx="20400" cy="94830"/>
          </a:xfrm>
          <a:custGeom>
            <a:avLst/>
            <a:gdLst/>
            <a:ahLst/>
            <a:cxnLst/>
            <a:rect l="l" t="t" r="r" b="b"/>
            <a:pathLst>
              <a:path w="202" h="939" extrusionOk="0">
                <a:moveTo>
                  <a:pt x="101" y="0"/>
                </a:moveTo>
                <a:lnTo>
                  <a:pt x="68" y="17"/>
                </a:lnTo>
                <a:lnTo>
                  <a:pt x="34" y="34"/>
                </a:lnTo>
                <a:lnTo>
                  <a:pt x="17" y="67"/>
                </a:lnTo>
                <a:lnTo>
                  <a:pt x="1" y="101"/>
                </a:lnTo>
                <a:lnTo>
                  <a:pt x="1" y="838"/>
                </a:lnTo>
                <a:lnTo>
                  <a:pt x="17" y="888"/>
                </a:lnTo>
                <a:lnTo>
                  <a:pt x="34" y="921"/>
                </a:lnTo>
                <a:lnTo>
                  <a:pt x="68" y="938"/>
                </a:lnTo>
                <a:lnTo>
                  <a:pt x="151" y="938"/>
                </a:lnTo>
                <a:lnTo>
                  <a:pt x="168" y="921"/>
                </a:lnTo>
                <a:lnTo>
                  <a:pt x="202" y="888"/>
                </a:lnTo>
                <a:lnTo>
                  <a:pt x="202" y="838"/>
                </a:lnTo>
                <a:lnTo>
                  <a:pt x="202" y="101"/>
                </a:lnTo>
                <a:lnTo>
                  <a:pt x="202" y="67"/>
                </a:lnTo>
                <a:lnTo>
                  <a:pt x="168" y="34"/>
                </a:lnTo>
                <a:lnTo>
                  <a:pt x="151" y="17"/>
                </a:lnTo>
                <a:lnTo>
                  <a:pt x="101" y="0"/>
                </a:lnTo>
                <a:close/>
              </a:path>
            </a:pathLst>
          </a:custGeom>
          <a:solidFill>
            <a:srgbClr val="25374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593" name="Google Shape;8593;p117"/>
          <p:cNvSpPr/>
          <p:nvPr/>
        </p:nvSpPr>
        <p:spPr>
          <a:xfrm>
            <a:off x="1140554" y="4098524"/>
            <a:ext cx="20400" cy="94830"/>
          </a:xfrm>
          <a:custGeom>
            <a:avLst/>
            <a:gdLst/>
            <a:ahLst/>
            <a:cxnLst/>
            <a:rect l="l" t="t" r="r" b="b"/>
            <a:pathLst>
              <a:path w="202" h="939" extrusionOk="0">
                <a:moveTo>
                  <a:pt x="101" y="0"/>
                </a:moveTo>
                <a:lnTo>
                  <a:pt x="67" y="17"/>
                </a:lnTo>
                <a:lnTo>
                  <a:pt x="34" y="34"/>
                </a:lnTo>
                <a:lnTo>
                  <a:pt x="17" y="67"/>
                </a:lnTo>
                <a:lnTo>
                  <a:pt x="0" y="101"/>
                </a:lnTo>
                <a:lnTo>
                  <a:pt x="0" y="838"/>
                </a:lnTo>
                <a:lnTo>
                  <a:pt x="17" y="888"/>
                </a:lnTo>
                <a:lnTo>
                  <a:pt x="34" y="921"/>
                </a:lnTo>
                <a:lnTo>
                  <a:pt x="67" y="938"/>
                </a:lnTo>
                <a:lnTo>
                  <a:pt x="151" y="938"/>
                </a:lnTo>
                <a:lnTo>
                  <a:pt x="184" y="921"/>
                </a:lnTo>
                <a:lnTo>
                  <a:pt x="201" y="888"/>
                </a:lnTo>
                <a:lnTo>
                  <a:pt x="201" y="838"/>
                </a:lnTo>
                <a:lnTo>
                  <a:pt x="201" y="101"/>
                </a:lnTo>
                <a:lnTo>
                  <a:pt x="201" y="67"/>
                </a:lnTo>
                <a:lnTo>
                  <a:pt x="184" y="34"/>
                </a:lnTo>
                <a:lnTo>
                  <a:pt x="151" y="17"/>
                </a:lnTo>
                <a:lnTo>
                  <a:pt x="101" y="0"/>
                </a:lnTo>
                <a:close/>
              </a:path>
            </a:pathLst>
          </a:custGeom>
          <a:solidFill>
            <a:srgbClr val="25374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594" name="Google Shape;8594;p117"/>
          <p:cNvSpPr/>
          <p:nvPr/>
        </p:nvSpPr>
        <p:spPr>
          <a:xfrm>
            <a:off x="979778" y="4042676"/>
            <a:ext cx="94830" cy="76247"/>
          </a:xfrm>
          <a:custGeom>
            <a:avLst/>
            <a:gdLst/>
            <a:ahLst/>
            <a:cxnLst/>
            <a:rect l="l" t="t" r="r" b="b"/>
            <a:pathLst>
              <a:path w="939" h="755" extrusionOk="0">
                <a:moveTo>
                  <a:pt x="68" y="0"/>
                </a:moveTo>
                <a:lnTo>
                  <a:pt x="34" y="17"/>
                </a:lnTo>
                <a:lnTo>
                  <a:pt x="1" y="51"/>
                </a:lnTo>
                <a:lnTo>
                  <a:pt x="1" y="101"/>
                </a:lnTo>
                <a:lnTo>
                  <a:pt x="1" y="654"/>
                </a:lnTo>
                <a:lnTo>
                  <a:pt x="1" y="687"/>
                </a:lnTo>
                <a:lnTo>
                  <a:pt x="34" y="721"/>
                </a:lnTo>
                <a:lnTo>
                  <a:pt x="68" y="754"/>
                </a:lnTo>
                <a:lnTo>
                  <a:pt x="135" y="754"/>
                </a:lnTo>
                <a:lnTo>
                  <a:pt x="168" y="721"/>
                </a:lnTo>
                <a:lnTo>
                  <a:pt x="185" y="687"/>
                </a:lnTo>
                <a:lnTo>
                  <a:pt x="202" y="654"/>
                </a:lnTo>
                <a:lnTo>
                  <a:pt x="202" y="201"/>
                </a:lnTo>
                <a:lnTo>
                  <a:pt x="838" y="201"/>
                </a:lnTo>
                <a:lnTo>
                  <a:pt x="872" y="185"/>
                </a:lnTo>
                <a:lnTo>
                  <a:pt x="905" y="168"/>
                </a:lnTo>
                <a:lnTo>
                  <a:pt x="922" y="134"/>
                </a:lnTo>
                <a:lnTo>
                  <a:pt x="939" y="101"/>
                </a:lnTo>
                <a:lnTo>
                  <a:pt x="922" y="51"/>
                </a:lnTo>
                <a:lnTo>
                  <a:pt x="905" y="17"/>
                </a:lnTo>
                <a:lnTo>
                  <a:pt x="872" y="0"/>
                </a:lnTo>
                <a:close/>
              </a:path>
            </a:pathLst>
          </a:custGeom>
          <a:solidFill>
            <a:srgbClr val="25374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595" name="Google Shape;8595;p117"/>
          <p:cNvSpPr/>
          <p:nvPr/>
        </p:nvSpPr>
        <p:spPr>
          <a:xfrm>
            <a:off x="1189635" y="4042676"/>
            <a:ext cx="94830" cy="76247"/>
          </a:xfrm>
          <a:custGeom>
            <a:avLst/>
            <a:gdLst/>
            <a:ahLst/>
            <a:cxnLst/>
            <a:rect l="l" t="t" r="r" b="b"/>
            <a:pathLst>
              <a:path w="939" h="755" extrusionOk="0">
                <a:moveTo>
                  <a:pt x="67" y="0"/>
                </a:moveTo>
                <a:lnTo>
                  <a:pt x="34" y="17"/>
                </a:lnTo>
                <a:lnTo>
                  <a:pt x="0" y="51"/>
                </a:lnTo>
                <a:lnTo>
                  <a:pt x="0" y="101"/>
                </a:lnTo>
                <a:lnTo>
                  <a:pt x="0" y="134"/>
                </a:lnTo>
                <a:lnTo>
                  <a:pt x="34" y="168"/>
                </a:lnTo>
                <a:lnTo>
                  <a:pt x="67" y="185"/>
                </a:lnTo>
                <a:lnTo>
                  <a:pt x="101" y="201"/>
                </a:lnTo>
                <a:lnTo>
                  <a:pt x="737" y="201"/>
                </a:lnTo>
                <a:lnTo>
                  <a:pt x="737" y="654"/>
                </a:lnTo>
                <a:lnTo>
                  <a:pt x="754" y="687"/>
                </a:lnTo>
                <a:lnTo>
                  <a:pt x="771" y="721"/>
                </a:lnTo>
                <a:lnTo>
                  <a:pt x="804" y="754"/>
                </a:lnTo>
                <a:lnTo>
                  <a:pt x="871" y="754"/>
                </a:lnTo>
                <a:lnTo>
                  <a:pt x="905" y="721"/>
                </a:lnTo>
                <a:lnTo>
                  <a:pt x="938" y="687"/>
                </a:lnTo>
                <a:lnTo>
                  <a:pt x="938" y="654"/>
                </a:lnTo>
                <a:lnTo>
                  <a:pt x="938" y="101"/>
                </a:lnTo>
                <a:lnTo>
                  <a:pt x="938" y="51"/>
                </a:lnTo>
                <a:lnTo>
                  <a:pt x="905" y="17"/>
                </a:lnTo>
                <a:lnTo>
                  <a:pt x="871" y="0"/>
                </a:lnTo>
                <a:close/>
              </a:path>
            </a:pathLst>
          </a:custGeom>
          <a:solidFill>
            <a:srgbClr val="25374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596" name="Google Shape;8596;p117"/>
          <p:cNvSpPr/>
          <p:nvPr/>
        </p:nvSpPr>
        <p:spPr>
          <a:xfrm>
            <a:off x="1189635" y="4191536"/>
            <a:ext cx="94830" cy="66047"/>
          </a:xfrm>
          <a:custGeom>
            <a:avLst/>
            <a:gdLst/>
            <a:ahLst/>
            <a:cxnLst/>
            <a:rect l="l" t="t" r="r" b="b"/>
            <a:pathLst>
              <a:path w="939" h="654" extrusionOk="0">
                <a:moveTo>
                  <a:pt x="838" y="0"/>
                </a:moveTo>
                <a:lnTo>
                  <a:pt x="804" y="17"/>
                </a:lnTo>
                <a:lnTo>
                  <a:pt x="771" y="34"/>
                </a:lnTo>
                <a:lnTo>
                  <a:pt x="754" y="67"/>
                </a:lnTo>
                <a:lnTo>
                  <a:pt x="737" y="101"/>
                </a:lnTo>
                <a:lnTo>
                  <a:pt x="737" y="453"/>
                </a:lnTo>
                <a:lnTo>
                  <a:pt x="101" y="453"/>
                </a:lnTo>
                <a:lnTo>
                  <a:pt x="67" y="469"/>
                </a:lnTo>
                <a:lnTo>
                  <a:pt x="34" y="486"/>
                </a:lnTo>
                <a:lnTo>
                  <a:pt x="0" y="520"/>
                </a:lnTo>
                <a:lnTo>
                  <a:pt x="0" y="553"/>
                </a:lnTo>
                <a:lnTo>
                  <a:pt x="0" y="603"/>
                </a:lnTo>
                <a:lnTo>
                  <a:pt x="34" y="637"/>
                </a:lnTo>
                <a:lnTo>
                  <a:pt x="67" y="654"/>
                </a:lnTo>
                <a:lnTo>
                  <a:pt x="871" y="654"/>
                </a:lnTo>
                <a:lnTo>
                  <a:pt x="905" y="637"/>
                </a:lnTo>
                <a:lnTo>
                  <a:pt x="938" y="603"/>
                </a:lnTo>
                <a:lnTo>
                  <a:pt x="938" y="553"/>
                </a:lnTo>
                <a:lnTo>
                  <a:pt x="938" y="101"/>
                </a:lnTo>
                <a:lnTo>
                  <a:pt x="938" y="67"/>
                </a:lnTo>
                <a:lnTo>
                  <a:pt x="905" y="34"/>
                </a:lnTo>
                <a:lnTo>
                  <a:pt x="871" y="17"/>
                </a:lnTo>
                <a:lnTo>
                  <a:pt x="838" y="0"/>
                </a:lnTo>
                <a:close/>
              </a:path>
            </a:pathLst>
          </a:custGeom>
          <a:solidFill>
            <a:srgbClr val="25374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597" name="Google Shape;8597;p117"/>
          <p:cNvSpPr/>
          <p:nvPr/>
        </p:nvSpPr>
        <p:spPr>
          <a:xfrm>
            <a:off x="979778" y="4191536"/>
            <a:ext cx="94830" cy="66047"/>
          </a:xfrm>
          <a:custGeom>
            <a:avLst/>
            <a:gdLst/>
            <a:ahLst/>
            <a:cxnLst/>
            <a:rect l="l" t="t" r="r" b="b"/>
            <a:pathLst>
              <a:path w="939" h="654" extrusionOk="0">
                <a:moveTo>
                  <a:pt x="101" y="0"/>
                </a:moveTo>
                <a:lnTo>
                  <a:pt x="68" y="17"/>
                </a:lnTo>
                <a:lnTo>
                  <a:pt x="34" y="34"/>
                </a:lnTo>
                <a:lnTo>
                  <a:pt x="1" y="67"/>
                </a:lnTo>
                <a:lnTo>
                  <a:pt x="1" y="101"/>
                </a:lnTo>
                <a:lnTo>
                  <a:pt x="1" y="553"/>
                </a:lnTo>
                <a:lnTo>
                  <a:pt x="1" y="603"/>
                </a:lnTo>
                <a:lnTo>
                  <a:pt x="34" y="637"/>
                </a:lnTo>
                <a:lnTo>
                  <a:pt x="68" y="654"/>
                </a:lnTo>
                <a:lnTo>
                  <a:pt x="872" y="654"/>
                </a:lnTo>
                <a:lnTo>
                  <a:pt x="905" y="637"/>
                </a:lnTo>
                <a:lnTo>
                  <a:pt x="922" y="603"/>
                </a:lnTo>
                <a:lnTo>
                  <a:pt x="939" y="553"/>
                </a:lnTo>
                <a:lnTo>
                  <a:pt x="922" y="520"/>
                </a:lnTo>
                <a:lnTo>
                  <a:pt x="905" y="486"/>
                </a:lnTo>
                <a:lnTo>
                  <a:pt x="872" y="469"/>
                </a:lnTo>
                <a:lnTo>
                  <a:pt x="838" y="453"/>
                </a:lnTo>
                <a:lnTo>
                  <a:pt x="202" y="453"/>
                </a:lnTo>
                <a:lnTo>
                  <a:pt x="202" y="101"/>
                </a:lnTo>
                <a:lnTo>
                  <a:pt x="185" y="67"/>
                </a:lnTo>
                <a:lnTo>
                  <a:pt x="168" y="34"/>
                </a:lnTo>
                <a:lnTo>
                  <a:pt x="135" y="17"/>
                </a:lnTo>
                <a:lnTo>
                  <a:pt x="101" y="0"/>
                </a:lnTo>
                <a:close/>
              </a:path>
            </a:pathLst>
          </a:custGeom>
          <a:solidFill>
            <a:srgbClr val="25374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598" name="Google Shape;8598;p117"/>
          <p:cNvSpPr txBox="1"/>
          <p:nvPr/>
        </p:nvSpPr>
        <p:spPr>
          <a:xfrm>
            <a:off x="853300" y="3634213"/>
            <a:ext cx="36096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solidFill>
                  <a:schemeClr val="dk1"/>
                </a:solidFill>
                <a:latin typeface="Inter ExtraBold"/>
                <a:ea typeface="Inter ExtraBold"/>
                <a:cs typeface="Inter ExtraBold"/>
                <a:sym typeface="Inter ExtraBold"/>
              </a:rPr>
              <a:t>Mobile app - Eligible Expense Scanner</a:t>
            </a:r>
            <a:endParaRPr>
              <a:solidFill>
                <a:schemeClr val="dk1"/>
              </a:solidFill>
              <a:latin typeface="Inter ExtraBold"/>
              <a:ea typeface="Inter ExtraBold"/>
              <a:cs typeface="Inter ExtraBold"/>
              <a:sym typeface="Inter ExtraBold"/>
            </a:endParaRPr>
          </a:p>
        </p:txBody>
      </p:sp>
      <p:grpSp>
        <p:nvGrpSpPr>
          <p:cNvPr id="8599" name="Google Shape;8599;p117"/>
          <p:cNvGrpSpPr/>
          <p:nvPr/>
        </p:nvGrpSpPr>
        <p:grpSpPr>
          <a:xfrm>
            <a:off x="4851050" y="1003700"/>
            <a:ext cx="3487200" cy="3467625"/>
            <a:chOff x="829750" y="1021000"/>
            <a:chExt cx="3487200" cy="3467625"/>
          </a:xfrm>
        </p:grpSpPr>
        <p:sp>
          <p:nvSpPr>
            <p:cNvPr id="8600" name="Google Shape;8600;p117"/>
            <p:cNvSpPr/>
            <p:nvPr/>
          </p:nvSpPr>
          <p:spPr>
            <a:xfrm>
              <a:off x="829750" y="1167325"/>
              <a:ext cx="3487200" cy="3321300"/>
            </a:xfrm>
            <a:prstGeom prst="roundRect">
              <a:avLst>
                <a:gd name="adj" fmla="val 5336"/>
              </a:avLst>
            </a:prstGeom>
            <a:solidFill>
              <a:schemeClr val="lt1"/>
            </a:solidFill>
            <a:ln>
              <a:noFill/>
            </a:ln>
            <a:effectLst>
              <a:outerShdw blurRad="514350" dist="114300" dir="5400000" algn="bl" rotWithShape="0">
                <a:schemeClr val="lt2">
                  <a:alpha val="26270"/>
                </a:schemeClr>
              </a:outerShdw>
            </a:effectLst>
          </p:spPr>
          <p:txBody>
            <a:bodyPr spcFirstLastPara="1" wrap="square" lIns="219450" tIns="1828800" rIns="219450" bIns="91425"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en" sz="1400" b="0" i="0" u="none" strike="noStrike" cap="none">
                  <a:solidFill>
                    <a:schemeClr val="dk1"/>
                  </a:solidFill>
                  <a:latin typeface="Inter ExtraBold"/>
                  <a:ea typeface="Inter ExtraBold"/>
                  <a:cs typeface="Inter ExtraBold"/>
                  <a:sym typeface="Inter ExtraBold"/>
                </a:rPr>
                <a:t>Online acco</a:t>
              </a:r>
              <a:r>
                <a:rPr lang="en">
                  <a:solidFill>
                    <a:schemeClr val="dk1"/>
                  </a:solidFill>
                  <a:latin typeface="Inter ExtraBold"/>
                  <a:ea typeface="Inter ExtraBold"/>
                  <a:cs typeface="Inter ExtraBold"/>
                  <a:sym typeface="Inter ExtraBold"/>
                </a:rPr>
                <a:t>Mobile app</a:t>
              </a:r>
              <a:endParaRPr>
                <a:solidFill>
                  <a:schemeClr val="dk1"/>
                </a:solidFill>
                <a:latin typeface="Inter ExtraBold"/>
                <a:ea typeface="Inter ExtraBold"/>
                <a:cs typeface="Inter ExtraBold"/>
                <a:sym typeface="Inter ExtraBold"/>
              </a:endParaRPr>
            </a:p>
            <a:p>
              <a:pPr marL="0" marR="0" lvl="0" indent="0" algn="l" rtl="0">
                <a:lnSpc>
                  <a:spcPct val="100000"/>
                </a:lnSpc>
                <a:spcBef>
                  <a:spcPts val="0"/>
                </a:spcBef>
                <a:spcAft>
                  <a:spcPts val="0"/>
                </a:spcAft>
                <a:buClr>
                  <a:srgbClr val="000000"/>
                </a:buClr>
                <a:buSzPts val="1400"/>
                <a:buFont typeface="Arial"/>
                <a:buNone/>
              </a:pPr>
              <a:r>
                <a:rPr lang="en" sz="1400" b="0" i="0" u="none" strike="noStrike" cap="none">
                  <a:solidFill>
                    <a:schemeClr val="dk1"/>
                  </a:solidFill>
                  <a:latin typeface="Inter ExtraBold"/>
                  <a:ea typeface="Inter ExtraBold"/>
                  <a:cs typeface="Inter ExtraBold"/>
                  <a:sym typeface="Inter ExtraBold"/>
                </a:rPr>
                <a:t>unt</a:t>
              </a:r>
              <a:endParaRPr sz="1400" b="0" i="0" u="none" strike="noStrike" cap="none">
                <a:solidFill>
                  <a:srgbClr val="000000"/>
                </a:solidFill>
                <a:latin typeface="Arial"/>
                <a:ea typeface="Arial"/>
                <a:cs typeface="Arial"/>
                <a:sym typeface="Arial"/>
              </a:endParaRPr>
            </a:p>
          </p:txBody>
        </p:sp>
        <p:pic>
          <p:nvPicPr>
            <p:cNvPr id="8601" name="Google Shape;8601;p117"/>
            <p:cNvPicPr preferRelativeResize="0"/>
            <p:nvPr/>
          </p:nvPicPr>
          <p:blipFill rotWithShape="1">
            <a:blip r:embed="rId4">
              <a:alphaModFix/>
            </a:blip>
            <a:srcRect b="14719"/>
            <a:stretch/>
          </p:blipFill>
          <p:spPr>
            <a:xfrm>
              <a:off x="829750" y="1021000"/>
              <a:ext cx="3487200" cy="2625600"/>
            </a:xfrm>
            <a:prstGeom prst="round2SameRect">
              <a:avLst>
                <a:gd name="adj1" fmla="val 9948"/>
                <a:gd name="adj2" fmla="val 0"/>
              </a:avLst>
            </a:prstGeom>
            <a:noFill/>
            <a:ln>
              <a:noFill/>
            </a:ln>
          </p:spPr>
        </p:pic>
      </p:grpSp>
      <p:grpSp>
        <p:nvGrpSpPr>
          <p:cNvPr id="8602" name="Google Shape;8602;p117"/>
          <p:cNvGrpSpPr/>
          <p:nvPr/>
        </p:nvGrpSpPr>
        <p:grpSpPr>
          <a:xfrm>
            <a:off x="4915012" y="3953859"/>
            <a:ext cx="472027" cy="384166"/>
            <a:chOff x="1198350" y="1044000"/>
            <a:chExt cx="116850" cy="95100"/>
          </a:xfrm>
        </p:grpSpPr>
        <p:sp>
          <p:nvSpPr>
            <p:cNvPr id="8603" name="Google Shape;8603;p117"/>
            <p:cNvSpPr/>
            <p:nvPr/>
          </p:nvSpPr>
          <p:spPr>
            <a:xfrm>
              <a:off x="1248600" y="1095100"/>
              <a:ext cx="16350" cy="18450"/>
            </a:xfrm>
            <a:custGeom>
              <a:avLst/>
              <a:gdLst/>
              <a:ahLst/>
              <a:cxnLst/>
              <a:rect l="l" t="t" r="r" b="b"/>
              <a:pathLst>
                <a:path w="654" h="738" extrusionOk="0">
                  <a:moveTo>
                    <a:pt x="84" y="0"/>
                  </a:moveTo>
                  <a:lnTo>
                    <a:pt x="51" y="17"/>
                  </a:lnTo>
                  <a:lnTo>
                    <a:pt x="17" y="51"/>
                  </a:lnTo>
                  <a:lnTo>
                    <a:pt x="0" y="84"/>
                  </a:lnTo>
                  <a:lnTo>
                    <a:pt x="0" y="118"/>
                  </a:lnTo>
                  <a:lnTo>
                    <a:pt x="0" y="151"/>
                  </a:lnTo>
                  <a:lnTo>
                    <a:pt x="34" y="185"/>
                  </a:lnTo>
                  <a:lnTo>
                    <a:pt x="67" y="201"/>
                  </a:lnTo>
                  <a:lnTo>
                    <a:pt x="151" y="235"/>
                  </a:lnTo>
                  <a:lnTo>
                    <a:pt x="218" y="268"/>
                  </a:lnTo>
                  <a:lnTo>
                    <a:pt x="285" y="319"/>
                  </a:lnTo>
                  <a:lnTo>
                    <a:pt x="335" y="369"/>
                  </a:lnTo>
                  <a:lnTo>
                    <a:pt x="386" y="436"/>
                  </a:lnTo>
                  <a:lnTo>
                    <a:pt x="419" y="503"/>
                  </a:lnTo>
                  <a:lnTo>
                    <a:pt x="436" y="570"/>
                  </a:lnTo>
                  <a:lnTo>
                    <a:pt x="453" y="637"/>
                  </a:lnTo>
                  <a:lnTo>
                    <a:pt x="453" y="670"/>
                  </a:lnTo>
                  <a:lnTo>
                    <a:pt x="469" y="704"/>
                  </a:lnTo>
                  <a:lnTo>
                    <a:pt x="503" y="721"/>
                  </a:lnTo>
                  <a:lnTo>
                    <a:pt x="553" y="737"/>
                  </a:lnTo>
                  <a:lnTo>
                    <a:pt x="587" y="721"/>
                  </a:lnTo>
                  <a:lnTo>
                    <a:pt x="620" y="704"/>
                  </a:lnTo>
                  <a:lnTo>
                    <a:pt x="637" y="670"/>
                  </a:lnTo>
                  <a:lnTo>
                    <a:pt x="654" y="637"/>
                  </a:lnTo>
                  <a:lnTo>
                    <a:pt x="637" y="536"/>
                  </a:lnTo>
                  <a:lnTo>
                    <a:pt x="603" y="436"/>
                  </a:lnTo>
                  <a:lnTo>
                    <a:pt x="570" y="335"/>
                  </a:lnTo>
                  <a:lnTo>
                    <a:pt x="503" y="252"/>
                  </a:lnTo>
                  <a:lnTo>
                    <a:pt x="436" y="185"/>
                  </a:lnTo>
                  <a:lnTo>
                    <a:pt x="335" y="118"/>
                  </a:lnTo>
                  <a:lnTo>
                    <a:pt x="235" y="51"/>
                  </a:lnTo>
                  <a:lnTo>
                    <a:pt x="134" y="17"/>
                  </a:lnTo>
                  <a:lnTo>
                    <a:pt x="84" y="0"/>
                  </a:lnTo>
                  <a:close/>
                </a:path>
              </a:pathLst>
            </a:custGeom>
            <a:solidFill>
              <a:srgbClr val="25374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604" name="Google Shape;8604;p117"/>
            <p:cNvSpPr/>
            <p:nvPr/>
          </p:nvSpPr>
          <p:spPr>
            <a:xfrm>
              <a:off x="1224300" y="1095525"/>
              <a:ext cx="16375" cy="18025"/>
            </a:xfrm>
            <a:custGeom>
              <a:avLst/>
              <a:gdLst/>
              <a:ahLst/>
              <a:cxnLst/>
              <a:rect l="l" t="t" r="r" b="b"/>
              <a:pathLst>
                <a:path w="655" h="721" extrusionOk="0">
                  <a:moveTo>
                    <a:pt x="520" y="0"/>
                  </a:moveTo>
                  <a:lnTo>
                    <a:pt x="403" y="34"/>
                  </a:lnTo>
                  <a:lnTo>
                    <a:pt x="302" y="101"/>
                  </a:lnTo>
                  <a:lnTo>
                    <a:pt x="219" y="168"/>
                  </a:lnTo>
                  <a:lnTo>
                    <a:pt x="135" y="235"/>
                  </a:lnTo>
                  <a:lnTo>
                    <a:pt x="85" y="318"/>
                  </a:lnTo>
                  <a:lnTo>
                    <a:pt x="34" y="419"/>
                  </a:lnTo>
                  <a:lnTo>
                    <a:pt x="18" y="519"/>
                  </a:lnTo>
                  <a:lnTo>
                    <a:pt x="1" y="620"/>
                  </a:lnTo>
                  <a:lnTo>
                    <a:pt x="18" y="653"/>
                  </a:lnTo>
                  <a:lnTo>
                    <a:pt x="34" y="687"/>
                  </a:lnTo>
                  <a:lnTo>
                    <a:pt x="68" y="704"/>
                  </a:lnTo>
                  <a:lnTo>
                    <a:pt x="101" y="720"/>
                  </a:lnTo>
                  <a:lnTo>
                    <a:pt x="135" y="704"/>
                  </a:lnTo>
                  <a:lnTo>
                    <a:pt x="168" y="687"/>
                  </a:lnTo>
                  <a:lnTo>
                    <a:pt x="202" y="653"/>
                  </a:lnTo>
                  <a:lnTo>
                    <a:pt x="202" y="620"/>
                  </a:lnTo>
                  <a:lnTo>
                    <a:pt x="219" y="553"/>
                  </a:lnTo>
                  <a:lnTo>
                    <a:pt x="235" y="486"/>
                  </a:lnTo>
                  <a:lnTo>
                    <a:pt x="269" y="419"/>
                  </a:lnTo>
                  <a:lnTo>
                    <a:pt x="302" y="352"/>
                  </a:lnTo>
                  <a:lnTo>
                    <a:pt x="353" y="302"/>
                  </a:lnTo>
                  <a:lnTo>
                    <a:pt x="420" y="268"/>
                  </a:lnTo>
                  <a:lnTo>
                    <a:pt x="503" y="218"/>
                  </a:lnTo>
                  <a:lnTo>
                    <a:pt x="570" y="184"/>
                  </a:lnTo>
                  <a:lnTo>
                    <a:pt x="621" y="168"/>
                  </a:lnTo>
                  <a:lnTo>
                    <a:pt x="637" y="134"/>
                  </a:lnTo>
                  <a:lnTo>
                    <a:pt x="654" y="101"/>
                  </a:lnTo>
                  <a:lnTo>
                    <a:pt x="637" y="67"/>
                  </a:lnTo>
                  <a:lnTo>
                    <a:pt x="621" y="34"/>
                  </a:lnTo>
                  <a:lnTo>
                    <a:pt x="587" y="0"/>
                  </a:lnTo>
                  <a:close/>
                </a:path>
              </a:pathLst>
            </a:custGeom>
            <a:solidFill>
              <a:srgbClr val="25374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605" name="Google Shape;8605;p117"/>
            <p:cNvSpPr/>
            <p:nvPr/>
          </p:nvSpPr>
          <p:spPr>
            <a:xfrm>
              <a:off x="1229750" y="1072900"/>
              <a:ext cx="29350" cy="29350"/>
            </a:xfrm>
            <a:custGeom>
              <a:avLst/>
              <a:gdLst/>
              <a:ahLst/>
              <a:cxnLst/>
              <a:rect l="l" t="t" r="r" b="b"/>
              <a:pathLst>
                <a:path w="1174" h="1174" extrusionOk="0">
                  <a:moveTo>
                    <a:pt x="671" y="201"/>
                  </a:moveTo>
                  <a:lnTo>
                    <a:pt x="738" y="218"/>
                  </a:lnTo>
                  <a:lnTo>
                    <a:pt x="805" y="268"/>
                  </a:lnTo>
                  <a:lnTo>
                    <a:pt x="855" y="302"/>
                  </a:lnTo>
                  <a:lnTo>
                    <a:pt x="905" y="369"/>
                  </a:lnTo>
                  <a:lnTo>
                    <a:pt x="939" y="436"/>
                  </a:lnTo>
                  <a:lnTo>
                    <a:pt x="972" y="503"/>
                  </a:lnTo>
                  <a:lnTo>
                    <a:pt x="972" y="587"/>
                  </a:lnTo>
                  <a:lnTo>
                    <a:pt x="972" y="671"/>
                  </a:lnTo>
                  <a:lnTo>
                    <a:pt x="939" y="738"/>
                  </a:lnTo>
                  <a:lnTo>
                    <a:pt x="905" y="805"/>
                  </a:lnTo>
                  <a:lnTo>
                    <a:pt x="855" y="855"/>
                  </a:lnTo>
                  <a:lnTo>
                    <a:pt x="805" y="905"/>
                  </a:lnTo>
                  <a:lnTo>
                    <a:pt x="738" y="939"/>
                  </a:lnTo>
                  <a:lnTo>
                    <a:pt x="671" y="972"/>
                  </a:lnTo>
                  <a:lnTo>
                    <a:pt x="503" y="972"/>
                  </a:lnTo>
                  <a:lnTo>
                    <a:pt x="436" y="939"/>
                  </a:lnTo>
                  <a:lnTo>
                    <a:pt x="369" y="905"/>
                  </a:lnTo>
                  <a:lnTo>
                    <a:pt x="319" y="855"/>
                  </a:lnTo>
                  <a:lnTo>
                    <a:pt x="269" y="805"/>
                  </a:lnTo>
                  <a:lnTo>
                    <a:pt x="235" y="738"/>
                  </a:lnTo>
                  <a:lnTo>
                    <a:pt x="202" y="671"/>
                  </a:lnTo>
                  <a:lnTo>
                    <a:pt x="202" y="587"/>
                  </a:lnTo>
                  <a:lnTo>
                    <a:pt x="202" y="503"/>
                  </a:lnTo>
                  <a:lnTo>
                    <a:pt x="235" y="436"/>
                  </a:lnTo>
                  <a:lnTo>
                    <a:pt x="269" y="369"/>
                  </a:lnTo>
                  <a:lnTo>
                    <a:pt x="319" y="302"/>
                  </a:lnTo>
                  <a:lnTo>
                    <a:pt x="369" y="268"/>
                  </a:lnTo>
                  <a:lnTo>
                    <a:pt x="436" y="218"/>
                  </a:lnTo>
                  <a:lnTo>
                    <a:pt x="503" y="201"/>
                  </a:lnTo>
                  <a:close/>
                  <a:moveTo>
                    <a:pt x="470" y="0"/>
                  </a:moveTo>
                  <a:lnTo>
                    <a:pt x="352" y="34"/>
                  </a:lnTo>
                  <a:lnTo>
                    <a:pt x="252" y="101"/>
                  </a:lnTo>
                  <a:lnTo>
                    <a:pt x="168" y="168"/>
                  </a:lnTo>
                  <a:lnTo>
                    <a:pt x="101" y="252"/>
                  </a:lnTo>
                  <a:lnTo>
                    <a:pt x="51" y="352"/>
                  </a:lnTo>
                  <a:lnTo>
                    <a:pt x="17" y="470"/>
                  </a:lnTo>
                  <a:lnTo>
                    <a:pt x="1" y="587"/>
                  </a:lnTo>
                  <a:lnTo>
                    <a:pt x="17" y="704"/>
                  </a:lnTo>
                  <a:lnTo>
                    <a:pt x="51" y="821"/>
                  </a:lnTo>
                  <a:lnTo>
                    <a:pt x="101" y="905"/>
                  </a:lnTo>
                  <a:lnTo>
                    <a:pt x="168" y="1006"/>
                  </a:lnTo>
                  <a:lnTo>
                    <a:pt x="252" y="1073"/>
                  </a:lnTo>
                  <a:lnTo>
                    <a:pt x="352" y="1123"/>
                  </a:lnTo>
                  <a:lnTo>
                    <a:pt x="470" y="1156"/>
                  </a:lnTo>
                  <a:lnTo>
                    <a:pt x="587" y="1173"/>
                  </a:lnTo>
                  <a:lnTo>
                    <a:pt x="704" y="1156"/>
                  </a:lnTo>
                  <a:lnTo>
                    <a:pt x="821" y="1123"/>
                  </a:lnTo>
                  <a:lnTo>
                    <a:pt x="922" y="1073"/>
                  </a:lnTo>
                  <a:lnTo>
                    <a:pt x="1006" y="1006"/>
                  </a:lnTo>
                  <a:lnTo>
                    <a:pt x="1073" y="905"/>
                  </a:lnTo>
                  <a:lnTo>
                    <a:pt x="1123" y="821"/>
                  </a:lnTo>
                  <a:lnTo>
                    <a:pt x="1173" y="704"/>
                  </a:lnTo>
                  <a:lnTo>
                    <a:pt x="1173" y="587"/>
                  </a:lnTo>
                  <a:lnTo>
                    <a:pt x="1173" y="470"/>
                  </a:lnTo>
                  <a:lnTo>
                    <a:pt x="1123" y="352"/>
                  </a:lnTo>
                  <a:lnTo>
                    <a:pt x="1073" y="252"/>
                  </a:lnTo>
                  <a:lnTo>
                    <a:pt x="1006" y="168"/>
                  </a:lnTo>
                  <a:lnTo>
                    <a:pt x="922" y="101"/>
                  </a:lnTo>
                  <a:lnTo>
                    <a:pt x="821" y="34"/>
                  </a:lnTo>
                  <a:lnTo>
                    <a:pt x="704" y="0"/>
                  </a:lnTo>
                  <a:close/>
                </a:path>
              </a:pathLst>
            </a:custGeom>
            <a:solidFill>
              <a:srgbClr val="25374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606" name="Google Shape;8606;p117"/>
            <p:cNvSpPr/>
            <p:nvPr/>
          </p:nvSpPr>
          <p:spPr>
            <a:xfrm>
              <a:off x="1198350" y="1121900"/>
              <a:ext cx="116850" cy="17200"/>
            </a:xfrm>
            <a:custGeom>
              <a:avLst/>
              <a:gdLst/>
              <a:ahLst/>
              <a:cxnLst/>
              <a:rect l="l" t="t" r="r" b="b"/>
              <a:pathLst>
                <a:path w="4674" h="688" extrusionOk="0">
                  <a:moveTo>
                    <a:pt x="4473" y="201"/>
                  </a:moveTo>
                  <a:lnTo>
                    <a:pt x="4473" y="486"/>
                  </a:lnTo>
                  <a:lnTo>
                    <a:pt x="201" y="486"/>
                  </a:lnTo>
                  <a:lnTo>
                    <a:pt x="201" y="201"/>
                  </a:lnTo>
                  <a:close/>
                  <a:moveTo>
                    <a:pt x="101" y="0"/>
                  </a:moveTo>
                  <a:lnTo>
                    <a:pt x="67" y="17"/>
                  </a:lnTo>
                  <a:lnTo>
                    <a:pt x="34" y="34"/>
                  </a:lnTo>
                  <a:lnTo>
                    <a:pt x="17" y="67"/>
                  </a:lnTo>
                  <a:lnTo>
                    <a:pt x="0" y="101"/>
                  </a:lnTo>
                  <a:lnTo>
                    <a:pt x="0" y="587"/>
                  </a:lnTo>
                  <a:lnTo>
                    <a:pt x="17" y="620"/>
                  </a:lnTo>
                  <a:lnTo>
                    <a:pt x="34" y="654"/>
                  </a:lnTo>
                  <a:lnTo>
                    <a:pt x="67" y="670"/>
                  </a:lnTo>
                  <a:lnTo>
                    <a:pt x="101" y="687"/>
                  </a:lnTo>
                  <a:lnTo>
                    <a:pt x="4573" y="687"/>
                  </a:lnTo>
                  <a:lnTo>
                    <a:pt x="4607" y="670"/>
                  </a:lnTo>
                  <a:lnTo>
                    <a:pt x="4640" y="654"/>
                  </a:lnTo>
                  <a:lnTo>
                    <a:pt x="4657" y="620"/>
                  </a:lnTo>
                  <a:lnTo>
                    <a:pt x="4674" y="587"/>
                  </a:lnTo>
                  <a:lnTo>
                    <a:pt x="4674" y="101"/>
                  </a:lnTo>
                  <a:lnTo>
                    <a:pt x="4657" y="67"/>
                  </a:lnTo>
                  <a:lnTo>
                    <a:pt x="4640" y="34"/>
                  </a:lnTo>
                  <a:lnTo>
                    <a:pt x="4607" y="17"/>
                  </a:lnTo>
                  <a:lnTo>
                    <a:pt x="4573" y="0"/>
                  </a:lnTo>
                  <a:close/>
                </a:path>
              </a:pathLst>
            </a:custGeom>
            <a:solidFill>
              <a:srgbClr val="25374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607" name="Google Shape;8607;p117"/>
            <p:cNvSpPr/>
            <p:nvPr/>
          </p:nvSpPr>
          <p:spPr>
            <a:xfrm>
              <a:off x="1206300" y="1056975"/>
              <a:ext cx="101800" cy="69975"/>
            </a:xfrm>
            <a:custGeom>
              <a:avLst/>
              <a:gdLst/>
              <a:ahLst/>
              <a:cxnLst/>
              <a:rect l="l" t="t" r="r" b="b"/>
              <a:pathLst>
                <a:path w="4072" h="2799" extrusionOk="0">
                  <a:moveTo>
                    <a:pt x="101" y="1"/>
                  </a:moveTo>
                  <a:lnTo>
                    <a:pt x="68" y="18"/>
                  </a:lnTo>
                  <a:lnTo>
                    <a:pt x="34" y="34"/>
                  </a:lnTo>
                  <a:lnTo>
                    <a:pt x="17" y="68"/>
                  </a:lnTo>
                  <a:lnTo>
                    <a:pt x="1" y="101"/>
                  </a:lnTo>
                  <a:lnTo>
                    <a:pt x="1" y="2698"/>
                  </a:lnTo>
                  <a:lnTo>
                    <a:pt x="17" y="2748"/>
                  </a:lnTo>
                  <a:lnTo>
                    <a:pt x="34" y="2782"/>
                  </a:lnTo>
                  <a:lnTo>
                    <a:pt x="68" y="2798"/>
                  </a:lnTo>
                  <a:lnTo>
                    <a:pt x="4004" y="2798"/>
                  </a:lnTo>
                  <a:lnTo>
                    <a:pt x="4038" y="2782"/>
                  </a:lnTo>
                  <a:lnTo>
                    <a:pt x="4054" y="2748"/>
                  </a:lnTo>
                  <a:lnTo>
                    <a:pt x="4071" y="2698"/>
                  </a:lnTo>
                  <a:lnTo>
                    <a:pt x="4071" y="1257"/>
                  </a:lnTo>
                  <a:lnTo>
                    <a:pt x="4054" y="1224"/>
                  </a:lnTo>
                  <a:lnTo>
                    <a:pt x="4038" y="1190"/>
                  </a:lnTo>
                  <a:lnTo>
                    <a:pt x="4004" y="1174"/>
                  </a:lnTo>
                  <a:lnTo>
                    <a:pt x="3971" y="1157"/>
                  </a:lnTo>
                  <a:lnTo>
                    <a:pt x="3920" y="1174"/>
                  </a:lnTo>
                  <a:lnTo>
                    <a:pt x="3887" y="1190"/>
                  </a:lnTo>
                  <a:lnTo>
                    <a:pt x="3870" y="1224"/>
                  </a:lnTo>
                  <a:lnTo>
                    <a:pt x="3870" y="1257"/>
                  </a:lnTo>
                  <a:lnTo>
                    <a:pt x="3870" y="2597"/>
                  </a:lnTo>
                  <a:lnTo>
                    <a:pt x="202" y="2597"/>
                  </a:lnTo>
                  <a:lnTo>
                    <a:pt x="202" y="202"/>
                  </a:lnTo>
                  <a:lnTo>
                    <a:pt x="2245" y="202"/>
                  </a:lnTo>
                  <a:lnTo>
                    <a:pt x="2279" y="168"/>
                  </a:lnTo>
                  <a:lnTo>
                    <a:pt x="2295" y="135"/>
                  </a:lnTo>
                  <a:lnTo>
                    <a:pt x="2312" y="101"/>
                  </a:lnTo>
                  <a:lnTo>
                    <a:pt x="2295" y="68"/>
                  </a:lnTo>
                  <a:lnTo>
                    <a:pt x="2279" y="34"/>
                  </a:lnTo>
                  <a:lnTo>
                    <a:pt x="2245" y="18"/>
                  </a:lnTo>
                  <a:lnTo>
                    <a:pt x="2212" y="1"/>
                  </a:lnTo>
                  <a:close/>
                </a:path>
              </a:pathLst>
            </a:custGeom>
            <a:solidFill>
              <a:srgbClr val="25374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608" name="Google Shape;8608;p117"/>
            <p:cNvSpPr/>
            <p:nvPr/>
          </p:nvSpPr>
          <p:spPr>
            <a:xfrm>
              <a:off x="1266175" y="1044000"/>
              <a:ext cx="45675" cy="44425"/>
            </a:xfrm>
            <a:custGeom>
              <a:avLst/>
              <a:gdLst/>
              <a:ahLst/>
              <a:cxnLst/>
              <a:rect l="l" t="t" r="r" b="b"/>
              <a:pathLst>
                <a:path w="1827" h="1777" extrusionOk="0">
                  <a:moveTo>
                    <a:pt x="939" y="202"/>
                  </a:moveTo>
                  <a:lnTo>
                    <a:pt x="1073" y="218"/>
                  </a:lnTo>
                  <a:lnTo>
                    <a:pt x="1207" y="252"/>
                  </a:lnTo>
                  <a:lnTo>
                    <a:pt x="1324" y="319"/>
                  </a:lnTo>
                  <a:lnTo>
                    <a:pt x="1425" y="403"/>
                  </a:lnTo>
                  <a:lnTo>
                    <a:pt x="1509" y="503"/>
                  </a:lnTo>
                  <a:lnTo>
                    <a:pt x="1576" y="620"/>
                  </a:lnTo>
                  <a:lnTo>
                    <a:pt x="1609" y="754"/>
                  </a:lnTo>
                  <a:lnTo>
                    <a:pt x="1626" y="888"/>
                  </a:lnTo>
                  <a:lnTo>
                    <a:pt x="1609" y="1022"/>
                  </a:lnTo>
                  <a:lnTo>
                    <a:pt x="1576" y="1156"/>
                  </a:lnTo>
                  <a:lnTo>
                    <a:pt x="1509" y="1274"/>
                  </a:lnTo>
                  <a:lnTo>
                    <a:pt x="1425" y="1374"/>
                  </a:lnTo>
                  <a:lnTo>
                    <a:pt x="1324" y="1458"/>
                  </a:lnTo>
                  <a:lnTo>
                    <a:pt x="1207" y="1525"/>
                  </a:lnTo>
                  <a:lnTo>
                    <a:pt x="1073" y="1558"/>
                  </a:lnTo>
                  <a:lnTo>
                    <a:pt x="939" y="1575"/>
                  </a:lnTo>
                  <a:lnTo>
                    <a:pt x="386" y="1575"/>
                  </a:lnTo>
                  <a:lnTo>
                    <a:pt x="436" y="1525"/>
                  </a:lnTo>
                  <a:lnTo>
                    <a:pt x="470" y="1458"/>
                  </a:lnTo>
                  <a:lnTo>
                    <a:pt x="470" y="1408"/>
                  </a:lnTo>
                  <a:lnTo>
                    <a:pt x="436" y="1357"/>
                  </a:lnTo>
                  <a:lnTo>
                    <a:pt x="353" y="1257"/>
                  </a:lnTo>
                  <a:lnTo>
                    <a:pt x="302" y="1140"/>
                  </a:lnTo>
                  <a:lnTo>
                    <a:pt x="269" y="1006"/>
                  </a:lnTo>
                  <a:lnTo>
                    <a:pt x="252" y="888"/>
                  </a:lnTo>
                  <a:lnTo>
                    <a:pt x="269" y="754"/>
                  </a:lnTo>
                  <a:lnTo>
                    <a:pt x="302" y="620"/>
                  </a:lnTo>
                  <a:lnTo>
                    <a:pt x="369" y="503"/>
                  </a:lnTo>
                  <a:lnTo>
                    <a:pt x="453" y="403"/>
                  </a:lnTo>
                  <a:lnTo>
                    <a:pt x="554" y="319"/>
                  </a:lnTo>
                  <a:lnTo>
                    <a:pt x="671" y="252"/>
                  </a:lnTo>
                  <a:lnTo>
                    <a:pt x="805" y="218"/>
                  </a:lnTo>
                  <a:lnTo>
                    <a:pt x="939" y="202"/>
                  </a:lnTo>
                  <a:close/>
                  <a:moveTo>
                    <a:pt x="939" y="1"/>
                  </a:moveTo>
                  <a:lnTo>
                    <a:pt x="755" y="17"/>
                  </a:lnTo>
                  <a:lnTo>
                    <a:pt x="587" y="68"/>
                  </a:lnTo>
                  <a:lnTo>
                    <a:pt x="436" y="151"/>
                  </a:lnTo>
                  <a:lnTo>
                    <a:pt x="319" y="252"/>
                  </a:lnTo>
                  <a:lnTo>
                    <a:pt x="202" y="386"/>
                  </a:lnTo>
                  <a:lnTo>
                    <a:pt x="118" y="537"/>
                  </a:lnTo>
                  <a:lnTo>
                    <a:pt x="68" y="704"/>
                  </a:lnTo>
                  <a:lnTo>
                    <a:pt x="51" y="888"/>
                  </a:lnTo>
                  <a:lnTo>
                    <a:pt x="68" y="1039"/>
                  </a:lnTo>
                  <a:lnTo>
                    <a:pt x="101" y="1173"/>
                  </a:lnTo>
                  <a:lnTo>
                    <a:pt x="152" y="1307"/>
                  </a:lnTo>
                  <a:lnTo>
                    <a:pt x="235" y="1441"/>
                  </a:lnTo>
                  <a:lnTo>
                    <a:pt x="168" y="1475"/>
                  </a:lnTo>
                  <a:lnTo>
                    <a:pt x="51" y="1558"/>
                  </a:lnTo>
                  <a:lnTo>
                    <a:pt x="18" y="1609"/>
                  </a:lnTo>
                  <a:lnTo>
                    <a:pt x="1" y="1659"/>
                  </a:lnTo>
                  <a:lnTo>
                    <a:pt x="34" y="1726"/>
                  </a:lnTo>
                  <a:lnTo>
                    <a:pt x="85" y="1760"/>
                  </a:lnTo>
                  <a:lnTo>
                    <a:pt x="118" y="1776"/>
                  </a:lnTo>
                  <a:lnTo>
                    <a:pt x="939" y="1776"/>
                  </a:lnTo>
                  <a:lnTo>
                    <a:pt x="1123" y="1760"/>
                  </a:lnTo>
                  <a:lnTo>
                    <a:pt x="1291" y="1709"/>
                  </a:lnTo>
                  <a:lnTo>
                    <a:pt x="1442" y="1626"/>
                  </a:lnTo>
                  <a:lnTo>
                    <a:pt x="1576" y="1508"/>
                  </a:lnTo>
                  <a:lnTo>
                    <a:pt x="1676" y="1374"/>
                  </a:lnTo>
                  <a:lnTo>
                    <a:pt x="1760" y="1223"/>
                  </a:lnTo>
                  <a:lnTo>
                    <a:pt x="1810" y="1073"/>
                  </a:lnTo>
                  <a:lnTo>
                    <a:pt x="1827" y="888"/>
                  </a:lnTo>
                  <a:lnTo>
                    <a:pt x="1810" y="704"/>
                  </a:lnTo>
                  <a:lnTo>
                    <a:pt x="1760" y="537"/>
                  </a:lnTo>
                  <a:lnTo>
                    <a:pt x="1676" y="386"/>
                  </a:lnTo>
                  <a:lnTo>
                    <a:pt x="1576" y="252"/>
                  </a:lnTo>
                  <a:lnTo>
                    <a:pt x="1442" y="151"/>
                  </a:lnTo>
                  <a:lnTo>
                    <a:pt x="1291" y="68"/>
                  </a:lnTo>
                  <a:lnTo>
                    <a:pt x="1123" y="17"/>
                  </a:lnTo>
                  <a:lnTo>
                    <a:pt x="939" y="1"/>
                  </a:lnTo>
                  <a:close/>
                </a:path>
              </a:pathLst>
            </a:custGeom>
            <a:solidFill>
              <a:srgbClr val="25374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609" name="Google Shape;8609;p117"/>
            <p:cNvSpPr/>
            <p:nvPr/>
          </p:nvSpPr>
          <p:spPr>
            <a:xfrm>
              <a:off x="1279175" y="1064525"/>
              <a:ext cx="5050" cy="4625"/>
            </a:xfrm>
            <a:custGeom>
              <a:avLst/>
              <a:gdLst/>
              <a:ahLst/>
              <a:cxnLst/>
              <a:rect l="l" t="t" r="r" b="b"/>
              <a:pathLst>
                <a:path w="202" h="185" extrusionOk="0">
                  <a:moveTo>
                    <a:pt x="50" y="0"/>
                  </a:moveTo>
                  <a:lnTo>
                    <a:pt x="34" y="17"/>
                  </a:lnTo>
                  <a:lnTo>
                    <a:pt x="17" y="34"/>
                  </a:lnTo>
                  <a:lnTo>
                    <a:pt x="17" y="51"/>
                  </a:lnTo>
                  <a:lnTo>
                    <a:pt x="0" y="67"/>
                  </a:lnTo>
                  <a:lnTo>
                    <a:pt x="0" y="84"/>
                  </a:lnTo>
                  <a:lnTo>
                    <a:pt x="17" y="134"/>
                  </a:lnTo>
                  <a:lnTo>
                    <a:pt x="34" y="168"/>
                  </a:lnTo>
                  <a:lnTo>
                    <a:pt x="67" y="185"/>
                  </a:lnTo>
                  <a:lnTo>
                    <a:pt x="134" y="185"/>
                  </a:lnTo>
                  <a:lnTo>
                    <a:pt x="151" y="168"/>
                  </a:lnTo>
                  <a:lnTo>
                    <a:pt x="168" y="168"/>
                  </a:lnTo>
                  <a:lnTo>
                    <a:pt x="201" y="134"/>
                  </a:lnTo>
                  <a:lnTo>
                    <a:pt x="201" y="84"/>
                  </a:lnTo>
                  <a:lnTo>
                    <a:pt x="201" y="67"/>
                  </a:lnTo>
                  <a:lnTo>
                    <a:pt x="201" y="51"/>
                  </a:lnTo>
                  <a:lnTo>
                    <a:pt x="184" y="34"/>
                  </a:lnTo>
                  <a:lnTo>
                    <a:pt x="168" y="17"/>
                  </a:lnTo>
                  <a:lnTo>
                    <a:pt x="134" y="0"/>
                  </a:lnTo>
                  <a:close/>
                </a:path>
              </a:pathLst>
            </a:custGeom>
            <a:solidFill>
              <a:srgbClr val="25374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610" name="Google Shape;8610;p117"/>
            <p:cNvSpPr/>
            <p:nvPr/>
          </p:nvSpPr>
          <p:spPr>
            <a:xfrm>
              <a:off x="1287550" y="1064525"/>
              <a:ext cx="5050" cy="4625"/>
            </a:xfrm>
            <a:custGeom>
              <a:avLst/>
              <a:gdLst/>
              <a:ahLst/>
              <a:cxnLst/>
              <a:rect l="l" t="t" r="r" b="b"/>
              <a:pathLst>
                <a:path w="202" h="185" extrusionOk="0">
                  <a:moveTo>
                    <a:pt x="34" y="0"/>
                  </a:moveTo>
                  <a:lnTo>
                    <a:pt x="17" y="17"/>
                  </a:lnTo>
                  <a:lnTo>
                    <a:pt x="0" y="51"/>
                  </a:lnTo>
                  <a:lnTo>
                    <a:pt x="0" y="84"/>
                  </a:lnTo>
                  <a:lnTo>
                    <a:pt x="0" y="134"/>
                  </a:lnTo>
                  <a:lnTo>
                    <a:pt x="17" y="168"/>
                  </a:lnTo>
                  <a:lnTo>
                    <a:pt x="34" y="168"/>
                  </a:lnTo>
                  <a:lnTo>
                    <a:pt x="50" y="185"/>
                  </a:lnTo>
                  <a:lnTo>
                    <a:pt x="134" y="185"/>
                  </a:lnTo>
                  <a:lnTo>
                    <a:pt x="151" y="168"/>
                  </a:lnTo>
                  <a:lnTo>
                    <a:pt x="168" y="168"/>
                  </a:lnTo>
                  <a:lnTo>
                    <a:pt x="184" y="134"/>
                  </a:lnTo>
                  <a:lnTo>
                    <a:pt x="201" y="84"/>
                  </a:lnTo>
                  <a:lnTo>
                    <a:pt x="184" y="51"/>
                  </a:lnTo>
                  <a:lnTo>
                    <a:pt x="168" y="17"/>
                  </a:lnTo>
                  <a:lnTo>
                    <a:pt x="151" y="0"/>
                  </a:lnTo>
                  <a:close/>
                </a:path>
              </a:pathLst>
            </a:custGeom>
            <a:solidFill>
              <a:srgbClr val="25374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611" name="Google Shape;8611;p117"/>
            <p:cNvSpPr/>
            <p:nvPr/>
          </p:nvSpPr>
          <p:spPr>
            <a:xfrm>
              <a:off x="1295500" y="1064525"/>
              <a:ext cx="5050" cy="4625"/>
            </a:xfrm>
            <a:custGeom>
              <a:avLst/>
              <a:gdLst/>
              <a:ahLst/>
              <a:cxnLst/>
              <a:rect l="l" t="t" r="r" b="b"/>
              <a:pathLst>
                <a:path w="202" h="185" extrusionOk="0">
                  <a:moveTo>
                    <a:pt x="51" y="0"/>
                  </a:moveTo>
                  <a:lnTo>
                    <a:pt x="34" y="17"/>
                  </a:lnTo>
                  <a:lnTo>
                    <a:pt x="0" y="51"/>
                  </a:lnTo>
                  <a:lnTo>
                    <a:pt x="0" y="84"/>
                  </a:lnTo>
                  <a:lnTo>
                    <a:pt x="0" y="118"/>
                  </a:lnTo>
                  <a:lnTo>
                    <a:pt x="0" y="134"/>
                  </a:lnTo>
                  <a:lnTo>
                    <a:pt x="17" y="151"/>
                  </a:lnTo>
                  <a:lnTo>
                    <a:pt x="34" y="168"/>
                  </a:lnTo>
                  <a:lnTo>
                    <a:pt x="51" y="168"/>
                  </a:lnTo>
                  <a:lnTo>
                    <a:pt x="67" y="185"/>
                  </a:lnTo>
                  <a:lnTo>
                    <a:pt x="134" y="185"/>
                  </a:lnTo>
                  <a:lnTo>
                    <a:pt x="151" y="168"/>
                  </a:lnTo>
                  <a:lnTo>
                    <a:pt x="168" y="168"/>
                  </a:lnTo>
                  <a:lnTo>
                    <a:pt x="185" y="151"/>
                  </a:lnTo>
                  <a:lnTo>
                    <a:pt x="185" y="134"/>
                  </a:lnTo>
                  <a:lnTo>
                    <a:pt x="201" y="118"/>
                  </a:lnTo>
                  <a:lnTo>
                    <a:pt x="201" y="84"/>
                  </a:lnTo>
                  <a:lnTo>
                    <a:pt x="185" y="51"/>
                  </a:lnTo>
                  <a:lnTo>
                    <a:pt x="168" y="17"/>
                  </a:lnTo>
                  <a:lnTo>
                    <a:pt x="151" y="0"/>
                  </a:lnTo>
                  <a:close/>
                </a:path>
              </a:pathLst>
            </a:custGeom>
            <a:solidFill>
              <a:srgbClr val="25374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8612" name="Google Shape;8612;p117"/>
          <p:cNvGrpSpPr/>
          <p:nvPr/>
        </p:nvGrpSpPr>
        <p:grpSpPr>
          <a:xfrm>
            <a:off x="5177309" y="1084086"/>
            <a:ext cx="2834703" cy="2515504"/>
            <a:chOff x="4762150" y="933650"/>
            <a:chExt cx="3779100" cy="3601294"/>
          </a:xfrm>
        </p:grpSpPr>
        <p:sp>
          <p:nvSpPr>
            <p:cNvPr id="8613" name="Google Shape;8613;p117"/>
            <p:cNvSpPr/>
            <p:nvPr/>
          </p:nvSpPr>
          <p:spPr>
            <a:xfrm>
              <a:off x="4762150" y="933650"/>
              <a:ext cx="3779100" cy="3601200"/>
            </a:xfrm>
            <a:prstGeom prst="rect">
              <a:avLst/>
            </a:prstGeom>
            <a:solidFill>
              <a:schemeClr val="lt1"/>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8614" name="Google Shape;8614;p117"/>
            <p:cNvPicPr preferRelativeResize="0"/>
            <p:nvPr/>
          </p:nvPicPr>
          <p:blipFill rotWithShape="1">
            <a:blip r:embed="rId5">
              <a:alphaModFix/>
            </a:blip>
            <a:srcRect l="622" r="622" b="4761"/>
            <a:stretch/>
          </p:blipFill>
          <p:spPr>
            <a:xfrm>
              <a:off x="4764625" y="963813"/>
              <a:ext cx="3776472" cy="2187413"/>
            </a:xfrm>
            <a:prstGeom prst="rect">
              <a:avLst/>
            </a:prstGeom>
            <a:noFill/>
            <a:ln>
              <a:noFill/>
            </a:ln>
          </p:spPr>
        </p:pic>
        <p:pic>
          <p:nvPicPr>
            <p:cNvPr id="8615" name="Google Shape;8615;p117"/>
            <p:cNvPicPr preferRelativeResize="0"/>
            <p:nvPr/>
          </p:nvPicPr>
          <p:blipFill rotWithShape="1">
            <a:blip r:embed="rId6">
              <a:alphaModFix/>
            </a:blip>
            <a:srcRect t="4897"/>
            <a:stretch/>
          </p:blipFill>
          <p:spPr>
            <a:xfrm>
              <a:off x="4764625" y="3139925"/>
              <a:ext cx="3776469" cy="1395020"/>
            </a:xfrm>
            <a:prstGeom prst="rect">
              <a:avLst/>
            </a:prstGeom>
            <a:noFill/>
            <a:ln>
              <a:noFill/>
            </a:ln>
          </p:spPr>
        </p:pic>
      </p:grpSp>
      <p:sp>
        <p:nvSpPr>
          <p:cNvPr id="8616" name="Google Shape;8616;p117"/>
          <p:cNvSpPr txBox="1"/>
          <p:nvPr/>
        </p:nvSpPr>
        <p:spPr>
          <a:xfrm>
            <a:off x="4851050" y="3611775"/>
            <a:ext cx="34143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solidFill>
                  <a:schemeClr val="dk1"/>
                </a:solidFill>
                <a:latin typeface="Inter ExtraBold"/>
                <a:ea typeface="Inter ExtraBold"/>
                <a:cs typeface="Inter ExtraBold"/>
                <a:sym typeface="Inter ExtraBold"/>
              </a:rPr>
              <a:t>Online account - Interactive chart</a:t>
            </a:r>
            <a:endParaRPr>
              <a:solidFill>
                <a:schemeClr val="dk1"/>
              </a:solidFill>
              <a:latin typeface="Inter ExtraBold"/>
              <a:ea typeface="Inter ExtraBold"/>
              <a:cs typeface="Inter ExtraBold"/>
              <a:sym typeface="Inter ExtraBold"/>
            </a:endParaRPr>
          </a:p>
        </p:txBody>
      </p:sp>
      <p:sp>
        <p:nvSpPr>
          <p:cNvPr id="8617" name="Google Shape;8617;p117"/>
          <p:cNvSpPr/>
          <p:nvPr/>
        </p:nvSpPr>
        <p:spPr>
          <a:xfrm>
            <a:off x="4865445" y="3621024"/>
            <a:ext cx="3456300" cy="27300"/>
          </a:xfrm>
          <a:prstGeom prst="rect">
            <a:avLst/>
          </a:prstGeom>
          <a:solidFill>
            <a:srgbClr val="EDEDED"/>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Inter"/>
              <a:ea typeface="Inter"/>
              <a:cs typeface="Inter"/>
              <a:sym typeface="Inter"/>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E2F0F9">
            <a:alpha val="58099"/>
          </a:srgbClr>
        </a:solidFill>
        <a:effectLst/>
      </p:bgPr>
    </p:bg>
    <p:spTree>
      <p:nvGrpSpPr>
        <p:cNvPr id="1" name="Shape 8621"/>
        <p:cNvGrpSpPr/>
        <p:nvPr/>
      </p:nvGrpSpPr>
      <p:grpSpPr>
        <a:xfrm>
          <a:off x="0" y="0"/>
          <a:ext cx="0" cy="0"/>
          <a:chOff x="0" y="0"/>
          <a:chExt cx="0" cy="0"/>
        </a:xfrm>
      </p:grpSpPr>
      <p:sp>
        <p:nvSpPr>
          <p:cNvPr id="8622" name="Google Shape;8622;p118"/>
          <p:cNvSpPr txBox="1">
            <a:spLocks noGrp="1"/>
          </p:cNvSpPr>
          <p:nvPr>
            <p:ph type="ctrTitle"/>
          </p:nvPr>
        </p:nvSpPr>
        <p:spPr>
          <a:xfrm>
            <a:off x="311700" y="1643525"/>
            <a:ext cx="4567500" cy="21321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SzPts val="990"/>
              <a:buNone/>
            </a:pPr>
            <a:r>
              <a:rPr lang="en" sz="3200"/>
              <a:t>How to substantiate medical FSA  purchases of eligible expenses</a:t>
            </a:r>
            <a:endParaRPr sz="3000"/>
          </a:p>
        </p:txBody>
      </p:sp>
      <p:pic>
        <p:nvPicPr>
          <p:cNvPr id="8623" name="Google Shape;8623;p118"/>
          <p:cNvPicPr preferRelativeResize="0"/>
          <p:nvPr/>
        </p:nvPicPr>
        <p:blipFill rotWithShape="1">
          <a:blip r:embed="rId3">
            <a:alphaModFix/>
          </a:blip>
          <a:srcRect l="27168" t="17551" r="19486" b="2525"/>
          <a:stretch/>
        </p:blipFill>
        <p:spPr>
          <a:xfrm>
            <a:off x="5206062" y="911379"/>
            <a:ext cx="3226500" cy="3226500"/>
          </a:xfrm>
          <a:prstGeom prst="roundRect">
            <a:avLst>
              <a:gd name="adj" fmla="val 0"/>
            </a:avLst>
          </a:prstGeom>
          <a:noFill/>
          <a:ln>
            <a:noFill/>
          </a:ln>
          <a:effectLst>
            <a:outerShdw blurRad="342900" dist="38100" dir="5400000" algn="bl" rotWithShape="0">
              <a:srgbClr val="000000">
                <a:alpha val="15000"/>
              </a:srgbClr>
            </a:outerShdw>
          </a:effectLst>
        </p:spPr>
      </p:pic>
      <p:sp>
        <p:nvSpPr>
          <p:cNvPr id="8624" name="Google Shape;8624;p118"/>
          <p:cNvSpPr txBox="1"/>
          <p:nvPr/>
        </p:nvSpPr>
        <p:spPr>
          <a:xfrm>
            <a:off x="457200" y="4543425"/>
            <a:ext cx="1809900" cy="3078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800">
                <a:solidFill>
                  <a:schemeClr val="dk2"/>
                </a:solidFill>
                <a:latin typeface="Inter Medium"/>
                <a:ea typeface="Inter Medium"/>
                <a:cs typeface="Inter Medium"/>
                <a:sym typeface="Inter Medium"/>
              </a:rPr>
              <a:t>Proprietary &amp; Confidential</a:t>
            </a:r>
            <a:endParaRPr sz="800">
              <a:solidFill>
                <a:schemeClr val="dk2"/>
              </a:solidFill>
              <a:latin typeface="Inter Medium"/>
              <a:ea typeface="Inter Medium"/>
              <a:cs typeface="Inter Medium"/>
              <a:sym typeface="Inter Medium"/>
            </a:endParaRPr>
          </a:p>
        </p:txBody>
      </p:sp>
      <p:pic>
        <p:nvPicPr>
          <p:cNvPr id="8625" name="Google Shape;8625;p118"/>
          <p:cNvPicPr preferRelativeResize="0"/>
          <p:nvPr/>
        </p:nvPicPr>
        <p:blipFill rotWithShape="1">
          <a:blip r:embed="rId4">
            <a:alphaModFix/>
          </a:blip>
          <a:srcRect l="35319" r="12400"/>
          <a:stretch/>
        </p:blipFill>
        <p:spPr>
          <a:xfrm>
            <a:off x="5109475" y="0"/>
            <a:ext cx="4034524" cy="5143501"/>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5FAFE"/>
        </a:solidFill>
        <a:effectLst/>
      </p:bgPr>
    </p:bg>
    <p:spTree>
      <p:nvGrpSpPr>
        <p:cNvPr id="1" name="Shape 8629"/>
        <p:cNvGrpSpPr/>
        <p:nvPr/>
      </p:nvGrpSpPr>
      <p:grpSpPr>
        <a:xfrm>
          <a:off x="0" y="0"/>
          <a:ext cx="0" cy="0"/>
          <a:chOff x="0" y="0"/>
          <a:chExt cx="0" cy="0"/>
        </a:xfrm>
      </p:grpSpPr>
      <p:sp>
        <p:nvSpPr>
          <p:cNvPr id="8630" name="Google Shape;8630;p119"/>
          <p:cNvSpPr/>
          <p:nvPr/>
        </p:nvSpPr>
        <p:spPr>
          <a:xfrm>
            <a:off x="4079019" y="773427"/>
            <a:ext cx="3788700" cy="3788700"/>
          </a:xfrm>
          <a:prstGeom prst="ellipse">
            <a:avLst/>
          </a:prstGeom>
          <a:noFill/>
          <a:ln w="25400" cap="flat" cmpd="sng">
            <a:solidFill>
              <a:srgbClr val="7D899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74"/>
              <a:buFont typeface="Arial"/>
              <a:buNone/>
            </a:pPr>
            <a:endParaRPr sz="1874" b="0" i="0" u="none" strike="noStrike" cap="none">
              <a:solidFill>
                <a:srgbClr val="FFFFFF"/>
              </a:solidFill>
              <a:latin typeface="Arial"/>
              <a:ea typeface="Arial"/>
              <a:cs typeface="Arial"/>
              <a:sym typeface="Arial"/>
            </a:endParaRPr>
          </a:p>
        </p:txBody>
      </p:sp>
      <p:sp>
        <p:nvSpPr>
          <p:cNvPr id="8631" name="Google Shape;8631;p119"/>
          <p:cNvSpPr/>
          <p:nvPr/>
        </p:nvSpPr>
        <p:spPr>
          <a:xfrm>
            <a:off x="745700" y="1677050"/>
            <a:ext cx="5045700" cy="1716600"/>
          </a:xfrm>
          <a:prstGeom prst="roundRect">
            <a:avLst>
              <a:gd name="adj" fmla="val 16667"/>
            </a:avLst>
          </a:prstGeom>
          <a:solidFill>
            <a:schemeClr val="lt1"/>
          </a:solidFill>
          <a:ln>
            <a:noFill/>
          </a:ln>
          <a:effectLst>
            <a:outerShdw blurRad="342900" dist="114300" dir="5400000" algn="bl" rotWithShape="0">
              <a:schemeClr val="lt2">
                <a:alpha val="74000"/>
              </a:schemeClr>
            </a:outerShdw>
          </a:effectLst>
        </p:spPr>
        <p:txBody>
          <a:bodyPr spcFirstLastPara="1" wrap="square" lIns="91400" tIns="91400" rIns="91400" bIns="91400" anchor="ctr" anchorCtr="0">
            <a:noAutofit/>
          </a:bodyPr>
          <a:lstStyle/>
          <a:p>
            <a:pPr marL="600075" lvl="1" indent="-234950" algn="l" rtl="0">
              <a:lnSpc>
                <a:spcPct val="150000"/>
              </a:lnSpc>
              <a:spcBef>
                <a:spcPts val="0"/>
              </a:spcBef>
              <a:spcAft>
                <a:spcPts val="0"/>
              </a:spcAft>
              <a:buClr>
                <a:schemeClr val="dk1"/>
              </a:buClr>
              <a:buSzPts val="1400"/>
              <a:buFont typeface="Inter"/>
              <a:buChar char="•"/>
            </a:pPr>
            <a:r>
              <a:rPr lang="en" sz="1200" b="1">
                <a:solidFill>
                  <a:schemeClr val="accent4"/>
                </a:solidFill>
              </a:rPr>
              <a:t>Name </a:t>
            </a:r>
            <a:r>
              <a:rPr lang="en" sz="1200">
                <a:solidFill>
                  <a:srgbClr val="253746"/>
                </a:solidFill>
              </a:rPr>
              <a:t>of the provider or merchant </a:t>
            </a:r>
            <a:endParaRPr sz="1000">
              <a:solidFill>
                <a:srgbClr val="253746"/>
              </a:solidFill>
            </a:endParaRPr>
          </a:p>
          <a:p>
            <a:pPr marL="600075" lvl="1" indent="-234950" algn="l" rtl="0">
              <a:lnSpc>
                <a:spcPct val="150000"/>
              </a:lnSpc>
              <a:spcBef>
                <a:spcPts val="375"/>
              </a:spcBef>
              <a:spcAft>
                <a:spcPts val="0"/>
              </a:spcAft>
              <a:buClr>
                <a:schemeClr val="dk1"/>
              </a:buClr>
              <a:buSzPts val="1400"/>
              <a:buFont typeface="Inter"/>
              <a:buChar char="•"/>
            </a:pPr>
            <a:r>
              <a:rPr lang="en" sz="1200" b="1">
                <a:solidFill>
                  <a:schemeClr val="accent4"/>
                </a:solidFill>
              </a:rPr>
              <a:t>Date </a:t>
            </a:r>
            <a:r>
              <a:rPr lang="en" sz="1200">
                <a:solidFill>
                  <a:srgbClr val="253746"/>
                </a:solidFill>
              </a:rPr>
              <a:t>of the service received or item purchased </a:t>
            </a:r>
            <a:endParaRPr sz="1000">
              <a:solidFill>
                <a:srgbClr val="253746"/>
              </a:solidFill>
            </a:endParaRPr>
          </a:p>
          <a:p>
            <a:pPr marL="600075" lvl="1" indent="-234950" algn="l" rtl="0">
              <a:lnSpc>
                <a:spcPct val="150000"/>
              </a:lnSpc>
              <a:spcBef>
                <a:spcPts val="375"/>
              </a:spcBef>
              <a:spcAft>
                <a:spcPts val="0"/>
              </a:spcAft>
              <a:buClr>
                <a:schemeClr val="dk1"/>
              </a:buClr>
              <a:buSzPts val="1400"/>
              <a:buFont typeface="Inter"/>
              <a:buChar char="•"/>
            </a:pPr>
            <a:r>
              <a:rPr lang="en" sz="1200" b="1">
                <a:solidFill>
                  <a:schemeClr val="accent4"/>
                </a:solidFill>
              </a:rPr>
              <a:t>Description </a:t>
            </a:r>
            <a:r>
              <a:rPr lang="en" sz="1200">
                <a:solidFill>
                  <a:srgbClr val="253746"/>
                </a:solidFill>
              </a:rPr>
              <a:t>of the service received or item purchased</a:t>
            </a:r>
            <a:endParaRPr sz="1000">
              <a:solidFill>
                <a:srgbClr val="253746"/>
              </a:solidFill>
            </a:endParaRPr>
          </a:p>
          <a:p>
            <a:pPr marL="600075" lvl="1" indent="-234950" algn="l" rtl="0">
              <a:lnSpc>
                <a:spcPct val="150000"/>
              </a:lnSpc>
              <a:spcBef>
                <a:spcPts val="375"/>
              </a:spcBef>
              <a:spcAft>
                <a:spcPts val="0"/>
              </a:spcAft>
              <a:buClr>
                <a:schemeClr val="dk1"/>
              </a:buClr>
              <a:buSzPts val="1400"/>
              <a:buFont typeface="Inter"/>
              <a:buChar char="•"/>
            </a:pPr>
            <a:r>
              <a:rPr lang="en" sz="1200" b="1">
                <a:solidFill>
                  <a:schemeClr val="accent4"/>
                </a:solidFill>
              </a:rPr>
              <a:t>Dollar Amount </a:t>
            </a:r>
            <a:r>
              <a:rPr lang="en" sz="1200">
                <a:solidFill>
                  <a:srgbClr val="253746"/>
                </a:solidFill>
              </a:rPr>
              <a:t>of the service received or item purchased </a:t>
            </a:r>
            <a:endParaRPr sz="800">
              <a:solidFill>
                <a:srgbClr val="253746"/>
              </a:solidFill>
              <a:latin typeface="Inter Medium"/>
              <a:ea typeface="Inter Medium"/>
              <a:cs typeface="Inter Medium"/>
              <a:sym typeface="Inter Medium"/>
            </a:endParaRPr>
          </a:p>
        </p:txBody>
      </p:sp>
      <p:sp>
        <p:nvSpPr>
          <p:cNvPr id="8632" name="Google Shape;8632;p119"/>
          <p:cNvSpPr/>
          <p:nvPr/>
        </p:nvSpPr>
        <p:spPr>
          <a:xfrm>
            <a:off x="7417542" y="2932432"/>
            <a:ext cx="778800" cy="761700"/>
          </a:xfrm>
          <a:prstGeom prst="ellipse">
            <a:avLst/>
          </a:prstGeom>
          <a:solidFill>
            <a:schemeClr val="accent4"/>
          </a:solidFill>
          <a:ln>
            <a:noFill/>
          </a:ln>
          <a:effectLst>
            <a:outerShdw blurRad="342900" dist="114300" dir="5400000" algn="bl" rotWithShape="0">
              <a:schemeClr val="lt2">
                <a:alpha val="49410"/>
              </a:schemeClr>
            </a:outerShdw>
          </a:effectLst>
        </p:spPr>
        <p:txBody>
          <a:bodyPr spcFirstLastPara="1" wrap="square" lIns="91400" tIns="91400" rIns="91400" bIns="91400" anchor="ctr" anchorCtr="0">
            <a:noAutofit/>
          </a:bodyPr>
          <a:lstStyle/>
          <a:p>
            <a:pPr marL="365663" marR="182831" lvl="0" indent="0" algn="l" rtl="0">
              <a:lnSpc>
                <a:spcPct val="115000"/>
              </a:lnSpc>
              <a:spcBef>
                <a:spcPts val="0"/>
              </a:spcBef>
              <a:spcAft>
                <a:spcPts val="0"/>
              </a:spcAft>
              <a:buClr>
                <a:srgbClr val="000000"/>
              </a:buClr>
              <a:buSzPts val="1000"/>
              <a:buFont typeface="Arial"/>
              <a:buNone/>
            </a:pPr>
            <a:endParaRPr sz="1000" b="1" i="0" u="none" strike="noStrike" cap="none">
              <a:solidFill>
                <a:srgbClr val="D02030"/>
              </a:solidFill>
              <a:latin typeface="Inter Medium"/>
              <a:ea typeface="Inter Medium"/>
              <a:cs typeface="Inter Medium"/>
              <a:sym typeface="Inter Medium"/>
            </a:endParaRPr>
          </a:p>
        </p:txBody>
      </p:sp>
      <p:sp>
        <p:nvSpPr>
          <p:cNvPr id="8633" name="Google Shape;8633;p119"/>
          <p:cNvSpPr/>
          <p:nvPr/>
        </p:nvSpPr>
        <p:spPr>
          <a:xfrm>
            <a:off x="6775625" y="3790152"/>
            <a:ext cx="778800" cy="761700"/>
          </a:xfrm>
          <a:prstGeom prst="ellipse">
            <a:avLst/>
          </a:prstGeom>
          <a:solidFill>
            <a:schemeClr val="accent4"/>
          </a:solidFill>
          <a:ln>
            <a:noFill/>
          </a:ln>
          <a:effectLst>
            <a:outerShdw blurRad="342900" dist="114300" dir="5400000" algn="bl" rotWithShape="0">
              <a:schemeClr val="lt2">
                <a:alpha val="49410"/>
              </a:schemeClr>
            </a:outerShdw>
          </a:effectLst>
        </p:spPr>
        <p:txBody>
          <a:bodyPr spcFirstLastPara="1" wrap="square" lIns="91400" tIns="91400" rIns="91400" bIns="91400" anchor="ctr" anchorCtr="0">
            <a:noAutofit/>
          </a:bodyPr>
          <a:lstStyle/>
          <a:p>
            <a:pPr marL="365663" marR="182831" lvl="0" indent="0" algn="l" rtl="0">
              <a:lnSpc>
                <a:spcPct val="115000"/>
              </a:lnSpc>
              <a:spcBef>
                <a:spcPts val="0"/>
              </a:spcBef>
              <a:spcAft>
                <a:spcPts val="0"/>
              </a:spcAft>
              <a:buClr>
                <a:srgbClr val="000000"/>
              </a:buClr>
              <a:buSzPts val="1000"/>
              <a:buFont typeface="Arial"/>
              <a:buNone/>
            </a:pPr>
            <a:endParaRPr sz="1000" b="1" i="0" u="none" strike="noStrike" cap="none">
              <a:solidFill>
                <a:srgbClr val="D02030"/>
              </a:solidFill>
              <a:latin typeface="Inter Medium"/>
              <a:ea typeface="Inter Medium"/>
              <a:cs typeface="Inter Medium"/>
              <a:sym typeface="Inter Medium"/>
            </a:endParaRPr>
          </a:p>
        </p:txBody>
      </p:sp>
      <p:sp>
        <p:nvSpPr>
          <p:cNvPr id="8634" name="Google Shape;8634;p119"/>
          <p:cNvSpPr/>
          <p:nvPr/>
        </p:nvSpPr>
        <p:spPr>
          <a:xfrm>
            <a:off x="4483725" y="3763890"/>
            <a:ext cx="778800" cy="761700"/>
          </a:xfrm>
          <a:prstGeom prst="ellipse">
            <a:avLst/>
          </a:prstGeom>
          <a:solidFill>
            <a:schemeClr val="accent4"/>
          </a:solidFill>
          <a:ln>
            <a:noFill/>
          </a:ln>
          <a:effectLst>
            <a:outerShdw blurRad="342900" dist="114300" dir="5400000" algn="bl" rotWithShape="0">
              <a:schemeClr val="lt2">
                <a:alpha val="49410"/>
              </a:schemeClr>
            </a:outerShdw>
          </a:effectLst>
        </p:spPr>
        <p:txBody>
          <a:bodyPr spcFirstLastPara="1" wrap="square" lIns="91400" tIns="91400" rIns="91400" bIns="91400" anchor="ctr" anchorCtr="0">
            <a:noAutofit/>
          </a:bodyPr>
          <a:lstStyle/>
          <a:p>
            <a:pPr marL="365663" marR="182831" lvl="0" indent="0" algn="l" rtl="0">
              <a:lnSpc>
                <a:spcPct val="115000"/>
              </a:lnSpc>
              <a:spcBef>
                <a:spcPts val="0"/>
              </a:spcBef>
              <a:spcAft>
                <a:spcPts val="0"/>
              </a:spcAft>
              <a:buClr>
                <a:srgbClr val="000000"/>
              </a:buClr>
              <a:buSzPts val="1000"/>
              <a:buFont typeface="Arial"/>
              <a:buNone/>
            </a:pPr>
            <a:endParaRPr sz="1000" b="1" i="0" u="none" strike="noStrike" cap="none">
              <a:solidFill>
                <a:srgbClr val="D02030"/>
              </a:solidFill>
              <a:latin typeface="Inter Medium"/>
              <a:ea typeface="Inter Medium"/>
              <a:cs typeface="Inter Medium"/>
              <a:sym typeface="Inter Medium"/>
            </a:endParaRPr>
          </a:p>
        </p:txBody>
      </p:sp>
      <p:sp>
        <p:nvSpPr>
          <p:cNvPr id="8635" name="Google Shape;8635;p119"/>
          <p:cNvSpPr/>
          <p:nvPr/>
        </p:nvSpPr>
        <p:spPr>
          <a:xfrm>
            <a:off x="5629664" y="4102225"/>
            <a:ext cx="778800" cy="761700"/>
          </a:xfrm>
          <a:prstGeom prst="ellipse">
            <a:avLst/>
          </a:prstGeom>
          <a:solidFill>
            <a:schemeClr val="accent4"/>
          </a:solidFill>
          <a:ln>
            <a:noFill/>
          </a:ln>
          <a:effectLst>
            <a:outerShdw blurRad="342900" dist="114300" dir="5400000" algn="bl" rotWithShape="0">
              <a:schemeClr val="lt2">
                <a:alpha val="49410"/>
              </a:schemeClr>
            </a:outerShdw>
          </a:effectLst>
        </p:spPr>
        <p:txBody>
          <a:bodyPr spcFirstLastPara="1" wrap="square" lIns="91400" tIns="91400" rIns="91400" bIns="91400" anchor="ctr" anchorCtr="0">
            <a:noAutofit/>
          </a:bodyPr>
          <a:lstStyle/>
          <a:p>
            <a:pPr marL="365663" marR="182831" lvl="0" indent="0" algn="l" rtl="0">
              <a:lnSpc>
                <a:spcPct val="115000"/>
              </a:lnSpc>
              <a:spcBef>
                <a:spcPts val="0"/>
              </a:spcBef>
              <a:spcAft>
                <a:spcPts val="0"/>
              </a:spcAft>
              <a:buClr>
                <a:srgbClr val="000000"/>
              </a:buClr>
              <a:buSzPts val="1000"/>
              <a:buFont typeface="Arial"/>
              <a:buNone/>
            </a:pPr>
            <a:endParaRPr sz="1000" b="1" i="0" u="none" strike="noStrike" cap="none">
              <a:solidFill>
                <a:srgbClr val="D02030"/>
              </a:solidFill>
              <a:latin typeface="Inter Medium"/>
              <a:ea typeface="Inter Medium"/>
              <a:cs typeface="Inter Medium"/>
              <a:sym typeface="Inter Medium"/>
            </a:endParaRPr>
          </a:p>
        </p:txBody>
      </p:sp>
      <p:sp>
        <p:nvSpPr>
          <p:cNvPr id="8636" name="Google Shape;8636;p119"/>
          <p:cNvSpPr/>
          <p:nvPr/>
        </p:nvSpPr>
        <p:spPr>
          <a:xfrm>
            <a:off x="7716367" y="4464794"/>
            <a:ext cx="984900" cy="678600"/>
          </a:xfrm>
          <a:prstGeom prst="rect">
            <a:avLst/>
          </a:prstGeom>
          <a:solidFill>
            <a:srgbClr val="F5FAFE"/>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74"/>
              <a:buFont typeface="Arial"/>
              <a:buNone/>
            </a:pPr>
            <a:endParaRPr sz="1874" b="0" i="0" u="none" strike="noStrike" cap="none">
              <a:solidFill>
                <a:srgbClr val="FFFFFF"/>
              </a:solidFill>
              <a:latin typeface="Arial"/>
              <a:ea typeface="Arial"/>
              <a:cs typeface="Arial"/>
              <a:sym typeface="Arial"/>
            </a:endParaRPr>
          </a:p>
        </p:txBody>
      </p:sp>
      <p:sp>
        <p:nvSpPr>
          <p:cNvPr id="8637" name="Google Shape;8637;p119"/>
          <p:cNvSpPr/>
          <p:nvPr/>
        </p:nvSpPr>
        <p:spPr>
          <a:xfrm>
            <a:off x="4622538" y="3865850"/>
            <a:ext cx="501173" cy="557803"/>
          </a:xfrm>
          <a:custGeom>
            <a:avLst/>
            <a:gdLst/>
            <a:ahLst/>
            <a:cxnLst/>
            <a:rect l="l" t="t" r="r" b="b"/>
            <a:pathLst>
              <a:path w="3275" h="3645" extrusionOk="0">
                <a:moveTo>
                  <a:pt x="1622" y="185"/>
                </a:moveTo>
                <a:lnTo>
                  <a:pt x="1730" y="201"/>
                </a:lnTo>
                <a:lnTo>
                  <a:pt x="1823" y="201"/>
                </a:lnTo>
                <a:lnTo>
                  <a:pt x="1916" y="232"/>
                </a:lnTo>
                <a:lnTo>
                  <a:pt x="2008" y="263"/>
                </a:lnTo>
                <a:lnTo>
                  <a:pt x="2178" y="355"/>
                </a:lnTo>
                <a:lnTo>
                  <a:pt x="2317" y="479"/>
                </a:lnTo>
                <a:lnTo>
                  <a:pt x="2441" y="618"/>
                </a:lnTo>
                <a:lnTo>
                  <a:pt x="2518" y="788"/>
                </a:lnTo>
                <a:lnTo>
                  <a:pt x="2549" y="865"/>
                </a:lnTo>
                <a:lnTo>
                  <a:pt x="2580" y="958"/>
                </a:lnTo>
                <a:lnTo>
                  <a:pt x="2595" y="1066"/>
                </a:lnTo>
                <a:lnTo>
                  <a:pt x="2595" y="1158"/>
                </a:lnTo>
                <a:lnTo>
                  <a:pt x="2595" y="1267"/>
                </a:lnTo>
                <a:lnTo>
                  <a:pt x="2580" y="1359"/>
                </a:lnTo>
                <a:lnTo>
                  <a:pt x="2549" y="1452"/>
                </a:lnTo>
                <a:lnTo>
                  <a:pt x="2518" y="1545"/>
                </a:lnTo>
                <a:lnTo>
                  <a:pt x="2441" y="1699"/>
                </a:lnTo>
                <a:lnTo>
                  <a:pt x="2317" y="1853"/>
                </a:lnTo>
                <a:lnTo>
                  <a:pt x="2178" y="1962"/>
                </a:lnTo>
                <a:lnTo>
                  <a:pt x="2008" y="2054"/>
                </a:lnTo>
                <a:lnTo>
                  <a:pt x="1916" y="2085"/>
                </a:lnTo>
                <a:lnTo>
                  <a:pt x="1823" y="2116"/>
                </a:lnTo>
                <a:lnTo>
                  <a:pt x="1730" y="2131"/>
                </a:lnTo>
                <a:lnTo>
                  <a:pt x="1530" y="2131"/>
                </a:lnTo>
                <a:lnTo>
                  <a:pt x="1437" y="2116"/>
                </a:lnTo>
                <a:lnTo>
                  <a:pt x="1344" y="2085"/>
                </a:lnTo>
                <a:lnTo>
                  <a:pt x="1252" y="2054"/>
                </a:lnTo>
                <a:lnTo>
                  <a:pt x="1082" y="1962"/>
                </a:lnTo>
                <a:lnTo>
                  <a:pt x="943" y="1853"/>
                </a:lnTo>
                <a:lnTo>
                  <a:pt x="819" y="1699"/>
                </a:lnTo>
                <a:lnTo>
                  <a:pt x="726" y="1545"/>
                </a:lnTo>
                <a:lnTo>
                  <a:pt x="696" y="1452"/>
                </a:lnTo>
                <a:lnTo>
                  <a:pt x="680" y="1359"/>
                </a:lnTo>
                <a:lnTo>
                  <a:pt x="665" y="1267"/>
                </a:lnTo>
                <a:lnTo>
                  <a:pt x="649" y="1158"/>
                </a:lnTo>
                <a:lnTo>
                  <a:pt x="665" y="1066"/>
                </a:lnTo>
                <a:lnTo>
                  <a:pt x="680" y="958"/>
                </a:lnTo>
                <a:lnTo>
                  <a:pt x="696" y="865"/>
                </a:lnTo>
                <a:lnTo>
                  <a:pt x="726" y="788"/>
                </a:lnTo>
                <a:lnTo>
                  <a:pt x="819" y="618"/>
                </a:lnTo>
                <a:lnTo>
                  <a:pt x="943" y="479"/>
                </a:lnTo>
                <a:lnTo>
                  <a:pt x="1082" y="355"/>
                </a:lnTo>
                <a:lnTo>
                  <a:pt x="1252" y="263"/>
                </a:lnTo>
                <a:lnTo>
                  <a:pt x="1344" y="232"/>
                </a:lnTo>
                <a:lnTo>
                  <a:pt x="1437" y="201"/>
                </a:lnTo>
                <a:lnTo>
                  <a:pt x="1530" y="201"/>
                </a:lnTo>
                <a:lnTo>
                  <a:pt x="1622" y="185"/>
                </a:lnTo>
                <a:close/>
                <a:moveTo>
                  <a:pt x="850" y="2919"/>
                </a:moveTo>
                <a:lnTo>
                  <a:pt x="896" y="2935"/>
                </a:lnTo>
                <a:lnTo>
                  <a:pt x="927" y="2965"/>
                </a:lnTo>
                <a:lnTo>
                  <a:pt x="958" y="2996"/>
                </a:lnTo>
                <a:lnTo>
                  <a:pt x="974" y="3043"/>
                </a:lnTo>
                <a:lnTo>
                  <a:pt x="958" y="3089"/>
                </a:lnTo>
                <a:lnTo>
                  <a:pt x="927" y="3120"/>
                </a:lnTo>
                <a:lnTo>
                  <a:pt x="896" y="3151"/>
                </a:lnTo>
                <a:lnTo>
                  <a:pt x="804" y="3151"/>
                </a:lnTo>
                <a:lnTo>
                  <a:pt x="773" y="3120"/>
                </a:lnTo>
                <a:lnTo>
                  <a:pt x="742" y="3089"/>
                </a:lnTo>
                <a:lnTo>
                  <a:pt x="742" y="3043"/>
                </a:lnTo>
                <a:lnTo>
                  <a:pt x="742" y="2996"/>
                </a:lnTo>
                <a:lnTo>
                  <a:pt x="773" y="2965"/>
                </a:lnTo>
                <a:lnTo>
                  <a:pt x="804" y="2935"/>
                </a:lnTo>
                <a:lnTo>
                  <a:pt x="850" y="2919"/>
                </a:lnTo>
                <a:close/>
                <a:moveTo>
                  <a:pt x="1622" y="0"/>
                </a:moveTo>
                <a:lnTo>
                  <a:pt x="1514" y="16"/>
                </a:lnTo>
                <a:lnTo>
                  <a:pt x="1391" y="31"/>
                </a:lnTo>
                <a:lnTo>
                  <a:pt x="1282" y="62"/>
                </a:lnTo>
                <a:lnTo>
                  <a:pt x="1174" y="93"/>
                </a:lnTo>
                <a:lnTo>
                  <a:pt x="1082" y="139"/>
                </a:lnTo>
                <a:lnTo>
                  <a:pt x="974" y="201"/>
                </a:lnTo>
                <a:lnTo>
                  <a:pt x="896" y="263"/>
                </a:lnTo>
                <a:lnTo>
                  <a:pt x="804" y="340"/>
                </a:lnTo>
                <a:lnTo>
                  <a:pt x="742" y="417"/>
                </a:lnTo>
                <a:lnTo>
                  <a:pt x="665" y="510"/>
                </a:lnTo>
                <a:lnTo>
                  <a:pt x="603" y="602"/>
                </a:lnTo>
                <a:lnTo>
                  <a:pt x="557" y="711"/>
                </a:lnTo>
                <a:lnTo>
                  <a:pt x="526" y="819"/>
                </a:lnTo>
                <a:lnTo>
                  <a:pt x="495" y="927"/>
                </a:lnTo>
                <a:lnTo>
                  <a:pt x="479" y="1050"/>
                </a:lnTo>
                <a:lnTo>
                  <a:pt x="464" y="1158"/>
                </a:lnTo>
                <a:lnTo>
                  <a:pt x="479" y="1297"/>
                </a:lnTo>
                <a:lnTo>
                  <a:pt x="495" y="1421"/>
                </a:lnTo>
                <a:lnTo>
                  <a:pt x="526" y="1529"/>
                </a:lnTo>
                <a:lnTo>
                  <a:pt x="572" y="1653"/>
                </a:lnTo>
                <a:lnTo>
                  <a:pt x="634" y="1761"/>
                </a:lnTo>
                <a:lnTo>
                  <a:pt x="711" y="1853"/>
                </a:lnTo>
                <a:lnTo>
                  <a:pt x="788" y="1946"/>
                </a:lnTo>
                <a:lnTo>
                  <a:pt x="865" y="2039"/>
                </a:lnTo>
                <a:lnTo>
                  <a:pt x="680" y="2131"/>
                </a:lnTo>
                <a:lnTo>
                  <a:pt x="510" y="2240"/>
                </a:lnTo>
                <a:lnTo>
                  <a:pt x="356" y="2379"/>
                </a:lnTo>
                <a:lnTo>
                  <a:pt x="232" y="2518"/>
                </a:lnTo>
                <a:lnTo>
                  <a:pt x="140" y="2672"/>
                </a:lnTo>
                <a:lnTo>
                  <a:pt x="62" y="2842"/>
                </a:lnTo>
                <a:lnTo>
                  <a:pt x="16" y="3012"/>
                </a:lnTo>
                <a:lnTo>
                  <a:pt x="1" y="3197"/>
                </a:lnTo>
                <a:lnTo>
                  <a:pt x="16" y="3228"/>
                </a:lnTo>
                <a:lnTo>
                  <a:pt x="31" y="3259"/>
                </a:lnTo>
                <a:lnTo>
                  <a:pt x="62" y="3290"/>
                </a:lnTo>
                <a:lnTo>
                  <a:pt x="124" y="3290"/>
                </a:lnTo>
                <a:lnTo>
                  <a:pt x="155" y="3259"/>
                </a:lnTo>
                <a:lnTo>
                  <a:pt x="186" y="3228"/>
                </a:lnTo>
                <a:lnTo>
                  <a:pt x="186" y="3197"/>
                </a:lnTo>
                <a:lnTo>
                  <a:pt x="201" y="3074"/>
                </a:lnTo>
                <a:lnTo>
                  <a:pt x="217" y="2950"/>
                </a:lnTo>
                <a:lnTo>
                  <a:pt x="263" y="2842"/>
                </a:lnTo>
                <a:lnTo>
                  <a:pt x="325" y="2718"/>
                </a:lnTo>
                <a:lnTo>
                  <a:pt x="387" y="2610"/>
                </a:lnTo>
                <a:lnTo>
                  <a:pt x="479" y="2518"/>
                </a:lnTo>
                <a:lnTo>
                  <a:pt x="587" y="2425"/>
                </a:lnTo>
                <a:lnTo>
                  <a:pt x="696" y="2348"/>
                </a:lnTo>
                <a:lnTo>
                  <a:pt x="680" y="2456"/>
                </a:lnTo>
                <a:lnTo>
                  <a:pt x="696" y="2579"/>
                </a:lnTo>
                <a:lnTo>
                  <a:pt x="742" y="2765"/>
                </a:lnTo>
                <a:lnTo>
                  <a:pt x="665" y="2811"/>
                </a:lnTo>
                <a:lnTo>
                  <a:pt x="603" y="2873"/>
                </a:lnTo>
                <a:lnTo>
                  <a:pt x="572" y="2950"/>
                </a:lnTo>
                <a:lnTo>
                  <a:pt x="557" y="3043"/>
                </a:lnTo>
                <a:lnTo>
                  <a:pt x="557" y="3104"/>
                </a:lnTo>
                <a:lnTo>
                  <a:pt x="572" y="3151"/>
                </a:lnTo>
                <a:lnTo>
                  <a:pt x="603" y="3213"/>
                </a:lnTo>
                <a:lnTo>
                  <a:pt x="634" y="3259"/>
                </a:lnTo>
                <a:lnTo>
                  <a:pt x="680" y="3290"/>
                </a:lnTo>
                <a:lnTo>
                  <a:pt x="742" y="3321"/>
                </a:lnTo>
                <a:lnTo>
                  <a:pt x="788" y="3336"/>
                </a:lnTo>
                <a:lnTo>
                  <a:pt x="912" y="3336"/>
                </a:lnTo>
                <a:lnTo>
                  <a:pt x="974" y="3321"/>
                </a:lnTo>
                <a:lnTo>
                  <a:pt x="1020" y="3290"/>
                </a:lnTo>
                <a:lnTo>
                  <a:pt x="1066" y="3259"/>
                </a:lnTo>
                <a:lnTo>
                  <a:pt x="1097" y="3213"/>
                </a:lnTo>
                <a:lnTo>
                  <a:pt x="1128" y="3151"/>
                </a:lnTo>
                <a:lnTo>
                  <a:pt x="1143" y="3104"/>
                </a:lnTo>
                <a:lnTo>
                  <a:pt x="1159" y="3043"/>
                </a:lnTo>
                <a:lnTo>
                  <a:pt x="1128" y="2935"/>
                </a:lnTo>
                <a:lnTo>
                  <a:pt x="1082" y="2857"/>
                </a:lnTo>
                <a:lnTo>
                  <a:pt x="1020" y="2796"/>
                </a:lnTo>
                <a:lnTo>
                  <a:pt x="927" y="2749"/>
                </a:lnTo>
                <a:lnTo>
                  <a:pt x="896" y="2626"/>
                </a:lnTo>
                <a:lnTo>
                  <a:pt x="881" y="2487"/>
                </a:lnTo>
                <a:lnTo>
                  <a:pt x="881" y="2348"/>
                </a:lnTo>
                <a:lnTo>
                  <a:pt x="896" y="2286"/>
                </a:lnTo>
                <a:lnTo>
                  <a:pt x="912" y="2224"/>
                </a:lnTo>
                <a:lnTo>
                  <a:pt x="1051" y="2162"/>
                </a:lnTo>
                <a:lnTo>
                  <a:pt x="1190" y="2224"/>
                </a:lnTo>
                <a:lnTo>
                  <a:pt x="1329" y="2286"/>
                </a:lnTo>
                <a:lnTo>
                  <a:pt x="1468" y="2301"/>
                </a:lnTo>
                <a:lnTo>
                  <a:pt x="1622" y="2317"/>
                </a:lnTo>
                <a:lnTo>
                  <a:pt x="1777" y="2301"/>
                </a:lnTo>
                <a:lnTo>
                  <a:pt x="1931" y="2270"/>
                </a:lnTo>
                <a:lnTo>
                  <a:pt x="2070" y="2224"/>
                </a:lnTo>
                <a:lnTo>
                  <a:pt x="2209" y="2162"/>
                </a:lnTo>
                <a:lnTo>
                  <a:pt x="2379" y="2224"/>
                </a:lnTo>
                <a:lnTo>
                  <a:pt x="2394" y="2332"/>
                </a:lnTo>
                <a:lnTo>
                  <a:pt x="2394" y="2425"/>
                </a:lnTo>
                <a:lnTo>
                  <a:pt x="2379" y="2518"/>
                </a:lnTo>
                <a:lnTo>
                  <a:pt x="2364" y="2579"/>
                </a:lnTo>
                <a:lnTo>
                  <a:pt x="2317" y="2687"/>
                </a:lnTo>
                <a:lnTo>
                  <a:pt x="2286" y="2765"/>
                </a:lnTo>
                <a:lnTo>
                  <a:pt x="2194" y="2749"/>
                </a:lnTo>
                <a:lnTo>
                  <a:pt x="2101" y="2765"/>
                </a:lnTo>
                <a:lnTo>
                  <a:pt x="2024" y="2796"/>
                </a:lnTo>
                <a:lnTo>
                  <a:pt x="1947" y="2842"/>
                </a:lnTo>
                <a:lnTo>
                  <a:pt x="1885" y="2904"/>
                </a:lnTo>
                <a:lnTo>
                  <a:pt x="1838" y="2965"/>
                </a:lnTo>
                <a:lnTo>
                  <a:pt x="1792" y="3043"/>
                </a:lnTo>
                <a:lnTo>
                  <a:pt x="1761" y="3120"/>
                </a:lnTo>
                <a:lnTo>
                  <a:pt x="1715" y="3367"/>
                </a:lnTo>
                <a:lnTo>
                  <a:pt x="1715" y="3413"/>
                </a:lnTo>
                <a:lnTo>
                  <a:pt x="1730" y="3444"/>
                </a:lnTo>
                <a:lnTo>
                  <a:pt x="1761" y="3475"/>
                </a:lnTo>
                <a:lnTo>
                  <a:pt x="1792" y="3491"/>
                </a:lnTo>
                <a:lnTo>
                  <a:pt x="1947" y="3506"/>
                </a:lnTo>
                <a:lnTo>
                  <a:pt x="1993" y="3506"/>
                </a:lnTo>
                <a:lnTo>
                  <a:pt x="2024" y="3491"/>
                </a:lnTo>
                <a:lnTo>
                  <a:pt x="2039" y="3475"/>
                </a:lnTo>
                <a:lnTo>
                  <a:pt x="2055" y="3444"/>
                </a:lnTo>
                <a:lnTo>
                  <a:pt x="2055" y="3398"/>
                </a:lnTo>
                <a:lnTo>
                  <a:pt x="2039" y="3367"/>
                </a:lnTo>
                <a:lnTo>
                  <a:pt x="2008" y="3336"/>
                </a:lnTo>
                <a:lnTo>
                  <a:pt x="1977" y="3336"/>
                </a:lnTo>
                <a:lnTo>
                  <a:pt x="1916" y="3321"/>
                </a:lnTo>
                <a:lnTo>
                  <a:pt x="1947" y="3166"/>
                </a:lnTo>
                <a:lnTo>
                  <a:pt x="1962" y="3104"/>
                </a:lnTo>
                <a:lnTo>
                  <a:pt x="1993" y="3058"/>
                </a:lnTo>
                <a:lnTo>
                  <a:pt x="2024" y="3027"/>
                </a:lnTo>
                <a:lnTo>
                  <a:pt x="2070" y="2981"/>
                </a:lnTo>
                <a:lnTo>
                  <a:pt x="2116" y="2965"/>
                </a:lnTo>
                <a:lnTo>
                  <a:pt x="2178" y="2950"/>
                </a:lnTo>
                <a:lnTo>
                  <a:pt x="2225" y="2935"/>
                </a:lnTo>
                <a:lnTo>
                  <a:pt x="2286" y="2950"/>
                </a:lnTo>
                <a:lnTo>
                  <a:pt x="2333" y="2965"/>
                </a:lnTo>
                <a:lnTo>
                  <a:pt x="2379" y="2996"/>
                </a:lnTo>
                <a:lnTo>
                  <a:pt x="2425" y="3027"/>
                </a:lnTo>
                <a:lnTo>
                  <a:pt x="2456" y="3074"/>
                </a:lnTo>
                <a:lnTo>
                  <a:pt x="2487" y="3120"/>
                </a:lnTo>
                <a:lnTo>
                  <a:pt x="2503" y="3166"/>
                </a:lnTo>
                <a:lnTo>
                  <a:pt x="2503" y="3228"/>
                </a:lnTo>
                <a:lnTo>
                  <a:pt x="2503" y="3274"/>
                </a:lnTo>
                <a:lnTo>
                  <a:pt x="2456" y="3429"/>
                </a:lnTo>
                <a:lnTo>
                  <a:pt x="2379" y="3413"/>
                </a:lnTo>
                <a:lnTo>
                  <a:pt x="2333" y="3413"/>
                </a:lnTo>
                <a:lnTo>
                  <a:pt x="2302" y="3429"/>
                </a:lnTo>
                <a:lnTo>
                  <a:pt x="2271" y="3444"/>
                </a:lnTo>
                <a:lnTo>
                  <a:pt x="2255" y="3475"/>
                </a:lnTo>
                <a:lnTo>
                  <a:pt x="2255" y="3521"/>
                </a:lnTo>
                <a:lnTo>
                  <a:pt x="2271" y="3552"/>
                </a:lnTo>
                <a:lnTo>
                  <a:pt x="2302" y="3583"/>
                </a:lnTo>
                <a:lnTo>
                  <a:pt x="2333" y="3599"/>
                </a:lnTo>
                <a:lnTo>
                  <a:pt x="2518" y="3645"/>
                </a:lnTo>
                <a:lnTo>
                  <a:pt x="2533" y="3645"/>
                </a:lnTo>
                <a:lnTo>
                  <a:pt x="2580" y="3630"/>
                </a:lnTo>
                <a:lnTo>
                  <a:pt x="2611" y="3599"/>
                </a:lnTo>
                <a:lnTo>
                  <a:pt x="2626" y="3568"/>
                </a:lnTo>
                <a:lnTo>
                  <a:pt x="2672" y="3321"/>
                </a:lnTo>
                <a:lnTo>
                  <a:pt x="2688" y="3228"/>
                </a:lnTo>
                <a:lnTo>
                  <a:pt x="2672" y="3135"/>
                </a:lnTo>
                <a:lnTo>
                  <a:pt x="2657" y="3043"/>
                </a:lnTo>
                <a:lnTo>
                  <a:pt x="2611" y="2965"/>
                </a:lnTo>
                <a:lnTo>
                  <a:pt x="2549" y="2888"/>
                </a:lnTo>
                <a:lnTo>
                  <a:pt x="2456" y="2826"/>
                </a:lnTo>
                <a:lnTo>
                  <a:pt x="2503" y="2734"/>
                </a:lnTo>
                <a:lnTo>
                  <a:pt x="2549" y="2626"/>
                </a:lnTo>
                <a:lnTo>
                  <a:pt x="2580" y="2502"/>
                </a:lnTo>
                <a:lnTo>
                  <a:pt x="2580" y="2332"/>
                </a:lnTo>
                <a:lnTo>
                  <a:pt x="2688" y="2425"/>
                </a:lnTo>
                <a:lnTo>
                  <a:pt x="2796" y="2518"/>
                </a:lnTo>
                <a:lnTo>
                  <a:pt x="2889" y="2610"/>
                </a:lnTo>
                <a:lnTo>
                  <a:pt x="2950" y="2718"/>
                </a:lnTo>
                <a:lnTo>
                  <a:pt x="3012" y="2826"/>
                </a:lnTo>
                <a:lnTo>
                  <a:pt x="3059" y="2950"/>
                </a:lnTo>
                <a:lnTo>
                  <a:pt x="3074" y="3074"/>
                </a:lnTo>
                <a:lnTo>
                  <a:pt x="3089" y="3197"/>
                </a:lnTo>
                <a:lnTo>
                  <a:pt x="3089" y="3228"/>
                </a:lnTo>
                <a:lnTo>
                  <a:pt x="3120" y="3259"/>
                </a:lnTo>
                <a:lnTo>
                  <a:pt x="3151" y="3290"/>
                </a:lnTo>
                <a:lnTo>
                  <a:pt x="3213" y="3290"/>
                </a:lnTo>
                <a:lnTo>
                  <a:pt x="3244" y="3259"/>
                </a:lnTo>
                <a:lnTo>
                  <a:pt x="3259" y="3228"/>
                </a:lnTo>
                <a:lnTo>
                  <a:pt x="3275" y="3197"/>
                </a:lnTo>
                <a:lnTo>
                  <a:pt x="3259" y="3012"/>
                </a:lnTo>
                <a:lnTo>
                  <a:pt x="3213" y="2842"/>
                </a:lnTo>
                <a:lnTo>
                  <a:pt x="3136" y="2672"/>
                </a:lnTo>
                <a:lnTo>
                  <a:pt x="3043" y="2518"/>
                </a:lnTo>
                <a:lnTo>
                  <a:pt x="2904" y="2363"/>
                </a:lnTo>
                <a:lnTo>
                  <a:pt x="2750" y="2240"/>
                </a:lnTo>
                <a:lnTo>
                  <a:pt x="2580" y="2131"/>
                </a:lnTo>
                <a:lnTo>
                  <a:pt x="2394" y="2023"/>
                </a:lnTo>
                <a:lnTo>
                  <a:pt x="2472" y="1946"/>
                </a:lnTo>
                <a:lnTo>
                  <a:pt x="2549" y="1853"/>
                </a:lnTo>
                <a:lnTo>
                  <a:pt x="2626" y="1761"/>
                </a:lnTo>
                <a:lnTo>
                  <a:pt x="2672" y="1653"/>
                </a:lnTo>
                <a:lnTo>
                  <a:pt x="2719" y="1529"/>
                </a:lnTo>
                <a:lnTo>
                  <a:pt x="2765" y="1406"/>
                </a:lnTo>
                <a:lnTo>
                  <a:pt x="2781" y="1282"/>
                </a:lnTo>
                <a:lnTo>
                  <a:pt x="2781" y="1158"/>
                </a:lnTo>
                <a:lnTo>
                  <a:pt x="2781" y="1050"/>
                </a:lnTo>
                <a:lnTo>
                  <a:pt x="2765" y="927"/>
                </a:lnTo>
                <a:lnTo>
                  <a:pt x="2734" y="819"/>
                </a:lnTo>
                <a:lnTo>
                  <a:pt x="2688" y="711"/>
                </a:lnTo>
                <a:lnTo>
                  <a:pt x="2642" y="602"/>
                </a:lnTo>
                <a:lnTo>
                  <a:pt x="2580" y="510"/>
                </a:lnTo>
                <a:lnTo>
                  <a:pt x="2518" y="417"/>
                </a:lnTo>
                <a:lnTo>
                  <a:pt x="2441" y="340"/>
                </a:lnTo>
                <a:lnTo>
                  <a:pt x="2364" y="263"/>
                </a:lnTo>
                <a:lnTo>
                  <a:pt x="2271" y="201"/>
                </a:lnTo>
                <a:lnTo>
                  <a:pt x="2178" y="139"/>
                </a:lnTo>
                <a:lnTo>
                  <a:pt x="2070" y="93"/>
                </a:lnTo>
                <a:lnTo>
                  <a:pt x="1977" y="62"/>
                </a:lnTo>
                <a:lnTo>
                  <a:pt x="1854" y="31"/>
                </a:lnTo>
                <a:lnTo>
                  <a:pt x="1746" y="16"/>
                </a:lnTo>
                <a:lnTo>
                  <a:pt x="1622"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8638" name="Google Shape;8638;p119"/>
          <p:cNvGrpSpPr/>
          <p:nvPr/>
        </p:nvGrpSpPr>
        <p:grpSpPr>
          <a:xfrm>
            <a:off x="7605225" y="3085777"/>
            <a:ext cx="403434" cy="455004"/>
            <a:chOff x="3519575" y="665025"/>
            <a:chExt cx="91725" cy="103450"/>
          </a:xfrm>
        </p:grpSpPr>
        <p:sp>
          <p:nvSpPr>
            <p:cNvPr id="8639" name="Google Shape;8639;p119"/>
            <p:cNvSpPr/>
            <p:nvPr/>
          </p:nvSpPr>
          <p:spPr>
            <a:xfrm>
              <a:off x="3541775" y="749200"/>
              <a:ext cx="18850" cy="19275"/>
            </a:xfrm>
            <a:custGeom>
              <a:avLst/>
              <a:gdLst/>
              <a:ahLst/>
              <a:cxnLst/>
              <a:rect l="l" t="t" r="r" b="b"/>
              <a:pathLst>
                <a:path w="754" h="771" extrusionOk="0">
                  <a:moveTo>
                    <a:pt x="369" y="201"/>
                  </a:moveTo>
                  <a:lnTo>
                    <a:pt x="452" y="218"/>
                  </a:lnTo>
                  <a:lnTo>
                    <a:pt x="503" y="251"/>
                  </a:lnTo>
                  <a:lnTo>
                    <a:pt x="536" y="318"/>
                  </a:lnTo>
                  <a:lnTo>
                    <a:pt x="553" y="385"/>
                  </a:lnTo>
                  <a:lnTo>
                    <a:pt x="536" y="452"/>
                  </a:lnTo>
                  <a:lnTo>
                    <a:pt x="503" y="519"/>
                  </a:lnTo>
                  <a:lnTo>
                    <a:pt x="452" y="553"/>
                  </a:lnTo>
                  <a:lnTo>
                    <a:pt x="369" y="570"/>
                  </a:lnTo>
                  <a:lnTo>
                    <a:pt x="302" y="553"/>
                  </a:lnTo>
                  <a:lnTo>
                    <a:pt x="251" y="519"/>
                  </a:lnTo>
                  <a:lnTo>
                    <a:pt x="201" y="452"/>
                  </a:lnTo>
                  <a:lnTo>
                    <a:pt x="201" y="385"/>
                  </a:lnTo>
                  <a:lnTo>
                    <a:pt x="201" y="318"/>
                  </a:lnTo>
                  <a:lnTo>
                    <a:pt x="251" y="251"/>
                  </a:lnTo>
                  <a:lnTo>
                    <a:pt x="302" y="218"/>
                  </a:lnTo>
                  <a:lnTo>
                    <a:pt x="369" y="201"/>
                  </a:lnTo>
                  <a:close/>
                  <a:moveTo>
                    <a:pt x="369" y="0"/>
                  </a:moveTo>
                  <a:lnTo>
                    <a:pt x="302" y="17"/>
                  </a:lnTo>
                  <a:lnTo>
                    <a:pt x="218" y="34"/>
                  </a:lnTo>
                  <a:lnTo>
                    <a:pt x="168" y="67"/>
                  </a:lnTo>
                  <a:lnTo>
                    <a:pt x="101" y="117"/>
                  </a:lnTo>
                  <a:lnTo>
                    <a:pt x="50" y="168"/>
                  </a:lnTo>
                  <a:lnTo>
                    <a:pt x="17" y="235"/>
                  </a:lnTo>
                  <a:lnTo>
                    <a:pt x="0" y="302"/>
                  </a:lnTo>
                  <a:lnTo>
                    <a:pt x="0" y="385"/>
                  </a:lnTo>
                  <a:lnTo>
                    <a:pt x="0" y="469"/>
                  </a:lnTo>
                  <a:lnTo>
                    <a:pt x="17" y="536"/>
                  </a:lnTo>
                  <a:lnTo>
                    <a:pt x="50" y="603"/>
                  </a:lnTo>
                  <a:lnTo>
                    <a:pt x="101" y="653"/>
                  </a:lnTo>
                  <a:lnTo>
                    <a:pt x="168" y="704"/>
                  </a:lnTo>
                  <a:lnTo>
                    <a:pt x="218" y="737"/>
                  </a:lnTo>
                  <a:lnTo>
                    <a:pt x="302" y="754"/>
                  </a:lnTo>
                  <a:lnTo>
                    <a:pt x="369" y="771"/>
                  </a:lnTo>
                  <a:lnTo>
                    <a:pt x="452" y="754"/>
                  </a:lnTo>
                  <a:lnTo>
                    <a:pt x="519" y="737"/>
                  </a:lnTo>
                  <a:lnTo>
                    <a:pt x="586" y="704"/>
                  </a:lnTo>
                  <a:lnTo>
                    <a:pt x="637" y="653"/>
                  </a:lnTo>
                  <a:lnTo>
                    <a:pt x="687" y="603"/>
                  </a:lnTo>
                  <a:lnTo>
                    <a:pt x="720" y="536"/>
                  </a:lnTo>
                  <a:lnTo>
                    <a:pt x="754" y="469"/>
                  </a:lnTo>
                  <a:lnTo>
                    <a:pt x="754" y="385"/>
                  </a:lnTo>
                  <a:lnTo>
                    <a:pt x="754" y="302"/>
                  </a:lnTo>
                  <a:lnTo>
                    <a:pt x="720" y="235"/>
                  </a:lnTo>
                  <a:lnTo>
                    <a:pt x="687" y="168"/>
                  </a:lnTo>
                  <a:lnTo>
                    <a:pt x="637" y="117"/>
                  </a:lnTo>
                  <a:lnTo>
                    <a:pt x="586" y="67"/>
                  </a:lnTo>
                  <a:lnTo>
                    <a:pt x="519" y="34"/>
                  </a:lnTo>
                  <a:lnTo>
                    <a:pt x="452" y="17"/>
                  </a:lnTo>
                  <a:lnTo>
                    <a:pt x="369" y="0"/>
                  </a:ln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640" name="Google Shape;8640;p119"/>
            <p:cNvSpPr/>
            <p:nvPr/>
          </p:nvSpPr>
          <p:spPr>
            <a:xfrm>
              <a:off x="3585750" y="749200"/>
              <a:ext cx="19275" cy="19275"/>
            </a:xfrm>
            <a:custGeom>
              <a:avLst/>
              <a:gdLst/>
              <a:ahLst/>
              <a:cxnLst/>
              <a:rect l="l" t="t" r="r" b="b"/>
              <a:pathLst>
                <a:path w="771" h="771" extrusionOk="0">
                  <a:moveTo>
                    <a:pt x="385" y="201"/>
                  </a:moveTo>
                  <a:lnTo>
                    <a:pt x="452" y="218"/>
                  </a:lnTo>
                  <a:lnTo>
                    <a:pt x="503" y="251"/>
                  </a:lnTo>
                  <a:lnTo>
                    <a:pt x="553" y="318"/>
                  </a:lnTo>
                  <a:lnTo>
                    <a:pt x="570" y="385"/>
                  </a:lnTo>
                  <a:lnTo>
                    <a:pt x="553" y="452"/>
                  </a:lnTo>
                  <a:lnTo>
                    <a:pt x="503" y="519"/>
                  </a:lnTo>
                  <a:lnTo>
                    <a:pt x="452" y="553"/>
                  </a:lnTo>
                  <a:lnTo>
                    <a:pt x="385" y="570"/>
                  </a:lnTo>
                  <a:lnTo>
                    <a:pt x="318" y="553"/>
                  </a:lnTo>
                  <a:lnTo>
                    <a:pt x="251" y="519"/>
                  </a:lnTo>
                  <a:lnTo>
                    <a:pt x="218" y="452"/>
                  </a:lnTo>
                  <a:lnTo>
                    <a:pt x="201" y="385"/>
                  </a:lnTo>
                  <a:lnTo>
                    <a:pt x="218" y="318"/>
                  </a:lnTo>
                  <a:lnTo>
                    <a:pt x="251" y="251"/>
                  </a:lnTo>
                  <a:lnTo>
                    <a:pt x="318" y="218"/>
                  </a:lnTo>
                  <a:lnTo>
                    <a:pt x="385" y="201"/>
                  </a:lnTo>
                  <a:close/>
                  <a:moveTo>
                    <a:pt x="385" y="0"/>
                  </a:moveTo>
                  <a:lnTo>
                    <a:pt x="302" y="17"/>
                  </a:lnTo>
                  <a:lnTo>
                    <a:pt x="235" y="34"/>
                  </a:lnTo>
                  <a:lnTo>
                    <a:pt x="168" y="67"/>
                  </a:lnTo>
                  <a:lnTo>
                    <a:pt x="117" y="117"/>
                  </a:lnTo>
                  <a:lnTo>
                    <a:pt x="67" y="168"/>
                  </a:lnTo>
                  <a:lnTo>
                    <a:pt x="34" y="235"/>
                  </a:lnTo>
                  <a:lnTo>
                    <a:pt x="0" y="302"/>
                  </a:lnTo>
                  <a:lnTo>
                    <a:pt x="0" y="385"/>
                  </a:lnTo>
                  <a:lnTo>
                    <a:pt x="0" y="469"/>
                  </a:lnTo>
                  <a:lnTo>
                    <a:pt x="34" y="536"/>
                  </a:lnTo>
                  <a:lnTo>
                    <a:pt x="67" y="603"/>
                  </a:lnTo>
                  <a:lnTo>
                    <a:pt x="117" y="653"/>
                  </a:lnTo>
                  <a:lnTo>
                    <a:pt x="168" y="704"/>
                  </a:lnTo>
                  <a:lnTo>
                    <a:pt x="235" y="737"/>
                  </a:lnTo>
                  <a:lnTo>
                    <a:pt x="302" y="754"/>
                  </a:lnTo>
                  <a:lnTo>
                    <a:pt x="385" y="771"/>
                  </a:lnTo>
                  <a:lnTo>
                    <a:pt x="452" y="754"/>
                  </a:lnTo>
                  <a:lnTo>
                    <a:pt x="536" y="737"/>
                  </a:lnTo>
                  <a:lnTo>
                    <a:pt x="603" y="704"/>
                  </a:lnTo>
                  <a:lnTo>
                    <a:pt x="653" y="653"/>
                  </a:lnTo>
                  <a:lnTo>
                    <a:pt x="704" y="603"/>
                  </a:lnTo>
                  <a:lnTo>
                    <a:pt x="737" y="536"/>
                  </a:lnTo>
                  <a:lnTo>
                    <a:pt x="754" y="469"/>
                  </a:lnTo>
                  <a:lnTo>
                    <a:pt x="771" y="385"/>
                  </a:lnTo>
                  <a:lnTo>
                    <a:pt x="754" y="302"/>
                  </a:lnTo>
                  <a:lnTo>
                    <a:pt x="737" y="235"/>
                  </a:lnTo>
                  <a:lnTo>
                    <a:pt x="704" y="168"/>
                  </a:lnTo>
                  <a:lnTo>
                    <a:pt x="653" y="117"/>
                  </a:lnTo>
                  <a:lnTo>
                    <a:pt x="603" y="67"/>
                  </a:lnTo>
                  <a:lnTo>
                    <a:pt x="536" y="34"/>
                  </a:lnTo>
                  <a:lnTo>
                    <a:pt x="452" y="17"/>
                  </a:lnTo>
                  <a:lnTo>
                    <a:pt x="385" y="0"/>
                  </a:ln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641" name="Google Shape;8641;p119"/>
            <p:cNvSpPr/>
            <p:nvPr/>
          </p:nvSpPr>
          <p:spPr>
            <a:xfrm>
              <a:off x="3519575" y="665025"/>
              <a:ext cx="91725" cy="80425"/>
            </a:xfrm>
            <a:custGeom>
              <a:avLst/>
              <a:gdLst/>
              <a:ahLst/>
              <a:cxnLst/>
              <a:rect l="l" t="t" r="r" b="b"/>
              <a:pathLst>
                <a:path w="3669" h="3217" extrusionOk="0">
                  <a:moveTo>
                    <a:pt x="67" y="0"/>
                  </a:moveTo>
                  <a:lnTo>
                    <a:pt x="34" y="34"/>
                  </a:lnTo>
                  <a:lnTo>
                    <a:pt x="0" y="67"/>
                  </a:lnTo>
                  <a:lnTo>
                    <a:pt x="0" y="101"/>
                  </a:lnTo>
                  <a:lnTo>
                    <a:pt x="0" y="134"/>
                  </a:lnTo>
                  <a:lnTo>
                    <a:pt x="34" y="168"/>
                  </a:lnTo>
                  <a:lnTo>
                    <a:pt x="67" y="201"/>
                  </a:lnTo>
                  <a:lnTo>
                    <a:pt x="436" y="201"/>
                  </a:lnTo>
                  <a:lnTo>
                    <a:pt x="938" y="3133"/>
                  </a:lnTo>
                  <a:lnTo>
                    <a:pt x="938" y="3166"/>
                  </a:lnTo>
                  <a:lnTo>
                    <a:pt x="972" y="3200"/>
                  </a:lnTo>
                  <a:lnTo>
                    <a:pt x="1005" y="3216"/>
                  </a:lnTo>
                  <a:lnTo>
                    <a:pt x="3300" y="3216"/>
                  </a:lnTo>
                  <a:lnTo>
                    <a:pt x="3334" y="3200"/>
                  </a:lnTo>
                  <a:lnTo>
                    <a:pt x="3351" y="3166"/>
                  </a:lnTo>
                  <a:lnTo>
                    <a:pt x="3367" y="3133"/>
                  </a:lnTo>
                  <a:lnTo>
                    <a:pt x="3669" y="1106"/>
                  </a:lnTo>
                  <a:lnTo>
                    <a:pt x="3669" y="1072"/>
                  </a:lnTo>
                  <a:lnTo>
                    <a:pt x="3652" y="1039"/>
                  </a:lnTo>
                  <a:lnTo>
                    <a:pt x="3619" y="1005"/>
                  </a:lnTo>
                  <a:lnTo>
                    <a:pt x="3585" y="989"/>
                  </a:lnTo>
                  <a:lnTo>
                    <a:pt x="1223" y="989"/>
                  </a:lnTo>
                  <a:lnTo>
                    <a:pt x="1173" y="1005"/>
                  </a:lnTo>
                  <a:lnTo>
                    <a:pt x="1139" y="1022"/>
                  </a:lnTo>
                  <a:lnTo>
                    <a:pt x="1123" y="1056"/>
                  </a:lnTo>
                  <a:lnTo>
                    <a:pt x="1123" y="1089"/>
                  </a:lnTo>
                  <a:lnTo>
                    <a:pt x="1123" y="1139"/>
                  </a:lnTo>
                  <a:lnTo>
                    <a:pt x="1139" y="1173"/>
                  </a:lnTo>
                  <a:lnTo>
                    <a:pt x="1173" y="1190"/>
                  </a:lnTo>
                  <a:lnTo>
                    <a:pt x="3468" y="1190"/>
                  </a:lnTo>
                  <a:lnTo>
                    <a:pt x="3183" y="3015"/>
                  </a:lnTo>
                  <a:lnTo>
                    <a:pt x="1123" y="3015"/>
                  </a:lnTo>
                  <a:lnTo>
                    <a:pt x="620" y="84"/>
                  </a:lnTo>
                  <a:lnTo>
                    <a:pt x="603" y="51"/>
                  </a:lnTo>
                  <a:lnTo>
                    <a:pt x="587" y="17"/>
                  </a:lnTo>
                  <a:lnTo>
                    <a:pt x="553" y="0"/>
                  </a:ln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642" name="Google Shape;8642;p119"/>
            <p:cNvSpPr/>
            <p:nvPr/>
          </p:nvSpPr>
          <p:spPr>
            <a:xfrm>
              <a:off x="3592850" y="740400"/>
              <a:ext cx="5050" cy="13850"/>
            </a:xfrm>
            <a:custGeom>
              <a:avLst/>
              <a:gdLst/>
              <a:ahLst/>
              <a:cxnLst/>
              <a:rect l="l" t="t" r="r" b="b"/>
              <a:pathLst>
                <a:path w="202" h="554" extrusionOk="0">
                  <a:moveTo>
                    <a:pt x="101" y="0"/>
                  </a:moveTo>
                  <a:lnTo>
                    <a:pt x="51" y="17"/>
                  </a:lnTo>
                  <a:lnTo>
                    <a:pt x="34" y="34"/>
                  </a:lnTo>
                  <a:lnTo>
                    <a:pt x="1" y="67"/>
                  </a:lnTo>
                  <a:lnTo>
                    <a:pt x="1" y="101"/>
                  </a:lnTo>
                  <a:lnTo>
                    <a:pt x="1" y="453"/>
                  </a:lnTo>
                  <a:lnTo>
                    <a:pt x="1" y="503"/>
                  </a:lnTo>
                  <a:lnTo>
                    <a:pt x="34" y="536"/>
                  </a:lnTo>
                  <a:lnTo>
                    <a:pt x="51" y="553"/>
                  </a:lnTo>
                  <a:lnTo>
                    <a:pt x="135" y="553"/>
                  </a:lnTo>
                  <a:lnTo>
                    <a:pt x="168" y="536"/>
                  </a:lnTo>
                  <a:lnTo>
                    <a:pt x="185" y="503"/>
                  </a:lnTo>
                  <a:lnTo>
                    <a:pt x="202" y="453"/>
                  </a:lnTo>
                  <a:lnTo>
                    <a:pt x="202" y="101"/>
                  </a:lnTo>
                  <a:lnTo>
                    <a:pt x="185" y="67"/>
                  </a:lnTo>
                  <a:lnTo>
                    <a:pt x="168" y="34"/>
                  </a:lnTo>
                  <a:lnTo>
                    <a:pt x="135" y="17"/>
                  </a:lnTo>
                  <a:lnTo>
                    <a:pt x="101" y="0"/>
                  </a:ln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643" name="Google Shape;8643;p119"/>
            <p:cNvSpPr/>
            <p:nvPr/>
          </p:nvSpPr>
          <p:spPr>
            <a:xfrm>
              <a:off x="3548475" y="740400"/>
              <a:ext cx="5050" cy="13850"/>
            </a:xfrm>
            <a:custGeom>
              <a:avLst/>
              <a:gdLst/>
              <a:ahLst/>
              <a:cxnLst/>
              <a:rect l="l" t="t" r="r" b="b"/>
              <a:pathLst>
                <a:path w="202" h="554" extrusionOk="0">
                  <a:moveTo>
                    <a:pt x="101" y="0"/>
                  </a:moveTo>
                  <a:lnTo>
                    <a:pt x="67" y="17"/>
                  </a:lnTo>
                  <a:lnTo>
                    <a:pt x="34" y="34"/>
                  </a:lnTo>
                  <a:lnTo>
                    <a:pt x="17" y="67"/>
                  </a:lnTo>
                  <a:lnTo>
                    <a:pt x="0" y="101"/>
                  </a:lnTo>
                  <a:lnTo>
                    <a:pt x="0" y="453"/>
                  </a:lnTo>
                  <a:lnTo>
                    <a:pt x="17" y="503"/>
                  </a:lnTo>
                  <a:lnTo>
                    <a:pt x="34" y="536"/>
                  </a:lnTo>
                  <a:lnTo>
                    <a:pt x="67" y="553"/>
                  </a:lnTo>
                  <a:lnTo>
                    <a:pt x="151" y="553"/>
                  </a:lnTo>
                  <a:lnTo>
                    <a:pt x="184" y="536"/>
                  </a:lnTo>
                  <a:lnTo>
                    <a:pt x="201" y="503"/>
                  </a:lnTo>
                  <a:lnTo>
                    <a:pt x="201" y="453"/>
                  </a:lnTo>
                  <a:lnTo>
                    <a:pt x="201" y="101"/>
                  </a:lnTo>
                  <a:lnTo>
                    <a:pt x="201" y="67"/>
                  </a:lnTo>
                  <a:lnTo>
                    <a:pt x="184" y="34"/>
                  </a:lnTo>
                  <a:lnTo>
                    <a:pt x="151" y="17"/>
                  </a:lnTo>
                  <a:lnTo>
                    <a:pt x="101" y="0"/>
                  </a:ln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644" name="Google Shape;8644;p119"/>
            <p:cNvSpPr/>
            <p:nvPr/>
          </p:nvSpPr>
          <p:spPr>
            <a:xfrm>
              <a:off x="3569825" y="703125"/>
              <a:ext cx="9650" cy="6725"/>
            </a:xfrm>
            <a:custGeom>
              <a:avLst/>
              <a:gdLst/>
              <a:ahLst/>
              <a:cxnLst/>
              <a:rect l="l" t="t" r="r" b="b"/>
              <a:pathLst>
                <a:path w="386" h="269" extrusionOk="0">
                  <a:moveTo>
                    <a:pt x="67" y="1"/>
                  </a:moveTo>
                  <a:lnTo>
                    <a:pt x="34" y="17"/>
                  </a:lnTo>
                  <a:lnTo>
                    <a:pt x="17" y="51"/>
                  </a:lnTo>
                  <a:lnTo>
                    <a:pt x="0" y="101"/>
                  </a:lnTo>
                  <a:lnTo>
                    <a:pt x="17" y="135"/>
                  </a:lnTo>
                  <a:lnTo>
                    <a:pt x="34" y="168"/>
                  </a:lnTo>
                  <a:lnTo>
                    <a:pt x="67" y="185"/>
                  </a:lnTo>
                  <a:lnTo>
                    <a:pt x="101" y="202"/>
                  </a:lnTo>
                  <a:lnTo>
                    <a:pt x="168" y="202"/>
                  </a:lnTo>
                  <a:lnTo>
                    <a:pt x="218" y="235"/>
                  </a:lnTo>
                  <a:lnTo>
                    <a:pt x="252" y="269"/>
                  </a:lnTo>
                  <a:lnTo>
                    <a:pt x="319" y="269"/>
                  </a:lnTo>
                  <a:lnTo>
                    <a:pt x="352" y="252"/>
                  </a:lnTo>
                  <a:lnTo>
                    <a:pt x="386" y="218"/>
                  </a:lnTo>
                  <a:lnTo>
                    <a:pt x="386" y="185"/>
                  </a:lnTo>
                  <a:lnTo>
                    <a:pt x="386" y="135"/>
                  </a:lnTo>
                  <a:lnTo>
                    <a:pt x="369" y="101"/>
                  </a:lnTo>
                  <a:lnTo>
                    <a:pt x="302" y="68"/>
                  </a:lnTo>
                  <a:lnTo>
                    <a:pt x="252" y="17"/>
                  </a:lnTo>
                  <a:lnTo>
                    <a:pt x="185" y="1"/>
                  </a:ln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645" name="Google Shape;8645;p119"/>
            <p:cNvSpPr/>
            <p:nvPr/>
          </p:nvSpPr>
          <p:spPr>
            <a:xfrm>
              <a:off x="3565225" y="725325"/>
              <a:ext cx="9225" cy="7150"/>
            </a:xfrm>
            <a:custGeom>
              <a:avLst/>
              <a:gdLst/>
              <a:ahLst/>
              <a:cxnLst/>
              <a:rect l="l" t="t" r="r" b="b"/>
              <a:pathLst>
                <a:path w="369" h="286" extrusionOk="0">
                  <a:moveTo>
                    <a:pt x="101" y="0"/>
                  </a:moveTo>
                  <a:lnTo>
                    <a:pt x="67" y="17"/>
                  </a:lnTo>
                  <a:lnTo>
                    <a:pt x="34" y="34"/>
                  </a:lnTo>
                  <a:lnTo>
                    <a:pt x="0" y="67"/>
                  </a:lnTo>
                  <a:lnTo>
                    <a:pt x="0" y="101"/>
                  </a:lnTo>
                  <a:lnTo>
                    <a:pt x="0" y="134"/>
                  </a:lnTo>
                  <a:lnTo>
                    <a:pt x="17" y="168"/>
                  </a:lnTo>
                  <a:lnTo>
                    <a:pt x="67" y="218"/>
                  </a:lnTo>
                  <a:lnTo>
                    <a:pt x="134" y="252"/>
                  </a:lnTo>
                  <a:lnTo>
                    <a:pt x="201" y="285"/>
                  </a:lnTo>
                  <a:lnTo>
                    <a:pt x="318" y="285"/>
                  </a:lnTo>
                  <a:lnTo>
                    <a:pt x="352" y="252"/>
                  </a:lnTo>
                  <a:lnTo>
                    <a:pt x="369" y="218"/>
                  </a:lnTo>
                  <a:lnTo>
                    <a:pt x="369" y="185"/>
                  </a:lnTo>
                  <a:lnTo>
                    <a:pt x="369" y="151"/>
                  </a:lnTo>
                  <a:lnTo>
                    <a:pt x="352" y="118"/>
                  </a:lnTo>
                  <a:lnTo>
                    <a:pt x="318" y="101"/>
                  </a:lnTo>
                  <a:lnTo>
                    <a:pt x="268" y="84"/>
                  </a:lnTo>
                  <a:lnTo>
                    <a:pt x="218" y="67"/>
                  </a:lnTo>
                  <a:lnTo>
                    <a:pt x="168" y="34"/>
                  </a:lnTo>
                  <a:lnTo>
                    <a:pt x="134" y="17"/>
                  </a:lnTo>
                  <a:lnTo>
                    <a:pt x="101" y="0"/>
                  </a:ln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646" name="Google Shape;8646;p119"/>
            <p:cNvSpPr/>
            <p:nvPr/>
          </p:nvSpPr>
          <p:spPr>
            <a:xfrm>
              <a:off x="3563950" y="703125"/>
              <a:ext cx="10925" cy="17200"/>
            </a:xfrm>
            <a:custGeom>
              <a:avLst/>
              <a:gdLst/>
              <a:ahLst/>
              <a:cxnLst/>
              <a:rect l="l" t="t" r="r" b="b"/>
              <a:pathLst>
                <a:path w="437" h="688" extrusionOk="0">
                  <a:moveTo>
                    <a:pt x="269" y="1"/>
                  </a:moveTo>
                  <a:lnTo>
                    <a:pt x="202" y="17"/>
                  </a:lnTo>
                  <a:lnTo>
                    <a:pt x="152" y="51"/>
                  </a:lnTo>
                  <a:lnTo>
                    <a:pt x="101" y="101"/>
                  </a:lnTo>
                  <a:lnTo>
                    <a:pt x="51" y="151"/>
                  </a:lnTo>
                  <a:lnTo>
                    <a:pt x="18" y="202"/>
                  </a:lnTo>
                  <a:lnTo>
                    <a:pt x="1" y="269"/>
                  </a:lnTo>
                  <a:lnTo>
                    <a:pt x="1" y="336"/>
                  </a:lnTo>
                  <a:lnTo>
                    <a:pt x="1" y="403"/>
                  </a:lnTo>
                  <a:lnTo>
                    <a:pt x="18" y="470"/>
                  </a:lnTo>
                  <a:lnTo>
                    <a:pt x="51" y="537"/>
                  </a:lnTo>
                  <a:lnTo>
                    <a:pt x="101" y="587"/>
                  </a:lnTo>
                  <a:lnTo>
                    <a:pt x="152" y="620"/>
                  </a:lnTo>
                  <a:lnTo>
                    <a:pt x="202" y="654"/>
                  </a:lnTo>
                  <a:lnTo>
                    <a:pt x="269" y="671"/>
                  </a:lnTo>
                  <a:lnTo>
                    <a:pt x="336" y="687"/>
                  </a:lnTo>
                  <a:lnTo>
                    <a:pt x="386" y="671"/>
                  </a:lnTo>
                  <a:lnTo>
                    <a:pt x="420" y="654"/>
                  </a:lnTo>
                  <a:lnTo>
                    <a:pt x="436" y="620"/>
                  </a:lnTo>
                  <a:lnTo>
                    <a:pt x="436" y="587"/>
                  </a:lnTo>
                  <a:lnTo>
                    <a:pt x="436" y="553"/>
                  </a:lnTo>
                  <a:lnTo>
                    <a:pt x="420" y="520"/>
                  </a:lnTo>
                  <a:lnTo>
                    <a:pt x="386" y="486"/>
                  </a:lnTo>
                  <a:lnTo>
                    <a:pt x="336" y="486"/>
                  </a:lnTo>
                  <a:lnTo>
                    <a:pt x="286" y="470"/>
                  </a:lnTo>
                  <a:lnTo>
                    <a:pt x="235" y="436"/>
                  </a:lnTo>
                  <a:lnTo>
                    <a:pt x="202" y="403"/>
                  </a:lnTo>
                  <a:lnTo>
                    <a:pt x="202" y="336"/>
                  </a:lnTo>
                  <a:lnTo>
                    <a:pt x="202" y="285"/>
                  </a:lnTo>
                  <a:lnTo>
                    <a:pt x="235" y="235"/>
                  </a:lnTo>
                  <a:lnTo>
                    <a:pt x="286" y="202"/>
                  </a:lnTo>
                  <a:lnTo>
                    <a:pt x="336" y="202"/>
                  </a:lnTo>
                  <a:lnTo>
                    <a:pt x="386" y="185"/>
                  </a:lnTo>
                  <a:lnTo>
                    <a:pt x="420" y="168"/>
                  </a:lnTo>
                  <a:lnTo>
                    <a:pt x="436" y="135"/>
                  </a:lnTo>
                  <a:lnTo>
                    <a:pt x="436" y="101"/>
                  </a:lnTo>
                  <a:lnTo>
                    <a:pt x="436" y="51"/>
                  </a:lnTo>
                  <a:lnTo>
                    <a:pt x="420" y="17"/>
                  </a:lnTo>
                  <a:lnTo>
                    <a:pt x="386" y="1"/>
                  </a:ln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647" name="Google Shape;8647;p119"/>
            <p:cNvSpPr/>
            <p:nvPr/>
          </p:nvSpPr>
          <p:spPr>
            <a:xfrm>
              <a:off x="3569825" y="715275"/>
              <a:ext cx="11325" cy="17200"/>
            </a:xfrm>
            <a:custGeom>
              <a:avLst/>
              <a:gdLst/>
              <a:ahLst/>
              <a:cxnLst/>
              <a:rect l="l" t="t" r="r" b="b"/>
              <a:pathLst>
                <a:path w="453" h="688" extrusionOk="0">
                  <a:moveTo>
                    <a:pt x="67" y="0"/>
                  </a:moveTo>
                  <a:lnTo>
                    <a:pt x="34" y="34"/>
                  </a:lnTo>
                  <a:lnTo>
                    <a:pt x="17" y="67"/>
                  </a:lnTo>
                  <a:lnTo>
                    <a:pt x="0" y="101"/>
                  </a:lnTo>
                  <a:lnTo>
                    <a:pt x="17" y="134"/>
                  </a:lnTo>
                  <a:lnTo>
                    <a:pt x="34" y="168"/>
                  </a:lnTo>
                  <a:lnTo>
                    <a:pt x="67" y="185"/>
                  </a:lnTo>
                  <a:lnTo>
                    <a:pt x="101" y="201"/>
                  </a:lnTo>
                  <a:lnTo>
                    <a:pt x="168" y="218"/>
                  </a:lnTo>
                  <a:lnTo>
                    <a:pt x="201" y="235"/>
                  </a:lnTo>
                  <a:lnTo>
                    <a:pt x="235" y="285"/>
                  </a:lnTo>
                  <a:lnTo>
                    <a:pt x="252" y="335"/>
                  </a:lnTo>
                  <a:lnTo>
                    <a:pt x="235" y="402"/>
                  </a:lnTo>
                  <a:lnTo>
                    <a:pt x="201" y="453"/>
                  </a:lnTo>
                  <a:lnTo>
                    <a:pt x="168" y="469"/>
                  </a:lnTo>
                  <a:lnTo>
                    <a:pt x="101" y="486"/>
                  </a:lnTo>
                  <a:lnTo>
                    <a:pt x="67" y="503"/>
                  </a:lnTo>
                  <a:lnTo>
                    <a:pt x="34" y="520"/>
                  </a:lnTo>
                  <a:lnTo>
                    <a:pt x="17" y="553"/>
                  </a:lnTo>
                  <a:lnTo>
                    <a:pt x="0" y="587"/>
                  </a:lnTo>
                  <a:lnTo>
                    <a:pt x="17" y="620"/>
                  </a:lnTo>
                  <a:lnTo>
                    <a:pt x="34" y="654"/>
                  </a:lnTo>
                  <a:lnTo>
                    <a:pt x="67" y="687"/>
                  </a:lnTo>
                  <a:lnTo>
                    <a:pt x="185" y="687"/>
                  </a:lnTo>
                  <a:lnTo>
                    <a:pt x="235" y="654"/>
                  </a:lnTo>
                  <a:lnTo>
                    <a:pt x="302" y="637"/>
                  </a:lnTo>
                  <a:lnTo>
                    <a:pt x="352" y="587"/>
                  </a:lnTo>
                  <a:lnTo>
                    <a:pt x="386" y="536"/>
                  </a:lnTo>
                  <a:lnTo>
                    <a:pt x="419" y="486"/>
                  </a:lnTo>
                  <a:lnTo>
                    <a:pt x="453" y="419"/>
                  </a:lnTo>
                  <a:lnTo>
                    <a:pt x="453" y="335"/>
                  </a:lnTo>
                  <a:lnTo>
                    <a:pt x="453" y="268"/>
                  </a:lnTo>
                  <a:lnTo>
                    <a:pt x="419" y="201"/>
                  </a:lnTo>
                  <a:lnTo>
                    <a:pt x="386" y="151"/>
                  </a:lnTo>
                  <a:lnTo>
                    <a:pt x="352" y="101"/>
                  </a:lnTo>
                  <a:lnTo>
                    <a:pt x="302" y="51"/>
                  </a:lnTo>
                  <a:lnTo>
                    <a:pt x="235" y="34"/>
                  </a:lnTo>
                  <a:lnTo>
                    <a:pt x="185" y="0"/>
                  </a:ln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648" name="Google Shape;8648;p119"/>
            <p:cNvSpPr/>
            <p:nvPr/>
          </p:nvSpPr>
          <p:spPr>
            <a:xfrm>
              <a:off x="3569400" y="727425"/>
              <a:ext cx="5050" cy="7975"/>
            </a:xfrm>
            <a:custGeom>
              <a:avLst/>
              <a:gdLst/>
              <a:ahLst/>
              <a:cxnLst/>
              <a:rect l="l" t="t" r="r" b="b"/>
              <a:pathLst>
                <a:path w="202" h="319" extrusionOk="0">
                  <a:moveTo>
                    <a:pt x="101" y="0"/>
                  </a:moveTo>
                  <a:lnTo>
                    <a:pt x="68" y="17"/>
                  </a:lnTo>
                  <a:lnTo>
                    <a:pt x="34" y="34"/>
                  </a:lnTo>
                  <a:lnTo>
                    <a:pt x="17" y="67"/>
                  </a:lnTo>
                  <a:lnTo>
                    <a:pt x="1" y="101"/>
                  </a:lnTo>
                  <a:lnTo>
                    <a:pt x="1" y="218"/>
                  </a:lnTo>
                  <a:lnTo>
                    <a:pt x="17" y="268"/>
                  </a:lnTo>
                  <a:lnTo>
                    <a:pt x="34" y="302"/>
                  </a:lnTo>
                  <a:lnTo>
                    <a:pt x="68" y="318"/>
                  </a:lnTo>
                  <a:lnTo>
                    <a:pt x="151" y="318"/>
                  </a:lnTo>
                  <a:lnTo>
                    <a:pt x="185" y="302"/>
                  </a:lnTo>
                  <a:lnTo>
                    <a:pt x="202" y="268"/>
                  </a:lnTo>
                  <a:lnTo>
                    <a:pt x="202" y="218"/>
                  </a:lnTo>
                  <a:lnTo>
                    <a:pt x="202" y="101"/>
                  </a:lnTo>
                  <a:lnTo>
                    <a:pt x="202" y="67"/>
                  </a:lnTo>
                  <a:lnTo>
                    <a:pt x="185" y="34"/>
                  </a:lnTo>
                  <a:lnTo>
                    <a:pt x="151" y="17"/>
                  </a:lnTo>
                  <a:lnTo>
                    <a:pt x="101" y="0"/>
                  </a:ln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649" name="Google Shape;8649;p119"/>
            <p:cNvSpPr/>
            <p:nvPr/>
          </p:nvSpPr>
          <p:spPr>
            <a:xfrm>
              <a:off x="3569400" y="699775"/>
              <a:ext cx="5050" cy="8400"/>
            </a:xfrm>
            <a:custGeom>
              <a:avLst/>
              <a:gdLst/>
              <a:ahLst/>
              <a:cxnLst/>
              <a:rect l="l" t="t" r="r" b="b"/>
              <a:pathLst>
                <a:path w="202" h="336" extrusionOk="0">
                  <a:moveTo>
                    <a:pt x="101" y="1"/>
                  </a:moveTo>
                  <a:lnTo>
                    <a:pt x="68" y="17"/>
                  </a:lnTo>
                  <a:lnTo>
                    <a:pt x="34" y="34"/>
                  </a:lnTo>
                  <a:lnTo>
                    <a:pt x="17" y="68"/>
                  </a:lnTo>
                  <a:lnTo>
                    <a:pt x="1" y="101"/>
                  </a:lnTo>
                  <a:lnTo>
                    <a:pt x="1" y="235"/>
                  </a:lnTo>
                  <a:lnTo>
                    <a:pt x="17" y="269"/>
                  </a:lnTo>
                  <a:lnTo>
                    <a:pt x="34" y="302"/>
                  </a:lnTo>
                  <a:lnTo>
                    <a:pt x="68" y="319"/>
                  </a:lnTo>
                  <a:lnTo>
                    <a:pt x="101" y="336"/>
                  </a:lnTo>
                  <a:lnTo>
                    <a:pt x="151" y="319"/>
                  </a:lnTo>
                  <a:lnTo>
                    <a:pt x="185" y="302"/>
                  </a:lnTo>
                  <a:lnTo>
                    <a:pt x="202" y="269"/>
                  </a:lnTo>
                  <a:lnTo>
                    <a:pt x="202" y="235"/>
                  </a:lnTo>
                  <a:lnTo>
                    <a:pt x="202" y="101"/>
                  </a:lnTo>
                  <a:lnTo>
                    <a:pt x="202" y="68"/>
                  </a:lnTo>
                  <a:lnTo>
                    <a:pt x="185" y="34"/>
                  </a:lnTo>
                  <a:lnTo>
                    <a:pt x="151" y="17"/>
                  </a:lnTo>
                  <a:lnTo>
                    <a:pt x="101" y="1"/>
                  </a:ln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8650" name="Google Shape;8650;p119"/>
          <p:cNvGrpSpPr/>
          <p:nvPr/>
        </p:nvGrpSpPr>
        <p:grpSpPr>
          <a:xfrm>
            <a:off x="6937463" y="3943488"/>
            <a:ext cx="455127" cy="455002"/>
            <a:chOff x="3524600" y="2969925"/>
            <a:chExt cx="90900" cy="90875"/>
          </a:xfrm>
        </p:grpSpPr>
        <p:sp>
          <p:nvSpPr>
            <p:cNvPr id="8651" name="Google Shape;8651;p119"/>
            <p:cNvSpPr/>
            <p:nvPr/>
          </p:nvSpPr>
          <p:spPr>
            <a:xfrm>
              <a:off x="3524600" y="2969925"/>
              <a:ext cx="90900" cy="90875"/>
            </a:xfrm>
            <a:custGeom>
              <a:avLst/>
              <a:gdLst/>
              <a:ahLst/>
              <a:cxnLst/>
              <a:rect l="l" t="t" r="r" b="b"/>
              <a:pathLst>
                <a:path w="3636" h="3635" extrusionOk="0">
                  <a:moveTo>
                    <a:pt x="2681" y="201"/>
                  </a:moveTo>
                  <a:lnTo>
                    <a:pt x="2831" y="218"/>
                  </a:lnTo>
                  <a:lnTo>
                    <a:pt x="2965" y="251"/>
                  </a:lnTo>
                  <a:lnTo>
                    <a:pt x="3099" y="335"/>
                  </a:lnTo>
                  <a:lnTo>
                    <a:pt x="3217" y="419"/>
                  </a:lnTo>
                  <a:lnTo>
                    <a:pt x="3317" y="536"/>
                  </a:lnTo>
                  <a:lnTo>
                    <a:pt x="3384" y="670"/>
                  </a:lnTo>
                  <a:lnTo>
                    <a:pt x="3434" y="821"/>
                  </a:lnTo>
                  <a:lnTo>
                    <a:pt x="3434" y="955"/>
                  </a:lnTo>
                  <a:lnTo>
                    <a:pt x="3434" y="1106"/>
                  </a:lnTo>
                  <a:lnTo>
                    <a:pt x="3384" y="1256"/>
                  </a:lnTo>
                  <a:lnTo>
                    <a:pt x="3317" y="1390"/>
                  </a:lnTo>
                  <a:lnTo>
                    <a:pt x="3217" y="1508"/>
                  </a:lnTo>
                  <a:lnTo>
                    <a:pt x="1508" y="3216"/>
                  </a:lnTo>
                  <a:lnTo>
                    <a:pt x="1391" y="3317"/>
                  </a:lnTo>
                  <a:lnTo>
                    <a:pt x="1257" y="3384"/>
                  </a:lnTo>
                  <a:lnTo>
                    <a:pt x="1106" y="3434"/>
                  </a:lnTo>
                  <a:lnTo>
                    <a:pt x="821" y="3434"/>
                  </a:lnTo>
                  <a:lnTo>
                    <a:pt x="670" y="3384"/>
                  </a:lnTo>
                  <a:lnTo>
                    <a:pt x="536" y="3317"/>
                  </a:lnTo>
                  <a:lnTo>
                    <a:pt x="419" y="3216"/>
                  </a:lnTo>
                  <a:lnTo>
                    <a:pt x="319" y="3099"/>
                  </a:lnTo>
                  <a:lnTo>
                    <a:pt x="252" y="2965"/>
                  </a:lnTo>
                  <a:lnTo>
                    <a:pt x="218" y="2814"/>
                  </a:lnTo>
                  <a:lnTo>
                    <a:pt x="201" y="2680"/>
                  </a:lnTo>
                  <a:lnTo>
                    <a:pt x="218" y="2529"/>
                  </a:lnTo>
                  <a:lnTo>
                    <a:pt x="252" y="2395"/>
                  </a:lnTo>
                  <a:lnTo>
                    <a:pt x="319" y="2261"/>
                  </a:lnTo>
                  <a:lnTo>
                    <a:pt x="419" y="2144"/>
                  </a:lnTo>
                  <a:lnTo>
                    <a:pt x="2145" y="419"/>
                  </a:lnTo>
                  <a:lnTo>
                    <a:pt x="2245" y="335"/>
                  </a:lnTo>
                  <a:lnTo>
                    <a:pt x="2379" y="251"/>
                  </a:lnTo>
                  <a:lnTo>
                    <a:pt x="2530" y="218"/>
                  </a:lnTo>
                  <a:lnTo>
                    <a:pt x="2681" y="201"/>
                  </a:lnTo>
                  <a:close/>
                  <a:moveTo>
                    <a:pt x="2681" y="0"/>
                  </a:moveTo>
                  <a:lnTo>
                    <a:pt x="2480" y="17"/>
                  </a:lnTo>
                  <a:lnTo>
                    <a:pt x="2312" y="67"/>
                  </a:lnTo>
                  <a:lnTo>
                    <a:pt x="2145" y="168"/>
                  </a:lnTo>
                  <a:lnTo>
                    <a:pt x="1994" y="285"/>
                  </a:lnTo>
                  <a:lnTo>
                    <a:pt x="285" y="1993"/>
                  </a:lnTo>
                  <a:lnTo>
                    <a:pt x="218" y="2060"/>
                  </a:lnTo>
                  <a:lnTo>
                    <a:pt x="151" y="2144"/>
                  </a:lnTo>
                  <a:lnTo>
                    <a:pt x="67" y="2312"/>
                  </a:lnTo>
                  <a:lnTo>
                    <a:pt x="17" y="2496"/>
                  </a:lnTo>
                  <a:lnTo>
                    <a:pt x="0" y="2680"/>
                  </a:lnTo>
                  <a:lnTo>
                    <a:pt x="17" y="2864"/>
                  </a:lnTo>
                  <a:lnTo>
                    <a:pt x="67" y="3032"/>
                  </a:lnTo>
                  <a:lnTo>
                    <a:pt x="151" y="3199"/>
                  </a:lnTo>
                  <a:lnTo>
                    <a:pt x="285" y="3367"/>
                  </a:lnTo>
                  <a:lnTo>
                    <a:pt x="436" y="3484"/>
                  </a:lnTo>
                  <a:lnTo>
                    <a:pt x="587" y="3568"/>
                  </a:lnTo>
                  <a:lnTo>
                    <a:pt x="771" y="3618"/>
                  </a:lnTo>
                  <a:lnTo>
                    <a:pt x="955" y="3635"/>
                  </a:lnTo>
                  <a:lnTo>
                    <a:pt x="1156" y="3618"/>
                  </a:lnTo>
                  <a:lnTo>
                    <a:pt x="1340" y="3568"/>
                  </a:lnTo>
                  <a:lnTo>
                    <a:pt x="1491" y="3484"/>
                  </a:lnTo>
                  <a:lnTo>
                    <a:pt x="1642" y="3367"/>
                  </a:lnTo>
                  <a:lnTo>
                    <a:pt x="3367" y="1642"/>
                  </a:lnTo>
                  <a:lnTo>
                    <a:pt x="3418" y="1575"/>
                  </a:lnTo>
                  <a:lnTo>
                    <a:pt x="3485" y="1491"/>
                  </a:lnTo>
                  <a:lnTo>
                    <a:pt x="3568" y="1323"/>
                  </a:lnTo>
                  <a:lnTo>
                    <a:pt x="3619" y="1156"/>
                  </a:lnTo>
                  <a:lnTo>
                    <a:pt x="3635" y="955"/>
                  </a:lnTo>
                  <a:lnTo>
                    <a:pt x="3619" y="771"/>
                  </a:lnTo>
                  <a:lnTo>
                    <a:pt x="3568" y="603"/>
                  </a:lnTo>
                  <a:lnTo>
                    <a:pt x="3485" y="436"/>
                  </a:lnTo>
                  <a:lnTo>
                    <a:pt x="3367" y="285"/>
                  </a:lnTo>
                  <a:lnTo>
                    <a:pt x="3217" y="168"/>
                  </a:lnTo>
                  <a:lnTo>
                    <a:pt x="3049" y="67"/>
                  </a:lnTo>
                  <a:lnTo>
                    <a:pt x="2865" y="17"/>
                  </a:lnTo>
                  <a:lnTo>
                    <a:pt x="2681" y="0"/>
                  </a:ln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652" name="Google Shape;8652;p119"/>
            <p:cNvSpPr/>
            <p:nvPr/>
          </p:nvSpPr>
          <p:spPr>
            <a:xfrm>
              <a:off x="3552225" y="2997550"/>
              <a:ext cx="34375" cy="34375"/>
            </a:xfrm>
            <a:custGeom>
              <a:avLst/>
              <a:gdLst/>
              <a:ahLst/>
              <a:cxnLst/>
              <a:rect l="l" t="t" r="r" b="b"/>
              <a:pathLst>
                <a:path w="1375" h="1375" extrusionOk="0">
                  <a:moveTo>
                    <a:pt x="101" y="1"/>
                  </a:moveTo>
                  <a:lnTo>
                    <a:pt x="68" y="17"/>
                  </a:lnTo>
                  <a:lnTo>
                    <a:pt x="34" y="34"/>
                  </a:lnTo>
                  <a:lnTo>
                    <a:pt x="1" y="68"/>
                  </a:lnTo>
                  <a:lnTo>
                    <a:pt x="1" y="101"/>
                  </a:lnTo>
                  <a:lnTo>
                    <a:pt x="1" y="151"/>
                  </a:lnTo>
                  <a:lnTo>
                    <a:pt x="34" y="185"/>
                  </a:lnTo>
                  <a:lnTo>
                    <a:pt x="1207" y="1357"/>
                  </a:lnTo>
                  <a:lnTo>
                    <a:pt x="1241" y="1374"/>
                  </a:lnTo>
                  <a:lnTo>
                    <a:pt x="1308" y="1374"/>
                  </a:lnTo>
                  <a:lnTo>
                    <a:pt x="1341" y="1357"/>
                  </a:lnTo>
                  <a:lnTo>
                    <a:pt x="1375" y="1324"/>
                  </a:lnTo>
                  <a:lnTo>
                    <a:pt x="1375" y="1274"/>
                  </a:lnTo>
                  <a:lnTo>
                    <a:pt x="1375" y="1240"/>
                  </a:lnTo>
                  <a:lnTo>
                    <a:pt x="1341" y="1207"/>
                  </a:lnTo>
                  <a:lnTo>
                    <a:pt x="168" y="34"/>
                  </a:lnTo>
                  <a:lnTo>
                    <a:pt x="135" y="17"/>
                  </a:lnTo>
                  <a:lnTo>
                    <a:pt x="101" y="1"/>
                  </a:ln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653" name="Google Shape;8653;p119"/>
            <p:cNvSpPr/>
            <p:nvPr/>
          </p:nvSpPr>
          <p:spPr>
            <a:xfrm>
              <a:off x="3590775" y="2995875"/>
              <a:ext cx="13425" cy="13850"/>
            </a:xfrm>
            <a:custGeom>
              <a:avLst/>
              <a:gdLst/>
              <a:ahLst/>
              <a:cxnLst/>
              <a:rect l="l" t="t" r="r" b="b"/>
              <a:pathLst>
                <a:path w="537" h="554" extrusionOk="0">
                  <a:moveTo>
                    <a:pt x="436" y="1"/>
                  </a:moveTo>
                  <a:lnTo>
                    <a:pt x="402" y="17"/>
                  </a:lnTo>
                  <a:lnTo>
                    <a:pt x="369" y="34"/>
                  </a:lnTo>
                  <a:lnTo>
                    <a:pt x="34" y="369"/>
                  </a:lnTo>
                  <a:lnTo>
                    <a:pt x="0" y="403"/>
                  </a:lnTo>
                  <a:lnTo>
                    <a:pt x="0" y="453"/>
                  </a:lnTo>
                  <a:lnTo>
                    <a:pt x="0" y="486"/>
                  </a:lnTo>
                  <a:lnTo>
                    <a:pt x="34" y="520"/>
                  </a:lnTo>
                  <a:lnTo>
                    <a:pt x="67" y="537"/>
                  </a:lnTo>
                  <a:lnTo>
                    <a:pt x="101" y="553"/>
                  </a:lnTo>
                  <a:lnTo>
                    <a:pt x="134" y="537"/>
                  </a:lnTo>
                  <a:lnTo>
                    <a:pt x="168" y="520"/>
                  </a:lnTo>
                  <a:lnTo>
                    <a:pt x="519" y="168"/>
                  </a:lnTo>
                  <a:lnTo>
                    <a:pt x="536" y="135"/>
                  </a:lnTo>
                  <a:lnTo>
                    <a:pt x="536" y="101"/>
                  </a:lnTo>
                  <a:lnTo>
                    <a:pt x="536" y="68"/>
                  </a:lnTo>
                  <a:lnTo>
                    <a:pt x="519" y="34"/>
                  </a:lnTo>
                  <a:lnTo>
                    <a:pt x="486" y="17"/>
                  </a:lnTo>
                  <a:lnTo>
                    <a:pt x="436" y="1"/>
                  </a:ln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8654" name="Google Shape;8654;p119"/>
          <p:cNvGrpSpPr/>
          <p:nvPr/>
        </p:nvGrpSpPr>
        <p:grpSpPr>
          <a:xfrm>
            <a:off x="5791510" y="4233544"/>
            <a:ext cx="455127" cy="499063"/>
            <a:chOff x="2953825" y="2392025"/>
            <a:chExt cx="90900" cy="99675"/>
          </a:xfrm>
        </p:grpSpPr>
        <p:sp>
          <p:nvSpPr>
            <p:cNvPr id="8655" name="Google Shape;8655;p119"/>
            <p:cNvSpPr/>
            <p:nvPr/>
          </p:nvSpPr>
          <p:spPr>
            <a:xfrm>
              <a:off x="2953825" y="2400400"/>
              <a:ext cx="90900" cy="82100"/>
            </a:xfrm>
            <a:custGeom>
              <a:avLst/>
              <a:gdLst/>
              <a:ahLst/>
              <a:cxnLst/>
              <a:rect l="l" t="t" r="r" b="b"/>
              <a:pathLst>
                <a:path w="3636" h="3284" extrusionOk="0">
                  <a:moveTo>
                    <a:pt x="101" y="0"/>
                  </a:moveTo>
                  <a:lnTo>
                    <a:pt x="50" y="17"/>
                  </a:lnTo>
                  <a:lnTo>
                    <a:pt x="34" y="34"/>
                  </a:lnTo>
                  <a:lnTo>
                    <a:pt x="0" y="67"/>
                  </a:lnTo>
                  <a:lnTo>
                    <a:pt x="0" y="101"/>
                  </a:lnTo>
                  <a:lnTo>
                    <a:pt x="0" y="3049"/>
                  </a:lnTo>
                  <a:lnTo>
                    <a:pt x="17" y="3149"/>
                  </a:lnTo>
                  <a:lnTo>
                    <a:pt x="67" y="3216"/>
                  </a:lnTo>
                  <a:lnTo>
                    <a:pt x="134" y="3267"/>
                  </a:lnTo>
                  <a:lnTo>
                    <a:pt x="235" y="3283"/>
                  </a:lnTo>
                  <a:lnTo>
                    <a:pt x="3401" y="3283"/>
                  </a:lnTo>
                  <a:lnTo>
                    <a:pt x="3484" y="3267"/>
                  </a:lnTo>
                  <a:lnTo>
                    <a:pt x="3568" y="3216"/>
                  </a:lnTo>
                  <a:lnTo>
                    <a:pt x="3618" y="3149"/>
                  </a:lnTo>
                  <a:lnTo>
                    <a:pt x="3635" y="3049"/>
                  </a:lnTo>
                  <a:lnTo>
                    <a:pt x="3635" y="101"/>
                  </a:lnTo>
                  <a:lnTo>
                    <a:pt x="3618" y="67"/>
                  </a:lnTo>
                  <a:lnTo>
                    <a:pt x="3602" y="34"/>
                  </a:lnTo>
                  <a:lnTo>
                    <a:pt x="3568" y="17"/>
                  </a:lnTo>
                  <a:lnTo>
                    <a:pt x="3535" y="0"/>
                  </a:lnTo>
                  <a:lnTo>
                    <a:pt x="3032" y="0"/>
                  </a:lnTo>
                  <a:lnTo>
                    <a:pt x="2999" y="17"/>
                  </a:lnTo>
                  <a:lnTo>
                    <a:pt x="2965" y="34"/>
                  </a:lnTo>
                  <a:lnTo>
                    <a:pt x="2948" y="67"/>
                  </a:lnTo>
                  <a:lnTo>
                    <a:pt x="2932" y="101"/>
                  </a:lnTo>
                  <a:lnTo>
                    <a:pt x="2948" y="134"/>
                  </a:lnTo>
                  <a:lnTo>
                    <a:pt x="2965" y="168"/>
                  </a:lnTo>
                  <a:lnTo>
                    <a:pt x="2999" y="201"/>
                  </a:lnTo>
                  <a:lnTo>
                    <a:pt x="3434" y="201"/>
                  </a:lnTo>
                  <a:lnTo>
                    <a:pt x="3434" y="3049"/>
                  </a:lnTo>
                  <a:lnTo>
                    <a:pt x="3417" y="3082"/>
                  </a:lnTo>
                  <a:lnTo>
                    <a:pt x="201" y="3082"/>
                  </a:lnTo>
                  <a:lnTo>
                    <a:pt x="201" y="3049"/>
                  </a:lnTo>
                  <a:lnTo>
                    <a:pt x="201" y="201"/>
                  </a:lnTo>
                  <a:lnTo>
                    <a:pt x="637" y="201"/>
                  </a:lnTo>
                  <a:lnTo>
                    <a:pt x="670" y="168"/>
                  </a:lnTo>
                  <a:lnTo>
                    <a:pt x="687" y="134"/>
                  </a:lnTo>
                  <a:lnTo>
                    <a:pt x="687" y="101"/>
                  </a:lnTo>
                  <a:lnTo>
                    <a:pt x="687" y="67"/>
                  </a:lnTo>
                  <a:lnTo>
                    <a:pt x="670" y="34"/>
                  </a:lnTo>
                  <a:lnTo>
                    <a:pt x="637" y="17"/>
                  </a:lnTo>
                  <a:lnTo>
                    <a:pt x="586" y="0"/>
                  </a:ln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656" name="Google Shape;8656;p119"/>
            <p:cNvSpPr/>
            <p:nvPr/>
          </p:nvSpPr>
          <p:spPr>
            <a:xfrm>
              <a:off x="2977275" y="2400400"/>
              <a:ext cx="44400" cy="5050"/>
            </a:xfrm>
            <a:custGeom>
              <a:avLst/>
              <a:gdLst/>
              <a:ahLst/>
              <a:cxnLst/>
              <a:rect l="l" t="t" r="r" b="b"/>
              <a:pathLst>
                <a:path w="1776" h="202" extrusionOk="0">
                  <a:moveTo>
                    <a:pt x="101" y="0"/>
                  </a:moveTo>
                  <a:lnTo>
                    <a:pt x="51" y="17"/>
                  </a:lnTo>
                  <a:lnTo>
                    <a:pt x="34" y="34"/>
                  </a:lnTo>
                  <a:lnTo>
                    <a:pt x="0" y="67"/>
                  </a:lnTo>
                  <a:lnTo>
                    <a:pt x="0" y="101"/>
                  </a:lnTo>
                  <a:lnTo>
                    <a:pt x="0" y="134"/>
                  </a:lnTo>
                  <a:lnTo>
                    <a:pt x="34" y="168"/>
                  </a:lnTo>
                  <a:lnTo>
                    <a:pt x="51" y="201"/>
                  </a:lnTo>
                  <a:lnTo>
                    <a:pt x="1709" y="201"/>
                  </a:lnTo>
                  <a:lnTo>
                    <a:pt x="1742" y="168"/>
                  </a:lnTo>
                  <a:lnTo>
                    <a:pt x="1776" y="134"/>
                  </a:lnTo>
                  <a:lnTo>
                    <a:pt x="1776" y="101"/>
                  </a:lnTo>
                  <a:lnTo>
                    <a:pt x="1776" y="67"/>
                  </a:lnTo>
                  <a:lnTo>
                    <a:pt x="1742" y="34"/>
                  </a:lnTo>
                  <a:lnTo>
                    <a:pt x="1709" y="17"/>
                  </a:lnTo>
                  <a:lnTo>
                    <a:pt x="1675" y="0"/>
                  </a:ln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657" name="Google Shape;8657;p119"/>
            <p:cNvSpPr/>
            <p:nvPr/>
          </p:nvSpPr>
          <p:spPr>
            <a:xfrm>
              <a:off x="2953825" y="2421325"/>
              <a:ext cx="90900" cy="5050"/>
            </a:xfrm>
            <a:custGeom>
              <a:avLst/>
              <a:gdLst/>
              <a:ahLst/>
              <a:cxnLst/>
              <a:rect l="l" t="t" r="r" b="b"/>
              <a:pathLst>
                <a:path w="3636" h="202" extrusionOk="0">
                  <a:moveTo>
                    <a:pt x="50" y="1"/>
                  </a:moveTo>
                  <a:lnTo>
                    <a:pt x="34" y="34"/>
                  </a:lnTo>
                  <a:lnTo>
                    <a:pt x="0" y="68"/>
                  </a:lnTo>
                  <a:lnTo>
                    <a:pt x="0" y="101"/>
                  </a:lnTo>
                  <a:lnTo>
                    <a:pt x="0" y="135"/>
                  </a:lnTo>
                  <a:lnTo>
                    <a:pt x="34" y="168"/>
                  </a:lnTo>
                  <a:lnTo>
                    <a:pt x="50" y="185"/>
                  </a:lnTo>
                  <a:lnTo>
                    <a:pt x="101" y="202"/>
                  </a:lnTo>
                  <a:lnTo>
                    <a:pt x="3535" y="202"/>
                  </a:lnTo>
                  <a:lnTo>
                    <a:pt x="3568" y="185"/>
                  </a:lnTo>
                  <a:lnTo>
                    <a:pt x="3602" y="168"/>
                  </a:lnTo>
                  <a:lnTo>
                    <a:pt x="3618" y="135"/>
                  </a:lnTo>
                  <a:lnTo>
                    <a:pt x="3635" y="101"/>
                  </a:lnTo>
                  <a:lnTo>
                    <a:pt x="3618" y="68"/>
                  </a:lnTo>
                  <a:lnTo>
                    <a:pt x="3602" y="34"/>
                  </a:lnTo>
                  <a:lnTo>
                    <a:pt x="3568" y="1"/>
                  </a:ln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658" name="Google Shape;8658;p119"/>
            <p:cNvSpPr/>
            <p:nvPr/>
          </p:nvSpPr>
          <p:spPr>
            <a:xfrm>
              <a:off x="2965950" y="2392025"/>
              <a:ext cx="15950" cy="21800"/>
            </a:xfrm>
            <a:custGeom>
              <a:avLst/>
              <a:gdLst/>
              <a:ahLst/>
              <a:cxnLst/>
              <a:rect l="l" t="t" r="r" b="b"/>
              <a:pathLst>
                <a:path w="638" h="872" extrusionOk="0">
                  <a:moveTo>
                    <a:pt x="319" y="201"/>
                  </a:moveTo>
                  <a:lnTo>
                    <a:pt x="370" y="218"/>
                  </a:lnTo>
                  <a:lnTo>
                    <a:pt x="403" y="235"/>
                  </a:lnTo>
                  <a:lnTo>
                    <a:pt x="420" y="268"/>
                  </a:lnTo>
                  <a:lnTo>
                    <a:pt x="437" y="318"/>
                  </a:lnTo>
                  <a:lnTo>
                    <a:pt x="437" y="553"/>
                  </a:lnTo>
                  <a:lnTo>
                    <a:pt x="420" y="603"/>
                  </a:lnTo>
                  <a:lnTo>
                    <a:pt x="403" y="637"/>
                  </a:lnTo>
                  <a:lnTo>
                    <a:pt x="370" y="670"/>
                  </a:lnTo>
                  <a:lnTo>
                    <a:pt x="269" y="670"/>
                  </a:lnTo>
                  <a:lnTo>
                    <a:pt x="236" y="637"/>
                  </a:lnTo>
                  <a:lnTo>
                    <a:pt x="219" y="603"/>
                  </a:lnTo>
                  <a:lnTo>
                    <a:pt x="202" y="553"/>
                  </a:lnTo>
                  <a:lnTo>
                    <a:pt x="202" y="318"/>
                  </a:lnTo>
                  <a:lnTo>
                    <a:pt x="219" y="268"/>
                  </a:lnTo>
                  <a:lnTo>
                    <a:pt x="236" y="235"/>
                  </a:lnTo>
                  <a:lnTo>
                    <a:pt x="269" y="218"/>
                  </a:lnTo>
                  <a:lnTo>
                    <a:pt x="319" y="201"/>
                  </a:lnTo>
                  <a:close/>
                  <a:moveTo>
                    <a:pt x="252" y="0"/>
                  </a:moveTo>
                  <a:lnTo>
                    <a:pt x="202" y="34"/>
                  </a:lnTo>
                  <a:lnTo>
                    <a:pt x="152" y="50"/>
                  </a:lnTo>
                  <a:lnTo>
                    <a:pt x="101" y="101"/>
                  </a:lnTo>
                  <a:lnTo>
                    <a:pt x="68" y="134"/>
                  </a:lnTo>
                  <a:lnTo>
                    <a:pt x="34" y="184"/>
                  </a:lnTo>
                  <a:lnTo>
                    <a:pt x="18" y="251"/>
                  </a:lnTo>
                  <a:lnTo>
                    <a:pt x="1" y="318"/>
                  </a:lnTo>
                  <a:lnTo>
                    <a:pt x="1" y="553"/>
                  </a:lnTo>
                  <a:lnTo>
                    <a:pt x="18" y="620"/>
                  </a:lnTo>
                  <a:lnTo>
                    <a:pt x="34" y="687"/>
                  </a:lnTo>
                  <a:lnTo>
                    <a:pt x="68" y="737"/>
                  </a:lnTo>
                  <a:lnTo>
                    <a:pt x="101" y="787"/>
                  </a:lnTo>
                  <a:lnTo>
                    <a:pt x="152" y="821"/>
                  </a:lnTo>
                  <a:lnTo>
                    <a:pt x="202" y="854"/>
                  </a:lnTo>
                  <a:lnTo>
                    <a:pt x="252" y="871"/>
                  </a:lnTo>
                  <a:lnTo>
                    <a:pt x="386" y="871"/>
                  </a:lnTo>
                  <a:lnTo>
                    <a:pt x="437" y="854"/>
                  </a:lnTo>
                  <a:lnTo>
                    <a:pt x="487" y="821"/>
                  </a:lnTo>
                  <a:lnTo>
                    <a:pt x="537" y="787"/>
                  </a:lnTo>
                  <a:lnTo>
                    <a:pt x="571" y="737"/>
                  </a:lnTo>
                  <a:lnTo>
                    <a:pt x="604" y="687"/>
                  </a:lnTo>
                  <a:lnTo>
                    <a:pt x="621" y="620"/>
                  </a:lnTo>
                  <a:lnTo>
                    <a:pt x="638" y="553"/>
                  </a:lnTo>
                  <a:lnTo>
                    <a:pt x="638" y="318"/>
                  </a:lnTo>
                  <a:lnTo>
                    <a:pt x="621" y="251"/>
                  </a:lnTo>
                  <a:lnTo>
                    <a:pt x="604" y="184"/>
                  </a:lnTo>
                  <a:lnTo>
                    <a:pt x="571" y="134"/>
                  </a:lnTo>
                  <a:lnTo>
                    <a:pt x="537" y="101"/>
                  </a:lnTo>
                  <a:lnTo>
                    <a:pt x="487" y="50"/>
                  </a:lnTo>
                  <a:lnTo>
                    <a:pt x="437" y="34"/>
                  </a:lnTo>
                  <a:lnTo>
                    <a:pt x="386" y="0"/>
                  </a:ln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659" name="Google Shape;8659;p119"/>
            <p:cNvSpPr/>
            <p:nvPr/>
          </p:nvSpPr>
          <p:spPr>
            <a:xfrm>
              <a:off x="3016625" y="2392025"/>
              <a:ext cx="15525" cy="21800"/>
            </a:xfrm>
            <a:custGeom>
              <a:avLst/>
              <a:gdLst/>
              <a:ahLst/>
              <a:cxnLst/>
              <a:rect l="l" t="t" r="r" b="b"/>
              <a:pathLst>
                <a:path w="621" h="872" extrusionOk="0">
                  <a:moveTo>
                    <a:pt x="319" y="201"/>
                  </a:moveTo>
                  <a:lnTo>
                    <a:pt x="353" y="218"/>
                  </a:lnTo>
                  <a:lnTo>
                    <a:pt x="386" y="235"/>
                  </a:lnTo>
                  <a:lnTo>
                    <a:pt x="420" y="268"/>
                  </a:lnTo>
                  <a:lnTo>
                    <a:pt x="420" y="318"/>
                  </a:lnTo>
                  <a:lnTo>
                    <a:pt x="420" y="553"/>
                  </a:lnTo>
                  <a:lnTo>
                    <a:pt x="420" y="603"/>
                  </a:lnTo>
                  <a:lnTo>
                    <a:pt x="386" y="637"/>
                  </a:lnTo>
                  <a:lnTo>
                    <a:pt x="353" y="670"/>
                  </a:lnTo>
                  <a:lnTo>
                    <a:pt x="269" y="670"/>
                  </a:lnTo>
                  <a:lnTo>
                    <a:pt x="235" y="637"/>
                  </a:lnTo>
                  <a:lnTo>
                    <a:pt x="219" y="603"/>
                  </a:lnTo>
                  <a:lnTo>
                    <a:pt x="202" y="553"/>
                  </a:lnTo>
                  <a:lnTo>
                    <a:pt x="202" y="318"/>
                  </a:lnTo>
                  <a:lnTo>
                    <a:pt x="219" y="268"/>
                  </a:lnTo>
                  <a:lnTo>
                    <a:pt x="235" y="235"/>
                  </a:lnTo>
                  <a:lnTo>
                    <a:pt x="269" y="218"/>
                  </a:lnTo>
                  <a:lnTo>
                    <a:pt x="319" y="201"/>
                  </a:lnTo>
                  <a:close/>
                  <a:moveTo>
                    <a:pt x="252" y="0"/>
                  </a:moveTo>
                  <a:lnTo>
                    <a:pt x="185" y="34"/>
                  </a:lnTo>
                  <a:lnTo>
                    <a:pt x="135" y="50"/>
                  </a:lnTo>
                  <a:lnTo>
                    <a:pt x="85" y="101"/>
                  </a:lnTo>
                  <a:lnTo>
                    <a:pt x="51" y="134"/>
                  </a:lnTo>
                  <a:lnTo>
                    <a:pt x="18" y="184"/>
                  </a:lnTo>
                  <a:lnTo>
                    <a:pt x="1" y="251"/>
                  </a:lnTo>
                  <a:lnTo>
                    <a:pt x="1" y="318"/>
                  </a:lnTo>
                  <a:lnTo>
                    <a:pt x="1" y="553"/>
                  </a:lnTo>
                  <a:lnTo>
                    <a:pt x="1" y="620"/>
                  </a:lnTo>
                  <a:lnTo>
                    <a:pt x="18" y="687"/>
                  </a:lnTo>
                  <a:lnTo>
                    <a:pt x="51" y="737"/>
                  </a:lnTo>
                  <a:lnTo>
                    <a:pt x="85" y="787"/>
                  </a:lnTo>
                  <a:lnTo>
                    <a:pt x="135" y="821"/>
                  </a:lnTo>
                  <a:lnTo>
                    <a:pt x="185" y="854"/>
                  </a:lnTo>
                  <a:lnTo>
                    <a:pt x="252" y="871"/>
                  </a:lnTo>
                  <a:lnTo>
                    <a:pt x="369" y="871"/>
                  </a:lnTo>
                  <a:lnTo>
                    <a:pt x="436" y="854"/>
                  </a:lnTo>
                  <a:lnTo>
                    <a:pt x="487" y="821"/>
                  </a:lnTo>
                  <a:lnTo>
                    <a:pt x="537" y="787"/>
                  </a:lnTo>
                  <a:lnTo>
                    <a:pt x="570" y="737"/>
                  </a:lnTo>
                  <a:lnTo>
                    <a:pt x="604" y="687"/>
                  </a:lnTo>
                  <a:lnTo>
                    <a:pt x="621" y="620"/>
                  </a:lnTo>
                  <a:lnTo>
                    <a:pt x="621" y="553"/>
                  </a:lnTo>
                  <a:lnTo>
                    <a:pt x="621" y="318"/>
                  </a:lnTo>
                  <a:lnTo>
                    <a:pt x="621" y="251"/>
                  </a:lnTo>
                  <a:lnTo>
                    <a:pt x="604" y="184"/>
                  </a:lnTo>
                  <a:lnTo>
                    <a:pt x="570" y="134"/>
                  </a:lnTo>
                  <a:lnTo>
                    <a:pt x="537" y="101"/>
                  </a:lnTo>
                  <a:lnTo>
                    <a:pt x="487" y="50"/>
                  </a:lnTo>
                  <a:lnTo>
                    <a:pt x="436" y="34"/>
                  </a:lnTo>
                  <a:lnTo>
                    <a:pt x="369" y="0"/>
                  </a:ln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660" name="Google Shape;8660;p119"/>
            <p:cNvSpPr/>
            <p:nvPr/>
          </p:nvSpPr>
          <p:spPr>
            <a:xfrm>
              <a:off x="2989000" y="2455250"/>
              <a:ext cx="20125" cy="19700"/>
            </a:xfrm>
            <a:custGeom>
              <a:avLst/>
              <a:gdLst/>
              <a:ahLst/>
              <a:cxnLst/>
              <a:rect l="l" t="t" r="r" b="b"/>
              <a:pathLst>
                <a:path w="805" h="788" extrusionOk="0">
                  <a:moveTo>
                    <a:pt x="603" y="201"/>
                  </a:moveTo>
                  <a:lnTo>
                    <a:pt x="603" y="587"/>
                  </a:lnTo>
                  <a:lnTo>
                    <a:pt x="201" y="587"/>
                  </a:lnTo>
                  <a:lnTo>
                    <a:pt x="201" y="201"/>
                  </a:lnTo>
                  <a:close/>
                  <a:moveTo>
                    <a:pt x="67" y="0"/>
                  </a:moveTo>
                  <a:lnTo>
                    <a:pt x="34" y="34"/>
                  </a:lnTo>
                  <a:lnTo>
                    <a:pt x="17" y="67"/>
                  </a:lnTo>
                  <a:lnTo>
                    <a:pt x="0" y="101"/>
                  </a:lnTo>
                  <a:lnTo>
                    <a:pt x="0" y="687"/>
                  </a:lnTo>
                  <a:lnTo>
                    <a:pt x="17" y="721"/>
                  </a:lnTo>
                  <a:lnTo>
                    <a:pt x="34" y="754"/>
                  </a:lnTo>
                  <a:lnTo>
                    <a:pt x="67" y="788"/>
                  </a:lnTo>
                  <a:lnTo>
                    <a:pt x="737" y="788"/>
                  </a:lnTo>
                  <a:lnTo>
                    <a:pt x="771" y="754"/>
                  </a:lnTo>
                  <a:lnTo>
                    <a:pt x="788" y="721"/>
                  </a:lnTo>
                  <a:lnTo>
                    <a:pt x="804" y="687"/>
                  </a:lnTo>
                  <a:lnTo>
                    <a:pt x="804" y="101"/>
                  </a:lnTo>
                  <a:lnTo>
                    <a:pt x="788" y="67"/>
                  </a:lnTo>
                  <a:lnTo>
                    <a:pt x="771" y="34"/>
                  </a:lnTo>
                  <a:lnTo>
                    <a:pt x="737" y="0"/>
                  </a:ln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661" name="Google Shape;8661;p119"/>
            <p:cNvSpPr/>
            <p:nvPr/>
          </p:nvSpPr>
          <p:spPr>
            <a:xfrm>
              <a:off x="3012025" y="2455250"/>
              <a:ext cx="19700" cy="19700"/>
            </a:xfrm>
            <a:custGeom>
              <a:avLst/>
              <a:gdLst/>
              <a:ahLst/>
              <a:cxnLst/>
              <a:rect l="l" t="t" r="r" b="b"/>
              <a:pathLst>
                <a:path w="788" h="788" extrusionOk="0">
                  <a:moveTo>
                    <a:pt x="587" y="201"/>
                  </a:moveTo>
                  <a:lnTo>
                    <a:pt x="587" y="587"/>
                  </a:lnTo>
                  <a:lnTo>
                    <a:pt x="202" y="587"/>
                  </a:lnTo>
                  <a:lnTo>
                    <a:pt x="202" y="201"/>
                  </a:lnTo>
                  <a:close/>
                  <a:moveTo>
                    <a:pt x="51" y="0"/>
                  </a:moveTo>
                  <a:lnTo>
                    <a:pt x="34" y="34"/>
                  </a:lnTo>
                  <a:lnTo>
                    <a:pt x="1" y="67"/>
                  </a:lnTo>
                  <a:lnTo>
                    <a:pt x="1" y="101"/>
                  </a:lnTo>
                  <a:lnTo>
                    <a:pt x="1" y="687"/>
                  </a:lnTo>
                  <a:lnTo>
                    <a:pt x="1" y="721"/>
                  </a:lnTo>
                  <a:lnTo>
                    <a:pt x="34" y="754"/>
                  </a:lnTo>
                  <a:lnTo>
                    <a:pt x="51" y="788"/>
                  </a:lnTo>
                  <a:lnTo>
                    <a:pt x="721" y="788"/>
                  </a:lnTo>
                  <a:lnTo>
                    <a:pt x="754" y="754"/>
                  </a:lnTo>
                  <a:lnTo>
                    <a:pt x="771" y="721"/>
                  </a:lnTo>
                  <a:lnTo>
                    <a:pt x="788" y="687"/>
                  </a:lnTo>
                  <a:lnTo>
                    <a:pt x="788" y="101"/>
                  </a:lnTo>
                  <a:lnTo>
                    <a:pt x="771" y="67"/>
                  </a:lnTo>
                  <a:lnTo>
                    <a:pt x="754" y="34"/>
                  </a:lnTo>
                  <a:lnTo>
                    <a:pt x="721" y="0"/>
                  </a:ln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662" name="Google Shape;8662;p119"/>
            <p:cNvSpPr/>
            <p:nvPr/>
          </p:nvSpPr>
          <p:spPr>
            <a:xfrm>
              <a:off x="2989000" y="2432225"/>
              <a:ext cx="20125" cy="19700"/>
            </a:xfrm>
            <a:custGeom>
              <a:avLst/>
              <a:gdLst/>
              <a:ahLst/>
              <a:cxnLst/>
              <a:rect l="l" t="t" r="r" b="b"/>
              <a:pathLst>
                <a:path w="805" h="788" extrusionOk="0">
                  <a:moveTo>
                    <a:pt x="603" y="201"/>
                  </a:moveTo>
                  <a:lnTo>
                    <a:pt x="603" y="586"/>
                  </a:lnTo>
                  <a:lnTo>
                    <a:pt x="201" y="586"/>
                  </a:lnTo>
                  <a:lnTo>
                    <a:pt x="201" y="201"/>
                  </a:lnTo>
                  <a:close/>
                  <a:moveTo>
                    <a:pt x="101" y="0"/>
                  </a:moveTo>
                  <a:lnTo>
                    <a:pt x="67" y="17"/>
                  </a:lnTo>
                  <a:lnTo>
                    <a:pt x="34" y="34"/>
                  </a:lnTo>
                  <a:lnTo>
                    <a:pt x="17" y="67"/>
                  </a:lnTo>
                  <a:lnTo>
                    <a:pt x="0" y="101"/>
                  </a:lnTo>
                  <a:lnTo>
                    <a:pt x="0" y="687"/>
                  </a:lnTo>
                  <a:lnTo>
                    <a:pt x="17" y="737"/>
                  </a:lnTo>
                  <a:lnTo>
                    <a:pt x="34" y="771"/>
                  </a:lnTo>
                  <a:lnTo>
                    <a:pt x="67" y="787"/>
                  </a:lnTo>
                  <a:lnTo>
                    <a:pt x="737" y="787"/>
                  </a:lnTo>
                  <a:lnTo>
                    <a:pt x="771" y="771"/>
                  </a:lnTo>
                  <a:lnTo>
                    <a:pt x="788" y="737"/>
                  </a:lnTo>
                  <a:lnTo>
                    <a:pt x="804" y="687"/>
                  </a:lnTo>
                  <a:lnTo>
                    <a:pt x="804" y="101"/>
                  </a:lnTo>
                  <a:lnTo>
                    <a:pt x="788" y="67"/>
                  </a:lnTo>
                  <a:lnTo>
                    <a:pt x="771" y="34"/>
                  </a:lnTo>
                  <a:lnTo>
                    <a:pt x="737" y="17"/>
                  </a:lnTo>
                  <a:lnTo>
                    <a:pt x="704" y="0"/>
                  </a:ln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663" name="Google Shape;8663;p119"/>
            <p:cNvSpPr/>
            <p:nvPr/>
          </p:nvSpPr>
          <p:spPr>
            <a:xfrm>
              <a:off x="3012025" y="2432225"/>
              <a:ext cx="19700" cy="19700"/>
            </a:xfrm>
            <a:custGeom>
              <a:avLst/>
              <a:gdLst/>
              <a:ahLst/>
              <a:cxnLst/>
              <a:rect l="l" t="t" r="r" b="b"/>
              <a:pathLst>
                <a:path w="788" h="788" extrusionOk="0">
                  <a:moveTo>
                    <a:pt x="587" y="201"/>
                  </a:moveTo>
                  <a:lnTo>
                    <a:pt x="587" y="586"/>
                  </a:lnTo>
                  <a:lnTo>
                    <a:pt x="202" y="586"/>
                  </a:lnTo>
                  <a:lnTo>
                    <a:pt x="202" y="201"/>
                  </a:lnTo>
                  <a:close/>
                  <a:moveTo>
                    <a:pt x="101" y="0"/>
                  </a:moveTo>
                  <a:lnTo>
                    <a:pt x="51" y="17"/>
                  </a:lnTo>
                  <a:lnTo>
                    <a:pt x="34" y="34"/>
                  </a:lnTo>
                  <a:lnTo>
                    <a:pt x="1" y="67"/>
                  </a:lnTo>
                  <a:lnTo>
                    <a:pt x="1" y="101"/>
                  </a:lnTo>
                  <a:lnTo>
                    <a:pt x="1" y="687"/>
                  </a:lnTo>
                  <a:lnTo>
                    <a:pt x="1" y="737"/>
                  </a:lnTo>
                  <a:lnTo>
                    <a:pt x="34" y="771"/>
                  </a:lnTo>
                  <a:lnTo>
                    <a:pt x="51" y="787"/>
                  </a:lnTo>
                  <a:lnTo>
                    <a:pt x="721" y="787"/>
                  </a:lnTo>
                  <a:lnTo>
                    <a:pt x="754" y="771"/>
                  </a:lnTo>
                  <a:lnTo>
                    <a:pt x="771" y="737"/>
                  </a:lnTo>
                  <a:lnTo>
                    <a:pt x="788" y="687"/>
                  </a:lnTo>
                  <a:lnTo>
                    <a:pt x="788" y="101"/>
                  </a:lnTo>
                  <a:lnTo>
                    <a:pt x="771" y="67"/>
                  </a:lnTo>
                  <a:lnTo>
                    <a:pt x="754" y="34"/>
                  </a:lnTo>
                  <a:lnTo>
                    <a:pt x="721" y="17"/>
                  </a:lnTo>
                  <a:lnTo>
                    <a:pt x="687" y="0"/>
                  </a:ln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664" name="Google Shape;8664;p119"/>
            <p:cNvSpPr/>
            <p:nvPr/>
          </p:nvSpPr>
          <p:spPr>
            <a:xfrm>
              <a:off x="2966800" y="2455250"/>
              <a:ext cx="19700" cy="19700"/>
            </a:xfrm>
            <a:custGeom>
              <a:avLst/>
              <a:gdLst/>
              <a:ahLst/>
              <a:cxnLst/>
              <a:rect l="l" t="t" r="r" b="b"/>
              <a:pathLst>
                <a:path w="788" h="788" extrusionOk="0">
                  <a:moveTo>
                    <a:pt x="587" y="201"/>
                  </a:moveTo>
                  <a:lnTo>
                    <a:pt x="587" y="587"/>
                  </a:lnTo>
                  <a:lnTo>
                    <a:pt x="202" y="587"/>
                  </a:lnTo>
                  <a:lnTo>
                    <a:pt x="202" y="201"/>
                  </a:lnTo>
                  <a:close/>
                  <a:moveTo>
                    <a:pt x="51" y="0"/>
                  </a:moveTo>
                  <a:lnTo>
                    <a:pt x="34" y="34"/>
                  </a:lnTo>
                  <a:lnTo>
                    <a:pt x="0" y="67"/>
                  </a:lnTo>
                  <a:lnTo>
                    <a:pt x="0" y="101"/>
                  </a:lnTo>
                  <a:lnTo>
                    <a:pt x="0" y="687"/>
                  </a:lnTo>
                  <a:lnTo>
                    <a:pt x="0" y="721"/>
                  </a:lnTo>
                  <a:lnTo>
                    <a:pt x="34" y="754"/>
                  </a:lnTo>
                  <a:lnTo>
                    <a:pt x="51" y="788"/>
                  </a:lnTo>
                  <a:lnTo>
                    <a:pt x="721" y="788"/>
                  </a:lnTo>
                  <a:lnTo>
                    <a:pt x="754" y="754"/>
                  </a:lnTo>
                  <a:lnTo>
                    <a:pt x="771" y="721"/>
                  </a:lnTo>
                  <a:lnTo>
                    <a:pt x="788" y="687"/>
                  </a:lnTo>
                  <a:lnTo>
                    <a:pt x="788" y="101"/>
                  </a:lnTo>
                  <a:lnTo>
                    <a:pt x="771" y="67"/>
                  </a:lnTo>
                  <a:lnTo>
                    <a:pt x="754" y="34"/>
                  </a:lnTo>
                  <a:lnTo>
                    <a:pt x="721" y="0"/>
                  </a:ln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665" name="Google Shape;8665;p119"/>
            <p:cNvSpPr/>
            <p:nvPr/>
          </p:nvSpPr>
          <p:spPr>
            <a:xfrm>
              <a:off x="2957175" y="2477450"/>
              <a:ext cx="84200" cy="14250"/>
            </a:xfrm>
            <a:custGeom>
              <a:avLst/>
              <a:gdLst/>
              <a:ahLst/>
              <a:cxnLst/>
              <a:rect l="l" t="t" r="r" b="b"/>
              <a:pathLst>
                <a:path w="3368" h="570" extrusionOk="0">
                  <a:moveTo>
                    <a:pt x="3166" y="201"/>
                  </a:moveTo>
                  <a:lnTo>
                    <a:pt x="3166" y="335"/>
                  </a:lnTo>
                  <a:lnTo>
                    <a:pt x="3149" y="369"/>
                  </a:lnTo>
                  <a:lnTo>
                    <a:pt x="218" y="369"/>
                  </a:lnTo>
                  <a:lnTo>
                    <a:pt x="201" y="335"/>
                  </a:lnTo>
                  <a:lnTo>
                    <a:pt x="201" y="201"/>
                  </a:lnTo>
                  <a:close/>
                  <a:moveTo>
                    <a:pt x="101" y="0"/>
                  </a:moveTo>
                  <a:lnTo>
                    <a:pt x="67" y="17"/>
                  </a:lnTo>
                  <a:lnTo>
                    <a:pt x="34" y="34"/>
                  </a:lnTo>
                  <a:lnTo>
                    <a:pt x="17" y="67"/>
                  </a:lnTo>
                  <a:lnTo>
                    <a:pt x="0" y="101"/>
                  </a:lnTo>
                  <a:lnTo>
                    <a:pt x="0" y="335"/>
                  </a:lnTo>
                  <a:lnTo>
                    <a:pt x="17" y="436"/>
                  </a:lnTo>
                  <a:lnTo>
                    <a:pt x="67" y="503"/>
                  </a:lnTo>
                  <a:lnTo>
                    <a:pt x="151" y="553"/>
                  </a:lnTo>
                  <a:lnTo>
                    <a:pt x="235" y="570"/>
                  </a:lnTo>
                  <a:lnTo>
                    <a:pt x="3133" y="570"/>
                  </a:lnTo>
                  <a:lnTo>
                    <a:pt x="3216" y="553"/>
                  </a:lnTo>
                  <a:lnTo>
                    <a:pt x="3300" y="503"/>
                  </a:lnTo>
                  <a:lnTo>
                    <a:pt x="3350" y="436"/>
                  </a:lnTo>
                  <a:lnTo>
                    <a:pt x="3367" y="335"/>
                  </a:lnTo>
                  <a:lnTo>
                    <a:pt x="3367" y="101"/>
                  </a:lnTo>
                  <a:lnTo>
                    <a:pt x="3350" y="67"/>
                  </a:lnTo>
                  <a:lnTo>
                    <a:pt x="3334" y="34"/>
                  </a:lnTo>
                  <a:lnTo>
                    <a:pt x="3300" y="17"/>
                  </a:lnTo>
                  <a:lnTo>
                    <a:pt x="3267" y="0"/>
                  </a:ln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8666" name="Google Shape;8666;p119"/>
          <p:cNvSpPr txBox="1">
            <a:spLocks noGrp="1"/>
          </p:cNvSpPr>
          <p:nvPr>
            <p:ph type="title"/>
          </p:nvPr>
        </p:nvSpPr>
        <p:spPr>
          <a:xfrm>
            <a:off x="244353" y="200600"/>
            <a:ext cx="8661600" cy="572700"/>
          </a:xfrm>
          <a:prstGeom prst="rect">
            <a:avLst/>
          </a:prstGeom>
          <a:noFill/>
          <a:ln>
            <a:noFill/>
          </a:ln>
        </p:spPr>
        <p:txBody>
          <a:bodyPr spcFirstLastPara="1" wrap="square" lIns="68550" tIns="34275" rIns="68550" bIns="34275" anchor="b" anchorCtr="0">
            <a:normAutofit/>
          </a:bodyPr>
          <a:lstStyle/>
          <a:p>
            <a:pPr marL="0" lvl="0" indent="0" algn="l" rtl="0">
              <a:spcBef>
                <a:spcPts val="0"/>
              </a:spcBef>
              <a:spcAft>
                <a:spcPts val="0"/>
              </a:spcAft>
              <a:buSzPts val="2400"/>
              <a:buNone/>
            </a:pPr>
            <a:r>
              <a:rPr lang="en" sz="2531"/>
              <a:t>Details needed to substantiate </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8670"/>
        <p:cNvGrpSpPr/>
        <p:nvPr/>
      </p:nvGrpSpPr>
      <p:grpSpPr>
        <a:xfrm>
          <a:off x="0" y="0"/>
          <a:ext cx="0" cy="0"/>
          <a:chOff x="0" y="0"/>
          <a:chExt cx="0" cy="0"/>
        </a:xfrm>
      </p:grpSpPr>
      <p:grpSp>
        <p:nvGrpSpPr>
          <p:cNvPr id="8671" name="Google Shape;8671;p120"/>
          <p:cNvGrpSpPr/>
          <p:nvPr/>
        </p:nvGrpSpPr>
        <p:grpSpPr>
          <a:xfrm>
            <a:off x="3806381" y="996807"/>
            <a:ext cx="5024885" cy="4012277"/>
            <a:chOff x="3970425" y="673625"/>
            <a:chExt cx="4598175" cy="3723000"/>
          </a:xfrm>
        </p:grpSpPr>
        <p:sp>
          <p:nvSpPr>
            <p:cNvPr id="8672" name="Google Shape;8672;p120"/>
            <p:cNvSpPr/>
            <p:nvPr/>
          </p:nvSpPr>
          <p:spPr>
            <a:xfrm>
              <a:off x="3970425" y="673625"/>
              <a:ext cx="4598100" cy="3723000"/>
            </a:xfrm>
            <a:prstGeom prst="rect">
              <a:avLst/>
            </a:prstGeom>
            <a:solidFill>
              <a:schemeClr val="lt1"/>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8673" name="Google Shape;8673;p120"/>
            <p:cNvPicPr preferRelativeResize="0"/>
            <p:nvPr/>
          </p:nvPicPr>
          <p:blipFill rotWithShape="1">
            <a:blip r:embed="rId3">
              <a:alphaModFix/>
            </a:blip>
            <a:srcRect l="4934" t="6649" r="7576" b="4572"/>
            <a:stretch/>
          </p:blipFill>
          <p:spPr>
            <a:xfrm>
              <a:off x="4031750" y="678575"/>
              <a:ext cx="4462801" cy="2607200"/>
            </a:xfrm>
            <a:prstGeom prst="rect">
              <a:avLst/>
            </a:prstGeom>
            <a:noFill/>
            <a:ln>
              <a:noFill/>
            </a:ln>
          </p:spPr>
        </p:pic>
        <p:pic>
          <p:nvPicPr>
            <p:cNvPr id="8674" name="Google Shape;8674;p120"/>
            <p:cNvPicPr preferRelativeResize="0"/>
            <p:nvPr/>
          </p:nvPicPr>
          <p:blipFill rotWithShape="1">
            <a:blip r:embed="rId4">
              <a:alphaModFix/>
            </a:blip>
            <a:srcRect l="14225" t="33293" r="12898" b="6858"/>
            <a:stretch/>
          </p:blipFill>
          <p:spPr>
            <a:xfrm>
              <a:off x="4031750" y="2284700"/>
              <a:ext cx="4536850" cy="2007151"/>
            </a:xfrm>
            <a:prstGeom prst="rect">
              <a:avLst/>
            </a:prstGeom>
            <a:noFill/>
            <a:ln>
              <a:noFill/>
            </a:ln>
          </p:spPr>
        </p:pic>
      </p:grpSp>
      <p:sp>
        <p:nvSpPr>
          <p:cNvPr id="8675" name="Google Shape;8675;p120"/>
          <p:cNvSpPr txBox="1">
            <a:spLocks noGrp="1"/>
          </p:cNvSpPr>
          <p:nvPr>
            <p:ph type="title"/>
          </p:nvPr>
        </p:nvSpPr>
        <p:spPr>
          <a:xfrm>
            <a:off x="244353" y="200600"/>
            <a:ext cx="8661600" cy="572700"/>
          </a:xfrm>
          <a:prstGeom prst="rect">
            <a:avLst/>
          </a:prstGeom>
          <a:noFill/>
          <a:ln>
            <a:noFill/>
          </a:ln>
        </p:spPr>
        <p:txBody>
          <a:bodyPr spcFirstLastPara="1" wrap="square" lIns="68550" tIns="34275" rIns="68550" bIns="34275" anchor="b" anchorCtr="0">
            <a:normAutofit/>
          </a:bodyPr>
          <a:lstStyle/>
          <a:p>
            <a:pPr marL="0" lvl="0" indent="0" algn="l" rtl="0">
              <a:spcBef>
                <a:spcPts val="0"/>
              </a:spcBef>
              <a:spcAft>
                <a:spcPts val="0"/>
              </a:spcAft>
              <a:buSzPts val="2400"/>
              <a:buNone/>
            </a:pPr>
            <a:r>
              <a:rPr lang="en" sz="2531"/>
              <a:t>Details needed to substantiate </a:t>
            </a:r>
            <a:endParaRPr/>
          </a:p>
        </p:txBody>
      </p:sp>
      <p:sp>
        <p:nvSpPr>
          <p:cNvPr id="8676" name="Google Shape;8676;p120"/>
          <p:cNvSpPr/>
          <p:nvPr/>
        </p:nvSpPr>
        <p:spPr>
          <a:xfrm>
            <a:off x="2813325" y="1254784"/>
            <a:ext cx="510300" cy="498900"/>
          </a:xfrm>
          <a:prstGeom prst="ellipse">
            <a:avLst/>
          </a:prstGeom>
          <a:solidFill>
            <a:schemeClr val="accent4"/>
          </a:solidFill>
          <a:ln>
            <a:noFill/>
          </a:ln>
          <a:effectLst>
            <a:outerShdw blurRad="342900" dist="114300" dir="5400000" algn="bl" rotWithShape="0">
              <a:schemeClr val="lt2">
                <a:alpha val="49410"/>
              </a:schemeClr>
            </a:outerShdw>
          </a:effectLst>
        </p:spPr>
        <p:txBody>
          <a:bodyPr spcFirstLastPara="1" wrap="square" lIns="91400" tIns="91400" rIns="91400" bIns="91400" anchor="ctr" anchorCtr="0">
            <a:noAutofit/>
          </a:bodyPr>
          <a:lstStyle/>
          <a:p>
            <a:pPr marL="365663" marR="182831" lvl="0" indent="0" algn="l" rtl="0">
              <a:lnSpc>
                <a:spcPct val="115000"/>
              </a:lnSpc>
              <a:spcBef>
                <a:spcPts val="0"/>
              </a:spcBef>
              <a:spcAft>
                <a:spcPts val="0"/>
              </a:spcAft>
              <a:buClr>
                <a:srgbClr val="000000"/>
              </a:buClr>
              <a:buSzPts val="1000"/>
              <a:buFont typeface="Arial"/>
              <a:buNone/>
            </a:pPr>
            <a:endParaRPr sz="1000" b="1" i="0" u="none" strike="noStrike" cap="none">
              <a:solidFill>
                <a:srgbClr val="D02030"/>
              </a:solidFill>
              <a:latin typeface="Inter Medium"/>
              <a:ea typeface="Inter Medium"/>
              <a:cs typeface="Inter Medium"/>
              <a:sym typeface="Inter Medium"/>
            </a:endParaRPr>
          </a:p>
        </p:txBody>
      </p:sp>
      <p:sp>
        <p:nvSpPr>
          <p:cNvPr id="8677" name="Google Shape;8677;p120"/>
          <p:cNvSpPr/>
          <p:nvPr/>
        </p:nvSpPr>
        <p:spPr>
          <a:xfrm>
            <a:off x="2904272" y="1321586"/>
            <a:ext cx="328360" cy="365457"/>
          </a:xfrm>
          <a:custGeom>
            <a:avLst/>
            <a:gdLst/>
            <a:ahLst/>
            <a:cxnLst/>
            <a:rect l="l" t="t" r="r" b="b"/>
            <a:pathLst>
              <a:path w="3275" h="3645" extrusionOk="0">
                <a:moveTo>
                  <a:pt x="1622" y="185"/>
                </a:moveTo>
                <a:lnTo>
                  <a:pt x="1730" y="201"/>
                </a:lnTo>
                <a:lnTo>
                  <a:pt x="1823" y="201"/>
                </a:lnTo>
                <a:lnTo>
                  <a:pt x="1916" y="232"/>
                </a:lnTo>
                <a:lnTo>
                  <a:pt x="2008" y="263"/>
                </a:lnTo>
                <a:lnTo>
                  <a:pt x="2178" y="355"/>
                </a:lnTo>
                <a:lnTo>
                  <a:pt x="2317" y="479"/>
                </a:lnTo>
                <a:lnTo>
                  <a:pt x="2441" y="618"/>
                </a:lnTo>
                <a:lnTo>
                  <a:pt x="2518" y="788"/>
                </a:lnTo>
                <a:lnTo>
                  <a:pt x="2549" y="865"/>
                </a:lnTo>
                <a:lnTo>
                  <a:pt x="2580" y="958"/>
                </a:lnTo>
                <a:lnTo>
                  <a:pt x="2595" y="1066"/>
                </a:lnTo>
                <a:lnTo>
                  <a:pt x="2595" y="1158"/>
                </a:lnTo>
                <a:lnTo>
                  <a:pt x="2595" y="1267"/>
                </a:lnTo>
                <a:lnTo>
                  <a:pt x="2580" y="1359"/>
                </a:lnTo>
                <a:lnTo>
                  <a:pt x="2549" y="1452"/>
                </a:lnTo>
                <a:lnTo>
                  <a:pt x="2518" y="1545"/>
                </a:lnTo>
                <a:lnTo>
                  <a:pt x="2441" y="1699"/>
                </a:lnTo>
                <a:lnTo>
                  <a:pt x="2317" y="1853"/>
                </a:lnTo>
                <a:lnTo>
                  <a:pt x="2178" y="1962"/>
                </a:lnTo>
                <a:lnTo>
                  <a:pt x="2008" y="2054"/>
                </a:lnTo>
                <a:lnTo>
                  <a:pt x="1916" y="2085"/>
                </a:lnTo>
                <a:lnTo>
                  <a:pt x="1823" y="2116"/>
                </a:lnTo>
                <a:lnTo>
                  <a:pt x="1730" y="2131"/>
                </a:lnTo>
                <a:lnTo>
                  <a:pt x="1530" y="2131"/>
                </a:lnTo>
                <a:lnTo>
                  <a:pt x="1437" y="2116"/>
                </a:lnTo>
                <a:lnTo>
                  <a:pt x="1344" y="2085"/>
                </a:lnTo>
                <a:lnTo>
                  <a:pt x="1252" y="2054"/>
                </a:lnTo>
                <a:lnTo>
                  <a:pt x="1082" y="1962"/>
                </a:lnTo>
                <a:lnTo>
                  <a:pt x="943" y="1853"/>
                </a:lnTo>
                <a:lnTo>
                  <a:pt x="819" y="1699"/>
                </a:lnTo>
                <a:lnTo>
                  <a:pt x="726" y="1545"/>
                </a:lnTo>
                <a:lnTo>
                  <a:pt x="696" y="1452"/>
                </a:lnTo>
                <a:lnTo>
                  <a:pt x="680" y="1359"/>
                </a:lnTo>
                <a:lnTo>
                  <a:pt x="665" y="1267"/>
                </a:lnTo>
                <a:lnTo>
                  <a:pt x="649" y="1158"/>
                </a:lnTo>
                <a:lnTo>
                  <a:pt x="665" y="1066"/>
                </a:lnTo>
                <a:lnTo>
                  <a:pt x="680" y="958"/>
                </a:lnTo>
                <a:lnTo>
                  <a:pt x="696" y="865"/>
                </a:lnTo>
                <a:lnTo>
                  <a:pt x="726" y="788"/>
                </a:lnTo>
                <a:lnTo>
                  <a:pt x="819" y="618"/>
                </a:lnTo>
                <a:lnTo>
                  <a:pt x="943" y="479"/>
                </a:lnTo>
                <a:lnTo>
                  <a:pt x="1082" y="355"/>
                </a:lnTo>
                <a:lnTo>
                  <a:pt x="1252" y="263"/>
                </a:lnTo>
                <a:lnTo>
                  <a:pt x="1344" y="232"/>
                </a:lnTo>
                <a:lnTo>
                  <a:pt x="1437" y="201"/>
                </a:lnTo>
                <a:lnTo>
                  <a:pt x="1530" y="201"/>
                </a:lnTo>
                <a:lnTo>
                  <a:pt x="1622" y="185"/>
                </a:lnTo>
                <a:close/>
                <a:moveTo>
                  <a:pt x="850" y="2919"/>
                </a:moveTo>
                <a:lnTo>
                  <a:pt x="896" y="2935"/>
                </a:lnTo>
                <a:lnTo>
                  <a:pt x="927" y="2965"/>
                </a:lnTo>
                <a:lnTo>
                  <a:pt x="958" y="2996"/>
                </a:lnTo>
                <a:lnTo>
                  <a:pt x="974" y="3043"/>
                </a:lnTo>
                <a:lnTo>
                  <a:pt x="958" y="3089"/>
                </a:lnTo>
                <a:lnTo>
                  <a:pt x="927" y="3120"/>
                </a:lnTo>
                <a:lnTo>
                  <a:pt x="896" y="3151"/>
                </a:lnTo>
                <a:lnTo>
                  <a:pt x="804" y="3151"/>
                </a:lnTo>
                <a:lnTo>
                  <a:pt x="773" y="3120"/>
                </a:lnTo>
                <a:lnTo>
                  <a:pt x="742" y="3089"/>
                </a:lnTo>
                <a:lnTo>
                  <a:pt x="742" y="3043"/>
                </a:lnTo>
                <a:lnTo>
                  <a:pt x="742" y="2996"/>
                </a:lnTo>
                <a:lnTo>
                  <a:pt x="773" y="2965"/>
                </a:lnTo>
                <a:lnTo>
                  <a:pt x="804" y="2935"/>
                </a:lnTo>
                <a:lnTo>
                  <a:pt x="850" y="2919"/>
                </a:lnTo>
                <a:close/>
                <a:moveTo>
                  <a:pt x="1622" y="0"/>
                </a:moveTo>
                <a:lnTo>
                  <a:pt x="1514" y="16"/>
                </a:lnTo>
                <a:lnTo>
                  <a:pt x="1391" y="31"/>
                </a:lnTo>
                <a:lnTo>
                  <a:pt x="1282" y="62"/>
                </a:lnTo>
                <a:lnTo>
                  <a:pt x="1174" y="93"/>
                </a:lnTo>
                <a:lnTo>
                  <a:pt x="1082" y="139"/>
                </a:lnTo>
                <a:lnTo>
                  <a:pt x="974" y="201"/>
                </a:lnTo>
                <a:lnTo>
                  <a:pt x="896" y="263"/>
                </a:lnTo>
                <a:lnTo>
                  <a:pt x="804" y="340"/>
                </a:lnTo>
                <a:lnTo>
                  <a:pt x="742" y="417"/>
                </a:lnTo>
                <a:lnTo>
                  <a:pt x="665" y="510"/>
                </a:lnTo>
                <a:lnTo>
                  <a:pt x="603" y="602"/>
                </a:lnTo>
                <a:lnTo>
                  <a:pt x="557" y="711"/>
                </a:lnTo>
                <a:lnTo>
                  <a:pt x="526" y="819"/>
                </a:lnTo>
                <a:lnTo>
                  <a:pt x="495" y="927"/>
                </a:lnTo>
                <a:lnTo>
                  <a:pt x="479" y="1050"/>
                </a:lnTo>
                <a:lnTo>
                  <a:pt x="464" y="1158"/>
                </a:lnTo>
                <a:lnTo>
                  <a:pt x="479" y="1297"/>
                </a:lnTo>
                <a:lnTo>
                  <a:pt x="495" y="1421"/>
                </a:lnTo>
                <a:lnTo>
                  <a:pt x="526" y="1529"/>
                </a:lnTo>
                <a:lnTo>
                  <a:pt x="572" y="1653"/>
                </a:lnTo>
                <a:lnTo>
                  <a:pt x="634" y="1761"/>
                </a:lnTo>
                <a:lnTo>
                  <a:pt x="711" y="1853"/>
                </a:lnTo>
                <a:lnTo>
                  <a:pt x="788" y="1946"/>
                </a:lnTo>
                <a:lnTo>
                  <a:pt x="865" y="2039"/>
                </a:lnTo>
                <a:lnTo>
                  <a:pt x="680" y="2131"/>
                </a:lnTo>
                <a:lnTo>
                  <a:pt x="510" y="2240"/>
                </a:lnTo>
                <a:lnTo>
                  <a:pt x="356" y="2379"/>
                </a:lnTo>
                <a:lnTo>
                  <a:pt x="232" y="2518"/>
                </a:lnTo>
                <a:lnTo>
                  <a:pt x="140" y="2672"/>
                </a:lnTo>
                <a:lnTo>
                  <a:pt x="62" y="2842"/>
                </a:lnTo>
                <a:lnTo>
                  <a:pt x="16" y="3012"/>
                </a:lnTo>
                <a:lnTo>
                  <a:pt x="1" y="3197"/>
                </a:lnTo>
                <a:lnTo>
                  <a:pt x="16" y="3228"/>
                </a:lnTo>
                <a:lnTo>
                  <a:pt x="31" y="3259"/>
                </a:lnTo>
                <a:lnTo>
                  <a:pt x="62" y="3290"/>
                </a:lnTo>
                <a:lnTo>
                  <a:pt x="124" y="3290"/>
                </a:lnTo>
                <a:lnTo>
                  <a:pt x="155" y="3259"/>
                </a:lnTo>
                <a:lnTo>
                  <a:pt x="186" y="3228"/>
                </a:lnTo>
                <a:lnTo>
                  <a:pt x="186" y="3197"/>
                </a:lnTo>
                <a:lnTo>
                  <a:pt x="201" y="3074"/>
                </a:lnTo>
                <a:lnTo>
                  <a:pt x="217" y="2950"/>
                </a:lnTo>
                <a:lnTo>
                  <a:pt x="263" y="2842"/>
                </a:lnTo>
                <a:lnTo>
                  <a:pt x="325" y="2718"/>
                </a:lnTo>
                <a:lnTo>
                  <a:pt x="387" y="2610"/>
                </a:lnTo>
                <a:lnTo>
                  <a:pt x="479" y="2518"/>
                </a:lnTo>
                <a:lnTo>
                  <a:pt x="587" y="2425"/>
                </a:lnTo>
                <a:lnTo>
                  <a:pt x="696" y="2348"/>
                </a:lnTo>
                <a:lnTo>
                  <a:pt x="680" y="2456"/>
                </a:lnTo>
                <a:lnTo>
                  <a:pt x="696" y="2579"/>
                </a:lnTo>
                <a:lnTo>
                  <a:pt x="742" y="2765"/>
                </a:lnTo>
                <a:lnTo>
                  <a:pt x="665" y="2811"/>
                </a:lnTo>
                <a:lnTo>
                  <a:pt x="603" y="2873"/>
                </a:lnTo>
                <a:lnTo>
                  <a:pt x="572" y="2950"/>
                </a:lnTo>
                <a:lnTo>
                  <a:pt x="557" y="3043"/>
                </a:lnTo>
                <a:lnTo>
                  <a:pt x="557" y="3104"/>
                </a:lnTo>
                <a:lnTo>
                  <a:pt x="572" y="3151"/>
                </a:lnTo>
                <a:lnTo>
                  <a:pt x="603" y="3213"/>
                </a:lnTo>
                <a:lnTo>
                  <a:pt x="634" y="3259"/>
                </a:lnTo>
                <a:lnTo>
                  <a:pt x="680" y="3290"/>
                </a:lnTo>
                <a:lnTo>
                  <a:pt x="742" y="3321"/>
                </a:lnTo>
                <a:lnTo>
                  <a:pt x="788" y="3336"/>
                </a:lnTo>
                <a:lnTo>
                  <a:pt x="912" y="3336"/>
                </a:lnTo>
                <a:lnTo>
                  <a:pt x="974" y="3321"/>
                </a:lnTo>
                <a:lnTo>
                  <a:pt x="1020" y="3290"/>
                </a:lnTo>
                <a:lnTo>
                  <a:pt x="1066" y="3259"/>
                </a:lnTo>
                <a:lnTo>
                  <a:pt x="1097" y="3213"/>
                </a:lnTo>
                <a:lnTo>
                  <a:pt x="1128" y="3151"/>
                </a:lnTo>
                <a:lnTo>
                  <a:pt x="1143" y="3104"/>
                </a:lnTo>
                <a:lnTo>
                  <a:pt x="1159" y="3043"/>
                </a:lnTo>
                <a:lnTo>
                  <a:pt x="1128" y="2935"/>
                </a:lnTo>
                <a:lnTo>
                  <a:pt x="1082" y="2857"/>
                </a:lnTo>
                <a:lnTo>
                  <a:pt x="1020" y="2796"/>
                </a:lnTo>
                <a:lnTo>
                  <a:pt x="927" y="2749"/>
                </a:lnTo>
                <a:lnTo>
                  <a:pt x="896" y="2626"/>
                </a:lnTo>
                <a:lnTo>
                  <a:pt x="881" y="2487"/>
                </a:lnTo>
                <a:lnTo>
                  <a:pt x="881" y="2348"/>
                </a:lnTo>
                <a:lnTo>
                  <a:pt x="896" y="2286"/>
                </a:lnTo>
                <a:lnTo>
                  <a:pt x="912" y="2224"/>
                </a:lnTo>
                <a:lnTo>
                  <a:pt x="1051" y="2162"/>
                </a:lnTo>
                <a:lnTo>
                  <a:pt x="1190" y="2224"/>
                </a:lnTo>
                <a:lnTo>
                  <a:pt x="1329" y="2286"/>
                </a:lnTo>
                <a:lnTo>
                  <a:pt x="1468" y="2301"/>
                </a:lnTo>
                <a:lnTo>
                  <a:pt x="1622" y="2317"/>
                </a:lnTo>
                <a:lnTo>
                  <a:pt x="1777" y="2301"/>
                </a:lnTo>
                <a:lnTo>
                  <a:pt x="1931" y="2270"/>
                </a:lnTo>
                <a:lnTo>
                  <a:pt x="2070" y="2224"/>
                </a:lnTo>
                <a:lnTo>
                  <a:pt x="2209" y="2162"/>
                </a:lnTo>
                <a:lnTo>
                  <a:pt x="2379" y="2224"/>
                </a:lnTo>
                <a:lnTo>
                  <a:pt x="2394" y="2332"/>
                </a:lnTo>
                <a:lnTo>
                  <a:pt x="2394" y="2425"/>
                </a:lnTo>
                <a:lnTo>
                  <a:pt x="2379" y="2518"/>
                </a:lnTo>
                <a:lnTo>
                  <a:pt x="2364" y="2579"/>
                </a:lnTo>
                <a:lnTo>
                  <a:pt x="2317" y="2687"/>
                </a:lnTo>
                <a:lnTo>
                  <a:pt x="2286" y="2765"/>
                </a:lnTo>
                <a:lnTo>
                  <a:pt x="2194" y="2749"/>
                </a:lnTo>
                <a:lnTo>
                  <a:pt x="2101" y="2765"/>
                </a:lnTo>
                <a:lnTo>
                  <a:pt x="2024" y="2796"/>
                </a:lnTo>
                <a:lnTo>
                  <a:pt x="1947" y="2842"/>
                </a:lnTo>
                <a:lnTo>
                  <a:pt x="1885" y="2904"/>
                </a:lnTo>
                <a:lnTo>
                  <a:pt x="1838" y="2965"/>
                </a:lnTo>
                <a:lnTo>
                  <a:pt x="1792" y="3043"/>
                </a:lnTo>
                <a:lnTo>
                  <a:pt x="1761" y="3120"/>
                </a:lnTo>
                <a:lnTo>
                  <a:pt x="1715" y="3367"/>
                </a:lnTo>
                <a:lnTo>
                  <a:pt x="1715" y="3413"/>
                </a:lnTo>
                <a:lnTo>
                  <a:pt x="1730" y="3444"/>
                </a:lnTo>
                <a:lnTo>
                  <a:pt x="1761" y="3475"/>
                </a:lnTo>
                <a:lnTo>
                  <a:pt x="1792" y="3491"/>
                </a:lnTo>
                <a:lnTo>
                  <a:pt x="1947" y="3506"/>
                </a:lnTo>
                <a:lnTo>
                  <a:pt x="1993" y="3506"/>
                </a:lnTo>
                <a:lnTo>
                  <a:pt x="2024" y="3491"/>
                </a:lnTo>
                <a:lnTo>
                  <a:pt x="2039" y="3475"/>
                </a:lnTo>
                <a:lnTo>
                  <a:pt x="2055" y="3444"/>
                </a:lnTo>
                <a:lnTo>
                  <a:pt x="2055" y="3398"/>
                </a:lnTo>
                <a:lnTo>
                  <a:pt x="2039" y="3367"/>
                </a:lnTo>
                <a:lnTo>
                  <a:pt x="2008" y="3336"/>
                </a:lnTo>
                <a:lnTo>
                  <a:pt x="1977" y="3336"/>
                </a:lnTo>
                <a:lnTo>
                  <a:pt x="1916" y="3321"/>
                </a:lnTo>
                <a:lnTo>
                  <a:pt x="1947" y="3166"/>
                </a:lnTo>
                <a:lnTo>
                  <a:pt x="1962" y="3104"/>
                </a:lnTo>
                <a:lnTo>
                  <a:pt x="1993" y="3058"/>
                </a:lnTo>
                <a:lnTo>
                  <a:pt x="2024" y="3027"/>
                </a:lnTo>
                <a:lnTo>
                  <a:pt x="2070" y="2981"/>
                </a:lnTo>
                <a:lnTo>
                  <a:pt x="2116" y="2965"/>
                </a:lnTo>
                <a:lnTo>
                  <a:pt x="2178" y="2950"/>
                </a:lnTo>
                <a:lnTo>
                  <a:pt x="2225" y="2935"/>
                </a:lnTo>
                <a:lnTo>
                  <a:pt x="2286" y="2950"/>
                </a:lnTo>
                <a:lnTo>
                  <a:pt x="2333" y="2965"/>
                </a:lnTo>
                <a:lnTo>
                  <a:pt x="2379" y="2996"/>
                </a:lnTo>
                <a:lnTo>
                  <a:pt x="2425" y="3027"/>
                </a:lnTo>
                <a:lnTo>
                  <a:pt x="2456" y="3074"/>
                </a:lnTo>
                <a:lnTo>
                  <a:pt x="2487" y="3120"/>
                </a:lnTo>
                <a:lnTo>
                  <a:pt x="2503" y="3166"/>
                </a:lnTo>
                <a:lnTo>
                  <a:pt x="2503" y="3228"/>
                </a:lnTo>
                <a:lnTo>
                  <a:pt x="2503" y="3274"/>
                </a:lnTo>
                <a:lnTo>
                  <a:pt x="2456" y="3429"/>
                </a:lnTo>
                <a:lnTo>
                  <a:pt x="2379" y="3413"/>
                </a:lnTo>
                <a:lnTo>
                  <a:pt x="2333" y="3413"/>
                </a:lnTo>
                <a:lnTo>
                  <a:pt x="2302" y="3429"/>
                </a:lnTo>
                <a:lnTo>
                  <a:pt x="2271" y="3444"/>
                </a:lnTo>
                <a:lnTo>
                  <a:pt x="2255" y="3475"/>
                </a:lnTo>
                <a:lnTo>
                  <a:pt x="2255" y="3521"/>
                </a:lnTo>
                <a:lnTo>
                  <a:pt x="2271" y="3552"/>
                </a:lnTo>
                <a:lnTo>
                  <a:pt x="2302" y="3583"/>
                </a:lnTo>
                <a:lnTo>
                  <a:pt x="2333" y="3599"/>
                </a:lnTo>
                <a:lnTo>
                  <a:pt x="2518" y="3645"/>
                </a:lnTo>
                <a:lnTo>
                  <a:pt x="2533" y="3645"/>
                </a:lnTo>
                <a:lnTo>
                  <a:pt x="2580" y="3630"/>
                </a:lnTo>
                <a:lnTo>
                  <a:pt x="2611" y="3599"/>
                </a:lnTo>
                <a:lnTo>
                  <a:pt x="2626" y="3568"/>
                </a:lnTo>
                <a:lnTo>
                  <a:pt x="2672" y="3321"/>
                </a:lnTo>
                <a:lnTo>
                  <a:pt x="2688" y="3228"/>
                </a:lnTo>
                <a:lnTo>
                  <a:pt x="2672" y="3135"/>
                </a:lnTo>
                <a:lnTo>
                  <a:pt x="2657" y="3043"/>
                </a:lnTo>
                <a:lnTo>
                  <a:pt x="2611" y="2965"/>
                </a:lnTo>
                <a:lnTo>
                  <a:pt x="2549" y="2888"/>
                </a:lnTo>
                <a:lnTo>
                  <a:pt x="2456" y="2826"/>
                </a:lnTo>
                <a:lnTo>
                  <a:pt x="2503" y="2734"/>
                </a:lnTo>
                <a:lnTo>
                  <a:pt x="2549" y="2626"/>
                </a:lnTo>
                <a:lnTo>
                  <a:pt x="2580" y="2502"/>
                </a:lnTo>
                <a:lnTo>
                  <a:pt x="2580" y="2332"/>
                </a:lnTo>
                <a:lnTo>
                  <a:pt x="2688" y="2425"/>
                </a:lnTo>
                <a:lnTo>
                  <a:pt x="2796" y="2518"/>
                </a:lnTo>
                <a:lnTo>
                  <a:pt x="2889" y="2610"/>
                </a:lnTo>
                <a:lnTo>
                  <a:pt x="2950" y="2718"/>
                </a:lnTo>
                <a:lnTo>
                  <a:pt x="3012" y="2826"/>
                </a:lnTo>
                <a:lnTo>
                  <a:pt x="3059" y="2950"/>
                </a:lnTo>
                <a:lnTo>
                  <a:pt x="3074" y="3074"/>
                </a:lnTo>
                <a:lnTo>
                  <a:pt x="3089" y="3197"/>
                </a:lnTo>
                <a:lnTo>
                  <a:pt x="3089" y="3228"/>
                </a:lnTo>
                <a:lnTo>
                  <a:pt x="3120" y="3259"/>
                </a:lnTo>
                <a:lnTo>
                  <a:pt x="3151" y="3290"/>
                </a:lnTo>
                <a:lnTo>
                  <a:pt x="3213" y="3290"/>
                </a:lnTo>
                <a:lnTo>
                  <a:pt x="3244" y="3259"/>
                </a:lnTo>
                <a:lnTo>
                  <a:pt x="3259" y="3228"/>
                </a:lnTo>
                <a:lnTo>
                  <a:pt x="3275" y="3197"/>
                </a:lnTo>
                <a:lnTo>
                  <a:pt x="3259" y="3012"/>
                </a:lnTo>
                <a:lnTo>
                  <a:pt x="3213" y="2842"/>
                </a:lnTo>
                <a:lnTo>
                  <a:pt x="3136" y="2672"/>
                </a:lnTo>
                <a:lnTo>
                  <a:pt x="3043" y="2518"/>
                </a:lnTo>
                <a:lnTo>
                  <a:pt x="2904" y="2363"/>
                </a:lnTo>
                <a:lnTo>
                  <a:pt x="2750" y="2240"/>
                </a:lnTo>
                <a:lnTo>
                  <a:pt x="2580" y="2131"/>
                </a:lnTo>
                <a:lnTo>
                  <a:pt x="2394" y="2023"/>
                </a:lnTo>
                <a:lnTo>
                  <a:pt x="2472" y="1946"/>
                </a:lnTo>
                <a:lnTo>
                  <a:pt x="2549" y="1853"/>
                </a:lnTo>
                <a:lnTo>
                  <a:pt x="2626" y="1761"/>
                </a:lnTo>
                <a:lnTo>
                  <a:pt x="2672" y="1653"/>
                </a:lnTo>
                <a:lnTo>
                  <a:pt x="2719" y="1529"/>
                </a:lnTo>
                <a:lnTo>
                  <a:pt x="2765" y="1406"/>
                </a:lnTo>
                <a:lnTo>
                  <a:pt x="2781" y="1282"/>
                </a:lnTo>
                <a:lnTo>
                  <a:pt x="2781" y="1158"/>
                </a:lnTo>
                <a:lnTo>
                  <a:pt x="2781" y="1050"/>
                </a:lnTo>
                <a:lnTo>
                  <a:pt x="2765" y="927"/>
                </a:lnTo>
                <a:lnTo>
                  <a:pt x="2734" y="819"/>
                </a:lnTo>
                <a:lnTo>
                  <a:pt x="2688" y="711"/>
                </a:lnTo>
                <a:lnTo>
                  <a:pt x="2642" y="602"/>
                </a:lnTo>
                <a:lnTo>
                  <a:pt x="2580" y="510"/>
                </a:lnTo>
                <a:lnTo>
                  <a:pt x="2518" y="417"/>
                </a:lnTo>
                <a:lnTo>
                  <a:pt x="2441" y="340"/>
                </a:lnTo>
                <a:lnTo>
                  <a:pt x="2364" y="263"/>
                </a:lnTo>
                <a:lnTo>
                  <a:pt x="2271" y="201"/>
                </a:lnTo>
                <a:lnTo>
                  <a:pt x="2178" y="139"/>
                </a:lnTo>
                <a:lnTo>
                  <a:pt x="2070" y="93"/>
                </a:lnTo>
                <a:lnTo>
                  <a:pt x="1977" y="62"/>
                </a:lnTo>
                <a:lnTo>
                  <a:pt x="1854" y="31"/>
                </a:lnTo>
                <a:lnTo>
                  <a:pt x="1746" y="16"/>
                </a:lnTo>
                <a:lnTo>
                  <a:pt x="1622"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78" name="Google Shape;8678;p120"/>
          <p:cNvSpPr/>
          <p:nvPr/>
        </p:nvSpPr>
        <p:spPr>
          <a:xfrm>
            <a:off x="3530300" y="1925914"/>
            <a:ext cx="510300" cy="499200"/>
          </a:xfrm>
          <a:prstGeom prst="ellipse">
            <a:avLst/>
          </a:prstGeom>
          <a:solidFill>
            <a:schemeClr val="accent4"/>
          </a:solidFill>
          <a:ln>
            <a:noFill/>
          </a:ln>
          <a:effectLst>
            <a:outerShdw blurRad="342900" dist="114300" dir="5400000" algn="bl" rotWithShape="0">
              <a:schemeClr val="lt2">
                <a:alpha val="49410"/>
              </a:schemeClr>
            </a:outerShdw>
          </a:effectLst>
        </p:spPr>
        <p:txBody>
          <a:bodyPr spcFirstLastPara="1" wrap="square" lIns="91400" tIns="91400" rIns="91400" bIns="91400" anchor="ctr" anchorCtr="0">
            <a:noAutofit/>
          </a:bodyPr>
          <a:lstStyle/>
          <a:p>
            <a:pPr marL="365663" marR="182831" lvl="0" indent="0" algn="l" rtl="0">
              <a:lnSpc>
                <a:spcPct val="115000"/>
              </a:lnSpc>
              <a:spcBef>
                <a:spcPts val="0"/>
              </a:spcBef>
              <a:spcAft>
                <a:spcPts val="0"/>
              </a:spcAft>
              <a:buClr>
                <a:srgbClr val="000000"/>
              </a:buClr>
              <a:buSzPts val="1000"/>
              <a:buFont typeface="Arial"/>
              <a:buNone/>
            </a:pPr>
            <a:endParaRPr sz="1000" b="1" i="0" u="none" strike="noStrike" cap="none">
              <a:solidFill>
                <a:srgbClr val="D02030"/>
              </a:solidFill>
              <a:latin typeface="Inter Medium"/>
              <a:ea typeface="Inter Medium"/>
              <a:cs typeface="Inter Medium"/>
              <a:sym typeface="Inter Medium"/>
            </a:endParaRPr>
          </a:p>
        </p:txBody>
      </p:sp>
      <p:grpSp>
        <p:nvGrpSpPr>
          <p:cNvPr id="8679" name="Google Shape;8679;p120"/>
          <p:cNvGrpSpPr/>
          <p:nvPr/>
        </p:nvGrpSpPr>
        <p:grpSpPr>
          <a:xfrm>
            <a:off x="3636196" y="2011837"/>
            <a:ext cx="298270" cy="327064"/>
            <a:chOff x="2953825" y="2392025"/>
            <a:chExt cx="90900" cy="99675"/>
          </a:xfrm>
        </p:grpSpPr>
        <p:sp>
          <p:nvSpPr>
            <p:cNvPr id="8680" name="Google Shape;8680;p120"/>
            <p:cNvSpPr/>
            <p:nvPr/>
          </p:nvSpPr>
          <p:spPr>
            <a:xfrm>
              <a:off x="2953825" y="2400400"/>
              <a:ext cx="90900" cy="82100"/>
            </a:xfrm>
            <a:custGeom>
              <a:avLst/>
              <a:gdLst/>
              <a:ahLst/>
              <a:cxnLst/>
              <a:rect l="l" t="t" r="r" b="b"/>
              <a:pathLst>
                <a:path w="3636" h="3284" extrusionOk="0">
                  <a:moveTo>
                    <a:pt x="101" y="0"/>
                  </a:moveTo>
                  <a:lnTo>
                    <a:pt x="50" y="17"/>
                  </a:lnTo>
                  <a:lnTo>
                    <a:pt x="34" y="34"/>
                  </a:lnTo>
                  <a:lnTo>
                    <a:pt x="0" y="67"/>
                  </a:lnTo>
                  <a:lnTo>
                    <a:pt x="0" y="101"/>
                  </a:lnTo>
                  <a:lnTo>
                    <a:pt x="0" y="3049"/>
                  </a:lnTo>
                  <a:lnTo>
                    <a:pt x="17" y="3149"/>
                  </a:lnTo>
                  <a:lnTo>
                    <a:pt x="67" y="3216"/>
                  </a:lnTo>
                  <a:lnTo>
                    <a:pt x="134" y="3267"/>
                  </a:lnTo>
                  <a:lnTo>
                    <a:pt x="235" y="3283"/>
                  </a:lnTo>
                  <a:lnTo>
                    <a:pt x="3401" y="3283"/>
                  </a:lnTo>
                  <a:lnTo>
                    <a:pt x="3484" y="3267"/>
                  </a:lnTo>
                  <a:lnTo>
                    <a:pt x="3568" y="3216"/>
                  </a:lnTo>
                  <a:lnTo>
                    <a:pt x="3618" y="3149"/>
                  </a:lnTo>
                  <a:lnTo>
                    <a:pt x="3635" y="3049"/>
                  </a:lnTo>
                  <a:lnTo>
                    <a:pt x="3635" y="101"/>
                  </a:lnTo>
                  <a:lnTo>
                    <a:pt x="3618" y="67"/>
                  </a:lnTo>
                  <a:lnTo>
                    <a:pt x="3602" y="34"/>
                  </a:lnTo>
                  <a:lnTo>
                    <a:pt x="3568" y="17"/>
                  </a:lnTo>
                  <a:lnTo>
                    <a:pt x="3535" y="0"/>
                  </a:lnTo>
                  <a:lnTo>
                    <a:pt x="3032" y="0"/>
                  </a:lnTo>
                  <a:lnTo>
                    <a:pt x="2999" y="17"/>
                  </a:lnTo>
                  <a:lnTo>
                    <a:pt x="2965" y="34"/>
                  </a:lnTo>
                  <a:lnTo>
                    <a:pt x="2948" y="67"/>
                  </a:lnTo>
                  <a:lnTo>
                    <a:pt x="2932" y="101"/>
                  </a:lnTo>
                  <a:lnTo>
                    <a:pt x="2948" y="134"/>
                  </a:lnTo>
                  <a:lnTo>
                    <a:pt x="2965" y="168"/>
                  </a:lnTo>
                  <a:lnTo>
                    <a:pt x="2999" y="201"/>
                  </a:lnTo>
                  <a:lnTo>
                    <a:pt x="3434" y="201"/>
                  </a:lnTo>
                  <a:lnTo>
                    <a:pt x="3434" y="3049"/>
                  </a:lnTo>
                  <a:lnTo>
                    <a:pt x="3417" y="3082"/>
                  </a:lnTo>
                  <a:lnTo>
                    <a:pt x="201" y="3082"/>
                  </a:lnTo>
                  <a:lnTo>
                    <a:pt x="201" y="3049"/>
                  </a:lnTo>
                  <a:lnTo>
                    <a:pt x="201" y="201"/>
                  </a:lnTo>
                  <a:lnTo>
                    <a:pt x="637" y="201"/>
                  </a:lnTo>
                  <a:lnTo>
                    <a:pt x="670" y="168"/>
                  </a:lnTo>
                  <a:lnTo>
                    <a:pt x="687" y="134"/>
                  </a:lnTo>
                  <a:lnTo>
                    <a:pt x="687" y="101"/>
                  </a:lnTo>
                  <a:lnTo>
                    <a:pt x="687" y="67"/>
                  </a:lnTo>
                  <a:lnTo>
                    <a:pt x="670" y="34"/>
                  </a:lnTo>
                  <a:lnTo>
                    <a:pt x="637" y="17"/>
                  </a:lnTo>
                  <a:lnTo>
                    <a:pt x="586" y="0"/>
                  </a:ln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681" name="Google Shape;8681;p120"/>
            <p:cNvSpPr/>
            <p:nvPr/>
          </p:nvSpPr>
          <p:spPr>
            <a:xfrm>
              <a:off x="2977275" y="2400400"/>
              <a:ext cx="44400" cy="5050"/>
            </a:xfrm>
            <a:custGeom>
              <a:avLst/>
              <a:gdLst/>
              <a:ahLst/>
              <a:cxnLst/>
              <a:rect l="l" t="t" r="r" b="b"/>
              <a:pathLst>
                <a:path w="1776" h="202" extrusionOk="0">
                  <a:moveTo>
                    <a:pt x="101" y="0"/>
                  </a:moveTo>
                  <a:lnTo>
                    <a:pt x="51" y="17"/>
                  </a:lnTo>
                  <a:lnTo>
                    <a:pt x="34" y="34"/>
                  </a:lnTo>
                  <a:lnTo>
                    <a:pt x="0" y="67"/>
                  </a:lnTo>
                  <a:lnTo>
                    <a:pt x="0" y="101"/>
                  </a:lnTo>
                  <a:lnTo>
                    <a:pt x="0" y="134"/>
                  </a:lnTo>
                  <a:lnTo>
                    <a:pt x="34" y="168"/>
                  </a:lnTo>
                  <a:lnTo>
                    <a:pt x="51" y="201"/>
                  </a:lnTo>
                  <a:lnTo>
                    <a:pt x="1709" y="201"/>
                  </a:lnTo>
                  <a:lnTo>
                    <a:pt x="1742" y="168"/>
                  </a:lnTo>
                  <a:lnTo>
                    <a:pt x="1776" y="134"/>
                  </a:lnTo>
                  <a:lnTo>
                    <a:pt x="1776" y="101"/>
                  </a:lnTo>
                  <a:lnTo>
                    <a:pt x="1776" y="67"/>
                  </a:lnTo>
                  <a:lnTo>
                    <a:pt x="1742" y="34"/>
                  </a:lnTo>
                  <a:lnTo>
                    <a:pt x="1709" y="17"/>
                  </a:lnTo>
                  <a:lnTo>
                    <a:pt x="1675" y="0"/>
                  </a:ln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682" name="Google Shape;8682;p120"/>
            <p:cNvSpPr/>
            <p:nvPr/>
          </p:nvSpPr>
          <p:spPr>
            <a:xfrm>
              <a:off x="2953825" y="2421325"/>
              <a:ext cx="90900" cy="5050"/>
            </a:xfrm>
            <a:custGeom>
              <a:avLst/>
              <a:gdLst/>
              <a:ahLst/>
              <a:cxnLst/>
              <a:rect l="l" t="t" r="r" b="b"/>
              <a:pathLst>
                <a:path w="3636" h="202" extrusionOk="0">
                  <a:moveTo>
                    <a:pt x="50" y="1"/>
                  </a:moveTo>
                  <a:lnTo>
                    <a:pt x="34" y="34"/>
                  </a:lnTo>
                  <a:lnTo>
                    <a:pt x="0" y="68"/>
                  </a:lnTo>
                  <a:lnTo>
                    <a:pt x="0" y="101"/>
                  </a:lnTo>
                  <a:lnTo>
                    <a:pt x="0" y="135"/>
                  </a:lnTo>
                  <a:lnTo>
                    <a:pt x="34" y="168"/>
                  </a:lnTo>
                  <a:lnTo>
                    <a:pt x="50" y="185"/>
                  </a:lnTo>
                  <a:lnTo>
                    <a:pt x="101" y="202"/>
                  </a:lnTo>
                  <a:lnTo>
                    <a:pt x="3535" y="202"/>
                  </a:lnTo>
                  <a:lnTo>
                    <a:pt x="3568" y="185"/>
                  </a:lnTo>
                  <a:lnTo>
                    <a:pt x="3602" y="168"/>
                  </a:lnTo>
                  <a:lnTo>
                    <a:pt x="3618" y="135"/>
                  </a:lnTo>
                  <a:lnTo>
                    <a:pt x="3635" y="101"/>
                  </a:lnTo>
                  <a:lnTo>
                    <a:pt x="3618" y="68"/>
                  </a:lnTo>
                  <a:lnTo>
                    <a:pt x="3602" y="34"/>
                  </a:lnTo>
                  <a:lnTo>
                    <a:pt x="3568" y="1"/>
                  </a:ln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683" name="Google Shape;8683;p120"/>
            <p:cNvSpPr/>
            <p:nvPr/>
          </p:nvSpPr>
          <p:spPr>
            <a:xfrm>
              <a:off x="2965950" y="2392025"/>
              <a:ext cx="15950" cy="21800"/>
            </a:xfrm>
            <a:custGeom>
              <a:avLst/>
              <a:gdLst/>
              <a:ahLst/>
              <a:cxnLst/>
              <a:rect l="l" t="t" r="r" b="b"/>
              <a:pathLst>
                <a:path w="638" h="872" extrusionOk="0">
                  <a:moveTo>
                    <a:pt x="319" y="201"/>
                  </a:moveTo>
                  <a:lnTo>
                    <a:pt x="370" y="218"/>
                  </a:lnTo>
                  <a:lnTo>
                    <a:pt x="403" y="235"/>
                  </a:lnTo>
                  <a:lnTo>
                    <a:pt x="420" y="268"/>
                  </a:lnTo>
                  <a:lnTo>
                    <a:pt x="437" y="318"/>
                  </a:lnTo>
                  <a:lnTo>
                    <a:pt x="437" y="553"/>
                  </a:lnTo>
                  <a:lnTo>
                    <a:pt x="420" y="603"/>
                  </a:lnTo>
                  <a:lnTo>
                    <a:pt x="403" y="637"/>
                  </a:lnTo>
                  <a:lnTo>
                    <a:pt x="370" y="670"/>
                  </a:lnTo>
                  <a:lnTo>
                    <a:pt x="269" y="670"/>
                  </a:lnTo>
                  <a:lnTo>
                    <a:pt x="236" y="637"/>
                  </a:lnTo>
                  <a:lnTo>
                    <a:pt x="219" y="603"/>
                  </a:lnTo>
                  <a:lnTo>
                    <a:pt x="202" y="553"/>
                  </a:lnTo>
                  <a:lnTo>
                    <a:pt x="202" y="318"/>
                  </a:lnTo>
                  <a:lnTo>
                    <a:pt x="219" y="268"/>
                  </a:lnTo>
                  <a:lnTo>
                    <a:pt x="236" y="235"/>
                  </a:lnTo>
                  <a:lnTo>
                    <a:pt x="269" y="218"/>
                  </a:lnTo>
                  <a:lnTo>
                    <a:pt x="319" y="201"/>
                  </a:lnTo>
                  <a:close/>
                  <a:moveTo>
                    <a:pt x="252" y="0"/>
                  </a:moveTo>
                  <a:lnTo>
                    <a:pt x="202" y="34"/>
                  </a:lnTo>
                  <a:lnTo>
                    <a:pt x="152" y="50"/>
                  </a:lnTo>
                  <a:lnTo>
                    <a:pt x="101" y="101"/>
                  </a:lnTo>
                  <a:lnTo>
                    <a:pt x="68" y="134"/>
                  </a:lnTo>
                  <a:lnTo>
                    <a:pt x="34" y="184"/>
                  </a:lnTo>
                  <a:lnTo>
                    <a:pt x="18" y="251"/>
                  </a:lnTo>
                  <a:lnTo>
                    <a:pt x="1" y="318"/>
                  </a:lnTo>
                  <a:lnTo>
                    <a:pt x="1" y="553"/>
                  </a:lnTo>
                  <a:lnTo>
                    <a:pt x="18" y="620"/>
                  </a:lnTo>
                  <a:lnTo>
                    <a:pt x="34" y="687"/>
                  </a:lnTo>
                  <a:lnTo>
                    <a:pt x="68" y="737"/>
                  </a:lnTo>
                  <a:lnTo>
                    <a:pt x="101" y="787"/>
                  </a:lnTo>
                  <a:lnTo>
                    <a:pt x="152" y="821"/>
                  </a:lnTo>
                  <a:lnTo>
                    <a:pt x="202" y="854"/>
                  </a:lnTo>
                  <a:lnTo>
                    <a:pt x="252" y="871"/>
                  </a:lnTo>
                  <a:lnTo>
                    <a:pt x="386" y="871"/>
                  </a:lnTo>
                  <a:lnTo>
                    <a:pt x="437" y="854"/>
                  </a:lnTo>
                  <a:lnTo>
                    <a:pt x="487" y="821"/>
                  </a:lnTo>
                  <a:lnTo>
                    <a:pt x="537" y="787"/>
                  </a:lnTo>
                  <a:lnTo>
                    <a:pt x="571" y="737"/>
                  </a:lnTo>
                  <a:lnTo>
                    <a:pt x="604" y="687"/>
                  </a:lnTo>
                  <a:lnTo>
                    <a:pt x="621" y="620"/>
                  </a:lnTo>
                  <a:lnTo>
                    <a:pt x="638" y="553"/>
                  </a:lnTo>
                  <a:lnTo>
                    <a:pt x="638" y="318"/>
                  </a:lnTo>
                  <a:lnTo>
                    <a:pt x="621" y="251"/>
                  </a:lnTo>
                  <a:lnTo>
                    <a:pt x="604" y="184"/>
                  </a:lnTo>
                  <a:lnTo>
                    <a:pt x="571" y="134"/>
                  </a:lnTo>
                  <a:lnTo>
                    <a:pt x="537" y="101"/>
                  </a:lnTo>
                  <a:lnTo>
                    <a:pt x="487" y="50"/>
                  </a:lnTo>
                  <a:lnTo>
                    <a:pt x="437" y="34"/>
                  </a:lnTo>
                  <a:lnTo>
                    <a:pt x="386" y="0"/>
                  </a:ln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684" name="Google Shape;8684;p120"/>
            <p:cNvSpPr/>
            <p:nvPr/>
          </p:nvSpPr>
          <p:spPr>
            <a:xfrm>
              <a:off x="3016625" y="2392025"/>
              <a:ext cx="15525" cy="21800"/>
            </a:xfrm>
            <a:custGeom>
              <a:avLst/>
              <a:gdLst/>
              <a:ahLst/>
              <a:cxnLst/>
              <a:rect l="l" t="t" r="r" b="b"/>
              <a:pathLst>
                <a:path w="621" h="872" extrusionOk="0">
                  <a:moveTo>
                    <a:pt x="319" y="201"/>
                  </a:moveTo>
                  <a:lnTo>
                    <a:pt x="353" y="218"/>
                  </a:lnTo>
                  <a:lnTo>
                    <a:pt x="386" y="235"/>
                  </a:lnTo>
                  <a:lnTo>
                    <a:pt x="420" y="268"/>
                  </a:lnTo>
                  <a:lnTo>
                    <a:pt x="420" y="318"/>
                  </a:lnTo>
                  <a:lnTo>
                    <a:pt x="420" y="553"/>
                  </a:lnTo>
                  <a:lnTo>
                    <a:pt x="420" y="603"/>
                  </a:lnTo>
                  <a:lnTo>
                    <a:pt x="386" y="637"/>
                  </a:lnTo>
                  <a:lnTo>
                    <a:pt x="353" y="670"/>
                  </a:lnTo>
                  <a:lnTo>
                    <a:pt x="269" y="670"/>
                  </a:lnTo>
                  <a:lnTo>
                    <a:pt x="235" y="637"/>
                  </a:lnTo>
                  <a:lnTo>
                    <a:pt x="219" y="603"/>
                  </a:lnTo>
                  <a:lnTo>
                    <a:pt x="202" y="553"/>
                  </a:lnTo>
                  <a:lnTo>
                    <a:pt x="202" y="318"/>
                  </a:lnTo>
                  <a:lnTo>
                    <a:pt x="219" y="268"/>
                  </a:lnTo>
                  <a:lnTo>
                    <a:pt x="235" y="235"/>
                  </a:lnTo>
                  <a:lnTo>
                    <a:pt x="269" y="218"/>
                  </a:lnTo>
                  <a:lnTo>
                    <a:pt x="319" y="201"/>
                  </a:lnTo>
                  <a:close/>
                  <a:moveTo>
                    <a:pt x="252" y="0"/>
                  </a:moveTo>
                  <a:lnTo>
                    <a:pt x="185" y="34"/>
                  </a:lnTo>
                  <a:lnTo>
                    <a:pt x="135" y="50"/>
                  </a:lnTo>
                  <a:lnTo>
                    <a:pt x="85" y="101"/>
                  </a:lnTo>
                  <a:lnTo>
                    <a:pt x="51" y="134"/>
                  </a:lnTo>
                  <a:lnTo>
                    <a:pt x="18" y="184"/>
                  </a:lnTo>
                  <a:lnTo>
                    <a:pt x="1" y="251"/>
                  </a:lnTo>
                  <a:lnTo>
                    <a:pt x="1" y="318"/>
                  </a:lnTo>
                  <a:lnTo>
                    <a:pt x="1" y="553"/>
                  </a:lnTo>
                  <a:lnTo>
                    <a:pt x="1" y="620"/>
                  </a:lnTo>
                  <a:lnTo>
                    <a:pt x="18" y="687"/>
                  </a:lnTo>
                  <a:lnTo>
                    <a:pt x="51" y="737"/>
                  </a:lnTo>
                  <a:lnTo>
                    <a:pt x="85" y="787"/>
                  </a:lnTo>
                  <a:lnTo>
                    <a:pt x="135" y="821"/>
                  </a:lnTo>
                  <a:lnTo>
                    <a:pt x="185" y="854"/>
                  </a:lnTo>
                  <a:lnTo>
                    <a:pt x="252" y="871"/>
                  </a:lnTo>
                  <a:lnTo>
                    <a:pt x="369" y="871"/>
                  </a:lnTo>
                  <a:lnTo>
                    <a:pt x="436" y="854"/>
                  </a:lnTo>
                  <a:lnTo>
                    <a:pt x="487" y="821"/>
                  </a:lnTo>
                  <a:lnTo>
                    <a:pt x="537" y="787"/>
                  </a:lnTo>
                  <a:lnTo>
                    <a:pt x="570" y="737"/>
                  </a:lnTo>
                  <a:lnTo>
                    <a:pt x="604" y="687"/>
                  </a:lnTo>
                  <a:lnTo>
                    <a:pt x="621" y="620"/>
                  </a:lnTo>
                  <a:lnTo>
                    <a:pt x="621" y="553"/>
                  </a:lnTo>
                  <a:lnTo>
                    <a:pt x="621" y="318"/>
                  </a:lnTo>
                  <a:lnTo>
                    <a:pt x="621" y="251"/>
                  </a:lnTo>
                  <a:lnTo>
                    <a:pt x="604" y="184"/>
                  </a:lnTo>
                  <a:lnTo>
                    <a:pt x="570" y="134"/>
                  </a:lnTo>
                  <a:lnTo>
                    <a:pt x="537" y="101"/>
                  </a:lnTo>
                  <a:lnTo>
                    <a:pt x="487" y="50"/>
                  </a:lnTo>
                  <a:lnTo>
                    <a:pt x="436" y="34"/>
                  </a:lnTo>
                  <a:lnTo>
                    <a:pt x="369" y="0"/>
                  </a:ln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685" name="Google Shape;8685;p120"/>
            <p:cNvSpPr/>
            <p:nvPr/>
          </p:nvSpPr>
          <p:spPr>
            <a:xfrm>
              <a:off x="2989000" y="2455250"/>
              <a:ext cx="20125" cy="19700"/>
            </a:xfrm>
            <a:custGeom>
              <a:avLst/>
              <a:gdLst/>
              <a:ahLst/>
              <a:cxnLst/>
              <a:rect l="l" t="t" r="r" b="b"/>
              <a:pathLst>
                <a:path w="805" h="788" extrusionOk="0">
                  <a:moveTo>
                    <a:pt x="603" y="201"/>
                  </a:moveTo>
                  <a:lnTo>
                    <a:pt x="603" y="587"/>
                  </a:lnTo>
                  <a:lnTo>
                    <a:pt x="201" y="587"/>
                  </a:lnTo>
                  <a:lnTo>
                    <a:pt x="201" y="201"/>
                  </a:lnTo>
                  <a:close/>
                  <a:moveTo>
                    <a:pt x="67" y="0"/>
                  </a:moveTo>
                  <a:lnTo>
                    <a:pt x="34" y="34"/>
                  </a:lnTo>
                  <a:lnTo>
                    <a:pt x="17" y="67"/>
                  </a:lnTo>
                  <a:lnTo>
                    <a:pt x="0" y="101"/>
                  </a:lnTo>
                  <a:lnTo>
                    <a:pt x="0" y="687"/>
                  </a:lnTo>
                  <a:lnTo>
                    <a:pt x="17" y="721"/>
                  </a:lnTo>
                  <a:lnTo>
                    <a:pt x="34" y="754"/>
                  </a:lnTo>
                  <a:lnTo>
                    <a:pt x="67" y="788"/>
                  </a:lnTo>
                  <a:lnTo>
                    <a:pt x="737" y="788"/>
                  </a:lnTo>
                  <a:lnTo>
                    <a:pt x="771" y="754"/>
                  </a:lnTo>
                  <a:lnTo>
                    <a:pt x="788" y="721"/>
                  </a:lnTo>
                  <a:lnTo>
                    <a:pt x="804" y="687"/>
                  </a:lnTo>
                  <a:lnTo>
                    <a:pt x="804" y="101"/>
                  </a:lnTo>
                  <a:lnTo>
                    <a:pt x="788" y="67"/>
                  </a:lnTo>
                  <a:lnTo>
                    <a:pt x="771" y="34"/>
                  </a:lnTo>
                  <a:lnTo>
                    <a:pt x="737" y="0"/>
                  </a:ln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686" name="Google Shape;8686;p120"/>
            <p:cNvSpPr/>
            <p:nvPr/>
          </p:nvSpPr>
          <p:spPr>
            <a:xfrm>
              <a:off x="3012025" y="2455250"/>
              <a:ext cx="19700" cy="19700"/>
            </a:xfrm>
            <a:custGeom>
              <a:avLst/>
              <a:gdLst/>
              <a:ahLst/>
              <a:cxnLst/>
              <a:rect l="l" t="t" r="r" b="b"/>
              <a:pathLst>
                <a:path w="788" h="788" extrusionOk="0">
                  <a:moveTo>
                    <a:pt x="587" y="201"/>
                  </a:moveTo>
                  <a:lnTo>
                    <a:pt x="587" y="587"/>
                  </a:lnTo>
                  <a:lnTo>
                    <a:pt x="202" y="587"/>
                  </a:lnTo>
                  <a:lnTo>
                    <a:pt x="202" y="201"/>
                  </a:lnTo>
                  <a:close/>
                  <a:moveTo>
                    <a:pt x="51" y="0"/>
                  </a:moveTo>
                  <a:lnTo>
                    <a:pt x="34" y="34"/>
                  </a:lnTo>
                  <a:lnTo>
                    <a:pt x="1" y="67"/>
                  </a:lnTo>
                  <a:lnTo>
                    <a:pt x="1" y="101"/>
                  </a:lnTo>
                  <a:lnTo>
                    <a:pt x="1" y="687"/>
                  </a:lnTo>
                  <a:lnTo>
                    <a:pt x="1" y="721"/>
                  </a:lnTo>
                  <a:lnTo>
                    <a:pt x="34" y="754"/>
                  </a:lnTo>
                  <a:lnTo>
                    <a:pt x="51" y="788"/>
                  </a:lnTo>
                  <a:lnTo>
                    <a:pt x="721" y="788"/>
                  </a:lnTo>
                  <a:lnTo>
                    <a:pt x="754" y="754"/>
                  </a:lnTo>
                  <a:lnTo>
                    <a:pt x="771" y="721"/>
                  </a:lnTo>
                  <a:lnTo>
                    <a:pt x="788" y="687"/>
                  </a:lnTo>
                  <a:lnTo>
                    <a:pt x="788" y="101"/>
                  </a:lnTo>
                  <a:lnTo>
                    <a:pt x="771" y="67"/>
                  </a:lnTo>
                  <a:lnTo>
                    <a:pt x="754" y="34"/>
                  </a:lnTo>
                  <a:lnTo>
                    <a:pt x="721" y="0"/>
                  </a:ln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687" name="Google Shape;8687;p120"/>
            <p:cNvSpPr/>
            <p:nvPr/>
          </p:nvSpPr>
          <p:spPr>
            <a:xfrm>
              <a:off x="2989000" y="2432225"/>
              <a:ext cx="20125" cy="19700"/>
            </a:xfrm>
            <a:custGeom>
              <a:avLst/>
              <a:gdLst/>
              <a:ahLst/>
              <a:cxnLst/>
              <a:rect l="l" t="t" r="r" b="b"/>
              <a:pathLst>
                <a:path w="805" h="788" extrusionOk="0">
                  <a:moveTo>
                    <a:pt x="603" y="201"/>
                  </a:moveTo>
                  <a:lnTo>
                    <a:pt x="603" y="586"/>
                  </a:lnTo>
                  <a:lnTo>
                    <a:pt x="201" y="586"/>
                  </a:lnTo>
                  <a:lnTo>
                    <a:pt x="201" y="201"/>
                  </a:lnTo>
                  <a:close/>
                  <a:moveTo>
                    <a:pt x="101" y="0"/>
                  </a:moveTo>
                  <a:lnTo>
                    <a:pt x="67" y="17"/>
                  </a:lnTo>
                  <a:lnTo>
                    <a:pt x="34" y="34"/>
                  </a:lnTo>
                  <a:lnTo>
                    <a:pt x="17" y="67"/>
                  </a:lnTo>
                  <a:lnTo>
                    <a:pt x="0" y="101"/>
                  </a:lnTo>
                  <a:lnTo>
                    <a:pt x="0" y="687"/>
                  </a:lnTo>
                  <a:lnTo>
                    <a:pt x="17" y="737"/>
                  </a:lnTo>
                  <a:lnTo>
                    <a:pt x="34" y="771"/>
                  </a:lnTo>
                  <a:lnTo>
                    <a:pt x="67" y="787"/>
                  </a:lnTo>
                  <a:lnTo>
                    <a:pt x="737" y="787"/>
                  </a:lnTo>
                  <a:lnTo>
                    <a:pt x="771" y="771"/>
                  </a:lnTo>
                  <a:lnTo>
                    <a:pt x="788" y="737"/>
                  </a:lnTo>
                  <a:lnTo>
                    <a:pt x="804" y="687"/>
                  </a:lnTo>
                  <a:lnTo>
                    <a:pt x="804" y="101"/>
                  </a:lnTo>
                  <a:lnTo>
                    <a:pt x="788" y="67"/>
                  </a:lnTo>
                  <a:lnTo>
                    <a:pt x="771" y="34"/>
                  </a:lnTo>
                  <a:lnTo>
                    <a:pt x="737" y="17"/>
                  </a:lnTo>
                  <a:lnTo>
                    <a:pt x="704" y="0"/>
                  </a:ln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688" name="Google Shape;8688;p120"/>
            <p:cNvSpPr/>
            <p:nvPr/>
          </p:nvSpPr>
          <p:spPr>
            <a:xfrm>
              <a:off x="3012025" y="2432225"/>
              <a:ext cx="19700" cy="19700"/>
            </a:xfrm>
            <a:custGeom>
              <a:avLst/>
              <a:gdLst/>
              <a:ahLst/>
              <a:cxnLst/>
              <a:rect l="l" t="t" r="r" b="b"/>
              <a:pathLst>
                <a:path w="788" h="788" extrusionOk="0">
                  <a:moveTo>
                    <a:pt x="587" y="201"/>
                  </a:moveTo>
                  <a:lnTo>
                    <a:pt x="587" y="586"/>
                  </a:lnTo>
                  <a:lnTo>
                    <a:pt x="202" y="586"/>
                  </a:lnTo>
                  <a:lnTo>
                    <a:pt x="202" y="201"/>
                  </a:lnTo>
                  <a:close/>
                  <a:moveTo>
                    <a:pt x="101" y="0"/>
                  </a:moveTo>
                  <a:lnTo>
                    <a:pt x="51" y="17"/>
                  </a:lnTo>
                  <a:lnTo>
                    <a:pt x="34" y="34"/>
                  </a:lnTo>
                  <a:lnTo>
                    <a:pt x="1" y="67"/>
                  </a:lnTo>
                  <a:lnTo>
                    <a:pt x="1" y="101"/>
                  </a:lnTo>
                  <a:lnTo>
                    <a:pt x="1" y="687"/>
                  </a:lnTo>
                  <a:lnTo>
                    <a:pt x="1" y="737"/>
                  </a:lnTo>
                  <a:lnTo>
                    <a:pt x="34" y="771"/>
                  </a:lnTo>
                  <a:lnTo>
                    <a:pt x="51" y="787"/>
                  </a:lnTo>
                  <a:lnTo>
                    <a:pt x="721" y="787"/>
                  </a:lnTo>
                  <a:lnTo>
                    <a:pt x="754" y="771"/>
                  </a:lnTo>
                  <a:lnTo>
                    <a:pt x="771" y="737"/>
                  </a:lnTo>
                  <a:lnTo>
                    <a:pt x="788" y="687"/>
                  </a:lnTo>
                  <a:lnTo>
                    <a:pt x="788" y="101"/>
                  </a:lnTo>
                  <a:lnTo>
                    <a:pt x="771" y="67"/>
                  </a:lnTo>
                  <a:lnTo>
                    <a:pt x="754" y="34"/>
                  </a:lnTo>
                  <a:lnTo>
                    <a:pt x="721" y="17"/>
                  </a:lnTo>
                  <a:lnTo>
                    <a:pt x="687" y="0"/>
                  </a:ln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689" name="Google Shape;8689;p120"/>
            <p:cNvSpPr/>
            <p:nvPr/>
          </p:nvSpPr>
          <p:spPr>
            <a:xfrm>
              <a:off x="2966800" y="2455250"/>
              <a:ext cx="19700" cy="19700"/>
            </a:xfrm>
            <a:custGeom>
              <a:avLst/>
              <a:gdLst/>
              <a:ahLst/>
              <a:cxnLst/>
              <a:rect l="l" t="t" r="r" b="b"/>
              <a:pathLst>
                <a:path w="788" h="788" extrusionOk="0">
                  <a:moveTo>
                    <a:pt x="587" y="201"/>
                  </a:moveTo>
                  <a:lnTo>
                    <a:pt x="587" y="587"/>
                  </a:lnTo>
                  <a:lnTo>
                    <a:pt x="202" y="587"/>
                  </a:lnTo>
                  <a:lnTo>
                    <a:pt x="202" y="201"/>
                  </a:lnTo>
                  <a:close/>
                  <a:moveTo>
                    <a:pt x="51" y="0"/>
                  </a:moveTo>
                  <a:lnTo>
                    <a:pt x="34" y="34"/>
                  </a:lnTo>
                  <a:lnTo>
                    <a:pt x="0" y="67"/>
                  </a:lnTo>
                  <a:lnTo>
                    <a:pt x="0" y="101"/>
                  </a:lnTo>
                  <a:lnTo>
                    <a:pt x="0" y="687"/>
                  </a:lnTo>
                  <a:lnTo>
                    <a:pt x="0" y="721"/>
                  </a:lnTo>
                  <a:lnTo>
                    <a:pt x="34" y="754"/>
                  </a:lnTo>
                  <a:lnTo>
                    <a:pt x="51" y="788"/>
                  </a:lnTo>
                  <a:lnTo>
                    <a:pt x="721" y="788"/>
                  </a:lnTo>
                  <a:lnTo>
                    <a:pt x="754" y="754"/>
                  </a:lnTo>
                  <a:lnTo>
                    <a:pt x="771" y="721"/>
                  </a:lnTo>
                  <a:lnTo>
                    <a:pt x="788" y="687"/>
                  </a:lnTo>
                  <a:lnTo>
                    <a:pt x="788" y="101"/>
                  </a:lnTo>
                  <a:lnTo>
                    <a:pt x="771" y="67"/>
                  </a:lnTo>
                  <a:lnTo>
                    <a:pt x="754" y="34"/>
                  </a:lnTo>
                  <a:lnTo>
                    <a:pt x="721" y="0"/>
                  </a:ln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690" name="Google Shape;8690;p120"/>
            <p:cNvSpPr/>
            <p:nvPr/>
          </p:nvSpPr>
          <p:spPr>
            <a:xfrm>
              <a:off x="2957175" y="2477450"/>
              <a:ext cx="84200" cy="14250"/>
            </a:xfrm>
            <a:custGeom>
              <a:avLst/>
              <a:gdLst/>
              <a:ahLst/>
              <a:cxnLst/>
              <a:rect l="l" t="t" r="r" b="b"/>
              <a:pathLst>
                <a:path w="3368" h="570" extrusionOk="0">
                  <a:moveTo>
                    <a:pt x="3166" y="201"/>
                  </a:moveTo>
                  <a:lnTo>
                    <a:pt x="3166" y="335"/>
                  </a:lnTo>
                  <a:lnTo>
                    <a:pt x="3149" y="369"/>
                  </a:lnTo>
                  <a:lnTo>
                    <a:pt x="218" y="369"/>
                  </a:lnTo>
                  <a:lnTo>
                    <a:pt x="201" y="335"/>
                  </a:lnTo>
                  <a:lnTo>
                    <a:pt x="201" y="201"/>
                  </a:lnTo>
                  <a:close/>
                  <a:moveTo>
                    <a:pt x="101" y="0"/>
                  </a:moveTo>
                  <a:lnTo>
                    <a:pt x="67" y="17"/>
                  </a:lnTo>
                  <a:lnTo>
                    <a:pt x="34" y="34"/>
                  </a:lnTo>
                  <a:lnTo>
                    <a:pt x="17" y="67"/>
                  </a:lnTo>
                  <a:lnTo>
                    <a:pt x="0" y="101"/>
                  </a:lnTo>
                  <a:lnTo>
                    <a:pt x="0" y="335"/>
                  </a:lnTo>
                  <a:lnTo>
                    <a:pt x="17" y="436"/>
                  </a:lnTo>
                  <a:lnTo>
                    <a:pt x="67" y="503"/>
                  </a:lnTo>
                  <a:lnTo>
                    <a:pt x="151" y="553"/>
                  </a:lnTo>
                  <a:lnTo>
                    <a:pt x="235" y="570"/>
                  </a:lnTo>
                  <a:lnTo>
                    <a:pt x="3133" y="570"/>
                  </a:lnTo>
                  <a:lnTo>
                    <a:pt x="3216" y="553"/>
                  </a:lnTo>
                  <a:lnTo>
                    <a:pt x="3300" y="503"/>
                  </a:lnTo>
                  <a:lnTo>
                    <a:pt x="3350" y="436"/>
                  </a:lnTo>
                  <a:lnTo>
                    <a:pt x="3367" y="335"/>
                  </a:lnTo>
                  <a:lnTo>
                    <a:pt x="3367" y="101"/>
                  </a:lnTo>
                  <a:lnTo>
                    <a:pt x="3350" y="67"/>
                  </a:lnTo>
                  <a:lnTo>
                    <a:pt x="3334" y="34"/>
                  </a:lnTo>
                  <a:lnTo>
                    <a:pt x="3300" y="17"/>
                  </a:lnTo>
                  <a:lnTo>
                    <a:pt x="3267" y="0"/>
                  </a:ln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8691" name="Google Shape;8691;p120"/>
          <p:cNvSpPr/>
          <p:nvPr/>
        </p:nvSpPr>
        <p:spPr>
          <a:xfrm>
            <a:off x="6116850" y="1827240"/>
            <a:ext cx="512100" cy="491700"/>
          </a:xfrm>
          <a:prstGeom prst="ellipse">
            <a:avLst/>
          </a:prstGeom>
          <a:solidFill>
            <a:schemeClr val="accent4"/>
          </a:solidFill>
          <a:ln>
            <a:noFill/>
          </a:ln>
          <a:effectLst>
            <a:outerShdw blurRad="342900" dist="114300" dir="5400000" algn="bl" rotWithShape="0">
              <a:schemeClr val="lt2">
                <a:alpha val="49410"/>
              </a:schemeClr>
            </a:outerShdw>
          </a:effectLst>
        </p:spPr>
        <p:txBody>
          <a:bodyPr spcFirstLastPara="1" wrap="square" lIns="91400" tIns="91400" rIns="91400" bIns="91400" anchor="ctr" anchorCtr="0">
            <a:noAutofit/>
          </a:bodyPr>
          <a:lstStyle/>
          <a:p>
            <a:pPr marL="365663" marR="182831" lvl="0" indent="0" algn="l" rtl="0">
              <a:lnSpc>
                <a:spcPct val="115000"/>
              </a:lnSpc>
              <a:spcBef>
                <a:spcPts val="0"/>
              </a:spcBef>
              <a:spcAft>
                <a:spcPts val="0"/>
              </a:spcAft>
              <a:buClr>
                <a:srgbClr val="000000"/>
              </a:buClr>
              <a:buSzPts val="1000"/>
              <a:buFont typeface="Arial"/>
              <a:buNone/>
            </a:pPr>
            <a:endParaRPr sz="1000" b="1" i="0" u="none" strike="noStrike" cap="none">
              <a:solidFill>
                <a:srgbClr val="D02030"/>
              </a:solidFill>
              <a:latin typeface="Inter Medium"/>
              <a:ea typeface="Inter Medium"/>
              <a:cs typeface="Inter Medium"/>
              <a:sym typeface="Inter Medium"/>
            </a:endParaRPr>
          </a:p>
        </p:txBody>
      </p:sp>
      <p:grpSp>
        <p:nvGrpSpPr>
          <p:cNvPr id="8692" name="Google Shape;8692;p120"/>
          <p:cNvGrpSpPr/>
          <p:nvPr/>
        </p:nvGrpSpPr>
        <p:grpSpPr>
          <a:xfrm>
            <a:off x="6223291" y="1925937"/>
            <a:ext cx="299334" cy="293526"/>
            <a:chOff x="3524600" y="2969925"/>
            <a:chExt cx="90900" cy="90875"/>
          </a:xfrm>
        </p:grpSpPr>
        <p:sp>
          <p:nvSpPr>
            <p:cNvPr id="8693" name="Google Shape;8693;p120"/>
            <p:cNvSpPr/>
            <p:nvPr/>
          </p:nvSpPr>
          <p:spPr>
            <a:xfrm>
              <a:off x="3524600" y="2969925"/>
              <a:ext cx="90900" cy="90875"/>
            </a:xfrm>
            <a:custGeom>
              <a:avLst/>
              <a:gdLst/>
              <a:ahLst/>
              <a:cxnLst/>
              <a:rect l="l" t="t" r="r" b="b"/>
              <a:pathLst>
                <a:path w="3636" h="3635" extrusionOk="0">
                  <a:moveTo>
                    <a:pt x="2681" y="201"/>
                  </a:moveTo>
                  <a:lnTo>
                    <a:pt x="2831" y="218"/>
                  </a:lnTo>
                  <a:lnTo>
                    <a:pt x="2965" y="251"/>
                  </a:lnTo>
                  <a:lnTo>
                    <a:pt x="3099" y="335"/>
                  </a:lnTo>
                  <a:lnTo>
                    <a:pt x="3217" y="419"/>
                  </a:lnTo>
                  <a:lnTo>
                    <a:pt x="3317" y="536"/>
                  </a:lnTo>
                  <a:lnTo>
                    <a:pt x="3384" y="670"/>
                  </a:lnTo>
                  <a:lnTo>
                    <a:pt x="3434" y="821"/>
                  </a:lnTo>
                  <a:lnTo>
                    <a:pt x="3434" y="955"/>
                  </a:lnTo>
                  <a:lnTo>
                    <a:pt x="3434" y="1106"/>
                  </a:lnTo>
                  <a:lnTo>
                    <a:pt x="3384" y="1256"/>
                  </a:lnTo>
                  <a:lnTo>
                    <a:pt x="3317" y="1390"/>
                  </a:lnTo>
                  <a:lnTo>
                    <a:pt x="3217" y="1508"/>
                  </a:lnTo>
                  <a:lnTo>
                    <a:pt x="1508" y="3216"/>
                  </a:lnTo>
                  <a:lnTo>
                    <a:pt x="1391" y="3317"/>
                  </a:lnTo>
                  <a:lnTo>
                    <a:pt x="1257" y="3384"/>
                  </a:lnTo>
                  <a:lnTo>
                    <a:pt x="1106" y="3434"/>
                  </a:lnTo>
                  <a:lnTo>
                    <a:pt x="821" y="3434"/>
                  </a:lnTo>
                  <a:lnTo>
                    <a:pt x="670" y="3384"/>
                  </a:lnTo>
                  <a:lnTo>
                    <a:pt x="536" y="3317"/>
                  </a:lnTo>
                  <a:lnTo>
                    <a:pt x="419" y="3216"/>
                  </a:lnTo>
                  <a:lnTo>
                    <a:pt x="319" y="3099"/>
                  </a:lnTo>
                  <a:lnTo>
                    <a:pt x="252" y="2965"/>
                  </a:lnTo>
                  <a:lnTo>
                    <a:pt x="218" y="2814"/>
                  </a:lnTo>
                  <a:lnTo>
                    <a:pt x="201" y="2680"/>
                  </a:lnTo>
                  <a:lnTo>
                    <a:pt x="218" y="2529"/>
                  </a:lnTo>
                  <a:lnTo>
                    <a:pt x="252" y="2395"/>
                  </a:lnTo>
                  <a:lnTo>
                    <a:pt x="319" y="2261"/>
                  </a:lnTo>
                  <a:lnTo>
                    <a:pt x="419" y="2144"/>
                  </a:lnTo>
                  <a:lnTo>
                    <a:pt x="2145" y="419"/>
                  </a:lnTo>
                  <a:lnTo>
                    <a:pt x="2245" y="335"/>
                  </a:lnTo>
                  <a:lnTo>
                    <a:pt x="2379" y="251"/>
                  </a:lnTo>
                  <a:lnTo>
                    <a:pt x="2530" y="218"/>
                  </a:lnTo>
                  <a:lnTo>
                    <a:pt x="2681" y="201"/>
                  </a:lnTo>
                  <a:close/>
                  <a:moveTo>
                    <a:pt x="2681" y="0"/>
                  </a:moveTo>
                  <a:lnTo>
                    <a:pt x="2480" y="17"/>
                  </a:lnTo>
                  <a:lnTo>
                    <a:pt x="2312" y="67"/>
                  </a:lnTo>
                  <a:lnTo>
                    <a:pt x="2145" y="168"/>
                  </a:lnTo>
                  <a:lnTo>
                    <a:pt x="1994" y="285"/>
                  </a:lnTo>
                  <a:lnTo>
                    <a:pt x="285" y="1993"/>
                  </a:lnTo>
                  <a:lnTo>
                    <a:pt x="218" y="2060"/>
                  </a:lnTo>
                  <a:lnTo>
                    <a:pt x="151" y="2144"/>
                  </a:lnTo>
                  <a:lnTo>
                    <a:pt x="67" y="2312"/>
                  </a:lnTo>
                  <a:lnTo>
                    <a:pt x="17" y="2496"/>
                  </a:lnTo>
                  <a:lnTo>
                    <a:pt x="0" y="2680"/>
                  </a:lnTo>
                  <a:lnTo>
                    <a:pt x="17" y="2864"/>
                  </a:lnTo>
                  <a:lnTo>
                    <a:pt x="67" y="3032"/>
                  </a:lnTo>
                  <a:lnTo>
                    <a:pt x="151" y="3199"/>
                  </a:lnTo>
                  <a:lnTo>
                    <a:pt x="285" y="3367"/>
                  </a:lnTo>
                  <a:lnTo>
                    <a:pt x="436" y="3484"/>
                  </a:lnTo>
                  <a:lnTo>
                    <a:pt x="587" y="3568"/>
                  </a:lnTo>
                  <a:lnTo>
                    <a:pt x="771" y="3618"/>
                  </a:lnTo>
                  <a:lnTo>
                    <a:pt x="955" y="3635"/>
                  </a:lnTo>
                  <a:lnTo>
                    <a:pt x="1156" y="3618"/>
                  </a:lnTo>
                  <a:lnTo>
                    <a:pt x="1340" y="3568"/>
                  </a:lnTo>
                  <a:lnTo>
                    <a:pt x="1491" y="3484"/>
                  </a:lnTo>
                  <a:lnTo>
                    <a:pt x="1642" y="3367"/>
                  </a:lnTo>
                  <a:lnTo>
                    <a:pt x="3367" y="1642"/>
                  </a:lnTo>
                  <a:lnTo>
                    <a:pt x="3418" y="1575"/>
                  </a:lnTo>
                  <a:lnTo>
                    <a:pt x="3485" y="1491"/>
                  </a:lnTo>
                  <a:lnTo>
                    <a:pt x="3568" y="1323"/>
                  </a:lnTo>
                  <a:lnTo>
                    <a:pt x="3619" y="1156"/>
                  </a:lnTo>
                  <a:lnTo>
                    <a:pt x="3635" y="955"/>
                  </a:lnTo>
                  <a:lnTo>
                    <a:pt x="3619" y="771"/>
                  </a:lnTo>
                  <a:lnTo>
                    <a:pt x="3568" y="603"/>
                  </a:lnTo>
                  <a:lnTo>
                    <a:pt x="3485" y="436"/>
                  </a:lnTo>
                  <a:lnTo>
                    <a:pt x="3367" y="285"/>
                  </a:lnTo>
                  <a:lnTo>
                    <a:pt x="3217" y="168"/>
                  </a:lnTo>
                  <a:lnTo>
                    <a:pt x="3049" y="67"/>
                  </a:lnTo>
                  <a:lnTo>
                    <a:pt x="2865" y="17"/>
                  </a:lnTo>
                  <a:lnTo>
                    <a:pt x="2681" y="0"/>
                  </a:ln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694" name="Google Shape;8694;p120"/>
            <p:cNvSpPr/>
            <p:nvPr/>
          </p:nvSpPr>
          <p:spPr>
            <a:xfrm>
              <a:off x="3552225" y="2997550"/>
              <a:ext cx="34375" cy="34375"/>
            </a:xfrm>
            <a:custGeom>
              <a:avLst/>
              <a:gdLst/>
              <a:ahLst/>
              <a:cxnLst/>
              <a:rect l="l" t="t" r="r" b="b"/>
              <a:pathLst>
                <a:path w="1375" h="1375" extrusionOk="0">
                  <a:moveTo>
                    <a:pt x="101" y="1"/>
                  </a:moveTo>
                  <a:lnTo>
                    <a:pt x="68" y="17"/>
                  </a:lnTo>
                  <a:lnTo>
                    <a:pt x="34" y="34"/>
                  </a:lnTo>
                  <a:lnTo>
                    <a:pt x="1" y="68"/>
                  </a:lnTo>
                  <a:lnTo>
                    <a:pt x="1" y="101"/>
                  </a:lnTo>
                  <a:lnTo>
                    <a:pt x="1" y="151"/>
                  </a:lnTo>
                  <a:lnTo>
                    <a:pt x="34" y="185"/>
                  </a:lnTo>
                  <a:lnTo>
                    <a:pt x="1207" y="1357"/>
                  </a:lnTo>
                  <a:lnTo>
                    <a:pt x="1241" y="1374"/>
                  </a:lnTo>
                  <a:lnTo>
                    <a:pt x="1308" y="1374"/>
                  </a:lnTo>
                  <a:lnTo>
                    <a:pt x="1341" y="1357"/>
                  </a:lnTo>
                  <a:lnTo>
                    <a:pt x="1375" y="1324"/>
                  </a:lnTo>
                  <a:lnTo>
                    <a:pt x="1375" y="1274"/>
                  </a:lnTo>
                  <a:lnTo>
                    <a:pt x="1375" y="1240"/>
                  </a:lnTo>
                  <a:lnTo>
                    <a:pt x="1341" y="1207"/>
                  </a:lnTo>
                  <a:lnTo>
                    <a:pt x="168" y="34"/>
                  </a:lnTo>
                  <a:lnTo>
                    <a:pt x="135" y="17"/>
                  </a:lnTo>
                  <a:lnTo>
                    <a:pt x="101" y="1"/>
                  </a:ln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695" name="Google Shape;8695;p120"/>
            <p:cNvSpPr/>
            <p:nvPr/>
          </p:nvSpPr>
          <p:spPr>
            <a:xfrm>
              <a:off x="3590775" y="2995875"/>
              <a:ext cx="13425" cy="13850"/>
            </a:xfrm>
            <a:custGeom>
              <a:avLst/>
              <a:gdLst/>
              <a:ahLst/>
              <a:cxnLst/>
              <a:rect l="l" t="t" r="r" b="b"/>
              <a:pathLst>
                <a:path w="537" h="554" extrusionOk="0">
                  <a:moveTo>
                    <a:pt x="436" y="1"/>
                  </a:moveTo>
                  <a:lnTo>
                    <a:pt x="402" y="17"/>
                  </a:lnTo>
                  <a:lnTo>
                    <a:pt x="369" y="34"/>
                  </a:lnTo>
                  <a:lnTo>
                    <a:pt x="34" y="369"/>
                  </a:lnTo>
                  <a:lnTo>
                    <a:pt x="0" y="403"/>
                  </a:lnTo>
                  <a:lnTo>
                    <a:pt x="0" y="453"/>
                  </a:lnTo>
                  <a:lnTo>
                    <a:pt x="0" y="486"/>
                  </a:lnTo>
                  <a:lnTo>
                    <a:pt x="34" y="520"/>
                  </a:lnTo>
                  <a:lnTo>
                    <a:pt x="67" y="537"/>
                  </a:lnTo>
                  <a:lnTo>
                    <a:pt x="101" y="553"/>
                  </a:lnTo>
                  <a:lnTo>
                    <a:pt x="134" y="537"/>
                  </a:lnTo>
                  <a:lnTo>
                    <a:pt x="168" y="520"/>
                  </a:lnTo>
                  <a:lnTo>
                    <a:pt x="519" y="168"/>
                  </a:lnTo>
                  <a:lnTo>
                    <a:pt x="536" y="135"/>
                  </a:lnTo>
                  <a:lnTo>
                    <a:pt x="536" y="101"/>
                  </a:lnTo>
                  <a:lnTo>
                    <a:pt x="536" y="68"/>
                  </a:lnTo>
                  <a:lnTo>
                    <a:pt x="519" y="34"/>
                  </a:lnTo>
                  <a:lnTo>
                    <a:pt x="486" y="17"/>
                  </a:lnTo>
                  <a:lnTo>
                    <a:pt x="436" y="1"/>
                  </a:ln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8696" name="Google Shape;8696;p120"/>
          <p:cNvSpPr/>
          <p:nvPr/>
        </p:nvSpPr>
        <p:spPr>
          <a:xfrm rot="10800000">
            <a:off x="3357275" y="1366091"/>
            <a:ext cx="577200" cy="276300"/>
          </a:xfrm>
          <a:prstGeom prst="leftArrow">
            <a:avLst>
              <a:gd name="adj1" fmla="val 50000"/>
              <a:gd name="adj2" fmla="val 50000"/>
            </a:avLst>
          </a:prstGeom>
          <a:solidFill>
            <a:schemeClr val="accent4"/>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97" name="Google Shape;8697;p120"/>
          <p:cNvSpPr/>
          <p:nvPr/>
        </p:nvSpPr>
        <p:spPr>
          <a:xfrm rot="-8411208">
            <a:off x="3928570" y="2387901"/>
            <a:ext cx="577241" cy="276252"/>
          </a:xfrm>
          <a:prstGeom prst="leftArrow">
            <a:avLst>
              <a:gd name="adj1" fmla="val 50000"/>
              <a:gd name="adj2" fmla="val 50000"/>
            </a:avLst>
          </a:prstGeom>
          <a:solidFill>
            <a:schemeClr val="accent4"/>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98" name="Google Shape;8698;p120"/>
          <p:cNvSpPr/>
          <p:nvPr/>
        </p:nvSpPr>
        <p:spPr>
          <a:xfrm rot="-3156012">
            <a:off x="5749380" y="2382078"/>
            <a:ext cx="577405" cy="276254"/>
          </a:xfrm>
          <a:prstGeom prst="leftArrow">
            <a:avLst>
              <a:gd name="adj1" fmla="val 50000"/>
              <a:gd name="adj2" fmla="val 50000"/>
            </a:avLst>
          </a:prstGeom>
          <a:solidFill>
            <a:schemeClr val="accent4"/>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99" name="Google Shape;8699;p120"/>
          <p:cNvSpPr/>
          <p:nvPr/>
        </p:nvSpPr>
        <p:spPr>
          <a:xfrm>
            <a:off x="2812425" y="4225524"/>
            <a:ext cx="512100" cy="500700"/>
          </a:xfrm>
          <a:prstGeom prst="ellipse">
            <a:avLst/>
          </a:prstGeom>
          <a:solidFill>
            <a:schemeClr val="accent4"/>
          </a:solidFill>
          <a:ln>
            <a:noFill/>
          </a:ln>
          <a:effectLst>
            <a:outerShdw blurRad="342900" dist="114300" dir="5400000" algn="bl" rotWithShape="0">
              <a:schemeClr val="lt2">
                <a:alpha val="49410"/>
              </a:schemeClr>
            </a:outerShdw>
          </a:effectLst>
        </p:spPr>
        <p:txBody>
          <a:bodyPr spcFirstLastPara="1" wrap="square" lIns="91400" tIns="91400" rIns="91400" bIns="91400" anchor="ctr" anchorCtr="0">
            <a:noAutofit/>
          </a:bodyPr>
          <a:lstStyle/>
          <a:p>
            <a:pPr marL="365663" marR="182831" lvl="0" indent="0" algn="l" rtl="0">
              <a:lnSpc>
                <a:spcPct val="115000"/>
              </a:lnSpc>
              <a:spcBef>
                <a:spcPts val="0"/>
              </a:spcBef>
              <a:spcAft>
                <a:spcPts val="0"/>
              </a:spcAft>
              <a:buClr>
                <a:srgbClr val="000000"/>
              </a:buClr>
              <a:buSzPts val="1000"/>
              <a:buFont typeface="Arial"/>
              <a:buNone/>
            </a:pPr>
            <a:endParaRPr sz="1000" b="1" i="0" u="none" strike="noStrike" cap="none">
              <a:solidFill>
                <a:srgbClr val="D02030"/>
              </a:solidFill>
              <a:latin typeface="Inter Medium"/>
              <a:ea typeface="Inter Medium"/>
              <a:cs typeface="Inter Medium"/>
              <a:sym typeface="Inter Medium"/>
            </a:endParaRPr>
          </a:p>
        </p:txBody>
      </p:sp>
      <p:grpSp>
        <p:nvGrpSpPr>
          <p:cNvPr id="8700" name="Google Shape;8700;p120"/>
          <p:cNvGrpSpPr/>
          <p:nvPr/>
        </p:nvGrpSpPr>
        <p:grpSpPr>
          <a:xfrm>
            <a:off x="2935801" y="4326401"/>
            <a:ext cx="265324" cy="299250"/>
            <a:chOff x="3519575" y="665025"/>
            <a:chExt cx="91725" cy="103450"/>
          </a:xfrm>
        </p:grpSpPr>
        <p:sp>
          <p:nvSpPr>
            <p:cNvPr id="8701" name="Google Shape;8701;p120"/>
            <p:cNvSpPr/>
            <p:nvPr/>
          </p:nvSpPr>
          <p:spPr>
            <a:xfrm>
              <a:off x="3541775" y="749200"/>
              <a:ext cx="18850" cy="19275"/>
            </a:xfrm>
            <a:custGeom>
              <a:avLst/>
              <a:gdLst/>
              <a:ahLst/>
              <a:cxnLst/>
              <a:rect l="l" t="t" r="r" b="b"/>
              <a:pathLst>
                <a:path w="754" h="771" extrusionOk="0">
                  <a:moveTo>
                    <a:pt x="369" y="201"/>
                  </a:moveTo>
                  <a:lnTo>
                    <a:pt x="452" y="218"/>
                  </a:lnTo>
                  <a:lnTo>
                    <a:pt x="503" y="251"/>
                  </a:lnTo>
                  <a:lnTo>
                    <a:pt x="536" y="318"/>
                  </a:lnTo>
                  <a:lnTo>
                    <a:pt x="553" y="385"/>
                  </a:lnTo>
                  <a:lnTo>
                    <a:pt x="536" y="452"/>
                  </a:lnTo>
                  <a:lnTo>
                    <a:pt x="503" y="519"/>
                  </a:lnTo>
                  <a:lnTo>
                    <a:pt x="452" y="553"/>
                  </a:lnTo>
                  <a:lnTo>
                    <a:pt x="369" y="570"/>
                  </a:lnTo>
                  <a:lnTo>
                    <a:pt x="302" y="553"/>
                  </a:lnTo>
                  <a:lnTo>
                    <a:pt x="251" y="519"/>
                  </a:lnTo>
                  <a:lnTo>
                    <a:pt x="201" y="452"/>
                  </a:lnTo>
                  <a:lnTo>
                    <a:pt x="201" y="385"/>
                  </a:lnTo>
                  <a:lnTo>
                    <a:pt x="201" y="318"/>
                  </a:lnTo>
                  <a:lnTo>
                    <a:pt x="251" y="251"/>
                  </a:lnTo>
                  <a:lnTo>
                    <a:pt x="302" y="218"/>
                  </a:lnTo>
                  <a:lnTo>
                    <a:pt x="369" y="201"/>
                  </a:lnTo>
                  <a:close/>
                  <a:moveTo>
                    <a:pt x="369" y="0"/>
                  </a:moveTo>
                  <a:lnTo>
                    <a:pt x="302" y="17"/>
                  </a:lnTo>
                  <a:lnTo>
                    <a:pt x="218" y="34"/>
                  </a:lnTo>
                  <a:lnTo>
                    <a:pt x="168" y="67"/>
                  </a:lnTo>
                  <a:lnTo>
                    <a:pt x="101" y="117"/>
                  </a:lnTo>
                  <a:lnTo>
                    <a:pt x="50" y="168"/>
                  </a:lnTo>
                  <a:lnTo>
                    <a:pt x="17" y="235"/>
                  </a:lnTo>
                  <a:lnTo>
                    <a:pt x="0" y="302"/>
                  </a:lnTo>
                  <a:lnTo>
                    <a:pt x="0" y="385"/>
                  </a:lnTo>
                  <a:lnTo>
                    <a:pt x="0" y="469"/>
                  </a:lnTo>
                  <a:lnTo>
                    <a:pt x="17" y="536"/>
                  </a:lnTo>
                  <a:lnTo>
                    <a:pt x="50" y="603"/>
                  </a:lnTo>
                  <a:lnTo>
                    <a:pt x="101" y="653"/>
                  </a:lnTo>
                  <a:lnTo>
                    <a:pt x="168" y="704"/>
                  </a:lnTo>
                  <a:lnTo>
                    <a:pt x="218" y="737"/>
                  </a:lnTo>
                  <a:lnTo>
                    <a:pt x="302" y="754"/>
                  </a:lnTo>
                  <a:lnTo>
                    <a:pt x="369" y="771"/>
                  </a:lnTo>
                  <a:lnTo>
                    <a:pt x="452" y="754"/>
                  </a:lnTo>
                  <a:lnTo>
                    <a:pt x="519" y="737"/>
                  </a:lnTo>
                  <a:lnTo>
                    <a:pt x="586" y="704"/>
                  </a:lnTo>
                  <a:lnTo>
                    <a:pt x="637" y="653"/>
                  </a:lnTo>
                  <a:lnTo>
                    <a:pt x="687" y="603"/>
                  </a:lnTo>
                  <a:lnTo>
                    <a:pt x="720" y="536"/>
                  </a:lnTo>
                  <a:lnTo>
                    <a:pt x="754" y="469"/>
                  </a:lnTo>
                  <a:lnTo>
                    <a:pt x="754" y="385"/>
                  </a:lnTo>
                  <a:lnTo>
                    <a:pt x="754" y="302"/>
                  </a:lnTo>
                  <a:lnTo>
                    <a:pt x="720" y="235"/>
                  </a:lnTo>
                  <a:lnTo>
                    <a:pt x="687" y="168"/>
                  </a:lnTo>
                  <a:lnTo>
                    <a:pt x="637" y="117"/>
                  </a:lnTo>
                  <a:lnTo>
                    <a:pt x="586" y="67"/>
                  </a:lnTo>
                  <a:lnTo>
                    <a:pt x="519" y="34"/>
                  </a:lnTo>
                  <a:lnTo>
                    <a:pt x="452" y="17"/>
                  </a:lnTo>
                  <a:lnTo>
                    <a:pt x="369" y="0"/>
                  </a:ln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702" name="Google Shape;8702;p120"/>
            <p:cNvSpPr/>
            <p:nvPr/>
          </p:nvSpPr>
          <p:spPr>
            <a:xfrm>
              <a:off x="3585750" y="749200"/>
              <a:ext cx="19275" cy="19275"/>
            </a:xfrm>
            <a:custGeom>
              <a:avLst/>
              <a:gdLst/>
              <a:ahLst/>
              <a:cxnLst/>
              <a:rect l="l" t="t" r="r" b="b"/>
              <a:pathLst>
                <a:path w="771" h="771" extrusionOk="0">
                  <a:moveTo>
                    <a:pt x="385" y="201"/>
                  </a:moveTo>
                  <a:lnTo>
                    <a:pt x="452" y="218"/>
                  </a:lnTo>
                  <a:lnTo>
                    <a:pt x="503" y="251"/>
                  </a:lnTo>
                  <a:lnTo>
                    <a:pt x="553" y="318"/>
                  </a:lnTo>
                  <a:lnTo>
                    <a:pt x="570" y="385"/>
                  </a:lnTo>
                  <a:lnTo>
                    <a:pt x="553" y="452"/>
                  </a:lnTo>
                  <a:lnTo>
                    <a:pt x="503" y="519"/>
                  </a:lnTo>
                  <a:lnTo>
                    <a:pt x="452" y="553"/>
                  </a:lnTo>
                  <a:lnTo>
                    <a:pt x="385" y="570"/>
                  </a:lnTo>
                  <a:lnTo>
                    <a:pt x="318" y="553"/>
                  </a:lnTo>
                  <a:lnTo>
                    <a:pt x="251" y="519"/>
                  </a:lnTo>
                  <a:lnTo>
                    <a:pt x="218" y="452"/>
                  </a:lnTo>
                  <a:lnTo>
                    <a:pt x="201" y="385"/>
                  </a:lnTo>
                  <a:lnTo>
                    <a:pt x="218" y="318"/>
                  </a:lnTo>
                  <a:lnTo>
                    <a:pt x="251" y="251"/>
                  </a:lnTo>
                  <a:lnTo>
                    <a:pt x="318" y="218"/>
                  </a:lnTo>
                  <a:lnTo>
                    <a:pt x="385" y="201"/>
                  </a:lnTo>
                  <a:close/>
                  <a:moveTo>
                    <a:pt x="385" y="0"/>
                  </a:moveTo>
                  <a:lnTo>
                    <a:pt x="302" y="17"/>
                  </a:lnTo>
                  <a:lnTo>
                    <a:pt x="235" y="34"/>
                  </a:lnTo>
                  <a:lnTo>
                    <a:pt x="168" y="67"/>
                  </a:lnTo>
                  <a:lnTo>
                    <a:pt x="117" y="117"/>
                  </a:lnTo>
                  <a:lnTo>
                    <a:pt x="67" y="168"/>
                  </a:lnTo>
                  <a:lnTo>
                    <a:pt x="34" y="235"/>
                  </a:lnTo>
                  <a:lnTo>
                    <a:pt x="0" y="302"/>
                  </a:lnTo>
                  <a:lnTo>
                    <a:pt x="0" y="385"/>
                  </a:lnTo>
                  <a:lnTo>
                    <a:pt x="0" y="469"/>
                  </a:lnTo>
                  <a:lnTo>
                    <a:pt x="34" y="536"/>
                  </a:lnTo>
                  <a:lnTo>
                    <a:pt x="67" y="603"/>
                  </a:lnTo>
                  <a:lnTo>
                    <a:pt x="117" y="653"/>
                  </a:lnTo>
                  <a:lnTo>
                    <a:pt x="168" y="704"/>
                  </a:lnTo>
                  <a:lnTo>
                    <a:pt x="235" y="737"/>
                  </a:lnTo>
                  <a:lnTo>
                    <a:pt x="302" y="754"/>
                  </a:lnTo>
                  <a:lnTo>
                    <a:pt x="385" y="771"/>
                  </a:lnTo>
                  <a:lnTo>
                    <a:pt x="452" y="754"/>
                  </a:lnTo>
                  <a:lnTo>
                    <a:pt x="536" y="737"/>
                  </a:lnTo>
                  <a:lnTo>
                    <a:pt x="603" y="704"/>
                  </a:lnTo>
                  <a:lnTo>
                    <a:pt x="653" y="653"/>
                  </a:lnTo>
                  <a:lnTo>
                    <a:pt x="704" y="603"/>
                  </a:lnTo>
                  <a:lnTo>
                    <a:pt x="737" y="536"/>
                  </a:lnTo>
                  <a:lnTo>
                    <a:pt x="754" y="469"/>
                  </a:lnTo>
                  <a:lnTo>
                    <a:pt x="771" y="385"/>
                  </a:lnTo>
                  <a:lnTo>
                    <a:pt x="754" y="302"/>
                  </a:lnTo>
                  <a:lnTo>
                    <a:pt x="737" y="235"/>
                  </a:lnTo>
                  <a:lnTo>
                    <a:pt x="704" y="168"/>
                  </a:lnTo>
                  <a:lnTo>
                    <a:pt x="653" y="117"/>
                  </a:lnTo>
                  <a:lnTo>
                    <a:pt x="603" y="67"/>
                  </a:lnTo>
                  <a:lnTo>
                    <a:pt x="536" y="34"/>
                  </a:lnTo>
                  <a:lnTo>
                    <a:pt x="452" y="17"/>
                  </a:lnTo>
                  <a:lnTo>
                    <a:pt x="385" y="0"/>
                  </a:ln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703" name="Google Shape;8703;p120"/>
            <p:cNvSpPr/>
            <p:nvPr/>
          </p:nvSpPr>
          <p:spPr>
            <a:xfrm>
              <a:off x="3519575" y="665025"/>
              <a:ext cx="91725" cy="80425"/>
            </a:xfrm>
            <a:custGeom>
              <a:avLst/>
              <a:gdLst/>
              <a:ahLst/>
              <a:cxnLst/>
              <a:rect l="l" t="t" r="r" b="b"/>
              <a:pathLst>
                <a:path w="3669" h="3217" extrusionOk="0">
                  <a:moveTo>
                    <a:pt x="67" y="0"/>
                  </a:moveTo>
                  <a:lnTo>
                    <a:pt x="34" y="34"/>
                  </a:lnTo>
                  <a:lnTo>
                    <a:pt x="0" y="67"/>
                  </a:lnTo>
                  <a:lnTo>
                    <a:pt x="0" y="101"/>
                  </a:lnTo>
                  <a:lnTo>
                    <a:pt x="0" y="134"/>
                  </a:lnTo>
                  <a:lnTo>
                    <a:pt x="34" y="168"/>
                  </a:lnTo>
                  <a:lnTo>
                    <a:pt x="67" y="201"/>
                  </a:lnTo>
                  <a:lnTo>
                    <a:pt x="436" y="201"/>
                  </a:lnTo>
                  <a:lnTo>
                    <a:pt x="938" y="3133"/>
                  </a:lnTo>
                  <a:lnTo>
                    <a:pt x="938" y="3166"/>
                  </a:lnTo>
                  <a:lnTo>
                    <a:pt x="972" y="3200"/>
                  </a:lnTo>
                  <a:lnTo>
                    <a:pt x="1005" y="3216"/>
                  </a:lnTo>
                  <a:lnTo>
                    <a:pt x="3300" y="3216"/>
                  </a:lnTo>
                  <a:lnTo>
                    <a:pt x="3334" y="3200"/>
                  </a:lnTo>
                  <a:lnTo>
                    <a:pt x="3351" y="3166"/>
                  </a:lnTo>
                  <a:lnTo>
                    <a:pt x="3367" y="3133"/>
                  </a:lnTo>
                  <a:lnTo>
                    <a:pt x="3669" y="1106"/>
                  </a:lnTo>
                  <a:lnTo>
                    <a:pt x="3669" y="1072"/>
                  </a:lnTo>
                  <a:lnTo>
                    <a:pt x="3652" y="1039"/>
                  </a:lnTo>
                  <a:lnTo>
                    <a:pt x="3619" y="1005"/>
                  </a:lnTo>
                  <a:lnTo>
                    <a:pt x="3585" y="989"/>
                  </a:lnTo>
                  <a:lnTo>
                    <a:pt x="1223" y="989"/>
                  </a:lnTo>
                  <a:lnTo>
                    <a:pt x="1173" y="1005"/>
                  </a:lnTo>
                  <a:lnTo>
                    <a:pt x="1139" y="1022"/>
                  </a:lnTo>
                  <a:lnTo>
                    <a:pt x="1123" y="1056"/>
                  </a:lnTo>
                  <a:lnTo>
                    <a:pt x="1123" y="1089"/>
                  </a:lnTo>
                  <a:lnTo>
                    <a:pt x="1123" y="1139"/>
                  </a:lnTo>
                  <a:lnTo>
                    <a:pt x="1139" y="1173"/>
                  </a:lnTo>
                  <a:lnTo>
                    <a:pt x="1173" y="1190"/>
                  </a:lnTo>
                  <a:lnTo>
                    <a:pt x="3468" y="1190"/>
                  </a:lnTo>
                  <a:lnTo>
                    <a:pt x="3183" y="3015"/>
                  </a:lnTo>
                  <a:lnTo>
                    <a:pt x="1123" y="3015"/>
                  </a:lnTo>
                  <a:lnTo>
                    <a:pt x="620" y="84"/>
                  </a:lnTo>
                  <a:lnTo>
                    <a:pt x="603" y="51"/>
                  </a:lnTo>
                  <a:lnTo>
                    <a:pt x="587" y="17"/>
                  </a:lnTo>
                  <a:lnTo>
                    <a:pt x="553" y="0"/>
                  </a:ln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704" name="Google Shape;8704;p120"/>
            <p:cNvSpPr/>
            <p:nvPr/>
          </p:nvSpPr>
          <p:spPr>
            <a:xfrm>
              <a:off x="3592850" y="740400"/>
              <a:ext cx="5050" cy="13850"/>
            </a:xfrm>
            <a:custGeom>
              <a:avLst/>
              <a:gdLst/>
              <a:ahLst/>
              <a:cxnLst/>
              <a:rect l="l" t="t" r="r" b="b"/>
              <a:pathLst>
                <a:path w="202" h="554" extrusionOk="0">
                  <a:moveTo>
                    <a:pt x="101" y="0"/>
                  </a:moveTo>
                  <a:lnTo>
                    <a:pt x="51" y="17"/>
                  </a:lnTo>
                  <a:lnTo>
                    <a:pt x="34" y="34"/>
                  </a:lnTo>
                  <a:lnTo>
                    <a:pt x="1" y="67"/>
                  </a:lnTo>
                  <a:lnTo>
                    <a:pt x="1" y="101"/>
                  </a:lnTo>
                  <a:lnTo>
                    <a:pt x="1" y="453"/>
                  </a:lnTo>
                  <a:lnTo>
                    <a:pt x="1" y="503"/>
                  </a:lnTo>
                  <a:lnTo>
                    <a:pt x="34" y="536"/>
                  </a:lnTo>
                  <a:lnTo>
                    <a:pt x="51" y="553"/>
                  </a:lnTo>
                  <a:lnTo>
                    <a:pt x="135" y="553"/>
                  </a:lnTo>
                  <a:lnTo>
                    <a:pt x="168" y="536"/>
                  </a:lnTo>
                  <a:lnTo>
                    <a:pt x="185" y="503"/>
                  </a:lnTo>
                  <a:lnTo>
                    <a:pt x="202" y="453"/>
                  </a:lnTo>
                  <a:lnTo>
                    <a:pt x="202" y="101"/>
                  </a:lnTo>
                  <a:lnTo>
                    <a:pt x="185" y="67"/>
                  </a:lnTo>
                  <a:lnTo>
                    <a:pt x="168" y="34"/>
                  </a:lnTo>
                  <a:lnTo>
                    <a:pt x="135" y="17"/>
                  </a:lnTo>
                  <a:lnTo>
                    <a:pt x="101" y="0"/>
                  </a:ln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705" name="Google Shape;8705;p120"/>
            <p:cNvSpPr/>
            <p:nvPr/>
          </p:nvSpPr>
          <p:spPr>
            <a:xfrm>
              <a:off x="3548475" y="740400"/>
              <a:ext cx="5050" cy="13850"/>
            </a:xfrm>
            <a:custGeom>
              <a:avLst/>
              <a:gdLst/>
              <a:ahLst/>
              <a:cxnLst/>
              <a:rect l="l" t="t" r="r" b="b"/>
              <a:pathLst>
                <a:path w="202" h="554" extrusionOk="0">
                  <a:moveTo>
                    <a:pt x="101" y="0"/>
                  </a:moveTo>
                  <a:lnTo>
                    <a:pt x="67" y="17"/>
                  </a:lnTo>
                  <a:lnTo>
                    <a:pt x="34" y="34"/>
                  </a:lnTo>
                  <a:lnTo>
                    <a:pt x="17" y="67"/>
                  </a:lnTo>
                  <a:lnTo>
                    <a:pt x="0" y="101"/>
                  </a:lnTo>
                  <a:lnTo>
                    <a:pt x="0" y="453"/>
                  </a:lnTo>
                  <a:lnTo>
                    <a:pt x="17" y="503"/>
                  </a:lnTo>
                  <a:lnTo>
                    <a:pt x="34" y="536"/>
                  </a:lnTo>
                  <a:lnTo>
                    <a:pt x="67" y="553"/>
                  </a:lnTo>
                  <a:lnTo>
                    <a:pt x="151" y="553"/>
                  </a:lnTo>
                  <a:lnTo>
                    <a:pt x="184" y="536"/>
                  </a:lnTo>
                  <a:lnTo>
                    <a:pt x="201" y="503"/>
                  </a:lnTo>
                  <a:lnTo>
                    <a:pt x="201" y="453"/>
                  </a:lnTo>
                  <a:lnTo>
                    <a:pt x="201" y="101"/>
                  </a:lnTo>
                  <a:lnTo>
                    <a:pt x="201" y="67"/>
                  </a:lnTo>
                  <a:lnTo>
                    <a:pt x="184" y="34"/>
                  </a:lnTo>
                  <a:lnTo>
                    <a:pt x="151" y="17"/>
                  </a:lnTo>
                  <a:lnTo>
                    <a:pt x="101" y="0"/>
                  </a:ln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706" name="Google Shape;8706;p120"/>
            <p:cNvSpPr/>
            <p:nvPr/>
          </p:nvSpPr>
          <p:spPr>
            <a:xfrm>
              <a:off x="3569825" y="703125"/>
              <a:ext cx="9650" cy="6725"/>
            </a:xfrm>
            <a:custGeom>
              <a:avLst/>
              <a:gdLst/>
              <a:ahLst/>
              <a:cxnLst/>
              <a:rect l="l" t="t" r="r" b="b"/>
              <a:pathLst>
                <a:path w="386" h="269" extrusionOk="0">
                  <a:moveTo>
                    <a:pt x="67" y="1"/>
                  </a:moveTo>
                  <a:lnTo>
                    <a:pt x="34" y="17"/>
                  </a:lnTo>
                  <a:lnTo>
                    <a:pt x="17" y="51"/>
                  </a:lnTo>
                  <a:lnTo>
                    <a:pt x="0" y="101"/>
                  </a:lnTo>
                  <a:lnTo>
                    <a:pt x="17" y="135"/>
                  </a:lnTo>
                  <a:lnTo>
                    <a:pt x="34" y="168"/>
                  </a:lnTo>
                  <a:lnTo>
                    <a:pt x="67" y="185"/>
                  </a:lnTo>
                  <a:lnTo>
                    <a:pt x="101" y="202"/>
                  </a:lnTo>
                  <a:lnTo>
                    <a:pt x="168" y="202"/>
                  </a:lnTo>
                  <a:lnTo>
                    <a:pt x="218" y="235"/>
                  </a:lnTo>
                  <a:lnTo>
                    <a:pt x="252" y="269"/>
                  </a:lnTo>
                  <a:lnTo>
                    <a:pt x="319" y="269"/>
                  </a:lnTo>
                  <a:lnTo>
                    <a:pt x="352" y="252"/>
                  </a:lnTo>
                  <a:lnTo>
                    <a:pt x="386" y="218"/>
                  </a:lnTo>
                  <a:lnTo>
                    <a:pt x="386" y="185"/>
                  </a:lnTo>
                  <a:lnTo>
                    <a:pt x="386" y="135"/>
                  </a:lnTo>
                  <a:lnTo>
                    <a:pt x="369" y="101"/>
                  </a:lnTo>
                  <a:lnTo>
                    <a:pt x="302" y="68"/>
                  </a:lnTo>
                  <a:lnTo>
                    <a:pt x="252" y="17"/>
                  </a:lnTo>
                  <a:lnTo>
                    <a:pt x="185" y="1"/>
                  </a:ln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707" name="Google Shape;8707;p120"/>
            <p:cNvSpPr/>
            <p:nvPr/>
          </p:nvSpPr>
          <p:spPr>
            <a:xfrm>
              <a:off x="3565225" y="725325"/>
              <a:ext cx="9225" cy="7150"/>
            </a:xfrm>
            <a:custGeom>
              <a:avLst/>
              <a:gdLst/>
              <a:ahLst/>
              <a:cxnLst/>
              <a:rect l="l" t="t" r="r" b="b"/>
              <a:pathLst>
                <a:path w="369" h="286" extrusionOk="0">
                  <a:moveTo>
                    <a:pt x="101" y="0"/>
                  </a:moveTo>
                  <a:lnTo>
                    <a:pt x="67" y="17"/>
                  </a:lnTo>
                  <a:lnTo>
                    <a:pt x="34" y="34"/>
                  </a:lnTo>
                  <a:lnTo>
                    <a:pt x="0" y="67"/>
                  </a:lnTo>
                  <a:lnTo>
                    <a:pt x="0" y="101"/>
                  </a:lnTo>
                  <a:lnTo>
                    <a:pt x="0" y="134"/>
                  </a:lnTo>
                  <a:lnTo>
                    <a:pt x="17" y="168"/>
                  </a:lnTo>
                  <a:lnTo>
                    <a:pt x="67" y="218"/>
                  </a:lnTo>
                  <a:lnTo>
                    <a:pt x="134" y="252"/>
                  </a:lnTo>
                  <a:lnTo>
                    <a:pt x="201" y="285"/>
                  </a:lnTo>
                  <a:lnTo>
                    <a:pt x="318" y="285"/>
                  </a:lnTo>
                  <a:lnTo>
                    <a:pt x="352" y="252"/>
                  </a:lnTo>
                  <a:lnTo>
                    <a:pt x="369" y="218"/>
                  </a:lnTo>
                  <a:lnTo>
                    <a:pt x="369" y="185"/>
                  </a:lnTo>
                  <a:lnTo>
                    <a:pt x="369" y="151"/>
                  </a:lnTo>
                  <a:lnTo>
                    <a:pt x="352" y="118"/>
                  </a:lnTo>
                  <a:lnTo>
                    <a:pt x="318" y="101"/>
                  </a:lnTo>
                  <a:lnTo>
                    <a:pt x="268" y="84"/>
                  </a:lnTo>
                  <a:lnTo>
                    <a:pt x="218" y="67"/>
                  </a:lnTo>
                  <a:lnTo>
                    <a:pt x="168" y="34"/>
                  </a:lnTo>
                  <a:lnTo>
                    <a:pt x="134" y="17"/>
                  </a:lnTo>
                  <a:lnTo>
                    <a:pt x="101" y="0"/>
                  </a:ln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708" name="Google Shape;8708;p120"/>
            <p:cNvSpPr/>
            <p:nvPr/>
          </p:nvSpPr>
          <p:spPr>
            <a:xfrm>
              <a:off x="3563950" y="703125"/>
              <a:ext cx="10925" cy="17200"/>
            </a:xfrm>
            <a:custGeom>
              <a:avLst/>
              <a:gdLst/>
              <a:ahLst/>
              <a:cxnLst/>
              <a:rect l="l" t="t" r="r" b="b"/>
              <a:pathLst>
                <a:path w="437" h="688" extrusionOk="0">
                  <a:moveTo>
                    <a:pt x="269" y="1"/>
                  </a:moveTo>
                  <a:lnTo>
                    <a:pt x="202" y="17"/>
                  </a:lnTo>
                  <a:lnTo>
                    <a:pt x="152" y="51"/>
                  </a:lnTo>
                  <a:lnTo>
                    <a:pt x="101" y="101"/>
                  </a:lnTo>
                  <a:lnTo>
                    <a:pt x="51" y="151"/>
                  </a:lnTo>
                  <a:lnTo>
                    <a:pt x="18" y="202"/>
                  </a:lnTo>
                  <a:lnTo>
                    <a:pt x="1" y="269"/>
                  </a:lnTo>
                  <a:lnTo>
                    <a:pt x="1" y="336"/>
                  </a:lnTo>
                  <a:lnTo>
                    <a:pt x="1" y="403"/>
                  </a:lnTo>
                  <a:lnTo>
                    <a:pt x="18" y="470"/>
                  </a:lnTo>
                  <a:lnTo>
                    <a:pt x="51" y="537"/>
                  </a:lnTo>
                  <a:lnTo>
                    <a:pt x="101" y="587"/>
                  </a:lnTo>
                  <a:lnTo>
                    <a:pt x="152" y="620"/>
                  </a:lnTo>
                  <a:lnTo>
                    <a:pt x="202" y="654"/>
                  </a:lnTo>
                  <a:lnTo>
                    <a:pt x="269" y="671"/>
                  </a:lnTo>
                  <a:lnTo>
                    <a:pt x="336" y="687"/>
                  </a:lnTo>
                  <a:lnTo>
                    <a:pt x="386" y="671"/>
                  </a:lnTo>
                  <a:lnTo>
                    <a:pt x="420" y="654"/>
                  </a:lnTo>
                  <a:lnTo>
                    <a:pt x="436" y="620"/>
                  </a:lnTo>
                  <a:lnTo>
                    <a:pt x="436" y="587"/>
                  </a:lnTo>
                  <a:lnTo>
                    <a:pt x="436" y="553"/>
                  </a:lnTo>
                  <a:lnTo>
                    <a:pt x="420" y="520"/>
                  </a:lnTo>
                  <a:lnTo>
                    <a:pt x="386" y="486"/>
                  </a:lnTo>
                  <a:lnTo>
                    <a:pt x="336" y="486"/>
                  </a:lnTo>
                  <a:lnTo>
                    <a:pt x="286" y="470"/>
                  </a:lnTo>
                  <a:lnTo>
                    <a:pt x="235" y="436"/>
                  </a:lnTo>
                  <a:lnTo>
                    <a:pt x="202" y="403"/>
                  </a:lnTo>
                  <a:lnTo>
                    <a:pt x="202" y="336"/>
                  </a:lnTo>
                  <a:lnTo>
                    <a:pt x="202" y="285"/>
                  </a:lnTo>
                  <a:lnTo>
                    <a:pt x="235" y="235"/>
                  </a:lnTo>
                  <a:lnTo>
                    <a:pt x="286" y="202"/>
                  </a:lnTo>
                  <a:lnTo>
                    <a:pt x="336" y="202"/>
                  </a:lnTo>
                  <a:lnTo>
                    <a:pt x="386" y="185"/>
                  </a:lnTo>
                  <a:lnTo>
                    <a:pt x="420" y="168"/>
                  </a:lnTo>
                  <a:lnTo>
                    <a:pt x="436" y="135"/>
                  </a:lnTo>
                  <a:lnTo>
                    <a:pt x="436" y="101"/>
                  </a:lnTo>
                  <a:lnTo>
                    <a:pt x="436" y="51"/>
                  </a:lnTo>
                  <a:lnTo>
                    <a:pt x="420" y="17"/>
                  </a:lnTo>
                  <a:lnTo>
                    <a:pt x="386" y="1"/>
                  </a:ln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709" name="Google Shape;8709;p120"/>
            <p:cNvSpPr/>
            <p:nvPr/>
          </p:nvSpPr>
          <p:spPr>
            <a:xfrm>
              <a:off x="3569825" y="715275"/>
              <a:ext cx="11325" cy="17200"/>
            </a:xfrm>
            <a:custGeom>
              <a:avLst/>
              <a:gdLst/>
              <a:ahLst/>
              <a:cxnLst/>
              <a:rect l="l" t="t" r="r" b="b"/>
              <a:pathLst>
                <a:path w="453" h="688" extrusionOk="0">
                  <a:moveTo>
                    <a:pt x="67" y="0"/>
                  </a:moveTo>
                  <a:lnTo>
                    <a:pt x="34" y="34"/>
                  </a:lnTo>
                  <a:lnTo>
                    <a:pt x="17" y="67"/>
                  </a:lnTo>
                  <a:lnTo>
                    <a:pt x="0" y="101"/>
                  </a:lnTo>
                  <a:lnTo>
                    <a:pt x="17" y="134"/>
                  </a:lnTo>
                  <a:lnTo>
                    <a:pt x="34" y="168"/>
                  </a:lnTo>
                  <a:lnTo>
                    <a:pt x="67" y="185"/>
                  </a:lnTo>
                  <a:lnTo>
                    <a:pt x="101" y="201"/>
                  </a:lnTo>
                  <a:lnTo>
                    <a:pt x="168" y="218"/>
                  </a:lnTo>
                  <a:lnTo>
                    <a:pt x="201" y="235"/>
                  </a:lnTo>
                  <a:lnTo>
                    <a:pt x="235" y="285"/>
                  </a:lnTo>
                  <a:lnTo>
                    <a:pt x="252" y="335"/>
                  </a:lnTo>
                  <a:lnTo>
                    <a:pt x="235" y="402"/>
                  </a:lnTo>
                  <a:lnTo>
                    <a:pt x="201" y="453"/>
                  </a:lnTo>
                  <a:lnTo>
                    <a:pt x="168" y="469"/>
                  </a:lnTo>
                  <a:lnTo>
                    <a:pt x="101" y="486"/>
                  </a:lnTo>
                  <a:lnTo>
                    <a:pt x="67" y="503"/>
                  </a:lnTo>
                  <a:lnTo>
                    <a:pt x="34" y="520"/>
                  </a:lnTo>
                  <a:lnTo>
                    <a:pt x="17" y="553"/>
                  </a:lnTo>
                  <a:lnTo>
                    <a:pt x="0" y="587"/>
                  </a:lnTo>
                  <a:lnTo>
                    <a:pt x="17" y="620"/>
                  </a:lnTo>
                  <a:lnTo>
                    <a:pt x="34" y="654"/>
                  </a:lnTo>
                  <a:lnTo>
                    <a:pt x="67" y="687"/>
                  </a:lnTo>
                  <a:lnTo>
                    <a:pt x="185" y="687"/>
                  </a:lnTo>
                  <a:lnTo>
                    <a:pt x="235" y="654"/>
                  </a:lnTo>
                  <a:lnTo>
                    <a:pt x="302" y="637"/>
                  </a:lnTo>
                  <a:lnTo>
                    <a:pt x="352" y="587"/>
                  </a:lnTo>
                  <a:lnTo>
                    <a:pt x="386" y="536"/>
                  </a:lnTo>
                  <a:lnTo>
                    <a:pt x="419" y="486"/>
                  </a:lnTo>
                  <a:lnTo>
                    <a:pt x="453" y="419"/>
                  </a:lnTo>
                  <a:lnTo>
                    <a:pt x="453" y="335"/>
                  </a:lnTo>
                  <a:lnTo>
                    <a:pt x="453" y="268"/>
                  </a:lnTo>
                  <a:lnTo>
                    <a:pt x="419" y="201"/>
                  </a:lnTo>
                  <a:lnTo>
                    <a:pt x="386" y="151"/>
                  </a:lnTo>
                  <a:lnTo>
                    <a:pt x="352" y="101"/>
                  </a:lnTo>
                  <a:lnTo>
                    <a:pt x="302" y="51"/>
                  </a:lnTo>
                  <a:lnTo>
                    <a:pt x="235" y="34"/>
                  </a:lnTo>
                  <a:lnTo>
                    <a:pt x="185" y="0"/>
                  </a:ln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710" name="Google Shape;8710;p120"/>
            <p:cNvSpPr/>
            <p:nvPr/>
          </p:nvSpPr>
          <p:spPr>
            <a:xfrm>
              <a:off x="3569400" y="727425"/>
              <a:ext cx="5050" cy="7975"/>
            </a:xfrm>
            <a:custGeom>
              <a:avLst/>
              <a:gdLst/>
              <a:ahLst/>
              <a:cxnLst/>
              <a:rect l="l" t="t" r="r" b="b"/>
              <a:pathLst>
                <a:path w="202" h="319" extrusionOk="0">
                  <a:moveTo>
                    <a:pt x="101" y="0"/>
                  </a:moveTo>
                  <a:lnTo>
                    <a:pt x="68" y="17"/>
                  </a:lnTo>
                  <a:lnTo>
                    <a:pt x="34" y="34"/>
                  </a:lnTo>
                  <a:lnTo>
                    <a:pt x="17" y="67"/>
                  </a:lnTo>
                  <a:lnTo>
                    <a:pt x="1" y="101"/>
                  </a:lnTo>
                  <a:lnTo>
                    <a:pt x="1" y="218"/>
                  </a:lnTo>
                  <a:lnTo>
                    <a:pt x="17" y="268"/>
                  </a:lnTo>
                  <a:lnTo>
                    <a:pt x="34" y="302"/>
                  </a:lnTo>
                  <a:lnTo>
                    <a:pt x="68" y="318"/>
                  </a:lnTo>
                  <a:lnTo>
                    <a:pt x="151" y="318"/>
                  </a:lnTo>
                  <a:lnTo>
                    <a:pt x="185" y="302"/>
                  </a:lnTo>
                  <a:lnTo>
                    <a:pt x="202" y="268"/>
                  </a:lnTo>
                  <a:lnTo>
                    <a:pt x="202" y="218"/>
                  </a:lnTo>
                  <a:lnTo>
                    <a:pt x="202" y="101"/>
                  </a:lnTo>
                  <a:lnTo>
                    <a:pt x="202" y="67"/>
                  </a:lnTo>
                  <a:lnTo>
                    <a:pt x="185" y="34"/>
                  </a:lnTo>
                  <a:lnTo>
                    <a:pt x="151" y="17"/>
                  </a:lnTo>
                  <a:lnTo>
                    <a:pt x="101" y="0"/>
                  </a:ln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711" name="Google Shape;8711;p120"/>
            <p:cNvSpPr/>
            <p:nvPr/>
          </p:nvSpPr>
          <p:spPr>
            <a:xfrm>
              <a:off x="3569400" y="699775"/>
              <a:ext cx="5050" cy="8400"/>
            </a:xfrm>
            <a:custGeom>
              <a:avLst/>
              <a:gdLst/>
              <a:ahLst/>
              <a:cxnLst/>
              <a:rect l="l" t="t" r="r" b="b"/>
              <a:pathLst>
                <a:path w="202" h="336" extrusionOk="0">
                  <a:moveTo>
                    <a:pt x="101" y="1"/>
                  </a:moveTo>
                  <a:lnTo>
                    <a:pt x="68" y="17"/>
                  </a:lnTo>
                  <a:lnTo>
                    <a:pt x="34" y="34"/>
                  </a:lnTo>
                  <a:lnTo>
                    <a:pt x="17" y="68"/>
                  </a:lnTo>
                  <a:lnTo>
                    <a:pt x="1" y="101"/>
                  </a:lnTo>
                  <a:lnTo>
                    <a:pt x="1" y="235"/>
                  </a:lnTo>
                  <a:lnTo>
                    <a:pt x="17" y="269"/>
                  </a:lnTo>
                  <a:lnTo>
                    <a:pt x="34" y="302"/>
                  </a:lnTo>
                  <a:lnTo>
                    <a:pt x="68" y="319"/>
                  </a:lnTo>
                  <a:lnTo>
                    <a:pt x="101" y="336"/>
                  </a:lnTo>
                  <a:lnTo>
                    <a:pt x="151" y="319"/>
                  </a:lnTo>
                  <a:lnTo>
                    <a:pt x="185" y="302"/>
                  </a:lnTo>
                  <a:lnTo>
                    <a:pt x="202" y="269"/>
                  </a:lnTo>
                  <a:lnTo>
                    <a:pt x="202" y="235"/>
                  </a:lnTo>
                  <a:lnTo>
                    <a:pt x="202" y="101"/>
                  </a:lnTo>
                  <a:lnTo>
                    <a:pt x="202" y="68"/>
                  </a:lnTo>
                  <a:lnTo>
                    <a:pt x="185" y="34"/>
                  </a:lnTo>
                  <a:lnTo>
                    <a:pt x="151" y="17"/>
                  </a:lnTo>
                  <a:lnTo>
                    <a:pt x="101" y="1"/>
                  </a:ln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8712" name="Google Shape;8712;p120"/>
          <p:cNvSpPr/>
          <p:nvPr/>
        </p:nvSpPr>
        <p:spPr>
          <a:xfrm rot="10800000">
            <a:off x="3357275" y="4337728"/>
            <a:ext cx="577200" cy="276300"/>
          </a:xfrm>
          <a:prstGeom prst="leftArrow">
            <a:avLst>
              <a:gd name="adj1" fmla="val 50000"/>
              <a:gd name="adj2" fmla="val 50000"/>
            </a:avLst>
          </a:prstGeom>
          <a:solidFill>
            <a:schemeClr val="accent4"/>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8716"/>
        <p:cNvGrpSpPr/>
        <p:nvPr/>
      </p:nvGrpSpPr>
      <p:grpSpPr>
        <a:xfrm>
          <a:off x="0" y="0"/>
          <a:ext cx="0" cy="0"/>
          <a:chOff x="0" y="0"/>
          <a:chExt cx="0" cy="0"/>
        </a:xfrm>
      </p:grpSpPr>
      <p:grpSp>
        <p:nvGrpSpPr>
          <p:cNvPr id="8717" name="Google Shape;8717;p121"/>
          <p:cNvGrpSpPr/>
          <p:nvPr/>
        </p:nvGrpSpPr>
        <p:grpSpPr>
          <a:xfrm>
            <a:off x="3806381" y="996807"/>
            <a:ext cx="5024885" cy="4012277"/>
            <a:chOff x="3970425" y="673625"/>
            <a:chExt cx="4598175" cy="3723000"/>
          </a:xfrm>
        </p:grpSpPr>
        <p:sp>
          <p:nvSpPr>
            <p:cNvPr id="8718" name="Google Shape;8718;p121"/>
            <p:cNvSpPr/>
            <p:nvPr/>
          </p:nvSpPr>
          <p:spPr>
            <a:xfrm>
              <a:off x="3970425" y="673625"/>
              <a:ext cx="4598100" cy="3723000"/>
            </a:xfrm>
            <a:prstGeom prst="rect">
              <a:avLst/>
            </a:prstGeom>
            <a:solidFill>
              <a:schemeClr val="lt1"/>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8719" name="Google Shape;8719;p121"/>
            <p:cNvPicPr preferRelativeResize="0"/>
            <p:nvPr/>
          </p:nvPicPr>
          <p:blipFill rotWithShape="1">
            <a:blip r:embed="rId3">
              <a:alphaModFix/>
            </a:blip>
            <a:srcRect l="4934" t="6649" r="7576" b="4572"/>
            <a:stretch/>
          </p:blipFill>
          <p:spPr>
            <a:xfrm>
              <a:off x="4031750" y="678575"/>
              <a:ext cx="4462801" cy="2607200"/>
            </a:xfrm>
            <a:prstGeom prst="rect">
              <a:avLst/>
            </a:prstGeom>
            <a:noFill/>
            <a:ln>
              <a:noFill/>
            </a:ln>
          </p:spPr>
        </p:pic>
        <p:pic>
          <p:nvPicPr>
            <p:cNvPr id="8720" name="Google Shape;8720;p121"/>
            <p:cNvPicPr preferRelativeResize="0"/>
            <p:nvPr/>
          </p:nvPicPr>
          <p:blipFill rotWithShape="1">
            <a:blip r:embed="rId4">
              <a:alphaModFix/>
            </a:blip>
            <a:srcRect l="14225" t="33293" r="12898" b="6858"/>
            <a:stretch/>
          </p:blipFill>
          <p:spPr>
            <a:xfrm>
              <a:off x="4031750" y="2284700"/>
              <a:ext cx="4536850" cy="2007151"/>
            </a:xfrm>
            <a:prstGeom prst="rect">
              <a:avLst/>
            </a:prstGeom>
            <a:noFill/>
            <a:ln>
              <a:noFill/>
            </a:ln>
          </p:spPr>
        </p:pic>
      </p:grpSp>
      <p:sp>
        <p:nvSpPr>
          <p:cNvPr id="8721" name="Google Shape;8721;p121"/>
          <p:cNvSpPr txBox="1">
            <a:spLocks noGrp="1"/>
          </p:cNvSpPr>
          <p:nvPr>
            <p:ph type="title"/>
          </p:nvPr>
        </p:nvSpPr>
        <p:spPr>
          <a:xfrm>
            <a:off x="244353" y="200600"/>
            <a:ext cx="8661600" cy="572700"/>
          </a:xfrm>
          <a:prstGeom prst="rect">
            <a:avLst/>
          </a:prstGeom>
          <a:noFill/>
          <a:ln>
            <a:noFill/>
          </a:ln>
        </p:spPr>
        <p:txBody>
          <a:bodyPr spcFirstLastPara="1" wrap="square" lIns="68550" tIns="34275" rIns="68550" bIns="34275" anchor="b" anchorCtr="0">
            <a:normAutofit/>
          </a:bodyPr>
          <a:lstStyle/>
          <a:p>
            <a:pPr marL="0" lvl="0" indent="0" algn="l" rtl="0">
              <a:spcBef>
                <a:spcPts val="0"/>
              </a:spcBef>
              <a:spcAft>
                <a:spcPts val="0"/>
              </a:spcAft>
              <a:buSzPts val="2400"/>
              <a:buNone/>
            </a:pPr>
            <a:r>
              <a:rPr lang="en" sz="2531"/>
              <a:t>Details needed to substantiate </a:t>
            </a:r>
            <a:endParaRPr/>
          </a:p>
        </p:txBody>
      </p:sp>
      <p:sp>
        <p:nvSpPr>
          <p:cNvPr id="8722" name="Google Shape;8722;p121"/>
          <p:cNvSpPr/>
          <p:nvPr/>
        </p:nvSpPr>
        <p:spPr>
          <a:xfrm>
            <a:off x="605925" y="1259315"/>
            <a:ext cx="778800" cy="761700"/>
          </a:xfrm>
          <a:prstGeom prst="ellipse">
            <a:avLst/>
          </a:prstGeom>
          <a:solidFill>
            <a:schemeClr val="accent4"/>
          </a:solidFill>
          <a:ln>
            <a:noFill/>
          </a:ln>
          <a:effectLst>
            <a:outerShdw blurRad="342900" dist="114300" dir="5400000" algn="bl" rotWithShape="0">
              <a:schemeClr val="lt2">
                <a:alpha val="49410"/>
              </a:schemeClr>
            </a:outerShdw>
          </a:effectLst>
        </p:spPr>
        <p:txBody>
          <a:bodyPr spcFirstLastPara="1" wrap="square" lIns="91400" tIns="91400" rIns="91400" bIns="91400" anchor="ctr" anchorCtr="0">
            <a:noAutofit/>
          </a:bodyPr>
          <a:lstStyle/>
          <a:p>
            <a:pPr marL="365663" marR="182831" lvl="0" indent="0" algn="l" rtl="0">
              <a:lnSpc>
                <a:spcPct val="115000"/>
              </a:lnSpc>
              <a:spcBef>
                <a:spcPts val="0"/>
              </a:spcBef>
              <a:spcAft>
                <a:spcPts val="0"/>
              </a:spcAft>
              <a:buClr>
                <a:srgbClr val="000000"/>
              </a:buClr>
              <a:buSzPts val="1000"/>
              <a:buFont typeface="Arial"/>
              <a:buNone/>
            </a:pPr>
            <a:endParaRPr sz="1000" b="1" i="0" u="none" strike="noStrike" cap="none">
              <a:solidFill>
                <a:srgbClr val="D02030"/>
              </a:solidFill>
              <a:latin typeface="Inter Medium"/>
              <a:ea typeface="Inter Medium"/>
              <a:cs typeface="Inter Medium"/>
              <a:sym typeface="Inter Medium"/>
            </a:endParaRPr>
          </a:p>
        </p:txBody>
      </p:sp>
      <p:sp>
        <p:nvSpPr>
          <p:cNvPr id="8723" name="Google Shape;8723;p121"/>
          <p:cNvSpPr/>
          <p:nvPr/>
        </p:nvSpPr>
        <p:spPr>
          <a:xfrm>
            <a:off x="744737" y="1361275"/>
            <a:ext cx="501173" cy="557803"/>
          </a:xfrm>
          <a:custGeom>
            <a:avLst/>
            <a:gdLst/>
            <a:ahLst/>
            <a:cxnLst/>
            <a:rect l="l" t="t" r="r" b="b"/>
            <a:pathLst>
              <a:path w="3275" h="3645" extrusionOk="0">
                <a:moveTo>
                  <a:pt x="1622" y="185"/>
                </a:moveTo>
                <a:lnTo>
                  <a:pt x="1730" y="201"/>
                </a:lnTo>
                <a:lnTo>
                  <a:pt x="1823" y="201"/>
                </a:lnTo>
                <a:lnTo>
                  <a:pt x="1916" y="232"/>
                </a:lnTo>
                <a:lnTo>
                  <a:pt x="2008" y="263"/>
                </a:lnTo>
                <a:lnTo>
                  <a:pt x="2178" y="355"/>
                </a:lnTo>
                <a:lnTo>
                  <a:pt x="2317" y="479"/>
                </a:lnTo>
                <a:lnTo>
                  <a:pt x="2441" y="618"/>
                </a:lnTo>
                <a:lnTo>
                  <a:pt x="2518" y="788"/>
                </a:lnTo>
                <a:lnTo>
                  <a:pt x="2549" y="865"/>
                </a:lnTo>
                <a:lnTo>
                  <a:pt x="2580" y="958"/>
                </a:lnTo>
                <a:lnTo>
                  <a:pt x="2595" y="1066"/>
                </a:lnTo>
                <a:lnTo>
                  <a:pt x="2595" y="1158"/>
                </a:lnTo>
                <a:lnTo>
                  <a:pt x="2595" y="1267"/>
                </a:lnTo>
                <a:lnTo>
                  <a:pt x="2580" y="1359"/>
                </a:lnTo>
                <a:lnTo>
                  <a:pt x="2549" y="1452"/>
                </a:lnTo>
                <a:lnTo>
                  <a:pt x="2518" y="1545"/>
                </a:lnTo>
                <a:lnTo>
                  <a:pt x="2441" y="1699"/>
                </a:lnTo>
                <a:lnTo>
                  <a:pt x="2317" y="1853"/>
                </a:lnTo>
                <a:lnTo>
                  <a:pt x="2178" y="1962"/>
                </a:lnTo>
                <a:lnTo>
                  <a:pt x="2008" y="2054"/>
                </a:lnTo>
                <a:lnTo>
                  <a:pt x="1916" y="2085"/>
                </a:lnTo>
                <a:lnTo>
                  <a:pt x="1823" y="2116"/>
                </a:lnTo>
                <a:lnTo>
                  <a:pt x="1730" y="2131"/>
                </a:lnTo>
                <a:lnTo>
                  <a:pt x="1530" y="2131"/>
                </a:lnTo>
                <a:lnTo>
                  <a:pt x="1437" y="2116"/>
                </a:lnTo>
                <a:lnTo>
                  <a:pt x="1344" y="2085"/>
                </a:lnTo>
                <a:lnTo>
                  <a:pt x="1252" y="2054"/>
                </a:lnTo>
                <a:lnTo>
                  <a:pt x="1082" y="1962"/>
                </a:lnTo>
                <a:lnTo>
                  <a:pt x="943" y="1853"/>
                </a:lnTo>
                <a:lnTo>
                  <a:pt x="819" y="1699"/>
                </a:lnTo>
                <a:lnTo>
                  <a:pt x="726" y="1545"/>
                </a:lnTo>
                <a:lnTo>
                  <a:pt x="696" y="1452"/>
                </a:lnTo>
                <a:lnTo>
                  <a:pt x="680" y="1359"/>
                </a:lnTo>
                <a:lnTo>
                  <a:pt x="665" y="1267"/>
                </a:lnTo>
                <a:lnTo>
                  <a:pt x="649" y="1158"/>
                </a:lnTo>
                <a:lnTo>
                  <a:pt x="665" y="1066"/>
                </a:lnTo>
                <a:lnTo>
                  <a:pt x="680" y="958"/>
                </a:lnTo>
                <a:lnTo>
                  <a:pt x="696" y="865"/>
                </a:lnTo>
                <a:lnTo>
                  <a:pt x="726" y="788"/>
                </a:lnTo>
                <a:lnTo>
                  <a:pt x="819" y="618"/>
                </a:lnTo>
                <a:lnTo>
                  <a:pt x="943" y="479"/>
                </a:lnTo>
                <a:lnTo>
                  <a:pt x="1082" y="355"/>
                </a:lnTo>
                <a:lnTo>
                  <a:pt x="1252" y="263"/>
                </a:lnTo>
                <a:lnTo>
                  <a:pt x="1344" y="232"/>
                </a:lnTo>
                <a:lnTo>
                  <a:pt x="1437" y="201"/>
                </a:lnTo>
                <a:lnTo>
                  <a:pt x="1530" y="201"/>
                </a:lnTo>
                <a:lnTo>
                  <a:pt x="1622" y="185"/>
                </a:lnTo>
                <a:close/>
                <a:moveTo>
                  <a:pt x="850" y="2919"/>
                </a:moveTo>
                <a:lnTo>
                  <a:pt x="896" y="2935"/>
                </a:lnTo>
                <a:lnTo>
                  <a:pt x="927" y="2965"/>
                </a:lnTo>
                <a:lnTo>
                  <a:pt x="958" y="2996"/>
                </a:lnTo>
                <a:lnTo>
                  <a:pt x="974" y="3043"/>
                </a:lnTo>
                <a:lnTo>
                  <a:pt x="958" y="3089"/>
                </a:lnTo>
                <a:lnTo>
                  <a:pt x="927" y="3120"/>
                </a:lnTo>
                <a:lnTo>
                  <a:pt x="896" y="3151"/>
                </a:lnTo>
                <a:lnTo>
                  <a:pt x="804" y="3151"/>
                </a:lnTo>
                <a:lnTo>
                  <a:pt x="773" y="3120"/>
                </a:lnTo>
                <a:lnTo>
                  <a:pt x="742" y="3089"/>
                </a:lnTo>
                <a:lnTo>
                  <a:pt x="742" y="3043"/>
                </a:lnTo>
                <a:lnTo>
                  <a:pt x="742" y="2996"/>
                </a:lnTo>
                <a:lnTo>
                  <a:pt x="773" y="2965"/>
                </a:lnTo>
                <a:lnTo>
                  <a:pt x="804" y="2935"/>
                </a:lnTo>
                <a:lnTo>
                  <a:pt x="850" y="2919"/>
                </a:lnTo>
                <a:close/>
                <a:moveTo>
                  <a:pt x="1622" y="0"/>
                </a:moveTo>
                <a:lnTo>
                  <a:pt x="1514" y="16"/>
                </a:lnTo>
                <a:lnTo>
                  <a:pt x="1391" y="31"/>
                </a:lnTo>
                <a:lnTo>
                  <a:pt x="1282" y="62"/>
                </a:lnTo>
                <a:lnTo>
                  <a:pt x="1174" y="93"/>
                </a:lnTo>
                <a:lnTo>
                  <a:pt x="1082" y="139"/>
                </a:lnTo>
                <a:lnTo>
                  <a:pt x="974" y="201"/>
                </a:lnTo>
                <a:lnTo>
                  <a:pt x="896" y="263"/>
                </a:lnTo>
                <a:lnTo>
                  <a:pt x="804" y="340"/>
                </a:lnTo>
                <a:lnTo>
                  <a:pt x="742" y="417"/>
                </a:lnTo>
                <a:lnTo>
                  <a:pt x="665" y="510"/>
                </a:lnTo>
                <a:lnTo>
                  <a:pt x="603" y="602"/>
                </a:lnTo>
                <a:lnTo>
                  <a:pt x="557" y="711"/>
                </a:lnTo>
                <a:lnTo>
                  <a:pt x="526" y="819"/>
                </a:lnTo>
                <a:lnTo>
                  <a:pt x="495" y="927"/>
                </a:lnTo>
                <a:lnTo>
                  <a:pt x="479" y="1050"/>
                </a:lnTo>
                <a:lnTo>
                  <a:pt x="464" y="1158"/>
                </a:lnTo>
                <a:lnTo>
                  <a:pt x="479" y="1297"/>
                </a:lnTo>
                <a:lnTo>
                  <a:pt x="495" y="1421"/>
                </a:lnTo>
                <a:lnTo>
                  <a:pt x="526" y="1529"/>
                </a:lnTo>
                <a:lnTo>
                  <a:pt x="572" y="1653"/>
                </a:lnTo>
                <a:lnTo>
                  <a:pt x="634" y="1761"/>
                </a:lnTo>
                <a:lnTo>
                  <a:pt x="711" y="1853"/>
                </a:lnTo>
                <a:lnTo>
                  <a:pt x="788" y="1946"/>
                </a:lnTo>
                <a:lnTo>
                  <a:pt x="865" y="2039"/>
                </a:lnTo>
                <a:lnTo>
                  <a:pt x="680" y="2131"/>
                </a:lnTo>
                <a:lnTo>
                  <a:pt x="510" y="2240"/>
                </a:lnTo>
                <a:lnTo>
                  <a:pt x="356" y="2379"/>
                </a:lnTo>
                <a:lnTo>
                  <a:pt x="232" y="2518"/>
                </a:lnTo>
                <a:lnTo>
                  <a:pt x="140" y="2672"/>
                </a:lnTo>
                <a:lnTo>
                  <a:pt x="62" y="2842"/>
                </a:lnTo>
                <a:lnTo>
                  <a:pt x="16" y="3012"/>
                </a:lnTo>
                <a:lnTo>
                  <a:pt x="1" y="3197"/>
                </a:lnTo>
                <a:lnTo>
                  <a:pt x="16" y="3228"/>
                </a:lnTo>
                <a:lnTo>
                  <a:pt x="31" y="3259"/>
                </a:lnTo>
                <a:lnTo>
                  <a:pt x="62" y="3290"/>
                </a:lnTo>
                <a:lnTo>
                  <a:pt x="124" y="3290"/>
                </a:lnTo>
                <a:lnTo>
                  <a:pt x="155" y="3259"/>
                </a:lnTo>
                <a:lnTo>
                  <a:pt x="186" y="3228"/>
                </a:lnTo>
                <a:lnTo>
                  <a:pt x="186" y="3197"/>
                </a:lnTo>
                <a:lnTo>
                  <a:pt x="201" y="3074"/>
                </a:lnTo>
                <a:lnTo>
                  <a:pt x="217" y="2950"/>
                </a:lnTo>
                <a:lnTo>
                  <a:pt x="263" y="2842"/>
                </a:lnTo>
                <a:lnTo>
                  <a:pt x="325" y="2718"/>
                </a:lnTo>
                <a:lnTo>
                  <a:pt x="387" y="2610"/>
                </a:lnTo>
                <a:lnTo>
                  <a:pt x="479" y="2518"/>
                </a:lnTo>
                <a:lnTo>
                  <a:pt x="587" y="2425"/>
                </a:lnTo>
                <a:lnTo>
                  <a:pt x="696" y="2348"/>
                </a:lnTo>
                <a:lnTo>
                  <a:pt x="680" y="2456"/>
                </a:lnTo>
                <a:lnTo>
                  <a:pt x="696" y="2579"/>
                </a:lnTo>
                <a:lnTo>
                  <a:pt x="742" y="2765"/>
                </a:lnTo>
                <a:lnTo>
                  <a:pt x="665" y="2811"/>
                </a:lnTo>
                <a:lnTo>
                  <a:pt x="603" y="2873"/>
                </a:lnTo>
                <a:lnTo>
                  <a:pt x="572" y="2950"/>
                </a:lnTo>
                <a:lnTo>
                  <a:pt x="557" y="3043"/>
                </a:lnTo>
                <a:lnTo>
                  <a:pt x="557" y="3104"/>
                </a:lnTo>
                <a:lnTo>
                  <a:pt x="572" y="3151"/>
                </a:lnTo>
                <a:lnTo>
                  <a:pt x="603" y="3213"/>
                </a:lnTo>
                <a:lnTo>
                  <a:pt x="634" y="3259"/>
                </a:lnTo>
                <a:lnTo>
                  <a:pt x="680" y="3290"/>
                </a:lnTo>
                <a:lnTo>
                  <a:pt x="742" y="3321"/>
                </a:lnTo>
                <a:lnTo>
                  <a:pt x="788" y="3336"/>
                </a:lnTo>
                <a:lnTo>
                  <a:pt x="912" y="3336"/>
                </a:lnTo>
                <a:lnTo>
                  <a:pt x="974" y="3321"/>
                </a:lnTo>
                <a:lnTo>
                  <a:pt x="1020" y="3290"/>
                </a:lnTo>
                <a:lnTo>
                  <a:pt x="1066" y="3259"/>
                </a:lnTo>
                <a:lnTo>
                  <a:pt x="1097" y="3213"/>
                </a:lnTo>
                <a:lnTo>
                  <a:pt x="1128" y="3151"/>
                </a:lnTo>
                <a:lnTo>
                  <a:pt x="1143" y="3104"/>
                </a:lnTo>
                <a:lnTo>
                  <a:pt x="1159" y="3043"/>
                </a:lnTo>
                <a:lnTo>
                  <a:pt x="1128" y="2935"/>
                </a:lnTo>
                <a:lnTo>
                  <a:pt x="1082" y="2857"/>
                </a:lnTo>
                <a:lnTo>
                  <a:pt x="1020" y="2796"/>
                </a:lnTo>
                <a:lnTo>
                  <a:pt x="927" y="2749"/>
                </a:lnTo>
                <a:lnTo>
                  <a:pt x="896" y="2626"/>
                </a:lnTo>
                <a:lnTo>
                  <a:pt x="881" y="2487"/>
                </a:lnTo>
                <a:lnTo>
                  <a:pt x="881" y="2348"/>
                </a:lnTo>
                <a:lnTo>
                  <a:pt x="896" y="2286"/>
                </a:lnTo>
                <a:lnTo>
                  <a:pt x="912" y="2224"/>
                </a:lnTo>
                <a:lnTo>
                  <a:pt x="1051" y="2162"/>
                </a:lnTo>
                <a:lnTo>
                  <a:pt x="1190" y="2224"/>
                </a:lnTo>
                <a:lnTo>
                  <a:pt x="1329" y="2286"/>
                </a:lnTo>
                <a:lnTo>
                  <a:pt x="1468" y="2301"/>
                </a:lnTo>
                <a:lnTo>
                  <a:pt x="1622" y="2317"/>
                </a:lnTo>
                <a:lnTo>
                  <a:pt x="1777" y="2301"/>
                </a:lnTo>
                <a:lnTo>
                  <a:pt x="1931" y="2270"/>
                </a:lnTo>
                <a:lnTo>
                  <a:pt x="2070" y="2224"/>
                </a:lnTo>
                <a:lnTo>
                  <a:pt x="2209" y="2162"/>
                </a:lnTo>
                <a:lnTo>
                  <a:pt x="2379" y="2224"/>
                </a:lnTo>
                <a:lnTo>
                  <a:pt x="2394" y="2332"/>
                </a:lnTo>
                <a:lnTo>
                  <a:pt x="2394" y="2425"/>
                </a:lnTo>
                <a:lnTo>
                  <a:pt x="2379" y="2518"/>
                </a:lnTo>
                <a:lnTo>
                  <a:pt x="2364" y="2579"/>
                </a:lnTo>
                <a:lnTo>
                  <a:pt x="2317" y="2687"/>
                </a:lnTo>
                <a:lnTo>
                  <a:pt x="2286" y="2765"/>
                </a:lnTo>
                <a:lnTo>
                  <a:pt x="2194" y="2749"/>
                </a:lnTo>
                <a:lnTo>
                  <a:pt x="2101" y="2765"/>
                </a:lnTo>
                <a:lnTo>
                  <a:pt x="2024" y="2796"/>
                </a:lnTo>
                <a:lnTo>
                  <a:pt x="1947" y="2842"/>
                </a:lnTo>
                <a:lnTo>
                  <a:pt x="1885" y="2904"/>
                </a:lnTo>
                <a:lnTo>
                  <a:pt x="1838" y="2965"/>
                </a:lnTo>
                <a:lnTo>
                  <a:pt x="1792" y="3043"/>
                </a:lnTo>
                <a:lnTo>
                  <a:pt x="1761" y="3120"/>
                </a:lnTo>
                <a:lnTo>
                  <a:pt x="1715" y="3367"/>
                </a:lnTo>
                <a:lnTo>
                  <a:pt x="1715" y="3413"/>
                </a:lnTo>
                <a:lnTo>
                  <a:pt x="1730" y="3444"/>
                </a:lnTo>
                <a:lnTo>
                  <a:pt x="1761" y="3475"/>
                </a:lnTo>
                <a:lnTo>
                  <a:pt x="1792" y="3491"/>
                </a:lnTo>
                <a:lnTo>
                  <a:pt x="1947" y="3506"/>
                </a:lnTo>
                <a:lnTo>
                  <a:pt x="1993" y="3506"/>
                </a:lnTo>
                <a:lnTo>
                  <a:pt x="2024" y="3491"/>
                </a:lnTo>
                <a:lnTo>
                  <a:pt x="2039" y="3475"/>
                </a:lnTo>
                <a:lnTo>
                  <a:pt x="2055" y="3444"/>
                </a:lnTo>
                <a:lnTo>
                  <a:pt x="2055" y="3398"/>
                </a:lnTo>
                <a:lnTo>
                  <a:pt x="2039" y="3367"/>
                </a:lnTo>
                <a:lnTo>
                  <a:pt x="2008" y="3336"/>
                </a:lnTo>
                <a:lnTo>
                  <a:pt x="1977" y="3336"/>
                </a:lnTo>
                <a:lnTo>
                  <a:pt x="1916" y="3321"/>
                </a:lnTo>
                <a:lnTo>
                  <a:pt x="1947" y="3166"/>
                </a:lnTo>
                <a:lnTo>
                  <a:pt x="1962" y="3104"/>
                </a:lnTo>
                <a:lnTo>
                  <a:pt x="1993" y="3058"/>
                </a:lnTo>
                <a:lnTo>
                  <a:pt x="2024" y="3027"/>
                </a:lnTo>
                <a:lnTo>
                  <a:pt x="2070" y="2981"/>
                </a:lnTo>
                <a:lnTo>
                  <a:pt x="2116" y="2965"/>
                </a:lnTo>
                <a:lnTo>
                  <a:pt x="2178" y="2950"/>
                </a:lnTo>
                <a:lnTo>
                  <a:pt x="2225" y="2935"/>
                </a:lnTo>
                <a:lnTo>
                  <a:pt x="2286" y="2950"/>
                </a:lnTo>
                <a:lnTo>
                  <a:pt x="2333" y="2965"/>
                </a:lnTo>
                <a:lnTo>
                  <a:pt x="2379" y="2996"/>
                </a:lnTo>
                <a:lnTo>
                  <a:pt x="2425" y="3027"/>
                </a:lnTo>
                <a:lnTo>
                  <a:pt x="2456" y="3074"/>
                </a:lnTo>
                <a:lnTo>
                  <a:pt x="2487" y="3120"/>
                </a:lnTo>
                <a:lnTo>
                  <a:pt x="2503" y="3166"/>
                </a:lnTo>
                <a:lnTo>
                  <a:pt x="2503" y="3228"/>
                </a:lnTo>
                <a:lnTo>
                  <a:pt x="2503" y="3274"/>
                </a:lnTo>
                <a:lnTo>
                  <a:pt x="2456" y="3429"/>
                </a:lnTo>
                <a:lnTo>
                  <a:pt x="2379" y="3413"/>
                </a:lnTo>
                <a:lnTo>
                  <a:pt x="2333" y="3413"/>
                </a:lnTo>
                <a:lnTo>
                  <a:pt x="2302" y="3429"/>
                </a:lnTo>
                <a:lnTo>
                  <a:pt x="2271" y="3444"/>
                </a:lnTo>
                <a:lnTo>
                  <a:pt x="2255" y="3475"/>
                </a:lnTo>
                <a:lnTo>
                  <a:pt x="2255" y="3521"/>
                </a:lnTo>
                <a:lnTo>
                  <a:pt x="2271" y="3552"/>
                </a:lnTo>
                <a:lnTo>
                  <a:pt x="2302" y="3583"/>
                </a:lnTo>
                <a:lnTo>
                  <a:pt x="2333" y="3599"/>
                </a:lnTo>
                <a:lnTo>
                  <a:pt x="2518" y="3645"/>
                </a:lnTo>
                <a:lnTo>
                  <a:pt x="2533" y="3645"/>
                </a:lnTo>
                <a:lnTo>
                  <a:pt x="2580" y="3630"/>
                </a:lnTo>
                <a:lnTo>
                  <a:pt x="2611" y="3599"/>
                </a:lnTo>
                <a:lnTo>
                  <a:pt x="2626" y="3568"/>
                </a:lnTo>
                <a:lnTo>
                  <a:pt x="2672" y="3321"/>
                </a:lnTo>
                <a:lnTo>
                  <a:pt x="2688" y="3228"/>
                </a:lnTo>
                <a:lnTo>
                  <a:pt x="2672" y="3135"/>
                </a:lnTo>
                <a:lnTo>
                  <a:pt x="2657" y="3043"/>
                </a:lnTo>
                <a:lnTo>
                  <a:pt x="2611" y="2965"/>
                </a:lnTo>
                <a:lnTo>
                  <a:pt x="2549" y="2888"/>
                </a:lnTo>
                <a:lnTo>
                  <a:pt x="2456" y="2826"/>
                </a:lnTo>
                <a:lnTo>
                  <a:pt x="2503" y="2734"/>
                </a:lnTo>
                <a:lnTo>
                  <a:pt x="2549" y="2626"/>
                </a:lnTo>
                <a:lnTo>
                  <a:pt x="2580" y="2502"/>
                </a:lnTo>
                <a:lnTo>
                  <a:pt x="2580" y="2332"/>
                </a:lnTo>
                <a:lnTo>
                  <a:pt x="2688" y="2425"/>
                </a:lnTo>
                <a:lnTo>
                  <a:pt x="2796" y="2518"/>
                </a:lnTo>
                <a:lnTo>
                  <a:pt x="2889" y="2610"/>
                </a:lnTo>
                <a:lnTo>
                  <a:pt x="2950" y="2718"/>
                </a:lnTo>
                <a:lnTo>
                  <a:pt x="3012" y="2826"/>
                </a:lnTo>
                <a:lnTo>
                  <a:pt x="3059" y="2950"/>
                </a:lnTo>
                <a:lnTo>
                  <a:pt x="3074" y="3074"/>
                </a:lnTo>
                <a:lnTo>
                  <a:pt x="3089" y="3197"/>
                </a:lnTo>
                <a:lnTo>
                  <a:pt x="3089" y="3228"/>
                </a:lnTo>
                <a:lnTo>
                  <a:pt x="3120" y="3259"/>
                </a:lnTo>
                <a:lnTo>
                  <a:pt x="3151" y="3290"/>
                </a:lnTo>
                <a:lnTo>
                  <a:pt x="3213" y="3290"/>
                </a:lnTo>
                <a:lnTo>
                  <a:pt x="3244" y="3259"/>
                </a:lnTo>
                <a:lnTo>
                  <a:pt x="3259" y="3228"/>
                </a:lnTo>
                <a:lnTo>
                  <a:pt x="3275" y="3197"/>
                </a:lnTo>
                <a:lnTo>
                  <a:pt x="3259" y="3012"/>
                </a:lnTo>
                <a:lnTo>
                  <a:pt x="3213" y="2842"/>
                </a:lnTo>
                <a:lnTo>
                  <a:pt x="3136" y="2672"/>
                </a:lnTo>
                <a:lnTo>
                  <a:pt x="3043" y="2518"/>
                </a:lnTo>
                <a:lnTo>
                  <a:pt x="2904" y="2363"/>
                </a:lnTo>
                <a:lnTo>
                  <a:pt x="2750" y="2240"/>
                </a:lnTo>
                <a:lnTo>
                  <a:pt x="2580" y="2131"/>
                </a:lnTo>
                <a:lnTo>
                  <a:pt x="2394" y="2023"/>
                </a:lnTo>
                <a:lnTo>
                  <a:pt x="2472" y="1946"/>
                </a:lnTo>
                <a:lnTo>
                  <a:pt x="2549" y="1853"/>
                </a:lnTo>
                <a:lnTo>
                  <a:pt x="2626" y="1761"/>
                </a:lnTo>
                <a:lnTo>
                  <a:pt x="2672" y="1653"/>
                </a:lnTo>
                <a:lnTo>
                  <a:pt x="2719" y="1529"/>
                </a:lnTo>
                <a:lnTo>
                  <a:pt x="2765" y="1406"/>
                </a:lnTo>
                <a:lnTo>
                  <a:pt x="2781" y="1282"/>
                </a:lnTo>
                <a:lnTo>
                  <a:pt x="2781" y="1158"/>
                </a:lnTo>
                <a:lnTo>
                  <a:pt x="2781" y="1050"/>
                </a:lnTo>
                <a:lnTo>
                  <a:pt x="2765" y="927"/>
                </a:lnTo>
                <a:lnTo>
                  <a:pt x="2734" y="819"/>
                </a:lnTo>
                <a:lnTo>
                  <a:pt x="2688" y="711"/>
                </a:lnTo>
                <a:lnTo>
                  <a:pt x="2642" y="602"/>
                </a:lnTo>
                <a:lnTo>
                  <a:pt x="2580" y="510"/>
                </a:lnTo>
                <a:lnTo>
                  <a:pt x="2518" y="417"/>
                </a:lnTo>
                <a:lnTo>
                  <a:pt x="2441" y="340"/>
                </a:lnTo>
                <a:lnTo>
                  <a:pt x="2364" y="263"/>
                </a:lnTo>
                <a:lnTo>
                  <a:pt x="2271" y="201"/>
                </a:lnTo>
                <a:lnTo>
                  <a:pt x="2178" y="139"/>
                </a:lnTo>
                <a:lnTo>
                  <a:pt x="2070" y="93"/>
                </a:lnTo>
                <a:lnTo>
                  <a:pt x="1977" y="62"/>
                </a:lnTo>
                <a:lnTo>
                  <a:pt x="1854" y="31"/>
                </a:lnTo>
                <a:lnTo>
                  <a:pt x="1746" y="16"/>
                </a:lnTo>
                <a:lnTo>
                  <a:pt x="1622"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24" name="Google Shape;8724;p121"/>
          <p:cNvSpPr txBox="1"/>
          <p:nvPr/>
        </p:nvSpPr>
        <p:spPr>
          <a:xfrm>
            <a:off x="659775" y="2282250"/>
            <a:ext cx="3000000" cy="715800"/>
          </a:xfrm>
          <a:prstGeom prst="rect">
            <a:avLst/>
          </a:prstGeom>
          <a:noFill/>
          <a:ln>
            <a:noFill/>
          </a:ln>
        </p:spPr>
        <p:txBody>
          <a:bodyPr spcFirstLastPara="1" wrap="square" lIns="91425" tIns="91425" rIns="91425" bIns="91425" anchor="t" anchorCtr="0">
            <a:spAutoFit/>
          </a:bodyPr>
          <a:lstStyle/>
          <a:p>
            <a:pPr marL="342900" lvl="0" indent="-311151" algn="l" rtl="0">
              <a:lnSpc>
                <a:spcPct val="130000"/>
              </a:lnSpc>
              <a:spcBef>
                <a:spcPts val="1000"/>
              </a:spcBef>
              <a:spcAft>
                <a:spcPts val="0"/>
              </a:spcAft>
              <a:buClr>
                <a:srgbClr val="4D4D4F"/>
              </a:buClr>
              <a:buSzPts val="1500"/>
              <a:buFont typeface="Inter"/>
              <a:buChar char="•"/>
            </a:pPr>
            <a:r>
              <a:rPr lang="en" sz="1500" b="1">
                <a:solidFill>
                  <a:schemeClr val="accent4"/>
                </a:solidFill>
                <a:latin typeface="Inter"/>
                <a:ea typeface="Inter"/>
                <a:cs typeface="Inter"/>
                <a:sym typeface="Inter"/>
              </a:rPr>
              <a:t>Name </a:t>
            </a:r>
            <a:r>
              <a:rPr lang="en" sz="1500">
                <a:solidFill>
                  <a:srgbClr val="4D4D4F"/>
                </a:solidFill>
                <a:latin typeface="Inter"/>
                <a:ea typeface="Inter"/>
                <a:cs typeface="Inter"/>
                <a:sym typeface="Inter"/>
              </a:rPr>
              <a:t>of the provider or merchant  </a:t>
            </a:r>
            <a:endParaRPr sz="1500">
              <a:solidFill>
                <a:srgbClr val="4D4D4F"/>
              </a:solidFill>
              <a:latin typeface="Inter"/>
              <a:ea typeface="Inter"/>
              <a:cs typeface="Inter"/>
              <a:sym typeface="Inter"/>
            </a:endParaRPr>
          </a:p>
        </p:txBody>
      </p:sp>
      <p:sp>
        <p:nvSpPr>
          <p:cNvPr id="8725" name="Google Shape;8725;p121"/>
          <p:cNvSpPr/>
          <p:nvPr/>
        </p:nvSpPr>
        <p:spPr>
          <a:xfrm>
            <a:off x="3801050" y="993525"/>
            <a:ext cx="5028300" cy="4025400"/>
          </a:xfrm>
          <a:prstGeom prst="rect">
            <a:avLst/>
          </a:prstGeom>
          <a:solidFill>
            <a:srgbClr val="7C868F">
              <a:alpha val="60000"/>
            </a:srgbClr>
          </a:solidFill>
          <a:ln w="9525" cap="flat" cmpd="sng">
            <a:solidFill>
              <a:srgbClr val="B0B6BC"/>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Inter"/>
              <a:ea typeface="Inter"/>
              <a:cs typeface="Inter"/>
              <a:sym typeface="Inter"/>
            </a:endParaRPr>
          </a:p>
        </p:txBody>
      </p:sp>
      <p:pic>
        <p:nvPicPr>
          <p:cNvPr id="8726" name="Google Shape;8726;p121"/>
          <p:cNvPicPr preferRelativeResize="0"/>
          <p:nvPr/>
        </p:nvPicPr>
        <p:blipFill rotWithShape="1">
          <a:blip r:embed="rId3">
            <a:alphaModFix/>
          </a:blip>
          <a:srcRect l="9354" t="14562" r="65969" b="62821"/>
          <a:stretch/>
        </p:blipFill>
        <p:spPr>
          <a:xfrm>
            <a:off x="4119550" y="1252725"/>
            <a:ext cx="1375577" cy="715801"/>
          </a:xfrm>
          <a:prstGeom prst="rect">
            <a:avLst/>
          </a:prstGeom>
          <a:noFill/>
          <a:ln>
            <a:noFill/>
          </a:ln>
          <a:effectLst>
            <a:outerShdw blurRad="57150" dist="19050" dir="5400000" algn="bl" rotWithShape="0">
              <a:srgbClr val="000000">
                <a:alpha val="50000"/>
              </a:srgbClr>
            </a:outerShdw>
          </a:effectLst>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8730"/>
        <p:cNvGrpSpPr/>
        <p:nvPr/>
      </p:nvGrpSpPr>
      <p:grpSpPr>
        <a:xfrm>
          <a:off x="0" y="0"/>
          <a:ext cx="0" cy="0"/>
          <a:chOff x="0" y="0"/>
          <a:chExt cx="0" cy="0"/>
        </a:xfrm>
      </p:grpSpPr>
      <p:grpSp>
        <p:nvGrpSpPr>
          <p:cNvPr id="8731" name="Google Shape;8731;p122"/>
          <p:cNvGrpSpPr/>
          <p:nvPr/>
        </p:nvGrpSpPr>
        <p:grpSpPr>
          <a:xfrm>
            <a:off x="3806381" y="996807"/>
            <a:ext cx="5024885" cy="4012277"/>
            <a:chOff x="3970425" y="673625"/>
            <a:chExt cx="4598175" cy="3723000"/>
          </a:xfrm>
        </p:grpSpPr>
        <p:sp>
          <p:nvSpPr>
            <p:cNvPr id="8732" name="Google Shape;8732;p122"/>
            <p:cNvSpPr/>
            <p:nvPr/>
          </p:nvSpPr>
          <p:spPr>
            <a:xfrm>
              <a:off x="3970425" y="673625"/>
              <a:ext cx="4598100" cy="3723000"/>
            </a:xfrm>
            <a:prstGeom prst="rect">
              <a:avLst/>
            </a:prstGeom>
            <a:solidFill>
              <a:schemeClr val="lt1"/>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8733" name="Google Shape;8733;p122"/>
            <p:cNvPicPr preferRelativeResize="0"/>
            <p:nvPr/>
          </p:nvPicPr>
          <p:blipFill rotWithShape="1">
            <a:blip r:embed="rId3">
              <a:alphaModFix/>
            </a:blip>
            <a:srcRect l="4934" t="6649" r="7576" b="4572"/>
            <a:stretch/>
          </p:blipFill>
          <p:spPr>
            <a:xfrm>
              <a:off x="4031750" y="678575"/>
              <a:ext cx="4462801" cy="2607200"/>
            </a:xfrm>
            <a:prstGeom prst="rect">
              <a:avLst/>
            </a:prstGeom>
            <a:noFill/>
            <a:ln>
              <a:noFill/>
            </a:ln>
          </p:spPr>
        </p:pic>
        <p:pic>
          <p:nvPicPr>
            <p:cNvPr id="8734" name="Google Shape;8734;p122"/>
            <p:cNvPicPr preferRelativeResize="0"/>
            <p:nvPr/>
          </p:nvPicPr>
          <p:blipFill rotWithShape="1">
            <a:blip r:embed="rId4">
              <a:alphaModFix/>
            </a:blip>
            <a:srcRect l="14225" t="33293" r="12898" b="6858"/>
            <a:stretch/>
          </p:blipFill>
          <p:spPr>
            <a:xfrm>
              <a:off x="4031750" y="2284700"/>
              <a:ext cx="4536850" cy="2007151"/>
            </a:xfrm>
            <a:prstGeom prst="rect">
              <a:avLst/>
            </a:prstGeom>
            <a:noFill/>
            <a:ln>
              <a:noFill/>
            </a:ln>
          </p:spPr>
        </p:pic>
      </p:grpSp>
      <p:sp>
        <p:nvSpPr>
          <p:cNvPr id="8735" name="Google Shape;8735;p122"/>
          <p:cNvSpPr txBox="1">
            <a:spLocks noGrp="1"/>
          </p:cNvSpPr>
          <p:nvPr>
            <p:ph type="title"/>
          </p:nvPr>
        </p:nvSpPr>
        <p:spPr>
          <a:xfrm>
            <a:off x="244353" y="200600"/>
            <a:ext cx="8661600" cy="572700"/>
          </a:xfrm>
          <a:prstGeom prst="rect">
            <a:avLst/>
          </a:prstGeom>
          <a:noFill/>
          <a:ln>
            <a:noFill/>
          </a:ln>
        </p:spPr>
        <p:txBody>
          <a:bodyPr spcFirstLastPara="1" wrap="square" lIns="68550" tIns="34275" rIns="68550" bIns="34275" anchor="b" anchorCtr="0">
            <a:normAutofit/>
          </a:bodyPr>
          <a:lstStyle/>
          <a:p>
            <a:pPr marL="0" lvl="0" indent="0" algn="l" rtl="0">
              <a:spcBef>
                <a:spcPts val="0"/>
              </a:spcBef>
              <a:spcAft>
                <a:spcPts val="0"/>
              </a:spcAft>
              <a:buSzPts val="2400"/>
              <a:buNone/>
            </a:pPr>
            <a:r>
              <a:rPr lang="en" sz="2531"/>
              <a:t>Details needed to substantiate </a:t>
            </a:r>
            <a:endParaRPr/>
          </a:p>
        </p:txBody>
      </p:sp>
      <p:sp>
        <p:nvSpPr>
          <p:cNvPr id="8736" name="Google Shape;8736;p122"/>
          <p:cNvSpPr/>
          <p:nvPr/>
        </p:nvSpPr>
        <p:spPr>
          <a:xfrm>
            <a:off x="605925" y="1259315"/>
            <a:ext cx="778800" cy="761700"/>
          </a:xfrm>
          <a:prstGeom prst="ellipse">
            <a:avLst/>
          </a:prstGeom>
          <a:solidFill>
            <a:schemeClr val="accent4"/>
          </a:solidFill>
          <a:ln>
            <a:noFill/>
          </a:ln>
          <a:effectLst>
            <a:outerShdw blurRad="342900" dist="114300" dir="5400000" algn="bl" rotWithShape="0">
              <a:schemeClr val="lt2">
                <a:alpha val="49410"/>
              </a:schemeClr>
            </a:outerShdw>
          </a:effectLst>
        </p:spPr>
        <p:txBody>
          <a:bodyPr spcFirstLastPara="1" wrap="square" lIns="91400" tIns="91400" rIns="91400" bIns="91400" anchor="ctr" anchorCtr="0">
            <a:noAutofit/>
          </a:bodyPr>
          <a:lstStyle/>
          <a:p>
            <a:pPr marL="365663" marR="182831" lvl="0" indent="0" algn="l" rtl="0">
              <a:lnSpc>
                <a:spcPct val="115000"/>
              </a:lnSpc>
              <a:spcBef>
                <a:spcPts val="0"/>
              </a:spcBef>
              <a:spcAft>
                <a:spcPts val="0"/>
              </a:spcAft>
              <a:buClr>
                <a:srgbClr val="000000"/>
              </a:buClr>
              <a:buSzPts val="1000"/>
              <a:buFont typeface="Arial"/>
              <a:buNone/>
            </a:pPr>
            <a:endParaRPr sz="1000" b="1" i="0" u="none" strike="noStrike" cap="none">
              <a:solidFill>
                <a:srgbClr val="D02030"/>
              </a:solidFill>
              <a:latin typeface="Inter Medium"/>
              <a:ea typeface="Inter Medium"/>
              <a:cs typeface="Inter Medium"/>
              <a:sym typeface="Inter Medium"/>
            </a:endParaRPr>
          </a:p>
        </p:txBody>
      </p:sp>
      <p:sp>
        <p:nvSpPr>
          <p:cNvPr id="8737" name="Google Shape;8737;p122"/>
          <p:cNvSpPr txBox="1"/>
          <p:nvPr/>
        </p:nvSpPr>
        <p:spPr>
          <a:xfrm>
            <a:off x="659775" y="2282250"/>
            <a:ext cx="3000000" cy="715800"/>
          </a:xfrm>
          <a:prstGeom prst="rect">
            <a:avLst/>
          </a:prstGeom>
          <a:noFill/>
          <a:ln>
            <a:noFill/>
          </a:ln>
        </p:spPr>
        <p:txBody>
          <a:bodyPr spcFirstLastPara="1" wrap="square" lIns="91425" tIns="91425" rIns="91425" bIns="91425" anchor="t" anchorCtr="0">
            <a:spAutoFit/>
          </a:bodyPr>
          <a:lstStyle/>
          <a:p>
            <a:pPr marL="342900" lvl="0" indent="-311151" algn="l" rtl="0">
              <a:lnSpc>
                <a:spcPct val="130000"/>
              </a:lnSpc>
              <a:spcBef>
                <a:spcPts val="1000"/>
              </a:spcBef>
              <a:spcAft>
                <a:spcPts val="0"/>
              </a:spcAft>
              <a:buClr>
                <a:srgbClr val="4D4D4F"/>
              </a:buClr>
              <a:buSzPts val="1500"/>
              <a:buFont typeface="Inter"/>
              <a:buChar char="•"/>
            </a:pPr>
            <a:r>
              <a:rPr lang="en" sz="1500" b="1">
                <a:solidFill>
                  <a:schemeClr val="accent4"/>
                </a:solidFill>
                <a:latin typeface="Inter"/>
                <a:ea typeface="Inter"/>
                <a:cs typeface="Inter"/>
                <a:sym typeface="Inter"/>
              </a:rPr>
              <a:t>Date</a:t>
            </a:r>
            <a:r>
              <a:rPr lang="en" sz="1500">
                <a:solidFill>
                  <a:srgbClr val="4D4D4F"/>
                </a:solidFill>
                <a:latin typeface="Inter"/>
                <a:ea typeface="Inter"/>
                <a:cs typeface="Inter"/>
                <a:sym typeface="Inter"/>
              </a:rPr>
              <a:t> of the service received or item purchased</a:t>
            </a:r>
            <a:endParaRPr sz="1500">
              <a:solidFill>
                <a:srgbClr val="4D4D4F"/>
              </a:solidFill>
              <a:latin typeface="Inter"/>
              <a:ea typeface="Inter"/>
              <a:cs typeface="Inter"/>
              <a:sym typeface="Inter"/>
            </a:endParaRPr>
          </a:p>
        </p:txBody>
      </p:sp>
      <p:grpSp>
        <p:nvGrpSpPr>
          <p:cNvPr id="8738" name="Google Shape;8738;p122"/>
          <p:cNvGrpSpPr/>
          <p:nvPr/>
        </p:nvGrpSpPr>
        <p:grpSpPr>
          <a:xfrm>
            <a:off x="767773" y="1390644"/>
            <a:ext cx="455127" cy="499063"/>
            <a:chOff x="2953825" y="2392025"/>
            <a:chExt cx="90900" cy="99675"/>
          </a:xfrm>
        </p:grpSpPr>
        <p:sp>
          <p:nvSpPr>
            <p:cNvPr id="8739" name="Google Shape;8739;p122"/>
            <p:cNvSpPr/>
            <p:nvPr/>
          </p:nvSpPr>
          <p:spPr>
            <a:xfrm>
              <a:off x="2953825" y="2400400"/>
              <a:ext cx="90900" cy="82100"/>
            </a:xfrm>
            <a:custGeom>
              <a:avLst/>
              <a:gdLst/>
              <a:ahLst/>
              <a:cxnLst/>
              <a:rect l="l" t="t" r="r" b="b"/>
              <a:pathLst>
                <a:path w="3636" h="3284" extrusionOk="0">
                  <a:moveTo>
                    <a:pt x="101" y="0"/>
                  </a:moveTo>
                  <a:lnTo>
                    <a:pt x="50" y="17"/>
                  </a:lnTo>
                  <a:lnTo>
                    <a:pt x="34" y="34"/>
                  </a:lnTo>
                  <a:lnTo>
                    <a:pt x="0" y="67"/>
                  </a:lnTo>
                  <a:lnTo>
                    <a:pt x="0" y="101"/>
                  </a:lnTo>
                  <a:lnTo>
                    <a:pt x="0" y="3049"/>
                  </a:lnTo>
                  <a:lnTo>
                    <a:pt x="17" y="3149"/>
                  </a:lnTo>
                  <a:lnTo>
                    <a:pt x="67" y="3216"/>
                  </a:lnTo>
                  <a:lnTo>
                    <a:pt x="134" y="3267"/>
                  </a:lnTo>
                  <a:lnTo>
                    <a:pt x="235" y="3283"/>
                  </a:lnTo>
                  <a:lnTo>
                    <a:pt x="3401" y="3283"/>
                  </a:lnTo>
                  <a:lnTo>
                    <a:pt x="3484" y="3267"/>
                  </a:lnTo>
                  <a:lnTo>
                    <a:pt x="3568" y="3216"/>
                  </a:lnTo>
                  <a:lnTo>
                    <a:pt x="3618" y="3149"/>
                  </a:lnTo>
                  <a:lnTo>
                    <a:pt x="3635" y="3049"/>
                  </a:lnTo>
                  <a:lnTo>
                    <a:pt x="3635" y="101"/>
                  </a:lnTo>
                  <a:lnTo>
                    <a:pt x="3618" y="67"/>
                  </a:lnTo>
                  <a:lnTo>
                    <a:pt x="3602" y="34"/>
                  </a:lnTo>
                  <a:lnTo>
                    <a:pt x="3568" y="17"/>
                  </a:lnTo>
                  <a:lnTo>
                    <a:pt x="3535" y="0"/>
                  </a:lnTo>
                  <a:lnTo>
                    <a:pt x="3032" y="0"/>
                  </a:lnTo>
                  <a:lnTo>
                    <a:pt x="2999" y="17"/>
                  </a:lnTo>
                  <a:lnTo>
                    <a:pt x="2965" y="34"/>
                  </a:lnTo>
                  <a:lnTo>
                    <a:pt x="2948" y="67"/>
                  </a:lnTo>
                  <a:lnTo>
                    <a:pt x="2932" y="101"/>
                  </a:lnTo>
                  <a:lnTo>
                    <a:pt x="2948" y="134"/>
                  </a:lnTo>
                  <a:lnTo>
                    <a:pt x="2965" y="168"/>
                  </a:lnTo>
                  <a:lnTo>
                    <a:pt x="2999" y="201"/>
                  </a:lnTo>
                  <a:lnTo>
                    <a:pt x="3434" y="201"/>
                  </a:lnTo>
                  <a:lnTo>
                    <a:pt x="3434" y="3049"/>
                  </a:lnTo>
                  <a:lnTo>
                    <a:pt x="3417" y="3082"/>
                  </a:lnTo>
                  <a:lnTo>
                    <a:pt x="201" y="3082"/>
                  </a:lnTo>
                  <a:lnTo>
                    <a:pt x="201" y="3049"/>
                  </a:lnTo>
                  <a:lnTo>
                    <a:pt x="201" y="201"/>
                  </a:lnTo>
                  <a:lnTo>
                    <a:pt x="637" y="201"/>
                  </a:lnTo>
                  <a:lnTo>
                    <a:pt x="670" y="168"/>
                  </a:lnTo>
                  <a:lnTo>
                    <a:pt x="687" y="134"/>
                  </a:lnTo>
                  <a:lnTo>
                    <a:pt x="687" y="101"/>
                  </a:lnTo>
                  <a:lnTo>
                    <a:pt x="687" y="67"/>
                  </a:lnTo>
                  <a:lnTo>
                    <a:pt x="670" y="34"/>
                  </a:lnTo>
                  <a:lnTo>
                    <a:pt x="637" y="17"/>
                  </a:lnTo>
                  <a:lnTo>
                    <a:pt x="586" y="0"/>
                  </a:ln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740" name="Google Shape;8740;p122"/>
            <p:cNvSpPr/>
            <p:nvPr/>
          </p:nvSpPr>
          <p:spPr>
            <a:xfrm>
              <a:off x="2977275" y="2400400"/>
              <a:ext cx="44400" cy="5050"/>
            </a:xfrm>
            <a:custGeom>
              <a:avLst/>
              <a:gdLst/>
              <a:ahLst/>
              <a:cxnLst/>
              <a:rect l="l" t="t" r="r" b="b"/>
              <a:pathLst>
                <a:path w="1776" h="202" extrusionOk="0">
                  <a:moveTo>
                    <a:pt x="101" y="0"/>
                  </a:moveTo>
                  <a:lnTo>
                    <a:pt x="51" y="17"/>
                  </a:lnTo>
                  <a:lnTo>
                    <a:pt x="34" y="34"/>
                  </a:lnTo>
                  <a:lnTo>
                    <a:pt x="0" y="67"/>
                  </a:lnTo>
                  <a:lnTo>
                    <a:pt x="0" y="101"/>
                  </a:lnTo>
                  <a:lnTo>
                    <a:pt x="0" y="134"/>
                  </a:lnTo>
                  <a:lnTo>
                    <a:pt x="34" y="168"/>
                  </a:lnTo>
                  <a:lnTo>
                    <a:pt x="51" y="201"/>
                  </a:lnTo>
                  <a:lnTo>
                    <a:pt x="1709" y="201"/>
                  </a:lnTo>
                  <a:lnTo>
                    <a:pt x="1742" y="168"/>
                  </a:lnTo>
                  <a:lnTo>
                    <a:pt x="1776" y="134"/>
                  </a:lnTo>
                  <a:lnTo>
                    <a:pt x="1776" y="101"/>
                  </a:lnTo>
                  <a:lnTo>
                    <a:pt x="1776" y="67"/>
                  </a:lnTo>
                  <a:lnTo>
                    <a:pt x="1742" y="34"/>
                  </a:lnTo>
                  <a:lnTo>
                    <a:pt x="1709" y="17"/>
                  </a:lnTo>
                  <a:lnTo>
                    <a:pt x="1675" y="0"/>
                  </a:ln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741" name="Google Shape;8741;p122"/>
            <p:cNvSpPr/>
            <p:nvPr/>
          </p:nvSpPr>
          <p:spPr>
            <a:xfrm>
              <a:off x="2953825" y="2421325"/>
              <a:ext cx="90900" cy="5050"/>
            </a:xfrm>
            <a:custGeom>
              <a:avLst/>
              <a:gdLst/>
              <a:ahLst/>
              <a:cxnLst/>
              <a:rect l="l" t="t" r="r" b="b"/>
              <a:pathLst>
                <a:path w="3636" h="202" extrusionOk="0">
                  <a:moveTo>
                    <a:pt x="50" y="1"/>
                  </a:moveTo>
                  <a:lnTo>
                    <a:pt x="34" y="34"/>
                  </a:lnTo>
                  <a:lnTo>
                    <a:pt x="0" y="68"/>
                  </a:lnTo>
                  <a:lnTo>
                    <a:pt x="0" y="101"/>
                  </a:lnTo>
                  <a:lnTo>
                    <a:pt x="0" y="135"/>
                  </a:lnTo>
                  <a:lnTo>
                    <a:pt x="34" y="168"/>
                  </a:lnTo>
                  <a:lnTo>
                    <a:pt x="50" y="185"/>
                  </a:lnTo>
                  <a:lnTo>
                    <a:pt x="101" y="202"/>
                  </a:lnTo>
                  <a:lnTo>
                    <a:pt x="3535" y="202"/>
                  </a:lnTo>
                  <a:lnTo>
                    <a:pt x="3568" y="185"/>
                  </a:lnTo>
                  <a:lnTo>
                    <a:pt x="3602" y="168"/>
                  </a:lnTo>
                  <a:lnTo>
                    <a:pt x="3618" y="135"/>
                  </a:lnTo>
                  <a:lnTo>
                    <a:pt x="3635" y="101"/>
                  </a:lnTo>
                  <a:lnTo>
                    <a:pt x="3618" y="68"/>
                  </a:lnTo>
                  <a:lnTo>
                    <a:pt x="3602" y="34"/>
                  </a:lnTo>
                  <a:lnTo>
                    <a:pt x="3568" y="1"/>
                  </a:ln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742" name="Google Shape;8742;p122"/>
            <p:cNvSpPr/>
            <p:nvPr/>
          </p:nvSpPr>
          <p:spPr>
            <a:xfrm>
              <a:off x="2965950" y="2392025"/>
              <a:ext cx="15950" cy="21800"/>
            </a:xfrm>
            <a:custGeom>
              <a:avLst/>
              <a:gdLst/>
              <a:ahLst/>
              <a:cxnLst/>
              <a:rect l="l" t="t" r="r" b="b"/>
              <a:pathLst>
                <a:path w="638" h="872" extrusionOk="0">
                  <a:moveTo>
                    <a:pt x="319" y="201"/>
                  </a:moveTo>
                  <a:lnTo>
                    <a:pt x="370" y="218"/>
                  </a:lnTo>
                  <a:lnTo>
                    <a:pt x="403" y="235"/>
                  </a:lnTo>
                  <a:lnTo>
                    <a:pt x="420" y="268"/>
                  </a:lnTo>
                  <a:lnTo>
                    <a:pt x="437" y="318"/>
                  </a:lnTo>
                  <a:lnTo>
                    <a:pt x="437" y="553"/>
                  </a:lnTo>
                  <a:lnTo>
                    <a:pt x="420" y="603"/>
                  </a:lnTo>
                  <a:lnTo>
                    <a:pt x="403" y="637"/>
                  </a:lnTo>
                  <a:lnTo>
                    <a:pt x="370" y="670"/>
                  </a:lnTo>
                  <a:lnTo>
                    <a:pt x="269" y="670"/>
                  </a:lnTo>
                  <a:lnTo>
                    <a:pt x="236" y="637"/>
                  </a:lnTo>
                  <a:lnTo>
                    <a:pt x="219" y="603"/>
                  </a:lnTo>
                  <a:lnTo>
                    <a:pt x="202" y="553"/>
                  </a:lnTo>
                  <a:lnTo>
                    <a:pt x="202" y="318"/>
                  </a:lnTo>
                  <a:lnTo>
                    <a:pt x="219" y="268"/>
                  </a:lnTo>
                  <a:lnTo>
                    <a:pt x="236" y="235"/>
                  </a:lnTo>
                  <a:lnTo>
                    <a:pt x="269" y="218"/>
                  </a:lnTo>
                  <a:lnTo>
                    <a:pt x="319" y="201"/>
                  </a:lnTo>
                  <a:close/>
                  <a:moveTo>
                    <a:pt x="252" y="0"/>
                  </a:moveTo>
                  <a:lnTo>
                    <a:pt x="202" y="34"/>
                  </a:lnTo>
                  <a:lnTo>
                    <a:pt x="152" y="50"/>
                  </a:lnTo>
                  <a:lnTo>
                    <a:pt x="101" y="101"/>
                  </a:lnTo>
                  <a:lnTo>
                    <a:pt x="68" y="134"/>
                  </a:lnTo>
                  <a:lnTo>
                    <a:pt x="34" y="184"/>
                  </a:lnTo>
                  <a:lnTo>
                    <a:pt x="18" y="251"/>
                  </a:lnTo>
                  <a:lnTo>
                    <a:pt x="1" y="318"/>
                  </a:lnTo>
                  <a:lnTo>
                    <a:pt x="1" y="553"/>
                  </a:lnTo>
                  <a:lnTo>
                    <a:pt x="18" y="620"/>
                  </a:lnTo>
                  <a:lnTo>
                    <a:pt x="34" y="687"/>
                  </a:lnTo>
                  <a:lnTo>
                    <a:pt x="68" y="737"/>
                  </a:lnTo>
                  <a:lnTo>
                    <a:pt x="101" y="787"/>
                  </a:lnTo>
                  <a:lnTo>
                    <a:pt x="152" y="821"/>
                  </a:lnTo>
                  <a:lnTo>
                    <a:pt x="202" y="854"/>
                  </a:lnTo>
                  <a:lnTo>
                    <a:pt x="252" y="871"/>
                  </a:lnTo>
                  <a:lnTo>
                    <a:pt x="386" y="871"/>
                  </a:lnTo>
                  <a:lnTo>
                    <a:pt x="437" y="854"/>
                  </a:lnTo>
                  <a:lnTo>
                    <a:pt x="487" y="821"/>
                  </a:lnTo>
                  <a:lnTo>
                    <a:pt x="537" y="787"/>
                  </a:lnTo>
                  <a:lnTo>
                    <a:pt x="571" y="737"/>
                  </a:lnTo>
                  <a:lnTo>
                    <a:pt x="604" y="687"/>
                  </a:lnTo>
                  <a:lnTo>
                    <a:pt x="621" y="620"/>
                  </a:lnTo>
                  <a:lnTo>
                    <a:pt x="638" y="553"/>
                  </a:lnTo>
                  <a:lnTo>
                    <a:pt x="638" y="318"/>
                  </a:lnTo>
                  <a:lnTo>
                    <a:pt x="621" y="251"/>
                  </a:lnTo>
                  <a:lnTo>
                    <a:pt x="604" y="184"/>
                  </a:lnTo>
                  <a:lnTo>
                    <a:pt x="571" y="134"/>
                  </a:lnTo>
                  <a:lnTo>
                    <a:pt x="537" y="101"/>
                  </a:lnTo>
                  <a:lnTo>
                    <a:pt x="487" y="50"/>
                  </a:lnTo>
                  <a:lnTo>
                    <a:pt x="437" y="34"/>
                  </a:lnTo>
                  <a:lnTo>
                    <a:pt x="386" y="0"/>
                  </a:ln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743" name="Google Shape;8743;p122"/>
            <p:cNvSpPr/>
            <p:nvPr/>
          </p:nvSpPr>
          <p:spPr>
            <a:xfrm>
              <a:off x="3016625" y="2392025"/>
              <a:ext cx="15525" cy="21800"/>
            </a:xfrm>
            <a:custGeom>
              <a:avLst/>
              <a:gdLst/>
              <a:ahLst/>
              <a:cxnLst/>
              <a:rect l="l" t="t" r="r" b="b"/>
              <a:pathLst>
                <a:path w="621" h="872" extrusionOk="0">
                  <a:moveTo>
                    <a:pt x="319" y="201"/>
                  </a:moveTo>
                  <a:lnTo>
                    <a:pt x="353" y="218"/>
                  </a:lnTo>
                  <a:lnTo>
                    <a:pt x="386" y="235"/>
                  </a:lnTo>
                  <a:lnTo>
                    <a:pt x="420" y="268"/>
                  </a:lnTo>
                  <a:lnTo>
                    <a:pt x="420" y="318"/>
                  </a:lnTo>
                  <a:lnTo>
                    <a:pt x="420" y="553"/>
                  </a:lnTo>
                  <a:lnTo>
                    <a:pt x="420" y="603"/>
                  </a:lnTo>
                  <a:lnTo>
                    <a:pt x="386" y="637"/>
                  </a:lnTo>
                  <a:lnTo>
                    <a:pt x="353" y="670"/>
                  </a:lnTo>
                  <a:lnTo>
                    <a:pt x="269" y="670"/>
                  </a:lnTo>
                  <a:lnTo>
                    <a:pt x="235" y="637"/>
                  </a:lnTo>
                  <a:lnTo>
                    <a:pt x="219" y="603"/>
                  </a:lnTo>
                  <a:lnTo>
                    <a:pt x="202" y="553"/>
                  </a:lnTo>
                  <a:lnTo>
                    <a:pt x="202" y="318"/>
                  </a:lnTo>
                  <a:lnTo>
                    <a:pt x="219" y="268"/>
                  </a:lnTo>
                  <a:lnTo>
                    <a:pt x="235" y="235"/>
                  </a:lnTo>
                  <a:lnTo>
                    <a:pt x="269" y="218"/>
                  </a:lnTo>
                  <a:lnTo>
                    <a:pt x="319" y="201"/>
                  </a:lnTo>
                  <a:close/>
                  <a:moveTo>
                    <a:pt x="252" y="0"/>
                  </a:moveTo>
                  <a:lnTo>
                    <a:pt x="185" y="34"/>
                  </a:lnTo>
                  <a:lnTo>
                    <a:pt x="135" y="50"/>
                  </a:lnTo>
                  <a:lnTo>
                    <a:pt x="85" y="101"/>
                  </a:lnTo>
                  <a:lnTo>
                    <a:pt x="51" y="134"/>
                  </a:lnTo>
                  <a:lnTo>
                    <a:pt x="18" y="184"/>
                  </a:lnTo>
                  <a:lnTo>
                    <a:pt x="1" y="251"/>
                  </a:lnTo>
                  <a:lnTo>
                    <a:pt x="1" y="318"/>
                  </a:lnTo>
                  <a:lnTo>
                    <a:pt x="1" y="553"/>
                  </a:lnTo>
                  <a:lnTo>
                    <a:pt x="1" y="620"/>
                  </a:lnTo>
                  <a:lnTo>
                    <a:pt x="18" y="687"/>
                  </a:lnTo>
                  <a:lnTo>
                    <a:pt x="51" y="737"/>
                  </a:lnTo>
                  <a:lnTo>
                    <a:pt x="85" y="787"/>
                  </a:lnTo>
                  <a:lnTo>
                    <a:pt x="135" y="821"/>
                  </a:lnTo>
                  <a:lnTo>
                    <a:pt x="185" y="854"/>
                  </a:lnTo>
                  <a:lnTo>
                    <a:pt x="252" y="871"/>
                  </a:lnTo>
                  <a:lnTo>
                    <a:pt x="369" y="871"/>
                  </a:lnTo>
                  <a:lnTo>
                    <a:pt x="436" y="854"/>
                  </a:lnTo>
                  <a:lnTo>
                    <a:pt x="487" y="821"/>
                  </a:lnTo>
                  <a:lnTo>
                    <a:pt x="537" y="787"/>
                  </a:lnTo>
                  <a:lnTo>
                    <a:pt x="570" y="737"/>
                  </a:lnTo>
                  <a:lnTo>
                    <a:pt x="604" y="687"/>
                  </a:lnTo>
                  <a:lnTo>
                    <a:pt x="621" y="620"/>
                  </a:lnTo>
                  <a:lnTo>
                    <a:pt x="621" y="553"/>
                  </a:lnTo>
                  <a:lnTo>
                    <a:pt x="621" y="318"/>
                  </a:lnTo>
                  <a:lnTo>
                    <a:pt x="621" y="251"/>
                  </a:lnTo>
                  <a:lnTo>
                    <a:pt x="604" y="184"/>
                  </a:lnTo>
                  <a:lnTo>
                    <a:pt x="570" y="134"/>
                  </a:lnTo>
                  <a:lnTo>
                    <a:pt x="537" y="101"/>
                  </a:lnTo>
                  <a:lnTo>
                    <a:pt x="487" y="50"/>
                  </a:lnTo>
                  <a:lnTo>
                    <a:pt x="436" y="34"/>
                  </a:lnTo>
                  <a:lnTo>
                    <a:pt x="369" y="0"/>
                  </a:ln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744" name="Google Shape;8744;p122"/>
            <p:cNvSpPr/>
            <p:nvPr/>
          </p:nvSpPr>
          <p:spPr>
            <a:xfrm>
              <a:off x="2989000" y="2455250"/>
              <a:ext cx="20125" cy="19700"/>
            </a:xfrm>
            <a:custGeom>
              <a:avLst/>
              <a:gdLst/>
              <a:ahLst/>
              <a:cxnLst/>
              <a:rect l="l" t="t" r="r" b="b"/>
              <a:pathLst>
                <a:path w="805" h="788" extrusionOk="0">
                  <a:moveTo>
                    <a:pt x="603" y="201"/>
                  </a:moveTo>
                  <a:lnTo>
                    <a:pt x="603" y="587"/>
                  </a:lnTo>
                  <a:lnTo>
                    <a:pt x="201" y="587"/>
                  </a:lnTo>
                  <a:lnTo>
                    <a:pt x="201" y="201"/>
                  </a:lnTo>
                  <a:close/>
                  <a:moveTo>
                    <a:pt x="67" y="0"/>
                  </a:moveTo>
                  <a:lnTo>
                    <a:pt x="34" y="34"/>
                  </a:lnTo>
                  <a:lnTo>
                    <a:pt x="17" y="67"/>
                  </a:lnTo>
                  <a:lnTo>
                    <a:pt x="0" y="101"/>
                  </a:lnTo>
                  <a:lnTo>
                    <a:pt x="0" y="687"/>
                  </a:lnTo>
                  <a:lnTo>
                    <a:pt x="17" y="721"/>
                  </a:lnTo>
                  <a:lnTo>
                    <a:pt x="34" y="754"/>
                  </a:lnTo>
                  <a:lnTo>
                    <a:pt x="67" y="788"/>
                  </a:lnTo>
                  <a:lnTo>
                    <a:pt x="737" y="788"/>
                  </a:lnTo>
                  <a:lnTo>
                    <a:pt x="771" y="754"/>
                  </a:lnTo>
                  <a:lnTo>
                    <a:pt x="788" y="721"/>
                  </a:lnTo>
                  <a:lnTo>
                    <a:pt x="804" y="687"/>
                  </a:lnTo>
                  <a:lnTo>
                    <a:pt x="804" y="101"/>
                  </a:lnTo>
                  <a:lnTo>
                    <a:pt x="788" y="67"/>
                  </a:lnTo>
                  <a:lnTo>
                    <a:pt x="771" y="34"/>
                  </a:lnTo>
                  <a:lnTo>
                    <a:pt x="737" y="0"/>
                  </a:ln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745" name="Google Shape;8745;p122"/>
            <p:cNvSpPr/>
            <p:nvPr/>
          </p:nvSpPr>
          <p:spPr>
            <a:xfrm>
              <a:off x="3012025" y="2455250"/>
              <a:ext cx="19700" cy="19700"/>
            </a:xfrm>
            <a:custGeom>
              <a:avLst/>
              <a:gdLst/>
              <a:ahLst/>
              <a:cxnLst/>
              <a:rect l="l" t="t" r="r" b="b"/>
              <a:pathLst>
                <a:path w="788" h="788" extrusionOk="0">
                  <a:moveTo>
                    <a:pt x="587" y="201"/>
                  </a:moveTo>
                  <a:lnTo>
                    <a:pt x="587" y="587"/>
                  </a:lnTo>
                  <a:lnTo>
                    <a:pt x="202" y="587"/>
                  </a:lnTo>
                  <a:lnTo>
                    <a:pt x="202" y="201"/>
                  </a:lnTo>
                  <a:close/>
                  <a:moveTo>
                    <a:pt x="51" y="0"/>
                  </a:moveTo>
                  <a:lnTo>
                    <a:pt x="34" y="34"/>
                  </a:lnTo>
                  <a:lnTo>
                    <a:pt x="1" y="67"/>
                  </a:lnTo>
                  <a:lnTo>
                    <a:pt x="1" y="101"/>
                  </a:lnTo>
                  <a:lnTo>
                    <a:pt x="1" y="687"/>
                  </a:lnTo>
                  <a:lnTo>
                    <a:pt x="1" y="721"/>
                  </a:lnTo>
                  <a:lnTo>
                    <a:pt x="34" y="754"/>
                  </a:lnTo>
                  <a:lnTo>
                    <a:pt x="51" y="788"/>
                  </a:lnTo>
                  <a:lnTo>
                    <a:pt x="721" y="788"/>
                  </a:lnTo>
                  <a:lnTo>
                    <a:pt x="754" y="754"/>
                  </a:lnTo>
                  <a:lnTo>
                    <a:pt x="771" y="721"/>
                  </a:lnTo>
                  <a:lnTo>
                    <a:pt x="788" y="687"/>
                  </a:lnTo>
                  <a:lnTo>
                    <a:pt x="788" y="101"/>
                  </a:lnTo>
                  <a:lnTo>
                    <a:pt x="771" y="67"/>
                  </a:lnTo>
                  <a:lnTo>
                    <a:pt x="754" y="34"/>
                  </a:lnTo>
                  <a:lnTo>
                    <a:pt x="721" y="0"/>
                  </a:ln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746" name="Google Shape;8746;p122"/>
            <p:cNvSpPr/>
            <p:nvPr/>
          </p:nvSpPr>
          <p:spPr>
            <a:xfrm>
              <a:off x="2989000" y="2432225"/>
              <a:ext cx="20125" cy="19700"/>
            </a:xfrm>
            <a:custGeom>
              <a:avLst/>
              <a:gdLst/>
              <a:ahLst/>
              <a:cxnLst/>
              <a:rect l="l" t="t" r="r" b="b"/>
              <a:pathLst>
                <a:path w="805" h="788" extrusionOk="0">
                  <a:moveTo>
                    <a:pt x="603" y="201"/>
                  </a:moveTo>
                  <a:lnTo>
                    <a:pt x="603" y="586"/>
                  </a:lnTo>
                  <a:lnTo>
                    <a:pt x="201" y="586"/>
                  </a:lnTo>
                  <a:lnTo>
                    <a:pt x="201" y="201"/>
                  </a:lnTo>
                  <a:close/>
                  <a:moveTo>
                    <a:pt x="101" y="0"/>
                  </a:moveTo>
                  <a:lnTo>
                    <a:pt x="67" y="17"/>
                  </a:lnTo>
                  <a:lnTo>
                    <a:pt x="34" y="34"/>
                  </a:lnTo>
                  <a:lnTo>
                    <a:pt x="17" y="67"/>
                  </a:lnTo>
                  <a:lnTo>
                    <a:pt x="0" y="101"/>
                  </a:lnTo>
                  <a:lnTo>
                    <a:pt x="0" y="687"/>
                  </a:lnTo>
                  <a:lnTo>
                    <a:pt x="17" y="737"/>
                  </a:lnTo>
                  <a:lnTo>
                    <a:pt x="34" y="771"/>
                  </a:lnTo>
                  <a:lnTo>
                    <a:pt x="67" y="787"/>
                  </a:lnTo>
                  <a:lnTo>
                    <a:pt x="737" y="787"/>
                  </a:lnTo>
                  <a:lnTo>
                    <a:pt x="771" y="771"/>
                  </a:lnTo>
                  <a:lnTo>
                    <a:pt x="788" y="737"/>
                  </a:lnTo>
                  <a:lnTo>
                    <a:pt x="804" y="687"/>
                  </a:lnTo>
                  <a:lnTo>
                    <a:pt x="804" y="101"/>
                  </a:lnTo>
                  <a:lnTo>
                    <a:pt x="788" y="67"/>
                  </a:lnTo>
                  <a:lnTo>
                    <a:pt x="771" y="34"/>
                  </a:lnTo>
                  <a:lnTo>
                    <a:pt x="737" y="17"/>
                  </a:lnTo>
                  <a:lnTo>
                    <a:pt x="704" y="0"/>
                  </a:ln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747" name="Google Shape;8747;p122"/>
            <p:cNvSpPr/>
            <p:nvPr/>
          </p:nvSpPr>
          <p:spPr>
            <a:xfrm>
              <a:off x="3012025" y="2432225"/>
              <a:ext cx="19700" cy="19700"/>
            </a:xfrm>
            <a:custGeom>
              <a:avLst/>
              <a:gdLst/>
              <a:ahLst/>
              <a:cxnLst/>
              <a:rect l="l" t="t" r="r" b="b"/>
              <a:pathLst>
                <a:path w="788" h="788" extrusionOk="0">
                  <a:moveTo>
                    <a:pt x="587" y="201"/>
                  </a:moveTo>
                  <a:lnTo>
                    <a:pt x="587" y="586"/>
                  </a:lnTo>
                  <a:lnTo>
                    <a:pt x="202" y="586"/>
                  </a:lnTo>
                  <a:lnTo>
                    <a:pt x="202" y="201"/>
                  </a:lnTo>
                  <a:close/>
                  <a:moveTo>
                    <a:pt x="101" y="0"/>
                  </a:moveTo>
                  <a:lnTo>
                    <a:pt x="51" y="17"/>
                  </a:lnTo>
                  <a:lnTo>
                    <a:pt x="34" y="34"/>
                  </a:lnTo>
                  <a:lnTo>
                    <a:pt x="1" y="67"/>
                  </a:lnTo>
                  <a:lnTo>
                    <a:pt x="1" y="101"/>
                  </a:lnTo>
                  <a:lnTo>
                    <a:pt x="1" y="687"/>
                  </a:lnTo>
                  <a:lnTo>
                    <a:pt x="1" y="737"/>
                  </a:lnTo>
                  <a:lnTo>
                    <a:pt x="34" y="771"/>
                  </a:lnTo>
                  <a:lnTo>
                    <a:pt x="51" y="787"/>
                  </a:lnTo>
                  <a:lnTo>
                    <a:pt x="721" y="787"/>
                  </a:lnTo>
                  <a:lnTo>
                    <a:pt x="754" y="771"/>
                  </a:lnTo>
                  <a:lnTo>
                    <a:pt x="771" y="737"/>
                  </a:lnTo>
                  <a:lnTo>
                    <a:pt x="788" y="687"/>
                  </a:lnTo>
                  <a:lnTo>
                    <a:pt x="788" y="101"/>
                  </a:lnTo>
                  <a:lnTo>
                    <a:pt x="771" y="67"/>
                  </a:lnTo>
                  <a:lnTo>
                    <a:pt x="754" y="34"/>
                  </a:lnTo>
                  <a:lnTo>
                    <a:pt x="721" y="17"/>
                  </a:lnTo>
                  <a:lnTo>
                    <a:pt x="687" y="0"/>
                  </a:ln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748" name="Google Shape;8748;p122"/>
            <p:cNvSpPr/>
            <p:nvPr/>
          </p:nvSpPr>
          <p:spPr>
            <a:xfrm>
              <a:off x="2966800" y="2455250"/>
              <a:ext cx="19700" cy="19700"/>
            </a:xfrm>
            <a:custGeom>
              <a:avLst/>
              <a:gdLst/>
              <a:ahLst/>
              <a:cxnLst/>
              <a:rect l="l" t="t" r="r" b="b"/>
              <a:pathLst>
                <a:path w="788" h="788" extrusionOk="0">
                  <a:moveTo>
                    <a:pt x="587" y="201"/>
                  </a:moveTo>
                  <a:lnTo>
                    <a:pt x="587" y="587"/>
                  </a:lnTo>
                  <a:lnTo>
                    <a:pt x="202" y="587"/>
                  </a:lnTo>
                  <a:lnTo>
                    <a:pt x="202" y="201"/>
                  </a:lnTo>
                  <a:close/>
                  <a:moveTo>
                    <a:pt x="51" y="0"/>
                  </a:moveTo>
                  <a:lnTo>
                    <a:pt x="34" y="34"/>
                  </a:lnTo>
                  <a:lnTo>
                    <a:pt x="0" y="67"/>
                  </a:lnTo>
                  <a:lnTo>
                    <a:pt x="0" y="101"/>
                  </a:lnTo>
                  <a:lnTo>
                    <a:pt x="0" y="687"/>
                  </a:lnTo>
                  <a:lnTo>
                    <a:pt x="0" y="721"/>
                  </a:lnTo>
                  <a:lnTo>
                    <a:pt x="34" y="754"/>
                  </a:lnTo>
                  <a:lnTo>
                    <a:pt x="51" y="788"/>
                  </a:lnTo>
                  <a:lnTo>
                    <a:pt x="721" y="788"/>
                  </a:lnTo>
                  <a:lnTo>
                    <a:pt x="754" y="754"/>
                  </a:lnTo>
                  <a:lnTo>
                    <a:pt x="771" y="721"/>
                  </a:lnTo>
                  <a:lnTo>
                    <a:pt x="788" y="687"/>
                  </a:lnTo>
                  <a:lnTo>
                    <a:pt x="788" y="101"/>
                  </a:lnTo>
                  <a:lnTo>
                    <a:pt x="771" y="67"/>
                  </a:lnTo>
                  <a:lnTo>
                    <a:pt x="754" y="34"/>
                  </a:lnTo>
                  <a:lnTo>
                    <a:pt x="721" y="0"/>
                  </a:ln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749" name="Google Shape;8749;p122"/>
            <p:cNvSpPr/>
            <p:nvPr/>
          </p:nvSpPr>
          <p:spPr>
            <a:xfrm>
              <a:off x="2957175" y="2477450"/>
              <a:ext cx="84200" cy="14250"/>
            </a:xfrm>
            <a:custGeom>
              <a:avLst/>
              <a:gdLst/>
              <a:ahLst/>
              <a:cxnLst/>
              <a:rect l="l" t="t" r="r" b="b"/>
              <a:pathLst>
                <a:path w="3368" h="570" extrusionOk="0">
                  <a:moveTo>
                    <a:pt x="3166" y="201"/>
                  </a:moveTo>
                  <a:lnTo>
                    <a:pt x="3166" y="335"/>
                  </a:lnTo>
                  <a:lnTo>
                    <a:pt x="3149" y="369"/>
                  </a:lnTo>
                  <a:lnTo>
                    <a:pt x="218" y="369"/>
                  </a:lnTo>
                  <a:lnTo>
                    <a:pt x="201" y="335"/>
                  </a:lnTo>
                  <a:lnTo>
                    <a:pt x="201" y="201"/>
                  </a:lnTo>
                  <a:close/>
                  <a:moveTo>
                    <a:pt x="101" y="0"/>
                  </a:moveTo>
                  <a:lnTo>
                    <a:pt x="67" y="17"/>
                  </a:lnTo>
                  <a:lnTo>
                    <a:pt x="34" y="34"/>
                  </a:lnTo>
                  <a:lnTo>
                    <a:pt x="17" y="67"/>
                  </a:lnTo>
                  <a:lnTo>
                    <a:pt x="0" y="101"/>
                  </a:lnTo>
                  <a:lnTo>
                    <a:pt x="0" y="335"/>
                  </a:lnTo>
                  <a:lnTo>
                    <a:pt x="17" y="436"/>
                  </a:lnTo>
                  <a:lnTo>
                    <a:pt x="67" y="503"/>
                  </a:lnTo>
                  <a:lnTo>
                    <a:pt x="151" y="553"/>
                  </a:lnTo>
                  <a:lnTo>
                    <a:pt x="235" y="570"/>
                  </a:lnTo>
                  <a:lnTo>
                    <a:pt x="3133" y="570"/>
                  </a:lnTo>
                  <a:lnTo>
                    <a:pt x="3216" y="553"/>
                  </a:lnTo>
                  <a:lnTo>
                    <a:pt x="3300" y="503"/>
                  </a:lnTo>
                  <a:lnTo>
                    <a:pt x="3350" y="436"/>
                  </a:lnTo>
                  <a:lnTo>
                    <a:pt x="3367" y="335"/>
                  </a:lnTo>
                  <a:lnTo>
                    <a:pt x="3367" y="101"/>
                  </a:lnTo>
                  <a:lnTo>
                    <a:pt x="3350" y="67"/>
                  </a:lnTo>
                  <a:lnTo>
                    <a:pt x="3334" y="34"/>
                  </a:lnTo>
                  <a:lnTo>
                    <a:pt x="3300" y="17"/>
                  </a:lnTo>
                  <a:lnTo>
                    <a:pt x="3267" y="0"/>
                  </a:ln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8750" name="Google Shape;8750;p122"/>
          <p:cNvSpPr/>
          <p:nvPr/>
        </p:nvSpPr>
        <p:spPr>
          <a:xfrm>
            <a:off x="3801050" y="993525"/>
            <a:ext cx="5028300" cy="4025400"/>
          </a:xfrm>
          <a:prstGeom prst="rect">
            <a:avLst/>
          </a:prstGeom>
          <a:solidFill>
            <a:srgbClr val="7C868F">
              <a:alpha val="60000"/>
            </a:srgbClr>
          </a:solidFill>
          <a:ln w="9525" cap="flat" cmpd="sng">
            <a:solidFill>
              <a:srgbClr val="B0B6BC"/>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Inter"/>
              <a:ea typeface="Inter"/>
              <a:cs typeface="Inter"/>
              <a:sym typeface="Inter"/>
            </a:endParaRPr>
          </a:p>
        </p:txBody>
      </p:sp>
      <p:grpSp>
        <p:nvGrpSpPr>
          <p:cNvPr id="8751" name="Google Shape;8751;p122"/>
          <p:cNvGrpSpPr/>
          <p:nvPr/>
        </p:nvGrpSpPr>
        <p:grpSpPr>
          <a:xfrm>
            <a:off x="4417725" y="2733050"/>
            <a:ext cx="393052" cy="1235425"/>
            <a:chOff x="4529854" y="2284689"/>
            <a:chExt cx="359674" cy="1146353"/>
          </a:xfrm>
        </p:grpSpPr>
        <p:pic>
          <p:nvPicPr>
            <p:cNvPr id="8752" name="Google Shape;8752;p122"/>
            <p:cNvPicPr preferRelativeResize="0"/>
            <p:nvPr/>
          </p:nvPicPr>
          <p:blipFill rotWithShape="1">
            <a:blip r:embed="rId3">
              <a:alphaModFix/>
            </a:blip>
            <a:srcRect l="14697" t="61337" r="78251" b="4574"/>
            <a:stretch/>
          </p:blipFill>
          <p:spPr>
            <a:xfrm>
              <a:off x="4529854" y="2284689"/>
              <a:ext cx="359671" cy="1001091"/>
            </a:xfrm>
            <a:prstGeom prst="rect">
              <a:avLst/>
            </a:prstGeom>
            <a:noFill/>
            <a:ln>
              <a:noFill/>
            </a:ln>
            <a:effectLst>
              <a:outerShdw blurRad="57150" dist="19050" dir="5400000" algn="bl" rotWithShape="0">
                <a:srgbClr val="000000">
                  <a:alpha val="50000"/>
                </a:srgbClr>
              </a:outerShdw>
            </a:effectLst>
          </p:spPr>
        </p:pic>
        <p:pic>
          <p:nvPicPr>
            <p:cNvPr id="8753" name="Google Shape;8753;p122"/>
            <p:cNvPicPr preferRelativeResize="0"/>
            <p:nvPr/>
          </p:nvPicPr>
          <p:blipFill rotWithShape="1">
            <a:blip r:embed="rId4">
              <a:alphaModFix/>
            </a:blip>
            <a:srcRect l="22226" t="33292" r="71996" b="32526"/>
            <a:stretch/>
          </p:blipFill>
          <p:spPr>
            <a:xfrm>
              <a:off x="4529854" y="2284689"/>
              <a:ext cx="359674" cy="1146353"/>
            </a:xfrm>
            <a:prstGeom prst="rect">
              <a:avLst/>
            </a:prstGeom>
            <a:noFill/>
            <a:ln>
              <a:noFill/>
            </a:ln>
            <a:effectLst>
              <a:outerShdw blurRad="57150" dist="19050" dir="5400000" algn="bl" rotWithShape="0">
                <a:srgbClr val="000000">
                  <a:alpha val="50000"/>
                </a:srgbClr>
              </a:outerShdw>
            </a:effectLst>
          </p:spPr>
        </p:pic>
      </p:gr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8757"/>
        <p:cNvGrpSpPr/>
        <p:nvPr/>
      </p:nvGrpSpPr>
      <p:grpSpPr>
        <a:xfrm>
          <a:off x="0" y="0"/>
          <a:ext cx="0" cy="0"/>
          <a:chOff x="0" y="0"/>
          <a:chExt cx="0" cy="0"/>
        </a:xfrm>
      </p:grpSpPr>
      <p:grpSp>
        <p:nvGrpSpPr>
          <p:cNvPr id="8758" name="Google Shape;8758;p123"/>
          <p:cNvGrpSpPr/>
          <p:nvPr/>
        </p:nvGrpSpPr>
        <p:grpSpPr>
          <a:xfrm>
            <a:off x="3806381" y="996807"/>
            <a:ext cx="5024885" cy="4012277"/>
            <a:chOff x="3970425" y="673625"/>
            <a:chExt cx="4598175" cy="3723000"/>
          </a:xfrm>
        </p:grpSpPr>
        <p:sp>
          <p:nvSpPr>
            <p:cNvPr id="8759" name="Google Shape;8759;p123"/>
            <p:cNvSpPr/>
            <p:nvPr/>
          </p:nvSpPr>
          <p:spPr>
            <a:xfrm>
              <a:off x="3970425" y="673625"/>
              <a:ext cx="4598100" cy="3723000"/>
            </a:xfrm>
            <a:prstGeom prst="rect">
              <a:avLst/>
            </a:prstGeom>
            <a:solidFill>
              <a:schemeClr val="lt1"/>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8760" name="Google Shape;8760;p123"/>
            <p:cNvPicPr preferRelativeResize="0"/>
            <p:nvPr/>
          </p:nvPicPr>
          <p:blipFill rotWithShape="1">
            <a:blip r:embed="rId3">
              <a:alphaModFix/>
            </a:blip>
            <a:srcRect l="4934" t="6649" r="7576" b="4572"/>
            <a:stretch/>
          </p:blipFill>
          <p:spPr>
            <a:xfrm>
              <a:off x="4031750" y="678575"/>
              <a:ext cx="4462801" cy="2607200"/>
            </a:xfrm>
            <a:prstGeom prst="rect">
              <a:avLst/>
            </a:prstGeom>
            <a:noFill/>
            <a:ln>
              <a:noFill/>
            </a:ln>
          </p:spPr>
        </p:pic>
        <p:pic>
          <p:nvPicPr>
            <p:cNvPr id="8761" name="Google Shape;8761;p123"/>
            <p:cNvPicPr preferRelativeResize="0"/>
            <p:nvPr/>
          </p:nvPicPr>
          <p:blipFill rotWithShape="1">
            <a:blip r:embed="rId4">
              <a:alphaModFix/>
            </a:blip>
            <a:srcRect l="14225" t="33293" r="12898" b="6858"/>
            <a:stretch/>
          </p:blipFill>
          <p:spPr>
            <a:xfrm>
              <a:off x="4031750" y="2284700"/>
              <a:ext cx="4536850" cy="2007151"/>
            </a:xfrm>
            <a:prstGeom prst="rect">
              <a:avLst/>
            </a:prstGeom>
            <a:noFill/>
            <a:ln>
              <a:noFill/>
            </a:ln>
          </p:spPr>
        </p:pic>
      </p:grpSp>
      <p:sp>
        <p:nvSpPr>
          <p:cNvPr id="8762" name="Google Shape;8762;p123"/>
          <p:cNvSpPr txBox="1">
            <a:spLocks noGrp="1"/>
          </p:cNvSpPr>
          <p:nvPr>
            <p:ph type="title"/>
          </p:nvPr>
        </p:nvSpPr>
        <p:spPr>
          <a:xfrm>
            <a:off x="244353" y="200600"/>
            <a:ext cx="8661600" cy="572700"/>
          </a:xfrm>
          <a:prstGeom prst="rect">
            <a:avLst/>
          </a:prstGeom>
          <a:noFill/>
          <a:ln>
            <a:noFill/>
          </a:ln>
        </p:spPr>
        <p:txBody>
          <a:bodyPr spcFirstLastPara="1" wrap="square" lIns="68550" tIns="34275" rIns="68550" bIns="34275" anchor="b" anchorCtr="0">
            <a:normAutofit/>
          </a:bodyPr>
          <a:lstStyle/>
          <a:p>
            <a:pPr marL="0" lvl="0" indent="0" algn="l" rtl="0">
              <a:spcBef>
                <a:spcPts val="0"/>
              </a:spcBef>
              <a:spcAft>
                <a:spcPts val="0"/>
              </a:spcAft>
              <a:buSzPts val="2400"/>
              <a:buNone/>
            </a:pPr>
            <a:r>
              <a:rPr lang="en" sz="2531"/>
              <a:t>Details needed to substantiate </a:t>
            </a:r>
            <a:endParaRPr/>
          </a:p>
        </p:txBody>
      </p:sp>
      <p:sp>
        <p:nvSpPr>
          <p:cNvPr id="8763" name="Google Shape;8763;p123"/>
          <p:cNvSpPr/>
          <p:nvPr/>
        </p:nvSpPr>
        <p:spPr>
          <a:xfrm>
            <a:off x="605925" y="1259315"/>
            <a:ext cx="778800" cy="761700"/>
          </a:xfrm>
          <a:prstGeom prst="ellipse">
            <a:avLst/>
          </a:prstGeom>
          <a:solidFill>
            <a:schemeClr val="accent4"/>
          </a:solidFill>
          <a:ln>
            <a:noFill/>
          </a:ln>
          <a:effectLst>
            <a:outerShdw blurRad="342900" dist="114300" dir="5400000" algn="bl" rotWithShape="0">
              <a:schemeClr val="lt2">
                <a:alpha val="49410"/>
              </a:schemeClr>
            </a:outerShdw>
          </a:effectLst>
        </p:spPr>
        <p:txBody>
          <a:bodyPr spcFirstLastPara="1" wrap="square" lIns="91400" tIns="91400" rIns="91400" bIns="91400" anchor="ctr" anchorCtr="0">
            <a:noAutofit/>
          </a:bodyPr>
          <a:lstStyle/>
          <a:p>
            <a:pPr marL="365663" marR="182831" lvl="0" indent="0" algn="l" rtl="0">
              <a:lnSpc>
                <a:spcPct val="115000"/>
              </a:lnSpc>
              <a:spcBef>
                <a:spcPts val="0"/>
              </a:spcBef>
              <a:spcAft>
                <a:spcPts val="0"/>
              </a:spcAft>
              <a:buClr>
                <a:srgbClr val="000000"/>
              </a:buClr>
              <a:buSzPts val="1000"/>
              <a:buFont typeface="Arial"/>
              <a:buNone/>
            </a:pPr>
            <a:endParaRPr sz="1000" b="1" i="0" u="none" strike="noStrike" cap="none">
              <a:solidFill>
                <a:srgbClr val="D02030"/>
              </a:solidFill>
              <a:latin typeface="Inter Medium"/>
              <a:ea typeface="Inter Medium"/>
              <a:cs typeface="Inter Medium"/>
              <a:sym typeface="Inter Medium"/>
            </a:endParaRPr>
          </a:p>
        </p:txBody>
      </p:sp>
      <p:sp>
        <p:nvSpPr>
          <p:cNvPr id="8764" name="Google Shape;8764;p123"/>
          <p:cNvSpPr txBox="1"/>
          <p:nvPr/>
        </p:nvSpPr>
        <p:spPr>
          <a:xfrm>
            <a:off x="659775" y="2282250"/>
            <a:ext cx="3000000" cy="715800"/>
          </a:xfrm>
          <a:prstGeom prst="rect">
            <a:avLst/>
          </a:prstGeom>
          <a:noFill/>
          <a:ln>
            <a:noFill/>
          </a:ln>
        </p:spPr>
        <p:txBody>
          <a:bodyPr spcFirstLastPara="1" wrap="square" lIns="91425" tIns="91425" rIns="91425" bIns="91425" anchor="t" anchorCtr="0">
            <a:spAutoFit/>
          </a:bodyPr>
          <a:lstStyle/>
          <a:p>
            <a:pPr marL="342900" lvl="0" indent="-311151" algn="l" rtl="0">
              <a:lnSpc>
                <a:spcPct val="130000"/>
              </a:lnSpc>
              <a:spcBef>
                <a:spcPts val="1000"/>
              </a:spcBef>
              <a:spcAft>
                <a:spcPts val="0"/>
              </a:spcAft>
              <a:buClr>
                <a:srgbClr val="4D4D4F"/>
              </a:buClr>
              <a:buSzPts val="1500"/>
              <a:buFont typeface="Inter"/>
              <a:buChar char="•"/>
            </a:pPr>
            <a:r>
              <a:rPr lang="en" sz="1500" b="1">
                <a:solidFill>
                  <a:schemeClr val="accent4"/>
                </a:solidFill>
                <a:latin typeface="Inter"/>
                <a:ea typeface="Inter"/>
                <a:cs typeface="Inter"/>
                <a:sym typeface="Inter"/>
              </a:rPr>
              <a:t>Description </a:t>
            </a:r>
            <a:r>
              <a:rPr lang="en" sz="1500">
                <a:solidFill>
                  <a:srgbClr val="4D4D4F"/>
                </a:solidFill>
                <a:latin typeface="Inter"/>
                <a:ea typeface="Inter"/>
                <a:cs typeface="Inter"/>
                <a:sym typeface="Inter"/>
              </a:rPr>
              <a:t>of the service received or item purchased</a:t>
            </a:r>
            <a:endParaRPr sz="1500">
              <a:solidFill>
                <a:srgbClr val="4D4D4F"/>
              </a:solidFill>
              <a:latin typeface="Inter"/>
              <a:ea typeface="Inter"/>
              <a:cs typeface="Inter"/>
              <a:sym typeface="Inter"/>
            </a:endParaRPr>
          </a:p>
        </p:txBody>
      </p:sp>
      <p:grpSp>
        <p:nvGrpSpPr>
          <p:cNvPr id="8765" name="Google Shape;8765;p123"/>
          <p:cNvGrpSpPr/>
          <p:nvPr/>
        </p:nvGrpSpPr>
        <p:grpSpPr>
          <a:xfrm>
            <a:off x="767751" y="1412663"/>
            <a:ext cx="455127" cy="455002"/>
            <a:chOff x="3524600" y="2969925"/>
            <a:chExt cx="90900" cy="90875"/>
          </a:xfrm>
        </p:grpSpPr>
        <p:sp>
          <p:nvSpPr>
            <p:cNvPr id="8766" name="Google Shape;8766;p123"/>
            <p:cNvSpPr/>
            <p:nvPr/>
          </p:nvSpPr>
          <p:spPr>
            <a:xfrm>
              <a:off x="3524600" y="2969925"/>
              <a:ext cx="90900" cy="90875"/>
            </a:xfrm>
            <a:custGeom>
              <a:avLst/>
              <a:gdLst/>
              <a:ahLst/>
              <a:cxnLst/>
              <a:rect l="l" t="t" r="r" b="b"/>
              <a:pathLst>
                <a:path w="3636" h="3635" extrusionOk="0">
                  <a:moveTo>
                    <a:pt x="2681" y="201"/>
                  </a:moveTo>
                  <a:lnTo>
                    <a:pt x="2831" y="218"/>
                  </a:lnTo>
                  <a:lnTo>
                    <a:pt x="2965" y="251"/>
                  </a:lnTo>
                  <a:lnTo>
                    <a:pt x="3099" y="335"/>
                  </a:lnTo>
                  <a:lnTo>
                    <a:pt x="3217" y="419"/>
                  </a:lnTo>
                  <a:lnTo>
                    <a:pt x="3317" y="536"/>
                  </a:lnTo>
                  <a:lnTo>
                    <a:pt x="3384" y="670"/>
                  </a:lnTo>
                  <a:lnTo>
                    <a:pt x="3434" y="821"/>
                  </a:lnTo>
                  <a:lnTo>
                    <a:pt x="3434" y="955"/>
                  </a:lnTo>
                  <a:lnTo>
                    <a:pt x="3434" y="1106"/>
                  </a:lnTo>
                  <a:lnTo>
                    <a:pt x="3384" y="1256"/>
                  </a:lnTo>
                  <a:lnTo>
                    <a:pt x="3317" y="1390"/>
                  </a:lnTo>
                  <a:lnTo>
                    <a:pt x="3217" y="1508"/>
                  </a:lnTo>
                  <a:lnTo>
                    <a:pt x="1508" y="3216"/>
                  </a:lnTo>
                  <a:lnTo>
                    <a:pt x="1391" y="3317"/>
                  </a:lnTo>
                  <a:lnTo>
                    <a:pt x="1257" y="3384"/>
                  </a:lnTo>
                  <a:lnTo>
                    <a:pt x="1106" y="3434"/>
                  </a:lnTo>
                  <a:lnTo>
                    <a:pt x="821" y="3434"/>
                  </a:lnTo>
                  <a:lnTo>
                    <a:pt x="670" y="3384"/>
                  </a:lnTo>
                  <a:lnTo>
                    <a:pt x="536" y="3317"/>
                  </a:lnTo>
                  <a:lnTo>
                    <a:pt x="419" y="3216"/>
                  </a:lnTo>
                  <a:lnTo>
                    <a:pt x="319" y="3099"/>
                  </a:lnTo>
                  <a:lnTo>
                    <a:pt x="252" y="2965"/>
                  </a:lnTo>
                  <a:lnTo>
                    <a:pt x="218" y="2814"/>
                  </a:lnTo>
                  <a:lnTo>
                    <a:pt x="201" y="2680"/>
                  </a:lnTo>
                  <a:lnTo>
                    <a:pt x="218" y="2529"/>
                  </a:lnTo>
                  <a:lnTo>
                    <a:pt x="252" y="2395"/>
                  </a:lnTo>
                  <a:lnTo>
                    <a:pt x="319" y="2261"/>
                  </a:lnTo>
                  <a:lnTo>
                    <a:pt x="419" y="2144"/>
                  </a:lnTo>
                  <a:lnTo>
                    <a:pt x="2145" y="419"/>
                  </a:lnTo>
                  <a:lnTo>
                    <a:pt x="2245" y="335"/>
                  </a:lnTo>
                  <a:lnTo>
                    <a:pt x="2379" y="251"/>
                  </a:lnTo>
                  <a:lnTo>
                    <a:pt x="2530" y="218"/>
                  </a:lnTo>
                  <a:lnTo>
                    <a:pt x="2681" y="201"/>
                  </a:lnTo>
                  <a:close/>
                  <a:moveTo>
                    <a:pt x="2681" y="0"/>
                  </a:moveTo>
                  <a:lnTo>
                    <a:pt x="2480" y="17"/>
                  </a:lnTo>
                  <a:lnTo>
                    <a:pt x="2312" y="67"/>
                  </a:lnTo>
                  <a:lnTo>
                    <a:pt x="2145" y="168"/>
                  </a:lnTo>
                  <a:lnTo>
                    <a:pt x="1994" y="285"/>
                  </a:lnTo>
                  <a:lnTo>
                    <a:pt x="285" y="1993"/>
                  </a:lnTo>
                  <a:lnTo>
                    <a:pt x="218" y="2060"/>
                  </a:lnTo>
                  <a:lnTo>
                    <a:pt x="151" y="2144"/>
                  </a:lnTo>
                  <a:lnTo>
                    <a:pt x="67" y="2312"/>
                  </a:lnTo>
                  <a:lnTo>
                    <a:pt x="17" y="2496"/>
                  </a:lnTo>
                  <a:lnTo>
                    <a:pt x="0" y="2680"/>
                  </a:lnTo>
                  <a:lnTo>
                    <a:pt x="17" y="2864"/>
                  </a:lnTo>
                  <a:lnTo>
                    <a:pt x="67" y="3032"/>
                  </a:lnTo>
                  <a:lnTo>
                    <a:pt x="151" y="3199"/>
                  </a:lnTo>
                  <a:lnTo>
                    <a:pt x="285" y="3367"/>
                  </a:lnTo>
                  <a:lnTo>
                    <a:pt x="436" y="3484"/>
                  </a:lnTo>
                  <a:lnTo>
                    <a:pt x="587" y="3568"/>
                  </a:lnTo>
                  <a:lnTo>
                    <a:pt x="771" y="3618"/>
                  </a:lnTo>
                  <a:lnTo>
                    <a:pt x="955" y="3635"/>
                  </a:lnTo>
                  <a:lnTo>
                    <a:pt x="1156" y="3618"/>
                  </a:lnTo>
                  <a:lnTo>
                    <a:pt x="1340" y="3568"/>
                  </a:lnTo>
                  <a:lnTo>
                    <a:pt x="1491" y="3484"/>
                  </a:lnTo>
                  <a:lnTo>
                    <a:pt x="1642" y="3367"/>
                  </a:lnTo>
                  <a:lnTo>
                    <a:pt x="3367" y="1642"/>
                  </a:lnTo>
                  <a:lnTo>
                    <a:pt x="3418" y="1575"/>
                  </a:lnTo>
                  <a:lnTo>
                    <a:pt x="3485" y="1491"/>
                  </a:lnTo>
                  <a:lnTo>
                    <a:pt x="3568" y="1323"/>
                  </a:lnTo>
                  <a:lnTo>
                    <a:pt x="3619" y="1156"/>
                  </a:lnTo>
                  <a:lnTo>
                    <a:pt x="3635" y="955"/>
                  </a:lnTo>
                  <a:lnTo>
                    <a:pt x="3619" y="771"/>
                  </a:lnTo>
                  <a:lnTo>
                    <a:pt x="3568" y="603"/>
                  </a:lnTo>
                  <a:lnTo>
                    <a:pt x="3485" y="436"/>
                  </a:lnTo>
                  <a:lnTo>
                    <a:pt x="3367" y="285"/>
                  </a:lnTo>
                  <a:lnTo>
                    <a:pt x="3217" y="168"/>
                  </a:lnTo>
                  <a:lnTo>
                    <a:pt x="3049" y="67"/>
                  </a:lnTo>
                  <a:lnTo>
                    <a:pt x="2865" y="17"/>
                  </a:lnTo>
                  <a:lnTo>
                    <a:pt x="2681" y="0"/>
                  </a:ln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767" name="Google Shape;8767;p123"/>
            <p:cNvSpPr/>
            <p:nvPr/>
          </p:nvSpPr>
          <p:spPr>
            <a:xfrm>
              <a:off x="3552225" y="2997550"/>
              <a:ext cx="34375" cy="34375"/>
            </a:xfrm>
            <a:custGeom>
              <a:avLst/>
              <a:gdLst/>
              <a:ahLst/>
              <a:cxnLst/>
              <a:rect l="l" t="t" r="r" b="b"/>
              <a:pathLst>
                <a:path w="1375" h="1375" extrusionOk="0">
                  <a:moveTo>
                    <a:pt x="101" y="1"/>
                  </a:moveTo>
                  <a:lnTo>
                    <a:pt x="68" y="17"/>
                  </a:lnTo>
                  <a:lnTo>
                    <a:pt x="34" y="34"/>
                  </a:lnTo>
                  <a:lnTo>
                    <a:pt x="1" y="68"/>
                  </a:lnTo>
                  <a:lnTo>
                    <a:pt x="1" y="101"/>
                  </a:lnTo>
                  <a:lnTo>
                    <a:pt x="1" y="151"/>
                  </a:lnTo>
                  <a:lnTo>
                    <a:pt x="34" y="185"/>
                  </a:lnTo>
                  <a:lnTo>
                    <a:pt x="1207" y="1357"/>
                  </a:lnTo>
                  <a:lnTo>
                    <a:pt x="1241" y="1374"/>
                  </a:lnTo>
                  <a:lnTo>
                    <a:pt x="1308" y="1374"/>
                  </a:lnTo>
                  <a:lnTo>
                    <a:pt x="1341" y="1357"/>
                  </a:lnTo>
                  <a:lnTo>
                    <a:pt x="1375" y="1324"/>
                  </a:lnTo>
                  <a:lnTo>
                    <a:pt x="1375" y="1274"/>
                  </a:lnTo>
                  <a:lnTo>
                    <a:pt x="1375" y="1240"/>
                  </a:lnTo>
                  <a:lnTo>
                    <a:pt x="1341" y="1207"/>
                  </a:lnTo>
                  <a:lnTo>
                    <a:pt x="168" y="34"/>
                  </a:lnTo>
                  <a:lnTo>
                    <a:pt x="135" y="17"/>
                  </a:lnTo>
                  <a:lnTo>
                    <a:pt x="101" y="1"/>
                  </a:ln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768" name="Google Shape;8768;p123"/>
            <p:cNvSpPr/>
            <p:nvPr/>
          </p:nvSpPr>
          <p:spPr>
            <a:xfrm>
              <a:off x="3590775" y="2995875"/>
              <a:ext cx="13425" cy="13850"/>
            </a:xfrm>
            <a:custGeom>
              <a:avLst/>
              <a:gdLst/>
              <a:ahLst/>
              <a:cxnLst/>
              <a:rect l="l" t="t" r="r" b="b"/>
              <a:pathLst>
                <a:path w="537" h="554" extrusionOk="0">
                  <a:moveTo>
                    <a:pt x="436" y="1"/>
                  </a:moveTo>
                  <a:lnTo>
                    <a:pt x="402" y="17"/>
                  </a:lnTo>
                  <a:lnTo>
                    <a:pt x="369" y="34"/>
                  </a:lnTo>
                  <a:lnTo>
                    <a:pt x="34" y="369"/>
                  </a:lnTo>
                  <a:lnTo>
                    <a:pt x="0" y="403"/>
                  </a:lnTo>
                  <a:lnTo>
                    <a:pt x="0" y="453"/>
                  </a:lnTo>
                  <a:lnTo>
                    <a:pt x="0" y="486"/>
                  </a:lnTo>
                  <a:lnTo>
                    <a:pt x="34" y="520"/>
                  </a:lnTo>
                  <a:lnTo>
                    <a:pt x="67" y="537"/>
                  </a:lnTo>
                  <a:lnTo>
                    <a:pt x="101" y="553"/>
                  </a:lnTo>
                  <a:lnTo>
                    <a:pt x="134" y="537"/>
                  </a:lnTo>
                  <a:lnTo>
                    <a:pt x="168" y="520"/>
                  </a:lnTo>
                  <a:lnTo>
                    <a:pt x="519" y="168"/>
                  </a:lnTo>
                  <a:lnTo>
                    <a:pt x="536" y="135"/>
                  </a:lnTo>
                  <a:lnTo>
                    <a:pt x="536" y="101"/>
                  </a:lnTo>
                  <a:lnTo>
                    <a:pt x="536" y="68"/>
                  </a:lnTo>
                  <a:lnTo>
                    <a:pt x="519" y="34"/>
                  </a:lnTo>
                  <a:lnTo>
                    <a:pt x="486" y="17"/>
                  </a:lnTo>
                  <a:lnTo>
                    <a:pt x="436" y="1"/>
                  </a:ln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8769" name="Google Shape;8769;p123"/>
          <p:cNvSpPr/>
          <p:nvPr/>
        </p:nvSpPr>
        <p:spPr>
          <a:xfrm>
            <a:off x="3801050" y="993525"/>
            <a:ext cx="5028300" cy="4025400"/>
          </a:xfrm>
          <a:prstGeom prst="rect">
            <a:avLst/>
          </a:prstGeom>
          <a:solidFill>
            <a:srgbClr val="7C868F">
              <a:alpha val="60000"/>
            </a:srgbClr>
          </a:solidFill>
          <a:ln w="9525" cap="flat" cmpd="sng">
            <a:solidFill>
              <a:srgbClr val="B0B6BC"/>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Inter"/>
              <a:ea typeface="Inter"/>
              <a:cs typeface="Inter"/>
              <a:sym typeface="Inter"/>
            </a:endParaRPr>
          </a:p>
        </p:txBody>
      </p:sp>
      <p:pic>
        <p:nvPicPr>
          <p:cNvPr id="8770" name="Google Shape;8770;p123"/>
          <p:cNvPicPr preferRelativeResize="0"/>
          <p:nvPr/>
        </p:nvPicPr>
        <p:blipFill rotWithShape="1">
          <a:blip r:embed="rId4">
            <a:alphaModFix/>
          </a:blip>
          <a:srcRect l="39062" t="33292" r="43207" b="33087"/>
          <a:stretch/>
        </p:blipFill>
        <p:spPr>
          <a:xfrm>
            <a:off x="5563000" y="2733050"/>
            <a:ext cx="1206252" cy="1215099"/>
          </a:xfrm>
          <a:prstGeom prst="rect">
            <a:avLst/>
          </a:prstGeom>
          <a:noFill/>
          <a:ln>
            <a:noFill/>
          </a:ln>
          <a:effectLst>
            <a:outerShdw blurRad="57150" dist="19050" dir="5400000" algn="bl" rotWithShape="0">
              <a:srgbClr val="000000">
                <a:alpha val="50000"/>
              </a:srgbClr>
            </a:outerShdw>
          </a:effec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8774"/>
        <p:cNvGrpSpPr/>
        <p:nvPr/>
      </p:nvGrpSpPr>
      <p:grpSpPr>
        <a:xfrm>
          <a:off x="0" y="0"/>
          <a:ext cx="0" cy="0"/>
          <a:chOff x="0" y="0"/>
          <a:chExt cx="0" cy="0"/>
        </a:xfrm>
      </p:grpSpPr>
      <p:grpSp>
        <p:nvGrpSpPr>
          <p:cNvPr id="8775" name="Google Shape;8775;p124"/>
          <p:cNvGrpSpPr/>
          <p:nvPr/>
        </p:nvGrpSpPr>
        <p:grpSpPr>
          <a:xfrm>
            <a:off x="3806381" y="996807"/>
            <a:ext cx="5024885" cy="4012277"/>
            <a:chOff x="3970425" y="673625"/>
            <a:chExt cx="4598175" cy="3723000"/>
          </a:xfrm>
        </p:grpSpPr>
        <p:sp>
          <p:nvSpPr>
            <p:cNvPr id="8776" name="Google Shape;8776;p124"/>
            <p:cNvSpPr/>
            <p:nvPr/>
          </p:nvSpPr>
          <p:spPr>
            <a:xfrm>
              <a:off x="3970425" y="673625"/>
              <a:ext cx="4598100" cy="3723000"/>
            </a:xfrm>
            <a:prstGeom prst="rect">
              <a:avLst/>
            </a:prstGeom>
            <a:solidFill>
              <a:schemeClr val="lt1"/>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8777" name="Google Shape;8777;p124"/>
            <p:cNvPicPr preferRelativeResize="0"/>
            <p:nvPr/>
          </p:nvPicPr>
          <p:blipFill rotWithShape="1">
            <a:blip r:embed="rId3">
              <a:alphaModFix/>
            </a:blip>
            <a:srcRect l="4934" t="6649" r="7576" b="4572"/>
            <a:stretch/>
          </p:blipFill>
          <p:spPr>
            <a:xfrm>
              <a:off x="4031750" y="678575"/>
              <a:ext cx="4462801" cy="2607200"/>
            </a:xfrm>
            <a:prstGeom prst="rect">
              <a:avLst/>
            </a:prstGeom>
            <a:noFill/>
            <a:ln>
              <a:noFill/>
            </a:ln>
          </p:spPr>
        </p:pic>
        <p:pic>
          <p:nvPicPr>
            <p:cNvPr id="8778" name="Google Shape;8778;p124"/>
            <p:cNvPicPr preferRelativeResize="0"/>
            <p:nvPr/>
          </p:nvPicPr>
          <p:blipFill rotWithShape="1">
            <a:blip r:embed="rId4">
              <a:alphaModFix/>
            </a:blip>
            <a:srcRect l="14225" t="33293" r="12898" b="6858"/>
            <a:stretch/>
          </p:blipFill>
          <p:spPr>
            <a:xfrm>
              <a:off x="4031750" y="2284700"/>
              <a:ext cx="4536850" cy="2007151"/>
            </a:xfrm>
            <a:prstGeom prst="rect">
              <a:avLst/>
            </a:prstGeom>
            <a:noFill/>
            <a:ln>
              <a:noFill/>
            </a:ln>
          </p:spPr>
        </p:pic>
      </p:grpSp>
      <p:sp>
        <p:nvSpPr>
          <p:cNvPr id="8779" name="Google Shape;8779;p124"/>
          <p:cNvSpPr txBox="1">
            <a:spLocks noGrp="1"/>
          </p:cNvSpPr>
          <p:nvPr>
            <p:ph type="title"/>
          </p:nvPr>
        </p:nvSpPr>
        <p:spPr>
          <a:xfrm>
            <a:off x="244353" y="200600"/>
            <a:ext cx="8661600" cy="572700"/>
          </a:xfrm>
          <a:prstGeom prst="rect">
            <a:avLst/>
          </a:prstGeom>
          <a:noFill/>
          <a:ln>
            <a:noFill/>
          </a:ln>
        </p:spPr>
        <p:txBody>
          <a:bodyPr spcFirstLastPara="1" wrap="square" lIns="68550" tIns="34275" rIns="68550" bIns="34275" anchor="b" anchorCtr="0">
            <a:normAutofit/>
          </a:bodyPr>
          <a:lstStyle/>
          <a:p>
            <a:pPr marL="0" lvl="0" indent="0" algn="l" rtl="0">
              <a:spcBef>
                <a:spcPts val="0"/>
              </a:spcBef>
              <a:spcAft>
                <a:spcPts val="0"/>
              </a:spcAft>
              <a:buSzPts val="2400"/>
              <a:buNone/>
            </a:pPr>
            <a:r>
              <a:rPr lang="en" sz="2531"/>
              <a:t>Details needed to substantiate </a:t>
            </a:r>
            <a:endParaRPr/>
          </a:p>
        </p:txBody>
      </p:sp>
      <p:sp>
        <p:nvSpPr>
          <p:cNvPr id="8780" name="Google Shape;8780;p124"/>
          <p:cNvSpPr/>
          <p:nvPr/>
        </p:nvSpPr>
        <p:spPr>
          <a:xfrm>
            <a:off x="605925" y="1259315"/>
            <a:ext cx="778800" cy="761700"/>
          </a:xfrm>
          <a:prstGeom prst="ellipse">
            <a:avLst/>
          </a:prstGeom>
          <a:solidFill>
            <a:schemeClr val="accent4"/>
          </a:solidFill>
          <a:ln>
            <a:noFill/>
          </a:ln>
          <a:effectLst>
            <a:outerShdw blurRad="342900" dist="114300" dir="5400000" algn="bl" rotWithShape="0">
              <a:schemeClr val="lt2">
                <a:alpha val="49410"/>
              </a:schemeClr>
            </a:outerShdw>
          </a:effectLst>
        </p:spPr>
        <p:txBody>
          <a:bodyPr spcFirstLastPara="1" wrap="square" lIns="91400" tIns="91400" rIns="91400" bIns="91400" anchor="ctr" anchorCtr="0">
            <a:noAutofit/>
          </a:bodyPr>
          <a:lstStyle/>
          <a:p>
            <a:pPr marL="365663" marR="182831" lvl="0" indent="0" algn="l" rtl="0">
              <a:lnSpc>
                <a:spcPct val="115000"/>
              </a:lnSpc>
              <a:spcBef>
                <a:spcPts val="0"/>
              </a:spcBef>
              <a:spcAft>
                <a:spcPts val="0"/>
              </a:spcAft>
              <a:buClr>
                <a:srgbClr val="000000"/>
              </a:buClr>
              <a:buSzPts val="1000"/>
              <a:buFont typeface="Arial"/>
              <a:buNone/>
            </a:pPr>
            <a:endParaRPr sz="1000" b="1" i="0" u="none" strike="noStrike" cap="none">
              <a:solidFill>
                <a:srgbClr val="D02030"/>
              </a:solidFill>
              <a:latin typeface="Inter Medium"/>
              <a:ea typeface="Inter Medium"/>
              <a:cs typeface="Inter Medium"/>
              <a:sym typeface="Inter Medium"/>
            </a:endParaRPr>
          </a:p>
        </p:txBody>
      </p:sp>
      <p:sp>
        <p:nvSpPr>
          <p:cNvPr id="8781" name="Google Shape;8781;p124"/>
          <p:cNvSpPr txBox="1"/>
          <p:nvPr/>
        </p:nvSpPr>
        <p:spPr>
          <a:xfrm>
            <a:off x="659775" y="2282250"/>
            <a:ext cx="3000000" cy="1015800"/>
          </a:xfrm>
          <a:prstGeom prst="rect">
            <a:avLst/>
          </a:prstGeom>
          <a:noFill/>
          <a:ln>
            <a:noFill/>
          </a:ln>
        </p:spPr>
        <p:txBody>
          <a:bodyPr spcFirstLastPara="1" wrap="square" lIns="91425" tIns="91425" rIns="91425" bIns="91425" anchor="t" anchorCtr="0">
            <a:spAutoFit/>
          </a:bodyPr>
          <a:lstStyle/>
          <a:p>
            <a:pPr marL="342900" lvl="0" indent="-311151" algn="l" rtl="0">
              <a:lnSpc>
                <a:spcPct val="130000"/>
              </a:lnSpc>
              <a:spcBef>
                <a:spcPts val="1000"/>
              </a:spcBef>
              <a:spcAft>
                <a:spcPts val="0"/>
              </a:spcAft>
              <a:buClr>
                <a:srgbClr val="4D4D4F"/>
              </a:buClr>
              <a:buSzPts val="1500"/>
              <a:buFont typeface="Inter"/>
              <a:buChar char="•"/>
            </a:pPr>
            <a:r>
              <a:rPr lang="en" sz="1500" b="1">
                <a:solidFill>
                  <a:schemeClr val="accent4"/>
                </a:solidFill>
                <a:latin typeface="Inter"/>
                <a:ea typeface="Inter"/>
                <a:cs typeface="Inter"/>
                <a:sym typeface="Inter"/>
              </a:rPr>
              <a:t>Dollar Amount </a:t>
            </a:r>
            <a:r>
              <a:rPr lang="en" sz="1500">
                <a:solidFill>
                  <a:srgbClr val="4D4D4F"/>
                </a:solidFill>
                <a:latin typeface="Inter"/>
                <a:ea typeface="Inter"/>
                <a:cs typeface="Inter"/>
                <a:sym typeface="Inter"/>
              </a:rPr>
              <a:t>of the service received or item purchased</a:t>
            </a:r>
            <a:endParaRPr sz="1500">
              <a:solidFill>
                <a:srgbClr val="4D4D4F"/>
              </a:solidFill>
              <a:latin typeface="Inter"/>
              <a:ea typeface="Inter"/>
              <a:cs typeface="Inter"/>
              <a:sym typeface="Inter"/>
            </a:endParaRPr>
          </a:p>
        </p:txBody>
      </p:sp>
      <p:grpSp>
        <p:nvGrpSpPr>
          <p:cNvPr id="8782" name="Google Shape;8782;p124"/>
          <p:cNvGrpSpPr/>
          <p:nvPr/>
        </p:nvGrpSpPr>
        <p:grpSpPr>
          <a:xfrm>
            <a:off x="793613" y="1412677"/>
            <a:ext cx="403434" cy="455004"/>
            <a:chOff x="3519575" y="665025"/>
            <a:chExt cx="91725" cy="103450"/>
          </a:xfrm>
        </p:grpSpPr>
        <p:sp>
          <p:nvSpPr>
            <p:cNvPr id="8783" name="Google Shape;8783;p124"/>
            <p:cNvSpPr/>
            <p:nvPr/>
          </p:nvSpPr>
          <p:spPr>
            <a:xfrm>
              <a:off x="3541775" y="749200"/>
              <a:ext cx="18850" cy="19275"/>
            </a:xfrm>
            <a:custGeom>
              <a:avLst/>
              <a:gdLst/>
              <a:ahLst/>
              <a:cxnLst/>
              <a:rect l="l" t="t" r="r" b="b"/>
              <a:pathLst>
                <a:path w="754" h="771" extrusionOk="0">
                  <a:moveTo>
                    <a:pt x="369" y="201"/>
                  </a:moveTo>
                  <a:lnTo>
                    <a:pt x="452" y="218"/>
                  </a:lnTo>
                  <a:lnTo>
                    <a:pt x="503" y="251"/>
                  </a:lnTo>
                  <a:lnTo>
                    <a:pt x="536" y="318"/>
                  </a:lnTo>
                  <a:lnTo>
                    <a:pt x="553" y="385"/>
                  </a:lnTo>
                  <a:lnTo>
                    <a:pt x="536" y="452"/>
                  </a:lnTo>
                  <a:lnTo>
                    <a:pt x="503" y="519"/>
                  </a:lnTo>
                  <a:lnTo>
                    <a:pt x="452" y="553"/>
                  </a:lnTo>
                  <a:lnTo>
                    <a:pt x="369" y="570"/>
                  </a:lnTo>
                  <a:lnTo>
                    <a:pt x="302" y="553"/>
                  </a:lnTo>
                  <a:lnTo>
                    <a:pt x="251" y="519"/>
                  </a:lnTo>
                  <a:lnTo>
                    <a:pt x="201" y="452"/>
                  </a:lnTo>
                  <a:lnTo>
                    <a:pt x="201" y="385"/>
                  </a:lnTo>
                  <a:lnTo>
                    <a:pt x="201" y="318"/>
                  </a:lnTo>
                  <a:lnTo>
                    <a:pt x="251" y="251"/>
                  </a:lnTo>
                  <a:lnTo>
                    <a:pt x="302" y="218"/>
                  </a:lnTo>
                  <a:lnTo>
                    <a:pt x="369" y="201"/>
                  </a:lnTo>
                  <a:close/>
                  <a:moveTo>
                    <a:pt x="369" y="0"/>
                  </a:moveTo>
                  <a:lnTo>
                    <a:pt x="302" y="17"/>
                  </a:lnTo>
                  <a:lnTo>
                    <a:pt x="218" y="34"/>
                  </a:lnTo>
                  <a:lnTo>
                    <a:pt x="168" y="67"/>
                  </a:lnTo>
                  <a:lnTo>
                    <a:pt x="101" y="117"/>
                  </a:lnTo>
                  <a:lnTo>
                    <a:pt x="50" y="168"/>
                  </a:lnTo>
                  <a:lnTo>
                    <a:pt x="17" y="235"/>
                  </a:lnTo>
                  <a:lnTo>
                    <a:pt x="0" y="302"/>
                  </a:lnTo>
                  <a:lnTo>
                    <a:pt x="0" y="385"/>
                  </a:lnTo>
                  <a:lnTo>
                    <a:pt x="0" y="469"/>
                  </a:lnTo>
                  <a:lnTo>
                    <a:pt x="17" y="536"/>
                  </a:lnTo>
                  <a:lnTo>
                    <a:pt x="50" y="603"/>
                  </a:lnTo>
                  <a:lnTo>
                    <a:pt x="101" y="653"/>
                  </a:lnTo>
                  <a:lnTo>
                    <a:pt x="168" y="704"/>
                  </a:lnTo>
                  <a:lnTo>
                    <a:pt x="218" y="737"/>
                  </a:lnTo>
                  <a:lnTo>
                    <a:pt x="302" y="754"/>
                  </a:lnTo>
                  <a:lnTo>
                    <a:pt x="369" y="771"/>
                  </a:lnTo>
                  <a:lnTo>
                    <a:pt x="452" y="754"/>
                  </a:lnTo>
                  <a:lnTo>
                    <a:pt x="519" y="737"/>
                  </a:lnTo>
                  <a:lnTo>
                    <a:pt x="586" y="704"/>
                  </a:lnTo>
                  <a:lnTo>
                    <a:pt x="637" y="653"/>
                  </a:lnTo>
                  <a:lnTo>
                    <a:pt x="687" y="603"/>
                  </a:lnTo>
                  <a:lnTo>
                    <a:pt x="720" y="536"/>
                  </a:lnTo>
                  <a:lnTo>
                    <a:pt x="754" y="469"/>
                  </a:lnTo>
                  <a:lnTo>
                    <a:pt x="754" y="385"/>
                  </a:lnTo>
                  <a:lnTo>
                    <a:pt x="754" y="302"/>
                  </a:lnTo>
                  <a:lnTo>
                    <a:pt x="720" y="235"/>
                  </a:lnTo>
                  <a:lnTo>
                    <a:pt x="687" y="168"/>
                  </a:lnTo>
                  <a:lnTo>
                    <a:pt x="637" y="117"/>
                  </a:lnTo>
                  <a:lnTo>
                    <a:pt x="586" y="67"/>
                  </a:lnTo>
                  <a:lnTo>
                    <a:pt x="519" y="34"/>
                  </a:lnTo>
                  <a:lnTo>
                    <a:pt x="452" y="17"/>
                  </a:lnTo>
                  <a:lnTo>
                    <a:pt x="369" y="0"/>
                  </a:ln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784" name="Google Shape;8784;p124"/>
            <p:cNvSpPr/>
            <p:nvPr/>
          </p:nvSpPr>
          <p:spPr>
            <a:xfrm>
              <a:off x="3585750" y="749200"/>
              <a:ext cx="19275" cy="19275"/>
            </a:xfrm>
            <a:custGeom>
              <a:avLst/>
              <a:gdLst/>
              <a:ahLst/>
              <a:cxnLst/>
              <a:rect l="l" t="t" r="r" b="b"/>
              <a:pathLst>
                <a:path w="771" h="771" extrusionOk="0">
                  <a:moveTo>
                    <a:pt x="385" y="201"/>
                  </a:moveTo>
                  <a:lnTo>
                    <a:pt x="452" y="218"/>
                  </a:lnTo>
                  <a:lnTo>
                    <a:pt x="503" y="251"/>
                  </a:lnTo>
                  <a:lnTo>
                    <a:pt x="553" y="318"/>
                  </a:lnTo>
                  <a:lnTo>
                    <a:pt x="570" y="385"/>
                  </a:lnTo>
                  <a:lnTo>
                    <a:pt x="553" y="452"/>
                  </a:lnTo>
                  <a:lnTo>
                    <a:pt x="503" y="519"/>
                  </a:lnTo>
                  <a:lnTo>
                    <a:pt x="452" y="553"/>
                  </a:lnTo>
                  <a:lnTo>
                    <a:pt x="385" y="570"/>
                  </a:lnTo>
                  <a:lnTo>
                    <a:pt x="318" y="553"/>
                  </a:lnTo>
                  <a:lnTo>
                    <a:pt x="251" y="519"/>
                  </a:lnTo>
                  <a:lnTo>
                    <a:pt x="218" y="452"/>
                  </a:lnTo>
                  <a:lnTo>
                    <a:pt x="201" y="385"/>
                  </a:lnTo>
                  <a:lnTo>
                    <a:pt x="218" y="318"/>
                  </a:lnTo>
                  <a:lnTo>
                    <a:pt x="251" y="251"/>
                  </a:lnTo>
                  <a:lnTo>
                    <a:pt x="318" y="218"/>
                  </a:lnTo>
                  <a:lnTo>
                    <a:pt x="385" y="201"/>
                  </a:lnTo>
                  <a:close/>
                  <a:moveTo>
                    <a:pt x="385" y="0"/>
                  </a:moveTo>
                  <a:lnTo>
                    <a:pt x="302" y="17"/>
                  </a:lnTo>
                  <a:lnTo>
                    <a:pt x="235" y="34"/>
                  </a:lnTo>
                  <a:lnTo>
                    <a:pt x="168" y="67"/>
                  </a:lnTo>
                  <a:lnTo>
                    <a:pt x="117" y="117"/>
                  </a:lnTo>
                  <a:lnTo>
                    <a:pt x="67" y="168"/>
                  </a:lnTo>
                  <a:lnTo>
                    <a:pt x="34" y="235"/>
                  </a:lnTo>
                  <a:lnTo>
                    <a:pt x="0" y="302"/>
                  </a:lnTo>
                  <a:lnTo>
                    <a:pt x="0" y="385"/>
                  </a:lnTo>
                  <a:lnTo>
                    <a:pt x="0" y="469"/>
                  </a:lnTo>
                  <a:lnTo>
                    <a:pt x="34" y="536"/>
                  </a:lnTo>
                  <a:lnTo>
                    <a:pt x="67" y="603"/>
                  </a:lnTo>
                  <a:lnTo>
                    <a:pt x="117" y="653"/>
                  </a:lnTo>
                  <a:lnTo>
                    <a:pt x="168" y="704"/>
                  </a:lnTo>
                  <a:lnTo>
                    <a:pt x="235" y="737"/>
                  </a:lnTo>
                  <a:lnTo>
                    <a:pt x="302" y="754"/>
                  </a:lnTo>
                  <a:lnTo>
                    <a:pt x="385" y="771"/>
                  </a:lnTo>
                  <a:lnTo>
                    <a:pt x="452" y="754"/>
                  </a:lnTo>
                  <a:lnTo>
                    <a:pt x="536" y="737"/>
                  </a:lnTo>
                  <a:lnTo>
                    <a:pt x="603" y="704"/>
                  </a:lnTo>
                  <a:lnTo>
                    <a:pt x="653" y="653"/>
                  </a:lnTo>
                  <a:lnTo>
                    <a:pt x="704" y="603"/>
                  </a:lnTo>
                  <a:lnTo>
                    <a:pt x="737" y="536"/>
                  </a:lnTo>
                  <a:lnTo>
                    <a:pt x="754" y="469"/>
                  </a:lnTo>
                  <a:lnTo>
                    <a:pt x="771" y="385"/>
                  </a:lnTo>
                  <a:lnTo>
                    <a:pt x="754" y="302"/>
                  </a:lnTo>
                  <a:lnTo>
                    <a:pt x="737" y="235"/>
                  </a:lnTo>
                  <a:lnTo>
                    <a:pt x="704" y="168"/>
                  </a:lnTo>
                  <a:lnTo>
                    <a:pt x="653" y="117"/>
                  </a:lnTo>
                  <a:lnTo>
                    <a:pt x="603" y="67"/>
                  </a:lnTo>
                  <a:lnTo>
                    <a:pt x="536" y="34"/>
                  </a:lnTo>
                  <a:lnTo>
                    <a:pt x="452" y="17"/>
                  </a:lnTo>
                  <a:lnTo>
                    <a:pt x="385" y="0"/>
                  </a:ln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785" name="Google Shape;8785;p124"/>
            <p:cNvSpPr/>
            <p:nvPr/>
          </p:nvSpPr>
          <p:spPr>
            <a:xfrm>
              <a:off x="3519575" y="665025"/>
              <a:ext cx="91725" cy="80425"/>
            </a:xfrm>
            <a:custGeom>
              <a:avLst/>
              <a:gdLst/>
              <a:ahLst/>
              <a:cxnLst/>
              <a:rect l="l" t="t" r="r" b="b"/>
              <a:pathLst>
                <a:path w="3669" h="3217" extrusionOk="0">
                  <a:moveTo>
                    <a:pt x="67" y="0"/>
                  </a:moveTo>
                  <a:lnTo>
                    <a:pt x="34" y="34"/>
                  </a:lnTo>
                  <a:lnTo>
                    <a:pt x="0" y="67"/>
                  </a:lnTo>
                  <a:lnTo>
                    <a:pt x="0" y="101"/>
                  </a:lnTo>
                  <a:lnTo>
                    <a:pt x="0" y="134"/>
                  </a:lnTo>
                  <a:lnTo>
                    <a:pt x="34" y="168"/>
                  </a:lnTo>
                  <a:lnTo>
                    <a:pt x="67" y="201"/>
                  </a:lnTo>
                  <a:lnTo>
                    <a:pt x="436" y="201"/>
                  </a:lnTo>
                  <a:lnTo>
                    <a:pt x="938" y="3133"/>
                  </a:lnTo>
                  <a:lnTo>
                    <a:pt x="938" y="3166"/>
                  </a:lnTo>
                  <a:lnTo>
                    <a:pt x="972" y="3200"/>
                  </a:lnTo>
                  <a:lnTo>
                    <a:pt x="1005" y="3216"/>
                  </a:lnTo>
                  <a:lnTo>
                    <a:pt x="3300" y="3216"/>
                  </a:lnTo>
                  <a:lnTo>
                    <a:pt x="3334" y="3200"/>
                  </a:lnTo>
                  <a:lnTo>
                    <a:pt x="3351" y="3166"/>
                  </a:lnTo>
                  <a:lnTo>
                    <a:pt x="3367" y="3133"/>
                  </a:lnTo>
                  <a:lnTo>
                    <a:pt x="3669" y="1106"/>
                  </a:lnTo>
                  <a:lnTo>
                    <a:pt x="3669" y="1072"/>
                  </a:lnTo>
                  <a:lnTo>
                    <a:pt x="3652" y="1039"/>
                  </a:lnTo>
                  <a:lnTo>
                    <a:pt x="3619" y="1005"/>
                  </a:lnTo>
                  <a:lnTo>
                    <a:pt x="3585" y="989"/>
                  </a:lnTo>
                  <a:lnTo>
                    <a:pt x="1223" y="989"/>
                  </a:lnTo>
                  <a:lnTo>
                    <a:pt x="1173" y="1005"/>
                  </a:lnTo>
                  <a:lnTo>
                    <a:pt x="1139" y="1022"/>
                  </a:lnTo>
                  <a:lnTo>
                    <a:pt x="1123" y="1056"/>
                  </a:lnTo>
                  <a:lnTo>
                    <a:pt x="1123" y="1089"/>
                  </a:lnTo>
                  <a:lnTo>
                    <a:pt x="1123" y="1139"/>
                  </a:lnTo>
                  <a:lnTo>
                    <a:pt x="1139" y="1173"/>
                  </a:lnTo>
                  <a:lnTo>
                    <a:pt x="1173" y="1190"/>
                  </a:lnTo>
                  <a:lnTo>
                    <a:pt x="3468" y="1190"/>
                  </a:lnTo>
                  <a:lnTo>
                    <a:pt x="3183" y="3015"/>
                  </a:lnTo>
                  <a:lnTo>
                    <a:pt x="1123" y="3015"/>
                  </a:lnTo>
                  <a:lnTo>
                    <a:pt x="620" y="84"/>
                  </a:lnTo>
                  <a:lnTo>
                    <a:pt x="603" y="51"/>
                  </a:lnTo>
                  <a:lnTo>
                    <a:pt x="587" y="17"/>
                  </a:lnTo>
                  <a:lnTo>
                    <a:pt x="553" y="0"/>
                  </a:ln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786" name="Google Shape;8786;p124"/>
            <p:cNvSpPr/>
            <p:nvPr/>
          </p:nvSpPr>
          <p:spPr>
            <a:xfrm>
              <a:off x="3592850" y="740400"/>
              <a:ext cx="5050" cy="13850"/>
            </a:xfrm>
            <a:custGeom>
              <a:avLst/>
              <a:gdLst/>
              <a:ahLst/>
              <a:cxnLst/>
              <a:rect l="l" t="t" r="r" b="b"/>
              <a:pathLst>
                <a:path w="202" h="554" extrusionOk="0">
                  <a:moveTo>
                    <a:pt x="101" y="0"/>
                  </a:moveTo>
                  <a:lnTo>
                    <a:pt x="51" y="17"/>
                  </a:lnTo>
                  <a:lnTo>
                    <a:pt x="34" y="34"/>
                  </a:lnTo>
                  <a:lnTo>
                    <a:pt x="1" y="67"/>
                  </a:lnTo>
                  <a:lnTo>
                    <a:pt x="1" y="101"/>
                  </a:lnTo>
                  <a:lnTo>
                    <a:pt x="1" y="453"/>
                  </a:lnTo>
                  <a:lnTo>
                    <a:pt x="1" y="503"/>
                  </a:lnTo>
                  <a:lnTo>
                    <a:pt x="34" y="536"/>
                  </a:lnTo>
                  <a:lnTo>
                    <a:pt x="51" y="553"/>
                  </a:lnTo>
                  <a:lnTo>
                    <a:pt x="135" y="553"/>
                  </a:lnTo>
                  <a:lnTo>
                    <a:pt x="168" y="536"/>
                  </a:lnTo>
                  <a:lnTo>
                    <a:pt x="185" y="503"/>
                  </a:lnTo>
                  <a:lnTo>
                    <a:pt x="202" y="453"/>
                  </a:lnTo>
                  <a:lnTo>
                    <a:pt x="202" y="101"/>
                  </a:lnTo>
                  <a:lnTo>
                    <a:pt x="185" y="67"/>
                  </a:lnTo>
                  <a:lnTo>
                    <a:pt x="168" y="34"/>
                  </a:lnTo>
                  <a:lnTo>
                    <a:pt x="135" y="17"/>
                  </a:lnTo>
                  <a:lnTo>
                    <a:pt x="101" y="0"/>
                  </a:ln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787" name="Google Shape;8787;p124"/>
            <p:cNvSpPr/>
            <p:nvPr/>
          </p:nvSpPr>
          <p:spPr>
            <a:xfrm>
              <a:off x="3548475" y="740400"/>
              <a:ext cx="5050" cy="13850"/>
            </a:xfrm>
            <a:custGeom>
              <a:avLst/>
              <a:gdLst/>
              <a:ahLst/>
              <a:cxnLst/>
              <a:rect l="l" t="t" r="r" b="b"/>
              <a:pathLst>
                <a:path w="202" h="554" extrusionOk="0">
                  <a:moveTo>
                    <a:pt x="101" y="0"/>
                  </a:moveTo>
                  <a:lnTo>
                    <a:pt x="67" y="17"/>
                  </a:lnTo>
                  <a:lnTo>
                    <a:pt x="34" y="34"/>
                  </a:lnTo>
                  <a:lnTo>
                    <a:pt x="17" y="67"/>
                  </a:lnTo>
                  <a:lnTo>
                    <a:pt x="0" y="101"/>
                  </a:lnTo>
                  <a:lnTo>
                    <a:pt x="0" y="453"/>
                  </a:lnTo>
                  <a:lnTo>
                    <a:pt x="17" y="503"/>
                  </a:lnTo>
                  <a:lnTo>
                    <a:pt x="34" y="536"/>
                  </a:lnTo>
                  <a:lnTo>
                    <a:pt x="67" y="553"/>
                  </a:lnTo>
                  <a:lnTo>
                    <a:pt x="151" y="553"/>
                  </a:lnTo>
                  <a:lnTo>
                    <a:pt x="184" y="536"/>
                  </a:lnTo>
                  <a:lnTo>
                    <a:pt x="201" y="503"/>
                  </a:lnTo>
                  <a:lnTo>
                    <a:pt x="201" y="453"/>
                  </a:lnTo>
                  <a:lnTo>
                    <a:pt x="201" y="101"/>
                  </a:lnTo>
                  <a:lnTo>
                    <a:pt x="201" y="67"/>
                  </a:lnTo>
                  <a:lnTo>
                    <a:pt x="184" y="34"/>
                  </a:lnTo>
                  <a:lnTo>
                    <a:pt x="151" y="17"/>
                  </a:lnTo>
                  <a:lnTo>
                    <a:pt x="101" y="0"/>
                  </a:ln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788" name="Google Shape;8788;p124"/>
            <p:cNvSpPr/>
            <p:nvPr/>
          </p:nvSpPr>
          <p:spPr>
            <a:xfrm>
              <a:off x="3569825" y="703125"/>
              <a:ext cx="9650" cy="6725"/>
            </a:xfrm>
            <a:custGeom>
              <a:avLst/>
              <a:gdLst/>
              <a:ahLst/>
              <a:cxnLst/>
              <a:rect l="l" t="t" r="r" b="b"/>
              <a:pathLst>
                <a:path w="386" h="269" extrusionOk="0">
                  <a:moveTo>
                    <a:pt x="67" y="1"/>
                  </a:moveTo>
                  <a:lnTo>
                    <a:pt x="34" y="17"/>
                  </a:lnTo>
                  <a:lnTo>
                    <a:pt x="17" y="51"/>
                  </a:lnTo>
                  <a:lnTo>
                    <a:pt x="0" y="101"/>
                  </a:lnTo>
                  <a:lnTo>
                    <a:pt x="17" y="135"/>
                  </a:lnTo>
                  <a:lnTo>
                    <a:pt x="34" y="168"/>
                  </a:lnTo>
                  <a:lnTo>
                    <a:pt x="67" y="185"/>
                  </a:lnTo>
                  <a:lnTo>
                    <a:pt x="101" y="202"/>
                  </a:lnTo>
                  <a:lnTo>
                    <a:pt x="168" y="202"/>
                  </a:lnTo>
                  <a:lnTo>
                    <a:pt x="218" y="235"/>
                  </a:lnTo>
                  <a:lnTo>
                    <a:pt x="252" y="269"/>
                  </a:lnTo>
                  <a:lnTo>
                    <a:pt x="319" y="269"/>
                  </a:lnTo>
                  <a:lnTo>
                    <a:pt x="352" y="252"/>
                  </a:lnTo>
                  <a:lnTo>
                    <a:pt x="386" y="218"/>
                  </a:lnTo>
                  <a:lnTo>
                    <a:pt x="386" y="185"/>
                  </a:lnTo>
                  <a:lnTo>
                    <a:pt x="386" y="135"/>
                  </a:lnTo>
                  <a:lnTo>
                    <a:pt x="369" y="101"/>
                  </a:lnTo>
                  <a:lnTo>
                    <a:pt x="302" y="68"/>
                  </a:lnTo>
                  <a:lnTo>
                    <a:pt x="252" y="17"/>
                  </a:lnTo>
                  <a:lnTo>
                    <a:pt x="185" y="1"/>
                  </a:ln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789" name="Google Shape;8789;p124"/>
            <p:cNvSpPr/>
            <p:nvPr/>
          </p:nvSpPr>
          <p:spPr>
            <a:xfrm>
              <a:off x="3565225" y="725325"/>
              <a:ext cx="9225" cy="7150"/>
            </a:xfrm>
            <a:custGeom>
              <a:avLst/>
              <a:gdLst/>
              <a:ahLst/>
              <a:cxnLst/>
              <a:rect l="l" t="t" r="r" b="b"/>
              <a:pathLst>
                <a:path w="369" h="286" extrusionOk="0">
                  <a:moveTo>
                    <a:pt x="101" y="0"/>
                  </a:moveTo>
                  <a:lnTo>
                    <a:pt x="67" y="17"/>
                  </a:lnTo>
                  <a:lnTo>
                    <a:pt x="34" y="34"/>
                  </a:lnTo>
                  <a:lnTo>
                    <a:pt x="0" y="67"/>
                  </a:lnTo>
                  <a:lnTo>
                    <a:pt x="0" y="101"/>
                  </a:lnTo>
                  <a:lnTo>
                    <a:pt x="0" y="134"/>
                  </a:lnTo>
                  <a:lnTo>
                    <a:pt x="17" y="168"/>
                  </a:lnTo>
                  <a:lnTo>
                    <a:pt x="67" y="218"/>
                  </a:lnTo>
                  <a:lnTo>
                    <a:pt x="134" y="252"/>
                  </a:lnTo>
                  <a:lnTo>
                    <a:pt x="201" y="285"/>
                  </a:lnTo>
                  <a:lnTo>
                    <a:pt x="318" y="285"/>
                  </a:lnTo>
                  <a:lnTo>
                    <a:pt x="352" y="252"/>
                  </a:lnTo>
                  <a:lnTo>
                    <a:pt x="369" y="218"/>
                  </a:lnTo>
                  <a:lnTo>
                    <a:pt x="369" y="185"/>
                  </a:lnTo>
                  <a:lnTo>
                    <a:pt x="369" y="151"/>
                  </a:lnTo>
                  <a:lnTo>
                    <a:pt x="352" y="118"/>
                  </a:lnTo>
                  <a:lnTo>
                    <a:pt x="318" y="101"/>
                  </a:lnTo>
                  <a:lnTo>
                    <a:pt x="268" y="84"/>
                  </a:lnTo>
                  <a:lnTo>
                    <a:pt x="218" y="67"/>
                  </a:lnTo>
                  <a:lnTo>
                    <a:pt x="168" y="34"/>
                  </a:lnTo>
                  <a:lnTo>
                    <a:pt x="134" y="17"/>
                  </a:lnTo>
                  <a:lnTo>
                    <a:pt x="101" y="0"/>
                  </a:ln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790" name="Google Shape;8790;p124"/>
            <p:cNvSpPr/>
            <p:nvPr/>
          </p:nvSpPr>
          <p:spPr>
            <a:xfrm>
              <a:off x="3563950" y="703125"/>
              <a:ext cx="10925" cy="17200"/>
            </a:xfrm>
            <a:custGeom>
              <a:avLst/>
              <a:gdLst/>
              <a:ahLst/>
              <a:cxnLst/>
              <a:rect l="l" t="t" r="r" b="b"/>
              <a:pathLst>
                <a:path w="437" h="688" extrusionOk="0">
                  <a:moveTo>
                    <a:pt x="269" y="1"/>
                  </a:moveTo>
                  <a:lnTo>
                    <a:pt x="202" y="17"/>
                  </a:lnTo>
                  <a:lnTo>
                    <a:pt x="152" y="51"/>
                  </a:lnTo>
                  <a:lnTo>
                    <a:pt x="101" y="101"/>
                  </a:lnTo>
                  <a:lnTo>
                    <a:pt x="51" y="151"/>
                  </a:lnTo>
                  <a:lnTo>
                    <a:pt x="18" y="202"/>
                  </a:lnTo>
                  <a:lnTo>
                    <a:pt x="1" y="269"/>
                  </a:lnTo>
                  <a:lnTo>
                    <a:pt x="1" y="336"/>
                  </a:lnTo>
                  <a:lnTo>
                    <a:pt x="1" y="403"/>
                  </a:lnTo>
                  <a:lnTo>
                    <a:pt x="18" y="470"/>
                  </a:lnTo>
                  <a:lnTo>
                    <a:pt x="51" y="537"/>
                  </a:lnTo>
                  <a:lnTo>
                    <a:pt x="101" y="587"/>
                  </a:lnTo>
                  <a:lnTo>
                    <a:pt x="152" y="620"/>
                  </a:lnTo>
                  <a:lnTo>
                    <a:pt x="202" y="654"/>
                  </a:lnTo>
                  <a:lnTo>
                    <a:pt x="269" y="671"/>
                  </a:lnTo>
                  <a:lnTo>
                    <a:pt x="336" y="687"/>
                  </a:lnTo>
                  <a:lnTo>
                    <a:pt x="386" y="671"/>
                  </a:lnTo>
                  <a:lnTo>
                    <a:pt x="420" y="654"/>
                  </a:lnTo>
                  <a:lnTo>
                    <a:pt x="436" y="620"/>
                  </a:lnTo>
                  <a:lnTo>
                    <a:pt x="436" y="587"/>
                  </a:lnTo>
                  <a:lnTo>
                    <a:pt x="436" y="553"/>
                  </a:lnTo>
                  <a:lnTo>
                    <a:pt x="420" y="520"/>
                  </a:lnTo>
                  <a:lnTo>
                    <a:pt x="386" y="486"/>
                  </a:lnTo>
                  <a:lnTo>
                    <a:pt x="336" y="486"/>
                  </a:lnTo>
                  <a:lnTo>
                    <a:pt x="286" y="470"/>
                  </a:lnTo>
                  <a:lnTo>
                    <a:pt x="235" y="436"/>
                  </a:lnTo>
                  <a:lnTo>
                    <a:pt x="202" y="403"/>
                  </a:lnTo>
                  <a:lnTo>
                    <a:pt x="202" y="336"/>
                  </a:lnTo>
                  <a:lnTo>
                    <a:pt x="202" y="285"/>
                  </a:lnTo>
                  <a:lnTo>
                    <a:pt x="235" y="235"/>
                  </a:lnTo>
                  <a:lnTo>
                    <a:pt x="286" y="202"/>
                  </a:lnTo>
                  <a:lnTo>
                    <a:pt x="336" y="202"/>
                  </a:lnTo>
                  <a:lnTo>
                    <a:pt x="386" y="185"/>
                  </a:lnTo>
                  <a:lnTo>
                    <a:pt x="420" y="168"/>
                  </a:lnTo>
                  <a:lnTo>
                    <a:pt x="436" y="135"/>
                  </a:lnTo>
                  <a:lnTo>
                    <a:pt x="436" y="101"/>
                  </a:lnTo>
                  <a:lnTo>
                    <a:pt x="436" y="51"/>
                  </a:lnTo>
                  <a:lnTo>
                    <a:pt x="420" y="17"/>
                  </a:lnTo>
                  <a:lnTo>
                    <a:pt x="386" y="1"/>
                  </a:ln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791" name="Google Shape;8791;p124"/>
            <p:cNvSpPr/>
            <p:nvPr/>
          </p:nvSpPr>
          <p:spPr>
            <a:xfrm>
              <a:off x="3569825" y="715275"/>
              <a:ext cx="11325" cy="17200"/>
            </a:xfrm>
            <a:custGeom>
              <a:avLst/>
              <a:gdLst/>
              <a:ahLst/>
              <a:cxnLst/>
              <a:rect l="l" t="t" r="r" b="b"/>
              <a:pathLst>
                <a:path w="453" h="688" extrusionOk="0">
                  <a:moveTo>
                    <a:pt x="67" y="0"/>
                  </a:moveTo>
                  <a:lnTo>
                    <a:pt x="34" y="34"/>
                  </a:lnTo>
                  <a:lnTo>
                    <a:pt x="17" y="67"/>
                  </a:lnTo>
                  <a:lnTo>
                    <a:pt x="0" y="101"/>
                  </a:lnTo>
                  <a:lnTo>
                    <a:pt x="17" y="134"/>
                  </a:lnTo>
                  <a:lnTo>
                    <a:pt x="34" y="168"/>
                  </a:lnTo>
                  <a:lnTo>
                    <a:pt x="67" y="185"/>
                  </a:lnTo>
                  <a:lnTo>
                    <a:pt x="101" y="201"/>
                  </a:lnTo>
                  <a:lnTo>
                    <a:pt x="168" y="218"/>
                  </a:lnTo>
                  <a:lnTo>
                    <a:pt x="201" y="235"/>
                  </a:lnTo>
                  <a:lnTo>
                    <a:pt x="235" y="285"/>
                  </a:lnTo>
                  <a:lnTo>
                    <a:pt x="252" y="335"/>
                  </a:lnTo>
                  <a:lnTo>
                    <a:pt x="235" y="402"/>
                  </a:lnTo>
                  <a:lnTo>
                    <a:pt x="201" y="453"/>
                  </a:lnTo>
                  <a:lnTo>
                    <a:pt x="168" y="469"/>
                  </a:lnTo>
                  <a:lnTo>
                    <a:pt x="101" y="486"/>
                  </a:lnTo>
                  <a:lnTo>
                    <a:pt x="67" y="503"/>
                  </a:lnTo>
                  <a:lnTo>
                    <a:pt x="34" y="520"/>
                  </a:lnTo>
                  <a:lnTo>
                    <a:pt x="17" y="553"/>
                  </a:lnTo>
                  <a:lnTo>
                    <a:pt x="0" y="587"/>
                  </a:lnTo>
                  <a:lnTo>
                    <a:pt x="17" y="620"/>
                  </a:lnTo>
                  <a:lnTo>
                    <a:pt x="34" y="654"/>
                  </a:lnTo>
                  <a:lnTo>
                    <a:pt x="67" y="687"/>
                  </a:lnTo>
                  <a:lnTo>
                    <a:pt x="185" y="687"/>
                  </a:lnTo>
                  <a:lnTo>
                    <a:pt x="235" y="654"/>
                  </a:lnTo>
                  <a:lnTo>
                    <a:pt x="302" y="637"/>
                  </a:lnTo>
                  <a:lnTo>
                    <a:pt x="352" y="587"/>
                  </a:lnTo>
                  <a:lnTo>
                    <a:pt x="386" y="536"/>
                  </a:lnTo>
                  <a:lnTo>
                    <a:pt x="419" y="486"/>
                  </a:lnTo>
                  <a:lnTo>
                    <a:pt x="453" y="419"/>
                  </a:lnTo>
                  <a:lnTo>
                    <a:pt x="453" y="335"/>
                  </a:lnTo>
                  <a:lnTo>
                    <a:pt x="453" y="268"/>
                  </a:lnTo>
                  <a:lnTo>
                    <a:pt x="419" y="201"/>
                  </a:lnTo>
                  <a:lnTo>
                    <a:pt x="386" y="151"/>
                  </a:lnTo>
                  <a:lnTo>
                    <a:pt x="352" y="101"/>
                  </a:lnTo>
                  <a:lnTo>
                    <a:pt x="302" y="51"/>
                  </a:lnTo>
                  <a:lnTo>
                    <a:pt x="235" y="34"/>
                  </a:lnTo>
                  <a:lnTo>
                    <a:pt x="185" y="0"/>
                  </a:ln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792" name="Google Shape;8792;p124"/>
            <p:cNvSpPr/>
            <p:nvPr/>
          </p:nvSpPr>
          <p:spPr>
            <a:xfrm>
              <a:off x="3569400" y="727425"/>
              <a:ext cx="5050" cy="7975"/>
            </a:xfrm>
            <a:custGeom>
              <a:avLst/>
              <a:gdLst/>
              <a:ahLst/>
              <a:cxnLst/>
              <a:rect l="l" t="t" r="r" b="b"/>
              <a:pathLst>
                <a:path w="202" h="319" extrusionOk="0">
                  <a:moveTo>
                    <a:pt x="101" y="0"/>
                  </a:moveTo>
                  <a:lnTo>
                    <a:pt x="68" y="17"/>
                  </a:lnTo>
                  <a:lnTo>
                    <a:pt x="34" y="34"/>
                  </a:lnTo>
                  <a:lnTo>
                    <a:pt x="17" y="67"/>
                  </a:lnTo>
                  <a:lnTo>
                    <a:pt x="1" y="101"/>
                  </a:lnTo>
                  <a:lnTo>
                    <a:pt x="1" y="218"/>
                  </a:lnTo>
                  <a:lnTo>
                    <a:pt x="17" y="268"/>
                  </a:lnTo>
                  <a:lnTo>
                    <a:pt x="34" y="302"/>
                  </a:lnTo>
                  <a:lnTo>
                    <a:pt x="68" y="318"/>
                  </a:lnTo>
                  <a:lnTo>
                    <a:pt x="151" y="318"/>
                  </a:lnTo>
                  <a:lnTo>
                    <a:pt x="185" y="302"/>
                  </a:lnTo>
                  <a:lnTo>
                    <a:pt x="202" y="268"/>
                  </a:lnTo>
                  <a:lnTo>
                    <a:pt x="202" y="218"/>
                  </a:lnTo>
                  <a:lnTo>
                    <a:pt x="202" y="101"/>
                  </a:lnTo>
                  <a:lnTo>
                    <a:pt x="202" y="67"/>
                  </a:lnTo>
                  <a:lnTo>
                    <a:pt x="185" y="34"/>
                  </a:lnTo>
                  <a:lnTo>
                    <a:pt x="151" y="17"/>
                  </a:lnTo>
                  <a:lnTo>
                    <a:pt x="101" y="0"/>
                  </a:ln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793" name="Google Shape;8793;p124"/>
            <p:cNvSpPr/>
            <p:nvPr/>
          </p:nvSpPr>
          <p:spPr>
            <a:xfrm>
              <a:off x="3569400" y="699775"/>
              <a:ext cx="5050" cy="8400"/>
            </a:xfrm>
            <a:custGeom>
              <a:avLst/>
              <a:gdLst/>
              <a:ahLst/>
              <a:cxnLst/>
              <a:rect l="l" t="t" r="r" b="b"/>
              <a:pathLst>
                <a:path w="202" h="336" extrusionOk="0">
                  <a:moveTo>
                    <a:pt x="101" y="1"/>
                  </a:moveTo>
                  <a:lnTo>
                    <a:pt x="68" y="17"/>
                  </a:lnTo>
                  <a:lnTo>
                    <a:pt x="34" y="34"/>
                  </a:lnTo>
                  <a:lnTo>
                    <a:pt x="17" y="68"/>
                  </a:lnTo>
                  <a:lnTo>
                    <a:pt x="1" y="101"/>
                  </a:lnTo>
                  <a:lnTo>
                    <a:pt x="1" y="235"/>
                  </a:lnTo>
                  <a:lnTo>
                    <a:pt x="17" y="269"/>
                  </a:lnTo>
                  <a:lnTo>
                    <a:pt x="34" y="302"/>
                  </a:lnTo>
                  <a:lnTo>
                    <a:pt x="68" y="319"/>
                  </a:lnTo>
                  <a:lnTo>
                    <a:pt x="101" y="336"/>
                  </a:lnTo>
                  <a:lnTo>
                    <a:pt x="151" y="319"/>
                  </a:lnTo>
                  <a:lnTo>
                    <a:pt x="185" y="302"/>
                  </a:lnTo>
                  <a:lnTo>
                    <a:pt x="202" y="269"/>
                  </a:lnTo>
                  <a:lnTo>
                    <a:pt x="202" y="235"/>
                  </a:lnTo>
                  <a:lnTo>
                    <a:pt x="202" y="101"/>
                  </a:lnTo>
                  <a:lnTo>
                    <a:pt x="202" y="68"/>
                  </a:lnTo>
                  <a:lnTo>
                    <a:pt x="185" y="34"/>
                  </a:lnTo>
                  <a:lnTo>
                    <a:pt x="151" y="17"/>
                  </a:lnTo>
                  <a:lnTo>
                    <a:pt x="101" y="1"/>
                  </a:ln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8794" name="Google Shape;8794;p124"/>
          <p:cNvSpPr/>
          <p:nvPr/>
        </p:nvSpPr>
        <p:spPr>
          <a:xfrm>
            <a:off x="3801050" y="993525"/>
            <a:ext cx="5028300" cy="4025400"/>
          </a:xfrm>
          <a:prstGeom prst="rect">
            <a:avLst/>
          </a:prstGeom>
          <a:solidFill>
            <a:srgbClr val="7C868F">
              <a:alpha val="60000"/>
            </a:srgbClr>
          </a:solidFill>
          <a:ln w="9525" cap="flat" cmpd="sng">
            <a:solidFill>
              <a:srgbClr val="B0B6BC"/>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Inter"/>
              <a:ea typeface="Inter"/>
              <a:cs typeface="Inter"/>
              <a:sym typeface="Inter"/>
            </a:endParaRPr>
          </a:p>
        </p:txBody>
      </p:sp>
      <p:pic>
        <p:nvPicPr>
          <p:cNvPr id="8795" name="Google Shape;8795;p124"/>
          <p:cNvPicPr preferRelativeResize="0"/>
          <p:nvPr/>
        </p:nvPicPr>
        <p:blipFill rotWithShape="1">
          <a:blip r:embed="rId4">
            <a:alphaModFix/>
          </a:blip>
          <a:srcRect l="15553" t="76101" r="15318" b="10210"/>
          <a:stretch/>
        </p:blipFill>
        <p:spPr>
          <a:xfrm>
            <a:off x="3963675" y="4280200"/>
            <a:ext cx="4703026" cy="494699"/>
          </a:xfrm>
          <a:prstGeom prst="rect">
            <a:avLst/>
          </a:prstGeom>
          <a:noFill/>
          <a:ln>
            <a:noFill/>
          </a:ln>
          <a:effectLst>
            <a:outerShdw blurRad="57150" dist="19050" dir="5400000" algn="bl" rotWithShape="0">
              <a:srgbClr val="000000">
                <a:alpha val="50000"/>
              </a:srgbClr>
            </a:outerShdw>
          </a:effectLst>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8799"/>
        <p:cNvGrpSpPr/>
        <p:nvPr/>
      </p:nvGrpSpPr>
      <p:grpSpPr>
        <a:xfrm>
          <a:off x="0" y="0"/>
          <a:ext cx="0" cy="0"/>
          <a:chOff x="0" y="0"/>
          <a:chExt cx="0" cy="0"/>
        </a:xfrm>
      </p:grpSpPr>
      <p:sp>
        <p:nvSpPr>
          <p:cNvPr id="8800" name="Google Shape;8800;p125"/>
          <p:cNvSpPr txBox="1"/>
          <p:nvPr/>
        </p:nvSpPr>
        <p:spPr>
          <a:xfrm>
            <a:off x="311700" y="4543425"/>
            <a:ext cx="1212300" cy="3078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800">
              <a:solidFill>
                <a:schemeClr val="dk2"/>
              </a:solidFill>
              <a:latin typeface="Inter Medium"/>
              <a:ea typeface="Inter Medium"/>
              <a:cs typeface="Inter Medium"/>
              <a:sym typeface="Inter Medium"/>
            </a:endParaRPr>
          </a:p>
        </p:txBody>
      </p:sp>
      <p:sp>
        <p:nvSpPr>
          <p:cNvPr id="8801" name="Google Shape;8801;p125"/>
          <p:cNvSpPr txBox="1"/>
          <p:nvPr/>
        </p:nvSpPr>
        <p:spPr>
          <a:xfrm>
            <a:off x="311700" y="4543425"/>
            <a:ext cx="1809900" cy="3078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800">
                <a:solidFill>
                  <a:schemeClr val="dk2"/>
                </a:solidFill>
                <a:latin typeface="Inter Medium"/>
                <a:ea typeface="Inter Medium"/>
                <a:cs typeface="Inter Medium"/>
                <a:sym typeface="Inter Medium"/>
              </a:rPr>
              <a:t>Proprietary &amp; Confidential</a:t>
            </a:r>
            <a:endParaRPr sz="800">
              <a:solidFill>
                <a:schemeClr val="dk2"/>
              </a:solidFill>
              <a:latin typeface="Inter Medium"/>
              <a:ea typeface="Inter Medium"/>
              <a:cs typeface="Inter Medium"/>
              <a:sym typeface="Inter Medium"/>
            </a:endParaRPr>
          </a:p>
        </p:txBody>
      </p:sp>
      <p:sp>
        <p:nvSpPr>
          <p:cNvPr id="8802" name="Google Shape;8802;p125"/>
          <p:cNvSpPr txBox="1">
            <a:spLocks noGrp="1"/>
          </p:cNvSpPr>
          <p:nvPr>
            <p:ph type="ctrTitle"/>
          </p:nvPr>
        </p:nvSpPr>
        <p:spPr>
          <a:xfrm>
            <a:off x="311700" y="1643525"/>
            <a:ext cx="4556700" cy="2610300"/>
          </a:xfrm>
          <a:prstGeom prst="rect">
            <a:avLst/>
          </a:prstGeom>
        </p:spPr>
        <p:txBody>
          <a:bodyPr spcFirstLastPara="1" wrap="square" lIns="91425" tIns="91425" rIns="91425" bIns="91425" anchor="ctr" anchorCtr="0">
            <a:normAutofit fontScale="90000"/>
          </a:bodyPr>
          <a:lstStyle/>
          <a:p>
            <a:pPr marL="0" lvl="0" indent="0" algn="l" rtl="0">
              <a:spcBef>
                <a:spcPts val="0"/>
              </a:spcBef>
              <a:spcAft>
                <a:spcPts val="0"/>
              </a:spcAft>
              <a:buNone/>
            </a:pPr>
            <a:r>
              <a:rPr lang="en" sz="3600"/>
              <a:t>How to upload documentation to an existing claim in your online account</a:t>
            </a:r>
            <a:endParaRPr sz="3600"/>
          </a:p>
          <a:p>
            <a:pPr marL="0" lvl="0" indent="0" algn="l" rtl="0">
              <a:spcBef>
                <a:spcPts val="0"/>
              </a:spcBef>
              <a:spcAft>
                <a:spcPts val="0"/>
              </a:spcAft>
              <a:buNone/>
            </a:pPr>
            <a:endParaRPr sz="3600"/>
          </a:p>
        </p:txBody>
      </p:sp>
      <p:sp>
        <p:nvSpPr>
          <p:cNvPr id="8803" name="Google Shape;8803;p125"/>
          <p:cNvSpPr txBox="1">
            <a:spLocks noGrp="1"/>
          </p:cNvSpPr>
          <p:nvPr>
            <p:ph type="sldNum" idx="4294967295"/>
          </p:nvPr>
        </p:nvSpPr>
        <p:spPr>
          <a:xfrm>
            <a:off x="8671884" y="4749901"/>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20</a:t>
            </a:fld>
            <a:endParaRPr/>
          </a:p>
        </p:txBody>
      </p:sp>
      <p:pic>
        <p:nvPicPr>
          <p:cNvPr id="8804" name="Google Shape;8804;p125"/>
          <p:cNvPicPr preferRelativeResize="0"/>
          <p:nvPr/>
        </p:nvPicPr>
        <p:blipFill rotWithShape="1">
          <a:blip r:embed="rId3">
            <a:alphaModFix/>
          </a:blip>
          <a:srcRect l="13953" t="14941" r="50084" b="12809"/>
          <a:stretch/>
        </p:blipFill>
        <p:spPr>
          <a:xfrm>
            <a:off x="5303750" y="0"/>
            <a:ext cx="3840249" cy="5143500"/>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E2F0F9">
            <a:alpha val="58099"/>
          </a:srgbClr>
        </a:solidFill>
        <a:effectLst/>
      </p:bgPr>
    </p:bg>
    <p:spTree>
      <p:nvGrpSpPr>
        <p:cNvPr id="1" name="Shape 8808"/>
        <p:cNvGrpSpPr/>
        <p:nvPr/>
      </p:nvGrpSpPr>
      <p:grpSpPr>
        <a:xfrm>
          <a:off x="0" y="0"/>
          <a:ext cx="0" cy="0"/>
          <a:chOff x="0" y="0"/>
          <a:chExt cx="0" cy="0"/>
        </a:xfrm>
      </p:grpSpPr>
      <p:sp>
        <p:nvSpPr>
          <p:cNvPr id="8809" name="Google Shape;8809;p126"/>
          <p:cNvSpPr txBox="1">
            <a:spLocks noGrp="1"/>
          </p:cNvSpPr>
          <p:nvPr>
            <p:ph type="title"/>
          </p:nvPr>
        </p:nvSpPr>
        <p:spPr>
          <a:xfrm>
            <a:off x="244350" y="200600"/>
            <a:ext cx="8661600" cy="3114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sz="1955">
                <a:latin typeface="Inter Medium"/>
                <a:ea typeface="Inter Medium"/>
                <a:cs typeface="Inter Medium"/>
                <a:sym typeface="Inter Medium"/>
              </a:rPr>
              <a:t>Upload documentation in your online account</a:t>
            </a:r>
            <a:endParaRPr sz="1955">
              <a:latin typeface="Inter Medium"/>
              <a:ea typeface="Inter Medium"/>
              <a:cs typeface="Inter Medium"/>
              <a:sym typeface="Inter Medium"/>
            </a:endParaRPr>
          </a:p>
          <a:p>
            <a:pPr marL="0" lvl="0" indent="0" algn="l" rtl="0">
              <a:spcBef>
                <a:spcPts val="0"/>
              </a:spcBef>
              <a:spcAft>
                <a:spcPts val="0"/>
              </a:spcAft>
              <a:buNone/>
            </a:pPr>
            <a:endParaRPr sz="1955">
              <a:latin typeface="Inter Medium"/>
              <a:ea typeface="Inter Medium"/>
              <a:cs typeface="Inter Medium"/>
              <a:sym typeface="Inter Medium"/>
            </a:endParaRPr>
          </a:p>
          <a:p>
            <a:pPr marL="0" lvl="0" indent="0" algn="l" rtl="0">
              <a:spcBef>
                <a:spcPts val="0"/>
              </a:spcBef>
              <a:spcAft>
                <a:spcPts val="0"/>
              </a:spcAft>
              <a:buNone/>
            </a:pPr>
            <a:endParaRPr sz="1955">
              <a:latin typeface="Inter Medium"/>
              <a:ea typeface="Inter Medium"/>
              <a:cs typeface="Inter Medium"/>
              <a:sym typeface="Inter Medium"/>
            </a:endParaRPr>
          </a:p>
          <a:p>
            <a:pPr marL="0" lvl="0" indent="0" algn="l" rtl="0">
              <a:spcBef>
                <a:spcPts val="0"/>
              </a:spcBef>
              <a:spcAft>
                <a:spcPts val="0"/>
              </a:spcAft>
              <a:buNone/>
            </a:pPr>
            <a:endParaRPr/>
          </a:p>
        </p:txBody>
      </p:sp>
      <p:pic>
        <p:nvPicPr>
          <p:cNvPr id="8810" name="Google Shape;8810;p126"/>
          <p:cNvPicPr preferRelativeResize="0"/>
          <p:nvPr/>
        </p:nvPicPr>
        <p:blipFill>
          <a:blip r:embed="rId3">
            <a:alphaModFix/>
          </a:blip>
          <a:stretch>
            <a:fillRect/>
          </a:stretch>
        </p:blipFill>
        <p:spPr>
          <a:xfrm>
            <a:off x="5589722" y="16412175"/>
            <a:ext cx="5160401" cy="2954401"/>
          </a:xfrm>
          <a:prstGeom prst="rect">
            <a:avLst/>
          </a:prstGeom>
          <a:noFill/>
          <a:ln>
            <a:noFill/>
          </a:ln>
        </p:spPr>
      </p:pic>
      <p:pic>
        <p:nvPicPr>
          <p:cNvPr id="8811" name="Google Shape;8811;p126"/>
          <p:cNvPicPr preferRelativeResize="0"/>
          <p:nvPr/>
        </p:nvPicPr>
        <p:blipFill rotWithShape="1">
          <a:blip r:embed="rId4">
            <a:alphaModFix/>
          </a:blip>
          <a:srcRect b="31917"/>
          <a:stretch/>
        </p:blipFill>
        <p:spPr>
          <a:xfrm>
            <a:off x="1664675" y="1238300"/>
            <a:ext cx="5814651" cy="3501725"/>
          </a:xfrm>
          <a:prstGeom prst="rect">
            <a:avLst/>
          </a:prstGeom>
          <a:noFill/>
          <a:ln>
            <a:noFill/>
          </a:ln>
          <a:effectLst>
            <a:outerShdw blurRad="57150" dist="19050" dir="5400000" algn="bl" rotWithShape="0">
              <a:srgbClr val="000000">
                <a:alpha val="50000"/>
              </a:srgbClr>
            </a:outerShdw>
          </a:effectLst>
        </p:spPr>
      </p:pic>
      <p:sp>
        <p:nvSpPr>
          <p:cNvPr id="8812" name="Google Shape;8812;p126"/>
          <p:cNvSpPr/>
          <p:nvPr/>
        </p:nvSpPr>
        <p:spPr>
          <a:xfrm rot="10800000">
            <a:off x="1549288" y="3665401"/>
            <a:ext cx="931200" cy="445200"/>
          </a:xfrm>
          <a:prstGeom prst="leftArrow">
            <a:avLst>
              <a:gd name="adj1" fmla="val 50000"/>
              <a:gd name="adj2" fmla="val 50000"/>
            </a:avLst>
          </a:prstGeom>
          <a:solidFill>
            <a:schemeClr val="accent4"/>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E2F0F9">
            <a:alpha val="58099"/>
          </a:srgbClr>
        </a:solidFill>
        <a:effectLst/>
      </p:bgPr>
    </p:bg>
    <p:spTree>
      <p:nvGrpSpPr>
        <p:cNvPr id="1" name="Shape 8816"/>
        <p:cNvGrpSpPr/>
        <p:nvPr/>
      </p:nvGrpSpPr>
      <p:grpSpPr>
        <a:xfrm>
          <a:off x="0" y="0"/>
          <a:ext cx="0" cy="0"/>
          <a:chOff x="0" y="0"/>
          <a:chExt cx="0" cy="0"/>
        </a:xfrm>
      </p:grpSpPr>
      <p:sp>
        <p:nvSpPr>
          <p:cNvPr id="8817" name="Google Shape;8817;p127"/>
          <p:cNvSpPr txBox="1">
            <a:spLocks noGrp="1"/>
          </p:cNvSpPr>
          <p:nvPr>
            <p:ph type="title"/>
          </p:nvPr>
        </p:nvSpPr>
        <p:spPr>
          <a:xfrm>
            <a:off x="244350" y="200600"/>
            <a:ext cx="8661600" cy="3114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sz="1955">
                <a:latin typeface="Inter Medium"/>
                <a:ea typeface="Inter Medium"/>
                <a:cs typeface="Inter Medium"/>
                <a:sym typeface="Inter Medium"/>
              </a:rPr>
              <a:t>Upload documentation in your online account</a:t>
            </a:r>
            <a:endParaRPr sz="1955">
              <a:latin typeface="Inter Medium"/>
              <a:ea typeface="Inter Medium"/>
              <a:cs typeface="Inter Medium"/>
              <a:sym typeface="Inter Medium"/>
            </a:endParaRPr>
          </a:p>
          <a:p>
            <a:pPr marL="0" lvl="0" indent="0" algn="l" rtl="0">
              <a:spcBef>
                <a:spcPts val="0"/>
              </a:spcBef>
              <a:spcAft>
                <a:spcPts val="0"/>
              </a:spcAft>
              <a:buNone/>
            </a:pPr>
            <a:endParaRPr sz="1955">
              <a:latin typeface="Inter Medium"/>
              <a:ea typeface="Inter Medium"/>
              <a:cs typeface="Inter Medium"/>
              <a:sym typeface="Inter Medium"/>
            </a:endParaRPr>
          </a:p>
          <a:p>
            <a:pPr marL="0" lvl="0" indent="0" algn="l" rtl="0">
              <a:spcBef>
                <a:spcPts val="0"/>
              </a:spcBef>
              <a:spcAft>
                <a:spcPts val="0"/>
              </a:spcAft>
              <a:buNone/>
            </a:pPr>
            <a:endParaRPr/>
          </a:p>
        </p:txBody>
      </p:sp>
      <p:pic>
        <p:nvPicPr>
          <p:cNvPr id="8818" name="Google Shape;8818;p127"/>
          <p:cNvPicPr preferRelativeResize="0"/>
          <p:nvPr/>
        </p:nvPicPr>
        <p:blipFill rotWithShape="1">
          <a:blip r:embed="rId3">
            <a:alphaModFix/>
          </a:blip>
          <a:srcRect l="15654" t="43268" r="12635"/>
          <a:stretch/>
        </p:blipFill>
        <p:spPr>
          <a:xfrm>
            <a:off x="1664675" y="1238300"/>
            <a:ext cx="5814650" cy="3507587"/>
          </a:xfrm>
          <a:prstGeom prst="rect">
            <a:avLst/>
          </a:prstGeom>
          <a:noFill/>
          <a:ln>
            <a:noFill/>
          </a:ln>
          <a:effectLst>
            <a:outerShdw blurRad="57150" dist="19050" dir="5400000" algn="bl" rotWithShape="0">
              <a:srgbClr val="000000">
                <a:alpha val="50000"/>
              </a:srgbClr>
            </a:outerShdw>
          </a:effectLst>
        </p:spPr>
      </p:pic>
      <p:sp>
        <p:nvSpPr>
          <p:cNvPr id="8819" name="Google Shape;8819;p127"/>
          <p:cNvSpPr/>
          <p:nvPr/>
        </p:nvSpPr>
        <p:spPr>
          <a:xfrm>
            <a:off x="2017400" y="3041800"/>
            <a:ext cx="2395500" cy="3114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900" b="1">
                <a:solidFill>
                  <a:srgbClr val="CF212F"/>
                </a:solidFill>
                <a:latin typeface="Calibri"/>
                <a:ea typeface="Calibri"/>
                <a:cs typeface="Calibri"/>
                <a:sym typeface="Calibri"/>
              </a:rPr>
              <a:t>!</a:t>
            </a:r>
            <a:r>
              <a:rPr lang="en" sz="800" b="1">
                <a:solidFill>
                  <a:srgbClr val="CF212F"/>
                </a:solidFill>
                <a:latin typeface="Calibri"/>
                <a:ea typeface="Calibri"/>
                <a:cs typeface="Calibri"/>
                <a:sym typeface="Calibri"/>
              </a:rPr>
              <a:t> </a:t>
            </a:r>
            <a:r>
              <a:rPr lang="en" sz="800">
                <a:solidFill>
                  <a:srgbClr val="3D85C6"/>
                </a:solidFill>
              </a:rPr>
              <a:t>1 receipt(s) needed to approve your claims </a:t>
            </a:r>
            <a:endParaRPr sz="400">
              <a:solidFill>
                <a:srgbClr val="3D85C6"/>
              </a:solidFill>
            </a:endParaRPr>
          </a:p>
        </p:txBody>
      </p:sp>
      <p:pic>
        <p:nvPicPr>
          <p:cNvPr id="8820" name="Google Shape;8820;p127"/>
          <p:cNvPicPr preferRelativeResize="0"/>
          <p:nvPr/>
        </p:nvPicPr>
        <p:blipFill rotWithShape="1">
          <a:blip r:embed="rId4">
            <a:alphaModFix/>
          </a:blip>
          <a:srcRect b="31917"/>
          <a:stretch/>
        </p:blipFill>
        <p:spPr>
          <a:xfrm>
            <a:off x="1664675" y="1238300"/>
            <a:ext cx="5814651" cy="3501725"/>
          </a:xfrm>
          <a:prstGeom prst="rect">
            <a:avLst/>
          </a:prstGeom>
          <a:noFill/>
          <a:ln>
            <a:noFill/>
          </a:ln>
        </p:spPr>
      </p:pic>
      <p:pic>
        <p:nvPicPr>
          <p:cNvPr id="8821" name="Google Shape;8821;p127"/>
          <p:cNvPicPr preferRelativeResize="0"/>
          <p:nvPr/>
        </p:nvPicPr>
        <p:blipFill rotWithShape="1">
          <a:blip r:embed="rId5">
            <a:alphaModFix/>
          </a:blip>
          <a:srcRect l="19020" t="20796" r="17555" b="55707"/>
          <a:stretch/>
        </p:blipFill>
        <p:spPr>
          <a:xfrm>
            <a:off x="1664675" y="1813825"/>
            <a:ext cx="5777724" cy="1443774"/>
          </a:xfrm>
          <a:prstGeom prst="rect">
            <a:avLst/>
          </a:prstGeom>
          <a:noFill/>
          <a:ln>
            <a:noFill/>
          </a:ln>
        </p:spPr>
      </p:pic>
      <p:pic>
        <p:nvPicPr>
          <p:cNvPr id="8822" name="Google Shape;8822;p127"/>
          <p:cNvPicPr preferRelativeResize="0"/>
          <p:nvPr/>
        </p:nvPicPr>
        <p:blipFill rotWithShape="1">
          <a:blip r:embed="rId5">
            <a:alphaModFix/>
          </a:blip>
          <a:srcRect l="19020" t="39169" r="17555" b="17114"/>
          <a:stretch/>
        </p:blipFill>
        <p:spPr>
          <a:xfrm>
            <a:off x="1686300" y="2003700"/>
            <a:ext cx="5777701" cy="2686200"/>
          </a:xfrm>
          <a:prstGeom prst="rect">
            <a:avLst/>
          </a:prstGeom>
          <a:noFill/>
          <a:ln>
            <a:noFill/>
          </a:ln>
        </p:spPr>
      </p:pic>
      <p:sp>
        <p:nvSpPr>
          <p:cNvPr id="8823" name="Google Shape;8823;p127"/>
          <p:cNvSpPr/>
          <p:nvPr/>
        </p:nvSpPr>
        <p:spPr>
          <a:xfrm>
            <a:off x="2017400" y="3827825"/>
            <a:ext cx="2395500" cy="3114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800" b="1">
                <a:solidFill>
                  <a:srgbClr val="CF212F"/>
                </a:solidFill>
                <a:latin typeface="Calibri"/>
                <a:ea typeface="Calibri"/>
                <a:cs typeface="Calibri"/>
                <a:sym typeface="Calibri"/>
              </a:rPr>
              <a:t>!</a:t>
            </a:r>
            <a:r>
              <a:rPr lang="en" sz="700" b="1">
                <a:solidFill>
                  <a:srgbClr val="CF212F"/>
                </a:solidFill>
                <a:latin typeface="Calibri"/>
                <a:ea typeface="Calibri"/>
                <a:cs typeface="Calibri"/>
                <a:sym typeface="Calibri"/>
              </a:rPr>
              <a:t> </a:t>
            </a:r>
            <a:r>
              <a:rPr lang="en" sz="700">
                <a:solidFill>
                  <a:srgbClr val="4BA0CC"/>
                </a:solidFill>
              </a:rPr>
              <a:t>1 receipt(s) needed to approve your claims </a:t>
            </a:r>
            <a:endParaRPr sz="300">
              <a:solidFill>
                <a:srgbClr val="4BA0CC"/>
              </a:solidFill>
            </a:endParaRPr>
          </a:p>
        </p:txBody>
      </p:sp>
      <p:sp>
        <p:nvSpPr>
          <p:cNvPr id="8824" name="Google Shape;8824;p127"/>
          <p:cNvSpPr/>
          <p:nvPr/>
        </p:nvSpPr>
        <p:spPr>
          <a:xfrm rot="10800000">
            <a:off x="1086038" y="3760926"/>
            <a:ext cx="931200" cy="445200"/>
          </a:xfrm>
          <a:prstGeom prst="leftArrow">
            <a:avLst>
              <a:gd name="adj1" fmla="val 50000"/>
              <a:gd name="adj2" fmla="val 50000"/>
            </a:avLst>
          </a:prstGeom>
          <a:solidFill>
            <a:schemeClr val="accent4"/>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E2F0F9">
            <a:alpha val="58099"/>
          </a:srgbClr>
        </a:solidFill>
        <a:effectLst/>
      </p:bgPr>
    </p:bg>
    <p:spTree>
      <p:nvGrpSpPr>
        <p:cNvPr id="1" name="Shape 8828"/>
        <p:cNvGrpSpPr/>
        <p:nvPr/>
      </p:nvGrpSpPr>
      <p:grpSpPr>
        <a:xfrm>
          <a:off x="0" y="0"/>
          <a:ext cx="0" cy="0"/>
          <a:chOff x="0" y="0"/>
          <a:chExt cx="0" cy="0"/>
        </a:xfrm>
      </p:grpSpPr>
      <p:sp>
        <p:nvSpPr>
          <p:cNvPr id="8829" name="Google Shape;8829;p128"/>
          <p:cNvSpPr txBox="1">
            <a:spLocks noGrp="1"/>
          </p:cNvSpPr>
          <p:nvPr>
            <p:ph type="title"/>
          </p:nvPr>
        </p:nvSpPr>
        <p:spPr>
          <a:xfrm>
            <a:off x="244350" y="200600"/>
            <a:ext cx="8661600" cy="3114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sz="1955">
                <a:latin typeface="Inter Medium"/>
                <a:ea typeface="Inter Medium"/>
                <a:cs typeface="Inter Medium"/>
                <a:sym typeface="Inter Medium"/>
              </a:rPr>
              <a:t>Upload documentation in your online account</a:t>
            </a:r>
            <a:endParaRPr sz="1955">
              <a:latin typeface="Inter Medium"/>
              <a:ea typeface="Inter Medium"/>
              <a:cs typeface="Inter Medium"/>
              <a:sym typeface="Inter Medium"/>
            </a:endParaRPr>
          </a:p>
          <a:p>
            <a:pPr marL="0" lvl="0" indent="0" algn="l" rtl="0">
              <a:spcBef>
                <a:spcPts val="0"/>
              </a:spcBef>
              <a:spcAft>
                <a:spcPts val="0"/>
              </a:spcAft>
              <a:buNone/>
            </a:pPr>
            <a:endParaRPr sz="1955">
              <a:latin typeface="Inter Medium"/>
              <a:ea typeface="Inter Medium"/>
              <a:cs typeface="Inter Medium"/>
              <a:sym typeface="Inter Medium"/>
            </a:endParaRPr>
          </a:p>
          <a:p>
            <a:pPr marL="0" lvl="0" indent="0" algn="l" rtl="0">
              <a:spcBef>
                <a:spcPts val="0"/>
              </a:spcBef>
              <a:spcAft>
                <a:spcPts val="0"/>
              </a:spcAft>
              <a:buNone/>
            </a:pPr>
            <a:endParaRPr/>
          </a:p>
        </p:txBody>
      </p:sp>
      <p:pic>
        <p:nvPicPr>
          <p:cNvPr id="8830" name="Google Shape;8830;p128"/>
          <p:cNvPicPr preferRelativeResize="0"/>
          <p:nvPr/>
        </p:nvPicPr>
        <p:blipFill rotWithShape="1">
          <a:blip r:embed="rId3">
            <a:alphaModFix/>
          </a:blip>
          <a:srcRect b="31917"/>
          <a:stretch/>
        </p:blipFill>
        <p:spPr>
          <a:xfrm>
            <a:off x="1664675" y="1238300"/>
            <a:ext cx="5814651" cy="3501725"/>
          </a:xfrm>
          <a:prstGeom prst="rect">
            <a:avLst/>
          </a:prstGeom>
          <a:noFill/>
          <a:ln>
            <a:noFill/>
          </a:ln>
        </p:spPr>
      </p:pic>
      <p:pic>
        <p:nvPicPr>
          <p:cNvPr id="8831" name="Google Shape;8831;p128"/>
          <p:cNvPicPr preferRelativeResize="0"/>
          <p:nvPr/>
        </p:nvPicPr>
        <p:blipFill rotWithShape="1">
          <a:blip r:embed="rId4">
            <a:alphaModFix/>
          </a:blip>
          <a:srcRect l="24439" t="28744" r="25632" b="4810"/>
          <a:stretch/>
        </p:blipFill>
        <p:spPr>
          <a:xfrm>
            <a:off x="1664675" y="1162100"/>
            <a:ext cx="5814648" cy="3905201"/>
          </a:xfrm>
          <a:prstGeom prst="rect">
            <a:avLst/>
          </a:prstGeom>
          <a:noFill/>
          <a:ln>
            <a:noFill/>
          </a:ln>
          <a:effectLst>
            <a:outerShdw blurRad="57150" dist="19050" dir="5400000" algn="bl" rotWithShape="0">
              <a:srgbClr val="000000">
                <a:alpha val="50000"/>
              </a:srgbClr>
            </a:outerShdw>
          </a:effectLst>
        </p:spPr>
      </p:pic>
      <p:sp>
        <p:nvSpPr>
          <p:cNvPr id="8832" name="Google Shape;8832;p128"/>
          <p:cNvSpPr/>
          <p:nvPr/>
        </p:nvSpPr>
        <p:spPr>
          <a:xfrm rot="-2215">
            <a:off x="7282413" y="3990390"/>
            <a:ext cx="931200" cy="445200"/>
          </a:xfrm>
          <a:prstGeom prst="leftArrow">
            <a:avLst>
              <a:gd name="adj1" fmla="val 50000"/>
              <a:gd name="adj2" fmla="val 50000"/>
            </a:avLst>
          </a:prstGeom>
          <a:solidFill>
            <a:schemeClr val="accent4"/>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E2F0F9">
            <a:alpha val="58099"/>
          </a:srgbClr>
        </a:solidFill>
        <a:effectLst/>
      </p:bgPr>
    </p:bg>
    <p:spTree>
      <p:nvGrpSpPr>
        <p:cNvPr id="1" name="Shape 8836"/>
        <p:cNvGrpSpPr/>
        <p:nvPr/>
      </p:nvGrpSpPr>
      <p:grpSpPr>
        <a:xfrm>
          <a:off x="0" y="0"/>
          <a:ext cx="0" cy="0"/>
          <a:chOff x="0" y="0"/>
          <a:chExt cx="0" cy="0"/>
        </a:xfrm>
      </p:grpSpPr>
      <p:sp>
        <p:nvSpPr>
          <p:cNvPr id="8837" name="Google Shape;8837;p129"/>
          <p:cNvSpPr txBox="1">
            <a:spLocks noGrp="1"/>
          </p:cNvSpPr>
          <p:nvPr>
            <p:ph type="title"/>
          </p:nvPr>
        </p:nvSpPr>
        <p:spPr>
          <a:xfrm>
            <a:off x="244350" y="200600"/>
            <a:ext cx="8661600" cy="3114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sz="1955">
                <a:latin typeface="Inter Medium"/>
                <a:ea typeface="Inter Medium"/>
                <a:cs typeface="Inter Medium"/>
                <a:sym typeface="Inter Medium"/>
              </a:rPr>
              <a:t>Upload documentation in your online account</a:t>
            </a:r>
            <a:endParaRPr sz="1955">
              <a:latin typeface="Inter Medium"/>
              <a:ea typeface="Inter Medium"/>
              <a:cs typeface="Inter Medium"/>
              <a:sym typeface="Inter Medium"/>
            </a:endParaRPr>
          </a:p>
          <a:p>
            <a:pPr marL="0" lvl="0" indent="0" algn="l" rtl="0">
              <a:spcBef>
                <a:spcPts val="0"/>
              </a:spcBef>
              <a:spcAft>
                <a:spcPts val="0"/>
              </a:spcAft>
              <a:buNone/>
            </a:pPr>
            <a:endParaRPr sz="1955">
              <a:latin typeface="Inter Medium"/>
              <a:ea typeface="Inter Medium"/>
              <a:cs typeface="Inter Medium"/>
              <a:sym typeface="Inter Medium"/>
            </a:endParaRPr>
          </a:p>
          <a:p>
            <a:pPr marL="0" lvl="0" indent="0" algn="l" rtl="0">
              <a:spcBef>
                <a:spcPts val="0"/>
              </a:spcBef>
              <a:spcAft>
                <a:spcPts val="0"/>
              </a:spcAft>
              <a:buNone/>
            </a:pPr>
            <a:endParaRPr/>
          </a:p>
        </p:txBody>
      </p:sp>
      <p:pic>
        <p:nvPicPr>
          <p:cNvPr id="8838" name="Google Shape;8838;p129"/>
          <p:cNvPicPr preferRelativeResize="0"/>
          <p:nvPr/>
        </p:nvPicPr>
        <p:blipFill rotWithShape="1">
          <a:blip r:embed="rId3">
            <a:alphaModFix/>
          </a:blip>
          <a:srcRect l="24530" t="27860" r="25539" b="5694"/>
          <a:stretch/>
        </p:blipFill>
        <p:spPr>
          <a:xfrm>
            <a:off x="1667825" y="1162100"/>
            <a:ext cx="5814648" cy="3905201"/>
          </a:xfrm>
          <a:prstGeom prst="rect">
            <a:avLst/>
          </a:prstGeom>
          <a:noFill/>
          <a:ln>
            <a:noFill/>
          </a:ln>
          <a:effectLst>
            <a:outerShdw blurRad="57150" dist="19050" dir="5400000" algn="bl" rotWithShape="0">
              <a:srgbClr val="000000">
                <a:alpha val="50000"/>
              </a:srgbClr>
            </a:outerShdw>
          </a:effectLst>
        </p:spPr>
      </p:pic>
      <p:sp>
        <p:nvSpPr>
          <p:cNvPr id="8839" name="Google Shape;8839;p129"/>
          <p:cNvSpPr/>
          <p:nvPr/>
        </p:nvSpPr>
        <p:spPr>
          <a:xfrm rot="10800000">
            <a:off x="2341813" y="1755476"/>
            <a:ext cx="931200" cy="445200"/>
          </a:xfrm>
          <a:prstGeom prst="leftArrow">
            <a:avLst>
              <a:gd name="adj1" fmla="val 50000"/>
              <a:gd name="adj2" fmla="val 50000"/>
            </a:avLst>
          </a:prstGeom>
          <a:solidFill>
            <a:schemeClr val="accent4"/>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E2F0F9">
            <a:alpha val="58099"/>
          </a:srgbClr>
        </a:solidFill>
        <a:effectLst/>
      </p:bgPr>
    </p:bg>
    <p:spTree>
      <p:nvGrpSpPr>
        <p:cNvPr id="1" name="Shape 8843"/>
        <p:cNvGrpSpPr/>
        <p:nvPr/>
      </p:nvGrpSpPr>
      <p:grpSpPr>
        <a:xfrm>
          <a:off x="0" y="0"/>
          <a:ext cx="0" cy="0"/>
          <a:chOff x="0" y="0"/>
          <a:chExt cx="0" cy="0"/>
        </a:xfrm>
      </p:grpSpPr>
      <p:sp>
        <p:nvSpPr>
          <p:cNvPr id="8844" name="Google Shape;8844;p130"/>
          <p:cNvSpPr txBox="1">
            <a:spLocks noGrp="1"/>
          </p:cNvSpPr>
          <p:nvPr>
            <p:ph type="title"/>
          </p:nvPr>
        </p:nvSpPr>
        <p:spPr>
          <a:xfrm>
            <a:off x="244350" y="200600"/>
            <a:ext cx="8661600" cy="3114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sz="1955">
                <a:latin typeface="Inter Medium"/>
                <a:ea typeface="Inter Medium"/>
                <a:cs typeface="Inter Medium"/>
                <a:sym typeface="Inter Medium"/>
              </a:rPr>
              <a:t>Upload documentation in your online account</a:t>
            </a:r>
            <a:endParaRPr sz="1955">
              <a:latin typeface="Inter Medium"/>
              <a:ea typeface="Inter Medium"/>
              <a:cs typeface="Inter Medium"/>
              <a:sym typeface="Inter Medium"/>
            </a:endParaRPr>
          </a:p>
          <a:p>
            <a:pPr marL="0" lvl="0" indent="0" algn="l" rtl="0">
              <a:spcBef>
                <a:spcPts val="0"/>
              </a:spcBef>
              <a:spcAft>
                <a:spcPts val="0"/>
              </a:spcAft>
              <a:buNone/>
            </a:pPr>
            <a:endParaRPr sz="1955">
              <a:latin typeface="Inter Medium"/>
              <a:ea typeface="Inter Medium"/>
              <a:cs typeface="Inter Medium"/>
              <a:sym typeface="Inter Medium"/>
            </a:endParaRPr>
          </a:p>
          <a:p>
            <a:pPr marL="0" lvl="0" indent="0" algn="l" rtl="0">
              <a:spcBef>
                <a:spcPts val="0"/>
              </a:spcBef>
              <a:spcAft>
                <a:spcPts val="0"/>
              </a:spcAft>
              <a:buNone/>
            </a:pPr>
            <a:endParaRPr/>
          </a:p>
        </p:txBody>
      </p:sp>
      <p:sp>
        <p:nvSpPr>
          <p:cNvPr id="8845" name="Google Shape;8845;p130"/>
          <p:cNvSpPr/>
          <p:nvPr/>
        </p:nvSpPr>
        <p:spPr>
          <a:xfrm rot="10800000">
            <a:off x="1908238" y="1466426"/>
            <a:ext cx="931200" cy="445200"/>
          </a:xfrm>
          <a:prstGeom prst="leftArrow">
            <a:avLst>
              <a:gd name="adj1" fmla="val 50000"/>
              <a:gd name="adj2" fmla="val 50000"/>
            </a:avLst>
          </a:prstGeom>
          <a:solidFill>
            <a:schemeClr val="accent4"/>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8846" name="Google Shape;8846;p130"/>
          <p:cNvPicPr preferRelativeResize="0"/>
          <p:nvPr/>
        </p:nvPicPr>
        <p:blipFill rotWithShape="1">
          <a:blip r:embed="rId3">
            <a:alphaModFix/>
          </a:blip>
          <a:srcRect l="24530" t="27860" r="25539" b="5694"/>
          <a:stretch/>
        </p:blipFill>
        <p:spPr>
          <a:xfrm>
            <a:off x="1667825" y="1162100"/>
            <a:ext cx="5814648" cy="3905201"/>
          </a:xfrm>
          <a:prstGeom prst="rect">
            <a:avLst/>
          </a:prstGeom>
          <a:noFill/>
          <a:ln>
            <a:noFill/>
          </a:ln>
          <a:effectLst>
            <a:outerShdw blurRad="57150" dist="19050" dir="5400000" algn="bl" rotWithShape="0">
              <a:srgbClr val="000000">
                <a:alpha val="50000"/>
              </a:srgbClr>
            </a:outerShdw>
          </a:effectLst>
        </p:spPr>
      </p:pic>
      <p:pic>
        <p:nvPicPr>
          <p:cNvPr id="8847" name="Google Shape;8847;p130"/>
          <p:cNvPicPr preferRelativeResize="0"/>
          <p:nvPr/>
        </p:nvPicPr>
        <p:blipFill rotWithShape="1">
          <a:blip r:embed="rId4">
            <a:alphaModFix/>
          </a:blip>
          <a:srcRect r="50000" b="43817"/>
          <a:stretch/>
        </p:blipFill>
        <p:spPr>
          <a:xfrm>
            <a:off x="1667825" y="1162100"/>
            <a:ext cx="3711701" cy="2104874"/>
          </a:xfrm>
          <a:prstGeom prst="rect">
            <a:avLst/>
          </a:prstGeom>
          <a:noFill/>
          <a:ln>
            <a:noFill/>
          </a:ln>
          <a:effectLst>
            <a:outerShdw blurRad="57150" dist="19050" dir="5400000" algn="bl" rotWithShape="0">
              <a:srgbClr val="000000">
                <a:alpha val="50000"/>
              </a:srgbClr>
            </a:outerShdw>
          </a:effectLst>
        </p:spPr>
      </p:pic>
      <p:sp>
        <p:nvSpPr>
          <p:cNvPr id="8848" name="Google Shape;8848;p130"/>
          <p:cNvSpPr/>
          <p:nvPr/>
        </p:nvSpPr>
        <p:spPr>
          <a:xfrm rot="-2215">
            <a:off x="4713788" y="1508940"/>
            <a:ext cx="931200" cy="445200"/>
          </a:xfrm>
          <a:prstGeom prst="leftArrow">
            <a:avLst>
              <a:gd name="adj1" fmla="val 50000"/>
              <a:gd name="adj2" fmla="val 50000"/>
            </a:avLst>
          </a:prstGeom>
          <a:solidFill>
            <a:schemeClr val="accent4"/>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E2F0F9">
            <a:alpha val="58099"/>
          </a:srgbClr>
        </a:solidFill>
        <a:effectLst/>
      </p:bgPr>
    </p:bg>
    <p:spTree>
      <p:nvGrpSpPr>
        <p:cNvPr id="1" name="Shape 8852"/>
        <p:cNvGrpSpPr/>
        <p:nvPr/>
      </p:nvGrpSpPr>
      <p:grpSpPr>
        <a:xfrm>
          <a:off x="0" y="0"/>
          <a:ext cx="0" cy="0"/>
          <a:chOff x="0" y="0"/>
          <a:chExt cx="0" cy="0"/>
        </a:xfrm>
      </p:grpSpPr>
      <p:sp>
        <p:nvSpPr>
          <p:cNvPr id="8853" name="Google Shape;8853;p131"/>
          <p:cNvSpPr txBox="1">
            <a:spLocks noGrp="1"/>
          </p:cNvSpPr>
          <p:nvPr>
            <p:ph type="title"/>
          </p:nvPr>
        </p:nvSpPr>
        <p:spPr>
          <a:xfrm>
            <a:off x="244350" y="200600"/>
            <a:ext cx="8661600" cy="3114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sz="1955">
                <a:latin typeface="Inter Medium"/>
                <a:ea typeface="Inter Medium"/>
                <a:cs typeface="Inter Medium"/>
                <a:sym typeface="Inter Medium"/>
              </a:rPr>
              <a:t>Upload documentation in your online account</a:t>
            </a:r>
            <a:endParaRPr sz="1955">
              <a:latin typeface="Inter Medium"/>
              <a:ea typeface="Inter Medium"/>
              <a:cs typeface="Inter Medium"/>
              <a:sym typeface="Inter Medium"/>
            </a:endParaRPr>
          </a:p>
          <a:p>
            <a:pPr marL="0" lvl="0" indent="0" algn="l" rtl="0">
              <a:spcBef>
                <a:spcPts val="0"/>
              </a:spcBef>
              <a:spcAft>
                <a:spcPts val="0"/>
              </a:spcAft>
              <a:buNone/>
            </a:pPr>
            <a:endParaRPr sz="1955">
              <a:latin typeface="Inter Medium"/>
              <a:ea typeface="Inter Medium"/>
              <a:cs typeface="Inter Medium"/>
              <a:sym typeface="Inter Medium"/>
            </a:endParaRPr>
          </a:p>
          <a:p>
            <a:pPr marL="0" lvl="0" indent="0" algn="l" rtl="0">
              <a:spcBef>
                <a:spcPts val="0"/>
              </a:spcBef>
              <a:spcAft>
                <a:spcPts val="0"/>
              </a:spcAft>
              <a:buNone/>
            </a:pPr>
            <a:endParaRPr/>
          </a:p>
        </p:txBody>
      </p:sp>
      <p:pic>
        <p:nvPicPr>
          <p:cNvPr id="8854" name="Google Shape;8854;p131"/>
          <p:cNvPicPr preferRelativeResize="0"/>
          <p:nvPr/>
        </p:nvPicPr>
        <p:blipFill rotWithShape="1">
          <a:blip r:embed="rId3">
            <a:alphaModFix/>
          </a:blip>
          <a:srcRect l="24530" t="27860" r="25539" b="5694"/>
          <a:stretch/>
        </p:blipFill>
        <p:spPr>
          <a:xfrm>
            <a:off x="1667825" y="1162100"/>
            <a:ext cx="5814648" cy="3905201"/>
          </a:xfrm>
          <a:prstGeom prst="rect">
            <a:avLst/>
          </a:prstGeom>
          <a:noFill/>
          <a:ln>
            <a:noFill/>
          </a:ln>
          <a:effectLst>
            <a:outerShdw blurRad="57150" dist="19050" dir="5400000" algn="bl" rotWithShape="0">
              <a:srgbClr val="000000">
                <a:alpha val="50000"/>
              </a:srgbClr>
            </a:outerShdw>
          </a:effectLst>
        </p:spPr>
      </p:pic>
      <p:pic>
        <p:nvPicPr>
          <p:cNvPr id="8855" name="Google Shape;8855;p131"/>
          <p:cNvPicPr preferRelativeResize="0"/>
          <p:nvPr/>
        </p:nvPicPr>
        <p:blipFill rotWithShape="1">
          <a:blip r:embed="rId4">
            <a:alphaModFix/>
          </a:blip>
          <a:srcRect t="7715"/>
          <a:stretch/>
        </p:blipFill>
        <p:spPr>
          <a:xfrm>
            <a:off x="3176775" y="1224750"/>
            <a:ext cx="2840375" cy="2484700"/>
          </a:xfrm>
          <a:prstGeom prst="rect">
            <a:avLst/>
          </a:prstGeom>
          <a:noFill/>
          <a:ln>
            <a:noFill/>
          </a:ln>
        </p:spPr>
      </p:pic>
      <p:sp>
        <p:nvSpPr>
          <p:cNvPr id="8856" name="Google Shape;8856;p131"/>
          <p:cNvSpPr/>
          <p:nvPr/>
        </p:nvSpPr>
        <p:spPr>
          <a:xfrm rot="-2215">
            <a:off x="5861488" y="3226265"/>
            <a:ext cx="931200" cy="445200"/>
          </a:xfrm>
          <a:prstGeom prst="leftArrow">
            <a:avLst>
              <a:gd name="adj1" fmla="val 50000"/>
              <a:gd name="adj2" fmla="val 50000"/>
            </a:avLst>
          </a:prstGeom>
          <a:solidFill>
            <a:schemeClr val="accent4"/>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E2F0F9">
            <a:alpha val="58099"/>
          </a:srgbClr>
        </a:solidFill>
        <a:effectLst/>
      </p:bgPr>
    </p:bg>
    <p:spTree>
      <p:nvGrpSpPr>
        <p:cNvPr id="1" name="Shape 8860"/>
        <p:cNvGrpSpPr/>
        <p:nvPr/>
      </p:nvGrpSpPr>
      <p:grpSpPr>
        <a:xfrm>
          <a:off x="0" y="0"/>
          <a:ext cx="0" cy="0"/>
          <a:chOff x="0" y="0"/>
          <a:chExt cx="0" cy="0"/>
        </a:xfrm>
      </p:grpSpPr>
      <p:sp>
        <p:nvSpPr>
          <p:cNvPr id="8861" name="Google Shape;8861;p132"/>
          <p:cNvSpPr txBox="1">
            <a:spLocks noGrp="1"/>
          </p:cNvSpPr>
          <p:nvPr>
            <p:ph type="title"/>
          </p:nvPr>
        </p:nvSpPr>
        <p:spPr>
          <a:xfrm>
            <a:off x="244350" y="200600"/>
            <a:ext cx="8661600" cy="3114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sz="1955">
                <a:latin typeface="Inter Medium"/>
                <a:ea typeface="Inter Medium"/>
                <a:cs typeface="Inter Medium"/>
                <a:sym typeface="Inter Medium"/>
              </a:rPr>
              <a:t>Upload documentation in your online account</a:t>
            </a:r>
            <a:endParaRPr sz="1955">
              <a:latin typeface="Inter Medium"/>
              <a:ea typeface="Inter Medium"/>
              <a:cs typeface="Inter Medium"/>
              <a:sym typeface="Inter Medium"/>
            </a:endParaRPr>
          </a:p>
          <a:p>
            <a:pPr marL="0" lvl="0" indent="0" algn="l" rtl="0">
              <a:spcBef>
                <a:spcPts val="0"/>
              </a:spcBef>
              <a:spcAft>
                <a:spcPts val="0"/>
              </a:spcAft>
              <a:buNone/>
            </a:pPr>
            <a:endParaRPr sz="1955">
              <a:latin typeface="Inter Medium"/>
              <a:ea typeface="Inter Medium"/>
              <a:cs typeface="Inter Medium"/>
              <a:sym typeface="Inter Medium"/>
            </a:endParaRPr>
          </a:p>
          <a:p>
            <a:pPr marL="0" lvl="0" indent="0" algn="l" rtl="0">
              <a:spcBef>
                <a:spcPts val="0"/>
              </a:spcBef>
              <a:spcAft>
                <a:spcPts val="0"/>
              </a:spcAft>
              <a:buNone/>
            </a:pPr>
            <a:endParaRPr/>
          </a:p>
        </p:txBody>
      </p:sp>
      <p:pic>
        <p:nvPicPr>
          <p:cNvPr id="8862" name="Google Shape;8862;p132"/>
          <p:cNvPicPr preferRelativeResize="0"/>
          <p:nvPr/>
        </p:nvPicPr>
        <p:blipFill rotWithShape="1">
          <a:blip r:embed="rId3">
            <a:alphaModFix/>
          </a:blip>
          <a:srcRect b="31917"/>
          <a:stretch/>
        </p:blipFill>
        <p:spPr>
          <a:xfrm>
            <a:off x="1664675" y="1238300"/>
            <a:ext cx="5814651" cy="3501725"/>
          </a:xfrm>
          <a:prstGeom prst="rect">
            <a:avLst/>
          </a:prstGeom>
          <a:noFill/>
          <a:ln>
            <a:noFill/>
          </a:ln>
        </p:spPr>
      </p:pic>
      <p:pic>
        <p:nvPicPr>
          <p:cNvPr id="8863" name="Google Shape;8863;p132"/>
          <p:cNvPicPr preferRelativeResize="0"/>
          <p:nvPr/>
        </p:nvPicPr>
        <p:blipFill rotWithShape="1">
          <a:blip r:embed="rId4">
            <a:alphaModFix/>
          </a:blip>
          <a:srcRect l="24439" t="28744" r="25632" b="4810"/>
          <a:stretch/>
        </p:blipFill>
        <p:spPr>
          <a:xfrm>
            <a:off x="1664675" y="1162100"/>
            <a:ext cx="5814648" cy="3905201"/>
          </a:xfrm>
          <a:prstGeom prst="rect">
            <a:avLst/>
          </a:prstGeom>
          <a:noFill/>
          <a:ln>
            <a:noFill/>
          </a:ln>
          <a:effectLst>
            <a:outerShdw blurRad="57150" dist="19050" dir="5400000" algn="bl" rotWithShape="0">
              <a:srgbClr val="000000">
                <a:alpha val="50000"/>
              </a:srgbClr>
            </a:outerShdw>
          </a:effectLst>
        </p:spPr>
      </p:pic>
      <p:sp>
        <p:nvSpPr>
          <p:cNvPr id="8864" name="Google Shape;8864;p132"/>
          <p:cNvSpPr/>
          <p:nvPr/>
        </p:nvSpPr>
        <p:spPr>
          <a:xfrm rot="10797785">
            <a:off x="853863" y="2126240"/>
            <a:ext cx="931200" cy="445200"/>
          </a:xfrm>
          <a:prstGeom prst="leftArrow">
            <a:avLst>
              <a:gd name="adj1" fmla="val 50000"/>
              <a:gd name="adj2" fmla="val 50000"/>
            </a:avLst>
          </a:prstGeom>
          <a:solidFill>
            <a:schemeClr val="accent4"/>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8865" name="Google Shape;8865;p132"/>
          <p:cNvPicPr preferRelativeResize="0"/>
          <p:nvPr/>
        </p:nvPicPr>
        <p:blipFill rotWithShape="1">
          <a:blip r:embed="rId5">
            <a:alphaModFix/>
          </a:blip>
          <a:srcRect l="26118" t="37546" r="27050" b="6968"/>
          <a:stretch/>
        </p:blipFill>
        <p:spPr>
          <a:xfrm>
            <a:off x="1785075" y="1734625"/>
            <a:ext cx="5573851" cy="3332674"/>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E2F0F9">
            <a:alpha val="58099"/>
          </a:srgbClr>
        </a:solidFill>
        <a:effectLst/>
      </p:bgPr>
    </p:bg>
    <p:spTree>
      <p:nvGrpSpPr>
        <p:cNvPr id="1" name="Shape 8869"/>
        <p:cNvGrpSpPr/>
        <p:nvPr/>
      </p:nvGrpSpPr>
      <p:grpSpPr>
        <a:xfrm>
          <a:off x="0" y="0"/>
          <a:ext cx="0" cy="0"/>
          <a:chOff x="0" y="0"/>
          <a:chExt cx="0" cy="0"/>
        </a:xfrm>
      </p:grpSpPr>
      <p:sp>
        <p:nvSpPr>
          <p:cNvPr id="8870" name="Google Shape;8870;p133"/>
          <p:cNvSpPr txBox="1">
            <a:spLocks noGrp="1"/>
          </p:cNvSpPr>
          <p:nvPr>
            <p:ph type="title"/>
          </p:nvPr>
        </p:nvSpPr>
        <p:spPr>
          <a:xfrm>
            <a:off x="244350" y="200600"/>
            <a:ext cx="8661600" cy="3114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sz="1955">
                <a:latin typeface="Inter Medium"/>
                <a:ea typeface="Inter Medium"/>
                <a:cs typeface="Inter Medium"/>
                <a:sym typeface="Inter Medium"/>
              </a:rPr>
              <a:t>Upload documentation in your online account</a:t>
            </a:r>
            <a:endParaRPr sz="1955">
              <a:latin typeface="Inter Medium"/>
              <a:ea typeface="Inter Medium"/>
              <a:cs typeface="Inter Medium"/>
              <a:sym typeface="Inter Medium"/>
            </a:endParaRPr>
          </a:p>
          <a:p>
            <a:pPr marL="0" lvl="0" indent="0" algn="l" rtl="0">
              <a:spcBef>
                <a:spcPts val="0"/>
              </a:spcBef>
              <a:spcAft>
                <a:spcPts val="0"/>
              </a:spcAft>
              <a:buNone/>
            </a:pPr>
            <a:endParaRPr sz="1955">
              <a:latin typeface="Inter Medium"/>
              <a:ea typeface="Inter Medium"/>
              <a:cs typeface="Inter Medium"/>
              <a:sym typeface="Inter Medium"/>
            </a:endParaRPr>
          </a:p>
          <a:p>
            <a:pPr marL="0" lvl="0" indent="0" algn="l" rtl="0">
              <a:spcBef>
                <a:spcPts val="0"/>
              </a:spcBef>
              <a:spcAft>
                <a:spcPts val="0"/>
              </a:spcAft>
              <a:buNone/>
            </a:pPr>
            <a:endParaRPr/>
          </a:p>
        </p:txBody>
      </p:sp>
      <p:pic>
        <p:nvPicPr>
          <p:cNvPr id="8871" name="Google Shape;8871;p133"/>
          <p:cNvPicPr preferRelativeResize="0"/>
          <p:nvPr/>
        </p:nvPicPr>
        <p:blipFill rotWithShape="1">
          <a:blip r:embed="rId3">
            <a:alphaModFix/>
          </a:blip>
          <a:srcRect b="31917"/>
          <a:stretch/>
        </p:blipFill>
        <p:spPr>
          <a:xfrm>
            <a:off x="1664675" y="1238300"/>
            <a:ext cx="5814651" cy="3501725"/>
          </a:xfrm>
          <a:prstGeom prst="rect">
            <a:avLst/>
          </a:prstGeom>
          <a:noFill/>
          <a:ln>
            <a:noFill/>
          </a:ln>
        </p:spPr>
      </p:pic>
      <p:pic>
        <p:nvPicPr>
          <p:cNvPr id="8872" name="Google Shape;8872;p133"/>
          <p:cNvPicPr preferRelativeResize="0"/>
          <p:nvPr/>
        </p:nvPicPr>
        <p:blipFill rotWithShape="1">
          <a:blip r:embed="rId4">
            <a:alphaModFix/>
          </a:blip>
          <a:srcRect l="24439" t="28744" r="25632" b="4810"/>
          <a:stretch/>
        </p:blipFill>
        <p:spPr>
          <a:xfrm>
            <a:off x="1664675" y="1162100"/>
            <a:ext cx="5814648" cy="3905201"/>
          </a:xfrm>
          <a:prstGeom prst="rect">
            <a:avLst/>
          </a:prstGeom>
          <a:noFill/>
          <a:ln>
            <a:noFill/>
          </a:ln>
          <a:effectLst>
            <a:outerShdw blurRad="57150" dist="19050" dir="5400000" algn="bl" rotWithShape="0">
              <a:srgbClr val="000000">
                <a:alpha val="50000"/>
              </a:srgbClr>
            </a:outerShdw>
          </a:effectLst>
        </p:spPr>
      </p:pic>
      <p:pic>
        <p:nvPicPr>
          <p:cNvPr id="8873" name="Google Shape;8873;p133"/>
          <p:cNvPicPr preferRelativeResize="0"/>
          <p:nvPr/>
        </p:nvPicPr>
        <p:blipFill rotWithShape="1">
          <a:blip r:embed="rId5">
            <a:alphaModFix/>
          </a:blip>
          <a:srcRect l="26118" t="37546" r="27050" b="6968"/>
          <a:stretch/>
        </p:blipFill>
        <p:spPr>
          <a:xfrm>
            <a:off x="1785075" y="1734625"/>
            <a:ext cx="5573851" cy="3332674"/>
          </a:xfrm>
          <a:prstGeom prst="rect">
            <a:avLst/>
          </a:prstGeom>
          <a:noFill/>
          <a:ln>
            <a:noFill/>
          </a:ln>
        </p:spPr>
      </p:pic>
      <p:sp>
        <p:nvSpPr>
          <p:cNvPr id="8874" name="Google Shape;8874;p133"/>
          <p:cNvSpPr/>
          <p:nvPr/>
        </p:nvSpPr>
        <p:spPr>
          <a:xfrm rot="-2215">
            <a:off x="7085588" y="4331865"/>
            <a:ext cx="931200" cy="445200"/>
          </a:xfrm>
          <a:prstGeom prst="leftArrow">
            <a:avLst>
              <a:gd name="adj1" fmla="val 50000"/>
              <a:gd name="adj2" fmla="val 50000"/>
            </a:avLst>
          </a:prstGeom>
          <a:solidFill>
            <a:schemeClr val="accent4"/>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8878"/>
        <p:cNvGrpSpPr/>
        <p:nvPr/>
      </p:nvGrpSpPr>
      <p:grpSpPr>
        <a:xfrm>
          <a:off x="0" y="0"/>
          <a:ext cx="0" cy="0"/>
          <a:chOff x="0" y="0"/>
          <a:chExt cx="0" cy="0"/>
        </a:xfrm>
      </p:grpSpPr>
      <p:sp>
        <p:nvSpPr>
          <p:cNvPr id="8879" name="Google Shape;8879;p134"/>
          <p:cNvSpPr txBox="1"/>
          <p:nvPr/>
        </p:nvSpPr>
        <p:spPr>
          <a:xfrm>
            <a:off x="311700" y="4543425"/>
            <a:ext cx="1212300" cy="3078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800">
              <a:solidFill>
                <a:schemeClr val="dk2"/>
              </a:solidFill>
              <a:latin typeface="Inter Medium"/>
              <a:ea typeface="Inter Medium"/>
              <a:cs typeface="Inter Medium"/>
              <a:sym typeface="Inter Medium"/>
            </a:endParaRPr>
          </a:p>
        </p:txBody>
      </p:sp>
      <p:sp>
        <p:nvSpPr>
          <p:cNvPr id="8880" name="Google Shape;8880;p134"/>
          <p:cNvSpPr txBox="1"/>
          <p:nvPr/>
        </p:nvSpPr>
        <p:spPr>
          <a:xfrm>
            <a:off x="311700" y="4543425"/>
            <a:ext cx="1809900" cy="3078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800">
                <a:solidFill>
                  <a:schemeClr val="dk2"/>
                </a:solidFill>
                <a:latin typeface="Inter Medium"/>
                <a:ea typeface="Inter Medium"/>
                <a:cs typeface="Inter Medium"/>
                <a:sym typeface="Inter Medium"/>
              </a:rPr>
              <a:t>Proprietary &amp; Confidential</a:t>
            </a:r>
            <a:endParaRPr sz="800">
              <a:solidFill>
                <a:schemeClr val="dk2"/>
              </a:solidFill>
              <a:latin typeface="Inter Medium"/>
              <a:ea typeface="Inter Medium"/>
              <a:cs typeface="Inter Medium"/>
              <a:sym typeface="Inter Medium"/>
            </a:endParaRPr>
          </a:p>
        </p:txBody>
      </p:sp>
      <p:sp>
        <p:nvSpPr>
          <p:cNvPr id="8881" name="Google Shape;8881;p134"/>
          <p:cNvSpPr txBox="1">
            <a:spLocks noGrp="1"/>
          </p:cNvSpPr>
          <p:nvPr>
            <p:ph type="sldNum" idx="4294967295"/>
          </p:nvPr>
        </p:nvSpPr>
        <p:spPr>
          <a:xfrm>
            <a:off x="8671884" y="4749901"/>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29</a:t>
            </a:fld>
            <a:endParaRPr/>
          </a:p>
        </p:txBody>
      </p:sp>
      <p:pic>
        <p:nvPicPr>
          <p:cNvPr id="8882" name="Google Shape;8882;p134"/>
          <p:cNvPicPr preferRelativeResize="0"/>
          <p:nvPr/>
        </p:nvPicPr>
        <p:blipFill rotWithShape="1">
          <a:blip r:embed="rId3">
            <a:alphaModFix/>
          </a:blip>
          <a:srcRect t="6219" b="9740"/>
          <a:stretch/>
        </p:blipFill>
        <p:spPr>
          <a:xfrm>
            <a:off x="5064875" y="0"/>
            <a:ext cx="4079125" cy="5143501"/>
          </a:xfrm>
          <a:prstGeom prst="rect">
            <a:avLst/>
          </a:prstGeom>
          <a:noFill/>
          <a:ln>
            <a:noFill/>
          </a:ln>
        </p:spPr>
      </p:pic>
      <p:sp>
        <p:nvSpPr>
          <p:cNvPr id="8883" name="Google Shape;8883;p134"/>
          <p:cNvSpPr txBox="1">
            <a:spLocks noGrp="1"/>
          </p:cNvSpPr>
          <p:nvPr>
            <p:ph type="ctrTitle"/>
          </p:nvPr>
        </p:nvSpPr>
        <p:spPr>
          <a:xfrm>
            <a:off x="311700" y="1643525"/>
            <a:ext cx="4556700" cy="2610300"/>
          </a:xfrm>
          <a:prstGeom prst="rect">
            <a:avLst/>
          </a:prstGeom>
        </p:spPr>
        <p:txBody>
          <a:bodyPr spcFirstLastPara="1" wrap="square" lIns="91425" tIns="91425" rIns="91425" bIns="91425" anchor="ctr" anchorCtr="0">
            <a:normAutofit fontScale="90000"/>
          </a:bodyPr>
          <a:lstStyle/>
          <a:p>
            <a:pPr marL="0" lvl="0" indent="0" algn="l" rtl="0">
              <a:spcBef>
                <a:spcPts val="0"/>
              </a:spcBef>
              <a:spcAft>
                <a:spcPts val="0"/>
              </a:spcAft>
              <a:buNone/>
            </a:pPr>
            <a:r>
              <a:rPr lang="en" sz="3600"/>
              <a:t>How to upload documentation to an existing claim in the benefits mobile app</a:t>
            </a:r>
            <a:endParaRPr sz="360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8887"/>
        <p:cNvGrpSpPr/>
        <p:nvPr/>
      </p:nvGrpSpPr>
      <p:grpSpPr>
        <a:xfrm>
          <a:off x="0" y="0"/>
          <a:ext cx="0" cy="0"/>
          <a:chOff x="0" y="0"/>
          <a:chExt cx="0" cy="0"/>
        </a:xfrm>
      </p:grpSpPr>
      <p:sp>
        <p:nvSpPr>
          <p:cNvPr id="8888" name="Google Shape;8888;p135"/>
          <p:cNvSpPr/>
          <p:nvPr/>
        </p:nvSpPr>
        <p:spPr>
          <a:xfrm>
            <a:off x="6932576" y="785754"/>
            <a:ext cx="1786800" cy="3514200"/>
          </a:xfrm>
          <a:prstGeom prst="roundRect">
            <a:avLst>
              <a:gd name="adj" fmla="val 13743"/>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89" name="Google Shape;8889;p135"/>
          <p:cNvSpPr/>
          <p:nvPr/>
        </p:nvSpPr>
        <p:spPr>
          <a:xfrm>
            <a:off x="5199076" y="785754"/>
            <a:ext cx="1786800" cy="3514200"/>
          </a:xfrm>
          <a:prstGeom prst="roundRect">
            <a:avLst>
              <a:gd name="adj" fmla="val 13743"/>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90" name="Google Shape;8890;p135"/>
          <p:cNvSpPr txBox="1">
            <a:spLocks noGrp="1"/>
          </p:cNvSpPr>
          <p:nvPr>
            <p:ph type="subTitle" idx="2"/>
          </p:nvPr>
        </p:nvSpPr>
        <p:spPr>
          <a:xfrm>
            <a:off x="581025" y="201937"/>
            <a:ext cx="4029000" cy="316800"/>
          </a:xfrm>
          <a:prstGeom prst="rect">
            <a:avLst/>
          </a:prstGeom>
        </p:spPr>
        <p:txBody>
          <a:bodyPr spcFirstLastPara="1" wrap="square" lIns="91425" tIns="91425" rIns="91425" bIns="91425" anchor="ctr" anchorCtr="0">
            <a:noAutofit/>
          </a:bodyPr>
          <a:lstStyle/>
          <a:p>
            <a:pPr marL="0" lvl="0" indent="0" algn="l" rtl="0">
              <a:spcBef>
                <a:spcPts val="0"/>
              </a:spcBef>
              <a:spcAft>
                <a:spcPts val="1200"/>
              </a:spcAft>
              <a:buNone/>
            </a:pPr>
            <a:r>
              <a:rPr lang="en"/>
              <a:t>How to file a claim in the benefits mobile app</a:t>
            </a:r>
            <a:endParaRPr>
              <a:latin typeface="Inter Medium"/>
              <a:ea typeface="Inter Medium"/>
              <a:cs typeface="Inter Medium"/>
              <a:sym typeface="Inter Medium"/>
            </a:endParaRPr>
          </a:p>
        </p:txBody>
      </p:sp>
      <p:sp>
        <p:nvSpPr>
          <p:cNvPr id="8891" name="Google Shape;8891;p135"/>
          <p:cNvSpPr/>
          <p:nvPr/>
        </p:nvSpPr>
        <p:spPr>
          <a:xfrm>
            <a:off x="5803700" y="519450"/>
            <a:ext cx="2303100" cy="4104600"/>
          </a:xfrm>
          <a:prstGeom prst="roundRect">
            <a:avLst>
              <a:gd name="adj" fmla="val 13743"/>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8892" name="Google Shape;8892;p135"/>
          <p:cNvPicPr preferRelativeResize="0"/>
          <p:nvPr/>
        </p:nvPicPr>
        <p:blipFill rotWithShape="1">
          <a:blip r:embed="rId3">
            <a:alphaModFix/>
          </a:blip>
          <a:srcRect l="1550" t="4155" r="1559" b="37886"/>
          <a:stretch/>
        </p:blipFill>
        <p:spPr>
          <a:xfrm>
            <a:off x="5839500" y="789675"/>
            <a:ext cx="2231500" cy="3564124"/>
          </a:xfrm>
          <a:prstGeom prst="rect">
            <a:avLst/>
          </a:prstGeom>
          <a:noFill/>
          <a:ln>
            <a:noFill/>
          </a:ln>
        </p:spPr>
      </p:pic>
      <p:sp>
        <p:nvSpPr>
          <p:cNvPr id="8893" name="Google Shape;8893;p135"/>
          <p:cNvSpPr txBox="1"/>
          <p:nvPr/>
        </p:nvSpPr>
        <p:spPr>
          <a:xfrm>
            <a:off x="887700" y="1795550"/>
            <a:ext cx="3684300" cy="1494600"/>
          </a:xfrm>
          <a:prstGeom prst="rect">
            <a:avLst/>
          </a:prstGeom>
          <a:noFill/>
          <a:ln>
            <a:noFill/>
          </a:ln>
        </p:spPr>
        <p:txBody>
          <a:bodyPr spcFirstLastPara="1" wrap="square" lIns="91425" tIns="91425" rIns="91425" bIns="91425" anchor="t" anchorCtr="0">
            <a:normAutofit/>
          </a:bodyPr>
          <a:lstStyle/>
          <a:p>
            <a:pPr marL="0" lvl="0" indent="0" algn="l" rtl="0">
              <a:lnSpc>
                <a:spcPct val="115000"/>
              </a:lnSpc>
              <a:spcBef>
                <a:spcPts val="0"/>
              </a:spcBef>
              <a:spcAft>
                <a:spcPts val="1200"/>
              </a:spcAft>
              <a:buNone/>
            </a:pPr>
            <a:r>
              <a:rPr lang="en" sz="1600">
                <a:solidFill>
                  <a:schemeClr val="dk1"/>
                </a:solidFill>
                <a:latin typeface="Inter"/>
                <a:ea typeface="Inter"/>
                <a:cs typeface="Inter"/>
                <a:sym typeface="Inter"/>
              </a:rPr>
              <a:t>In the Tasks section, select the claim needing a receipt </a:t>
            </a:r>
            <a:endParaRPr sz="1200">
              <a:solidFill>
                <a:srgbClr val="7C868F"/>
              </a:solidFill>
              <a:latin typeface="Inter"/>
              <a:ea typeface="Inter"/>
              <a:cs typeface="Inter"/>
              <a:sym typeface="Inter"/>
            </a:endParaRPr>
          </a:p>
        </p:txBody>
      </p:sp>
      <p:sp>
        <p:nvSpPr>
          <p:cNvPr id="8894" name="Google Shape;8894;p135"/>
          <p:cNvSpPr/>
          <p:nvPr/>
        </p:nvSpPr>
        <p:spPr>
          <a:xfrm>
            <a:off x="457750" y="1806950"/>
            <a:ext cx="375000" cy="375000"/>
          </a:xfrm>
          <a:prstGeom prst="ellipse">
            <a:avLst/>
          </a:prstGeom>
          <a:solidFill>
            <a:schemeClr val="accent5"/>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600" b="1">
                <a:solidFill>
                  <a:srgbClr val="FFFFFF"/>
                </a:solidFill>
                <a:latin typeface="Inter"/>
                <a:ea typeface="Inter"/>
                <a:cs typeface="Inter"/>
                <a:sym typeface="Inter"/>
              </a:rPr>
              <a:t>1</a:t>
            </a:r>
            <a:endParaRPr/>
          </a:p>
        </p:txBody>
      </p:sp>
      <p:pic>
        <p:nvPicPr>
          <p:cNvPr id="8895" name="Google Shape;8895;p135"/>
          <p:cNvPicPr preferRelativeResize="0"/>
          <p:nvPr/>
        </p:nvPicPr>
        <p:blipFill rotWithShape="1">
          <a:blip r:embed="rId4">
            <a:alphaModFix/>
          </a:blip>
          <a:srcRect r="1931" b="47098"/>
          <a:stretch/>
        </p:blipFill>
        <p:spPr>
          <a:xfrm>
            <a:off x="5839500" y="1283750"/>
            <a:ext cx="2231501" cy="2721024"/>
          </a:xfrm>
          <a:prstGeom prst="rect">
            <a:avLst/>
          </a:prstGeom>
          <a:noFill/>
          <a:ln>
            <a:noFill/>
          </a:ln>
        </p:spPr>
      </p:pic>
      <p:pic>
        <p:nvPicPr>
          <p:cNvPr id="8896" name="Google Shape;8896;p135"/>
          <p:cNvPicPr preferRelativeResize="0"/>
          <p:nvPr/>
        </p:nvPicPr>
        <p:blipFill rotWithShape="1">
          <a:blip r:embed="rId4">
            <a:alphaModFix/>
          </a:blip>
          <a:srcRect t="53746" r="1931" b="37592"/>
          <a:stretch/>
        </p:blipFill>
        <p:spPr>
          <a:xfrm>
            <a:off x="5839500" y="3936150"/>
            <a:ext cx="2231501" cy="445501"/>
          </a:xfrm>
          <a:prstGeom prst="rect">
            <a:avLst/>
          </a:prstGeom>
          <a:noFill/>
          <a:ln>
            <a:noFill/>
          </a:ln>
        </p:spPr>
      </p:pic>
      <p:pic>
        <p:nvPicPr>
          <p:cNvPr id="8897" name="Google Shape;8897;p135"/>
          <p:cNvPicPr preferRelativeResize="0"/>
          <p:nvPr/>
        </p:nvPicPr>
        <p:blipFill rotWithShape="1">
          <a:blip r:embed="rId4">
            <a:alphaModFix/>
          </a:blip>
          <a:srcRect t="15227" r="1931" b="47099"/>
          <a:stretch/>
        </p:blipFill>
        <p:spPr>
          <a:xfrm>
            <a:off x="5839500" y="1998400"/>
            <a:ext cx="2231501" cy="1937751"/>
          </a:xfrm>
          <a:prstGeom prst="rect">
            <a:avLst/>
          </a:prstGeom>
          <a:noFill/>
          <a:ln>
            <a:noFill/>
          </a:ln>
        </p:spPr>
      </p:pic>
      <p:sp>
        <p:nvSpPr>
          <p:cNvPr id="8898" name="Google Shape;8898;p135"/>
          <p:cNvSpPr/>
          <p:nvPr/>
        </p:nvSpPr>
        <p:spPr>
          <a:xfrm>
            <a:off x="7703550" y="4059738"/>
            <a:ext cx="931200" cy="445500"/>
          </a:xfrm>
          <a:prstGeom prst="leftArrow">
            <a:avLst>
              <a:gd name="adj1" fmla="val 50000"/>
              <a:gd name="adj2" fmla="val 50000"/>
            </a:avLst>
          </a:prstGeom>
          <a:solidFill>
            <a:schemeClr val="accent4"/>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8902"/>
        <p:cNvGrpSpPr/>
        <p:nvPr/>
      </p:nvGrpSpPr>
      <p:grpSpPr>
        <a:xfrm>
          <a:off x="0" y="0"/>
          <a:ext cx="0" cy="0"/>
          <a:chOff x="0" y="0"/>
          <a:chExt cx="0" cy="0"/>
        </a:xfrm>
      </p:grpSpPr>
      <p:sp>
        <p:nvSpPr>
          <p:cNvPr id="8903" name="Google Shape;8903;p136"/>
          <p:cNvSpPr/>
          <p:nvPr/>
        </p:nvSpPr>
        <p:spPr>
          <a:xfrm>
            <a:off x="6932576" y="785754"/>
            <a:ext cx="1786800" cy="3514200"/>
          </a:xfrm>
          <a:prstGeom prst="roundRect">
            <a:avLst>
              <a:gd name="adj" fmla="val 13743"/>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04" name="Google Shape;8904;p136"/>
          <p:cNvSpPr/>
          <p:nvPr/>
        </p:nvSpPr>
        <p:spPr>
          <a:xfrm>
            <a:off x="5199076" y="785754"/>
            <a:ext cx="1786800" cy="3514200"/>
          </a:xfrm>
          <a:prstGeom prst="roundRect">
            <a:avLst>
              <a:gd name="adj" fmla="val 13743"/>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05" name="Google Shape;8905;p136"/>
          <p:cNvSpPr txBox="1">
            <a:spLocks noGrp="1"/>
          </p:cNvSpPr>
          <p:nvPr>
            <p:ph type="subTitle" idx="2"/>
          </p:nvPr>
        </p:nvSpPr>
        <p:spPr>
          <a:xfrm>
            <a:off x="581025" y="201937"/>
            <a:ext cx="4029000" cy="316800"/>
          </a:xfrm>
          <a:prstGeom prst="rect">
            <a:avLst/>
          </a:prstGeom>
        </p:spPr>
        <p:txBody>
          <a:bodyPr spcFirstLastPara="1" wrap="square" lIns="91425" tIns="91425" rIns="91425" bIns="91425" anchor="ctr" anchorCtr="0">
            <a:noAutofit/>
          </a:bodyPr>
          <a:lstStyle/>
          <a:p>
            <a:pPr marL="0" lvl="0" indent="0" algn="l" rtl="0">
              <a:spcBef>
                <a:spcPts val="0"/>
              </a:spcBef>
              <a:spcAft>
                <a:spcPts val="1200"/>
              </a:spcAft>
              <a:buNone/>
            </a:pPr>
            <a:r>
              <a:rPr lang="en"/>
              <a:t>How to file a claim in the benefits mobile app</a:t>
            </a:r>
            <a:endParaRPr>
              <a:latin typeface="Inter Medium"/>
              <a:ea typeface="Inter Medium"/>
              <a:cs typeface="Inter Medium"/>
              <a:sym typeface="Inter Medium"/>
            </a:endParaRPr>
          </a:p>
        </p:txBody>
      </p:sp>
      <p:sp>
        <p:nvSpPr>
          <p:cNvPr id="8906" name="Google Shape;8906;p136"/>
          <p:cNvSpPr/>
          <p:nvPr/>
        </p:nvSpPr>
        <p:spPr>
          <a:xfrm>
            <a:off x="5803700" y="519450"/>
            <a:ext cx="2303100" cy="4104600"/>
          </a:xfrm>
          <a:prstGeom prst="roundRect">
            <a:avLst>
              <a:gd name="adj" fmla="val 13743"/>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07" name="Google Shape;8907;p136"/>
          <p:cNvSpPr txBox="1"/>
          <p:nvPr/>
        </p:nvSpPr>
        <p:spPr>
          <a:xfrm>
            <a:off x="887700" y="1795550"/>
            <a:ext cx="3684300" cy="1494600"/>
          </a:xfrm>
          <a:prstGeom prst="rect">
            <a:avLst/>
          </a:prstGeom>
          <a:noFill/>
          <a:ln>
            <a:noFill/>
          </a:ln>
        </p:spPr>
        <p:txBody>
          <a:bodyPr spcFirstLastPara="1" wrap="square" lIns="91425" tIns="91425" rIns="91425" bIns="91425" anchor="t" anchorCtr="0">
            <a:normAutofit/>
          </a:bodyPr>
          <a:lstStyle/>
          <a:p>
            <a:pPr marL="0" lvl="0" indent="0" algn="l" rtl="0">
              <a:lnSpc>
                <a:spcPct val="115000"/>
              </a:lnSpc>
              <a:spcBef>
                <a:spcPts val="0"/>
              </a:spcBef>
              <a:spcAft>
                <a:spcPts val="1200"/>
              </a:spcAft>
              <a:buNone/>
            </a:pPr>
            <a:r>
              <a:rPr lang="en" sz="1600">
                <a:solidFill>
                  <a:schemeClr val="dk1"/>
                </a:solidFill>
                <a:latin typeface="Inter"/>
                <a:ea typeface="Inter"/>
                <a:cs typeface="Inter"/>
                <a:sym typeface="Inter"/>
              </a:rPr>
              <a:t>Select the claim needing a receipt </a:t>
            </a:r>
            <a:endParaRPr sz="1200">
              <a:solidFill>
                <a:srgbClr val="7C868F"/>
              </a:solidFill>
              <a:latin typeface="Inter"/>
              <a:ea typeface="Inter"/>
              <a:cs typeface="Inter"/>
              <a:sym typeface="Inter"/>
            </a:endParaRPr>
          </a:p>
        </p:txBody>
      </p:sp>
      <p:sp>
        <p:nvSpPr>
          <p:cNvPr id="8908" name="Google Shape;8908;p136"/>
          <p:cNvSpPr/>
          <p:nvPr/>
        </p:nvSpPr>
        <p:spPr>
          <a:xfrm>
            <a:off x="457750" y="1806950"/>
            <a:ext cx="375000" cy="375000"/>
          </a:xfrm>
          <a:prstGeom prst="ellipse">
            <a:avLst/>
          </a:prstGeom>
          <a:solidFill>
            <a:schemeClr val="accent5"/>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600" b="1">
                <a:solidFill>
                  <a:srgbClr val="FFFFFF"/>
                </a:solidFill>
                <a:latin typeface="Inter"/>
                <a:ea typeface="Inter"/>
                <a:cs typeface="Inter"/>
                <a:sym typeface="Inter"/>
              </a:rPr>
              <a:t>2</a:t>
            </a:r>
            <a:endParaRPr/>
          </a:p>
        </p:txBody>
      </p:sp>
      <p:pic>
        <p:nvPicPr>
          <p:cNvPr id="8909" name="Google Shape;8909;p136"/>
          <p:cNvPicPr preferRelativeResize="0"/>
          <p:nvPr/>
        </p:nvPicPr>
        <p:blipFill rotWithShape="1">
          <a:blip r:embed="rId3">
            <a:alphaModFix/>
          </a:blip>
          <a:srcRect b="32500"/>
          <a:stretch/>
        </p:blipFill>
        <p:spPr>
          <a:xfrm>
            <a:off x="5803700" y="785750"/>
            <a:ext cx="2303100" cy="3514199"/>
          </a:xfrm>
          <a:prstGeom prst="rect">
            <a:avLst/>
          </a:prstGeom>
          <a:noFill/>
          <a:ln>
            <a:noFill/>
          </a:ln>
        </p:spPr>
      </p:pic>
      <p:sp>
        <p:nvSpPr>
          <p:cNvPr id="8910" name="Google Shape;8910;p136"/>
          <p:cNvSpPr/>
          <p:nvPr/>
        </p:nvSpPr>
        <p:spPr>
          <a:xfrm>
            <a:off x="7967125" y="1405263"/>
            <a:ext cx="931200" cy="445500"/>
          </a:xfrm>
          <a:prstGeom prst="leftArrow">
            <a:avLst>
              <a:gd name="adj1" fmla="val 50000"/>
              <a:gd name="adj2" fmla="val 50000"/>
            </a:avLst>
          </a:prstGeom>
          <a:solidFill>
            <a:schemeClr val="accent4"/>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8914"/>
        <p:cNvGrpSpPr/>
        <p:nvPr/>
      </p:nvGrpSpPr>
      <p:grpSpPr>
        <a:xfrm>
          <a:off x="0" y="0"/>
          <a:ext cx="0" cy="0"/>
          <a:chOff x="0" y="0"/>
          <a:chExt cx="0" cy="0"/>
        </a:xfrm>
      </p:grpSpPr>
      <p:sp>
        <p:nvSpPr>
          <p:cNvPr id="8915" name="Google Shape;8915;p137"/>
          <p:cNvSpPr/>
          <p:nvPr/>
        </p:nvSpPr>
        <p:spPr>
          <a:xfrm>
            <a:off x="6932576" y="785754"/>
            <a:ext cx="1786800" cy="3514200"/>
          </a:xfrm>
          <a:prstGeom prst="roundRect">
            <a:avLst>
              <a:gd name="adj" fmla="val 13743"/>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16" name="Google Shape;8916;p137"/>
          <p:cNvSpPr/>
          <p:nvPr/>
        </p:nvSpPr>
        <p:spPr>
          <a:xfrm>
            <a:off x="5199076" y="785754"/>
            <a:ext cx="1786800" cy="3514200"/>
          </a:xfrm>
          <a:prstGeom prst="roundRect">
            <a:avLst>
              <a:gd name="adj" fmla="val 13743"/>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17" name="Google Shape;8917;p137"/>
          <p:cNvSpPr txBox="1">
            <a:spLocks noGrp="1"/>
          </p:cNvSpPr>
          <p:nvPr>
            <p:ph type="subTitle" idx="2"/>
          </p:nvPr>
        </p:nvSpPr>
        <p:spPr>
          <a:xfrm>
            <a:off x="581025" y="201937"/>
            <a:ext cx="4029000" cy="316800"/>
          </a:xfrm>
          <a:prstGeom prst="rect">
            <a:avLst/>
          </a:prstGeom>
        </p:spPr>
        <p:txBody>
          <a:bodyPr spcFirstLastPara="1" wrap="square" lIns="91425" tIns="91425" rIns="91425" bIns="91425" anchor="ctr" anchorCtr="0">
            <a:noAutofit/>
          </a:bodyPr>
          <a:lstStyle/>
          <a:p>
            <a:pPr marL="0" lvl="0" indent="0" algn="l" rtl="0">
              <a:spcBef>
                <a:spcPts val="0"/>
              </a:spcBef>
              <a:spcAft>
                <a:spcPts val="1200"/>
              </a:spcAft>
              <a:buNone/>
            </a:pPr>
            <a:r>
              <a:rPr lang="en"/>
              <a:t>How to file a claim in the benefits mobile app</a:t>
            </a:r>
            <a:endParaRPr/>
          </a:p>
        </p:txBody>
      </p:sp>
      <p:sp>
        <p:nvSpPr>
          <p:cNvPr id="8918" name="Google Shape;8918;p137"/>
          <p:cNvSpPr/>
          <p:nvPr/>
        </p:nvSpPr>
        <p:spPr>
          <a:xfrm>
            <a:off x="5803700" y="519450"/>
            <a:ext cx="2303100" cy="4104600"/>
          </a:xfrm>
          <a:prstGeom prst="roundRect">
            <a:avLst>
              <a:gd name="adj" fmla="val 13743"/>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19" name="Google Shape;8919;p137"/>
          <p:cNvSpPr txBox="1">
            <a:spLocks noGrp="1"/>
          </p:cNvSpPr>
          <p:nvPr>
            <p:ph type="body" idx="1"/>
          </p:nvPr>
        </p:nvSpPr>
        <p:spPr>
          <a:xfrm>
            <a:off x="311700" y="3084775"/>
            <a:ext cx="4029000" cy="14946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endParaRPr sz="1600"/>
          </a:p>
          <a:p>
            <a:pPr marL="0" lvl="0" indent="0" algn="l" rtl="0">
              <a:spcBef>
                <a:spcPts val="1200"/>
              </a:spcBef>
              <a:spcAft>
                <a:spcPts val="0"/>
              </a:spcAft>
              <a:buNone/>
            </a:pPr>
            <a:endParaRPr sz="1200">
              <a:solidFill>
                <a:schemeClr val="dk2"/>
              </a:solidFill>
            </a:endParaRPr>
          </a:p>
        </p:txBody>
      </p:sp>
      <p:sp>
        <p:nvSpPr>
          <p:cNvPr id="8920" name="Google Shape;8920;p137"/>
          <p:cNvSpPr txBox="1"/>
          <p:nvPr/>
        </p:nvSpPr>
        <p:spPr>
          <a:xfrm>
            <a:off x="887700" y="1795550"/>
            <a:ext cx="3684300" cy="1494600"/>
          </a:xfrm>
          <a:prstGeom prst="rect">
            <a:avLst/>
          </a:prstGeom>
          <a:noFill/>
          <a:ln>
            <a:noFill/>
          </a:ln>
        </p:spPr>
        <p:txBody>
          <a:bodyPr spcFirstLastPara="1" wrap="square" lIns="91425" tIns="91425" rIns="91425" bIns="91425" anchor="t" anchorCtr="0">
            <a:normAutofit/>
          </a:bodyPr>
          <a:lstStyle/>
          <a:p>
            <a:pPr marL="0" lvl="0" indent="0" algn="l" rtl="0">
              <a:lnSpc>
                <a:spcPct val="115000"/>
              </a:lnSpc>
              <a:spcBef>
                <a:spcPts val="0"/>
              </a:spcBef>
              <a:spcAft>
                <a:spcPts val="1200"/>
              </a:spcAft>
              <a:buNone/>
            </a:pPr>
            <a:r>
              <a:rPr lang="en" sz="1600">
                <a:solidFill>
                  <a:schemeClr val="dk1"/>
                </a:solidFill>
                <a:latin typeface="Inter"/>
                <a:ea typeface="Inter"/>
                <a:cs typeface="Inter"/>
                <a:sym typeface="Inter"/>
              </a:rPr>
              <a:t>Select “New Receipt” </a:t>
            </a:r>
            <a:endParaRPr sz="1200">
              <a:solidFill>
                <a:srgbClr val="7C868F"/>
              </a:solidFill>
              <a:latin typeface="Inter"/>
              <a:ea typeface="Inter"/>
              <a:cs typeface="Inter"/>
              <a:sym typeface="Inter"/>
            </a:endParaRPr>
          </a:p>
        </p:txBody>
      </p:sp>
      <p:sp>
        <p:nvSpPr>
          <p:cNvPr id="8921" name="Google Shape;8921;p137"/>
          <p:cNvSpPr/>
          <p:nvPr/>
        </p:nvSpPr>
        <p:spPr>
          <a:xfrm>
            <a:off x="457750" y="1806950"/>
            <a:ext cx="375000" cy="375000"/>
          </a:xfrm>
          <a:prstGeom prst="ellipse">
            <a:avLst/>
          </a:prstGeom>
          <a:solidFill>
            <a:schemeClr val="accent5"/>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600" b="1">
                <a:solidFill>
                  <a:srgbClr val="FFFFFF"/>
                </a:solidFill>
                <a:latin typeface="Inter"/>
                <a:ea typeface="Inter"/>
                <a:cs typeface="Inter"/>
                <a:sym typeface="Inter"/>
              </a:rPr>
              <a:t>3</a:t>
            </a:r>
            <a:endParaRPr/>
          </a:p>
        </p:txBody>
      </p:sp>
      <p:pic>
        <p:nvPicPr>
          <p:cNvPr id="8922" name="Google Shape;8922;p137"/>
          <p:cNvPicPr preferRelativeResize="0"/>
          <p:nvPr/>
        </p:nvPicPr>
        <p:blipFill rotWithShape="1">
          <a:blip r:embed="rId3">
            <a:alphaModFix/>
          </a:blip>
          <a:srcRect t="14693" b="15503"/>
          <a:stretch/>
        </p:blipFill>
        <p:spPr>
          <a:xfrm>
            <a:off x="5817575" y="755850"/>
            <a:ext cx="2275376" cy="3590426"/>
          </a:xfrm>
          <a:prstGeom prst="rect">
            <a:avLst/>
          </a:prstGeom>
          <a:noFill/>
          <a:ln>
            <a:noFill/>
          </a:ln>
        </p:spPr>
      </p:pic>
      <p:sp>
        <p:nvSpPr>
          <p:cNvPr id="8923" name="Google Shape;8923;p137"/>
          <p:cNvSpPr/>
          <p:nvPr/>
        </p:nvSpPr>
        <p:spPr>
          <a:xfrm>
            <a:off x="7977600" y="3435963"/>
            <a:ext cx="931200" cy="445500"/>
          </a:xfrm>
          <a:prstGeom prst="leftArrow">
            <a:avLst>
              <a:gd name="adj1" fmla="val 50000"/>
              <a:gd name="adj2" fmla="val 50000"/>
            </a:avLst>
          </a:prstGeom>
          <a:solidFill>
            <a:schemeClr val="accent4"/>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8927"/>
        <p:cNvGrpSpPr/>
        <p:nvPr/>
      </p:nvGrpSpPr>
      <p:grpSpPr>
        <a:xfrm>
          <a:off x="0" y="0"/>
          <a:ext cx="0" cy="0"/>
          <a:chOff x="0" y="0"/>
          <a:chExt cx="0" cy="0"/>
        </a:xfrm>
      </p:grpSpPr>
      <p:sp>
        <p:nvSpPr>
          <p:cNvPr id="8928" name="Google Shape;8928;p138"/>
          <p:cNvSpPr/>
          <p:nvPr/>
        </p:nvSpPr>
        <p:spPr>
          <a:xfrm>
            <a:off x="6932576" y="785754"/>
            <a:ext cx="1786800" cy="3514200"/>
          </a:xfrm>
          <a:prstGeom prst="roundRect">
            <a:avLst>
              <a:gd name="adj" fmla="val 13743"/>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29" name="Google Shape;8929;p138"/>
          <p:cNvSpPr/>
          <p:nvPr/>
        </p:nvSpPr>
        <p:spPr>
          <a:xfrm>
            <a:off x="5199076" y="785754"/>
            <a:ext cx="1786800" cy="3514200"/>
          </a:xfrm>
          <a:prstGeom prst="roundRect">
            <a:avLst>
              <a:gd name="adj" fmla="val 13743"/>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30" name="Google Shape;8930;p138"/>
          <p:cNvSpPr txBox="1">
            <a:spLocks noGrp="1"/>
          </p:cNvSpPr>
          <p:nvPr>
            <p:ph type="subTitle" idx="2"/>
          </p:nvPr>
        </p:nvSpPr>
        <p:spPr>
          <a:xfrm>
            <a:off x="581025" y="201937"/>
            <a:ext cx="4029000" cy="316800"/>
          </a:xfrm>
          <a:prstGeom prst="rect">
            <a:avLst/>
          </a:prstGeom>
        </p:spPr>
        <p:txBody>
          <a:bodyPr spcFirstLastPara="1" wrap="square" lIns="91425" tIns="91425" rIns="91425" bIns="91425" anchor="ctr" anchorCtr="0">
            <a:noAutofit/>
          </a:bodyPr>
          <a:lstStyle/>
          <a:p>
            <a:pPr marL="0" lvl="0" indent="0" algn="l" rtl="0">
              <a:spcBef>
                <a:spcPts val="0"/>
              </a:spcBef>
              <a:spcAft>
                <a:spcPts val="1200"/>
              </a:spcAft>
              <a:buNone/>
            </a:pPr>
            <a:r>
              <a:rPr lang="en"/>
              <a:t>How to file a claim in the benefits mobile app</a:t>
            </a:r>
            <a:endParaRPr>
              <a:latin typeface="Inter Medium"/>
              <a:ea typeface="Inter Medium"/>
              <a:cs typeface="Inter Medium"/>
              <a:sym typeface="Inter Medium"/>
            </a:endParaRPr>
          </a:p>
        </p:txBody>
      </p:sp>
      <p:sp>
        <p:nvSpPr>
          <p:cNvPr id="8931" name="Google Shape;8931;p138"/>
          <p:cNvSpPr/>
          <p:nvPr/>
        </p:nvSpPr>
        <p:spPr>
          <a:xfrm>
            <a:off x="5803700" y="519450"/>
            <a:ext cx="2303100" cy="4104600"/>
          </a:xfrm>
          <a:prstGeom prst="roundRect">
            <a:avLst>
              <a:gd name="adj" fmla="val 13743"/>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8932" name="Google Shape;8932;p138"/>
          <p:cNvPicPr preferRelativeResize="0"/>
          <p:nvPr/>
        </p:nvPicPr>
        <p:blipFill rotWithShape="1">
          <a:blip r:embed="rId3">
            <a:alphaModFix/>
          </a:blip>
          <a:srcRect t="81030"/>
          <a:stretch/>
        </p:blipFill>
        <p:spPr>
          <a:xfrm>
            <a:off x="5803700" y="3359163"/>
            <a:ext cx="2303101" cy="945823"/>
          </a:xfrm>
          <a:prstGeom prst="rect">
            <a:avLst/>
          </a:prstGeom>
          <a:noFill/>
          <a:ln>
            <a:noFill/>
          </a:ln>
        </p:spPr>
      </p:pic>
      <p:sp>
        <p:nvSpPr>
          <p:cNvPr id="8933" name="Google Shape;8933;p138"/>
          <p:cNvSpPr txBox="1"/>
          <p:nvPr/>
        </p:nvSpPr>
        <p:spPr>
          <a:xfrm>
            <a:off x="887700" y="1795550"/>
            <a:ext cx="3684300" cy="1494600"/>
          </a:xfrm>
          <a:prstGeom prst="rect">
            <a:avLst/>
          </a:prstGeom>
          <a:noFill/>
          <a:ln>
            <a:noFill/>
          </a:ln>
        </p:spPr>
        <p:txBody>
          <a:bodyPr spcFirstLastPara="1" wrap="square" lIns="91425" tIns="91425" rIns="91425" bIns="91425" anchor="t" anchorCtr="0">
            <a:normAutofit/>
          </a:bodyPr>
          <a:lstStyle/>
          <a:p>
            <a:pPr marL="0" lvl="0" indent="0" algn="l" rtl="0">
              <a:lnSpc>
                <a:spcPct val="115000"/>
              </a:lnSpc>
              <a:spcBef>
                <a:spcPts val="0"/>
              </a:spcBef>
              <a:spcAft>
                <a:spcPts val="0"/>
              </a:spcAft>
              <a:buNone/>
            </a:pPr>
            <a:r>
              <a:rPr lang="en" sz="1600">
                <a:solidFill>
                  <a:schemeClr val="dk1"/>
                </a:solidFill>
                <a:latin typeface="Inter"/>
                <a:ea typeface="Inter"/>
                <a:cs typeface="Inter"/>
                <a:sym typeface="Inter"/>
              </a:rPr>
              <a:t>Select receipt upload method </a:t>
            </a:r>
            <a:endParaRPr sz="1200">
              <a:solidFill>
                <a:schemeClr val="dk2"/>
              </a:solidFill>
              <a:latin typeface="Inter"/>
              <a:ea typeface="Inter"/>
              <a:cs typeface="Inter"/>
              <a:sym typeface="Inter"/>
            </a:endParaRPr>
          </a:p>
          <a:p>
            <a:pPr marL="0" lvl="0" indent="0" algn="l" rtl="0">
              <a:lnSpc>
                <a:spcPct val="115000"/>
              </a:lnSpc>
              <a:spcBef>
                <a:spcPts val="1200"/>
              </a:spcBef>
              <a:spcAft>
                <a:spcPts val="1200"/>
              </a:spcAft>
              <a:buNone/>
            </a:pPr>
            <a:endParaRPr sz="1600">
              <a:solidFill>
                <a:schemeClr val="dk1"/>
              </a:solidFill>
              <a:latin typeface="Inter"/>
              <a:ea typeface="Inter"/>
              <a:cs typeface="Inter"/>
              <a:sym typeface="Inter"/>
            </a:endParaRPr>
          </a:p>
        </p:txBody>
      </p:sp>
      <p:sp>
        <p:nvSpPr>
          <p:cNvPr id="8934" name="Google Shape;8934;p138"/>
          <p:cNvSpPr/>
          <p:nvPr/>
        </p:nvSpPr>
        <p:spPr>
          <a:xfrm>
            <a:off x="457750" y="1806950"/>
            <a:ext cx="375000" cy="375000"/>
          </a:xfrm>
          <a:prstGeom prst="ellipse">
            <a:avLst/>
          </a:prstGeom>
          <a:solidFill>
            <a:schemeClr val="accent5"/>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600" b="1">
                <a:solidFill>
                  <a:srgbClr val="FFFFFF"/>
                </a:solidFill>
                <a:latin typeface="Inter"/>
                <a:ea typeface="Inter"/>
                <a:cs typeface="Inter"/>
                <a:sym typeface="Inter"/>
              </a:rPr>
              <a:t>4</a:t>
            </a:r>
            <a:endParaRPr/>
          </a:p>
        </p:txBody>
      </p:sp>
      <p:sp>
        <p:nvSpPr>
          <p:cNvPr id="8935" name="Google Shape;8935;p138"/>
          <p:cNvSpPr txBox="1"/>
          <p:nvPr/>
        </p:nvSpPr>
        <p:spPr>
          <a:xfrm>
            <a:off x="1229850" y="2408450"/>
            <a:ext cx="3000000" cy="889800"/>
          </a:xfrm>
          <a:prstGeom prst="rect">
            <a:avLst/>
          </a:prstGeom>
          <a:noFill/>
          <a:ln>
            <a:noFill/>
          </a:ln>
        </p:spPr>
        <p:txBody>
          <a:bodyPr spcFirstLastPara="1" wrap="square" lIns="91425" tIns="91425" rIns="91425" bIns="91425" anchor="t" anchorCtr="0">
            <a:spAutoFit/>
          </a:bodyPr>
          <a:lstStyle/>
          <a:p>
            <a:pPr marL="457200" lvl="0" indent="-304800" algn="l" rtl="0">
              <a:lnSpc>
                <a:spcPct val="115000"/>
              </a:lnSpc>
              <a:spcBef>
                <a:spcPts val="2400"/>
              </a:spcBef>
              <a:spcAft>
                <a:spcPts val="0"/>
              </a:spcAft>
              <a:buClr>
                <a:schemeClr val="dk1"/>
              </a:buClr>
              <a:buSzPts val="1200"/>
              <a:buFont typeface="Inter"/>
              <a:buChar char="●"/>
            </a:pPr>
            <a:r>
              <a:rPr lang="en" sz="1200">
                <a:solidFill>
                  <a:schemeClr val="dk1"/>
                </a:solidFill>
                <a:latin typeface="Inter"/>
                <a:ea typeface="Inter"/>
                <a:cs typeface="Inter"/>
                <a:sym typeface="Inter"/>
              </a:rPr>
              <a:t>Take a photo </a:t>
            </a:r>
            <a:endParaRPr sz="1200">
              <a:solidFill>
                <a:schemeClr val="dk1"/>
              </a:solidFill>
              <a:latin typeface="Inter"/>
              <a:ea typeface="Inter"/>
              <a:cs typeface="Inter"/>
              <a:sym typeface="Inter"/>
            </a:endParaRPr>
          </a:p>
          <a:p>
            <a:pPr marL="457200" lvl="0" indent="-304800" algn="l" rtl="0">
              <a:lnSpc>
                <a:spcPct val="115000"/>
              </a:lnSpc>
              <a:spcBef>
                <a:spcPts val="2400"/>
              </a:spcBef>
              <a:spcAft>
                <a:spcPts val="0"/>
              </a:spcAft>
              <a:buClr>
                <a:schemeClr val="dk1"/>
              </a:buClr>
              <a:buSzPts val="1200"/>
              <a:buFont typeface="Inter"/>
              <a:buChar char="●"/>
            </a:pPr>
            <a:r>
              <a:rPr lang="en" sz="1200">
                <a:solidFill>
                  <a:schemeClr val="dk1"/>
                </a:solidFill>
                <a:latin typeface="Inter"/>
                <a:ea typeface="Inter"/>
                <a:cs typeface="Inter"/>
                <a:sym typeface="Inter"/>
              </a:rPr>
              <a:t>Upload existing photo </a:t>
            </a:r>
            <a:endParaRPr sz="1200">
              <a:solidFill>
                <a:srgbClr val="253746"/>
              </a:solidFill>
              <a:latin typeface="Inter"/>
              <a:ea typeface="Inter"/>
              <a:cs typeface="Inter"/>
              <a:sym typeface="Inter"/>
            </a:endParaRPr>
          </a:p>
        </p:txBody>
      </p:sp>
      <p:pic>
        <p:nvPicPr>
          <p:cNvPr id="8936" name="Google Shape;8936;p138"/>
          <p:cNvPicPr preferRelativeResize="0"/>
          <p:nvPr/>
        </p:nvPicPr>
        <p:blipFill rotWithShape="1">
          <a:blip r:embed="rId4">
            <a:alphaModFix/>
          </a:blip>
          <a:srcRect t="16213" b="15461"/>
          <a:stretch/>
        </p:blipFill>
        <p:spPr>
          <a:xfrm>
            <a:off x="5817550" y="785750"/>
            <a:ext cx="2275401" cy="3514199"/>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8940"/>
        <p:cNvGrpSpPr/>
        <p:nvPr/>
      </p:nvGrpSpPr>
      <p:grpSpPr>
        <a:xfrm>
          <a:off x="0" y="0"/>
          <a:ext cx="0" cy="0"/>
          <a:chOff x="0" y="0"/>
          <a:chExt cx="0" cy="0"/>
        </a:xfrm>
      </p:grpSpPr>
      <p:sp>
        <p:nvSpPr>
          <p:cNvPr id="8941" name="Google Shape;8941;p139"/>
          <p:cNvSpPr/>
          <p:nvPr/>
        </p:nvSpPr>
        <p:spPr>
          <a:xfrm>
            <a:off x="6932576" y="785754"/>
            <a:ext cx="1786800" cy="3514200"/>
          </a:xfrm>
          <a:prstGeom prst="roundRect">
            <a:avLst>
              <a:gd name="adj" fmla="val 13743"/>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42" name="Google Shape;8942;p139"/>
          <p:cNvSpPr/>
          <p:nvPr/>
        </p:nvSpPr>
        <p:spPr>
          <a:xfrm>
            <a:off x="5199076" y="785754"/>
            <a:ext cx="1786800" cy="3514200"/>
          </a:xfrm>
          <a:prstGeom prst="roundRect">
            <a:avLst>
              <a:gd name="adj" fmla="val 13743"/>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43" name="Google Shape;8943;p139"/>
          <p:cNvSpPr txBox="1">
            <a:spLocks noGrp="1"/>
          </p:cNvSpPr>
          <p:nvPr>
            <p:ph type="subTitle" idx="2"/>
          </p:nvPr>
        </p:nvSpPr>
        <p:spPr>
          <a:xfrm>
            <a:off x="581025" y="201937"/>
            <a:ext cx="4029000" cy="316800"/>
          </a:xfrm>
          <a:prstGeom prst="rect">
            <a:avLst/>
          </a:prstGeom>
        </p:spPr>
        <p:txBody>
          <a:bodyPr spcFirstLastPara="1" wrap="square" lIns="91425" tIns="91425" rIns="91425" bIns="91425" anchor="ctr" anchorCtr="0">
            <a:noAutofit/>
          </a:bodyPr>
          <a:lstStyle/>
          <a:p>
            <a:pPr marL="0" lvl="0" indent="0" algn="l" rtl="0">
              <a:spcBef>
                <a:spcPts val="0"/>
              </a:spcBef>
              <a:spcAft>
                <a:spcPts val="1200"/>
              </a:spcAft>
              <a:buNone/>
            </a:pPr>
            <a:r>
              <a:rPr lang="en"/>
              <a:t>How to file a claim in the benefits mobile app</a:t>
            </a:r>
            <a:endParaRPr>
              <a:latin typeface="Inter Medium"/>
              <a:ea typeface="Inter Medium"/>
              <a:cs typeface="Inter Medium"/>
              <a:sym typeface="Inter Medium"/>
            </a:endParaRPr>
          </a:p>
        </p:txBody>
      </p:sp>
      <p:sp>
        <p:nvSpPr>
          <p:cNvPr id="8944" name="Google Shape;8944;p139"/>
          <p:cNvSpPr/>
          <p:nvPr/>
        </p:nvSpPr>
        <p:spPr>
          <a:xfrm>
            <a:off x="5803700" y="519450"/>
            <a:ext cx="2303100" cy="4104600"/>
          </a:xfrm>
          <a:prstGeom prst="roundRect">
            <a:avLst>
              <a:gd name="adj" fmla="val 13743"/>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45" name="Google Shape;8945;p139"/>
          <p:cNvSpPr txBox="1"/>
          <p:nvPr/>
        </p:nvSpPr>
        <p:spPr>
          <a:xfrm>
            <a:off x="887700" y="1795550"/>
            <a:ext cx="3684300" cy="1494600"/>
          </a:xfrm>
          <a:prstGeom prst="rect">
            <a:avLst/>
          </a:prstGeom>
          <a:noFill/>
          <a:ln>
            <a:noFill/>
          </a:ln>
        </p:spPr>
        <p:txBody>
          <a:bodyPr spcFirstLastPara="1" wrap="square" lIns="91425" tIns="91425" rIns="91425" bIns="91425" anchor="t" anchorCtr="0">
            <a:normAutofit/>
          </a:bodyPr>
          <a:lstStyle/>
          <a:p>
            <a:pPr marL="0" lvl="0" indent="0" algn="l" rtl="0">
              <a:lnSpc>
                <a:spcPct val="115000"/>
              </a:lnSpc>
              <a:spcBef>
                <a:spcPts val="0"/>
              </a:spcBef>
              <a:spcAft>
                <a:spcPts val="1200"/>
              </a:spcAft>
              <a:buNone/>
            </a:pPr>
            <a:r>
              <a:rPr lang="en" sz="1600">
                <a:solidFill>
                  <a:schemeClr val="dk1"/>
                </a:solidFill>
                <a:latin typeface="Inter"/>
                <a:ea typeface="Inter"/>
                <a:cs typeface="Inter"/>
                <a:sym typeface="Inter"/>
              </a:rPr>
              <a:t>You’ll receive a confirmation message</a:t>
            </a:r>
            <a:endParaRPr sz="1200">
              <a:solidFill>
                <a:srgbClr val="7C868F"/>
              </a:solidFill>
              <a:latin typeface="Inter"/>
              <a:ea typeface="Inter"/>
              <a:cs typeface="Inter"/>
              <a:sym typeface="Inter"/>
            </a:endParaRPr>
          </a:p>
        </p:txBody>
      </p:sp>
      <p:sp>
        <p:nvSpPr>
          <p:cNvPr id="8946" name="Google Shape;8946;p139"/>
          <p:cNvSpPr/>
          <p:nvPr/>
        </p:nvSpPr>
        <p:spPr>
          <a:xfrm>
            <a:off x="457750" y="1806950"/>
            <a:ext cx="375000" cy="375000"/>
          </a:xfrm>
          <a:prstGeom prst="ellipse">
            <a:avLst/>
          </a:prstGeom>
          <a:solidFill>
            <a:schemeClr val="accent5"/>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600" b="1">
                <a:solidFill>
                  <a:srgbClr val="FFFFFF"/>
                </a:solidFill>
                <a:latin typeface="Inter"/>
                <a:ea typeface="Inter"/>
                <a:cs typeface="Inter"/>
                <a:sym typeface="Inter"/>
              </a:rPr>
              <a:t>5</a:t>
            </a:r>
            <a:endParaRPr/>
          </a:p>
        </p:txBody>
      </p:sp>
      <p:sp>
        <p:nvSpPr>
          <p:cNvPr id="8947" name="Google Shape;8947;p139"/>
          <p:cNvSpPr txBox="1"/>
          <p:nvPr/>
        </p:nvSpPr>
        <p:spPr>
          <a:xfrm>
            <a:off x="1229850" y="2408450"/>
            <a:ext cx="3000000" cy="3693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2400"/>
              </a:spcBef>
              <a:spcAft>
                <a:spcPts val="0"/>
              </a:spcAft>
              <a:buNone/>
            </a:pPr>
            <a:endParaRPr sz="1200">
              <a:solidFill>
                <a:srgbClr val="253746"/>
              </a:solidFill>
              <a:latin typeface="Inter"/>
              <a:ea typeface="Inter"/>
              <a:cs typeface="Inter"/>
              <a:sym typeface="Inter"/>
            </a:endParaRPr>
          </a:p>
        </p:txBody>
      </p:sp>
      <p:pic>
        <p:nvPicPr>
          <p:cNvPr id="8948" name="Google Shape;8948;p139"/>
          <p:cNvPicPr preferRelativeResize="0"/>
          <p:nvPr/>
        </p:nvPicPr>
        <p:blipFill rotWithShape="1">
          <a:blip r:embed="rId3">
            <a:alphaModFix/>
          </a:blip>
          <a:srcRect t="16213" b="15461"/>
          <a:stretch/>
        </p:blipFill>
        <p:spPr>
          <a:xfrm>
            <a:off x="5817550" y="785750"/>
            <a:ext cx="2275401" cy="3514199"/>
          </a:xfrm>
          <a:prstGeom prst="rect">
            <a:avLst/>
          </a:prstGeom>
          <a:noFill/>
          <a:ln>
            <a:noFill/>
          </a:ln>
        </p:spPr>
      </p:pic>
      <p:pic>
        <p:nvPicPr>
          <p:cNvPr id="8949" name="Google Shape;8949;p139"/>
          <p:cNvPicPr preferRelativeResize="0"/>
          <p:nvPr/>
        </p:nvPicPr>
        <p:blipFill rotWithShape="1">
          <a:blip r:embed="rId4">
            <a:alphaModFix/>
          </a:blip>
          <a:srcRect t="36079" b="39162"/>
          <a:stretch/>
        </p:blipFill>
        <p:spPr>
          <a:xfrm>
            <a:off x="5817550" y="1806950"/>
            <a:ext cx="2275401" cy="1273523"/>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8953"/>
        <p:cNvGrpSpPr/>
        <p:nvPr/>
      </p:nvGrpSpPr>
      <p:grpSpPr>
        <a:xfrm>
          <a:off x="0" y="0"/>
          <a:ext cx="0" cy="0"/>
          <a:chOff x="0" y="0"/>
          <a:chExt cx="0" cy="0"/>
        </a:xfrm>
      </p:grpSpPr>
      <p:sp>
        <p:nvSpPr>
          <p:cNvPr id="8954" name="Google Shape;8954;p140"/>
          <p:cNvSpPr txBox="1"/>
          <p:nvPr/>
        </p:nvSpPr>
        <p:spPr>
          <a:xfrm>
            <a:off x="311700" y="4543425"/>
            <a:ext cx="1212300" cy="3078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800">
              <a:solidFill>
                <a:schemeClr val="dk2"/>
              </a:solidFill>
              <a:latin typeface="Inter Medium"/>
              <a:ea typeface="Inter Medium"/>
              <a:cs typeface="Inter Medium"/>
              <a:sym typeface="Inter Medium"/>
            </a:endParaRPr>
          </a:p>
        </p:txBody>
      </p:sp>
      <p:sp>
        <p:nvSpPr>
          <p:cNvPr id="8955" name="Google Shape;8955;p140"/>
          <p:cNvSpPr txBox="1"/>
          <p:nvPr/>
        </p:nvSpPr>
        <p:spPr>
          <a:xfrm>
            <a:off x="311700" y="4543425"/>
            <a:ext cx="1809900" cy="3078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800">
                <a:solidFill>
                  <a:schemeClr val="dk2"/>
                </a:solidFill>
                <a:latin typeface="Inter Medium"/>
                <a:ea typeface="Inter Medium"/>
                <a:cs typeface="Inter Medium"/>
                <a:sym typeface="Inter Medium"/>
              </a:rPr>
              <a:t>Proprietary &amp; Confidential</a:t>
            </a:r>
            <a:endParaRPr sz="800">
              <a:solidFill>
                <a:schemeClr val="dk2"/>
              </a:solidFill>
              <a:latin typeface="Inter Medium"/>
              <a:ea typeface="Inter Medium"/>
              <a:cs typeface="Inter Medium"/>
              <a:sym typeface="Inter Medium"/>
            </a:endParaRPr>
          </a:p>
        </p:txBody>
      </p:sp>
      <p:sp>
        <p:nvSpPr>
          <p:cNvPr id="8956" name="Google Shape;8956;p140"/>
          <p:cNvSpPr txBox="1">
            <a:spLocks noGrp="1"/>
          </p:cNvSpPr>
          <p:nvPr>
            <p:ph type="ctrTitle"/>
          </p:nvPr>
        </p:nvSpPr>
        <p:spPr>
          <a:xfrm>
            <a:off x="311700" y="1567325"/>
            <a:ext cx="4566900" cy="2132100"/>
          </a:xfrm>
          <a:prstGeom prst="rect">
            <a:avLst/>
          </a:prstGeom>
        </p:spPr>
        <p:txBody>
          <a:bodyPr spcFirstLastPara="1" wrap="square" lIns="91425" tIns="91425" rIns="91425" bIns="91425" anchor="ctr" anchorCtr="0">
            <a:normAutofit fontScale="90000"/>
          </a:bodyPr>
          <a:lstStyle/>
          <a:p>
            <a:pPr marL="0" lvl="0" indent="0" algn="l" rtl="0">
              <a:spcBef>
                <a:spcPts val="0"/>
              </a:spcBef>
              <a:spcAft>
                <a:spcPts val="0"/>
              </a:spcAft>
              <a:buNone/>
            </a:pPr>
            <a:r>
              <a:rPr lang="en" sz="4000"/>
              <a:t>Eligible expenses for dependent care FSAs</a:t>
            </a:r>
            <a:endParaRPr sz="4000"/>
          </a:p>
        </p:txBody>
      </p:sp>
      <p:sp>
        <p:nvSpPr>
          <p:cNvPr id="8957" name="Google Shape;8957;p140"/>
          <p:cNvSpPr txBox="1">
            <a:spLocks noGrp="1"/>
          </p:cNvSpPr>
          <p:nvPr>
            <p:ph type="sldNum" idx="4294967295"/>
          </p:nvPr>
        </p:nvSpPr>
        <p:spPr>
          <a:xfrm>
            <a:off x="8671884" y="4749901"/>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35</a:t>
            </a:fld>
            <a:endParaRPr/>
          </a:p>
        </p:txBody>
      </p:sp>
      <p:pic>
        <p:nvPicPr>
          <p:cNvPr id="8958" name="Google Shape;8958;p140"/>
          <p:cNvPicPr preferRelativeResize="0"/>
          <p:nvPr/>
        </p:nvPicPr>
        <p:blipFill rotWithShape="1">
          <a:blip r:embed="rId3">
            <a:alphaModFix/>
          </a:blip>
          <a:srcRect t="4111" b="3278"/>
          <a:stretch/>
        </p:blipFill>
        <p:spPr>
          <a:xfrm>
            <a:off x="5442225" y="0"/>
            <a:ext cx="3701774" cy="5143501"/>
          </a:xfrm>
          <a:prstGeom prst="rect">
            <a:avLst/>
          </a:prstGeom>
          <a:noFill/>
          <a:ln>
            <a:noFill/>
          </a:ln>
        </p:spPr>
      </p:pic>
      <p:pic>
        <p:nvPicPr>
          <p:cNvPr id="8959" name="Google Shape;8959;p140"/>
          <p:cNvPicPr preferRelativeResize="0"/>
          <p:nvPr/>
        </p:nvPicPr>
        <p:blipFill rotWithShape="1">
          <a:blip r:embed="rId4">
            <a:alphaModFix/>
          </a:blip>
          <a:srcRect l="24239" r="27780"/>
          <a:stretch/>
        </p:blipFill>
        <p:spPr>
          <a:xfrm>
            <a:off x="5442225" y="0"/>
            <a:ext cx="3701775" cy="5143500"/>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8963"/>
        <p:cNvGrpSpPr/>
        <p:nvPr/>
      </p:nvGrpSpPr>
      <p:grpSpPr>
        <a:xfrm>
          <a:off x="0" y="0"/>
          <a:ext cx="0" cy="0"/>
          <a:chOff x="0" y="0"/>
          <a:chExt cx="0" cy="0"/>
        </a:xfrm>
      </p:grpSpPr>
      <p:sp>
        <p:nvSpPr>
          <p:cNvPr id="8964" name="Google Shape;8964;p141"/>
          <p:cNvSpPr txBox="1">
            <a:spLocks noGrp="1"/>
          </p:cNvSpPr>
          <p:nvPr>
            <p:ph type="title" idx="4294967295"/>
          </p:nvPr>
        </p:nvSpPr>
        <p:spPr>
          <a:xfrm>
            <a:off x="303200" y="258975"/>
            <a:ext cx="5156100" cy="2235600"/>
          </a:xfrm>
          <a:prstGeom prst="rect">
            <a:avLst/>
          </a:prstGeom>
          <a:noFill/>
          <a:ln>
            <a:noFill/>
          </a:ln>
        </p:spPr>
        <p:txBody>
          <a:bodyPr spcFirstLastPara="1" wrap="square" lIns="91400" tIns="91400" rIns="91400" bIns="91400" anchor="t" anchorCtr="0">
            <a:noAutofit/>
          </a:bodyPr>
          <a:lstStyle/>
          <a:p>
            <a:pPr marL="0" lvl="0" indent="0" algn="l" rtl="0">
              <a:lnSpc>
                <a:spcPct val="90000"/>
              </a:lnSpc>
              <a:spcBef>
                <a:spcPts val="0"/>
              </a:spcBef>
              <a:spcAft>
                <a:spcPts val="0"/>
              </a:spcAft>
              <a:buSzPts val="2400"/>
              <a:buNone/>
            </a:pPr>
            <a:r>
              <a:rPr lang="en" sz="3100"/>
              <a:t>Eligible expenses</a:t>
            </a:r>
            <a:endParaRPr sz="3100"/>
          </a:p>
          <a:p>
            <a:pPr marL="0" lvl="0" indent="0" algn="l" rtl="0">
              <a:lnSpc>
                <a:spcPct val="90000"/>
              </a:lnSpc>
              <a:spcBef>
                <a:spcPts val="0"/>
              </a:spcBef>
              <a:spcAft>
                <a:spcPts val="0"/>
              </a:spcAft>
              <a:buSzPts val="2400"/>
              <a:buNone/>
            </a:pPr>
            <a:endParaRPr sz="3800"/>
          </a:p>
        </p:txBody>
      </p:sp>
      <p:sp>
        <p:nvSpPr>
          <p:cNvPr id="8965" name="Google Shape;8965;p141"/>
          <p:cNvSpPr txBox="1">
            <a:spLocks noGrp="1"/>
          </p:cNvSpPr>
          <p:nvPr>
            <p:ph type="body" idx="4294967295"/>
          </p:nvPr>
        </p:nvSpPr>
        <p:spPr>
          <a:xfrm>
            <a:off x="303200" y="1637575"/>
            <a:ext cx="5292000" cy="3361200"/>
          </a:xfrm>
          <a:prstGeom prst="rect">
            <a:avLst/>
          </a:prstGeom>
          <a:noFill/>
          <a:ln>
            <a:noFill/>
          </a:ln>
        </p:spPr>
        <p:txBody>
          <a:bodyPr spcFirstLastPara="1" wrap="square" lIns="68575" tIns="34275" rIns="68575" bIns="34275" anchor="t" anchorCtr="0">
            <a:noAutofit/>
          </a:bodyPr>
          <a:lstStyle/>
          <a:p>
            <a:pPr marL="76200" lvl="0" indent="0" algn="l" rtl="0">
              <a:lnSpc>
                <a:spcPct val="200000"/>
              </a:lnSpc>
              <a:spcBef>
                <a:spcPts val="800"/>
              </a:spcBef>
              <a:spcAft>
                <a:spcPts val="0"/>
              </a:spcAft>
              <a:buSzPts val="1500"/>
              <a:buNone/>
            </a:pPr>
            <a:r>
              <a:rPr lang="en">
                <a:solidFill>
                  <a:srgbClr val="253746"/>
                </a:solidFill>
              </a:rPr>
              <a:t>The list includes but is not limited to: </a:t>
            </a:r>
            <a:endParaRPr>
              <a:solidFill>
                <a:srgbClr val="253746"/>
              </a:solidFill>
            </a:endParaRPr>
          </a:p>
          <a:p>
            <a:pPr marL="457200" lvl="0" indent="-317500" algn="l" rtl="0">
              <a:lnSpc>
                <a:spcPct val="200000"/>
              </a:lnSpc>
              <a:spcBef>
                <a:spcPts val="800"/>
              </a:spcBef>
              <a:spcAft>
                <a:spcPts val="0"/>
              </a:spcAft>
              <a:buClr>
                <a:srgbClr val="253746"/>
              </a:buClr>
              <a:buSzPts val="1400"/>
              <a:buChar char="●"/>
            </a:pPr>
            <a:r>
              <a:rPr lang="en" sz="1400">
                <a:solidFill>
                  <a:srgbClr val="253746"/>
                </a:solidFill>
              </a:rPr>
              <a:t>Summer day camps </a:t>
            </a:r>
            <a:endParaRPr sz="1400">
              <a:solidFill>
                <a:srgbClr val="253746"/>
              </a:solidFill>
            </a:endParaRPr>
          </a:p>
          <a:p>
            <a:pPr marL="457200" lvl="0" indent="-317500" algn="l" rtl="0">
              <a:lnSpc>
                <a:spcPct val="200000"/>
              </a:lnSpc>
              <a:spcBef>
                <a:spcPts val="0"/>
              </a:spcBef>
              <a:spcAft>
                <a:spcPts val="0"/>
              </a:spcAft>
              <a:buClr>
                <a:srgbClr val="253746"/>
              </a:buClr>
              <a:buSzPts val="1400"/>
              <a:buChar char="●"/>
            </a:pPr>
            <a:r>
              <a:rPr lang="en" sz="1400">
                <a:solidFill>
                  <a:srgbClr val="253746"/>
                </a:solidFill>
              </a:rPr>
              <a:t>Babysitters</a:t>
            </a:r>
            <a:endParaRPr sz="1400">
              <a:solidFill>
                <a:srgbClr val="253746"/>
              </a:solidFill>
            </a:endParaRPr>
          </a:p>
          <a:p>
            <a:pPr marL="457200" lvl="0" indent="-317500" algn="l" rtl="0">
              <a:lnSpc>
                <a:spcPct val="200000"/>
              </a:lnSpc>
              <a:spcBef>
                <a:spcPts val="0"/>
              </a:spcBef>
              <a:spcAft>
                <a:spcPts val="0"/>
              </a:spcAft>
              <a:buClr>
                <a:srgbClr val="253746"/>
              </a:buClr>
              <a:buSzPts val="1400"/>
              <a:buChar char="●"/>
            </a:pPr>
            <a:r>
              <a:rPr lang="en" sz="1400">
                <a:solidFill>
                  <a:srgbClr val="253746"/>
                </a:solidFill>
              </a:rPr>
              <a:t>Nannies</a:t>
            </a:r>
            <a:endParaRPr sz="1400">
              <a:solidFill>
                <a:srgbClr val="253746"/>
              </a:solidFill>
            </a:endParaRPr>
          </a:p>
          <a:p>
            <a:pPr marL="457200" lvl="0" indent="-317500" algn="l" rtl="0">
              <a:lnSpc>
                <a:spcPct val="200000"/>
              </a:lnSpc>
              <a:spcBef>
                <a:spcPts val="0"/>
              </a:spcBef>
              <a:spcAft>
                <a:spcPts val="0"/>
              </a:spcAft>
              <a:buClr>
                <a:srgbClr val="253746"/>
              </a:buClr>
              <a:buSzPts val="1400"/>
              <a:buChar char="●"/>
            </a:pPr>
            <a:r>
              <a:rPr lang="en" sz="1400">
                <a:solidFill>
                  <a:srgbClr val="253746"/>
                </a:solidFill>
              </a:rPr>
              <a:t>Care of a disabled spouse or dependent of any age </a:t>
            </a:r>
            <a:endParaRPr sz="1400">
              <a:solidFill>
                <a:srgbClr val="253746"/>
              </a:solidFill>
            </a:endParaRPr>
          </a:p>
          <a:p>
            <a:pPr marL="76200" lvl="0" indent="0" algn="l" rtl="0">
              <a:lnSpc>
                <a:spcPct val="200000"/>
              </a:lnSpc>
              <a:spcBef>
                <a:spcPts val="800"/>
              </a:spcBef>
              <a:spcAft>
                <a:spcPts val="0"/>
              </a:spcAft>
              <a:buSzPts val="1500"/>
              <a:buNone/>
            </a:pPr>
            <a:endParaRPr sz="1400">
              <a:solidFill>
                <a:srgbClr val="253746"/>
              </a:solidFill>
            </a:endParaRPr>
          </a:p>
        </p:txBody>
      </p:sp>
      <p:pic>
        <p:nvPicPr>
          <p:cNvPr id="8966" name="Google Shape;8966;p141"/>
          <p:cNvPicPr preferRelativeResize="0"/>
          <p:nvPr/>
        </p:nvPicPr>
        <p:blipFill>
          <a:blip r:embed="rId3">
            <a:alphaModFix/>
          </a:blip>
          <a:stretch>
            <a:fillRect/>
          </a:stretch>
        </p:blipFill>
        <p:spPr>
          <a:xfrm>
            <a:off x="5715844" y="0"/>
            <a:ext cx="3428163" cy="5143501"/>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8970"/>
        <p:cNvGrpSpPr/>
        <p:nvPr/>
      </p:nvGrpSpPr>
      <p:grpSpPr>
        <a:xfrm>
          <a:off x="0" y="0"/>
          <a:ext cx="0" cy="0"/>
          <a:chOff x="0" y="0"/>
          <a:chExt cx="0" cy="0"/>
        </a:xfrm>
      </p:grpSpPr>
      <p:sp>
        <p:nvSpPr>
          <p:cNvPr id="8971" name="Google Shape;8971;p142"/>
          <p:cNvSpPr txBox="1">
            <a:spLocks noGrp="1"/>
          </p:cNvSpPr>
          <p:nvPr>
            <p:ph type="title"/>
          </p:nvPr>
        </p:nvSpPr>
        <p:spPr>
          <a:xfrm>
            <a:off x="244353" y="200600"/>
            <a:ext cx="8661600" cy="572700"/>
          </a:xfrm>
          <a:prstGeom prst="rect">
            <a:avLst/>
          </a:prstGeom>
          <a:noFill/>
          <a:ln>
            <a:noFill/>
          </a:ln>
        </p:spPr>
        <p:txBody>
          <a:bodyPr spcFirstLastPara="1" wrap="square" lIns="68550" tIns="34275" rIns="68550" bIns="34275" anchor="b" anchorCtr="0">
            <a:normAutofit/>
          </a:bodyPr>
          <a:lstStyle/>
          <a:p>
            <a:pPr marL="0" lvl="0" indent="0" algn="l" rtl="0">
              <a:lnSpc>
                <a:spcPct val="100000"/>
              </a:lnSpc>
              <a:spcBef>
                <a:spcPts val="0"/>
              </a:spcBef>
              <a:spcAft>
                <a:spcPts val="0"/>
              </a:spcAft>
              <a:buSzPts val="2400"/>
              <a:buNone/>
            </a:pPr>
            <a:r>
              <a:rPr lang="en"/>
              <a:t>Ineligible expenses</a:t>
            </a:r>
            <a:endParaRPr/>
          </a:p>
        </p:txBody>
      </p:sp>
      <p:sp>
        <p:nvSpPr>
          <p:cNvPr id="8972" name="Google Shape;8972;p142"/>
          <p:cNvSpPr/>
          <p:nvPr/>
        </p:nvSpPr>
        <p:spPr>
          <a:xfrm>
            <a:off x="610986" y="1680001"/>
            <a:ext cx="1436700" cy="1436700"/>
          </a:xfrm>
          <a:prstGeom prst="ellipse">
            <a:avLst/>
          </a:prstGeom>
          <a:solidFill>
            <a:schemeClr val="accent1"/>
          </a:solidFill>
          <a:ln>
            <a:noFill/>
          </a:ln>
        </p:spPr>
        <p:txBody>
          <a:bodyPr spcFirstLastPara="1" wrap="square" lIns="68550" tIns="34275" rIns="68550" bIns="34275" anchor="ctr" anchorCtr="0">
            <a:noAutofit/>
          </a:bodyPr>
          <a:lstStyle/>
          <a:p>
            <a:pPr marL="0" marR="0" lvl="0" indent="0" algn="ctr" rtl="0">
              <a:lnSpc>
                <a:spcPct val="100000"/>
              </a:lnSpc>
              <a:spcBef>
                <a:spcPts val="0"/>
              </a:spcBef>
              <a:spcAft>
                <a:spcPts val="0"/>
              </a:spcAft>
              <a:buClr>
                <a:srgbClr val="000000"/>
              </a:buClr>
              <a:buSzPts val="1050"/>
              <a:buFont typeface="Arial"/>
              <a:buNone/>
            </a:pPr>
            <a:endParaRPr sz="1050" b="0" i="0" u="none" strike="noStrike" cap="none">
              <a:solidFill>
                <a:srgbClr val="FFFFFF"/>
              </a:solidFill>
              <a:latin typeface="Arial"/>
              <a:ea typeface="Arial"/>
              <a:cs typeface="Arial"/>
              <a:sym typeface="Arial"/>
            </a:endParaRPr>
          </a:p>
        </p:txBody>
      </p:sp>
      <p:sp>
        <p:nvSpPr>
          <p:cNvPr id="8973" name="Google Shape;8973;p142"/>
          <p:cNvSpPr txBox="1"/>
          <p:nvPr/>
        </p:nvSpPr>
        <p:spPr>
          <a:xfrm>
            <a:off x="2563875" y="1680000"/>
            <a:ext cx="5808000" cy="3069300"/>
          </a:xfrm>
          <a:prstGeom prst="rect">
            <a:avLst/>
          </a:prstGeom>
          <a:noFill/>
          <a:ln>
            <a:noFill/>
          </a:ln>
        </p:spPr>
        <p:txBody>
          <a:bodyPr spcFirstLastPara="1" wrap="square" lIns="91425" tIns="45700" rIns="91425" bIns="45700" anchor="t" anchorCtr="0">
            <a:normAutofit/>
          </a:bodyPr>
          <a:lstStyle/>
          <a:p>
            <a:pPr marL="342900" lvl="0" indent="-311151" algn="l" rtl="0">
              <a:lnSpc>
                <a:spcPct val="130000"/>
              </a:lnSpc>
              <a:spcBef>
                <a:spcPts val="1000"/>
              </a:spcBef>
              <a:spcAft>
                <a:spcPts val="0"/>
              </a:spcAft>
              <a:buClr>
                <a:srgbClr val="4D4D4F"/>
              </a:buClr>
              <a:buSzPts val="1500"/>
              <a:buFont typeface="Inter"/>
              <a:buChar char="•"/>
            </a:pPr>
            <a:r>
              <a:rPr lang="en" sz="1500">
                <a:solidFill>
                  <a:srgbClr val="4D4D4F"/>
                </a:solidFill>
                <a:latin typeface="Inter"/>
                <a:ea typeface="Inter"/>
                <a:cs typeface="Inter"/>
                <a:sym typeface="Inter"/>
              </a:rPr>
              <a:t>Medical expenses</a:t>
            </a:r>
            <a:endParaRPr sz="1500">
              <a:solidFill>
                <a:srgbClr val="4D4D4F"/>
              </a:solidFill>
              <a:latin typeface="Inter"/>
              <a:ea typeface="Inter"/>
              <a:cs typeface="Inter"/>
              <a:sym typeface="Inter"/>
            </a:endParaRPr>
          </a:p>
          <a:p>
            <a:pPr marL="342900" lvl="0" indent="-311151" algn="l" rtl="0">
              <a:lnSpc>
                <a:spcPct val="130000"/>
              </a:lnSpc>
              <a:spcBef>
                <a:spcPts val="1000"/>
              </a:spcBef>
              <a:spcAft>
                <a:spcPts val="0"/>
              </a:spcAft>
              <a:buClr>
                <a:srgbClr val="4D4D4F"/>
              </a:buClr>
              <a:buSzPts val="1500"/>
              <a:buFont typeface="Inter"/>
              <a:buChar char="•"/>
            </a:pPr>
            <a:r>
              <a:rPr lang="en" sz="1500">
                <a:solidFill>
                  <a:srgbClr val="4D4D4F"/>
                </a:solidFill>
                <a:latin typeface="Inter"/>
                <a:ea typeface="Inter"/>
                <a:cs typeface="Inter"/>
                <a:sym typeface="Inter"/>
              </a:rPr>
              <a:t>Costs already claimed as a dependent care tax credit </a:t>
            </a:r>
            <a:endParaRPr sz="1500">
              <a:solidFill>
                <a:srgbClr val="4D4D4F"/>
              </a:solidFill>
              <a:latin typeface="Inter"/>
              <a:ea typeface="Inter"/>
              <a:cs typeface="Inter"/>
              <a:sym typeface="Inter"/>
            </a:endParaRPr>
          </a:p>
          <a:p>
            <a:pPr marL="342900" lvl="0" indent="-311151" algn="l" rtl="0">
              <a:lnSpc>
                <a:spcPct val="130000"/>
              </a:lnSpc>
              <a:spcBef>
                <a:spcPts val="1000"/>
              </a:spcBef>
              <a:spcAft>
                <a:spcPts val="0"/>
              </a:spcAft>
              <a:buClr>
                <a:srgbClr val="4D4D4F"/>
              </a:buClr>
              <a:buSzPts val="1500"/>
              <a:buFont typeface="Inter"/>
              <a:buChar char="•"/>
            </a:pPr>
            <a:r>
              <a:rPr lang="en" sz="1500">
                <a:solidFill>
                  <a:srgbClr val="4D4D4F"/>
                </a:solidFill>
                <a:latin typeface="Inter"/>
                <a:ea typeface="Inter"/>
                <a:cs typeface="Inter"/>
                <a:sym typeface="Inter"/>
              </a:rPr>
              <a:t>Services provided by one of your dependents</a:t>
            </a:r>
            <a:endParaRPr sz="1500">
              <a:solidFill>
                <a:srgbClr val="4D4D4F"/>
              </a:solidFill>
              <a:latin typeface="Inter"/>
              <a:ea typeface="Inter"/>
              <a:cs typeface="Inter"/>
              <a:sym typeface="Inter"/>
            </a:endParaRPr>
          </a:p>
          <a:p>
            <a:pPr marL="342900" lvl="0" indent="-311151" algn="l" rtl="0">
              <a:lnSpc>
                <a:spcPct val="130000"/>
              </a:lnSpc>
              <a:spcBef>
                <a:spcPts val="1000"/>
              </a:spcBef>
              <a:spcAft>
                <a:spcPts val="0"/>
              </a:spcAft>
              <a:buClr>
                <a:srgbClr val="4D4D4F"/>
              </a:buClr>
              <a:buSzPts val="1500"/>
              <a:buFont typeface="Inter"/>
              <a:buChar char="•"/>
            </a:pPr>
            <a:r>
              <a:rPr lang="en" sz="1500">
                <a:solidFill>
                  <a:srgbClr val="4D4D4F"/>
                </a:solidFill>
                <a:latin typeface="Inter"/>
                <a:ea typeface="Inter"/>
                <a:cs typeface="Inter"/>
                <a:sym typeface="Inter"/>
              </a:rPr>
              <a:t>Care at a nursing home, long-term care insurance premiums, respite care or other residential care center, and services such as housework</a:t>
            </a:r>
            <a:endParaRPr sz="1500">
              <a:solidFill>
                <a:srgbClr val="4D4D4F"/>
              </a:solidFill>
              <a:latin typeface="Inter"/>
              <a:ea typeface="Inter"/>
              <a:cs typeface="Inter"/>
              <a:sym typeface="Inter"/>
            </a:endParaRPr>
          </a:p>
          <a:p>
            <a:pPr marL="342900" lvl="0" indent="-311151" algn="l" rtl="0">
              <a:lnSpc>
                <a:spcPct val="130000"/>
              </a:lnSpc>
              <a:spcBef>
                <a:spcPts val="1000"/>
              </a:spcBef>
              <a:spcAft>
                <a:spcPts val="0"/>
              </a:spcAft>
              <a:buClr>
                <a:srgbClr val="4D4D4F"/>
              </a:buClr>
              <a:buSzPts val="1500"/>
              <a:buFont typeface="Inter"/>
              <a:buChar char="•"/>
            </a:pPr>
            <a:r>
              <a:rPr lang="en" sz="1500">
                <a:solidFill>
                  <a:srgbClr val="4D4D4F"/>
                </a:solidFill>
                <a:latin typeface="Inter"/>
                <a:ea typeface="Inter"/>
                <a:cs typeface="Inter"/>
                <a:sym typeface="Inter"/>
              </a:rPr>
              <a:t>Expenses while on vacation</a:t>
            </a:r>
            <a:endParaRPr sz="1500">
              <a:solidFill>
                <a:srgbClr val="4D4D4F"/>
              </a:solidFill>
              <a:latin typeface="Inter"/>
              <a:ea typeface="Inter"/>
              <a:cs typeface="Inter"/>
              <a:sym typeface="Inter"/>
            </a:endParaRPr>
          </a:p>
        </p:txBody>
      </p:sp>
      <p:sp>
        <p:nvSpPr>
          <p:cNvPr id="8974" name="Google Shape;8974;p142"/>
          <p:cNvSpPr txBox="1"/>
          <p:nvPr/>
        </p:nvSpPr>
        <p:spPr>
          <a:xfrm>
            <a:off x="743575" y="1554000"/>
            <a:ext cx="1171500" cy="16887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9900">
                <a:solidFill>
                  <a:schemeClr val="lt1"/>
                </a:solidFill>
                <a:latin typeface="Inter"/>
                <a:ea typeface="Inter"/>
                <a:cs typeface="Inter"/>
                <a:sym typeface="Inter"/>
              </a:rPr>
              <a:t>X</a:t>
            </a:r>
            <a:endParaRPr sz="9900">
              <a:solidFill>
                <a:schemeClr val="lt1"/>
              </a:solidFill>
              <a:latin typeface="Inter"/>
              <a:ea typeface="Inter"/>
              <a:cs typeface="Inter"/>
              <a:sym typeface="Inter"/>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E2F0F9">
            <a:alpha val="58099"/>
          </a:srgbClr>
        </a:solidFill>
        <a:effectLst/>
      </p:bgPr>
    </p:bg>
    <p:spTree>
      <p:nvGrpSpPr>
        <p:cNvPr id="1" name="Shape 8978"/>
        <p:cNvGrpSpPr/>
        <p:nvPr/>
      </p:nvGrpSpPr>
      <p:grpSpPr>
        <a:xfrm>
          <a:off x="0" y="0"/>
          <a:ext cx="0" cy="0"/>
          <a:chOff x="0" y="0"/>
          <a:chExt cx="0" cy="0"/>
        </a:xfrm>
      </p:grpSpPr>
      <p:sp>
        <p:nvSpPr>
          <p:cNvPr id="8979" name="Google Shape;8979;p143"/>
          <p:cNvSpPr txBox="1">
            <a:spLocks noGrp="1"/>
          </p:cNvSpPr>
          <p:nvPr>
            <p:ph type="ctrTitle"/>
          </p:nvPr>
        </p:nvSpPr>
        <p:spPr>
          <a:xfrm>
            <a:off x="311700" y="1643525"/>
            <a:ext cx="4567500" cy="21321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SzPts val="990"/>
              <a:buNone/>
            </a:pPr>
            <a:r>
              <a:rPr lang="en" sz="3200"/>
              <a:t>How to substantiate dependent care FSA  purchases of eligible expenses</a:t>
            </a:r>
            <a:endParaRPr sz="3000"/>
          </a:p>
        </p:txBody>
      </p:sp>
      <p:pic>
        <p:nvPicPr>
          <p:cNvPr id="8980" name="Google Shape;8980;p143"/>
          <p:cNvPicPr preferRelativeResize="0"/>
          <p:nvPr/>
        </p:nvPicPr>
        <p:blipFill rotWithShape="1">
          <a:blip r:embed="rId3">
            <a:alphaModFix/>
          </a:blip>
          <a:srcRect l="27168" t="17551" r="19486" b="2525"/>
          <a:stretch/>
        </p:blipFill>
        <p:spPr>
          <a:xfrm>
            <a:off x="5206062" y="911379"/>
            <a:ext cx="3226500" cy="3226500"/>
          </a:xfrm>
          <a:prstGeom prst="roundRect">
            <a:avLst>
              <a:gd name="adj" fmla="val 0"/>
            </a:avLst>
          </a:prstGeom>
          <a:noFill/>
          <a:ln>
            <a:noFill/>
          </a:ln>
          <a:effectLst>
            <a:outerShdw blurRad="342900" dist="38100" dir="5400000" algn="bl" rotWithShape="0">
              <a:srgbClr val="000000">
                <a:alpha val="15000"/>
              </a:srgbClr>
            </a:outerShdw>
          </a:effectLst>
        </p:spPr>
      </p:pic>
      <p:sp>
        <p:nvSpPr>
          <p:cNvPr id="8981" name="Google Shape;8981;p143"/>
          <p:cNvSpPr txBox="1"/>
          <p:nvPr/>
        </p:nvSpPr>
        <p:spPr>
          <a:xfrm>
            <a:off x="457200" y="4543425"/>
            <a:ext cx="1809900" cy="3078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800">
                <a:solidFill>
                  <a:schemeClr val="dk2"/>
                </a:solidFill>
                <a:latin typeface="Inter Medium"/>
                <a:ea typeface="Inter Medium"/>
                <a:cs typeface="Inter Medium"/>
                <a:sym typeface="Inter Medium"/>
              </a:rPr>
              <a:t>Proprietary &amp; Confidential</a:t>
            </a:r>
            <a:endParaRPr sz="800">
              <a:solidFill>
                <a:schemeClr val="dk2"/>
              </a:solidFill>
              <a:latin typeface="Inter Medium"/>
              <a:ea typeface="Inter Medium"/>
              <a:cs typeface="Inter Medium"/>
              <a:sym typeface="Inter Medium"/>
            </a:endParaRPr>
          </a:p>
        </p:txBody>
      </p:sp>
      <p:pic>
        <p:nvPicPr>
          <p:cNvPr id="8982" name="Google Shape;8982;p143"/>
          <p:cNvPicPr preferRelativeResize="0"/>
          <p:nvPr/>
        </p:nvPicPr>
        <p:blipFill rotWithShape="1">
          <a:blip r:embed="rId4">
            <a:alphaModFix/>
          </a:blip>
          <a:srcRect l="35319" r="12400"/>
          <a:stretch/>
        </p:blipFill>
        <p:spPr>
          <a:xfrm>
            <a:off x="5109475" y="0"/>
            <a:ext cx="4034524" cy="5143501"/>
          </a:xfrm>
          <a:prstGeom prst="rect">
            <a:avLst/>
          </a:prstGeom>
          <a:noFill/>
          <a:ln>
            <a:noFill/>
          </a:ln>
        </p:spPr>
      </p:pic>
      <p:pic>
        <p:nvPicPr>
          <p:cNvPr id="8983" name="Google Shape;8983;p143"/>
          <p:cNvPicPr preferRelativeResize="0"/>
          <p:nvPr/>
        </p:nvPicPr>
        <p:blipFill rotWithShape="1">
          <a:blip r:embed="rId5">
            <a:alphaModFix/>
          </a:blip>
          <a:srcRect l="26591" r="21115"/>
          <a:stretch/>
        </p:blipFill>
        <p:spPr>
          <a:xfrm>
            <a:off x="5109475" y="0"/>
            <a:ext cx="4034524" cy="5143500"/>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5FAFE"/>
        </a:solidFill>
        <a:effectLst/>
      </p:bgPr>
    </p:bg>
    <p:spTree>
      <p:nvGrpSpPr>
        <p:cNvPr id="1" name="Shape 8987"/>
        <p:cNvGrpSpPr/>
        <p:nvPr/>
      </p:nvGrpSpPr>
      <p:grpSpPr>
        <a:xfrm>
          <a:off x="0" y="0"/>
          <a:ext cx="0" cy="0"/>
          <a:chOff x="0" y="0"/>
          <a:chExt cx="0" cy="0"/>
        </a:xfrm>
      </p:grpSpPr>
      <p:sp>
        <p:nvSpPr>
          <p:cNvPr id="8988" name="Google Shape;8988;p144"/>
          <p:cNvSpPr/>
          <p:nvPr/>
        </p:nvSpPr>
        <p:spPr>
          <a:xfrm>
            <a:off x="4079019" y="773427"/>
            <a:ext cx="3788700" cy="3788700"/>
          </a:xfrm>
          <a:prstGeom prst="ellipse">
            <a:avLst/>
          </a:prstGeom>
          <a:noFill/>
          <a:ln w="25400" cap="flat" cmpd="sng">
            <a:solidFill>
              <a:srgbClr val="7D899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74"/>
              <a:buFont typeface="Arial"/>
              <a:buNone/>
            </a:pPr>
            <a:endParaRPr sz="1874" b="0" i="0" u="none" strike="noStrike" cap="none">
              <a:solidFill>
                <a:srgbClr val="FFFFFF"/>
              </a:solidFill>
              <a:latin typeface="Arial"/>
              <a:ea typeface="Arial"/>
              <a:cs typeface="Arial"/>
              <a:sym typeface="Arial"/>
            </a:endParaRPr>
          </a:p>
        </p:txBody>
      </p:sp>
      <p:sp>
        <p:nvSpPr>
          <p:cNvPr id="8989" name="Google Shape;8989;p144"/>
          <p:cNvSpPr/>
          <p:nvPr/>
        </p:nvSpPr>
        <p:spPr>
          <a:xfrm>
            <a:off x="1431500" y="1677050"/>
            <a:ext cx="3610800" cy="1716600"/>
          </a:xfrm>
          <a:prstGeom prst="roundRect">
            <a:avLst>
              <a:gd name="adj" fmla="val 16667"/>
            </a:avLst>
          </a:prstGeom>
          <a:solidFill>
            <a:schemeClr val="lt1"/>
          </a:solidFill>
          <a:ln>
            <a:noFill/>
          </a:ln>
          <a:effectLst>
            <a:outerShdw blurRad="342900" dist="114300" dir="5400000" algn="bl" rotWithShape="0">
              <a:schemeClr val="lt2">
                <a:alpha val="74000"/>
              </a:schemeClr>
            </a:outerShdw>
          </a:effectLst>
        </p:spPr>
        <p:txBody>
          <a:bodyPr spcFirstLastPara="1" wrap="square" lIns="91400" tIns="91400" rIns="91400" bIns="91400" anchor="ctr" anchorCtr="0">
            <a:noAutofit/>
          </a:bodyPr>
          <a:lstStyle/>
          <a:p>
            <a:pPr marL="600075" lvl="1" indent="-234950" algn="l" rtl="0">
              <a:lnSpc>
                <a:spcPct val="150000"/>
              </a:lnSpc>
              <a:spcBef>
                <a:spcPts val="0"/>
              </a:spcBef>
              <a:spcAft>
                <a:spcPts val="0"/>
              </a:spcAft>
              <a:buClr>
                <a:schemeClr val="dk1"/>
              </a:buClr>
              <a:buSzPts val="1400"/>
              <a:buFont typeface="Inter"/>
              <a:buChar char="•"/>
            </a:pPr>
            <a:r>
              <a:rPr lang="en" sz="1200" b="1">
                <a:solidFill>
                  <a:schemeClr val="accent4"/>
                </a:solidFill>
              </a:rPr>
              <a:t>Name </a:t>
            </a:r>
            <a:r>
              <a:rPr lang="en" sz="1200">
                <a:solidFill>
                  <a:srgbClr val="253746"/>
                </a:solidFill>
              </a:rPr>
              <a:t>of the provider </a:t>
            </a:r>
            <a:endParaRPr sz="1200">
              <a:solidFill>
                <a:srgbClr val="253746"/>
              </a:solidFill>
            </a:endParaRPr>
          </a:p>
          <a:p>
            <a:pPr marL="600075" lvl="1" indent="-234950" algn="l" rtl="0">
              <a:lnSpc>
                <a:spcPct val="150000"/>
              </a:lnSpc>
              <a:spcBef>
                <a:spcPts val="0"/>
              </a:spcBef>
              <a:spcAft>
                <a:spcPts val="0"/>
              </a:spcAft>
              <a:buClr>
                <a:schemeClr val="dk1"/>
              </a:buClr>
              <a:buSzPts val="1400"/>
              <a:buFont typeface="Inter"/>
              <a:buChar char="•"/>
            </a:pPr>
            <a:r>
              <a:rPr lang="en" sz="1200" b="1">
                <a:solidFill>
                  <a:schemeClr val="accent4"/>
                </a:solidFill>
              </a:rPr>
              <a:t>Date </a:t>
            </a:r>
            <a:r>
              <a:rPr lang="en" sz="1200">
                <a:solidFill>
                  <a:srgbClr val="253746"/>
                </a:solidFill>
              </a:rPr>
              <a:t>of the service received </a:t>
            </a:r>
            <a:endParaRPr sz="1200">
              <a:solidFill>
                <a:srgbClr val="253746"/>
              </a:solidFill>
            </a:endParaRPr>
          </a:p>
          <a:p>
            <a:pPr marL="600075" lvl="1" indent="-234950" algn="l" rtl="0">
              <a:lnSpc>
                <a:spcPct val="150000"/>
              </a:lnSpc>
              <a:spcBef>
                <a:spcPts val="0"/>
              </a:spcBef>
              <a:spcAft>
                <a:spcPts val="0"/>
              </a:spcAft>
              <a:buClr>
                <a:schemeClr val="dk1"/>
              </a:buClr>
              <a:buSzPts val="1400"/>
              <a:buFont typeface="Inter"/>
              <a:buChar char="•"/>
            </a:pPr>
            <a:r>
              <a:rPr lang="en" sz="1200" b="1">
                <a:solidFill>
                  <a:schemeClr val="accent4"/>
                </a:solidFill>
              </a:rPr>
              <a:t>Description </a:t>
            </a:r>
            <a:r>
              <a:rPr lang="en" sz="1200">
                <a:solidFill>
                  <a:srgbClr val="253746"/>
                </a:solidFill>
              </a:rPr>
              <a:t>of the service received </a:t>
            </a:r>
            <a:endParaRPr sz="1200">
              <a:solidFill>
                <a:srgbClr val="253746"/>
              </a:solidFill>
            </a:endParaRPr>
          </a:p>
          <a:p>
            <a:pPr marL="600075" lvl="1" indent="-234950" algn="l" rtl="0">
              <a:lnSpc>
                <a:spcPct val="150000"/>
              </a:lnSpc>
              <a:spcBef>
                <a:spcPts val="0"/>
              </a:spcBef>
              <a:spcAft>
                <a:spcPts val="0"/>
              </a:spcAft>
              <a:buClr>
                <a:schemeClr val="dk1"/>
              </a:buClr>
              <a:buSzPts val="1400"/>
              <a:buFont typeface="Inter"/>
              <a:buChar char="•"/>
            </a:pPr>
            <a:r>
              <a:rPr lang="en" sz="1200" b="1">
                <a:solidFill>
                  <a:schemeClr val="accent4"/>
                </a:solidFill>
              </a:rPr>
              <a:t>Dollar Amount </a:t>
            </a:r>
            <a:r>
              <a:rPr lang="en" sz="1200">
                <a:solidFill>
                  <a:srgbClr val="253746"/>
                </a:solidFill>
              </a:rPr>
              <a:t>of the expense </a:t>
            </a:r>
            <a:endParaRPr sz="800">
              <a:solidFill>
                <a:srgbClr val="253746"/>
              </a:solidFill>
              <a:latin typeface="Inter Medium"/>
              <a:ea typeface="Inter Medium"/>
              <a:cs typeface="Inter Medium"/>
              <a:sym typeface="Inter Medium"/>
            </a:endParaRPr>
          </a:p>
        </p:txBody>
      </p:sp>
      <p:sp>
        <p:nvSpPr>
          <p:cNvPr id="8990" name="Google Shape;8990;p144"/>
          <p:cNvSpPr/>
          <p:nvPr/>
        </p:nvSpPr>
        <p:spPr>
          <a:xfrm>
            <a:off x="7417542" y="2932432"/>
            <a:ext cx="778800" cy="761700"/>
          </a:xfrm>
          <a:prstGeom prst="ellipse">
            <a:avLst/>
          </a:prstGeom>
          <a:solidFill>
            <a:schemeClr val="accent4"/>
          </a:solidFill>
          <a:ln>
            <a:noFill/>
          </a:ln>
          <a:effectLst>
            <a:outerShdw blurRad="342900" dist="114300" dir="5400000" algn="bl" rotWithShape="0">
              <a:schemeClr val="lt2">
                <a:alpha val="49410"/>
              </a:schemeClr>
            </a:outerShdw>
          </a:effectLst>
        </p:spPr>
        <p:txBody>
          <a:bodyPr spcFirstLastPara="1" wrap="square" lIns="91400" tIns="91400" rIns="91400" bIns="91400" anchor="ctr" anchorCtr="0">
            <a:noAutofit/>
          </a:bodyPr>
          <a:lstStyle/>
          <a:p>
            <a:pPr marL="365663" marR="182831" lvl="0" indent="0" algn="l" rtl="0">
              <a:lnSpc>
                <a:spcPct val="115000"/>
              </a:lnSpc>
              <a:spcBef>
                <a:spcPts val="0"/>
              </a:spcBef>
              <a:spcAft>
                <a:spcPts val="0"/>
              </a:spcAft>
              <a:buClr>
                <a:srgbClr val="000000"/>
              </a:buClr>
              <a:buSzPts val="1000"/>
              <a:buFont typeface="Arial"/>
              <a:buNone/>
            </a:pPr>
            <a:endParaRPr sz="1000" b="1" i="0" u="none" strike="noStrike" cap="none">
              <a:solidFill>
                <a:srgbClr val="D02030"/>
              </a:solidFill>
              <a:latin typeface="Inter Medium"/>
              <a:ea typeface="Inter Medium"/>
              <a:cs typeface="Inter Medium"/>
              <a:sym typeface="Inter Medium"/>
            </a:endParaRPr>
          </a:p>
        </p:txBody>
      </p:sp>
      <p:sp>
        <p:nvSpPr>
          <p:cNvPr id="8991" name="Google Shape;8991;p144"/>
          <p:cNvSpPr/>
          <p:nvPr/>
        </p:nvSpPr>
        <p:spPr>
          <a:xfrm>
            <a:off x="6775625" y="3790152"/>
            <a:ext cx="778800" cy="761700"/>
          </a:xfrm>
          <a:prstGeom prst="ellipse">
            <a:avLst/>
          </a:prstGeom>
          <a:solidFill>
            <a:schemeClr val="accent4"/>
          </a:solidFill>
          <a:ln>
            <a:noFill/>
          </a:ln>
          <a:effectLst>
            <a:outerShdw blurRad="342900" dist="114300" dir="5400000" algn="bl" rotWithShape="0">
              <a:schemeClr val="lt2">
                <a:alpha val="49410"/>
              </a:schemeClr>
            </a:outerShdw>
          </a:effectLst>
        </p:spPr>
        <p:txBody>
          <a:bodyPr spcFirstLastPara="1" wrap="square" lIns="91400" tIns="91400" rIns="91400" bIns="91400" anchor="ctr" anchorCtr="0">
            <a:noAutofit/>
          </a:bodyPr>
          <a:lstStyle/>
          <a:p>
            <a:pPr marL="365663" marR="182831" lvl="0" indent="0" algn="l" rtl="0">
              <a:lnSpc>
                <a:spcPct val="115000"/>
              </a:lnSpc>
              <a:spcBef>
                <a:spcPts val="0"/>
              </a:spcBef>
              <a:spcAft>
                <a:spcPts val="0"/>
              </a:spcAft>
              <a:buClr>
                <a:srgbClr val="000000"/>
              </a:buClr>
              <a:buSzPts val="1000"/>
              <a:buFont typeface="Arial"/>
              <a:buNone/>
            </a:pPr>
            <a:endParaRPr sz="1000" b="1" i="0" u="none" strike="noStrike" cap="none">
              <a:solidFill>
                <a:srgbClr val="D02030"/>
              </a:solidFill>
              <a:latin typeface="Inter Medium"/>
              <a:ea typeface="Inter Medium"/>
              <a:cs typeface="Inter Medium"/>
              <a:sym typeface="Inter Medium"/>
            </a:endParaRPr>
          </a:p>
        </p:txBody>
      </p:sp>
      <p:sp>
        <p:nvSpPr>
          <p:cNvPr id="8992" name="Google Shape;8992;p144"/>
          <p:cNvSpPr/>
          <p:nvPr/>
        </p:nvSpPr>
        <p:spPr>
          <a:xfrm>
            <a:off x="4483725" y="3763890"/>
            <a:ext cx="778800" cy="761700"/>
          </a:xfrm>
          <a:prstGeom prst="ellipse">
            <a:avLst/>
          </a:prstGeom>
          <a:solidFill>
            <a:schemeClr val="accent4"/>
          </a:solidFill>
          <a:ln>
            <a:noFill/>
          </a:ln>
          <a:effectLst>
            <a:outerShdw blurRad="342900" dist="114300" dir="5400000" algn="bl" rotWithShape="0">
              <a:schemeClr val="lt2">
                <a:alpha val="49410"/>
              </a:schemeClr>
            </a:outerShdw>
          </a:effectLst>
        </p:spPr>
        <p:txBody>
          <a:bodyPr spcFirstLastPara="1" wrap="square" lIns="91400" tIns="91400" rIns="91400" bIns="91400" anchor="ctr" anchorCtr="0">
            <a:noAutofit/>
          </a:bodyPr>
          <a:lstStyle/>
          <a:p>
            <a:pPr marL="365663" marR="182831" lvl="0" indent="0" algn="l" rtl="0">
              <a:lnSpc>
                <a:spcPct val="115000"/>
              </a:lnSpc>
              <a:spcBef>
                <a:spcPts val="0"/>
              </a:spcBef>
              <a:spcAft>
                <a:spcPts val="0"/>
              </a:spcAft>
              <a:buClr>
                <a:srgbClr val="000000"/>
              </a:buClr>
              <a:buSzPts val="1000"/>
              <a:buFont typeface="Arial"/>
              <a:buNone/>
            </a:pPr>
            <a:endParaRPr sz="1000" b="1" i="0" u="none" strike="noStrike" cap="none">
              <a:solidFill>
                <a:srgbClr val="D02030"/>
              </a:solidFill>
              <a:latin typeface="Inter Medium"/>
              <a:ea typeface="Inter Medium"/>
              <a:cs typeface="Inter Medium"/>
              <a:sym typeface="Inter Medium"/>
            </a:endParaRPr>
          </a:p>
        </p:txBody>
      </p:sp>
      <p:sp>
        <p:nvSpPr>
          <p:cNvPr id="8993" name="Google Shape;8993;p144"/>
          <p:cNvSpPr/>
          <p:nvPr/>
        </p:nvSpPr>
        <p:spPr>
          <a:xfrm>
            <a:off x="5629664" y="4102225"/>
            <a:ext cx="778800" cy="761700"/>
          </a:xfrm>
          <a:prstGeom prst="ellipse">
            <a:avLst/>
          </a:prstGeom>
          <a:solidFill>
            <a:schemeClr val="accent4"/>
          </a:solidFill>
          <a:ln>
            <a:noFill/>
          </a:ln>
          <a:effectLst>
            <a:outerShdw blurRad="342900" dist="114300" dir="5400000" algn="bl" rotWithShape="0">
              <a:schemeClr val="lt2">
                <a:alpha val="49410"/>
              </a:schemeClr>
            </a:outerShdw>
          </a:effectLst>
        </p:spPr>
        <p:txBody>
          <a:bodyPr spcFirstLastPara="1" wrap="square" lIns="91400" tIns="91400" rIns="91400" bIns="91400" anchor="ctr" anchorCtr="0">
            <a:noAutofit/>
          </a:bodyPr>
          <a:lstStyle/>
          <a:p>
            <a:pPr marL="365663" marR="182831" lvl="0" indent="0" algn="l" rtl="0">
              <a:lnSpc>
                <a:spcPct val="115000"/>
              </a:lnSpc>
              <a:spcBef>
                <a:spcPts val="0"/>
              </a:spcBef>
              <a:spcAft>
                <a:spcPts val="0"/>
              </a:spcAft>
              <a:buClr>
                <a:srgbClr val="000000"/>
              </a:buClr>
              <a:buSzPts val="1000"/>
              <a:buFont typeface="Arial"/>
              <a:buNone/>
            </a:pPr>
            <a:endParaRPr sz="1000" b="1" i="0" u="none" strike="noStrike" cap="none">
              <a:solidFill>
                <a:srgbClr val="D02030"/>
              </a:solidFill>
              <a:latin typeface="Inter Medium"/>
              <a:ea typeface="Inter Medium"/>
              <a:cs typeface="Inter Medium"/>
              <a:sym typeface="Inter Medium"/>
            </a:endParaRPr>
          </a:p>
        </p:txBody>
      </p:sp>
      <p:sp>
        <p:nvSpPr>
          <p:cNvPr id="8994" name="Google Shape;8994;p144"/>
          <p:cNvSpPr/>
          <p:nvPr/>
        </p:nvSpPr>
        <p:spPr>
          <a:xfrm>
            <a:off x="7716367" y="4464794"/>
            <a:ext cx="984900" cy="678600"/>
          </a:xfrm>
          <a:prstGeom prst="rect">
            <a:avLst/>
          </a:prstGeom>
          <a:solidFill>
            <a:srgbClr val="F5FAFE"/>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74"/>
              <a:buFont typeface="Arial"/>
              <a:buNone/>
            </a:pPr>
            <a:endParaRPr sz="1874" b="0" i="0" u="none" strike="noStrike" cap="none">
              <a:solidFill>
                <a:srgbClr val="FFFFFF"/>
              </a:solidFill>
              <a:latin typeface="Arial"/>
              <a:ea typeface="Arial"/>
              <a:cs typeface="Arial"/>
              <a:sym typeface="Arial"/>
            </a:endParaRPr>
          </a:p>
        </p:txBody>
      </p:sp>
      <p:grpSp>
        <p:nvGrpSpPr>
          <p:cNvPr id="8995" name="Google Shape;8995;p144"/>
          <p:cNvGrpSpPr/>
          <p:nvPr/>
        </p:nvGrpSpPr>
        <p:grpSpPr>
          <a:xfrm>
            <a:off x="7605225" y="3085777"/>
            <a:ext cx="403434" cy="455004"/>
            <a:chOff x="3519575" y="665025"/>
            <a:chExt cx="91725" cy="103450"/>
          </a:xfrm>
        </p:grpSpPr>
        <p:sp>
          <p:nvSpPr>
            <p:cNvPr id="8996" name="Google Shape;8996;p144"/>
            <p:cNvSpPr/>
            <p:nvPr/>
          </p:nvSpPr>
          <p:spPr>
            <a:xfrm>
              <a:off x="3541775" y="749200"/>
              <a:ext cx="18850" cy="19275"/>
            </a:xfrm>
            <a:custGeom>
              <a:avLst/>
              <a:gdLst/>
              <a:ahLst/>
              <a:cxnLst/>
              <a:rect l="l" t="t" r="r" b="b"/>
              <a:pathLst>
                <a:path w="754" h="771" extrusionOk="0">
                  <a:moveTo>
                    <a:pt x="369" y="201"/>
                  </a:moveTo>
                  <a:lnTo>
                    <a:pt x="452" y="218"/>
                  </a:lnTo>
                  <a:lnTo>
                    <a:pt x="503" y="251"/>
                  </a:lnTo>
                  <a:lnTo>
                    <a:pt x="536" y="318"/>
                  </a:lnTo>
                  <a:lnTo>
                    <a:pt x="553" y="385"/>
                  </a:lnTo>
                  <a:lnTo>
                    <a:pt x="536" y="452"/>
                  </a:lnTo>
                  <a:lnTo>
                    <a:pt x="503" y="519"/>
                  </a:lnTo>
                  <a:lnTo>
                    <a:pt x="452" y="553"/>
                  </a:lnTo>
                  <a:lnTo>
                    <a:pt x="369" y="570"/>
                  </a:lnTo>
                  <a:lnTo>
                    <a:pt x="302" y="553"/>
                  </a:lnTo>
                  <a:lnTo>
                    <a:pt x="251" y="519"/>
                  </a:lnTo>
                  <a:lnTo>
                    <a:pt x="201" y="452"/>
                  </a:lnTo>
                  <a:lnTo>
                    <a:pt x="201" y="385"/>
                  </a:lnTo>
                  <a:lnTo>
                    <a:pt x="201" y="318"/>
                  </a:lnTo>
                  <a:lnTo>
                    <a:pt x="251" y="251"/>
                  </a:lnTo>
                  <a:lnTo>
                    <a:pt x="302" y="218"/>
                  </a:lnTo>
                  <a:lnTo>
                    <a:pt x="369" y="201"/>
                  </a:lnTo>
                  <a:close/>
                  <a:moveTo>
                    <a:pt x="369" y="0"/>
                  </a:moveTo>
                  <a:lnTo>
                    <a:pt x="302" y="17"/>
                  </a:lnTo>
                  <a:lnTo>
                    <a:pt x="218" y="34"/>
                  </a:lnTo>
                  <a:lnTo>
                    <a:pt x="168" y="67"/>
                  </a:lnTo>
                  <a:lnTo>
                    <a:pt x="101" y="117"/>
                  </a:lnTo>
                  <a:lnTo>
                    <a:pt x="50" y="168"/>
                  </a:lnTo>
                  <a:lnTo>
                    <a:pt x="17" y="235"/>
                  </a:lnTo>
                  <a:lnTo>
                    <a:pt x="0" y="302"/>
                  </a:lnTo>
                  <a:lnTo>
                    <a:pt x="0" y="385"/>
                  </a:lnTo>
                  <a:lnTo>
                    <a:pt x="0" y="469"/>
                  </a:lnTo>
                  <a:lnTo>
                    <a:pt x="17" y="536"/>
                  </a:lnTo>
                  <a:lnTo>
                    <a:pt x="50" y="603"/>
                  </a:lnTo>
                  <a:lnTo>
                    <a:pt x="101" y="653"/>
                  </a:lnTo>
                  <a:lnTo>
                    <a:pt x="168" y="704"/>
                  </a:lnTo>
                  <a:lnTo>
                    <a:pt x="218" y="737"/>
                  </a:lnTo>
                  <a:lnTo>
                    <a:pt x="302" y="754"/>
                  </a:lnTo>
                  <a:lnTo>
                    <a:pt x="369" y="771"/>
                  </a:lnTo>
                  <a:lnTo>
                    <a:pt x="452" y="754"/>
                  </a:lnTo>
                  <a:lnTo>
                    <a:pt x="519" y="737"/>
                  </a:lnTo>
                  <a:lnTo>
                    <a:pt x="586" y="704"/>
                  </a:lnTo>
                  <a:lnTo>
                    <a:pt x="637" y="653"/>
                  </a:lnTo>
                  <a:lnTo>
                    <a:pt x="687" y="603"/>
                  </a:lnTo>
                  <a:lnTo>
                    <a:pt x="720" y="536"/>
                  </a:lnTo>
                  <a:lnTo>
                    <a:pt x="754" y="469"/>
                  </a:lnTo>
                  <a:lnTo>
                    <a:pt x="754" y="385"/>
                  </a:lnTo>
                  <a:lnTo>
                    <a:pt x="754" y="302"/>
                  </a:lnTo>
                  <a:lnTo>
                    <a:pt x="720" y="235"/>
                  </a:lnTo>
                  <a:lnTo>
                    <a:pt x="687" y="168"/>
                  </a:lnTo>
                  <a:lnTo>
                    <a:pt x="637" y="117"/>
                  </a:lnTo>
                  <a:lnTo>
                    <a:pt x="586" y="67"/>
                  </a:lnTo>
                  <a:lnTo>
                    <a:pt x="519" y="34"/>
                  </a:lnTo>
                  <a:lnTo>
                    <a:pt x="452" y="17"/>
                  </a:lnTo>
                  <a:lnTo>
                    <a:pt x="369" y="0"/>
                  </a:ln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997" name="Google Shape;8997;p144"/>
            <p:cNvSpPr/>
            <p:nvPr/>
          </p:nvSpPr>
          <p:spPr>
            <a:xfrm>
              <a:off x="3585750" y="749200"/>
              <a:ext cx="19275" cy="19275"/>
            </a:xfrm>
            <a:custGeom>
              <a:avLst/>
              <a:gdLst/>
              <a:ahLst/>
              <a:cxnLst/>
              <a:rect l="l" t="t" r="r" b="b"/>
              <a:pathLst>
                <a:path w="771" h="771" extrusionOk="0">
                  <a:moveTo>
                    <a:pt x="385" y="201"/>
                  </a:moveTo>
                  <a:lnTo>
                    <a:pt x="452" y="218"/>
                  </a:lnTo>
                  <a:lnTo>
                    <a:pt x="503" y="251"/>
                  </a:lnTo>
                  <a:lnTo>
                    <a:pt x="553" y="318"/>
                  </a:lnTo>
                  <a:lnTo>
                    <a:pt x="570" y="385"/>
                  </a:lnTo>
                  <a:lnTo>
                    <a:pt x="553" y="452"/>
                  </a:lnTo>
                  <a:lnTo>
                    <a:pt x="503" y="519"/>
                  </a:lnTo>
                  <a:lnTo>
                    <a:pt x="452" y="553"/>
                  </a:lnTo>
                  <a:lnTo>
                    <a:pt x="385" y="570"/>
                  </a:lnTo>
                  <a:lnTo>
                    <a:pt x="318" y="553"/>
                  </a:lnTo>
                  <a:lnTo>
                    <a:pt x="251" y="519"/>
                  </a:lnTo>
                  <a:lnTo>
                    <a:pt x="218" y="452"/>
                  </a:lnTo>
                  <a:lnTo>
                    <a:pt x="201" y="385"/>
                  </a:lnTo>
                  <a:lnTo>
                    <a:pt x="218" y="318"/>
                  </a:lnTo>
                  <a:lnTo>
                    <a:pt x="251" y="251"/>
                  </a:lnTo>
                  <a:lnTo>
                    <a:pt x="318" y="218"/>
                  </a:lnTo>
                  <a:lnTo>
                    <a:pt x="385" y="201"/>
                  </a:lnTo>
                  <a:close/>
                  <a:moveTo>
                    <a:pt x="385" y="0"/>
                  </a:moveTo>
                  <a:lnTo>
                    <a:pt x="302" y="17"/>
                  </a:lnTo>
                  <a:lnTo>
                    <a:pt x="235" y="34"/>
                  </a:lnTo>
                  <a:lnTo>
                    <a:pt x="168" y="67"/>
                  </a:lnTo>
                  <a:lnTo>
                    <a:pt x="117" y="117"/>
                  </a:lnTo>
                  <a:lnTo>
                    <a:pt x="67" y="168"/>
                  </a:lnTo>
                  <a:lnTo>
                    <a:pt x="34" y="235"/>
                  </a:lnTo>
                  <a:lnTo>
                    <a:pt x="0" y="302"/>
                  </a:lnTo>
                  <a:lnTo>
                    <a:pt x="0" y="385"/>
                  </a:lnTo>
                  <a:lnTo>
                    <a:pt x="0" y="469"/>
                  </a:lnTo>
                  <a:lnTo>
                    <a:pt x="34" y="536"/>
                  </a:lnTo>
                  <a:lnTo>
                    <a:pt x="67" y="603"/>
                  </a:lnTo>
                  <a:lnTo>
                    <a:pt x="117" y="653"/>
                  </a:lnTo>
                  <a:lnTo>
                    <a:pt x="168" y="704"/>
                  </a:lnTo>
                  <a:lnTo>
                    <a:pt x="235" y="737"/>
                  </a:lnTo>
                  <a:lnTo>
                    <a:pt x="302" y="754"/>
                  </a:lnTo>
                  <a:lnTo>
                    <a:pt x="385" y="771"/>
                  </a:lnTo>
                  <a:lnTo>
                    <a:pt x="452" y="754"/>
                  </a:lnTo>
                  <a:lnTo>
                    <a:pt x="536" y="737"/>
                  </a:lnTo>
                  <a:lnTo>
                    <a:pt x="603" y="704"/>
                  </a:lnTo>
                  <a:lnTo>
                    <a:pt x="653" y="653"/>
                  </a:lnTo>
                  <a:lnTo>
                    <a:pt x="704" y="603"/>
                  </a:lnTo>
                  <a:lnTo>
                    <a:pt x="737" y="536"/>
                  </a:lnTo>
                  <a:lnTo>
                    <a:pt x="754" y="469"/>
                  </a:lnTo>
                  <a:lnTo>
                    <a:pt x="771" y="385"/>
                  </a:lnTo>
                  <a:lnTo>
                    <a:pt x="754" y="302"/>
                  </a:lnTo>
                  <a:lnTo>
                    <a:pt x="737" y="235"/>
                  </a:lnTo>
                  <a:lnTo>
                    <a:pt x="704" y="168"/>
                  </a:lnTo>
                  <a:lnTo>
                    <a:pt x="653" y="117"/>
                  </a:lnTo>
                  <a:lnTo>
                    <a:pt x="603" y="67"/>
                  </a:lnTo>
                  <a:lnTo>
                    <a:pt x="536" y="34"/>
                  </a:lnTo>
                  <a:lnTo>
                    <a:pt x="452" y="17"/>
                  </a:lnTo>
                  <a:lnTo>
                    <a:pt x="385" y="0"/>
                  </a:ln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998" name="Google Shape;8998;p144"/>
            <p:cNvSpPr/>
            <p:nvPr/>
          </p:nvSpPr>
          <p:spPr>
            <a:xfrm>
              <a:off x="3519575" y="665025"/>
              <a:ext cx="91725" cy="80425"/>
            </a:xfrm>
            <a:custGeom>
              <a:avLst/>
              <a:gdLst/>
              <a:ahLst/>
              <a:cxnLst/>
              <a:rect l="l" t="t" r="r" b="b"/>
              <a:pathLst>
                <a:path w="3669" h="3217" extrusionOk="0">
                  <a:moveTo>
                    <a:pt x="67" y="0"/>
                  </a:moveTo>
                  <a:lnTo>
                    <a:pt x="34" y="34"/>
                  </a:lnTo>
                  <a:lnTo>
                    <a:pt x="0" y="67"/>
                  </a:lnTo>
                  <a:lnTo>
                    <a:pt x="0" y="101"/>
                  </a:lnTo>
                  <a:lnTo>
                    <a:pt x="0" y="134"/>
                  </a:lnTo>
                  <a:lnTo>
                    <a:pt x="34" y="168"/>
                  </a:lnTo>
                  <a:lnTo>
                    <a:pt x="67" y="201"/>
                  </a:lnTo>
                  <a:lnTo>
                    <a:pt x="436" y="201"/>
                  </a:lnTo>
                  <a:lnTo>
                    <a:pt x="938" y="3133"/>
                  </a:lnTo>
                  <a:lnTo>
                    <a:pt x="938" y="3166"/>
                  </a:lnTo>
                  <a:lnTo>
                    <a:pt x="972" y="3200"/>
                  </a:lnTo>
                  <a:lnTo>
                    <a:pt x="1005" y="3216"/>
                  </a:lnTo>
                  <a:lnTo>
                    <a:pt x="3300" y="3216"/>
                  </a:lnTo>
                  <a:lnTo>
                    <a:pt x="3334" y="3200"/>
                  </a:lnTo>
                  <a:lnTo>
                    <a:pt x="3351" y="3166"/>
                  </a:lnTo>
                  <a:lnTo>
                    <a:pt x="3367" y="3133"/>
                  </a:lnTo>
                  <a:lnTo>
                    <a:pt x="3669" y="1106"/>
                  </a:lnTo>
                  <a:lnTo>
                    <a:pt x="3669" y="1072"/>
                  </a:lnTo>
                  <a:lnTo>
                    <a:pt x="3652" y="1039"/>
                  </a:lnTo>
                  <a:lnTo>
                    <a:pt x="3619" y="1005"/>
                  </a:lnTo>
                  <a:lnTo>
                    <a:pt x="3585" y="989"/>
                  </a:lnTo>
                  <a:lnTo>
                    <a:pt x="1223" y="989"/>
                  </a:lnTo>
                  <a:lnTo>
                    <a:pt x="1173" y="1005"/>
                  </a:lnTo>
                  <a:lnTo>
                    <a:pt x="1139" y="1022"/>
                  </a:lnTo>
                  <a:lnTo>
                    <a:pt x="1123" y="1056"/>
                  </a:lnTo>
                  <a:lnTo>
                    <a:pt x="1123" y="1089"/>
                  </a:lnTo>
                  <a:lnTo>
                    <a:pt x="1123" y="1139"/>
                  </a:lnTo>
                  <a:lnTo>
                    <a:pt x="1139" y="1173"/>
                  </a:lnTo>
                  <a:lnTo>
                    <a:pt x="1173" y="1190"/>
                  </a:lnTo>
                  <a:lnTo>
                    <a:pt x="3468" y="1190"/>
                  </a:lnTo>
                  <a:lnTo>
                    <a:pt x="3183" y="3015"/>
                  </a:lnTo>
                  <a:lnTo>
                    <a:pt x="1123" y="3015"/>
                  </a:lnTo>
                  <a:lnTo>
                    <a:pt x="620" y="84"/>
                  </a:lnTo>
                  <a:lnTo>
                    <a:pt x="603" y="51"/>
                  </a:lnTo>
                  <a:lnTo>
                    <a:pt x="587" y="17"/>
                  </a:lnTo>
                  <a:lnTo>
                    <a:pt x="553" y="0"/>
                  </a:ln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999" name="Google Shape;8999;p144"/>
            <p:cNvSpPr/>
            <p:nvPr/>
          </p:nvSpPr>
          <p:spPr>
            <a:xfrm>
              <a:off x="3592850" y="740400"/>
              <a:ext cx="5050" cy="13850"/>
            </a:xfrm>
            <a:custGeom>
              <a:avLst/>
              <a:gdLst/>
              <a:ahLst/>
              <a:cxnLst/>
              <a:rect l="l" t="t" r="r" b="b"/>
              <a:pathLst>
                <a:path w="202" h="554" extrusionOk="0">
                  <a:moveTo>
                    <a:pt x="101" y="0"/>
                  </a:moveTo>
                  <a:lnTo>
                    <a:pt x="51" y="17"/>
                  </a:lnTo>
                  <a:lnTo>
                    <a:pt x="34" y="34"/>
                  </a:lnTo>
                  <a:lnTo>
                    <a:pt x="1" y="67"/>
                  </a:lnTo>
                  <a:lnTo>
                    <a:pt x="1" y="101"/>
                  </a:lnTo>
                  <a:lnTo>
                    <a:pt x="1" y="453"/>
                  </a:lnTo>
                  <a:lnTo>
                    <a:pt x="1" y="503"/>
                  </a:lnTo>
                  <a:lnTo>
                    <a:pt x="34" y="536"/>
                  </a:lnTo>
                  <a:lnTo>
                    <a:pt x="51" y="553"/>
                  </a:lnTo>
                  <a:lnTo>
                    <a:pt x="135" y="553"/>
                  </a:lnTo>
                  <a:lnTo>
                    <a:pt x="168" y="536"/>
                  </a:lnTo>
                  <a:lnTo>
                    <a:pt x="185" y="503"/>
                  </a:lnTo>
                  <a:lnTo>
                    <a:pt x="202" y="453"/>
                  </a:lnTo>
                  <a:lnTo>
                    <a:pt x="202" y="101"/>
                  </a:lnTo>
                  <a:lnTo>
                    <a:pt x="185" y="67"/>
                  </a:lnTo>
                  <a:lnTo>
                    <a:pt x="168" y="34"/>
                  </a:lnTo>
                  <a:lnTo>
                    <a:pt x="135" y="17"/>
                  </a:lnTo>
                  <a:lnTo>
                    <a:pt x="101" y="0"/>
                  </a:ln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000" name="Google Shape;9000;p144"/>
            <p:cNvSpPr/>
            <p:nvPr/>
          </p:nvSpPr>
          <p:spPr>
            <a:xfrm>
              <a:off x="3548475" y="740400"/>
              <a:ext cx="5050" cy="13850"/>
            </a:xfrm>
            <a:custGeom>
              <a:avLst/>
              <a:gdLst/>
              <a:ahLst/>
              <a:cxnLst/>
              <a:rect l="l" t="t" r="r" b="b"/>
              <a:pathLst>
                <a:path w="202" h="554" extrusionOk="0">
                  <a:moveTo>
                    <a:pt x="101" y="0"/>
                  </a:moveTo>
                  <a:lnTo>
                    <a:pt x="67" y="17"/>
                  </a:lnTo>
                  <a:lnTo>
                    <a:pt x="34" y="34"/>
                  </a:lnTo>
                  <a:lnTo>
                    <a:pt x="17" y="67"/>
                  </a:lnTo>
                  <a:lnTo>
                    <a:pt x="0" y="101"/>
                  </a:lnTo>
                  <a:lnTo>
                    <a:pt x="0" y="453"/>
                  </a:lnTo>
                  <a:lnTo>
                    <a:pt x="17" y="503"/>
                  </a:lnTo>
                  <a:lnTo>
                    <a:pt x="34" y="536"/>
                  </a:lnTo>
                  <a:lnTo>
                    <a:pt x="67" y="553"/>
                  </a:lnTo>
                  <a:lnTo>
                    <a:pt x="151" y="553"/>
                  </a:lnTo>
                  <a:lnTo>
                    <a:pt x="184" y="536"/>
                  </a:lnTo>
                  <a:lnTo>
                    <a:pt x="201" y="503"/>
                  </a:lnTo>
                  <a:lnTo>
                    <a:pt x="201" y="453"/>
                  </a:lnTo>
                  <a:lnTo>
                    <a:pt x="201" y="101"/>
                  </a:lnTo>
                  <a:lnTo>
                    <a:pt x="201" y="67"/>
                  </a:lnTo>
                  <a:lnTo>
                    <a:pt x="184" y="34"/>
                  </a:lnTo>
                  <a:lnTo>
                    <a:pt x="151" y="17"/>
                  </a:lnTo>
                  <a:lnTo>
                    <a:pt x="101" y="0"/>
                  </a:ln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001" name="Google Shape;9001;p144"/>
            <p:cNvSpPr/>
            <p:nvPr/>
          </p:nvSpPr>
          <p:spPr>
            <a:xfrm>
              <a:off x="3569825" y="703125"/>
              <a:ext cx="9650" cy="6725"/>
            </a:xfrm>
            <a:custGeom>
              <a:avLst/>
              <a:gdLst/>
              <a:ahLst/>
              <a:cxnLst/>
              <a:rect l="l" t="t" r="r" b="b"/>
              <a:pathLst>
                <a:path w="386" h="269" extrusionOk="0">
                  <a:moveTo>
                    <a:pt x="67" y="1"/>
                  </a:moveTo>
                  <a:lnTo>
                    <a:pt x="34" y="17"/>
                  </a:lnTo>
                  <a:lnTo>
                    <a:pt x="17" y="51"/>
                  </a:lnTo>
                  <a:lnTo>
                    <a:pt x="0" y="101"/>
                  </a:lnTo>
                  <a:lnTo>
                    <a:pt x="17" y="135"/>
                  </a:lnTo>
                  <a:lnTo>
                    <a:pt x="34" y="168"/>
                  </a:lnTo>
                  <a:lnTo>
                    <a:pt x="67" y="185"/>
                  </a:lnTo>
                  <a:lnTo>
                    <a:pt x="101" y="202"/>
                  </a:lnTo>
                  <a:lnTo>
                    <a:pt x="168" y="202"/>
                  </a:lnTo>
                  <a:lnTo>
                    <a:pt x="218" y="235"/>
                  </a:lnTo>
                  <a:lnTo>
                    <a:pt x="252" y="269"/>
                  </a:lnTo>
                  <a:lnTo>
                    <a:pt x="319" y="269"/>
                  </a:lnTo>
                  <a:lnTo>
                    <a:pt x="352" y="252"/>
                  </a:lnTo>
                  <a:lnTo>
                    <a:pt x="386" y="218"/>
                  </a:lnTo>
                  <a:lnTo>
                    <a:pt x="386" y="185"/>
                  </a:lnTo>
                  <a:lnTo>
                    <a:pt x="386" y="135"/>
                  </a:lnTo>
                  <a:lnTo>
                    <a:pt x="369" y="101"/>
                  </a:lnTo>
                  <a:lnTo>
                    <a:pt x="302" y="68"/>
                  </a:lnTo>
                  <a:lnTo>
                    <a:pt x="252" y="17"/>
                  </a:lnTo>
                  <a:lnTo>
                    <a:pt x="185" y="1"/>
                  </a:ln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002" name="Google Shape;9002;p144"/>
            <p:cNvSpPr/>
            <p:nvPr/>
          </p:nvSpPr>
          <p:spPr>
            <a:xfrm>
              <a:off x="3565225" y="725325"/>
              <a:ext cx="9225" cy="7150"/>
            </a:xfrm>
            <a:custGeom>
              <a:avLst/>
              <a:gdLst/>
              <a:ahLst/>
              <a:cxnLst/>
              <a:rect l="l" t="t" r="r" b="b"/>
              <a:pathLst>
                <a:path w="369" h="286" extrusionOk="0">
                  <a:moveTo>
                    <a:pt x="101" y="0"/>
                  </a:moveTo>
                  <a:lnTo>
                    <a:pt x="67" y="17"/>
                  </a:lnTo>
                  <a:lnTo>
                    <a:pt x="34" y="34"/>
                  </a:lnTo>
                  <a:lnTo>
                    <a:pt x="0" y="67"/>
                  </a:lnTo>
                  <a:lnTo>
                    <a:pt x="0" y="101"/>
                  </a:lnTo>
                  <a:lnTo>
                    <a:pt x="0" y="134"/>
                  </a:lnTo>
                  <a:lnTo>
                    <a:pt x="17" y="168"/>
                  </a:lnTo>
                  <a:lnTo>
                    <a:pt x="67" y="218"/>
                  </a:lnTo>
                  <a:lnTo>
                    <a:pt x="134" y="252"/>
                  </a:lnTo>
                  <a:lnTo>
                    <a:pt x="201" y="285"/>
                  </a:lnTo>
                  <a:lnTo>
                    <a:pt x="318" y="285"/>
                  </a:lnTo>
                  <a:lnTo>
                    <a:pt x="352" y="252"/>
                  </a:lnTo>
                  <a:lnTo>
                    <a:pt x="369" y="218"/>
                  </a:lnTo>
                  <a:lnTo>
                    <a:pt x="369" y="185"/>
                  </a:lnTo>
                  <a:lnTo>
                    <a:pt x="369" y="151"/>
                  </a:lnTo>
                  <a:lnTo>
                    <a:pt x="352" y="118"/>
                  </a:lnTo>
                  <a:lnTo>
                    <a:pt x="318" y="101"/>
                  </a:lnTo>
                  <a:lnTo>
                    <a:pt x="268" y="84"/>
                  </a:lnTo>
                  <a:lnTo>
                    <a:pt x="218" y="67"/>
                  </a:lnTo>
                  <a:lnTo>
                    <a:pt x="168" y="34"/>
                  </a:lnTo>
                  <a:lnTo>
                    <a:pt x="134" y="17"/>
                  </a:lnTo>
                  <a:lnTo>
                    <a:pt x="101" y="0"/>
                  </a:ln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003" name="Google Shape;9003;p144"/>
            <p:cNvSpPr/>
            <p:nvPr/>
          </p:nvSpPr>
          <p:spPr>
            <a:xfrm>
              <a:off x="3563950" y="703125"/>
              <a:ext cx="10925" cy="17200"/>
            </a:xfrm>
            <a:custGeom>
              <a:avLst/>
              <a:gdLst/>
              <a:ahLst/>
              <a:cxnLst/>
              <a:rect l="l" t="t" r="r" b="b"/>
              <a:pathLst>
                <a:path w="437" h="688" extrusionOk="0">
                  <a:moveTo>
                    <a:pt x="269" y="1"/>
                  </a:moveTo>
                  <a:lnTo>
                    <a:pt x="202" y="17"/>
                  </a:lnTo>
                  <a:lnTo>
                    <a:pt x="152" y="51"/>
                  </a:lnTo>
                  <a:lnTo>
                    <a:pt x="101" y="101"/>
                  </a:lnTo>
                  <a:lnTo>
                    <a:pt x="51" y="151"/>
                  </a:lnTo>
                  <a:lnTo>
                    <a:pt x="18" y="202"/>
                  </a:lnTo>
                  <a:lnTo>
                    <a:pt x="1" y="269"/>
                  </a:lnTo>
                  <a:lnTo>
                    <a:pt x="1" y="336"/>
                  </a:lnTo>
                  <a:lnTo>
                    <a:pt x="1" y="403"/>
                  </a:lnTo>
                  <a:lnTo>
                    <a:pt x="18" y="470"/>
                  </a:lnTo>
                  <a:lnTo>
                    <a:pt x="51" y="537"/>
                  </a:lnTo>
                  <a:lnTo>
                    <a:pt x="101" y="587"/>
                  </a:lnTo>
                  <a:lnTo>
                    <a:pt x="152" y="620"/>
                  </a:lnTo>
                  <a:lnTo>
                    <a:pt x="202" y="654"/>
                  </a:lnTo>
                  <a:lnTo>
                    <a:pt x="269" y="671"/>
                  </a:lnTo>
                  <a:lnTo>
                    <a:pt x="336" y="687"/>
                  </a:lnTo>
                  <a:lnTo>
                    <a:pt x="386" y="671"/>
                  </a:lnTo>
                  <a:lnTo>
                    <a:pt x="420" y="654"/>
                  </a:lnTo>
                  <a:lnTo>
                    <a:pt x="436" y="620"/>
                  </a:lnTo>
                  <a:lnTo>
                    <a:pt x="436" y="587"/>
                  </a:lnTo>
                  <a:lnTo>
                    <a:pt x="436" y="553"/>
                  </a:lnTo>
                  <a:lnTo>
                    <a:pt x="420" y="520"/>
                  </a:lnTo>
                  <a:lnTo>
                    <a:pt x="386" y="486"/>
                  </a:lnTo>
                  <a:lnTo>
                    <a:pt x="336" y="486"/>
                  </a:lnTo>
                  <a:lnTo>
                    <a:pt x="286" y="470"/>
                  </a:lnTo>
                  <a:lnTo>
                    <a:pt x="235" y="436"/>
                  </a:lnTo>
                  <a:lnTo>
                    <a:pt x="202" y="403"/>
                  </a:lnTo>
                  <a:lnTo>
                    <a:pt x="202" y="336"/>
                  </a:lnTo>
                  <a:lnTo>
                    <a:pt x="202" y="285"/>
                  </a:lnTo>
                  <a:lnTo>
                    <a:pt x="235" y="235"/>
                  </a:lnTo>
                  <a:lnTo>
                    <a:pt x="286" y="202"/>
                  </a:lnTo>
                  <a:lnTo>
                    <a:pt x="336" y="202"/>
                  </a:lnTo>
                  <a:lnTo>
                    <a:pt x="386" y="185"/>
                  </a:lnTo>
                  <a:lnTo>
                    <a:pt x="420" y="168"/>
                  </a:lnTo>
                  <a:lnTo>
                    <a:pt x="436" y="135"/>
                  </a:lnTo>
                  <a:lnTo>
                    <a:pt x="436" y="101"/>
                  </a:lnTo>
                  <a:lnTo>
                    <a:pt x="436" y="51"/>
                  </a:lnTo>
                  <a:lnTo>
                    <a:pt x="420" y="17"/>
                  </a:lnTo>
                  <a:lnTo>
                    <a:pt x="386" y="1"/>
                  </a:ln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004" name="Google Shape;9004;p144"/>
            <p:cNvSpPr/>
            <p:nvPr/>
          </p:nvSpPr>
          <p:spPr>
            <a:xfrm>
              <a:off x="3569825" y="715275"/>
              <a:ext cx="11325" cy="17200"/>
            </a:xfrm>
            <a:custGeom>
              <a:avLst/>
              <a:gdLst/>
              <a:ahLst/>
              <a:cxnLst/>
              <a:rect l="l" t="t" r="r" b="b"/>
              <a:pathLst>
                <a:path w="453" h="688" extrusionOk="0">
                  <a:moveTo>
                    <a:pt x="67" y="0"/>
                  </a:moveTo>
                  <a:lnTo>
                    <a:pt x="34" y="34"/>
                  </a:lnTo>
                  <a:lnTo>
                    <a:pt x="17" y="67"/>
                  </a:lnTo>
                  <a:lnTo>
                    <a:pt x="0" y="101"/>
                  </a:lnTo>
                  <a:lnTo>
                    <a:pt x="17" y="134"/>
                  </a:lnTo>
                  <a:lnTo>
                    <a:pt x="34" y="168"/>
                  </a:lnTo>
                  <a:lnTo>
                    <a:pt x="67" y="185"/>
                  </a:lnTo>
                  <a:lnTo>
                    <a:pt x="101" y="201"/>
                  </a:lnTo>
                  <a:lnTo>
                    <a:pt x="168" y="218"/>
                  </a:lnTo>
                  <a:lnTo>
                    <a:pt x="201" y="235"/>
                  </a:lnTo>
                  <a:lnTo>
                    <a:pt x="235" y="285"/>
                  </a:lnTo>
                  <a:lnTo>
                    <a:pt x="252" y="335"/>
                  </a:lnTo>
                  <a:lnTo>
                    <a:pt x="235" y="402"/>
                  </a:lnTo>
                  <a:lnTo>
                    <a:pt x="201" y="453"/>
                  </a:lnTo>
                  <a:lnTo>
                    <a:pt x="168" y="469"/>
                  </a:lnTo>
                  <a:lnTo>
                    <a:pt x="101" y="486"/>
                  </a:lnTo>
                  <a:lnTo>
                    <a:pt x="67" y="503"/>
                  </a:lnTo>
                  <a:lnTo>
                    <a:pt x="34" y="520"/>
                  </a:lnTo>
                  <a:lnTo>
                    <a:pt x="17" y="553"/>
                  </a:lnTo>
                  <a:lnTo>
                    <a:pt x="0" y="587"/>
                  </a:lnTo>
                  <a:lnTo>
                    <a:pt x="17" y="620"/>
                  </a:lnTo>
                  <a:lnTo>
                    <a:pt x="34" y="654"/>
                  </a:lnTo>
                  <a:lnTo>
                    <a:pt x="67" y="687"/>
                  </a:lnTo>
                  <a:lnTo>
                    <a:pt x="185" y="687"/>
                  </a:lnTo>
                  <a:lnTo>
                    <a:pt x="235" y="654"/>
                  </a:lnTo>
                  <a:lnTo>
                    <a:pt x="302" y="637"/>
                  </a:lnTo>
                  <a:lnTo>
                    <a:pt x="352" y="587"/>
                  </a:lnTo>
                  <a:lnTo>
                    <a:pt x="386" y="536"/>
                  </a:lnTo>
                  <a:lnTo>
                    <a:pt x="419" y="486"/>
                  </a:lnTo>
                  <a:lnTo>
                    <a:pt x="453" y="419"/>
                  </a:lnTo>
                  <a:lnTo>
                    <a:pt x="453" y="335"/>
                  </a:lnTo>
                  <a:lnTo>
                    <a:pt x="453" y="268"/>
                  </a:lnTo>
                  <a:lnTo>
                    <a:pt x="419" y="201"/>
                  </a:lnTo>
                  <a:lnTo>
                    <a:pt x="386" y="151"/>
                  </a:lnTo>
                  <a:lnTo>
                    <a:pt x="352" y="101"/>
                  </a:lnTo>
                  <a:lnTo>
                    <a:pt x="302" y="51"/>
                  </a:lnTo>
                  <a:lnTo>
                    <a:pt x="235" y="34"/>
                  </a:lnTo>
                  <a:lnTo>
                    <a:pt x="185" y="0"/>
                  </a:ln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005" name="Google Shape;9005;p144"/>
            <p:cNvSpPr/>
            <p:nvPr/>
          </p:nvSpPr>
          <p:spPr>
            <a:xfrm>
              <a:off x="3569400" y="727425"/>
              <a:ext cx="5050" cy="7975"/>
            </a:xfrm>
            <a:custGeom>
              <a:avLst/>
              <a:gdLst/>
              <a:ahLst/>
              <a:cxnLst/>
              <a:rect l="l" t="t" r="r" b="b"/>
              <a:pathLst>
                <a:path w="202" h="319" extrusionOk="0">
                  <a:moveTo>
                    <a:pt x="101" y="0"/>
                  </a:moveTo>
                  <a:lnTo>
                    <a:pt x="68" y="17"/>
                  </a:lnTo>
                  <a:lnTo>
                    <a:pt x="34" y="34"/>
                  </a:lnTo>
                  <a:lnTo>
                    <a:pt x="17" y="67"/>
                  </a:lnTo>
                  <a:lnTo>
                    <a:pt x="1" y="101"/>
                  </a:lnTo>
                  <a:lnTo>
                    <a:pt x="1" y="218"/>
                  </a:lnTo>
                  <a:lnTo>
                    <a:pt x="17" y="268"/>
                  </a:lnTo>
                  <a:lnTo>
                    <a:pt x="34" y="302"/>
                  </a:lnTo>
                  <a:lnTo>
                    <a:pt x="68" y="318"/>
                  </a:lnTo>
                  <a:lnTo>
                    <a:pt x="151" y="318"/>
                  </a:lnTo>
                  <a:lnTo>
                    <a:pt x="185" y="302"/>
                  </a:lnTo>
                  <a:lnTo>
                    <a:pt x="202" y="268"/>
                  </a:lnTo>
                  <a:lnTo>
                    <a:pt x="202" y="218"/>
                  </a:lnTo>
                  <a:lnTo>
                    <a:pt x="202" y="101"/>
                  </a:lnTo>
                  <a:lnTo>
                    <a:pt x="202" y="67"/>
                  </a:lnTo>
                  <a:lnTo>
                    <a:pt x="185" y="34"/>
                  </a:lnTo>
                  <a:lnTo>
                    <a:pt x="151" y="17"/>
                  </a:lnTo>
                  <a:lnTo>
                    <a:pt x="101" y="0"/>
                  </a:ln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006" name="Google Shape;9006;p144"/>
            <p:cNvSpPr/>
            <p:nvPr/>
          </p:nvSpPr>
          <p:spPr>
            <a:xfrm>
              <a:off x="3569400" y="699775"/>
              <a:ext cx="5050" cy="8400"/>
            </a:xfrm>
            <a:custGeom>
              <a:avLst/>
              <a:gdLst/>
              <a:ahLst/>
              <a:cxnLst/>
              <a:rect l="l" t="t" r="r" b="b"/>
              <a:pathLst>
                <a:path w="202" h="336" extrusionOk="0">
                  <a:moveTo>
                    <a:pt x="101" y="1"/>
                  </a:moveTo>
                  <a:lnTo>
                    <a:pt x="68" y="17"/>
                  </a:lnTo>
                  <a:lnTo>
                    <a:pt x="34" y="34"/>
                  </a:lnTo>
                  <a:lnTo>
                    <a:pt x="17" y="68"/>
                  </a:lnTo>
                  <a:lnTo>
                    <a:pt x="1" y="101"/>
                  </a:lnTo>
                  <a:lnTo>
                    <a:pt x="1" y="235"/>
                  </a:lnTo>
                  <a:lnTo>
                    <a:pt x="17" y="269"/>
                  </a:lnTo>
                  <a:lnTo>
                    <a:pt x="34" y="302"/>
                  </a:lnTo>
                  <a:lnTo>
                    <a:pt x="68" y="319"/>
                  </a:lnTo>
                  <a:lnTo>
                    <a:pt x="101" y="336"/>
                  </a:lnTo>
                  <a:lnTo>
                    <a:pt x="151" y="319"/>
                  </a:lnTo>
                  <a:lnTo>
                    <a:pt x="185" y="302"/>
                  </a:lnTo>
                  <a:lnTo>
                    <a:pt x="202" y="269"/>
                  </a:lnTo>
                  <a:lnTo>
                    <a:pt x="202" y="235"/>
                  </a:lnTo>
                  <a:lnTo>
                    <a:pt x="202" y="101"/>
                  </a:lnTo>
                  <a:lnTo>
                    <a:pt x="202" y="68"/>
                  </a:lnTo>
                  <a:lnTo>
                    <a:pt x="185" y="34"/>
                  </a:lnTo>
                  <a:lnTo>
                    <a:pt x="151" y="17"/>
                  </a:lnTo>
                  <a:lnTo>
                    <a:pt x="101" y="1"/>
                  </a:ln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9007" name="Google Shape;9007;p144"/>
          <p:cNvGrpSpPr/>
          <p:nvPr/>
        </p:nvGrpSpPr>
        <p:grpSpPr>
          <a:xfrm>
            <a:off x="5791510" y="4233544"/>
            <a:ext cx="455127" cy="499063"/>
            <a:chOff x="2953825" y="2392025"/>
            <a:chExt cx="90900" cy="99675"/>
          </a:xfrm>
        </p:grpSpPr>
        <p:sp>
          <p:nvSpPr>
            <p:cNvPr id="9008" name="Google Shape;9008;p144"/>
            <p:cNvSpPr/>
            <p:nvPr/>
          </p:nvSpPr>
          <p:spPr>
            <a:xfrm>
              <a:off x="2953825" y="2400400"/>
              <a:ext cx="90900" cy="82100"/>
            </a:xfrm>
            <a:custGeom>
              <a:avLst/>
              <a:gdLst/>
              <a:ahLst/>
              <a:cxnLst/>
              <a:rect l="l" t="t" r="r" b="b"/>
              <a:pathLst>
                <a:path w="3636" h="3284" extrusionOk="0">
                  <a:moveTo>
                    <a:pt x="101" y="0"/>
                  </a:moveTo>
                  <a:lnTo>
                    <a:pt x="50" y="17"/>
                  </a:lnTo>
                  <a:lnTo>
                    <a:pt x="34" y="34"/>
                  </a:lnTo>
                  <a:lnTo>
                    <a:pt x="0" y="67"/>
                  </a:lnTo>
                  <a:lnTo>
                    <a:pt x="0" y="101"/>
                  </a:lnTo>
                  <a:lnTo>
                    <a:pt x="0" y="3049"/>
                  </a:lnTo>
                  <a:lnTo>
                    <a:pt x="17" y="3149"/>
                  </a:lnTo>
                  <a:lnTo>
                    <a:pt x="67" y="3216"/>
                  </a:lnTo>
                  <a:lnTo>
                    <a:pt x="134" y="3267"/>
                  </a:lnTo>
                  <a:lnTo>
                    <a:pt x="235" y="3283"/>
                  </a:lnTo>
                  <a:lnTo>
                    <a:pt x="3401" y="3283"/>
                  </a:lnTo>
                  <a:lnTo>
                    <a:pt x="3484" y="3267"/>
                  </a:lnTo>
                  <a:lnTo>
                    <a:pt x="3568" y="3216"/>
                  </a:lnTo>
                  <a:lnTo>
                    <a:pt x="3618" y="3149"/>
                  </a:lnTo>
                  <a:lnTo>
                    <a:pt x="3635" y="3049"/>
                  </a:lnTo>
                  <a:lnTo>
                    <a:pt x="3635" y="101"/>
                  </a:lnTo>
                  <a:lnTo>
                    <a:pt x="3618" y="67"/>
                  </a:lnTo>
                  <a:lnTo>
                    <a:pt x="3602" y="34"/>
                  </a:lnTo>
                  <a:lnTo>
                    <a:pt x="3568" y="17"/>
                  </a:lnTo>
                  <a:lnTo>
                    <a:pt x="3535" y="0"/>
                  </a:lnTo>
                  <a:lnTo>
                    <a:pt x="3032" y="0"/>
                  </a:lnTo>
                  <a:lnTo>
                    <a:pt x="2999" y="17"/>
                  </a:lnTo>
                  <a:lnTo>
                    <a:pt x="2965" y="34"/>
                  </a:lnTo>
                  <a:lnTo>
                    <a:pt x="2948" y="67"/>
                  </a:lnTo>
                  <a:lnTo>
                    <a:pt x="2932" y="101"/>
                  </a:lnTo>
                  <a:lnTo>
                    <a:pt x="2948" y="134"/>
                  </a:lnTo>
                  <a:lnTo>
                    <a:pt x="2965" y="168"/>
                  </a:lnTo>
                  <a:lnTo>
                    <a:pt x="2999" y="201"/>
                  </a:lnTo>
                  <a:lnTo>
                    <a:pt x="3434" y="201"/>
                  </a:lnTo>
                  <a:lnTo>
                    <a:pt x="3434" y="3049"/>
                  </a:lnTo>
                  <a:lnTo>
                    <a:pt x="3417" y="3082"/>
                  </a:lnTo>
                  <a:lnTo>
                    <a:pt x="201" y="3082"/>
                  </a:lnTo>
                  <a:lnTo>
                    <a:pt x="201" y="3049"/>
                  </a:lnTo>
                  <a:lnTo>
                    <a:pt x="201" y="201"/>
                  </a:lnTo>
                  <a:lnTo>
                    <a:pt x="637" y="201"/>
                  </a:lnTo>
                  <a:lnTo>
                    <a:pt x="670" y="168"/>
                  </a:lnTo>
                  <a:lnTo>
                    <a:pt x="687" y="134"/>
                  </a:lnTo>
                  <a:lnTo>
                    <a:pt x="687" y="101"/>
                  </a:lnTo>
                  <a:lnTo>
                    <a:pt x="687" y="67"/>
                  </a:lnTo>
                  <a:lnTo>
                    <a:pt x="670" y="34"/>
                  </a:lnTo>
                  <a:lnTo>
                    <a:pt x="637" y="17"/>
                  </a:lnTo>
                  <a:lnTo>
                    <a:pt x="586" y="0"/>
                  </a:ln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009" name="Google Shape;9009;p144"/>
            <p:cNvSpPr/>
            <p:nvPr/>
          </p:nvSpPr>
          <p:spPr>
            <a:xfrm>
              <a:off x="2977275" y="2400400"/>
              <a:ext cx="44400" cy="5050"/>
            </a:xfrm>
            <a:custGeom>
              <a:avLst/>
              <a:gdLst/>
              <a:ahLst/>
              <a:cxnLst/>
              <a:rect l="l" t="t" r="r" b="b"/>
              <a:pathLst>
                <a:path w="1776" h="202" extrusionOk="0">
                  <a:moveTo>
                    <a:pt x="101" y="0"/>
                  </a:moveTo>
                  <a:lnTo>
                    <a:pt x="51" y="17"/>
                  </a:lnTo>
                  <a:lnTo>
                    <a:pt x="34" y="34"/>
                  </a:lnTo>
                  <a:lnTo>
                    <a:pt x="0" y="67"/>
                  </a:lnTo>
                  <a:lnTo>
                    <a:pt x="0" y="101"/>
                  </a:lnTo>
                  <a:lnTo>
                    <a:pt x="0" y="134"/>
                  </a:lnTo>
                  <a:lnTo>
                    <a:pt x="34" y="168"/>
                  </a:lnTo>
                  <a:lnTo>
                    <a:pt x="51" y="201"/>
                  </a:lnTo>
                  <a:lnTo>
                    <a:pt x="1709" y="201"/>
                  </a:lnTo>
                  <a:lnTo>
                    <a:pt x="1742" y="168"/>
                  </a:lnTo>
                  <a:lnTo>
                    <a:pt x="1776" y="134"/>
                  </a:lnTo>
                  <a:lnTo>
                    <a:pt x="1776" y="101"/>
                  </a:lnTo>
                  <a:lnTo>
                    <a:pt x="1776" y="67"/>
                  </a:lnTo>
                  <a:lnTo>
                    <a:pt x="1742" y="34"/>
                  </a:lnTo>
                  <a:lnTo>
                    <a:pt x="1709" y="17"/>
                  </a:lnTo>
                  <a:lnTo>
                    <a:pt x="1675" y="0"/>
                  </a:ln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010" name="Google Shape;9010;p144"/>
            <p:cNvSpPr/>
            <p:nvPr/>
          </p:nvSpPr>
          <p:spPr>
            <a:xfrm>
              <a:off x="2953825" y="2421325"/>
              <a:ext cx="90900" cy="5050"/>
            </a:xfrm>
            <a:custGeom>
              <a:avLst/>
              <a:gdLst/>
              <a:ahLst/>
              <a:cxnLst/>
              <a:rect l="l" t="t" r="r" b="b"/>
              <a:pathLst>
                <a:path w="3636" h="202" extrusionOk="0">
                  <a:moveTo>
                    <a:pt x="50" y="1"/>
                  </a:moveTo>
                  <a:lnTo>
                    <a:pt x="34" y="34"/>
                  </a:lnTo>
                  <a:lnTo>
                    <a:pt x="0" y="68"/>
                  </a:lnTo>
                  <a:lnTo>
                    <a:pt x="0" y="101"/>
                  </a:lnTo>
                  <a:lnTo>
                    <a:pt x="0" y="135"/>
                  </a:lnTo>
                  <a:lnTo>
                    <a:pt x="34" y="168"/>
                  </a:lnTo>
                  <a:lnTo>
                    <a:pt x="50" y="185"/>
                  </a:lnTo>
                  <a:lnTo>
                    <a:pt x="101" y="202"/>
                  </a:lnTo>
                  <a:lnTo>
                    <a:pt x="3535" y="202"/>
                  </a:lnTo>
                  <a:lnTo>
                    <a:pt x="3568" y="185"/>
                  </a:lnTo>
                  <a:lnTo>
                    <a:pt x="3602" y="168"/>
                  </a:lnTo>
                  <a:lnTo>
                    <a:pt x="3618" y="135"/>
                  </a:lnTo>
                  <a:lnTo>
                    <a:pt x="3635" y="101"/>
                  </a:lnTo>
                  <a:lnTo>
                    <a:pt x="3618" y="68"/>
                  </a:lnTo>
                  <a:lnTo>
                    <a:pt x="3602" y="34"/>
                  </a:lnTo>
                  <a:lnTo>
                    <a:pt x="3568" y="1"/>
                  </a:ln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011" name="Google Shape;9011;p144"/>
            <p:cNvSpPr/>
            <p:nvPr/>
          </p:nvSpPr>
          <p:spPr>
            <a:xfrm>
              <a:off x="2965950" y="2392025"/>
              <a:ext cx="15950" cy="21800"/>
            </a:xfrm>
            <a:custGeom>
              <a:avLst/>
              <a:gdLst/>
              <a:ahLst/>
              <a:cxnLst/>
              <a:rect l="l" t="t" r="r" b="b"/>
              <a:pathLst>
                <a:path w="638" h="872" extrusionOk="0">
                  <a:moveTo>
                    <a:pt x="319" y="201"/>
                  </a:moveTo>
                  <a:lnTo>
                    <a:pt x="370" y="218"/>
                  </a:lnTo>
                  <a:lnTo>
                    <a:pt x="403" y="235"/>
                  </a:lnTo>
                  <a:lnTo>
                    <a:pt x="420" y="268"/>
                  </a:lnTo>
                  <a:lnTo>
                    <a:pt x="437" y="318"/>
                  </a:lnTo>
                  <a:lnTo>
                    <a:pt x="437" y="553"/>
                  </a:lnTo>
                  <a:lnTo>
                    <a:pt x="420" y="603"/>
                  </a:lnTo>
                  <a:lnTo>
                    <a:pt x="403" y="637"/>
                  </a:lnTo>
                  <a:lnTo>
                    <a:pt x="370" y="670"/>
                  </a:lnTo>
                  <a:lnTo>
                    <a:pt x="269" y="670"/>
                  </a:lnTo>
                  <a:lnTo>
                    <a:pt x="236" y="637"/>
                  </a:lnTo>
                  <a:lnTo>
                    <a:pt x="219" y="603"/>
                  </a:lnTo>
                  <a:lnTo>
                    <a:pt x="202" y="553"/>
                  </a:lnTo>
                  <a:lnTo>
                    <a:pt x="202" y="318"/>
                  </a:lnTo>
                  <a:lnTo>
                    <a:pt x="219" y="268"/>
                  </a:lnTo>
                  <a:lnTo>
                    <a:pt x="236" y="235"/>
                  </a:lnTo>
                  <a:lnTo>
                    <a:pt x="269" y="218"/>
                  </a:lnTo>
                  <a:lnTo>
                    <a:pt x="319" y="201"/>
                  </a:lnTo>
                  <a:close/>
                  <a:moveTo>
                    <a:pt x="252" y="0"/>
                  </a:moveTo>
                  <a:lnTo>
                    <a:pt x="202" y="34"/>
                  </a:lnTo>
                  <a:lnTo>
                    <a:pt x="152" y="50"/>
                  </a:lnTo>
                  <a:lnTo>
                    <a:pt x="101" y="101"/>
                  </a:lnTo>
                  <a:lnTo>
                    <a:pt x="68" y="134"/>
                  </a:lnTo>
                  <a:lnTo>
                    <a:pt x="34" y="184"/>
                  </a:lnTo>
                  <a:lnTo>
                    <a:pt x="18" y="251"/>
                  </a:lnTo>
                  <a:lnTo>
                    <a:pt x="1" y="318"/>
                  </a:lnTo>
                  <a:lnTo>
                    <a:pt x="1" y="553"/>
                  </a:lnTo>
                  <a:lnTo>
                    <a:pt x="18" y="620"/>
                  </a:lnTo>
                  <a:lnTo>
                    <a:pt x="34" y="687"/>
                  </a:lnTo>
                  <a:lnTo>
                    <a:pt x="68" y="737"/>
                  </a:lnTo>
                  <a:lnTo>
                    <a:pt x="101" y="787"/>
                  </a:lnTo>
                  <a:lnTo>
                    <a:pt x="152" y="821"/>
                  </a:lnTo>
                  <a:lnTo>
                    <a:pt x="202" y="854"/>
                  </a:lnTo>
                  <a:lnTo>
                    <a:pt x="252" y="871"/>
                  </a:lnTo>
                  <a:lnTo>
                    <a:pt x="386" y="871"/>
                  </a:lnTo>
                  <a:lnTo>
                    <a:pt x="437" y="854"/>
                  </a:lnTo>
                  <a:lnTo>
                    <a:pt x="487" y="821"/>
                  </a:lnTo>
                  <a:lnTo>
                    <a:pt x="537" y="787"/>
                  </a:lnTo>
                  <a:lnTo>
                    <a:pt x="571" y="737"/>
                  </a:lnTo>
                  <a:lnTo>
                    <a:pt x="604" y="687"/>
                  </a:lnTo>
                  <a:lnTo>
                    <a:pt x="621" y="620"/>
                  </a:lnTo>
                  <a:lnTo>
                    <a:pt x="638" y="553"/>
                  </a:lnTo>
                  <a:lnTo>
                    <a:pt x="638" y="318"/>
                  </a:lnTo>
                  <a:lnTo>
                    <a:pt x="621" y="251"/>
                  </a:lnTo>
                  <a:lnTo>
                    <a:pt x="604" y="184"/>
                  </a:lnTo>
                  <a:lnTo>
                    <a:pt x="571" y="134"/>
                  </a:lnTo>
                  <a:lnTo>
                    <a:pt x="537" y="101"/>
                  </a:lnTo>
                  <a:lnTo>
                    <a:pt x="487" y="50"/>
                  </a:lnTo>
                  <a:lnTo>
                    <a:pt x="437" y="34"/>
                  </a:lnTo>
                  <a:lnTo>
                    <a:pt x="386" y="0"/>
                  </a:ln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012" name="Google Shape;9012;p144"/>
            <p:cNvSpPr/>
            <p:nvPr/>
          </p:nvSpPr>
          <p:spPr>
            <a:xfrm>
              <a:off x="3016625" y="2392025"/>
              <a:ext cx="15525" cy="21800"/>
            </a:xfrm>
            <a:custGeom>
              <a:avLst/>
              <a:gdLst/>
              <a:ahLst/>
              <a:cxnLst/>
              <a:rect l="l" t="t" r="r" b="b"/>
              <a:pathLst>
                <a:path w="621" h="872" extrusionOk="0">
                  <a:moveTo>
                    <a:pt x="319" y="201"/>
                  </a:moveTo>
                  <a:lnTo>
                    <a:pt x="353" y="218"/>
                  </a:lnTo>
                  <a:lnTo>
                    <a:pt x="386" y="235"/>
                  </a:lnTo>
                  <a:lnTo>
                    <a:pt x="420" y="268"/>
                  </a:lnTo>
                  <a:lnTo>
                    <a:pt x="420" y="318"/>
                  </a:lnTo>
                  <a:lnTo>
                    <a:pt x="420" y="553"/>
                  </a:lnTo>
                  <a:lnTo>
                    <a:pt x="420" y="603"/>
                  </a:lnTo>
                  <a:lnTo>
                    <a:pt x="386" y="637"/>
                  </a:lnTo>
                  <a:lnTo>
                    <a:pt x="353" y="670"/>
                  </a:lnTo>
                  <a:lnTo>
                    <a:pt x="269" y="670"/>
                  </a:lnTo>
                  <a:lnTo>
                    <a:pt x="235" y="637"/>
                  </a:lnTo>
                  <a:lnTo>
                    <a:pt x="219" y="603"/>
                  </a:lnTo>
                  <a:lnTo>
                    <a:pt x="202" y="553"/>
                  </a:lnTo>
                  <a:lnTo>
                    <a:pt x="202" y="318"/>
                  </a:lnTo>
                  <a:lnTo>
                    <a:pt x="219" y="268"/>
                  </a:lnTo>
                  <a:lnTo>
                    <a:pt x="235" y="235"/>
                  </a:lnTo>
                  <a:lnTo>
                    <a:pt x="269" y="218"/>
                  </a:lnTo>
                  <a:lnTo>
                    <a:pt x="319" y="201"/>
                  </a:lnTo>
                  <a:close/>
                  <a:moveTo>
                    <a:pt x="252" y="0"/>
                  </a:moveTo>
                  <a:lnTo>
                    <a:pt x="185" y="34"/>
                  </a:lnTo>
                  <a:lnTo>
                    <a:pt x="135" y="50"/>
                  </a:lnTo>
                  <a:lnTo>
                    <a:pt x="85" y="101"/>
                  </a:lnTo>
                  <a:lnTo>
                    <a:pt x="51" y="134"/>
                  </a:lnTo>
                  <a:lnTo>
                    <a:pt x="18" y="184"/>
                  </a:lnTo>
                  <a:lnTo>
                    <a:pt x="1" y="251"/>
                  </a:lnTo>
                  <a:lnTo>
                    <a:pt x="1" y="318"/>
                  </a:lnTo>
                  <a:lnTo>
                    <a:pt x="1" y="553"/>
                  </a:lnTo>
                  <a:lnTo>
                    <a:pt x="1" y="620"/>
                  </a:lnTo>
                  <a:lnTo>
                    <a:pt x="18" y="687"/>
                  </a:lnTo>
                  <a:lnTo>
                    <a:pt x="51" y="737"/>
                  </a:lnTo>
                  <a:lnTo>
                    <a:pt x="85" y="787"/>
                  </a:lnTo>
                  <a:lnTo>
                    <a:pt x="135" y="821"/>
                  </a:lnTo>
                  <a:lnTo>
                    <a:pt x="185" y="854"/>
                  </a:lnTo>
                  <a:lnTo>
                    <a:pt x="252" y="871"/>
                  </a:lnTo>
                  <a:lnTo>
                    <a:pt x="369" y="871"/>
                  </a:lnTo>
                  <a:lnTo>
                    <a:pt x="436" y="854"/>
                  </a:lnTo>
                  <a:lnTo>
                    <a:pt x="487" y="821"/>
                  </a:lnTo>
                  <a:lnTo>
                    <a:pt x="537" y="787"/>
                  </a:lnTo>
                  <a:lnTo>
                    <a:pt x="570" y="737"/>
                  </a:lnTo>
                  <a:lnTo>
                    <a:pt x="604" y="687"/>
                  </a:lnTo>
                  <a:lnTo>
                    <a:pt x="621" y="620"/>
                  </a:lnTo>
                  <a:lnTo>
                    <a:pt x="621" y="553"/>
                  </a:lnTo>
                  <a:lnTo>
                    <a:pt x="621" y="318"/>
                  </a:lnTo>
                  <a:lnTo>
                    <a:pt x="621" y="251"/>
                  </a:lnTo>
                  <a:lnTo>
                    <a:pt x="604" y="184"/>
                  </a:lnTo>
                  <a:lnTo>
                    <a:pt x="570" y="134"/>
                  </a:lnTo>
                  <a:lnTo>
                    <a:pt x="537" y="101"/>
                  </a:lnTo>
                  <a:lnTo>
                    <a:pt x="487" y="50"/>
                  </a:lnTo>
                  <a:lnTo>
                    <a:pt x="436" y="34"/>
                  </a:lnTo>
                  <a:lnTo>
                    <a:pt x="369" y="0"/>
                  </a:ln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013" name="Google Shape;9013;p144"/>
            <p:cNvSpPr/>
            <p:nvPr/>
          </p:nvSpPr>
          <p:spPr>
            <a:xfrm>
              <a:off x="2989000" y="2455250"/>
              <a:ext cx="20125" cy="19700"/>
            </a:xfrm>
            <a:custGeom>
              <a:avLst/>
              <a:gdLst/>
              <a:ahLst/>
              <a:cxnLst/>
              <a:rect l="l" t="t" r="r" b="b"/>
              <a:pathLst>
                <a:path w="805" h="788" extrusionOk="0">
                  <a:moveTo>
                    <a:pt x="603" y="201"/>
                  </a:moveTo>
                  <a:lnTo>
                    <a:pt x="603" y="587"/>
                  </a:lnTo>
                  <a:lnTo>
                    <a:pt x="201" y="587"/>
                  </a:lnTo>
                  <a:lnTo>
                    <a:pt x="201" y="201"/>
                  </a:lnTo>
                  <a:close/>
                  <a:moveTo>
                    <a:pt x="67" y="0"/>
                  </a:moveTo>
                  <a:lnTo>
                    <a:pt x="34" y="34"/>
                  </a:lnTo>
                  <a:lnTo>
                    <a:pt x="17" y="67"/>
                  </a:lnTo>
                  <a:lnTo>
                    <a:pt x="0" y="101"/>
                  </a:lnTo>
                  <a:lnTo>
                    <a:pt x="0" y="687"/>
                  </a:lnTo>
                  <a:lnTo>
                    <a:pt x="17" y="721"/>
                  </a:lnTo>
                  <a:lnTo>
                    <a:pt x="34" y="754"/>
                  </a:lnTo>
                  <a:lnTo>
                    <a:pt x="67" y="788"/>
                  </a:lnTo>
                  <a:lnTo>
                    <a:pt x="737" y="788"/>
                  </a:lnTo>
                  <a:lnTo>
                    <a:pt x="771" y="754"/>
                  </a:lnTo>
                  <a:lnTo>
                    <a:pt x="788" y="721"/>
                  </a:lnTo>
                  <a:lnTo>
                    <a:pt x="804" y="687"/>
                  </a:lnTo>
                  <a:lnTo>
                    <a:pt x="804" y="101"/>
                  </a:lnTo>
                  <a:lnTo>
                    <a:pt x="788" y="67"/>
                  </a:lnTo>
                  <a:lnTo>
                    <a:pt x="771" y="34"/>
                  </a:lnTo>
                  <a:lnTo>
                    <a:pt x="737" y="0"/>
                  </a:ln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014" name="Google Shape;9014;p144"/>
            <p:cNvSpPr/>
            <p:nvPr/>
          </p:nvSpPr>
          <p:spPr>
            <a:xfrm>
              <a:off x="3012025" y="2455250"/>
              <a:ext cx="19700" cy="19700"/>
            </a:xfrm>
            <a:custGeom>
              <a:avLst/>
              <a:gdLst/>
              <a:ahLst/>
              <a:cxnLst/>
              <a:rect l="l" t="t" r="r" b="b"/>
              <a:pathLst>
                <a:path w="788" h="788" extrusionOk="0">
                  <a:moveTo>
                    <a:pt x="587" y="201"/>
                  </a:moveTo>
                  <a:lnTo>
                    <a:pt x="587" y="587"/>
                  </a:lnTo>
                  <a:lnTo>
                    <a:pt x="202" y="587"/>
                  </a:lnTo>
                  <a:lnTo>
                    <a:pt x="202" y="201"/>
                  </a:lnTo>
                  <a:close/>
                  <a:moveTo>
                    <a:pt x="51" y="0"/>
                  </a:moveTo>
                  <a:lnTo>
                    <a:pt x="34" y="34"/>
                  </a:lnTo>
                  <a:lnTo>
                    <a:pt x="1" y="67"/>
                  </a:lnTo>
                  <a:lnTo>
                    <a:pt x="1" y="101"/>
                  </a:lnTo>
                  <a:lnTo>
                    <a:pt x="1" y="687"/>
                  </a:lnTo>
                  <a:lnTo>
                    <a:pt x="1" y="721"/>
                  </a:lnTo>
                  <a:lnTo>
                    <a:pt x="34" y="754"/>
                  </a:lnTo>
                  <a:lnTo>
                    <a:pt x="51" y="788"/>
                  </a:lnTo>
                  <a:lnTo>
                    <a:pt x="721" y="788"/>
                  </a:lnTo>
                  <a:lnTo>
                    <a:pt x="754" y="754"/>
                  </a:lnTo>
                  <a:lnTo>
                    <a:pt x="771" y="721"/>
                  </a:lnTo>
                  <a:lnTo>
                    <a:pt x="788" y="687"/>
                  </a:lnTo>
                  <a:lnTo>
                    <a:pt x="788" y="101"/>
                  </a:lnTo>
                  <a:lnTo>
                    <a:pt x="771" y="67"/>
                  </a:lnTo>
                  <a:lnTo>
                    <a:pt x="754" y="34"/>
                  </a:lnTo>
                  <a:lnTo>
                    <a:pt x="721" y="0"/>
                  </a:ln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015" name="Google Shape;9015;p144"/>
            <p:cNvSpPr/>
            <p:nvPr/>
          </p:nvSpPr>
          <p:spPr>
            <a:xfrm>
              <a:off x="2989000" y="2432225"/>
              <a:ext cx="20125" cy="19700"/>
            </a:xfrm>
            <a:custGeom>
              <a:avLst/>
              <a:gdLst/>
              <a:ahLst/>
              <a:cxnLst/>
              <a:rect l="l" t="t" r="r" b="b"/>
              <a:pathLst>
                <a:path w="805" h="788" extrusionOk="0">
                  <a:moveTo>
                    <a:pt x="603" y="201"/>
                  </a:moveTo>
                  <a:lnTo>
                    <a:pt x="603" y="586"/>
                  </a:lnTo>
                  <a:lnTo>
                    <a:pt x="201" y="586"/>
                  </a:lnTo>
                  <a:lnTo>
                    <a:pt x="201" y="201"/>
                  </a:lnTo>
                  <a:close/>
                  <a:moveTo>
                    <a:pt x="101" y="0"/>
                  </a:moveTo>
                  <a:lnTo>
                    <a:pt x="67" y="17"/>
                  </a:lnTo>
                  <a:lnTo>
                    <a:pt x="34" y="34"/>
                  </a:lnTo>
                  <a:lnTo>
                    <a:pt x="17" y="67"/>
                  </a:lnTo>
                  <a:lnTo>
                    <a:pt x="0" y="101"/>
                  </a:lnTo>
                  <a:lnTo>
                    <a:pt x="0" y="687"/>
                  </a:lnTo>
                  <a:lnTo>
                    <a:pt x="17" y="737"/>
                  </a:lnTo>
                  <a:lnTo>
                    <a:pt x="34" y="771"/>
                  </a:lnTo>
                  <a:lnTo>
                    <a:pt x="67" y="787"/>
                  </a:lnTo>
                  <a:lnTo>
                    <a:pt x="737" y="787"/>
                  </a:lnTo>
                  <a:lnTo>
                    <a:pt x="771" y="771"/>
                  </a:lnTo>
                  <a:lnTo>
                    <a:pt x="788" y="737"/>
                  </a:lnTo>
                  <a:lnTo>
                    <a:pt x="804" y="687"/>
                  </a:lnTo>
                  <a:lnTo>
                    <a:pt x="804" y="101"/>
                  </a:lnTo>
                  <a:lnTo>
                    <a:pt x="788" y="67"/>
                  </a:lnTo>
                  <a:lnTo>
                    <a:pt x="771" y="34"/>
                  </a:lnTo>
                  <a:lnTo>
                    <a:pt x="737" y="17"/>
                  </a:lnTo>
                  <a:lnTo>
                    <a:pt x="704" y="0"/>
                  </a:ln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016" name="Google Shape;9016;p144"/>
            <p:cNvSpPr/>
            <p:nvPr/>
          </p:nvSpPr>
          <p:spPr>
            <a:xfrm>
              <a:off x="3012025" y="2432225"/>
              <a:ext cx="19700" cy="19700"/>
            </a:xfrm>
            <a:custGeom>
              <a:avLst/>
              <a:gdLst/>
              <a:ahLst/>
              <a:cxnLst/>
              <a:rect l="l" t="t" r="r" b="b"/>
              <a:pathLst>
                <a:path w="788" h="788" extrusionOk="0">
                  <a:moveTo>
                    <a:pt x="587" y="201"/>
                  </a:moveTo>
                  <a:lnTo>
                    <a:pt x="587" y="586"/>
                  </a:lnTo>
                  <a:lnTo>
                    <a:pt x="202" y="586"/>
                  </a:lnTo>
                  <a:lnTo>
                    <a:pt x="202" y="201"/>
                  </a:lnTo>
                  <a:close/>
                  <a:moveTo>
                    <a:pt x="101" y="0"/>
                  </a:moveTo>
                  <a:lnTo>
                    <a:pt x="51" y="17"/>
                  </a:lnTo>
                  <a:lnTo>
                    <a:pt x="34" y="34"/>
                  </a:lnTo>
                  <a:lnTo>
                    <a:pt x="1" y="67"/>
                  </a:lnTo>
                  <a:lnTo>
                    <a:pt x="1" y="101"/>
                  </a:lnTo>
                  <a:lnTo>
                    <a:pt x="1" y="687"/>
                  </a:lnTo>
                  <a:lnTo>
                    <a:pt x="1" y="737"/>
                  </a:lnTo>
                  <a:lnTo>
                    <a:pt x="34" y="771"/>
                  </a:lnTo>
                  <a:lnTo>
                    <a:pt x="51" y="787"/>
                  </a:lnTo>
                  <a:lnTo>
                    <a:pt x="721" y="787"/>
                  </a:lnTo>
                  <a:lnTo>
                    <a:pt x="754" y="771"/>
                  </a:lnTo>
                  <a:lnTo>
                    <a:pt x="771" y="737"/>
                  </a:lnTo>
                  <a:lnTo>
                    <a:pt x="788" y="687"/>
                  </a:lnTo>
                  <a:lnTo>
                    <a:pt x="788" y="101"/>
                  </a:lnTo>
                  <a:lnTo>
                    <a:pt x="771" y="67"/>
                  </a:lnTo>
                  <a:lnTo>
                    <a:pt x="754" y="34"/>
                  </a:lnTo>
                  <a:lnTo>
                    <a:pt x="721" y="17"/>
                  </a:lnTo>
                  <a:lnTo>
                    <a:pt x="687" y="0"/>
                  </a:ln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017" name="Google Shape;9017;p144"/>
            <p:cNvSpPr/>
            <p:nvPr/>
          </p:nvSpPr>
          <p:spPr>
            <a:xfrm>
              <a:off x="2966800" y="2455250"/>
              <a:ext cx="19700" cy="19700"/>
            </a:xfrm>
            <a:custGeom>
              <a:avLst/>
              <a:gdLst/>
              <a:ahLst/>
              <a:cxnLst/>
              <a:rect l="l" t="t" r="r" b="b"/>
              <a:pathLst>
                <a:path w="788" h="788" extrusionOk="0">
                  <a:moveTo>
                    <a:pt x="587" y="201"/>
                  </a:moveTo>
                  <a:lnTo>
                    <a:pt x="587" y="587"/>
                  </a:lnTo>
                  <a:lnTo>
                    <a:pt x="202" y="587"/>
                  </a:lnTo>
                  <a:lnTo>
                    <a:pt x="202" y="201"/>
                  </a:lnTo>
                  <a:close/>
                  <a:moveTo>
                    <a:pt x="51" y="0"/>
                  </a:moveTo>
                  <a:lnTo>
                    <a:pt x="34" y="34"/>
                  </a:lnTo>
                  <a:lnTo>
                    <a:pt x="0" y="67"/>
                  </a:lnTo>
                  <a:lnTo>
                    <a:pt x="0" y="101"/>
                  </a:lnTo>
                  <a:lnTo>
                    <a:pt x="0" y="687"/>
                  </a:lnTo>
                  <a:lnTo>
                    <a:pt x="0" y="721"/>
                  </a:lnTo>
                  <a:lnTo>
                    <a:pt x="34" y="754"/>
                  </a:lnTo>
                  <a:lnTo>
                    <a:pt x="51" y="788"/>
                  </a:lnTo>
                  <a:lnTo>
                    <a:pt x="721" y="788"/>
                  </a:lnTo>
                  <a:lnTo>
                    <a:pt x="754" y="754"/>
                  </a:lnTo>
                  <a:lnTo>
                    <a:pt x="771" y="721"/>
                  </a:lnTo>
                  <a:lnTo>
                    <a:pt x="788" y="687"/>
                  </a:lnTo>
                  <a:lnTo>
                    <a:pt x="788" y="101"/>
                  </a:lnTo>
                  <a:lnTo>
                    <a:pt x="771" y="67"/>
                  </a:lnTo>
                  <a:lnTo>
                    <a:pt x="754" y="34"/>
                  </a:lnTo>
                  <a:lnTo>
                    <a:pt x="721" y="0"/>
                  </a:ln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018" name="Google Shape;9018;p144"/>
            <p:cNvSpPr/>
            <p:nvPr/>
          </p:nvSpPr>
          <p:spPr>
            <a:xfrm>
              <a:off x="2957175" y="2477450"/>
              <a:ext cx="84200" cy="14250"/>
            </a:xfrm>
            <a:custGeom>
              <a:avLst/>
              <a:gdLst/>
              <a:ahLst/>
              <a:cxnLst/>
              <a:rect l="l" t="t" r="r" b="b"/>
              <a:pathLst>
                <a:path w="3368" h="570" extrusionOk="0">
                  <a:moveTo>
                    <a:pt x="3166" y="201"/>
                  </a:moveTo>
                  <a:lnTo>
                    <a:pt x="3166" y="335"/>
                  </a:lnTo>
                  <a:lnTo>
                    <a:pt x="3149" y="369"/>
                  </a:lnTo>
                  <a:lnTo>
                    <a:pt x="218" y="369"/>
                  </a:lnTo>
                  <a:lnTo>
                    <a:pt x="201" y="335"/>
                  </a:lnTo>
                  <a:lnTo>
                    <a:pt x="201" y="201"/>
                  </a:lnTo>
                  <a:close/>
                  <a:moveTo>
                    <a:pt x="101" y="0"/>
                  </a:moveTo>
                  <a:lnTo>
                    <a:pt x="67" y="17"/>
                  </a:lnTo>
                  <a:lnTo>
                    <a:pt x="34" y="34"/>
                  </a:lnTo>
                  <a:lnTo>
                    <a:pt x="17" y="67"/>
                  </a:lnTo>
                  <a:lnTo>
                    <a:pt x="0" y="101"/>
                  </a:lnTo>
                  <a:lnTo>
                    <a:pt x="0" y="335"/>
                  </a:lnTo>
                  <a:lnTo>
                    <a:pt x="17" y="436"/>
                  </a:lnTo>
                  <a:lnTo>
                    <a:pt x="67" y="503"/>
                  </a:lnTo>
                  <a:lnTo>
                    <a:pt x="151" y="553"/>
                  </a:lnTo>
                  <a:lnTo>
                    <a:pt x="235" y="570"/>
                  </a:lnTo>
                  <a:lnTo>
                    <a:pt x="3133" y="570"/>
                  </a:lnTo>
                  <a:lnTo>
                    <a:pt x="3216" y="553"/>
                  </a:lnTo>
                  <a:lnTo>
                    <a:pt x="3300" y="503"/>
                  </a:lnTo>
                  <a:lnTo>
                    <a:pt x="3350" y="436"/>
                  </a:lnTo>
                  <a:lnTo>
                    <a:pt x="3367" y="335"/>
                  </a:lnTo>
                  <a:lnTo>
                    <a:pt x="3367" y="101"/>
                  </a:lnTo>
                  <a:lnTo>
                    <a:pt x="3350" y="67"/>
                  </a:lnTo>
                  <a:lnTo>
                    <a:pt x="3334" y="34"/>
                  </a:lnTo>
                  <a:lnTo>
                    <a:pt x="3300" y="17"/>
                  </a:lnTo>
                  <a:lnTo>
                    <a:pt x="3267" y="0"/>
                  </a:ln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9019" name="Google Shape;9019;p144"/>
          <p:cNvSpPr txBox="1">
            <a:spLocks noGrp="1"/>
          </p:cNvSpPr>
          <p:nvPr>
            <p:ph type="title"/>
          </p:nvPr>
        </p:nvSpPr>
        <p:spPr>
          <a:xfrm>
            <a:off x="244353" y="200600"/>
            <a:ext cx="8661600" cy="572700"/>
          </a:xfrm>
          <a:prstGeom prst="rect">
            <a:avLst/>
          </a:prstGeom>
          <a:noFill/>
          <a:ln>
            <a:noFill/>
          </a:ln>
        </p:spPr>
        <p:txBody>
          <a:bodyPr spcFirstLastPara="1" wrap="square" lIns="68550" tIns="34275" rIns="68550" bIns="34275" anchor="b" anchorCtr="0">
            <a:normAutofit/>
          </a:bodyPr>
          <a:lstStyle/>
          <a:p>
            <a:pPr marL="0" lvl="0" indent="0" algn="l" rtl="0">
              <a:spcBef>
                <a:spcPts val="0"/>
              </a:spcBef>
              <a:spcAft>
                <a:spcPts val="0"/>
              </a:spcAft>
              <a:buSzPts val="2400"/>
              <a:buNone/>
            </a:pPr>
            <a:r>
              <a:rPr lang="en" sz="2531"/>
              <a:t>Details needed to substantiate </a:t>
            </a:r>
            <a:endParaRPr/>
          </a:p>
        </p:txBody>
      </p:sp>
      <p:grpSp>
        <p:nvGrpSpPr>
          <p:cNvPr id="9020" name="Google Shape;9020;p144"/>
          <p:cNvGrpSpPr/>
          <p:nvPr/>
        </p:nvGrpSpPr>
        <p:grpSpPr>
          <a:xfrm>
            <a:off x="4643475" y="3916149"/>
            <a:ext cx="457196" cy="457198"/>
            <a:chOff x="260725" y="477825"/>
            <a:chExt cx="88800" cy="89225"/>
          </a:xfrm>
        </p:grpSpPr>
        <p:sp>
          <p:nvSpPr>
            <p:cNvPr id="9021" name="Google Shape;9021;p144"/>
            <p:cNvSpPr/>
            <p:nvPr/>
          </p:nvSpPr>
          <p:spPr>
            <a:xfrm>
              <a:off x="317675" y="531025"/>
              <a:ext cx="31850" cy="36025"/>
            </a:xfrm>
            <a:custGeom>
              <a:avLst/>
              <a:gdLst/>
              <a:ahLst/>
              <a:cxnLst/>
              <a:rect l="l" t="t" r="r" b="b"/>
              <a:pathLst>
                <a:path w="1274" h="1441" extrusionOk="0">
                  <a:moveTo>
                    <a:pt x="101" y="0"/>
                  </a:moveTo>
                  <a:lnTo>
                    <a:pt x="68" y="17"/>
                  </a:lnTo>
                  <a:lnTo>
                    <a:pt x="34" y="34"/>
                  </a:lnTo>
                  <a:lnTo>
                    <a:pt x="17" y="67"/>
                  </a:lnTo>
                  <a:lnTo>
                    <a:pt x="1" y="117"/>
                  </a:lnTo>
                  <a:lnTo>
                    <a:pt x="17" y="151"/>
                  </a:lnTo>
                  <a:lnTo>
                    <a:pt x="51" y="184"/>
                  </a:lnTo>
                  <a:lnTo>
                    <a:pt x="84" y="201"/>
                  </a:lnTo>
                  <a:lnTo>
                    <a:pt x="302" y="285"/>
                  </a:lnTo>
                  <a:lnTo>
                    <a:pt x="486" y="385"/>
                  </a:lnTo>
                  <a:lnTo>
                    <a:pt x="654" y="503"/>
                  </a:lnTo>
                  <a:lnTo>
                    <a:pt x="805" y="653"/>
                  </a:lnTo>
                  <a:lnTo>
                    <a:pt x="922" y="804"/>
                  </a:lnTo>
                  <a:lnTo>
                    <a:pt x="1006" y="972"/>
                  </a:lnTo>
                  <a:lnTo>
                    <a:pt x="1056" y="1156"/>
                  </a:lnTo>
                  <a:lnTo>
                    <a:pt x="1073" y="1340"/>
                  </a:lnTo>
                  <a:lnTo>
                    <a:pt x="1073" y="1374"/>
                  </a:lnTo>
                  <a:lnTo>
                    <a:pt x="1106" y="1407"/>
                  </a:lnTo>
                  <a:lnTo>
                    <a:pt x="1140" y="1424"/>
                  </a:lnTo>
                  <a:lnTo>
                    <a:pt x="1173" y="1441"/>
                  </a:lnTo>
                  <a:lnTo>
                    <a:pt x="1207" y="1424"/>
                  </a:lnTo>
                  <a:lnTo>
                    <a:pt x="1240" y="1407"/>
                  </a:lnTo>
                  <a:lnTo>
                    <a:pt x="1257" y="1374"/>
                  </a:lnTo>
                  <a:lnTo>
                    <a:pt x="1274" y="1340"/>
                  </a:lnTo>
                  <a:lnTo>
                    <a:pt x="1274" y="1223"/>
                  </a:lnTo>
                  <a:lnTo>
                    <a:pt x="1257" y="1122"/>
                  </a:lnTo>
                  <a:lnTo>
                    <a:pt x="1190" y="905"/>
                  </a:lnTo>
                  <a:lnTo>
                    <a:pt x="1089" y="704"/>
                  </a:lnTo>
                  <a:lnTo>
                    <a:pt x="972" y="536"/>
                  </a:lnTo>
                  <a:lnTo>
                    <a:pt x="805" y="369"/>
                  </a:lnTo>
                  <a:lnTo>
                    <a:pt x="604" y="218"/>
                  </a:lnTo>
                  <a:lnTo>
                    <a:pt x="386" y="101"/>
                  </a:lnTo>
                  <a:lnTo>
                    <a:pt x="135" y="0"/>
                  </a:ln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022" name="Google Shape;9022;p144"/>
            <p:cNvSpPr/>
            <p:nvPr/>
          </p:nvSpPr>
          <p:spPr>
            <a:xfrm>
              <a:off x="260725" y="531025"/>
              <a:ext cx="31425" cy="36025"/>
            </a:xfrm>
            <a:custGeom>
              <a:avLst/>
              <a:gdLst/>
              <a:ahLst/>
              <a:cxnLst/>
              <a:rect l="l" t="t" r="r" b="b"/>
              <a:pathLst>
                <a:path w="1257" h="1441" extrusionOk="0">
                  <a:moveTo>
                    <a:pt x="1156" y="0"/>
                  </a:moveTo>
                  <a:lnTo>
                    <a:pt x="1123" y="17"/>
                  </a:lnTo>
                  <a:lnTo>
                    <a:pt x="872" y="101"/>
                  </a:lnTo>
                  <a:lnTo>
                    <a:pt x="654" y="235"/>
                  </a:lnTo>
                  <a:lnTo>
                    <a:pt x="470" y="369"/>
                  </a:lnTo>
                  <a:lnTo>
                    <a:pt x="302" y="536"/>
                  </a:lnTo>
                  <a:lnTo>
                    <a:pt x="185" y="720"/>
                  </a:lnTo>
                  <a:lnTo>
                    <a:pt x="84" y="905"/>
                  </a:lnTo>
                  <a:lnTo>
                    <a:pt x="17" y="1122"/>
                  </a:lnTo>
                  <a:lnTo>
                    <a:pt x="1" y="1223"/>
                  </a:lnTo>
                  <a:lnTo>
                    <a:pt x="1" y="1340"/>
                  </a:lnTo>
                  <a:lnTo>
                    <a:pt x="17" y="1374"/>
                  </a:lnTo>
                  <a:lnTo>
                    <a:pt x="34" y="1407"/>
                  </a:lnTo>
                  <a:lnTo>
                    <a:pt x="68" y="1424"/>
                  </a:lnTo>
                  <a:lnTo>
                    <a:pt x="101" y="1441"/>
                  </a:lnTo>
                  <a:lnTo>
                    <a:pt x="135" y="1424"/>
                  </a:lnTo>
                  <a:lnTo>
                    <a:pt x="168" y="1407"/>
                  </a:lnTo>
                  <a:lnTo>
                    <a:pt x="202" y="1374"/>
                  </a:lnTo>
                  <a:lnTo>
                    <a:pt x="202" y="1340"/>
                  </a:lnTo>
                  <a:lnTo>
                    <a:pt x="218" y="1156"/>
                  </a:lnTo>
                  <a:lnTo>
                    <a:pt x="269" y="972"/>
                  </a:lnTo>
                  <a:lnTo>
                    <a:pt x="352" y="804"/>
                  </a:lnTo>
                  <a:lnTo>
                    <a:pt x="470" y="653"/>
                  </a:lnTo>
                  <a:lnTo>
                    <a:pt x="604" y="519"/>
                  </a:lnTo>
                  <a:lnTo>
                    <a:pt x="771" y="385"/>
                  </a:lnTo>
                  <a:lnTo>
                    <a:pt x="972" y="285"/>
                  </a:lnTo>
                  <a:lnTo>
                    <a:pt x="1190" y="201"/>
                  </a:lnTo>
                  <a:lnTo>
                    <a:pt x="1223" y="184"/>
                  </a:lnTo>
                  <a:lnTo>
                    <a:pt x="1240" y="151"/>
                  </a:lnTo>
                  <a:lnTo>
                    <a:pt x="1257" y="117"/>
                  </a:lnTo>
                  <a:lnTo>
                    <a:pt x="1240" y="84"/>
                  </a:lnTo>
                  <a:lnTo>
                    <a:pt x="1223" y="34"/>
                  </a:lnTo>
                  <a:lnTo>
                    <a:pt x="1207" y="17"/>
                  </a:lnTo>
                  <a:lnTo>
                    <a:pt x="1156" y="0"/>
                  </a:ln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023" name="Google Shape;9023;p144"/>
            <p:cNvSpPr/>
            <p:nvPr/>
          </p:nvSpPr>
          <p:spPr>
            <a:xfrm>
              <a:off x="273300" y="477825"/>
              <a:ext cx="62825" cy="62850"/>
            </a:xfrm>
            <a:custGeom>
              <a:avLst/>
              <a:gdLst/>
              <a:ahLst/>
              <a:cxnLst/>
              <a:rect l="l" t="t" r="r" b="b"/>
              <a:pathLst>
                <a:path w="2513" h="2514" extrusionOk="0">
                  <a:moveTo>
                    <a:pt x="1374" y="202"/>
                  </a:moveTo>
                  <a:lnTo>
                    <a:pt x="1474" y="219"/>
                  </a:lnTo>
                  <a:lnTo>
                    <a:pt x="1575" y="252"/>
                  </a:lnTo>
                  <a:lnTo>
                    <a:pt x="1675" y="286"/>
                  </a:lnTo>
                  <a:lnTo>
                    <a:pt x="1859" y="386"/>
                  </a:lnTo>
                  <a:lnTo>
                    <a:pt x="2010" y="503"/>
                  </a:lnTo>
                  <a:lnTo>
                    <a:pt x="2144" y="671"/>
                  </a:lnTo>
                  <a:lnTo>
                    <a:pt x="2228" y="838"/>
                  </a:lnTo>
                  <a:lnTo>
                    <a:pt x="2261" y="939"/>
                  </a:lnTo>
                  <a:lnTo>
                    <a:pt x="2295" y="1039"/>
                  </a:lnTo>
                  <a:lnTo>
                    <a:pt x="2312" y="1140"/>
                  </a:lnTo>
                  <a:lnTo>
                    <a:pt x="2312" y="1257"/>
                  </a:lnTo>
                  <a:lnTo>
                    <a:pt x="2312" y="1358"/>
                  </a:lnTo>
                  <a:lnTo>
                    <a:pt x="2295" y="1475"/>
                  </a:lnTo>
                  <a:lnTo>
                    <a:pt x="2261" y="1575"/>
                  </a:lnTo>
                  <a:lnTo>
                    <a:pt x="2228" y="1659"/>
                  </a:lnTo>
                  <a:lnTo>
                    <a:pt x="2144" y="1843"/>
                  </a:lnTo>
                  <a:lnTo>
                    <a:pt x="2010" y="1994"/>
                  </a:lnTo>
                  <a:lnTo>
                    <a:pt x="1859" y="2128"/>
                  </a:lnTo>
                  <a:lnTo>
                    <a:pt x="1675" y="2229"/>
                  </a:lnTo>
                  <a:lnTo>
                    <a:pt x="1575" y="2262"/>
                  </a:lnTo>
                  <a:lnTo>
                    <a:pt x="1474" y="2296"/>
                  </a:lnTo>
                  <a:lnTo>
                    <a:pt x="1374" y="2312"/>
                  </a:lnTo>
                  <a:lnTo>
                    <a:pt x="1156" y="2312"/>
                  </a:lnTo>
                  <a:lnTo>
                    <a:pt x="1055" y="2296"/>
                  </a:lnTo>
                  <a:lnTo>
                    <a:pt x="955" y="2262"/>
                  </a:lnTo>
                  <a:lnTo>
                    <a:pt x="854" y="2229"/>
                  </a:lnTo>
                  <a:lnTo>
                    <a:pt x="670" y="2128"/>
                  </a:lnTo>
                  <a:lnTo>
                    <a:pt x="519" y="1994"/>
                  </a:lnTo>
                  <a:lnTo>
                    <a:pt x="385" y="1843"/>
                  </a:lnTo>
                  <a:lnTo>
                    <a:pt x="285" y="1659"/>
                  </a:lnTo>
                  <a:lnTo>
                    <a:pt x="251" y="1575"/>
                  </a:lnTo>
                  <a:lnTo>
                    <a:pt x="235" y="1475"/>
                  </a:lnTo>
                  <a:lnTo>
                    <a:pt x="218" y="1358"/>
                  </a:lnTo>
                  <a:lnTo>
                    <a:pt x="201" y="1257"/>
                  </a:lnTo>
                  <a:lnTo>
                    <a:pt x="218" y="1140"/>
                  </a:lnTo>
                  <a:lnTo>
                    <a:pt x="235" y="1039"/>
                  </a:lnTo>
                  <a:lnTo>
                    <a:pt x="251" y="939"/>
                  </a:lnTo>
                  <a:lnTo>
                    <a:pt x="285" y="838"/>
                  </a:lnTo>
                  <a:lnTo>
                    <a:pt x="385" y="671"/>
                  </a:lnTo>
                  <a:lnTo>
                    <a:pt x="519" y="503"/>
                  </a:lnTo>
                  <a:lnTo>
                    <a:pt x="670" y="386"/>
                  </a:lnTo>
                  <a:lnTo>
                    <a:pt x="854" y="286"/>
                  </a:lnTo>
                  <a:lnTo>
                    <a:pt x="955" y="252"/>
                  </a:lnTo>
                  <a:lnTo>
                    <a:pt x="1055" y="219"/>
                  </a:lnTo>
                  <a:lnTo>
                    <a:pt x="1156" y="202"/>
                  </a:lnTo>
                  <a:close/>
                  <a:moveTo>
                    <a:pt x="1139" y="1"/>
                  </a:moveTo>
                  <a:lnTo>
                    <a:pt x="1005" y="18"/>
                  </a:lnTo>
                  <a:lnTo>
                    <a:pt x="888" y="51"/>
                  </a:lnTo>
                  <a:lnTo>
                    <a:pt x="771" y="101"/>
                  </a:lnTo>
                  <a:lnTo>
                    <a:pt x="670" y="152"/>
                  </a:lnTo>
                  <a:lnTo>
                    <a:pt x="553" y="219"/>
                  </a:lnTo>
                  <a:lnTo>
                    <a:pt x="469" y="286"/>
                  </a:lnTo>
                  <a:lnTo>
                    <a:pt x="369" y="369"/>
                  </a:lnTo>
                  <a:lnTo>
                    <a:pt x="302" y="453"/>
                  </a:lnTo>
                  <a:lnTo>
                    <a:pt x="218" y="554"/>
                  </a:lnTo>
                  <a:lnTo>
                    <a:pt x="151" y="654"/>
                  </a:lnTo>
                  <a:lnTo>
                    <a:pt x="101" y="771"/>
                  </a:lnTo>
                  <a:lnTo>
                    <a:pt x="67" y="889"/>
                  </a:lnTo>
                  <a:lnTo>
                    <a:pt x="34" y="1006"/>
                  </a:lnTo>
                  <a:lnTo>
                    <a:pt x="17" y="1123"/>
                  </a:lnTo>
                  <a:lnTo>
                    <a:pt x="0" y="1257"/>
                  </a:lnTo>
                  <a:lnTo>
                    <a:pt x="17" y="1391"/>
                  </a:lnTo>
                  <a:lnTo>
                    <a:pt x="34" y="1508"/>
                  </a:lnTo>
                  <a:lnTo>
                    <a:pt x="67" y="1626"/>
                  </a:lnTo>
                  <a:lnTo>
                    <a:pt x="101" y="1743"/>
                  </a:lnTo>
                  <a:lnTo>
                    <a:pt x="151" y="1860"/>
                  </a:lnTo>
                  <a:lnTo>
                    <a:pt x="218" y="1961"/>
                  </a:lnTo>
                  <a:lnTo>
                    <a:pt x="302" y="2061"/>
                  </a:lnTo>
                  <a:lnTo>
                    <a:pt x="369" y="2145"/>
                  </a:lnTo>
                  <a:lnTo>
                    <a:pt x="469" y="2229"/>
                  </a:lnTo>
                  <a:lnTo>
                    <a:pt x="553" y="2296"/>
                  </a:lnTo>
                  <a:lnTo>
                    <a:pt x="670" y="2363"/>
                  </a:lnTo>
                  <a:lnTo>
                    <a:pt x="771" y="2413"/>
                  </a:lnTo>
                  <a:lnTo>
                    <a:pt x="888" y="2463"/>
                  </a:lnTo>
                  <a:lnTo>
                    <a:pt x="1005" y="2480"/>
                  </a:lnTo>
                  <a:lnTo>
                    <a:pt x="1139" y="2497"/>
                  </a:lnTo>
                  <a:lnTo>
                    <a:pt x="1256" y="2513"/>
                  </a:lnTo>
                  <a:lnTo>
                    <a:pt x="1390" y="2497"/>
                  </a:lnTo>
                  <a:lnTo>
                    <a:pt x="1508" y="2480"/>
                  </a:lnTo>
                  <a:lnTo>
                    <a:pt x="1642" y="2463"/>
                  </a:lnTo>
                  <a:lnTo>
                    <a:pt x="1742" y="2413"/>
                  </a:lnTo>
                  <a:lnTo>
                    <a:pt x="1859" y="2363"/>
                  </a:lnTo>
                  <a:lnTo>
                    <a:pt x="1960" y="2296"/>
                  </a:lnTo>
                  <a:lnTo>
                    <a:pt x="2060" y="2229"/>
                  </a:lnTo>
                  <a:lnTo>
                    <a:pt x="2144" y="2145"/>
                  </a:lnTo>
                  <a:lnTo>
                    <a:pt x="2228" y="2061"/>
                  </a:lnTo>
                  <a:lnTo>
                    <a:pt x="2295" y="1961"/>
                  </a:lnTo>
                  <a:lnTo>
                    <a:pt x="2362" y="1860"/>
                  </a:lnTo>
                  <a:lnTo>
                    <a:pt x="2412" y="1743"/>
                  </a:lnTo>
                  <a:lnTo>
                    <a:pt x="2462" y="1626"/>
                  </a:lnTo>
                  <a:lnTo>
                    <a:pt x="2496" y="1508"/>
                  </a:lnTo>
                  <a:lnTo>
                    <a:pt x="2513" y="1391"/>
                  </a:lnTo>
                  <a:lnTo>
                    <a:pt x="2513" y="1257"/>
                  </a:lnTo>
                  <a:lnTo>
                    <a:pt x="2513" y="1123"/>
                  </a:lnTo>
                  <a:lnTo>
                    <a:pt x="2496" y="1006"/>
                  </a:lnTo>
                  <a:lnTo>
                    <a:pt x="2462" y="889"/>
                  </a:lnTo>
                  <a:lnTo>
                    <a:pt x="2412" y="771"/>
                  </a:lnTo>
                  <a:lnTo>
                    <a:pt x="2362" y="654"/>
                  </a:lnTo>
                  <a:lnTo>
                    <a:pt x="2295" y="554"/>
                  </a:lnTo>
                  <a:lnTo>
                    <a:pt x="2228" y="453"/>
                  </a:lnTo>
                  <a:lnTo>
                    <a:pt x="2144" y="369"/>
                  </a:lnTo>
                  <a:lnTo>
                    <a:pt x="2060" y="286"/>
                  </a:lnTo>
                  <a:lnTo>
                    <a:pt x="1960" y="219"/>
                  </a:lnTo>
                  <a:lnTo>
                    <a:pt x="1859" y="152"/>
                  </a:lnTo>
                  <a:lnTo>
                    <a:pt x="1742" y="101"/>
                  </a:lnTo>
                  <a:lnTo>
                    <a:pt x="1642" y="51"/>
                  </a:lnTo>
                  <a:lnTo>
                    <a:pt x="1508" y="18"/>
                  </a:lnTo>
                  <a:lnTo>
                    <a:pt x="1390" y="1"/>
                  </a:ln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9024" name="Google Shape;9024;p144"/>
          <p:cNvGrpSpPr/>
          <p:nvPr/>
        </p:nvGrpSpPr>
        <p:grpSpPr>
          <a:xfrm>
            <a:off x="6937473" y="3959549"/>
            <a:ext cx="457203" cy="422910"/>
            <a:chOff x="2758250" y="3538175"/>
            <a:chExt cx="100950" cy="100950"/>
          </a:xfrm>
        </p:grpSpPr>
        <p:sp>
          <p:nvSpPr>
            <p:cNvPr id="9025" name="Google Shape;9025;p144"/>
            <p:cNvSpPr/>
            <p:nvPr/>
          </p:nvSpPr>
          <p:spPr>
            <a:xfrm>
              <a:off x="2782125" y="3538175"/>
              <a:ext cx="53200" cy="52800"/>
            </a:xfrm>
            <a:custGeom>
              <a:avLst/>
              <a:gdLst/>
              <a:ahLst/>
              <a:cxnLst/>
              <a:rect l="l" t="t" r="r" b="b"/>
              <a:pathLst>
                <a:path w="2128" h="2112" extrusionOk="0">
                  <a:moveTo>
                    <a:pt x="1927" y="202"/>
                  </a:moveTo>
                  <a:lnTo>
                    <a:pt x="1927" y="1910"/>
                  </a:lnTo>
                  <a:lnTo>
                    <a:pt x="201" y="1910"/>
                  </a:lnTo>
                  <a:lnTo>
                    <a:pt x="201" y="202"/>
                  </a:lnTo>
                  <a:close/>
                  <a:moveTo>
                    <a:pt x="67" y="1"/>
                  </a:moveTo>
                  <a:lnTo>
                    <a:pt x="34" y="17"/>
                  </a:lnTo>
                  <a:lnTo>
                    <a:pt x="17" y="51"/>
                  </a:lnTo>
                  <a:lnTo>
                    <a:pt x="0" y="101"/>
                  </a:lnTo>
                  <a:lnTo>
                    <a:pt x="0" y="2011"/>
                  </a:lnTo>
                  <a:lnTo>
                    <a:pt x="17" y="2061"/>
                  </a:lnTo>
                  <a:lnTo>
                    <a:pt x="34" y="2078"/>
                  </a:lnTo>
                  <a:lnTo>
                    <a:pt x="67" y="2111"/>
                  </a:lnTo>
                  <a:lnTo>
                    <a:pt x="2061" y="2111"/>
                  </a:lnTo>
                  <a:lnTo>
                    <a:pt x="2094" y="2078"/>
                  </a:lnTo>
                  <a:lnTo>
                    <a:pt x="2128" y="2061"/>
                  </a:lnTo>
                  <a:lnTo>
                    <a:pt x="2128" y="2011"/>
                  </a:lnTo>
                  <a:lnTo>
                    <a:pt x="2128" y="101"/>
                  </a:lnTo>
                  <a:lnTo>
                    <a:pt x="2128" y="51"/>
                  </a:lnTo>
                  <a:lnTo>
                    <a:pt x="2094" y="17"/>
                  </a:lnTo>
                  <a:lnTo>
                    <a:pt x="2061" y="1"/>
                  </a:ln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026" name="Google Shape;9026;p144"/>
            <p:cNvSpPr/>
            <p:nvPr/>
          </p:nvSpPr>
          <p:spPr>
            <a:xfrm>
              <a:off x="2758250" y="3586350"/>
              <a:ext cx="53200" cy="52775"/>
            </a:xfrm>
            <a:custGeom>
              <a:avLst/>
              <a:gdLst/>
              <a:ahLst/>
              <a:cxnLst/>
              <a:rect l="l" t="t" r="r" b="b"/>
              <a:pathLst>
                <a:path w="2128" h="2111" extrusionOk="0">
                  <a:moveTo>
                    <a:pt x="1927" y="201"/>
                  </a:moveTo>
                  <a:lnTo>
                    <a:pt x="1927" y="1910"/>
                  </a:lnTo>
                  <a:lnTo>
                    <a:pt x="202" y="1910"/>
                  </a:lnTo>
                  <a:lnTo>
                    <a:pt x="202" y="201"/>
                  </a:lnTo>
                  <a:close/>
                  <a:moveTo>
                    <a:pt x="68" y="0"/>
                  </a:moveTo>
                  <a:lnTo>
                    <a:pt x="34" y="34"/>
                  </a:lnTo>
                  <a:lnTo>
                    <a:pt x="17" y="67"/>
                  </a:lnTo>
                  <a:lnTo>
                    <a:pt x="1" y="101"/>
                  </a:lnTo>
                  <a:lnTo>
                    <a:pt x="1" y="2010"/>
                  </a:lnTo>
                  <a:lnTo>
                    <a:pt x="17" y="2060"/>
                  </a:lnTo>
                  <a:lnTo>
                    <a:pt x="34" y="2094"/>
                  </a:lnTo>
                  <a:lnTo>
                    <a:pt x="68" y="2111"/>
                  </a:lnTo>
                  <a:lnTo>
                    <a:pt x="2061" y="2111"/>
                  </a:lnTo>
                  <a:lnTo>
                    <a:pt x="2094" y="2094"/>
                  </a:lnTo>
                  <a:lnTo>
                    <a:pt x="2111" y="2060"/>
                  </a:lnTo>
                  <a:lnTo>
                    <a:pt x="2128" y="2010"/>
                  </a:lnTo>
                  <a:lnTo>
                    <a:pt x="2128" y="101"/>
                  </a:lnTo>
                  <a:lnTo>
                    <a:pt x="2111" y="67"/>
                  </a:lnTo>
                  <a:lnTo>
                    <a:pt x="2094" y="34"/>
                  </a:lnTo>
                  <a:lnTo>
                    <a:pt x="2061" y="0"/>
                  </a:ln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027" name="Google Shape;9027;p144"/>
            <p:cNvSpPr/>
            <p:nvPr/>
          </p:nvSpPr>
          <p:spPr>
            <a:xfrm>
              <a:off x="2806400" y="3586350"/>
              <a:ext cx="52800" cy="52775"/>
            </a:xfrm>
            <a:custGeom>
              <a:avLst/>
              <a:gdLst/>
              <a:ahLst/>
              <a:cxnLst/>
              <a:rect l="l" t="t" r="r" b="b"/>
              <a:pathLst>
                <a:path w="2112" h="2111" extrusionOk="0">
                  <a:moveTo>
                    <a:pt x="1911" y="201"/>
                  </a:moveTo>
                  <a:lnTo>
                    <a:pt x="1911" y="1910"/>
                  </a:lnTo>
                  <a:lnTo>
                    <a:pt x="202" y="1910"/>
                  </a:lnTo>
                  <a:lnTo>
                    <a:pt x="202" y="201"/>
                  </a:lnTo>
                  <a:close/>
                  <a:moveTo>
                    <a:pt x="51" y="0"/>
                  </a:moveTo>
                  <a:lnTo>
                    <a:pt x="18" y="34"/>
                  </a:lnTo>
                  <a:lnTo>
                    <a:pt x="1" y="67"/>
                  </a:lnTo>
                  <a:lnTo>
                    <a:pt x="1" y="101"/>
                  </a:lnTo>
                  <a:lnTo>
                    <a:pt x="1" y="2010"/>
                  </a:lnTo>
                  <a:lnTo>
                    <a:pt x="1" y="2060"/>
                  </a:lnTo>
                  <a:lnTo>
                    <a:pt x="18" y="2094"/>
                  </a:lnTo>
                  <a:lnTo>
                    <a:pt x="51" y="2111"/>
                  </a:lnTo>
                  <a:lnTo>
                    <a:pt x="2061" y="2111"/>
                  </a:lnTo>
                  <a:lnTo>
                    <a:pt x="2078" y="2094"/>
                  </a:lnTo>
                  <a:lnTo>
                    <a:pt x="2112" y="2060"/>
                  </a:lnTo>
                  <a:lnTo>
                    <a:pt x="2112" y="2010"/>
                  </a:lnTo>
                  <a:lnTo>
                    <a:pt x="2112" y="101"/>
                  </a:lnTo>
                  <a:lnTo>
                    <a:pt x="2112" y="67"/>
                  </a:lnTo>
                  <a:lnTo>
                    <a:pt x="2078" y="34"/>
                  </a:lnTo>
                  <a:lnTo>
                    <a:pt x="2061" y="0"/>
                  </a:ln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028" name="Google Shape;9028;p144"/>
            <p:cNvSpPr/>
            <p:nvPr/>
          </p:nvSpPr>
          <p:spPr>
            <a:xfrm>
              <a:off x="2797200" y="3550325"/>
              <a:ext cx="23900" cy="25575"/>
            </a:xfrm>
            <a:custGeom>
              <a:avLst/>
              <a:gdLst/>
              <a:ahLst/>
              <a:cxnLst/>
              <a:rect l="l" t="t" r="r" b="b"/>
              <a:pathLst>
                <a:path w="956" h="1023" extrusionOk="0">
                  <a:moveTo>
                    <a:pt x="486" y="218"/>
                  </a:moveTo>
                  <a:lnTo>
                    <a:pt x="620" y="620"/>
                  </a:lnTo>
                  <a:lnTo>
                    <a:pt x="335" y="620"/>
                  </a:lnTo>
                  <a:lnTo>
                    <a:pt x="486" y="218"/>
                  </a:lnTo>
                  <a:close/>
                  <a:moveTo>
                    <a:pt x="369" y="1"/>
                  </a:moveTo>
                  <a:lnTo>
                    <a:pt x="0" y="1022"/>
                  </a:lnTo>
                  <a:lnTo>
                    <a:pt x="201" y="1022"/>
                  </a:lnTo>
                  <a:lnTo>
                    <a:pt x="285" y="771"/>
                  </a:lnTo>
                  <a:lnTo>
                    <a:pt x="670" y="771"/>
                  </a:lnTo>
                  <a:lnTo>
                    <a:pt x="754" y="1022"/>
                  </a:lnTo>
                  <a:lnTo>
                    <a:pt x="955" y="1022"/>
                  </a:lnTo>
                  <a:lnTo>
                    <a:pt x="603" y="1"/>
                  </a:ln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029" name="Google Shape;9029;p144"/>
            <p:cNvSpPr/>
            <p:nvPr/>
          </p:nvSpPr>
          <p:spPr>
            <a:xfrm>
              <a:off x="2776250" y="3601000"/>
              <a:ext cx="18875" cy="25575"/>
            </a:xfrm>
            <a:custGeom>
              <a:avLst/>
              <a:gdLst/>
              <a:ahLst/>
              <a:cxnLst/>
              <a:rect l="l" t="t" r="r" b="b"/>
              <a:pathLst>
                <a:path w="755" h="1023" extrusionOk="0">
                  <a:moveTo>
                    <a:pt x="369" y="151"/>
                  </a:moveTo>
                  <a:lnTo>
                    <a:pt x="436" y="168"/>
                  </a:lnTo>
                  <a:lnTo>
                    <a:pt x="487" y="185"/>
                  </a:lnTo>
                  <a:lnTo>
                    <a:pt x="520" y="235"/>
                  </a:lnTo>
                  <a:lnTo>
                    <a:pt x="537" y="285"/>
                  </a:lnTo>
                  <a:lnTo>
                    <a:pt x="520" y="352"/>
                  </a:lnTo>
                  <a:lnTo>
                    <a:pt x="487" y="402"/>
                  </a:lnTo>
                  <a:lnTo>
                    <a:pt x="436" y="419"/>
                  </a:lnTo>
                  <a:lnTo>
                    <a:pt x="369" y="436"/>
                  </a:lnTo>
                  <a:lnTo>
                    <a:pt x="185" y="436"/>
                  </a:lnTo>
                  <a:lnTo>
                    <a:pt x="185" y="151"/>
                  </a:lnTo>
                  <a:close/>
                  <a:moveTo>
                    <a:pt x="386" y="570"/>
                  </a:moveTo>
                  <a:lnTo>
                    <a:pt x="453" y="587"/>
                  </a:lnTo>
                  <a:lnTo>
                    <a:pt x="520" y="620"/>
                  </a:lnTo>
                  <a:lnTo>
                    <a:pt x="554" y="670"/>
                  </a:lnTo>
                  <a:lnTo>
                    <a:pt x="570" y="737"/>
                  </a:lnTo>
                  <a:lnTo>
                    <a:pt x="554" y="788"/>
                  </a:lnTo>
                  <a:lnTo>
                    <a:pt x="520" y="838"/>
                  </a:lnTo>
                  <a:lnTo>
                    <a:pt x="470" y="855"/>
                  </a:lnTo>
                  <a:lnTo>
                    <a:pt x="369" y="871"/>
                  </a:lnTo>
                  <a:lnTo>
                    <a:pt x="185" y="871"/>
                  </a:lnTo>
                  <a:lnTo>
                    <a:pt x="185" y="570"/>
                  </a:lnTo>
                  <a:close/>
                  <a:moveTo>
                    <a:pt x="1" y="0"/>
                  </a:moveTo>
                  <a:lnTo>
                    <a:pt x="1" y="1022"/>
                  </a:lnTo>
                  <a:lnTo>
                    <a:pt x="487" y="1022"/>
                  </a:lnTo>
                  <a:lnTo>
                    <a:pt x="554" y="1005"/>
                  </a:lnTo>
                  <a:lnTo>
                    <a:pt x="621" y="972"/>
                  </a:lnTo>
                  <a:lnTo>
                    <a:pt x="671" y="938"/>
                  </a:lnTo>
                  <a:lnTo>
                    <a:pt x="704" y="905"/>
                  </a:lnTo>
                  <a:lnTo>
                    <a:pt x="738" y="855"/>
                  </a:lnTo>
                  <a:lnTo>
                    <a:pt x="755" y="804"/>
                  </a:lnTo>
                  <a:lnTo>
                    <a:pt x="755" y="737"/>
                  </a:lnTo>
                  <a:lnTo>
                    <a:pt x="755" y="687"/>
                  </a:lnTo>
                  <a:lnTo>
                    <a:pt x="738" y="637"/>
                  </a:lnTo>
                  <a:lnTo>
                    <a:pt x="688" y="570"/>
                  </a:lnTo>
                  <a:lnTo>
                    <a:pt x="621" y="520"/>
                  </a:lnTo>
                  <a:lnTo>
                    <a:pt x="537" y="486"/>
                  </a:lnTo>
                  <a:lnTo>
                    <a:pt x="604" y="453"/>
                  </a:lnTo>
                  <a:lnTo>
                    <a:pt x="671" y="419"/>
                  </a:lnTo>
                  <a:lnTo>
                    <a:pt x="704" y="352"/>
                  </a:lnTo>
                  <a:lnTo>
                    <a:pt x="721" y="268"/>
                  </a:lnTo>
                  <a:lnTo>
                    <a:pt x="704" y="218"/>
                  </a:lnTo>
                  <a:lnTo>
                    <a:pt x="688" y="151"/>
                  </a:lnTo>
                  <a:lnTo>
                    <a:pt x="671" y="118"/>
                  </a:lnTo>
                  <a:lnTo>
                    <a:pt x="637" y="67"/>
                  </a:lnTo>
                  <a:lnTo>
                    <a:pt x="587" y="51"/>
                  </a:lnTo>
                  <a:lnTo>
                    <a:pt x="537" y="17"/>
                  </a:lnTo>
                  <a:lnTo>
                    <a:pt x="470" y="0"/>
                  </a:ln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030" name="Google Shape;9030;p144"/>
            <p:cNvSpPr/>
            <p:nvPr/>
          </p:nvSpPr>
          <p:spPr>
            <a:xfrm>
              <a:off x="2821500" y="3600150"/>
              <a:ext cx="22200" cy="26425"/>
            </a:xfrm>
            <a:custGeom>
              <a:avLst/>
              <a:gdLst/>
              <a:ahLst/>
              <a:cxnLst/>
              <a:rect l="l" t="t" r="r" b="b"/>
              <a:pathLst>
                <a:path w="888" h="1057" extrusionOk="0">
                  <a:moveTo>
                    <a:pt x="469" y="1"/>
                  </a:moveTo>
                  <a:lnTo>
                    <a:pt x="369" y="18"/>
                  </a:lnTo>
                  <a:lnTo>
                    <a:pt x="268" y="34"/>
                  </a:lnTo>
                  <a:lnTo>
                    <a:pt x="201" y="85"/>
                  </a:lnTo>
                  <a:lnTo>
                    <a:pt x="134" y="135"/>
                  </a:lnTo>
                  <a:lnTo>
                    <a:pt x="67" y="219"/>
                  </a:lnTo>
                  <a:lnTo>
                    <a:pt x="34" y="302"/>
                  </a:lnTo>
                  <a:lnTo>
                    <a:pt x="0" y="403"/>
                  </a:lnTo>
                  <a:lnTo>
                    <a:pt x="0" y="520"/>
                  </a:lnTo>
                  <a:lnTo>
                    <a:pt x="0" y="637"/>
                  </a:lnTo>
                  <a:lnTo>
                    <a:pt x="34" y="755"/>
                  </a:lnTo>
                  <a:lnTo>
                    <a:pt x="67" y="838"/>
                  </a:lnTo>
                  <a:lnTo>
                    <a:pt x="134" y="922"/>
                  </a:lnTo>
                  <a:lnTo>
                    <a:pt x="201" y="972"/>
                  </a:lnTo>
                  <a:lnTo>
                    <a:pt x="268" y="1023"/>
                  </a:lnTo>
                  <a:lnTo>
                    <a:pt x="369" y="1039"/>
                  </a:lnTo>
                  <a:lnTo>
                    <a:pt x="469" y="1056"/>
                  </a:lnTo>
                  <a:lnTo>
                    <a:pt x="553" y="1039"/>
                  </a:lnTo>
                  <a:lnTo>
                    <a:pt x="637" y="1023"/>
                  </a:lnTo>
                  <a:lnTo>
                    <a:pt x="704" y="989"/>
                  </a:lnTo>
                  <a:lnTo>
                    <a:pt x="754" y="956"/>
                  </a:lnTo>
                  <a:lnTo>
                    <a:pt x="804" y="905"/>
                  </a:lnTo>
                  <a:lnTo>
                    <a:pt x="854" y="838"/>
                  </a:lnTo>
                  <a:lnTo>
                    <a:pt x="871" y="771"/>
                  </a:lnTo>
                  <a:lnTo>
                    <a:pt x="888" y="704"/>
                  </a:lnTo>
                  <a:lnTo>
                    <a:pt x="704" y="704"/>
                  </a:lnTo>
                  <a:lnTo>
                    <a:pt x="670" y="771"/>
                  </a:lnTo>
                  <a:lnTo>
                    <a:pt x="620" y="838"/>
                  </a:lnTo>
                  <a:lnTo>
                    <a:pt x="553" y="872"/>
                  </a:lnTo>
                  <a:lnTo>
                    <a:pt x="469" y="889"/>
                  </a:lnTo>
                  <a:lnTo>
                    <a:pt x="402" y="889"/>
                  </a:lnTo>
                  <a:lnTo>
                    <a:pt x="352" y="872"/>
                  </a:lnTo>
                  <a:lnTo>
                    <a:pt x="302" y="838"/>
                  </a:lnTo>
                  <a:lnTo>
                    <a:pt x="268" y="788"/>
                  </a:lnTo>
                  <a:lnTo>
                    <a:pt x="235" y="738"/>
                  </a:lnTo>
                  <a:lnTo>
                    <a:pt x="201" y="688"/>
                  </a:lnTo>
                  <a:lnTo>
                    <a:pt x="184" y="604"/>
                  </a:lnTo>
                  <a:lnTo>
                    <a:pt x="184" y="520"/>
                  </a:lnTo>
                  <a:lnTo>
                    <a:pt x="184" y="453"/>
                  </a:lnTo>
                  <a:lnTo>
                    <a:pt x="201" y="369"/>
                  </a:lnTo>
                  <a:lnTo>
                    <a:pt x="218" y="319"/>
                  </a:lnTo>
                  <a:lnTo>
                    <a:pt x="268" y="269"/>
                  </a:lnTo>
                  <a:lnTo>
                    <a:pt x="302" y="219"/>
                  </a:lnTo>
                  <a:lnTo>
                    <a:pt x="352" y="185"/>
                  </a:lnTo>
                  <a:lnTo>
                    <a:pt x="402" y="168"/>
                  </a:lnTo>
                  <a:lnTo>
                    <a:pt x="469" y="168"/>
                  </a:lnTo>
                  <a:lnTo>
                    <a:pt x="553" y="185"/>
                  </a:lnTo>
                  <a:lnTo>
                    <a:pt x="620" y="219"/>
                  </a:lnTo>
                  <a:lnTo>
                    <a:pt x="687" y="286"/>
                  </a:lnTo>
                  <a:lnTo>
                    <a:pt x="704" y="369"/>
                  </a:lnTo>
                  <a:lnTo>
                    <a:pt x="888" y="369"/>
                  </a:lnTo>
                  <a:lnTo>
                    <a:pt x="871" y="286"/>
                  </a:lnTo>
                  <a:lnTo>
                    <a:pt x="854" y="202"/>
                  </a:lnTo>
                  <a:lnTo>
                    <a:pt x="804" y="152"/>
                  </a:lnTo>
                  <a:lnTo>
                    <a:pt x="754" y="101"/>
                  </a:lnTo>
                  <a:lnTo>
                    <a:pt x="687" y="51"/>
                  </a:lnTo>
                  <a:lnTo>
                    <a:pt x="620" y="18"/>
                  </a:lnTo>
                  <a:lnTo>
                    <a:pt x="553" y="1"/>
                  </a:ln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9034"/>
        <p:cNvGrpSpPr/>
        <p:nvPr/>
      </p:nvGrpSpPr>
      <p:grpSpPr>
        <a:xfrm>
          <a:off x="0" y="0"/>
          <a:ext cx="0" cy="0"/>
          <a:chOff x="0" y="0"/>
          <a:chExt cx="0" cy="0"/>
        </a:xfrm>
      </p:grpSpPr>
      <p:pic>
        <p:nvPicPr>
          <p:cNvPr id="9035" name="Google Shape;9035;p145"/>
          <p:cNvPicPr preferRelativeResize="0"/>
          <p:nvPr/>
        </p:nvPicPr>
        <p:blipFill rotWithShape="1">
          <a:blip r:embed="rId3">
            <a:alphaModFix/>
          </a:blip>
          <a:srcRect l="8642" t="4519" r="8889" b="20769"/>
          <a:stretch/>
        </p:blipFill>
        <p:spPr>
          <a:xfrm>
            <a:off x="3659775" y="1185275"/>
            <a:ext cx="5350799" cy="3842849"/>
          </a:xfrm>
          <a:prstGeom prst="rect">
            <a:avLst/>
          </a:prstGeom>
          <a:noFill/>
          <a:ln>
            <a:noFill/>
          </a:ln>
          <a:effectLst>
            <a:outerShdw blurRad="57150" dist="19050" dir="5400000" algn="bl" rotWithShape="0">
              <a:srgbClr val="000000">
                <a:alpha val="50000"/>
              </a:srgbClr>
            </a:outerShdw>
          </a:effectLst>
        </p:spPr>
      </p:pic>
      <p:sp>
        <p:nvSpPr>
          <p:cNvPr id="9036" name="Google Shape;9036;p145"/>
          <p:cNvSpPr txBox="1">
            <a:spLocks noGrp="1"/>
          </p:cNvSpPr>
          <p:nvPr>
            <p:ph type="title"/>
          </p:nvPr>
        </p:nvSpPr>
        <p:spPr>
          <a:xfrm>
            <a:off x="244353" y="200600"/>
            <a:ext cx="8661600" cy="572700"/>
          </a:xfrm>
          <a:prstGeom prst="rect">
            <a:avLst/>
          </a:prstGeom>
          <a:noFill/>
          <a:ln>
            <a:noFill/>
          </a:ln>
        </p:spPr>
        <p:txBody>
          <a:bodyPr spcFirstLastPara="1" wrap="square" lIns="68550" tIns="34275" rIns="68550" bIns="34275" anchor="b" anchorCtr="0">
            <a:normAutofit/>
          </a:bodyPr>
          <a:lstStyle/>
          <a:p>
            <a:pPr marL="0" lvl="0" indent="0" algn="l" rtl="0">
              <a:spcBef>
                <a:spcPts val="0"/>
              </a:spcBef>
              <a:spcAft>
                <a:spcPts val="0"/>
              </a:spcAft>
              <a:buSzPts val="2400"/>
              <a:buNone/>
            </a:pPr>
            <a:r>
              <a:rPr lang="en" sz="2531"/>
              <a:t>Details needed to substantiate </a:t>
            </a:r>
            <a:endParaRPr/>
          </a:p>
        </p:txBody>
      </p:sp>
      <p:sp>
        <p:nvSpPr>
          <p:cNvPr id="9037" name="Google Shape;9037;p145"/>
          <p:cNvSpPr/>
          <p:nvPr/>
        </p:nvSpPr>
        <p:spPr>
          <a:xfrm>
            <a:off x="7892675" y="1126822"/>
            <a:ext cx="510300" cy="498900"/>
          </a:xfrm>
          <a:prstGeom prst="ellipse">
            <a:avLst/>
          </a:prstGeom>
          <a:solidFill>
            <a:schemeClr val="accent4"/>
          </a:solidFill>
          <a:ln>
            <a:noFill/>
          </a:ln>
          <a:effectLst>
            <a:outerShdw blurRad="342900" dist="114300" dir="5400000" algn="bl" rotWithShape="0">
              <a:schemeClr val="lt2">
                <a:alpha val="49410"/>
              </a:schemeClr>
            </a:outerShdw>
          </a:effectLst>
        </p:spPr>
        <p:txBody>
          <a:bodyPr spcFirstLastPara="1" wrap="square" lIns="91400" tIns="91400" rIns="91400" bIns="91400" anchor="ctr" anchorCtr="0">
            <a:noAutofit/>
          </a:bodyPr>
          <a:lstStyle/>
          <a:p>
            <a:pPr marL="365663" marR="182831" lvl="0" indent="0" algn="l" rtl="0">
              <a:lnSpc>
                <a:spcPct val="115000"/>
              </a:lnSpc>
              <a:spcBef>
                <a:spcPts val="0"/>
              </a:spcBef>
              <a:spcAft>
                <a:spcPts val="0"/>
              </a:spcAft>
              <a:buClr>
                <a:srgbClr val="000000"/>
              </a:buClr>
              <a:buSzPts val="1000"/>
              <a:buFont typeface="Arial"/>
              <a:buNone/>
            </a:pPr>
            <a:endParaRPr sz="1000" b="1" i="0" u="none" strike="noStrike" cap="none">
              <a:solidFill>
                <a:srgbClr val="D02030"/>
              </a:solidFill>
              <a:latin typeface="Inter Medium"/>
              <a:ea typeface="Inter Medium"/>
              <a:cs typeface="Inter Medium"/>
              <a:sym typeface="Inter Medium"/>
            </a:endParaRPr>
          </a:p>
        </p:txBody>
      </p:sp>
      <p:sp>
        <p:nvSpPr>
          <p:cNvPr id="9038" name="Google Shape;9038;p145"/>
          <p:cNvSpPr/>
          <p:nvPr/>
        </p:nvSpPr>
        <p:spPr>
          <a:xfrm>
            <a:off x="2763425" y="3184239"/>
            <a:ext cx="510300" cy="499200"/>
          </a:xfrm>
          <a:prstGeom prst="ellipse">
            <a:avLst/>
          </a:prstGeom>
          <a:solidFill>
            <a:schemeClr val="accent4"/>
          </a:solidFill>
          <a:ln>
            <a:noFill/>
          </a:ln>
          <a:effectLst>
            <a:outerShdw blurRad="342900" dist="114300" dir="5400000" algn="bl" rotWithShape="0">
              <a:schemeClr val="lt2">
                <a:alpha val="49410"/>
              </a:schemeClr>
            </a:outerShdw>
          </a:effectLst>
        </p:spPr>
        <p:txBody>
          <a:bodyPr spcFirstLastPara="1" wrap="square" lIns="91400" tIns="91400" rIns="91400" bIns="91400" anchor="ctr" anchorCtr="0">
            <a:noAutofit/>
          </a:bodyPr>
          <a:lstStyle/>
          <a:p>
            <a:pPr marL="365663" marR="182831" lvl="0" indent="0" algn="l" rtl="0">
              <a:lnSpc>
                <a:spcPct val="115000"/>
              </a:lnSpc>
              <a:spcBef>
                <a:spcPts val="0"/>
              </a:spcBef>
              <a:spcAft>
                <a:spcPts val="0"/>
              </a:spcAft>
              <a:buClr>
                <a:srgbClr val="000000"/>
              </a:buClr>
              <a:buSzPts val="1000"/>
              <a:buFont typeface="Arial"/>
              <a:buNone/>
            </a:pPr>
            <a:endParaRPr sz="1000" b="1" i="0" u="none" strike="noStrike" cap="none">
              <a:solidFill>
                <a:srgbClr val="D02030"/>
              </a:solidFill>
              <a:latin typeface="Inter Medium"/>
              <a:ea typeface="Inter Medium"/>
              <a:cs typeface="Inter Medium"/>
              <a:sym typeface="Inter Medium"/>
            </a:endParaRPr>
          </a:p>
        </p:txBody>
      </p:sp>
      <p:grpSp>
        <p:nvGrpSpPr>
          <p:cNvPr id="9039" name="Google Shape;9039;p145"/>
          <p:cNvGrpSpPr/>
          <p:nvPr/>
        </p:nvGrpSpPr>
        <p:grpSpPr>
          <a:xfrm>
            <a:off x="2869321" y="3270162"/>
            <a:ext cx="298270" cy="327064"/>
            <a:chOff x="2953825" y="2392025"/>
            <a:chExt cx="90900" cy="99675"/>
          </a:xfrm>
        </p:grpSpPr>
        <p:sp>
          <p:nvSpPr>
            <p:cNvPr id="9040" name="Google Shape;9040;p145"/>
            <p:cNvSpPr/>
            <p:nvPr/>
          </p:nvSpPr>
          <p:spPr>
            <a:xfrm>
              <a:off x="2953825" y="2400400"/>
              <a:ext cx="90900" cy="82100"/>
            </a:xfrm>
            <a:custGeom>
              <a:avLst/>
              <a:gdLst/>
              <a:ahLst/>
              <a:cxnLst/>
              <a:rect l="l" t="t" r="r" b="b"/>
              <a:pathLst>
                <a:path w="3636" h="3284" extrusionOk="0">
                  <a:moveTo>
                    <a:pt x="101" y="0"/>
                  </a:moveTo>
                  <a:lnTo>
                    <a:pt x="50" y="17"/>
                  </a:lnTo>
                  <a:lnTo>
                    <a:pt x="34" y="34"/>
                  </a:lnTo>
                  <a:lnTo>
                    <a:pt x="0" y="67"/>
                  </a:lnTo>
                  <a:lnTo>
                    <a:pt x="0" y="101"/>
                  </a:lnTo>
                  <a:lnTo>
                    <a:pt x="0" y="3049"/>
                  </a:lnTo>
                  <a:lnTo>
                    <a:pt x="17" y="3149"/>
                  </a:lnTo>
                  <a:lnTo>
                    <a:pt x="67" y="3216"/>
                  </a:lnTo>
                  <a:lnTo>
                    <a:pt x="134" y="3267"/>
                  </a:lnTo>
                  <a:lnTo>
                    <a:pt x="235" y="3283"/>
                  </a:lnTo>
                  <a:lnTo>
                    <a:pt x="3401" y="3283"/>
                  </a:lnTo>
                  <a:lnTo>
                    <a:pt x="3484" y="3267"/>
                  </a:lnTo>
                  <a:lnTo>
                    <a:pt x="3568" y="3216"/>
                  </a:lnTo>
                  <a:lnTo>
                    <a:pt x="3618" y="3149"/>
                  </a:lnTo>
                  <a:lnTo>
                    <a:pt x="3635" y="3049"/>
                  </a:lnTo>
                  <a:lnTo>
                    <a:pt x="3635" y="101"/>
                  </a:lnTo>
                  <a:lnTo>
                    <a:pt x="3618" y="67"/>
                  </a:lnTo>
                  <a:lnTo>
                    <a:pt x="3602" y="34"/>
                  </a:lnTo>
                  <a:lnTo>
                    <a:pt x="3568" y="17"/>
                  </a:lnTo>
                  <a:lnTo>
                    <a:pt x="3535" y="0"/>
                  </a:lnTo>
                  <a:lnTo>
                    <a:pt x="3032" y="0"/>
                  </a:lnTo>
                  <a:lnTo>
                    <a:pt x="2999" y="17"/>
                  </a:lnTo>
                  <a:lnTo>
                    <a:pt x="2965" y="34"/>
                  </a:lnTo>
                  <a:lnTo>
                    <a:pt x="2948" y="67"/>
                  </a:lnTo>
                  <a:lnTo>
                    <a:pt x="2932" y="101"/>
                  </a:lnTo>
                  <a:lnTo>
                    <a:pt x="2948" y="134"/>
                  </a:lnTo>
                  <a:lnTo>
                    <a:pt x="2965" y="168"/>
                  </a:lnTo>
                  <a:lnTo>
                    <a:pt x="2999" y="201"/>
                  </a:lnTo>
                  <a:lnTo>
                    <a:pt x="3434" y="201"/>
                  </a:lnTo>
                  <a:lnTo>
                    <a:pt x="3434" y="3049"/>
                  </a:lnTo>
                  <a:lnTo>
                    <a:pt x="3417" y="3082"/>
                  </a:lnTo>
                  <a:lnTo>
                    <a:pt x="201" y="3082"/>
                  </a:lnTo>
                  <a:lnTo>
                    <a:pt x="201" y="3049"/>
                  </a:lnTo>
                  <a:lnTo>
                    <a:pt x="201" y="201"/>
                  </a:lnTo>
                  <a:lnTo>
                    <a:pt x="637" y="201"/>
                  </a:lnTo>
                  <a:lnTo>
                    <a:pt x="670" y="168"/>
                  </a:lnTo>
                  <a:lnTo>
                    <a:pt x="687" y="134"/>
                  </a:lnTo>
                  <a:lnTo>
                    <a:pt x="687" y="101"/>
                  </a:lnTo>
                  <a:lnTo>
                    <a:pt x="687" y="67"/>
                  </a:lnTo>
                  <a:lnTo>
                    <a:pt x="670" y="34"/>
                  </a:lnTo>
                  <a:lnTo>
                    <a:pt x="637" y="17"/>
                  </a:lnTo>
                  <a:lnTo>
                    <a:pt x="586" y="0"/>
                  </a:ln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041" name="Google Shape;9041;p145"/>
            <p:cNvSpPr/>
            <p:nvPr/>
          </p:nvSpPr>
          <p:spPr>
            <a:xfrm>
              <a:off x="2977275" y="2400400"/>
              <a:ext cx="44400" cy="5050"/>
            </a:xfrm>
            <a:custGeom>
              <a:avLst/>
              <a:gdLst/>
              <a:ahLst/>
              <a:cxnLst/>
              <a:rect l="l" t="t" r="r" b="b"/>
              <a:pathLst>
                <a:path w="1776" h="202" extrusionOk="0">
                  <a:moveTo>
                    <a:pt x="101" y="0"/>
                  </a:moveTo>
                  <a:lnTo>
                    <a:pt x="51" y="17"/>
                  </a:lnTo>
                  <a:lnTo>
                    <a:pt x="34" y="34"/>
                  </a:lnTo>
                  <a:lnTo>
                    <a:pt x="0" y="67"/>
                  </a:lnTo>
                  <a:lnTo>
                    <a:pt x="0" y="101"/>
                  </a:lnTo>
                  <a:lnTo>
                    <a:pt x="0" y="134"/>
                  </a:lnTo>
                  <a:lnTo>
                    <a:pt x="34" y="168"/>
                  </a:lnTo>
                  <a:lnTo>
                    <a:pt x="51" y="201"/>
                  </a:lnTo>
                  <a:lnTo>
                    <a:pt x="1709" y="201"/>
                  </a:lnTo>
                  <a:lnTo>
                    <a:pt x="1742" y="168"/>
                  </a:lnTo>
                  <a:lnTo>
                    <a:pt x="1776" y="134"/>
                  </a:lnTo>
                  <a:lnTo>
                    <a:pt x="1776" y="101"/>
                  </a:lnTo>
                  <a:lnTo>
                    <a:pt x="1776" y="67"/>
                  </a:lnTo>
                  <a:lnTo>
                    <a:pt x="1742" y="34"/>
                  </a:lnTo>
                  <a:lnTo>
                    <a:pt x="1709" y="17"/>
                  </a:lnTo>
                  <a:lnTo>
                    <a:pt x="1675" y="0"/>
                  </a:ln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042" name="Google Shape;9042;p145"/>
            <p:cNvSpPr/>
            <p:nvPr/>
          </p:nvSpPr>
          <p:spPr>
            <a:xfrm>
              <a:off x="2953825" y="2421325"/>
              <a:ext cx="90900" cy="5050"/>
            </a:xfrm>
            <a:custGeom>
              <a:avLst/>
              <a:gdLst/>
              <a:ahLst/>
              <a:cxnLst/>
              <a:rect l="l" t="t" r="r" b="b"/>
              <a:pathLst>
                <a:path w="3636" h="202" extrusionOk="0">
                  <a:moveTo>
                    <a:pt x="50" y="1"/>
                  </a:moveTo>
                  <a:lnTo>
                    <a:pt x="34" y="34"/>
                  </a:lnTo>
                  <a:lnTo>
                    <a:pt x="0" y="68"/>
                  </a:lnTo>
                  <a:lnTo>
                    <a:pt x="0" y="101"/>
                  </a:lnTo>
                  <a:lnTo>
                    <a:pt x="0" y="135"/>
                  </a:lnTo>
                  <a:lnTo>
                    <a:pt x="34" y="168"/>
                  </a:lnTo>
                  <a:lnTo>
                    <a:pt x="50" y="185"/>
                  </a:lnTo>
                  <a:lnTo>
                    <a:pt x="101" y="202"/>
                  </a:lnTo>
                  <a:lnTo>
                    <a:pt x="3535" y="202"/>
                  </a:lnTo>
                  <a:lnTo>
                    <a:pt x="3568" y="185"/>
                  </a:lnTo>
                  <a:lnTo>
                    <a:pt x="3602" y="168"/>
                  </a:lnTo>
                  <a:lnTo>
                    <a:pt x="3618" y="135"/>
                  </a:lnTo>
                  <a:lnTo>
                    <a:pt x="3635" y="101"/>
                  </a:lnTo>
                  <a:lnTo>
                    <a:pt x="3618" y="68"/>
                  </a:lnTo>
                  <a:lnTo>
                    <a:pt x="3602" y="34"/>
                  </a:lnTo>
                  <a:lnTo>
                    <a:pt x="3568" y="1"/>
                  </a:ln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043" name="Google Shape;9043;p145"/>
            <p:cNvSpPr/>
            <p:nvPr/>
          </p:nvSpPr>
          <p:spPr>
            <a:xfrm>
              <a:off x="2965950" y="2392025"/>
              <a:ext cx="15950" cy="21800"/>
            </a:xfrm>
            <a:custGeom>
              <a:avLst/>
              <a:gdLst/>
              <a:ahLst/>
              <a:cxnLst/>
              <a:rect l="l" t="t" r="r" b="b"/>
              <a:pathLst>
                <a:path w="638" h="872" extrusionOk="0">
                  <a:moveTo>
                    <a:pt x="319" y="201"/>
                  </a:moveTo>
                  <a:lnTo>
                    <a:pt x="370" y="218"/>
                  </a:lnTo>
                  <a:lnTo>
                    <a:pt x="403" y="235"/>
                  </a:lnTo>
                  <a:lnTo>
                    <a:pt x="420" y="268"/>
                  </a:lnTo>
                  <a:lnTo>
                    <a:pt x="437" y="318"/>
                  </a:lnTo>
                  <a:lnTo>
                    <a:pt x="437" y="553"/>
                  </a:lnTo>
                  <a:lnTo>
                    <a:pt x="420" y="603"/>
                  </a:lnTo>
                  <a:lnTo>
                    <a:pt x="403" y="637"/>
                  </a:lnTo>
                  <a:lnTo>
                    <a:pt x="370" y="670"/>
                  </a:lnTo>
                  <a:lnTo>
                    <a:pt x="269" y="670"/>
                  </a:lnTo>
                  <a:lnTo>
                    <a:pt x="236" y="637"/>
                  </a:lnTo>
                  <a:lnTo>
                    <a:pt x="219" y="603"/>
                  </a:lnTo>
                  <a:lnTo>
                    <a:pt x="202" y="553"/>
                  </a:lnTo>
                  <a:lnTo>
                    <a:pt x="202" y="318"/>
                  </a:lnTo>
                  <a:lnTo>
                    <a:pt x="219" y="268"/>
                  </a:lnTo>
                  <a:lnTo>
                    <a:pt x="236" y="235"/>
                  </a:lnTo>
                  <a:lnTo>
                    <a:pt x="269" y="218"/>
                  </a:lnTo>
                  <a:lnTo>
                    <a:pt x="319" y="201"/>
                  </a:lnTo>
                  <a:close/>
                  <a:moveTo>
                    <a:pt x="252" y="0"/>
                  </a:moveTo>
                  <a:lnTo>
                    <a:pt x="202" y="34"/>
                  </a:lnTo>
                  <a:lnTo>
                    <a:pt x="152" y="50"/>
                  </a:lnTo>
                  <a:lnTo>
                    <a:pt x="101" y="101"/>
                  </a:lnTo>
                  <a:lnTo>
                    <a:pt x="68" y="134"/>
                  </a:lnTo>
                  <a:lnTo>
                    <a:pt x="34" y="184"/>
                  </a:lnTo>
                  <a:lnTo>
                    <a:pt x="18" y="251"/>
                  </a:lnTo>
                  <a:lnTo>
                    <a:pt x="1" y="318"/>
                  </a:lnTo>
                  <a:lnTo>
                    <a:pt x="1" y="553"/>
                  </a:lnTo>
                  <a:lnTo>
                    <a:pt x="18" y="620"/>
                  </a:lnTo>
                  <a:lnTo>
                    <a:pt x="34" y="687"/>
                  </a:lnTo>
                  <a:lnTo>
                    <a:pt x="68" y="737"/>
                  </a:lnTo>
                  <a:lnTo>
                    <a:pt x="101" y="787"/>
                  </a:lnTo>
                  <a:lnTo>
                    <a:pt x="152" y="821"/>
                  </a:lnTo>
                  <a:lnTo>
                    <a:pt x="202" y="854"/>
                  </a:lnTo>
                  <a:lnTo>
                    <a:pt x="252" y="871"/>
                  </a:lnTo>
                  <a:lnTo>
                    <a:pt x="386" y="871"/>
                  </a:lnTo>
                  <a:lnTo>
                    <a:pt x="437" y="854"/>
                  </a:lnTo>
                  <a:lnTo>
                    <a:pt x="487" y="821"/>
                  </a:lnTo>
                  <a:lnTo>
                    <a:pt x="537" y="787"/>
                  </a:lnTo>
                  <a:lnTo>
                    <a:pt x="571" y="737"/>
                  </a:lnTo>
                  <a:lnTo>
                    <a:pt x="604" y="687"/>
                  </a:lnTo>
                  <a:lnTo>
                    <a:pt x="621" y="620"/>
                  </a:lnTo>
                  <a:lnTo>
                    <a:pt x="638" y="553"/>
                  </a:lnTo>
                  <a:lnTo>
                    <a:pt x="638" y="318"/>
                  </a:lnTo>
                  <a:lnTo>
                    <a:pt x="621" y="251"/>
                  </a:lnTo>
                  <a:lnTo>
                    <a:pt x="604" y="184"/>
                  </a:lnTo>
                  <a:lnTo>
                    <a:pt x="571" y="134"/>
                  </a:lnTo>
                  <a:lnTo>
                    <a:pt x="537" y="101"/>
                  </a:lnTo>
                  <a:lnTo>
                    <a:pt x="487" y="50"/>
                  </a:lnTo>
                  <a:lnTo>
                    <a:pt x="437" y="34"/>
                  </a:lnTo>
                  <a:lnTo>
                    <a:pt x="386" y="0"/>
                  </a:ln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044" name="Google Shape;9044;p145"/>
            <p:cNvSpPr/>
            <p:nvPr/>
          </p:nvSpPr>
          <p:spPr>
            <a:xfrm>
              <a:off x="3016625" y="2392025"/>
              <a:ext cx="15525" cy="21800"/>
            </a:xfrm>
            <a:custGeom>
              <a:avLst/>
              <a:gdLst/>
              <a:ahLst/>
              <a:cxnLst/>
              <a:rect l="l" t="t" r="r" b="b"/>
              <a:pathLst>
                <a:path w="621" h="872" extrusionOk="0">
                  <a:moveTo>
                    <a:pt x="319" y="201"/>
                  </a:moveTo>
                  <a:lnTo>
                    <a:pt x="353" y="218"/>
                  </a:lnTo>
                  <a:lnTo>
                    <a:pt x="386" y="235"/>
                  </a:lnTo>
                  <a:lnTo>
                    <a:pt x="420" y="268"/>
                  </a:lnTo>
                  <a:lnTo>
                    <a:pt x="420" y="318"/>
                  </a:lnTo>
                  <a:lnTo>
                    <a:pt x="420" y="553"/>
                  </a:lnTo>
                  <a:lnTo>
                    <a:pt x="420" y="603"/>
                  </a:lnTo>
                  <a:lnTo>
                    <a:pt x="386" y="637"/>
                  </a:lnTo>
                  <a:lnTo>
                    <a:pt x="353" y="670"/>
                  </a:lnTo>
                  <a:lnTo>
                    <a:pt x="269" y="670"/>
                  </a:lnTo>
                  <a:lnTo>
                    <a:pt x="235" y="637"/>
                  </a:lnTo>
                  <a:lnTo>
                    <a:pt x="219" y="603"/>
                  </a:lnTo>
                  <a:lnTo>
                    <a:pt x="202" y="553"/>
                  </a:lnTo>
                  <a:lnTo>
                    <a:pt x="202" y="318"/>
                  </a:lnTo>
                  <a:lnTo>
                    <a:pt x="219" y="268"/>
                  </a:lnTo>
                  <a:lnTo>
                    <a:pt x="235" y="235"/>
                  </a:lnTo>
                  <a:lnTo>
                    <a:pt x="269" y="218"/>
                  </a:lnTo>
                  <a:lnTo>
                    <a:pt x="319" y="201"/>
                  </a:lnTo>
                  <a:close/>
                  <a:moveTo>
                    <a:pt x="252" y="0"/>
                  </a:moveTo>
                  <a:lnTo>
                    <a:pt x="185" y="34"/>
                  </a:lnTo>
                  <a:lnTo>
                    <a:pt x="135" y="50"/>
                  </a:lnTo>
                  <a:lnTo>
                    <a:pt x="85" y="101"/>
                  </a:lnTo>
                  <a:lnTo>
                    <a:pt x="51" y="134"/>
                  </a:lnTo>
                  <a:lnTo>
                    <a:pt x="18" y="184"/>
                  </a:lnTo>
                  <a:lnTo>
                    <a:pt x="1" y="251"/>
                  </a:lnTo>
                  <a:lnTo>
                    <a:pt x="1" y="318"/>
                  </a:lnTo>
                  <a:lnTo>
                    <a:pt x="1" y="553"/>
                  </a:lnTo>
                  <a:lnTo>
                    <a:pt x="1" y="620"/>
                  </a:lnTo>
                  <a:lnTo>
                    <a:pt x="18" y="687"/>
                  </a:lnTo>
                  <a:lnTo>
                    <a:pt x="51" y="737"/>
                  </a:lnTo>
                  <a:lnTo>
                    <a:pt x="85" y="787"/>
                  </a:lnTo>
                  <a:lnTo>
                    <a:pt x="135" y="821"/>
                  </a:lnTo>
                  <a:lnTo>
                    <a:pt x="185" y="854"/>
                  </a:lnTo>
                  <a:lnTo>
                    <a:pt x="252" y="871"/>
                  </a:lnTo>
                  <a:lnTo>
                    <a:pt x="369" y="871"/>
                  </a:lnTo>
                  <a:lnTo>
                    <a:pt x="436" y="854"/>
                  </a:lnTo>
                  <a:lnTo>
                    <a:pt x="487" y="821"/>
                  </a:lnTo>
                  <a:lnTo>
                    <a:pt x="537" y="787"/>
                  </a:lnTo>
                  <a:lnTo>
                    <a:pt x="570" y="737"/>
                  </a:lnTo>
                  <a:lnTo>
                    <a:pt x="604" y="687"/>
                  </a:lnTo>
                  <a:lnTo>
                    <a:pt x="621" y="620"/>
                  </a:lnTo>
                  <a:lnTo>
                    <a:pt x="621" y="553"/>
                  </a:lnTo>
                  <a:lnTo>
                    <a:pt x="621" y="318"/>
                  </a:lnTo>
                  <a:lnTo>
                    <a:pt x="621" y="251"/>
                  </a:lnTo>
                  <a:lnTo>
                    <a:pt x="604" y="184"/>
                  </a:lnTo>
                  <a:lnTo>
                    <a:pt x="570" y="134"/>
                  </a:lnTo>
                  <a:lnTo>
                    <a:pt x="537" y="101"/>
                  </a:lnTo>
                  <a:lnTo>
                    <a:pt x="487" y="50"/>
                  </a:lnTo>
                  <a:lnTo>
                    <a:pt x="436" y="34"/>
                  </a:lnTo>
                  <a:lnTo>
                    <a:pt x="369" y="0"/>
                  </a:ln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045" name="Google Shape;9045;p145"/>
            <p:cNvSpPr/>
            <p:nvPr/>
          </p:nvSpPr>
          <p:spPr>
            <a:xfrm>
              <a:off x="2989000" y="2455250"/>
              <a:ext cx="20125" cy="19700"/>
            </a:xfrm>
            <a:custGeom>
              <a:avLst/>
              <a:gdLst/>
              <a:ahLst/>
              <a:cxnLst/>
              <a:rect l="l" t="t" r="r" b="b"/>
              <a:pathLst>
                <a:path w="805" h="788" extrusionOk="0">
                  <a:moveTo>
                    <a:pt x="603" y="201"/>
                  </a:moveTo>
                  <a:lnTo>
                    <a:pt x="603" y="587"/>
                  </a:lnTo>
                  <a:lnTo>
                    <a:pt x="201" y="587"/>
                  </a:lnTo>
                  <a:lnTo>
                    <a:pt x="201" y="201"/>
                  </a:lnTo>
                  <a:close/>
                  <a:moveTo>
                    <a:pt x="67" y="0"/>
                  </a:moveTo>
                  <a:lnTo>
                    <a:pt x="34" y="34"/>
                  </a:lnTo>
                  <a:lnTo>
                    <a:pt x="17" y="67"/>
                  </a:lnTo>
                  <a:lnTo>
                    <a:pt x="0" y="101"/>
                  </a:lnTo>
                  <a:lnTo>
                    <a:pt x="0" y="687"/>
                  </a:lnTo>
                  <a:lnTo>
                    <a:pt x="17" y="721"/>
                  </a:lnTo>
                  <a:lnTo>
                    <a:pt x="34" y="754"/>
                  </a:lnTo>
                  <a:lnTo>
                    <a:pt x="67" y="788"/>
                  </a:lnTo>
                  <a:lnTo>
                    <a:pt x="737" y="788"/>
                  </a:lnTo>
                  <a:lnTo>
                    <a:pt x="771" y="754"/>
                  </a:lnTo>
                  <a:lnTo>
                    <a:pt x="788" y="721"/>
                  </a:lnTo>
                  <a:lnTo>
                    <a:pt x="804" y="687"/>
                  </a:lnTo>
                  <a:lnTo>
                    <a:pt x="804" y="101"/>
                  </a:lnTo>
                  <a:lnTo>
                    <a:pt x="788" y="67"/>
                  </a:lnTo>
                  <a:lnTo>
                    <a:pt x="771" y="34"/>
                  </a:lnTo>
                  <a:lnTo>
                    <a:pt x="737" y="0"/>
                  </a:ln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046" name="Google Shape;9046;p145"/>
            <p:cNvSpPr/>
            <p:nvPr/>
          </p:nvSpPr>
          <p:spPr>
            <a:xfrm>
              <a:off x="3012025" y="2455250"/>
              <a:ext cx="19700" cy="19700"/>
            </a:xfrm>
            <a:custGeom>
              <a:avLst/>
              <a:gdLst/>
              <a:ahLst/>
              <a:cxnLst/>
              <a:rect l="l" t="t" r="r" b="b"/>
              <a:pathLst>
                <a:path w="788" h="788" extrusionOk="0">
                  <a:moveTo>
                    <a:pt x="587" y="201"/>
                  </a:moveTo>
                  <a:lnTo>
                    <a:pt x="587" y="587"/>
                  </a:lnTo>
                  <a:lnTo>
                    <a:pt x="202" y="587"/>
                  </a:lnTo>
                  <a:lnTo>
                    <a:pt x="202" y="201"/>
                  </a:lnTo>
                  <a:close/>
                  <a:moveTo>
                    <a:pt x="51" y="0"/>
                  </a:moveTo>
                  <a:lnTo>
                    <a:pt x="34" y="34"/>
                  </a:lnTo>
                  <a:lnTo>
                    <a:pt x="1" y="67"/>
                  </a:lnTo>
                  <a:lnTo>
                    <a:pt x="1" y="101"/>
                  </a:lnTo>
                  <a:lnTo>
                    <a:pt x="1" y="687"/>
                  </a:lnTo>
                  <a:lnTo>
                    <a:pt x="1" y="721"/>
                  </a:lnTo>
                  <a:lnTo>
                    <a:pt x="34" y="754"/>
                  </a:lnTo>
                  <a:lnTo>
                    <a:pt x="51" y="788"/>
                  </a:lnTo>
                  <a:lnTo>
                    <a:pt x="721" y="788"/>
                  </a:lnTo>
                  <a:lnTo>
                    <a:pt x="754" y="754"/>
                  </a:lnTo>
                  <a:lnTo>
                    <a:pt x="771" y="721"/>
                  </a:lnTo>
                  <a:lnTo>
                    <a:pt x="788" y="687"/>
                  </a:lnTo>
                  <a:lnTo>
                    <a:pt x="788" y="101"/>
                  </a:lnTo>
                  <a:lnTo>
                    <a:pt x="771" y="67"/>
                  </a:lnTo>
                  <a:lnTo>
                    <a:pt x="754" y="34"/>
                  </a:lnTo>
                  <a:lnTo>
                    <a:pt x="721" y="0"/>
                  </a:ln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047" name="Google Shape;9047;p145"/>
            <p:cNvSpPr/>
            <p:nvPr/>
          </p:nvSpPr>
          <p:spPr>
            <a:xfrm>
              <a:off x="2989000" y="2432225"/>
              <a:ext cx="20125" cy="19700"/>
            </a:xfrm>
            <a:custGeom>
              <a:avLst/>
              <a:gdLst/>
              <a:ahLst/>
              <a:cxnLst/>
              <a:rect l="l" t="t" r="r" b="b"/>
              <a:pathLst>
                <a:path w="805" h="788" extrusionOk="0">
                  <a:moveTo>
                    <a:pt x="603" y="201"/>
                  </a:moveTo>
                  <a:lnTo>
                    <a:pt x="603" y="586"/>
                  </a:lnTo>
                  <a:lnTo>
                    <a:pt x="201" y="586"/>
                  </a:lnTo>
                  <a:lnTo>
                    <a:pt x="201" y="201"/>
                  </a:lnTo>
                  <a:close/>
                  <a:moveTo>
                    <a:pt x="101" y="0"/>
                  </a:moveTo>
                  <a:lnTo>
                    <a:pt x="67" y="17"/>
                  </a:lnTo>
                  <a:lnTo>
                    <a:pt x="34" y="34"/>
                  </a:lnTo>
                  <a:lnTo>
                    <a:pt x="17" y="67"/>
                  </a:lnTo>
                  <a:lnTo>
                    <a:pt x="0" y="101"/>
                  </a:lnTo>
                  <a:lnTo>
                    <a:pt x="0" y="687"/>
                  </a:lnTo>
                  <a:lnTo>
                    <a:pt x="17" y="737"/>
                  </a:lnTo>
                  <a:lnTo>
                    <a:pt x="34" y="771"/>
                  </a:lnTo>
                  <a:lnTo>
                    <a:pt x="67" y="787"/>
                  </a:lnTo>
                  <a:lnTo>
                    <a:pt x="737" y="787"/>
                  </a:lnTo>
                  <a:lnTo>
                    <a:pt x="771" y="771"/>
                  </a:lnTo>
                  <a:lnTo>
                    <a:pt x="788" y="737"/>
                  </a:lnTo>
                  <a:lnTo>
                    <a:pt x="804" y="687"/>
                  </a:lnTo>
                  <a:lnTo>
                    <a:pt x="804" y="101"/>
                  </a:lnTo>
                  <a:lnTo>
                    <a:pt x="788" y="67"/>
                  </a:lnTo>
                  <a:lnTo>
                    <a:pt x="771" y="34"/>
                  </a:lnTo>
                  <a:lnTo>
                    <a:pt x="737" y="17"/>
                  </a:lnTo>
                  <a:lnTo>
                    <a:pt x="704" y="0"/>
                  </a:ln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048" name="Google Shape;9048;p145"/>
            <p:cNvSpPr/>
            <p:nvPr/>
          </p:nvSpPr>
          <p:spPr>
            <a:xfrm>
              <a:off x="3012025" y="2432225"/>
              <a:ext cx="19700" cy="19700"/>
            </a:xfrm>
            <a:custGeom>
              <a:avLst/>
              <a:gdLst/>
              <a:ahLst/>
              <a:cxnLst/>
              <a:rect l="l" t="t" r="r" b="b"/>
              <a:pathLst>
                <a:path w="788" h="788" extrusionOk="0">
                  <a:moveTo>
                    <a:pt x="587" y="201"/>
                  </a:moveTo>
                  <a:lnTo>
                    <a:pt x="587" y="586"/>
                  </a:lnTo>
                  <a:lnTo>
                    <a:pt x="202" y="586"/>
                  </a:lnTo>
                  <a:lnTo>
                    <a:pt x="202" y="201"/>
                  </a:lnTo>
                  <a:close/>
                  <a:moveTo>
                    <a:pt x="101" y="0"/>
                  </a:moveTo>
                  <a:lnTo>
                    <a:pt x="51" y="17"/>
                  </a:lnTo>
                  <a:lnTo>
                    <a:pt x="34" y="34"/>
                  </a:lnTo>
                  <a:lnTo>
                    <a:pt x="1" y="67"/>
                  </a:lnTo>
                  <a:lnTo>
                    <a:pt x="1" y="101"/>
                  </a:lnTo>
                  <a:lnTo>
                    <a:pt x="1" y="687"/>
                  </a:lnTo>
                  <a:lnTo>
                    <a:pt x="1" y="737"/>
                  </a:lnTo>
                  <a:lnTo>
                    <a:pt x="34" y="771"/>
                  </a:lnTo>
                  <a:lnTo>
                    <a:pt x="51" y="787"/>
                  </a:lnTo>
                  <a:lnTo>
                    <a:pt x="721" y="787"/>
                  </a:lnTo>
                  <a:lnTo>
                    <a:pt x="754" y="771"/>
                  </a:lnTo>
                  <a:lnTo>
                    <a:pt x="771" y="737"/>
                  </a:lnTo>
                  <a:lnTo>
                    <a:pt x="788" y="687"/>
                  </a:lnTo>
                  <a:lnTo>
                    <a:pt x="788" y="101"/>
                  </a:lnTo>
                  <a:lnTo>
                    <a:pt x="771" y="67"/>
                  </a:lnTo>
                  <a:lnTo>
                    <a:pt x="754" y="34"/>
                  </a:lnTo>
                  <a:lnTo>
                    <a:pt x="721" y="17"/>
                  </a:lnTo>
                  <a:lnTo>
                    <a:pt x="687" y="0"/>
                  </a:ln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049" name="Google Shape;9049;p145"/>
            <p:cNvSpPr/>
            <p:nvPr/>
          </p:nvSpPr>
          <p:spPr>
            <a:xfrm>
              <a:off x="2966800" y="2455250"/>
              <a:ext cx="19700" cy="19700"/>
            </a:xfrm>
            <a:custGeom>
              <a:avLst/>
              <a:gdLst/>
              <a:ahLst/>
              <a:cxnLst/>
              <a:rect l="l" t="t" r="r" b="b"/>
              <a:pathLst>
                <a:path w="788" h="788" extrusionOk="0">
                  <a:moveTo>
                    <a:pt x="587" y="201"/>
                  </a:moveTo>
                  <a:lnTo>
                    <a:pt x="587" y="587"/>
                  </a:lnTo>
                  <a:lnTo>
                    <a:pt x="202" y="587"/>
                  </a:lnTo>
                  <a:lnTo>
                    <a:pt x="202" y="201"/>
                  </a:lnTo>
                  <a:close/>
                  <a:moveTo>
                    <a:pt x="51" y="0"/>
                  </a:moveTo>
                  <a:lnTo>
                    <a:pt x="34" y="34"/>
                  </a:lnTo>
                  <a:lnTo>
                    <a:pt x="0" y="67"/>
                  </a:lnTo>
                  <a:lnTo>
                    <a:pt x="0" y="101"/>
                  </a:lnTo>
                  <a:lnTo>
                    <a:pt x="0" y="687"/>
                  </a:lnTo>
                  <a:lnTo>
                    <a:pt x="0" y="721"/>
                  </a:lnTo>
                  <a:lnTo>
                    <a:pt x="34" y="754"/>
                  </a:lnTo>
                  <a:lnTo>
                    <a:pt x="51" y="788"/>
                  </a:lnTo>
                  <a:lnTo>
                    <a:pt x="721" y="788"/>
                  </a:lnTo>
                  <a:lnTo>
                    <a:pt x="754" y="754"/>
                  </a:lnTo>
                  <a:lnTo>
                    <a:pt x="771" y="721"/>
                  </a:lnTo>
                  <a:lnTo>
                    <a:pt x="788" y="687"/>
                  </a:lnTo>
                  <a:lnTo>
                    <a:pt x="788" y="101"/>
                  </a:lnTo>
                  <a:lnTo>
                    <a:pt x="771" y="67"/>
                  </a:lnTo>
                  <a:lnTo>
                    <a:pt x="754" y="34"/>
                  </a:lnTo>
                  <a:lnTo>
                    <a:pt x="721" y="0"/>
                  </a:ln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050" name="Google Shape;9050;p145"/>
            <p:cNvSpPr/>
            <p:nvPr/>
          </p:nvSpPr>
          <p:spPr>
            <a:xfrm>
              <a:off x="2957175" y="2477450"/>
              <a:ext cx="84200" cy="14250"/>
            </a:xfrm>
            <a:custGeom>
              <a:avLst/>
              <a:gdLst/>
              <a:ahLst/>
              <a:cxnLst/>
              <a:rect l="l" t="t" r="r" b="b"/>
              <a:pathLst>
                <a:path w="3368" h="570" extrusionOk="0">
                  <a:moveTo>
                    <a:pt x="3166" y="201"/>
                  </a:moveTo>
                  <a:lnTo>
                    <a:pt x="3166" y="335"/>
                  </a:lnTo>
                  <a:lnTo>
                    <a:pt x="3149" y="369"/>
                  </a:lnTo>
                  <a:lnTo>
                    <a:pt x="218" y="369"/>
                  </a:lnTo>
                  <a:lnTo>
                    <a:pt x="201" y="335"/>
                  </a:lnTo>
                  <a:lnTo>
                    <a:pt x="201" y="201"/>
                  </a:lnTo>
                  <a:close/>
                  <a:moveTo>
                    <a:pt x="101" y="0"/>
                  </a:moveTo>
                  <a:lnTo>
                    <a:pt x="67" y="17"/>
                  </a:lnTo>
                  <a:lnTo>
                    <a:pt x="34" y="34"/>
                  </a:lnTo>
                  <a:lnTo>
                    <a:pt x="17" y="67"/>
                  </a:lnTo>
                  <a:lnTo>
                    <a:pt x="0" y="101"/>
                  </a:lnTo>
                  <a:lnTo>
                    <a:pt x="0" y="335"/>
                  </a:lnTo>
                  <a:lnTo>
                    <a:pt x="17" y="436"/>
                  </a:lnTo>
                  <a:lnTo>
                    <a:pt x="67" y="503"/>
                  </a:lnTo>
                  <a:lnTo>
                    <a:pt x="151" y="553"/>
                  </a:lnTo>
                  <a:lnTo>
                    <a:pt x="235" y="570"/>
                  </a:lnTo>
                  <a:lnTo>
                    <a:pt x="3133" y="570"/>
                  </a:lnTo>
                  <a:lnTo>
                    <a:pt x="3216" y="553"/>
                  </a:lnTo>
                  <a:lnTo>
                    <a:pt x="3300" y="503"/>
                  </a:lnTo>
                  <a:lnTo>
                    <a:pt x="3350" y="436"/>
                  </a:lnTo>
                  <a:lnTo>
                    <a:pt x="3367" y="335"/>
                  </a:lnTo>
                  <a:lnTo>
                    <a:pt x="3367" y="101"/>
                  </a:lnTo>
                  <a:lnTo>
                    <a:pt x="3350" y="67"/>
                  </a:lnTo>
                  <a:lnTo>
                    <a:pt x="3334" y="34"/>
                  </a:lnTo>
                  <a:lnTo>
                    <a:pt x="3300" y="17"/>
                  </a:lnTo>
                  <a:lnTo>
                    <a:pt x="3267" y="0"/>
                  </a:ln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9051" name="Google Shape;9051;p145"/>
          <p:cNvSpPr/>
          <p:nvPr/>
        </p:nvSpPr>
        <p:spPr>
          <a:xfrm rot="-4451301">
            <a:off x="5808578" y="1897226"/>
            <a:ext cx="511972" cy="491738"/>
          </a:xfrm>
          <a:prstGeom prst="ellipse">
            <a:avLst/>
          </a:prstGeom>
          <a:solidFill>
            <a:schemeClr val="accent4"/>
          </a:solidFill>
          <a:ln>
            <a:noFill/>
          </a:ln>
          <a:effectLst>
            <a:outerShdw blurRad="342900" dist="114300" dir="5400000" algn="bl" rotWithShape="0">
              <a:schemeClr val="lt2">
                <a:alpha val="49410"/>
              </a:schemeClr>
            </a:outerShdw>
          </a:effectLst>
        </p:spPr>
        <p:txBody>
          <a:bodyPr spcFirstLastPara="1" wrap="square" lIns="91400" tIns="91400" rIns="91400" bIns="91400" anchor="ctr" anchorCtr="0">
            <a:noAutofit/>
          </a:bodyPr>
          <a:lstStyle/>
          <a:p>
            <a:pPr marL="365663" marR="182831" lvl="0" indent="0" algn="l" rtl="0">
              <a:lnSpc>
                <a:spcPct val="115000"/>
              </a:lnSpc>
              <a:spcBef>
                <a:spcPts val="0"/>
              </a:spcBef>
              <a:spcAft>
                <a:spcPts val="0"/>
              </a:spcAft>
              <a:buClr>
                <a:srgbClr val="000000"/>
              </a:buClr>
              <a:buSzPts val="1000"/>
              <a:buFont typeface="Arial"/>
              <a:buNone/>
            </a:pPr>
            <a:endParaRPr sz="1000" b="1" i="0" u="none" strike="noStrike" cap="none">
              <a:solidFill>
                <a:srgbClr val="D02030"/>
              </a:solidFill>
              <a:latin typeface="Inter Medium"/>
              <a:ea typeface="Inter Medium"/>
              <a:cs typeface="Inter Medium"/>
              <a:sym typeface="Inter Medium"/>
            </a:endParaRPr>
          </a:p>
        </p:txBody>
      </p:sp>
      <p:sp>
        <p:nvSpPr>
          <p:cNvPr id="9052" name="Google Shape;9052;p145"/>
          <p:cNvSpPr/>
          <p:nvPr/>
        </p:nvSpPr>
        <p:spPr>
          <a:xfrm>
            <a:off x="5594975" y="3952749"/>
            <a:ext cx="512100" cy="500700"/>
          </a:xfrm>
          <a:prstGeom prst="ellipse">
            <a:avLst/>
          </a:prstGeom>
          <a:solidFill>
            <a:schemeClr val="accent4"/>
          </a:solidFill>
          <a:ln>
            <a:noFill/>
          </a:ln>
          <a:effectLst>
            <a:outerShdw blurRad="342900" dist="114300" dir="5400000" algn="bl" rotWithShape="0">
              <a:schemeClr val="lt2">
                <a:alpha val="49410"/>
              </a:schemeClr>
            </a:outerShdw>
          </a:effectLst>
        </p:spPr>
        <p:txBody>
          <a:bodyPr spcFirstLastPara="1" wrap="square" lIns="91400" tIns="91400" rIns="91400" bIns="91400" anchor="ctr" anchorCtr="0">
            <a:noAutofit/>
          </a:bodyPr>
          <a:lstStyle/>
          <a:p>
            <a:pPr marL="365663" marR="182831" lvl="0" indent="0" algn="l" rtl="0">
              <a:lnSpc>
                <a:spcPct val="115000"/>
              </a:lnSpc>
              <a:spcBef>
                <a:spcPts val="0"/>
              </a:spcBef>
              <a:spcAft>
                <a:spcPts val="0"/>
              </a:spcAft>
              <a:buClr>
                <a:srgbClr val="000000"/>
              </a:buClr>
              <a:buSzPts val="1000"/>
              <a:buFont typeface="Arial"/>
              <a:buNone/>
            </a:pPr>
            <a:endParaRPr sz="1000" b="1" i="0" u="none" strike="noStrike" cap="none">
              <a:solidFill>
                <a:srgbClr val="D02030"/>
              </a:solidFill>
              <a:latin typeface="Inter Medium"/>
              <a:ea typeface="Inter Medium"/>
              <a:cs typeface="Inter Medium"/>
              <a:sym typeface="Inter Medium"/>
            </a:endParaRPr>
          </a:p>
        </p:txBody>
      </p:sp>
      <p:grpSp>
        <p:nvGrpSpPr>
          <p:cNvPr id="9053" name="Google Shape;9053;p145"/>
          <p:cNvGrpSpPr/>
          <p:nvPr/>
        </p:nvGrpSpPr>
        <p:grpSpPr>
          <a:xfrm>
            <a:off x="5718351" y="4053626"/>
            <a:ext cx="265324" cy="299250"/>
            <a:chOff x="3519575" y="665025"/>
            <a:chExt cx="91725" cy="103450"/>
          </a:xfrm>
        </p:grpSpPr>
        <p:sp>
          <p:nvSpPr>
            <p:cNvPr id="9054" name="Google Shape;9054;p145"/>
            <p:cNvSpPr/>
            <p:nvPr/>
          </p:nvSpPr>
          <p:spPr>
            <a:xfrm>
              <a:off x="3541775" y="749200"/>
              <a:ext cx="18850" cy="19275"/>
            </a:xfrm>
            <a:custGeom>
              <a:avLst/>
              <a:gdLst/>
              <a:ahLst/>
              <a:cxnLst/>
              <a:rect l="l" t="t" r="r" b="b"/>
              <a:pathLst>
                <a:path w="754" h="771" extrusionOk="0">
                  <a:moveTo>
                    <a:pt x="369" y="201"/>
                  </a:moveTo>
                  <a:lnTo>
                    <a:pt x="452" y="218"/>
                  </a:lnTo>
                  <a:lnTo>
                    <a:pt x="503" y="251"/>
                  </a:lnTo>
                  <a:lnTo>
                    <a:pt x="536" y="318"/>
                  </a:lnTo>
                  <a:lnTo>
                    <a:pt x="553" y="385"/>
                  </a:lnTo>
                  <a:lnTo>
                    <a:pt x="536" y="452"/>
                  </a:lnTo>
                  <a:lnTo>
                    <a:pt x="503" y="519"/>
                  </a:lnTo>
                  <a:lnTo>
                    <a:pt x="452" y="553"/>
                  </a:lnTo>
                  <a:lnTo>
                    <a:pt x="369" y="570"/>
                  </a:lnTo>
                  <a:lnTo>
                    <a:pt x="302" y="553"/>
                  </a:lnTo>
                  <a:lnTo>
                    <a:pt x="251" y="519"/>
                  </a:lnTo>
                  <a:lnTo>
                    <a:pt x="201" y="452"/>
                  </a:lnTo>
                  <a:lnTo>
                    <a:pt x="201" y="385"/>
                  </a:lnTo>
                  <a:lnTo>
                    <a:pt x="201" y="318"/>
                  </a:lnTo>
                  <a:lnTo>
                    <a:pt x="251" y="251"/>
                  </a:lnTo>
                  <a:lnTo>
                    <a:pt x="302" y="218"/>
                  </a:lnTo>
                  <a:lnTo>
                    <a:pt x="369" y="201"/>
                  </a:lnTo>
                  <a:close/>
                  <a:moveTo>
                    <a:pt x="369" y="0"/>
                  </a:moveTo>
                  <a:lnTo>
                    <a:pt x="302" y="17"/>
                  </a:lnTo>
                  <a:lnTo>
                    <a:pt x="218" y="34"/>
                  </a:lnTo>
                  <a:lnTo>
                    <a:pt x="168" y="67"/>
                  </a:lnTo>
                  <a:lnTo>
                    <a:pt x="101" y="117"/>
                  </a:lnTo>
                  <a:lnTo>
                    <a:pt x="50" y="168"/>
                  </a:lnTo>
                  <a:lnTo>
                    <a:pt x="17" y="235"/>
                  </a:lnTo>
                  <a:lnTo>
                    <a:pt x="0" y="302"/>
                  </a:lnTo>
                  <a:lnTo>
                    <a:pt x="0" y="385"/>
                  </a:lnTo>
                  <a:lnTo>
                    <a:pt x="0" y="469"/>
                  </a:lnTo>
                  <a:lnTo>
                    <a:pt x="17" y="536"/>
                  </a:lnTo>
                  <a:lnTo>
                    <a:pt x="50" y="603"/>
                  </a:lnTo>
                  <a:lnTo>
                    <a:pt x="101" y="653"/>
                  </a:lnTo>
                  <a:lnTo>
                    <a:pt x="168" y="704"/>
                  </a:lnTo>
                  <a:lnTo>
                    <a:pt x="218" y="737"/>
                  </a:lnTo>
                  <a:lnTo>
                    <a:pt x="302" y="754"/>
                  </a:lnTo>
                  <a:lnTo>
                    <a:pt x="369" y="771"/>
                  </a:lnTo>
                  <a:lnTo>
                    <a:pt x="452" y="754"/>
                  </a:lnTo>
                  <a:lnTo>
                    <a:pt x="519" y="737"/>
                  </a:lnTo>
                  <a:lnTo>
                    <a:pt x="586" y="704"/>
                  </a:lnTo>
                  <a:lnTo>
                    <a:pt x="637" y="653"/>
                  </a:lnTo>
                  <a:lnTo>
                    <a:pt x="687" y="603"/>
                  </a:lnTo>
                  <a:lnTo>
                    <a:pt x="720" y="536"/>
                  </a:lnTo>
                  <a:lnTo>
                    <a:pt x="754" y="469"/>
                  </a:lnTo>
                  <a:lnTo>
                    <a:pt x="754" y="385"/>
                  </a:lnTo>
                  <a:lnTo>
                    <a:pt x="754" y="302"/>
                  </a:lnTo>
                  <a:lnTo>
                    <a:pt x="720" y="235"/>
                  </a:lnTo>
                  <a:lnTo>
                    <a:pt x="687" y="168"/>
                  </a:lnTo>
                  <a:lnTo>
                    <a:pt x="637" y="117"/>
                  </a:lnTo>
                  <a:lnTo>
                    <a:pt x="586" y="67"/>
                  </a:lnTo>
                  <a:lnTo>
                    <a:pt x="519" y="34"/>
                  </a:lnTo>
                  <a:lnTo>
                    <a:pt x="452" y="17"/>
                  </a:lnTo>
                  <a:lnTo>
                    <a:pt x="369" y="0"/>
                  </a:ln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055" name="Google Shape;9055;p145"/>
            <p:cNvSpPr/>
            <p:nvPr/>
          </p:nvSpPr>
          <p:spPr>
            <a:xfrm>
              <a:off x="3585750" y="749200"/>
              <a:ext cx="19275" cy="19275"/>
            </a:xfrm>
            <a:custGeom>
              <a:avLst/>
              <a:gdLst/>
              <a:ahLst/>
              <a:cxnLst/>
              <a:rect l="l" t="t" r="r" b="b"/>
              <a:pathLst>
                <a:path w="771" h="771" extrusionOk="0">
                  <a:moveTo>
                    <a:pt x="385" y="201"/>
                  </a:moveTo>
                  <a:lnTo>
                    <a:pt x="452" y="218"/>
                  </a:lnTo>
                  <a:lnTo>
                    <a:pt x="503" y="251"/>
                  </a:lnTo>
                  <a:lnTo>
                    <a:pt x="553" y="318"/>
                  </a:lnTo>
                  <a:lnTo>
                    <a:pt x="570" y="385"/>
                  </a:lnTo>
                  <a:lnTo>
                    <a:pt x="553" y="452"/>
                  </a:lnTo>
                  <a:lnTo>
                    <a:pt x="503" y="519"/>
                  </a:lnTo>
                  <a:lnTo>
                    <a:pt x="452" y="553"/>
                  </a:lnTo>
                  <a:lnTo>
                    <a:pt x="385" y="570"/>
                  </a:lnTo>
                  <a:lnTo>
                    <a:pt x="318" y="553"/>
                  </a:lnTo>
                  <a:lnTo>
                    <a:pt x="251" y="519"/>
                  </a:lnTo>
                  <a:lnTo>
                    <a:pt x="218" y="452"/>
                  </a:lnTo>
                  <a:lnTo>
                    <a:pt x="201" y="385"/>
                  </a:lnTo>
                  <a:lnTo>
                    <a:pt x="218" y="318"/>
                  </a:lnTo>
                  <a:lnTo>
                    <a:pt x="251" y="251"/>
                  </a:lnTo>
                  <a:lnTo>
                    <a:pt x="318" y="218"/>
                  </a:lnTo>
                  <a:lnTo>
                    <a:pt x="385" y="201"/>
                  </a:lnTo>
                  <a:close/>
                  <a:moveTo>
                    <a:pt x="385" y="0"/>
                  </a:moveTo>
                  <a:lnTo>
                    <a:pt x="302" y="17"/>
                  </a:lnTo>
                  <a:lnTo>
                    <a:pt x="235" y="34"/>
                  </a:lnTo>
                  <a:lnTo>
                    <a:pt x="168" y="67"/>
                  </a:lnTo>
                  <a:lnTo>
                    <a:pt x="117" y="117"/>
                  </a:lnTo>
                  <a:lnTo>
                    <a:pt x="67" y="168"/>
                  </a:lnTo>
                  <a:lnTo>
                    <a:pt x="34" y="235"/>
                  </a:lnTo>
                  <a:lnTo>
                    <a:pt x="0" y="302"/>
                  </a:lnTo>
                  <a:lnTo>
                    <a:pt x="0" y="385"/>
                  </a:lnTo>
                  <a:lnTo>
                    <a:pt x="0" y="469"/>
                  </a:lnTo>
                  <a:lnTo>
                    <a:pt x="34" y="536"/>
                  </a:lnTo>
                  <a:lnTo>
                    <a:pt x="67" y="603"/>
                  </a:lnTo>
                  <a:lnTo>
                    <a:pt x="117" y="653"/>
                  </a:lnTo>
                  <a:lnTo>
                    <a:pt x="168" y="704"/>
                  </a:lnTo>
                  <a:lnTo>
                    <a:pt x="235" y="737"/>
                  </a:lnTo>
                  <a:lnTo>
                    <a:pt x="302" y="754"/>
                  </a:lnTo>
                  <a:lnTo>
                    <a:pt x="385" y="771"/>
                  </a:lnTo>
                  <a:lnTo>
                    <a:pt x="452" y="754"/>
                  </a:lnTo>
                  <a:lnTo>
                    <a:pt x="536" y="737"/>
                  </a:lnTo>
                  <a:lnTo>
                    <a:pt x="603" y="704"/>
                  </a:lnTo>
                  <a:lnTo>
                    <a:pt x="653" y="653"/>
                  </a:lnTo>
                  <a:lnTo>
                    <a:pt x="704" y="603"/>
                  </a:lnTo>
                  <a:lnTo>
                    <a:pt x="737" y="536"/>
                  </a:lnTo>
                  <a:lnTo>
                    <a:pt x="754" y="469"/>
                  </a:lnTo>
                  <a:lnTo>
                    <a:pt x="771" y="385"/>
                  </a:lnTo>
                  <a:lnTo>
                    <a:pt x="754" y="302"/>
                  </a:lnTo>
                  <a:lnTo>
                    <a:pt x="737" y="235"/>
                  </a:lnTo>
                  <a:lnTo>
                    <a:pt x="704" y="168"/>
                  </a:lnTo>
                  <a:lnTo>
                    <a:pt x="653" y="117"/>
                  </a:lnTo>
                  <a:lnTo>
                    <a:pt x="603" y="67"/>
                  </a:lnTo>
                  <a:lnTo>
                    <a:pt x="536" y="34"/>
                  </a:lnTo>
                  <a:lnTo>
                    <a:pt x="452" y="17"/>
                  </a:lnTo>
                  <a:lnTo>
                    <a:pt x="385" y="0"/>
                  </a:ln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056" name="Google Shape;9056;p145"/>
            <p:cNvSpPr/>
            <p:nvPr/>
          </p:nvSpPr>
          <p:spPr>
            <a:xfrm>
              <a:off x="3519575" y="665025"/>
              <a:ext cx="91725" cy="80425"/>
            </a:xfrm>
            <a:custGeom>
              <a:avLst/>
              <a:gdLst/>
              <a:ahLst/>
              <a:cxnLst/>
              <a:rect l="l" t="t" r="r" b="b"/>
              <a:pathLst>
                <a:path w="3669" h="3217" extrusionOk="0">
                  <a:moveTo>
                    <a:pt x="67" y="0"/>
                  </a:moveTo>
                  <a:lnTo>
                    <a:pt x="34" y="34"/>
                  </a:lnTo>
                  <a:lnTo>
                    <a:pt x="0" y="67"/>
                  </a:lnTo>
                  <a:lnTo>
                    <a:pt x="0" y="101"/>
                  </a:lnTo>
                  <a:lnTo>
                    <a:pt x="0" y="134"/>
                  </a:lnTo>
                  <a:lnTo>
                    <a:pt x="34" y="168"/>
                  </a:lnTo>
                  <a:lnTo>
                    <a:pt x="67" y="201"/>
                  </a:lnTo>
                  <a:lnTo>
                    <a:pt x="436" y="201"/>
                  </a:lnTo>
                  <a:lnTo>
                    <a:pt x="938" y="3133"/>
                  </a:lnTo>
                  <a:lnTo>
                    <a:pt x="938" y="3166"/>
                  </a:lnTo>
                  <a:lnTo>
                    <a:pt x="972" y="3200"/>
                  </a:lnTo>
                  <a:lnTo>
                    <a:pt x="1005" y="3216"/>
                  </a:lnTo>
                  <a:lnTo>
                    <a:pt x="3300" y="3216"/>
                  </a:lnTo>
                  <a:lnTo>
                    <a:pt x="3334" y="3200"/>
                  </a:lnTo>
                  <a:lnTo>
                    <a:pt x="3351" y="3166"/>
                  </a:lnTo>
                  <a:lnTo>
                    <a:pt x="3367" y="3133"/>
                  </a:lnTo>
                  <a:lnTo>
                    <a:pt x="3669" y="1106"/>
                  </a:lnTo>
                  <a:lnTo>
                    <a:pt x="3669" y="1072"/>
                  </a:lnTo>
                  <a:lnTo>
                    <a:pt x="3652" y="1039"/>
                  </a:lnTo>
                  <a:lnTo>
                    <a:pt x="3619" y="1005"/>
                  </a:lnTo>
                  <a:lnTo>
                    <a:pt x="3585" y="989"/>
                  </a:lnTo>
                  <a:lnTo>
                    <a:pt x="1223" y="989"/>
                  </a:lnTo>
                  <a:lnTo>
                    <a:pt x="1173" y="1005"/>
                  </a:lnTo>
                  <a:lnTo>
                    <a:pt x="1139" y="1022"/>
                  </a:lnTo>
                  <a:lnTo>
                    <a:pt x="1123" y="1056"/>
                  </a:lnTo>
                  <a:lnTo>
                    <a:pt x="1123" y="1089"/>
                  </a:lnTo>
                  <a:lnTo>
                    <a:pt x="1123" y="1139"/>
                  </a:lnTo>
                  <a:lnTo>
                    <a:pt x="1139" y="1173"/>
                  </a:lnTo>
                  <a:lnTo>
                    <a:pt x="1173" y="1190"/>
                  </a:lnTo>
                  <a:lnTo>
                    <a:pt x="3468" y="1190"/>
                  </a:lnTo>
                  <a:lnTo>
                    <a:pt x="3183" y="3015"/>
                  </a:lnTo>
                  <a:lnTo>
                    <a:pt x="1123" y="3015"/>
                  </a:lnTo>
                  <a:lnTo>
                    <a:pt x="620" y="84"/>
                  </a:lnTo>
                  <a:lnTo>
                    <a:pt x="603" y="51"/>
                  </a:lnTo>
                  <a:lnTo>
                    <a:pt x="587" y="17"/>
                  </a:lnTo>
                  <a:lnTo>
                    <a:pt x="553" y="0"/>
                  </a:ln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057" name="Google Shape;9057;p145"/>
            <p:cNvSpPr/>
            <p:nvPr/>
          </p:nvSpPr>
          <p:spPr>
            <a:xfrm>
              <a:off x="3592850" y="740400"/>
              <a:ext cx="5050" cy="13850"/>
            </a:xfrm>
            <a:custGeom>
              <a:avLst/>
              <a:gdLst/>
              <a:ahLst/>
              <a:cxnLst/>
              <a:rect l="l" t="t" r="r" b="b"/>
              <a:pathLst>
                <a:path w="202" h="554" extrusionOk="0">
                  <a:moveTo>
                    <a:pt x="101" y="0"/>
                  </a:moveTo>
                  <a:lnTo>
                    <a:pt x="51" y="17"/>
                  </a:lnTo>
                  <a:lnTo>
                    <a:pt x="34" y="34"/>
                  </a:lnTo>
                  <a:lnTo>
                    <a:pt x="1" y="67"/>
                  </a:lnTo>
                  <a:lnTo>
                    <a:pt x="1" y="101"/>
                  </a:lnTo>
                  <a:lnTo>
                    <a:pt x="1" y="453"/>
                  </a:lnTo>
                  <a:lnTo>
                    <a:pt x="1" y="503"/>
                  </a:lnTo>
                  <a:lnTo>
                    <a:pt x="34" y="536"/>
                  </a:lnTo>
                  <a:lnTo>
                    <a:pt x="51" y="553"/>
                  </a:lnTo>
                  <a:lnTo>
                    <a:pt x="135" y="553"/>
                  </a:lnTo>
                  <a:lnTo>
                    <a:pt x="168" y="536"/>
                  </a:lnTo>
                  <a:lnTo>
                    <a:pt x="185" y="503"/>
                  </a:lnTo>
                  <a:lnTo>
                    <a:pt x="202" y="453"/>
                  </a:lnTo>
                  <a:lnTo>
                    <a:pt x="202" y="101"/>
                  </a:lnTo>
                  <a:lnTo>
                    <a:pt x="185" y="67"/>
                  </a:lnTo>
                  <a:lnTo>
                    <a:pt x="168" y="34"/>
                  </a:lnTo>
                  <a:lnTo>
                    <a:pt x="135" y="17"/>
                  </a:lnTo>
                  <a:lnTo>
                    <a:pt x="101" y="0"/>
                  </a:ln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058" name="Google Shape;9058;p145"/>
            <p:cNvSpPr/>
            <p:nvPr/>
          </p:nvSpPr>
          <p:spPr>
            <a:xfrm>
              <a:off x="3548475" y="740400"/>
              <a:ext cx="5050" cy="13850"/>
            </a:xfrm>
            <a:custGeom>
              <a:avLst/>
              <a:gdLst/>
              <a:ahLst/>
              <a:cxnLst/>
              <a:rect l="l" t="t" r="r" b="b"/>
              <a:pathLst>
                <a:path w="202" h="554" extrusionOk="0">
                  <a:moveTo>
                    <a:pt x="101" y="0"/>
                  </a:moveTo>
                  <a:lnTo>
                    <a:pt x="67" y="17"/>
                  </a:lnTo>
                  <a:lnTo>
                    <a:pt x="34" y="34"/>
                  </a:lnTo>
                  <a:lnTo>
                    <a:pt x="17" y="67"/>
                  </a:lnTo>
                  <a:lnTo>
                    <a:pt x="0" y="101"/>
                  </a:lnTo>
                  <a:lnTo>
                    <a:pt x="0" y="453"/>
                  </a:lnTo>
                  <a:lnTo>
                    <a:pt x="17" y="503"/>
                  </a:lnTo>
                  <a:lnTo>
                    <a:pt x="34" y="536"/>
                  </a:lnTo>
                  <a:lnTo>
                    <a:pt x="67" y="553"/>
                  </a:lnTo>
                  <a:lnTo>
                    <a:pt x="151" y="553"/>
                  </a:lnTo>
                  <a:lnTo>
                    <a:pt x="184" y="536"/>
                  </a:lnTo>
                  <a:lnTo>
                    <a:pt x="201" y="503"/>
                  </a:lnTo>
                  <a:lnTo>
                    <a:pt x="201" y="453"/>
                  </a:lnTo>
                  <a:lnTo>
                    <a:pt x="201" y="101"/>
                  </a:lnTo>
                  <a:lnTo>
                    <a:pt x="201" y="67"/>
                  </a:lnTo>
                  <a:lnTo>
                    <a:pt x="184" y="34"/>
                  </a:lnTo>
                  <a:lnTo>
                    <a:pt x="151" y="17"/>
                  </a:lnTo>
                  <a:lnTo>
                    <a:pt x="101" y="0"/>
                  </a:ln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059" name="Google Shape;9059;p145"/>
            <p:cNvSpPr/>
            <p:nvPr/>
          </p:nvSpPr>
          <p:spPr>
            <a:xfrm>
              <a:off x="3569825" y="703125"/>
              <a:ext cx="9650" cy="6725"/>
            </a:xfrm>
            <a:custGeom>
              <a:avLst/>
              <a:gdLst/>
              <a:ahLst/>
              <a:cxnLst/>
              <a:rect l="l" t="t" r="r" b="b"/>
              <a:pathLst>
                <a:path w="386" h="269" extrusionOk="0">
                  <a:moveTo>
                    <a:pt x="67" y="1"/>
                  </a:moveTo>
                  <a:lnTo>
                    <a:pt x="34" y="17"/>
                  </a:lnTo>
                  <a:lnTo>
                    <a:pt x="17" y="51"/>
                  </a:lnTo>
                  <a:lnTo>
                    <a:pt x="0" y="101"/>
                  </a:lnTo>
                  <a:lnTo>
                    <a:pt x="17" y="135"/>
                  </a:lnTo>
                  <a:lnTo>
                    <a:pt x="34" y="168"/>
                  </a:lnTo>
                  <a:lnTo>
                    <a:pt x="67" y="185"/>
                  </a:lnTo>
                  <a:lnTo>
                    <a:pt x="101" y="202"/>
                  </a:lnTo>
                  <a:lnTo>
                    <a:pt x="168" y="202"/>
                  </a:lnTo>
                  <a:lnTo>
                    <a:pt x="218" y="235"/>
                  </a:lnTo>
                  <a:lnTo>
                    <a:pt x="252" y="269"/>
                  </a:lnTo>
                  <a:lnTo>
                    <a:pt x="319" y="269"/>
                  </a:lnTo>
                  <a:lnTo>
                    <a:pt x="352" y="252"/>
                  </a:lnTo>
                  <a:lnTo>
                    <a:pt x="386" y="218"/>
                  </a:lnTo>
                  <a:lnTo>
                    <a:pt x="386" y="185"/>
                  </a:lnTo>
                  <a:lnTo>
                    <a:pt x="386" y="135"/>
                  </a:lnTo>
                  <a:lnTo>
                    <a:pt x="369" y="101"/>
                  </a:lnTo>
                  <a:lnTo>
                    <a:pt x="302" y="68"/>
                  </a:lnTo>
                  <a:lnTo>
                    <a:pt x="252" y="17"/>
                  </a:lnTo>
                  <a:lnTo>
                    <a:pt x="185" y="1"/>
                  </a:ln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060" name="Google Shape;9060;p145"/>
            <p:cNvSpPr/>
            <p:nvPr/>
          </p:nvSpPr>
          <p:spPr>
            <a:xfrm>
              <a:off x="3565225" y="725325"/>
              <a:ext cx="9225" cy="7150"/>
            </a:xfrm>
            <a:custGeom>
              <a:avLst/>
              <a:gdLst/>
              <a:ahLst/>
              <a:cxnLst/>
              <a:rect l="l" t="t" r="r" b="b"/>
              <a:pathLst>
                <a:path w="369" h="286" extrusionOk="0">
                  <a:moveTo>
                    <a:pt x="101" y="0"/>
                  </a:moveTo>
                  <a:lnTo>
                    <a:pt x="67" y="17"/>
                  </a:lnTo>
                  <a:lnTo>
                    <a:pt x="34" y="34"/>
                  </a:lnTo>
                  <a:lnTo>
                    <a:pt x="0" y="67"/>
                  </a:lnTo>
                  <a:lnTo>
                    <a:pt x="0" y="101"/>
                  </a:lnTo>
                  <a:lnTo>
                    <a:pt x="0" y="134"/>
                  </a:lnTo>
                  <a:lnTo>
                    <a:pt x="17" y="168"/>
                  </a:lnTo>
                  <a:lnTo>
                    <a:pt x="67" y="218"/>
                  </a:lnTo>
                  <a:lnTo>
                    <a:pt x="134" y="252"/>
                  </a:lnTo>
                  <a:lnTo>
                    <a:pt x="201" y="285"/>
                  </a:lnTo>
                  <a:lnTo>
                    <a:pt x="318" y="285"/>
                  </a:lnTo>
                  <a:lnTo>
                    <a:pt x="352" y="252"/>
                  </a:lnTo>
                  <a:lnTo>
                    <a:pt x="369" y="218"/>
                  </a:lnTo>
                  <a:lnTo>
                    <a:pt x="369" y="185"/>
                  </a:lnTo>
                  <a:lnTo>
                    <a:pt x="369" y="151"/>
                  </a:lnTo>
                  <a:lnTo>
                    <a:pt x="352" y="118"/>
                  </a:lnTo>
                  <a:lnTo>
                    <a:pt x="318" y="101"/>
                  </a:lnTo>
                  <a:lnTo>
                    <a:pt x="268" y="84"/>
                  </a:lnTo>
                  <a:lnTo>
                    <a:pt x="218" y="67"/>
                  </a:lnTo>
                  <a:lnTo>
                    <a:pt x="168" y="34"/>
                  </a:lnTo>
                  <a:lnTo>
                    <a:pt x="134" y="17"/>
                  </a:lnTo>
                  <a:lnTo>
                    <a:pt x="101" y="0"/>
                  </a:ln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061" name="Google Shape;9061;p145"/>
            <p:cNvSpPr/>
            <p:nvPr/>
          </p:nvSpPr>
          <p:spPr>
            <a:xfrm>
              <a:off x="3563950" y="703125"/>
              <a:ext cx="10925" cy="17200"/>
            </a:xfrm>
            <a:custGeom>
              <a:avLst/>
              <a:gdLst/>
              <a:ahLst/>
              <a:cxnLst/>
              <a:rect l="l" t="t" r="r" b="b"/>
              <a:pathLst>
                <a:path w="437" h="688" extrusionOk="0">
                  <a:moveTo>
                    <a:pt x="269" y="1"/>
                  </a:moveTo>
                  <a:lnTo>
                    <a:pt x="202" y="17"/>
                  </a:lnTo>
                  <a:lnTo>
                    <a:pt x="152" y="51"/>
                  </a:lnTo>
                  <a:lnTo>
                    <a:pt x="101" y="101"/>
                  </a:lnTo>
                  <a:lnTo>
                    <a:pt x="51" y="151"/>
                  </a:lnTo>
                  <a:lnTo>
                    <a:pt x="18" y="202"/>
                  </a:lnTo>
                  <a:lnTo>
                    <a:pt x="1" y="269"/>
                  </a:lnTo>
                  <a:lnTo>
                    <a:pt x="1" y="336"/>
                  </a:lnTo>
                  <a:lnTo>
                    <a:pt x="1" y="403"/>
                  </a:lnTo>
                  <a:lnTo>
                    <a:pt x="18" y="470"/>
                  </a:lnTo>
                  <a:lnTo>
                    <a:pt x="51" y="537"/>
                  </a:lnTo>
                  <a:lnTo>
                    <a:pt x="101" y="587"/>
                  </a:lnTo>
                  <a:lnTo>
                    <a:pt x="152" y="620"/>
                  </a:lnTo>
                  <a:lnTo>
                    <a:pt x="202" y="654"/>
                  </a:lnTo>
                  <a:lnTo>
                    <a:pt x="269" y="671"/>
                  </a:lnTo>
                  <a:lnTo>
                    <a:pt x="336" y="687"/>
                  </a:lnTo>
                  <a:lnTo>
                    <a:pt x="386" y="671"/>
                  </a:lnTo>
                  <a:lnTo>
                    <a:pt x="420" y="654"/>
                  </a:lnTo>
                  <a:lnTo>
                    <a:pt x="436" y="620"/>
                  </a:lnTo>
                  <a:lnTo>
                    <a:pt x="436" y="587"/>
                  </a:lnTo>
                  <a:lnTo>
                    <a:pt x="436" y="553"/>
                  </a:lnTo>
                  <a:lnTo>
                    <a:pt x="420" y="520"/>
                  </a:lnTo>
                  <a:lnTo>
                    <a:pt x="386" y="486"/>
                  </a:lnTo>
                  <a:lnTo>
                    <a:pt x="336" y="486"/>
                  </a:lnTo>
                  <a:lnTo>
                    <a:pt x="286" y="470"/>
                  </a:lnTo>
                  <a:lnTo>
                    <a:pt x="235" y="436"/>
                  </a:lnTo>
                  <a:lnTo>
                    <a:pt x="202" y="403"/>
                  </a:lnTo>
                  <a:lnTo>
                    <a:pt x="202" y="336"/>
                  </a:lnTo>
                  <a:lnTo>
                    <a:pt x="202" y="285"/>
                  </a:lnTo>
                  <a:lnTo>
                    <a:pt x="235" y="235"/>
                  </a:lnTo>
                  <a:lnTo>
                    <a:pt x="286" y="202"/>
                  </a:lnTo>
                  <a:lnTo>
                    <a:pt x="336" y="202"/>
                  </a:lnTo>
                  <a:lnTo>
                    <a:pt x="386" y="185"/>
                  </a:lnTo>
                  <a:lnTo>
                    <a:pt x="420" y="168"/>
                  </a:lnTo>
                  <a:lnTo>
                    <a:pt x="436" y="135"/>
                  </a:lnTo>
                  <a:lnTo>
                    <a:pt x="436" y="101"/>
                  </a:lnTo>
                  <a:lnTo>
                    <a:pt x="436" y="51"/>
                  </a:lnTo>
                  <a:lnTo>
                    <a:pt x="420" y="17"/>
                  </a:lnTo>
                  <a:lnTo>
                    <a:pt x="386" y="1"/>
                  </a:ln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062" name="Google Shape;9062;p145"/>
            <p:cNvSpPr/>
            <p:nvPr/>
          </p:nvSpPr>
          <p:spPr>
            <a:xfrm>
              <a:off x="3569825" y="715275"/>
              <a:ext cx="11325" cy="17200"/>
            </a:xfrm>
            <a:custGeom>
              <a:avLst/>
              <a:gdLst/>
              <a:ahLst/>
              <a:cxnLst/>
              <a:rect l="l" t="t" r="r" b="b"/>
              <a:pathLst>
                <a:path w="453" h="688" extrusionOk="0">
                  <a:moveTo>
                    <a:pt x="67" y="0"/>
                  </a:moveTo>
                  <a:lnTo>
                    <a:pt x="34" y="34"/>
                  </a:lnTo>
                  <a:lnTo>
                    <a:pt x="17" y="67"/>
                  </a:lnTo>
                  <a:lnTo>
                    <a:pt x="0" y="101"/>
                  </a:lnTo>
                  <a:lnTo>
                    <a:pt x="17" y="134"/>
                  </a:lnTo>
                  <a:lnTo>
                    <a:pt x="34" y="168"/>
                  </a:lnTo>
                  <a:lnTo>
                    <a:pt x="67" y="185"/>
                  </a:lnTo>
                  <a:lnTo>
                    <a:pt x="101" y="201"/>
                  </a:lnTo>
                  <a:lnTo>
                    <a:pt x="168" y="218"/>
                  </a:lnTo>
                  <a:lnTo>
                    <a:pt x="201" y="235"/>
                  </a:lnTo>
                  <a:lnTo>
                    <a:pt x="235" y="285"/>
                  </a:lnTo>
                  <a:lnTo>
                    <a:pt x="252" y="335"/>
                  </a:lnTo>
                  <a:lnTo>
                    <a:pt x="235" y="402"/>
                  </a:lnTo>
                  <a:lnTo>
                    <a:pt x="201" y="453"/>
                  </a:lnTo>
                  <a:lnTo>
                    <a:pt x="168" y="469"/>
                  </a:lnTo>
                  <a:lnTo>
                    <a:pt x="101" y="486"/>
                  </a:lnTo>
                  <a:lnTo>
                    <a:pt x="67" y="503"/>
                  </a:lnTo>
                  <a:lnTo>
                    <a:pt x="34" y="520"/>
                  </a:lnTo>
                  <a:lnTo>
                    <a:pt x="17" y="553"/>
                  </a:lnTo>
                  <a:lnTo>
                    <a:pt x="0" y="587"/>
                  </a:lnTo>
                  <a:lnTo>
                    <a:pt x="17" y="620"/>
                  </a:lnTo>
                  <a:lnTo>
                    <a:pt x="34" y="654"/>
                  </a:lnTo>
                  <a:lnTo>
                    <a:pt x="67" y="687"/>
                  </a:lnTo>
                  <a:lnTo>
                    <a:pt x="185" y="687"/>
                  </a:lnTo>
                  <a:lnTo>
                    <a:pt x="235" y="654"/>
                  </a:lnTo>
                  <a:lnTo>
                    <a:pt x="302" y="637"/>
                  </a:lnTo>
                  <a:lnTo>
                    <a:pt x="352" y="587"/>
                  </a:lnTo>
                  <a:lnTo>
                    <a:pt x="386" y="536"/>
                  </a:lnTo>
                  <a:lnTo>
                    <a:pt x="419" y="486"/>
                  </a:lnTo>
                  <a:lnTo>
                    <a:pt x="453" y="419"/>
                  </a:lnTo>
                  <a:lnTo>
                    <a:pt x="453" y="335"/>
                  </a:lnTo>
                  <a:lnTo>
                    <a:pt x="453" y="268"/>
                  </a:lnTo>
                  <a:lnTo>
                    <a:pt x="419" y="201"/>
                  </a:lnTo>
                  <a:lnTo>
                    <a:pt x="386" y="151"/>
                  </a:lnTo>
                  <a:lnTo>
                    <a:pt x="352" y="101"/>
                  </a:lnTo>
                  <a:lnTo>
                    <a:pt x="302" y="51"/>
                  </a:lnTo>
                  <a:lnTo>
                    <a:pt x="235" y="34"/>
                  </a:lnTo>
                  <a:lnTo>
                    <a:pt x="185" y="0"/>
                  </a:ln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063" name="Google Shape;9063;p145"/>
            <p:cNvSpPr/>
            <p:nvPr/>
          </p:nvSpPr>
          <p:spPr>
            <a:xfrm>
              <a:off x="3569400" y="727425"/>
              <a:ext cx="5050" cy="7975"/>
            </a:xfrm>
            <a:custGeom>
              <a:avLst/>
              <a:gdLst/>
              <a:ahLst/>
              <a:cxnLst/>
              <a:rect l="l" t="t" r="r" b="b"/>
              <a:pathLst>
                <a:path w="202" h="319" extrusionOk="0">
                  <a:moveTo>
                    <a:pt x="101" y="0"/>
                  </a:moveTo>
                  <a:lnTo>
                    <a:pt x="68" y="17"/>
                  </a:lnTo>
                  <a:lnTo>
                    <a:pt x="34" y="34"/>
                  </a:lnTo>
                  <a:lnTo>
                    <a:pt x="17" y="67"/>
                  </a:lnTo>
                  <a:lnTo>
                    <a:pt x="1" y="101"/>
                  </a:lnTo>
                  <a:lnTo>
                    <a:pt x="1" y="218"/>
                  </a:lnTo>
                  <a:lnTo>
                    <a:pt x="17" y="268"/>
                  </a:lnTo>
                  <a:lnTo>
                    <a:pt x="34" y="302"/>
                  </a:lnTo>
                  <a:lnTo>
                    <a:pt x="68" y="318"/>
                  </a:lnTo>
                  <a:lnTo>
                    <a:pt x="151" y="318"/>
                  </a:lnTo>
                  <a:lnTo>
                    <a:pt x="185" y="302"/>
                  </a:lnTo>
                  <a:lnTo>
                    <a:pt x="202" y="268"/>
                  </a:lnTo>
                  <a:lnTo>
                    <a:pt x="202" y="218"/>
                  </a:lnTo>
                  <a:lnTo>
                    <a:pt x="202" y="101"/>
                  </a:lnTo>
                  <a:lnTo>
                    <a:pt x="202" y="67"/>
                  </a:lnTo>
                  <a:lnTo>
                    <a:pt x="185" y="34"/>
                  </a:lnTo>
                  <a:lnTo>
                    <a:pt x="151" y="17"/>
                  </a:lnTo>
                  <a:lnTo>
                    <a:pt x="101" y="0"/>
                  </a:ln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064" name="Google Shape;9064;p145"/>
            <p:cNvSpPr/>
            <p:nvPr/>
          </p:nvSpPr>
          <p:spPr>
            <a:xfrm>
              <a:off x="3569400" y="699775"/>
              <a:ext cx="5050" cy="8400"/>
            </a:xfrm>
            <a:custGeom>
              <a:avLst/>
              <a:gdLst/>
              <a:ahLst/>
              <a:cxnLst/>
              <a:rect l="l" t="t" r="r" b="b"/>
              <a:pathLst>
                <a:path w="202" h="336" extrusionOk="0">
                  <a:moveTo>
                    <a:pt x="101" y="1"/>
                  </a:moveTo>
                  <a:lnTo>
                    <a:pt x="68" y="17"/>
                  </a:lnTo>
                  <a:lnTo>
                    <a:pt x="34" y="34"/>
                  </a:lnTo>
                  <a:lnTo>
                    <a:pt x="17" y="68"/>
                  </a:lnTo>
                  <a:lnTo>
                    <a:pt x="1" y="101"/>
                  </a:lnTo>
                  <a:lnTo>
                    <a:pt x="1" y="235"/>
                  </a:lnTo>
                  <a:lnTo>
                    <a:pt x="17" y="269"/>
                  </a:lnTo>
                  <a:lnTo>
                    <a:pt x="34" y="302"/>
                  </a:lnTo>
                  <a:lnTo>
                    <a:pt x="68" y="319"/>
                  </a:lnTo>
                  <a:lnTo>
                    <a:pt x="101" y="336"/>
                  </a:lnTo>
                  <a:lnTo>
                    <a:pt x="151" y="319"/>
                  </a:lnTo>
                  <a:lnTo>
                    <a:pt x="185" y="302"/>
                  </a:lnTo>
                  <a:lnTo>
                    <a:pt x="202" y="269"/>
                  </a:lnTo>
                  <a:lnTo>
                    <a:pt x="202" y="235"/>
                  </a:lnTo>
                  <a:lnTo>
                    <a:pt x="202" y="101"/>
                  </a:lnTo>
                  <a:lnTo>
                    <a:pt x="202" y="68"/>
                  </a:lnTo>
                  <a:lnTo>
                    <a:pt x="185" y="34"/>
                  </a:lnTo>
                  <a:lnTo>
                    <a:pt x="151" y="17"/>
                  </a:lnTo>
                  <a:lnTo>
                    <a:pt x="101" y="1"/>
                  </a:ln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9065" name="Google Shape;9065;p145"/>
          <p:cNvSpPr/>
          <p:nvPr/>
        </p:nvSpPr>
        <p:spPr>
          <a:xfrm>
            <a:off x="7293625" y="1238128"/>
            <a:ext cx="577200" cy="276300"/>
          </a:xfrm>
          <a:prstGeom prst="leftArrow">
            <a:avLst>
              <a:gd name="adj1" fmla="val 50000"/>
              <a:gd name="adj2" fmla="val 50000"/>
            </a:avLst>
          </a:prstGeom>
          <a:solidFill>
            <a:schemeClr val="accent4"/>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66" name="Google Shape;9066;p145"/>
          <p:cNvSpPr/>
          <p:nvPr/>
        </p:nvSpPr>
        <p:spPr>
          <a:xfrm rot="10798213">
            <a:off x="3289969" y="3295691"/>
            <a:ext cx="577200" cy="276300"/>
          </a:xfrm>
          <a:prstGeom prst="leftArrow">
            <a:avLst>
              <a:gd name="adj1" fmla="val 50000"/>
              <a:gd name="adj2" fmla="val 50000"/>
            </a:avLst>
          </a:prstGeom>
          <a:solidFill>
            <a:schemeClr val="accent4"/>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67" name="Google Shape;9067;p145"/>
          <p:cNvSpPr/>
          <p:nvPr/>
        </p:nvSpPr>
        <p:spPr>
          <a:xfrm rot="-5403572">
            <a:off x="5775814" y="2581755"/>
            <a:ext cx="577500" cy="276300"/>
          </a:xfrm>
          <a:prstGeom prst="leftArrow">
            <a:avLst>
              <a:gd name="adj1" fmla="val 50000"/>
              <a:gd name="adj2" fmla="val 50000"/>
            </a:avLst>
          </a:prstGeom>
          <a:solidFill>
            <a:schemeClr val="accent4"/>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68" name="Google Shape;9068;p145"/>
          <p:cNvSpPr/>
          <p:nvPr/>
        </p:nvSpPr>
        <p:spPr>
          <a:xfrm rot="10800000">
            <a:off x="6170725" y="4065103"/>
            <a:ext cx="577200" cy="276300"/>
          </a:xfrm>
          <a:prstGeom prst="leftArrow">
            <a:avLst>
              <a:gd name="adj1" fmla="val 50000"/>
              <a:gd name="adj2" fmla="val 50000"/>
            </a:avLst>
          </a:prstGeom>
          <a:solidFill>
            <a:schemeClr val="accent4"/>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9069" name="Google Shape;9069;p145"/>
          <p:cNvGrpSpPr/>
          <p:nvPr/>
        </p:nvGrpSpPr>
        <p:grpSpPr>
          <a:xfrm>
            <a:off x="7966213" y="1193810"/>
            <a:ext cx="363201" cy="364939"/>
            <a:chOff x="260725" y="477825"/>
            <a:chExt cx="88800" cy="89225"/>
          </a:xfrm>
        </p:grpSpPr>
        <p:sp>
          <p:nvSpPr>
            <p:cNvPr id="9070" name="Google Shape;9070;p145"/>
            <p:cNvSpPr/>
            <p:nvPr/>
          </p:nvSpPr>
          <p:spPr>
            <a:xfrm>
              <a:off x="317675" y="531025"/>
              <a:ext cx="31850" cy="36025"/>
            </a:xfrm>
            <a:custGeom>
              <a:avLst/>
              <a:gdLst/>
              <a:ahLst/>
              <a:cxnLst/>
              <a:rect l="l" t="t" r="r" b="b"/>
              <a:pathLst>
                <a:path w="1274" h="1441" extrusionOk="0">
                  <a:moveTo>
                    <a:pt x="101" y="0"/>
                  </a:moveTo>
                  <a:lnTo>
                    <a:pt x="68" y="17"/>
                  </a:lnTo>
                  <a:lnTo>
                    <a:pt x="34" y="34"/>
                  </a:lnTo>
                  <a:lnTo>
                    <a:pt x="17" y="67"/>
                  </a:lnTo>
                  <a:lnTo>
                    <a:pt x="1" y="117"/>
                  </a:lnTo>
                  <a:lnTo>
                    <a:pt x="17" y="151"/>
                  </a:lnTo>
                  <a:lnTo>
                    <a:pt x="51" y="184"/>
                  </a:lnTo>
                  <a:lnTo>
                    <a:pt x="84" y="201"/>
                  </a:lnTo>
                  <a:lnTo>
                    <a:pt x="302" y="285"/>
                  </a:lnTo>
                  <a:lnTo>
                    <a:pt x="486" y="385"/>
                  </a:lnTo>
                  <a:lnTo>
                    <a:pt x="654" y="503"/>
                  </a:lnTo>
                  <a:lnTo>
                    <a:pt x="805" y="653"/>
                  </a:lnTo>
                  <a:lnTo>
                    <a:pt x="922" y="804"/>
                  </a:lnTo>
                  <a:lnTo>
                    <a:pt x="1006" y="972"/>
                  </a:lnTo>
                  <a:lnTo>
                    <a:pt x="1056" y="1156"/>
                  </a:lnTo>
                  <a:lnTo>
                    <a:pt x="1073" y="1340"/>
                  </a:lnTo>
                  <a:lnTo>
                    <a:pt x="1073" y="1374"/>
                  </a:lnTo>
                  <a:lnTo>
                    <a:pt x="1106" y="1407"/>
                  </a:lnTo>
                  <a:lnTo>
                    <a:pt x="1140" y="1424"/>
                  </a:lnTo>
                  <a:lnTo>
                    <a:pt x="1173" y="1441"/>
                  </a:lnTo>
                  <a:lnTo>
                    <a:pt x="1207" y="1424"/>
                  </a:lnTo>
                  <a:lnTo>
                    <a:pt x="1240" y="1407"/>
                  </a:lnTo>
                  <a:lnTo>
                    <a:pt x="1257" y="1374"/>
                  </a:lnTo>
                  <a:lnTo>
                    <a:pt x="1274" y="1340"/>
                  </a:lnTo>
                  <a:lnTo>
                    <a:pt x="1274" y="1223"/>
                  </a:lnTo>
                  <a:lnTo>
                    <a:pt x="1257" y="1122"/>
                  </a:lnTo>
                  <a:lnTo>
                    <a:pt x="1190" y="905"/>
                  </a:lnTo>
                  <a:lnTo>
                    <a:pt x="1089" y="704"/>
                  </a:lnTo>
                  <a:lnTo>
                    <a:pt x="972" y="536"/>
                  </a:lnTo>
                  <a:lnTo>
                    <a:pt x="805" y="369"/>
                  </a:lnTo>
                  <a:lnTo>
                    <a:pt x="604" y="218"/>
                  </a:lnTo>
                  <a:lnTo>
                    <a:pt x="386" y="101"/>
                  </a:lnTo>
                  <a:lnTo>
                    <a:pt x="135" y="0"/>
                  </a:ln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071" name="Google Shape;9071;p145"/>
            <p:cNvSpPr/>
            <p:nvPr/>
          </p:nvSpPr>
          <p:spPr>
            <a:xfrm>
              <a:off x="260725" y="531025"/>
              <a:ext cx="31425" cy="36025"/>
            </a:xfrm>
            <a:custGeom>
              <a:avLst/>
              <a:gdLst/>
              <a:ahLst/>
              <a:cxnLst/>
              <a:rect l="l" t="t" r="r" b="b"/>
              <a:pathLst>
                <a:path w="1257" h="1441" extrusionOk="0">
                  <a:moveTo>
                    <a:pt x="1156" y="0"/>
                  </a:moveTo>
                  <a:lnTo>
                    <a:pt x="1123" y="17"/>
                  </a:lnTo>
                  <a:lnTo>
                    <a:pt x="872" y="101"/>
                  </a:lnTo>
                  <a:lnTo>
                    <a:pt x="654" y="235"/>
                  </a:lnTo>
                  <a:lnTo>
                    <a:pt x="470" y="369"/>
                  </a:lnTo>
                  <a:lnTo>
                    <a:pt x="302" y="536"/>
                  </a:lnTo>
                  <a:lnTo>
                    <a:pt x="185" y="720"/>
                  </a:lnTo>
                  <a:lnTo>
                    <a:pt x="84" y="905"/>
                  </a:lnTo>
                  <a:lnTo>
                    <a:pt x="17" y="1122"/>
                  </a:lnTo>
                  <a:lnTo>
                    <a:pt x="1" y="1223"/>
                  </a:lnTo>
                  <a:lnTo>
                    <a:pt x="1" y="1340"/>
                  </a:lnTo>
                  <a:lnTo>
                    <a:pt x="17" y="1374"/>
                  </a:lnTo>
                  <a:lnTo>
                    <a:pt x="34" y="1407"/>
                  </a:lnTo>
                  <a:lnTo>
                    <a:pt x="68" y="1424"/>
                  </a:lnTo>
                  <a:lnTo>
                    <a:pt x="101" y="1441"/>
                  </a:lnTo>
                  <a:lnTo>
                    <a:pt x="135" y="1424"/>
                  </a:lnTo>
                  <a:lnTo>
                    <a:pt x="168" y="1407"/>
                  </a:lnTo>
                  <a:lnTo>
                    <a:pt x="202" y="1374"/>
                  </a:lnTo>
                  <a:lnTo>
                    <a:pt x="202" y="1340"/>
                  </a:lnTo>
                  <a:lnTo>
                    <a:pt x="218" y="1156"/>
                  </a:lnTo>
                  <a:lnTo>
                    <a:pt x="269" y="972"/>
                  </a:lnTo>
                  <a:lnTo>
                    <a:pt x="352" y="804"/>
                  </a:lnTo>
                  <a:lnTo>
                    <a:pt x="470" y="653"/>
                  </a:lnTo>
                  <a:lnTo>
                    <a:pt x="604" y="519"/>
                  </a:lnTo>
                  <a:lnTo>
                    <a:pt x="771" y="385"/>
                  </a:lnTo>
                  <a:lnTo>
                    <a:pt x="972" y="285"/>
                  </a:lnTo>
                  <a:lnTo>
                    <a:pt x="1190" y="201"/>
                  </a:lnTo>
                  <a:lnTo>
                    <a:pt x="1223" y="184"/>
                  </a:lnTo>
                  <a:lnTo>
                    <a:pt x="1240" y="151"/>
                  </a:lnTo>
                  <a:lnTo>
                    <a:pt x="1257" y="117"/>
                  </a:lnTo>
                  <a:lnTo>
                    <a:pt x="1240" y="84"/>
                  </a:lnTo>
                  <a:lnTo>
                    <a:pt x="1223" y="34"/>
                  </a:lnTo>
                  <a:lnTo>
                    <a:pt x="1207" y="17"/>
                  </a:lnTo>
                  <a:lnTo>
                    <a:pt x="1156" y="0"/>
                  </a:ln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072" name="Google Shape;9072;p145"/>
            <p:cNvSpPr/>
            <p:nvPr/>
          </p:nvSpPr>
          <p:spPr>
            <a:xfrm>
              <a:off x="273300" y="477825"/>
              <a:ext cx="62825" cy="62850"/>
            </a:xfrm>
            <a:custGeom>
              <a:avLst/>
              <a:gdLst/>
              <a:ahLst/>
              <a:cxnLst/>
              <a:rect l="l" t="t" r="r" b="b"/>
              <a:pathLst>
                <a:path w="2513" h="2514" extrusionOk="0">
                  <a:moveTo>
                    <a:pt x="1374" y="202"/>
                  </a:moveTo>
                  <a:lnTo>
                    <a:pt x="1474" y="219"/>
                  </a:lnTo>
                  <a:lnTo>
                    <a:pt x="1575" y="252"/>
                  </a:lnTo>
                  <a:lnTo>
                    <a:pt x="1675" y="286"/>
                  </a:lnTo>
                  <a:lnTo>
                    <a:pt x="1859" y="386"/>
                  </a:lnTo>
                  <a:lnTo>
                    <a:pt x="2010" y="503"/>
                  </a:lnTo>
                  <a:lnTo>
                    <a:pt x="2144" y="671"/>
                  </a:lnTo>
                  <a:lnTo>
                    <a:pt x="2228" y="838"/>
                  </a:lnTo>
                  <a:lnTo>
                    <a:pt x="2261" y="939"/>
                  </a:lnTo>
                  <a:lnTo>
                    <a:pt x="2295" y="1039"/>
                  </a:lnTo>
                  <a:lnTo>
                    <a:pt x="2312" y="1140"/>
                  </a:lnTo>
                  <a:lnTo>
                    <a:pt x="2312" y="1257"/>
                  </a:lnTo>
                  <a:lnTo>
                    <a:pt x="2312" y="1358"/>
                  </a:lnTo>
                  <a:lnTo>
                    <a:pt x="2295" y="1475"/>
                  </a:lnTo>
                  <a:lnTo>
                    <a:pt x="2261" y="1575"/>
                  </a:lnTo>
                  <a:lnTo>
                    <a:pt x="2228" y="1659"/>
                  </a:lnTo>
                  <a:lnTo>
                    <a:pt x="2144" y="1843"/>
                  </a:lnTo>
                  <a:lnTo>
                    <a:pt x="2010" y="1994"/>
                  </a:lnTo>
                  <a:lnTo>
                    <a:pt x="1859" y="2128"/>
                  </a:lnTo>
                  <a:lnTo>
                    <a:pt x="1675" y="2229"/>
                  </a:lnTo>
                  <a:lnTo>
                    <a:pt x="1575" y="2262"/>
                  </a:lnTo>
                  <a:lnTo>
                    <a:pt x="1474" y="2296"/>
                  </a:lnTo>
                  <a:lnTo>
                    <a:pt x="1374" y="2312"/>
                  </a:lnTo>
                  <a:lnTo>
                    <a:pt x="1156" y="2312"/>
                  </a:lnTo>
                  <a:lnTo>
                    <a:pt x="1055" y="2296"/>
                  </a:lnTo>
                  <a:lnTo>
                    <a:pt x="955" y="2262"/>
                  </a:lnTo>
                  <a:lnTo>
                    <a:pt x="854" y="2229"/>
                  </a:lnTo>
                  <a:lnTo>
                    <a:pt x="670" y="2128"/>
                  </a:lnTo>
                  <a:lnTo>
                    <a:pt x="519" y="1994"/>
                  </a:lnTo>
                  <a:lnTo>
                    <a:pt x="385" y="1843"/>
                  </a:lnTo>
                  <a:lnTo>
                    <a:pt x="285" y="1659"/>
                  </a:lnTo>
                  <a:lnTo>
                    <a:pt x="251" y="1575"/>
                  </a:lnTo>
                  <a:lnTo>
                    <a:pt x="235" y="1475"/>
                  </a:lnTo>
                  <a:lnTo>
                    <a:pt x="218" y="1358"/>
                  </a:lnTo>
                  <a:lnTo>
                    <a:pt x="201" y="1257"/>
                  </a:lnTo>
                  <a:lnTo>
                    <a:pt x="218" y="1140"/>
                  </a:lnTo>
                  <a:lnTo>
                    <a:pt x="235" y="1039"/>
                  </a:lnTo>
                  <a:lnTo>
                    <a:pt x="251" y="939"/>
                  </a:lnTo>
                  <a:lnTo>
                    <a:pt x="285" y="838"/>
                  </a:lnTo>
                  <a:lnTo>
                    <a:pt x="385" y="671"/>
                  </a:lnTo>
                  <a:lnTo>
                    <a:pt x="519" y="503"/>
                  </a:lnTo>
                  <a:lnTo>
                    <a:pt x="670" y="386"/>
                  </a:lnTo>
                  <a:lnTo>
                    <a:pt x="854" y="286"/>
                  </a:lnTo>
                  <a:lnTo>
                    <a:pt x="955" y="252"/>
                  </a:lnTo>
                  <a:lnTo>
                    <a:pt x="1055" y="219"/>
                  </a:lnTo>
                  <a:lnTo>
                    <a:pt x="1156" y="202"/>
                  </a:lnTo>
                  <a:close/>
                  <a:moveTo>
                    <a:pt x="1139" y="1"/>
                  </a:moveTo>
                  <a:lnTo>
                    <a:pt x="1005" y="18"/>
                  </a:lnTo>
                  <a:lnTo>
                    <a:pt x="888" y="51"/>
                  </a:lnTo>
                  <a:lnTo>
                    <a:pt x="771" y="101"/>
                  </a:lnTo>
                  <a:lnTo>
                    <a:pt x="670" y="152"/>
                  </a:lnTo>
                  <a:lnTo>
                    <a:pt x="553" y="219"/>
                  </a:lnTo>
                  <a:lnTo>
                    <a:pt x="469" y="286"/>
                  </a:lnTo>
                  <a:lnTo>
                    <a:pt x="369" y="369"/>
                  </a:lnTo>
                  <a:lnTo>
                    <a:pt x="302" y="453"/>
                  </a:lnTo>
                  <a:lnTo>
                    <a:pt x="218" y="554"/>
                  </a:lnTo>
                  <a:lnTo>
                    <a:pt x="151" y="654"/>
                  </a:lnTo>
                  <a:lnTo>
                    <a:pt x="101" y="771"/>
                  </a:lnTo>
                  <a:lnTo>
                    <a:pt x="67" y="889"/>
                  </a:lnTo>
                  <a:lnTo>
                    <a:pt x="34" y="1006"/>
                  </a:lnTo>
                  <a:lnTo>
                    <a:pt x="17" y="1123"/>
                  </a:lnTo>
                  <a:lnTo>
                    <a:pt x="0" y="1257"/>
                  </a:lnTo>
                  <a:lnTo>
                    <a:pt x="17" y="1391"/>
                  </a:lnTo>
                  <a:lnTo>
                    <a:pt x="34" y="1508"/>
                  </a:lnTo>
                  <a:lnTo>
                    <a:pt x="67" y="1626"/>
                  </a:lnTo>
                  <a:lnTo>
                    <a:pt x="101" y="1743"/>
                  </a:lnTo>
                  <a:lnTo>
                    <a:pt x="151" y="1860"/>
                  </a:lnTo>
                  <a:lnTo>
                    <a:pt x="218" y="1961"/>
                  </a:lnTo>
                  <a:lnTo>
                    <a:pt x="302" y="2061"/>
                  </a:lnTo>
                  <a:lnTo>
                    <a:pt x="369" y="2145"/>
                  </a:lnTo>
                  <a:lnTo>
                    <a:pt x="469" y="2229"/>
                  </a:lnTo>
                  <a:lnTo>
                    <a:pt x="553" y="2296"/>
                  </a:lnTo>
                  <a:lnTo>
                    <a:pt x="670" y="2363"/>
                  </a:lnTo>
                  <a:lnTo>
                    <a:pt x="771" y="2413"/>
                  </a:lnTo>
                  <a:lnTo>
                    <a:pt x="888" y="2463"/>
                  </a:lnTo>
                  <a:lnTo>
                    <a:pt x="1005" y="2480"/>
                  </a:lnTo>
                  <a:lnTo>
                    <a:pt x="1139" y="2497"/>
                  </a:lnTo>
                  <a:lnTo>
                    <a:pt x="1256" y="2513"/>
                  </a:lnTo>
                  <a:lnTo>
                    <a:pt x="1390" y="2497"/>
                  </a:lnTo>
                  <a:lnTo>
                    <a:pt x="1508" y="2480"/>
                  </a:lnTo>
                  <a:lnTo>
                    <a:pt x="1642" y="2463"/>
                  </a:lnTo>
                  <a:lnTo>
                    <a:pt x="1742" y="2413"/>
                  </a:lnTo>
                  <a:lnTo>
                    <a:pt x="1859" y="2363"/>
                  </a:lnTo>
                  <a:lnTo>
                    <a:pt x="1960" y="2296"/>
                  </a:lnTo>
                  <a:lnTo>
                    <a:pt x="2060" y="2229"/>
                  </a:lnTo>
                  <a:lnTo>
                    <a:pt x="2144" y="2145"/>
                  </a:lnTo>
                  <a:lnTo>
                    <a:pt x="2228" y="2061"/>
                  </a:lnTo>
                  <a:lnTo>
                    <a:pt x="2295" y="1961"/>
                  </a:lnTo>
                  <a:lnTo>
                    <a:pt x="2362" y="1860"/>
                  </a:lnTo>
                  <a:lnTo>
                    <a:pt x="2412" y="1743"/>
                  </a:lnTo>
                  <a:lnTo>
                    <a:pt x="2462" y="1626"/>
                  </a:lnTo>
                  <a:lnTo>
                    <a:pt x="2496" y="1508"/>
                  </a:lnTo>
                  <a:lnTo>
                    <a:pt x="2513" y="1391"/>
                  </a:lnTo>
                  <a:lnTo>
                    <a:pt x="2513" y="1257"/>
                  </a:lnTo>
                  <a:lnTo>
                    <a:pt x="2513" y="1123"/>
                  </a:lnTo>
                  <a:lnTo>
                    <a:pt x="2496" y="1006"/>
                  </a:lnTo>
                  <a:lnTo>
                    <a:pt x="2462" y="889"/>
                  </a:lnTo>
                  <a:lnTo>
                    <a:pt x="2412" y="771"/>
                  </a:lnTo>
                  <a:lnTo>
                    <a:pt x="2362" y="654"/>
                  </a:lnTo>
                  <a:lnTo>
                    <a:pt x="2295" y="554"/>
                  </a:lnTo>
                  <a:lnTo>
                    <a:pt x="2228" y="453"/>
                  </a:lnTo>
                  <a:lnTo>
                    <a:pt x="2144" y="369"/>
                  </a:lnTo>
                  <a:lnTo>
                    <a:pt x="2060" y="286"/>
                  </a:lnTo>
                  <a:lnTo>
                    <a:pt x="1960" y="219"/>
                  </a:lnTo>
                  <a:lnTo>
                    <a:pt x="1859" y="152"/>
                  </a:lnTo>
                  <a:lnTo>
                    <a:pt x="1742" y="101"/>
                  </a:lnTo>
                  <a:lnTo>
                    <a:pt x="1642" y="51"/>
                  </a:lnTo>
                  <a:lnTo>
                    <a:pt x="1508" y="18"/>
                  </a:lnTo>
                  <a:lnTo>
                    <a:pt x="1390" y="1"/>
                  </a:ln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9073" name="Google Shape;9073;p145"/>
          <p:cNvGrpSpPr/>
          <p:nvPr/>
        </p:nvGrpSpPr>
        <p:grpSpPr>
          <a:xfrm>
            <a:off x="5890841" y="1969373"/>
            <a:ext cx="347470" cy="347470"/>
            <a:chOff x="2758250" y="3538175"/>
            <a:chExt cx="100950" cy="100950"/>
          </a:xfrm>
        </p:grpSpPr>
        <p:sp>
          <p:nvSpPr>
            <p:cNvPr id="9074" name="Google Shape;9074;p145"/>
            <p:cNvSpPr/>
            <p:nvPr/>
          </p:nvSpPr>
          <p:spPr>
            <a:xfrm>
              <a:off x="2782125" y="3538175"/>
              <a:ext cx="53200" cy="52800"/>
            </a:xfrm>
            <a:custGeom>
              <a:avLst/>
              <a:gdLst/>
              <a:ahLst/>
              <a:cxnLst/>
              <a:rect l="l" t="t" r="r" b="b"/>
              <a:pathLst>
                <a:path w="2128" h="2112" extrusionOk="0">
                  <a:moveTo>
                    <a:pt x="1927" y="202"/>
                  </a:moveTo>
                  <a:lnTo>
                    <a:pt x="1927" y="1910"/>
                  </a:lnTo>
                  <a:lnTo>
                    <a:pt x="201" y="1910"/>
                  </a:lnTo>
                  <a:lnTo>
                    <a:pt x="201" y="202"/>
                  </a:lnTo>
                  <a:close/>
                  <a:moveTo>
                    <a:pt x="67" y="1"/>
                  </a:moveTo>
                  <a:lnTo>
                    <a:pt x="34" y="17"/>
                  </a:lnTo>
                  <a:lnTo>
                    <a:pt x="17" y="51"/>
                  </a:lnTo>
                  <a:lnTo>
                    <a:pt x="0" y="101"/>
                  </a:lnTo>
                  <a:lnTo>
                    <a:pt x="0" y="2011"/>
                  </a:lnTo>
                  <a:lnTo>
                    <a:pt x="17" y="2061"/>
                  </a:lnTo>
                  <a:lnTo>
                    <a:pt x="34" y="2078"/>
                  </a:lnTo>
                  <a:lnTo>
                    <a:pt x="67" y="2111"/>
                  </a:lnTo>
                  <a:lnTo>
                    <a:pt x="2061" y="2111"/>
                  </a:lnTo>
                  <a:lnTo>
                    <a:pt x="2094" y="2078"/>
                  </a:lnTo>
                  <a:lnTo>
                    <a:pt x="2128" y="2061"/>
                  </a:lnTo>
                  <a:lnTo>
                    <a:pt x="2128" y="2011"/>
                  </a:lnTo>
                  <a:lnTo>
                    <a:pt x="2128" y="101"/>
                  </a:lnTo>
                  <a:lnTo>
                    <a:pt x="2128" y="51"/>
                  </a:lnTo>
                  <a:lnTo>
                    <a:pt x="2094" y="17"/>
                  </a:lnTo>
                  <a:lnTo>
                    <a:pt x="2061" y="1"/>
                  </a:ln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075" name="Google Shape;9075;p145"/>
            <p:cNvSpPr/>
            <p:nvPr/>
          </p:nvSpPr>
          <p:spPr>
            <a:xfrm>
              <a:off x="2758250" y="3586350"/>
              <a:ext cx="53200" cy="52775"/>
            </a:xfrm>
            <a:custGeom>
              <a:avLst/>
              <a:gdLst/>
              <a:ahLst/>
              <a:cxnLst/>
              <a:rect l="l" t="t" r="r" b="b"/>
              <a:pathLst>
                <a:path w="2128" h="2111" extrusionOk="0">
                  <a:moveTo>
                    <a:pt x="1927" y="201"/>
                  </a:moveTo>
                  <a:lnTo>
                    <a:pt x="1927" y="1910"/>
                  </a:lnTo>
                  <a:lnTo>
                    <a:pt x="202" y="1910"/>
                  </a:lnTo>
                  <a:lnTo>
                    <a:pt x="202" y="201"/>
                  </a:lnTo>
                  <a:close/>
                  <a:moveTo>
                    <a:pt x="68" y="0"/>
                  </a:moveTo>
                  <a:lnTo>
                    <a:pt x="34" y="34"/>
                  </a:lnTo>
                  <a:lnTo>
                    <a:pt x="17" y="67"/>
                  </a:lnTo>
                  <a:lnTo>
                    <a:pt x="1" y="101"/>
                  </a:lnTo>
                  <a:lnTo>
                    <a:pt x="1" y="2010"/>
                  </a:lnTo>
                  <a:lnTo>
                    <a:pt x="17" y="2060"/>
                  </a:lnTo>
                  <a:lnTo>
                    <a:pt x="34" y="2094"/>
                  </a:lnTo>
                  <a:lnTo>
                    <a:pt x="68" y="2111"/>
                  </a:lnTo>
                  <a:lnTo>
                    <a:pt x="2061" y="2111"/>
                  </a:lnTo>
                  <a:lnTo>
                    <a:pt x="2094" y="2094"/>
                  </a:lnTo>
                  <a:lnTo>
                    <a:pt x="2111" y="2060"/>
                  </a:lnTo>
                  <a:lnTo>
                    <a:pt x="2128" y="2010"/>
                  </a:lnTo>
                  <a:lnTo>
                    <a:pt x="2128" y="101"/>
                  </a:lnTo>
                  <a:lnTo>
                    <a:pt x="2111" y="67"/>
                  </a:lnTo>
                  <a:lnTo>
                    <a:pt x="2094" y="34"/>
                  </a:lnTo>
                  <a:lnTo>
                    <a:pt x="2061" y="0"/>
                  </a:ln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076" name="Google Shape;9076;p145"/>
            <p:cNvSpPr/>
            <p:nvPr/>
          </p:nvSpPr>
          <p:spPr>
            <a:xfrm>
              <a:off x="2806400" y="3586350"/>
              <a:ext cx="52800" cy="52775"/>
            </a:xfrm>
            <a:custGeom>
              <a:avLst/>
              <a:gdLst/>
              <a:ahLst/>
              <a:cxnLst/>
              <a:rect l="l" t="t" r="r" b="b"/>
              <a:pathLst>
                <a:path w="2112" h="2111" extrusionOk="0">
                  <a:moveTo>
                    <a:pt x="1911" y="201"/>
                  </a:moveTo>
                  <a:lnTo>
                    <a:pt x="1911" y="1910"/>
                  </a:lnTo>
                  <a:lnTo>
                    <a:pt x="202" y="1910"/>
                  </a:lnTo>
                  <a:lnTo>
                    <a:pt x="202" y="201"/>
                  </a:lnTo>
                  <a:close/>
                  <a:moveTo>
                    <a:pt x="51" y="0"/>
                  </a:moveTo>
                  <a:lnTo>
                    <a:pt x="18" y="34"/>
                  </a:lnTo>
                  <a:lnTo>
                    <a:pt x="1" y="67"/>
                  </a:lnTo>
                  <a:lnTo>
                    <a:pt x="1" y="101"/>
                  </a:lnTo>
                  <a:lnTo>
                    <a:pt x="1" y="2010"/>
                  </a:lnTo>
                  <a:lnTo>
                    <a:pt x="1" y="2060"/>
                  </a:lnTo>
                  <a:lnTo>
                    <a:pt x="18" y="2094"/>
                  </a:lnTo>
                  <a:lnTo>
                    <a:pt x="51" y="2111"/>
                  </a:lnTo>
                  <a:lnTo>
                    <a:pt x="2061" y="2111"/>
                  </a:lnTo>
                  <a:lnTo>
                    <a:pt x="2078" y="2094"/>
                  </a:lnTo>
                  <a:lnTo>
                    <a:pt x="2112" y="2060"/>
                  </a:lnTo>
                  <a:lnTo>
                    <a:pt x="2112" y="2010"/>
                  </a:lnTo>
                  <a:lnTo>
                    <a:pt x="2112" y="101"/>
                  </a:lnTo>
                  <a:lnTo>
                    <a:pt x="2112" y="67"/>
                  </a:lnTo>
                  <a:lnTo>
                    <a:pt x="2078" y="34"/>
                  </a:lnTo>
                  <a:lnTo>
                    <a:pt x="2061" y="0"/>
                  </a:ln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077" name="Google Shape;9077;p145"/>
            <p:cNvSpPr/>
            <p:nvPr/>
          </p:nvSpPr>
          <p:spPr>
            <a:xfrm>
              <a:off x="2797200" y="3550325"/>
              <a:ext cx="23900" cy="25575"/>
            </a:xfrm>
            <a:custGeom>
              <a:avLst/>
              <a:gdLst/>
              <a:ahLst/>
              <a:cxnLst/>
              <a:rect l="l" t="t" r="r" b="b"/>
              <a:pathLst>
                <a:path w="956" h="1023" extrusionOk="0">
                  <a:moveTo>
                    <a:pt x="486" y="218"/>
                  </a:moveTo>
                  <a:lnTo>
                    <a:pt x="620" y="620"/>
                  </a:lnTo>
                  <a:lnTo>
                    <a:pt x="335" y="620"/>
                  </a:lnTo>
                  <a:lnTo>
                    <a:pt x="486" y="218"/>
                  </a:lnTo>
                  <a:close/>
                  <a:moveTo>
                    <a:pt x="369" y="1"/>
                  </a:moveTo>
                  <a:lnTo>
                    <a:pt x="0" y="1022"/>
                  </a:lnTo>
                  <a:lnTo>
                    <a:pt x="201" y="1022"/>
                  </a:lnTo>
                  <a:lnTo>
                    <a:pt x="285" y="771"/>
                  </a:lnTo>
                  <a:lnTo>
                    <a:pt x="670" y="771"/>
                  </a:lnTo>
                  <a:lnTo>
                    <a:pt x="754" y="1022"/>
                  </a:lnTo>
                  <a:lnTo>
                    <a:pt x="955" y="1022"/>
                  </a:lnTo>
                  <a:lnTo>
                    <a:pt x="603" y="1"/>
                  </a:ln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078" name="Google Shape;9078;p145"/>
            <p:cNvSpPr/>
            <p:nvPr/>
          </p:nvSpPr>
          <p:spPr>
            <a:xfrm>
              <a:off x="2776250" y="3601000"/>
              <a:ext cx="18875" cy="25575"/>
            </a:xfrm>
            <a:custGeom>
              <a:avLst/>
              <a:gdLst/>
              <a:ahLst/>
              <a:cxnLst/>
              <a:rect l="l" t="t" r="r" b="b"/>
              <a:pathLst>
                <a:path w="755" h="1023" extrusionOk="0">
                  <a:moveTo>
                    <a:pt x="369" y="151"/>
                  </a:moveTo>
                  <a:lnTo>
                    <a:pt x="436" y="168"/>
                  </a:lnTo>
                  <a:lnTo>
                    <a:pt x="487" y="185"/>
                  </a:lnTo>
                  <a:lnTo>
                    <a:pt x="520" y="235"/>
                  </a:lnTo>
                  <a:lnTo>
                    <a:pt x="537" y="285"/>
                  </a:lnTo>
                  <a:lnTo>
                    <a:pt x="520" y="352"/>
                  </a:lnTo>
                  <a:lnTo>
                    <a:pt x="487" y="402"/>
                  </a:lnTo>
                  <a:lnTo>
                    <a:pt x="436" y="419"/>
                  </a:lnTo>
                  <a:lnTo>
                    <a:pt x="369" y="436"/>
                  </a:lnTo>
                  <a:lnTo>
                    <a:pt x="185" y="436"/>
                  </a:lnTo>
                  <a:lnTo>
                    <a:pt x="185" y="151"/>
                  </a:lnTo>
                  <a:close/>
                  <a:moveTo>
                    <a:pt x="386" y="570"/>
                  </a:moveTo>
                  <a:lnTo>
                    <a:pt x="453" y="587"/>
                  </a:lnTo>
                  <a:lnTo>
                    <a:pt x="520" y="620"/>
                  </a:lnTo>
                  <a:lnTo>
                    <a:pt x="554" y="670"/>
                  </a:lnTo>
                  <a:lnTo>
                    <a:pt x="570" y="737"/>
                  </a:lnTo>
                  <a:lnTo>
                    <a:pt x="554" y="788"/>
                  </a:lnTo>
                  <a:lnTo>
                    <a:pt x="520" y="838"/>
                  </a:lnTo>
                  <a:lnTo>
                    <a:pt x="470" y="855"/>
                  </a:lnTo>
                  <a:lnTo>
                    <a:pt x="369" y="871"/>
                  </a:lnTo>
                  <a:lnTo>
                    <a:pt x="185" y="871"/>
                  </a:lnTo>
                  <a:lnTo>
                    <a:pt x="185" y="570"/>
                  </a:lnTo>
                  <a:close/>
                  <a:moveTo>
                    <a:pt x="1" y="0"/>
                  </a:moveTo>
                  <a:lnTo>
                    <a:pt x="1" y="1022"/>
                  </a:lnTo>
                  <a:lnTo>
                    <a:pt x="487" y="1022"/>
                  </a:lnTo>
                  <a:lnTo>
                    <a:pt x="554" y="1005"/>
                  </a:lnTo>
                  <a:lnTo>
                    <a:pt x="621" y="972"/>
                  </a:lnTo>
                  <a:lnTo>
                    <a:pt x="671" y="938"/>
                  </a:lnTo>
                  <a:lnTo>
                    <a:pt x="704" y="905"/>
                  </a:lnTo>
                  <a:lnTo>
                    <a:pt x="738" y="855"/>
                  </a:lnTo>
                  <a:lnTo>
                    <a:pt x="755" y="804"/>
                  </a:lnTo>
                  <a:lnTo>
                    <a:pt x="755" y="737"/>
                  </a:lnTo>
                  <a:lnTo>
                    <a:pt x="755" y="687"/>
                  </a:lnTo>
                  <a:lnTo>
                    <a:pt x="738" y="637"/>
                  </a:lnTo>
                  <a:lnTo>
                    <a:pt x="688" y="570"/>
                  </a:lnTo>
                  <a:lnTo>
                    <a:pt x="621" y="520"/>
                  </a:lnTo>
                  <a:lnTo>
                    <a:pt x="537" y="486"/>
                  </a:lnTo>
                  <a:lnTo>
                    <a:pt x="604" y="453"/>
                  </a:lnTo>
                  <a:lnTo>
                    <a:pt x="671" y="419"/>
                  </a:lnTo>
                  <a:lnTo>
                    <a:pt x="704" y="352"/>
                  </a:lnTo>
                  <a:lnTo>
                    <a:pt x="721" y="268"/>
                  </a:lnTo>
                  <a:lnTo>
                    <a:pt x="704" y="218"/>
                  </a:lnTo>
                  <a:lnTo>
                    <a:pt x="688" y="151"/>
                  </a:lnTo>
                  <a:lnTo>
                    <a:pt x="671" y="118"/>
                  </a:lnTo>
                  <a:lnTo>
                    <a:pt x="637" y="67"/>
                  </a:lnTo>
                  <a:lnTo>
                    <a:pt x="587" y="51"/>
                  </a:lnTo>
                  <a:lnTo>
                    <a:pt x="537" y="17"/>
                  </a:lnTo>
                  <a:lnTo>
                    <a:pt x="470" y="0"/>
                  </a:ln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079" name="Google Shape;9079;p145"/>
            <p:cNvSpPr/>
            <p:nvPr/>
          </p:nvSpPr>
          <p:spPr>
            <a:xfrm>
              <a:off x="2821500" y="3600150"/>
              <a:ext cx="22200" cy="26425"/>
            </a:xfrm>
            <a:custGeom>
              <a:avLst/>
              <a:gdLst/>
              <a:ahLst/>
              <a:cxnLst/>
              <a:rect l="l" t="t" r="r" b="b"/>
              <a:pathLst>
                <a:path w="888" h="1057" extrusionOk="0">
                  <a:moveTo>
                    <a:pt x="469" y="1"/>
                  </a:moveTo>
                  <a:lnTo>
                    <a:pt x="369" y="18"/>
                  </a:lnTo>
                  <a:lnTo>
                    <a:pt x="268" y="34"/>
                  </a:lnTo>
                  <a:lnTo>
                    <a:pt x="201" y="85"/>
                  </a:lnTo>
                  <a:lnTo>
                    <a:pt x="134" y="135"/>
                  </a:lnTo>
                  <a:lnTo>
                    <a:pt x="67" y="219"/>
                  </a:lnTo>
                  <a:lnTo>
                    <a:pt x="34" y="302"/>
                  </a:lnTo>
                  <a:lnTo>
                    <a:pt x="0" y="403"/>
                  </a:lnTo>
                  <a:lnTo>
                    <a:pt x="0" y="520"/>
                  </a:lnTo>
                  <a:lnTo>
                    <a:pt x="0" y="637"/>
                  </a:lnTo>
                  <a:lnTo>
                    <a:pt x="34" y="755"/>
                  </a:lnTo>
                  <a:lnTo>
                    <a:pt x="67" y="838"/>
                  </a:lnTo>
                  <a:lnTo>
                    <a:pt x="134" y="922"/>
                  </a:lnTo>
                  <a:lnTo>
                    <a:pt x="201" y="972"/>
                  </a:lnTo>
                  <a:lnTo>
                    <a:pt x="268" y="1023"/>
                  </a:lnTo>
                  <a:lnTo>
                    <a:pt x="369" y="1039"/>
                  </a:lnTo>
                  <a:lnTo>
                    <a:pt x="469" y="1056"/>
                  </a:lnTo>
                  <a:lnTo>
                    <a:pt x="553" y="1039"/>
                  </a:lnTo>
                  <a:lnTo>
                    <a:pt x="637" y="1023"/>
                  </a:lnTo>
                  <a:lnTo>
                    <a:pt x="704" y="989"/>
                  </a:lnTo>
                  <a:lnTo>
                    <a:pt x="754" y="956"/>
                  </a:lnTo>
                  <a:lnTo>
                    <a:pt x="804" y="905"/>
                  </a:lnTo>
                  <a:lnTo>
                    <a:pt x="854" y="838"/>
                  </a:lnTo>
                  <a:lnTo>
                    <a:pt x="871" y="771"/>
                  </a:lnTo>
                  <a:lnTo>
                    <a:pt x="888" y="704"/>
                  </a:lnTo>
                  <a:lnTo>
                    <a:pt x="704" y="704"/>
                  </a:lnTo>
                  <a:lnTo>
                    <a:pt x="670" y="771"/>
                  </a:lnTo>
                  <a:lnTo>
                    <a:pt x="620" y="838"/>
                  </a:lnTo>
                  <a:lnTo>
                    <a:pt x="553" y="872"/>
                  </a:lnTo>
                  <a:lnTo>
                    <a:pt x="469" y="889"/>
                  </a:lnTo>
                  <a:lnTo>
                    <a:pt x="402" y="889"/>
                  </a:lnTo>
                  <a:lnTo>
                    <a:pt x="352" y="872"/>
                  </a:lnTo>
                  <a:lnTo>
                    <a:pt x="302" y="838"/>
                  </a:lnTo>
                  <a:lnTo>
                    <a:pt x="268" y="788"/>
                  </a:lnTo>
                  <a:lnTo>
                    <a:pt x="235" y="738"/>
                  </a:lnTo>
                  <a:lnTo>
                    <a:pt x="201" y="688"/>
                  </a:lnTo>
                  <a:lnTo>
                    <a:pt x="184" y="604"/>
                  </a:lnTo>
                  <a:lnTo>
                    <a:pt x="184" y="520"/>
                  </a:lnTo>
                  <a:lnTo>
                    <a:pt x="184" y="453"/>
                  </a:lnTo>
                  <a:lnTo>
                    <a:pt x="201" y="369"/>
                  </a:lnTo>
                  <a:lnTo>
                    <a:pt x="218" y="319"/>
                  </a:lnTo>
                  <a:lnTo>
                    <a:pt x="268" y="269"/>
                  </a:lnTo>
                  <a:lnTo>
                    <a:pt x="302" y="219"/>
                  </a:lnTo>
                  <a:lnTo>
                    <a:pt x="352" y="185"/>
                  </a:lnTo>
                  <a:lnTo>
                    <a:pt x="402" y="168"/>
                  </a:lnTo>
                  <a:lnTo>
                    <a:pt x="469" y="168"/>
                  </a:lnTo>
                  <a:lnTo>
                    <a:pt x="553" y="185"/>
                  </a:lnTo>
                  <a:lnTo>
                    <a:pt x="620" y="219"/>
                  </a:lnTo>
                  <a:lnTo>
                    <a:pt x="687" y="286"/>
                  </a:lnTo>
                  <a:lnTo>
                    <a:pt x="704" y="369"/>
                  </a:lnTo>
                  <a:lnTo>
                    <a:pt x="888" y="369"/>
                  </a:lnTo>
                  <a:lnTo>
                    <a:pt x="871" y="286"/>
                  </a:lnTo>
                  <a:lnTo>
                    <a:pt x="854" y="202"/>
                  </a:lnTo>
                  <a:lnTo>
                    <a:pt x="804" y="152"/>
                  </a:lnTo>
                  <a:lnTo>
                    <a:pt x="754" y="101"/>
                  </a:lnTo>
                  <a:lnTo>
                    <a:pt x="687" y="51"/>
                  </a:lnTo>
                  <a:lnTo>
                    <a:pt x="620" y="18"/>
                  </a:lnTo>
                  <a:lnTo>
                    <a:pt x="553" y="1"/>
                  </a:ln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9083"/>
        <p:cNvGrpSpPr/>
        <p:nvPr/>
      </p:nvGrpSpPr>
      <p:grpSpPr>
        <a:xfrm>
          <a:off x="0" y="0"/>
          <a:ext cx="0" cy="0"/>
          <a:chOff x="0" y="0"/>
          <a:chExt cx="0" cy="0"/>
        </a:xfrm>
      </p:grpSpPr>
      <p:pic>
        <p:nvPicPr>
          <p:cNvPr id="9084" name="Google Shape;9084;p146"/>
          <p:cNvPicPr preferRelativeResize="0"/>
          <p:nvPr/>
        </p:nvPicPr>
        <p:blipFill rotWithShape="1">
          <a:blip r:embed="rId3">
            <a:alphaModFix/>
          </a:blip>
          <a:srcRect l="8642" t="4519" r="8889" b="20769"/>
          <a:stretch/>
        </p:blipFill>
        <p:spPr>
          <a:xfrm>
            <a:off x="3659775" y="1185275"/>
            <a:ext cx="5350799" cy="3842849"/>
          </a:xfrm>
          <a:prstGeom prst="rect">
            <a:avLst/>
          </a:prstGeom>
          <a:noFill/>
          <a:ln>
            <a:noFill/>
          </a:ln>
          <a:effectLst>
            <a:outerShdw blurRad="57150" dist="19050" dir="5400000" algn="bl" rotWithShape="0">
              <a:srgbClr val="000000">
                <a:alpha val="50000"/>
              </a:srgbClr>
            </a:outerShdw>
          </a:effectLst>
        </p:spPr>
      </p:pic>
      <p:sp>
        <p:nvSpPr>
          <p:cNvPr id="9085" name="Google Shape;9085;p146"/>
          <p:cNvSpPr txBox="1">
            <a:spLocks noGrp="1"/>
          </p:cNvSpPr>
          <p:nvPr>
            <p:ph type="title"/>
          </p:nvPr>
        </p:nvSpPr>
        <p:spPr>
          <a:xfrm>
            <a:off x="241203" y="189825"/>
            <a:ext cx="8661600" cy="572700"/>
          </a:xfrm>
          <a:prstGeom prst="rect">
            <a:avLst/>
          </a:prstGeom>
          <a:noFill/>
          <a:ln>
            <a:noFill/>
          </a:ln>
        </p:spPr>
        <p:txBody>
          <a:bodyPr spcFirstLastPara="1" wrap="square" lIns="68550" tIns="34275" rIns="68550" bIns="34275" anchor="b" anchorCtr="0">
            <a:normAutofit/>
          </a:bodyPr>
          <a:lstStyle/>
          <a:p>
            <a:pPr marL="0" lvl="0" indent="0" algn="l" rtl="0">
              <a:spcBef>
                <a:spcPts val="0"/>
              </a:spcBef>
              <a:spcAft>
                <a:spcPts val="0"/>
              </a:spcAft>
              <a:buSzPts val="2400"/>
              <a:buNone/>
            </a:pPr>
            <a:r>
              <a:rPr lang="en" sz="2531"/>
              <a:t>Details needed to substantiate </a:t>
            </a:r>
            <a:endParaRPr/>
          </a:p>
        </p:txBody>
      </p:sp>
      <p:sp>
        <p:nvSpPr>
          <p:cNvPr id="9086" name="Google Shape;9086;p146"/>
          <p:cNvSpPr/>
          <p:nvPr/>
        </p:nvSpPr>
        <p:spPr>
          <a:xfrm>
            <a:off x="605925" y="1259315"/>
            <a:ext cx="778800" cy="761700"/>
          </a:xfrm>
          <a:prstGeom prst="ellipse">
            <a:avLst/>
          </a:prstGeom>
          <a:solidFill>
            <a:schemeClr val="accent4"/>
          </a:solidFill>
          <a:ln>
            <a:noFill/>
          </a:ln>
          <a:effectLst>
            <a:outerShdw blurRad="342900" dist="114300" dir="5400000" algn="bl" rotWithShape="0">
              <a:schemeClr val="lt2">
                <a:alpha val="49410"/>
              </a:schemeClr>
            </a:outerShdw>
          </a:effectLst>
        </p:spPr>
        <p:txBody>
          <a:bodyPr spcFirstLastPara="1" wrap="square" lIns="91400" tIns="91400" rIns="91400" bIns="91400" anchor="ctr" anchorCtr="0">
            <a:noAutofit/>
          </a:bodyPr>
          <a:lstStyle/>
          <a:p>
            <a:pPr marL="365663" marR="182831" lvl="0" indent="0" algn="l" rtl="0">
              <a:lnSpc>
                <a:spcPct val="115000"/>
              </a:lnSpc>
              <a:spcBef>
                <a:spcPts val="0"/>
              </a:spcBef>
              <a:spcAft>
                <a:spcPts val="0"/>
              </a:spcAft>
              <a:buClr>
                <a:srgbClr val="000000"/>
              </a:buClr>
              <a:buSzPts val="1000"/>
              <a:buFont typeface="Arial"/>
              <a:buNone/>
            </a:pPr>
            <a:endParaRPr sz="1000" b="1" i="0" u="none" strike="noStrike" cap="none">
              <a:solidFill>
                <a:srgbClr val="D02030"/>
              </a:solidFill>
              <a:latin typeface="Inter Medium"/>
              <a:ea typeface="Inter Medium"/>
              <a:cs typeface="Inter Medium"/>
              <a:sym typeface="Inter Medium"/>
            </a:endParaRPr>
          </a:p>
        </p:txBody>
      </p:sp>
      <p:sp>
        <p:nvSpPr>
          <p:cNvPr id="9087" name="Google Shape;9087;p146"/>
          <p:cNvSpPr txBox="1"/>
          <p:nvPr/>
        </p:nvSpPr>
        <p:spPr>
          <a:xfrm>
            <a:off x="659775" y="2282250"/>
            <a:ext cx="2459700" cy="415500"/>
          </a:xfrm>
          <a:prstGeom prst="rect">
            <a:avLst/>
          </a:prstGeom>
          <a:noFill/>
          <a:ln>
            <a:noFill/>
          </a:ln>
        </p:spPr>
        <p:txBody>
          <a:bodyPr spcFirstLastPara="1" wrap="square" lIns="91425" tIns="91425" rIns="91425" bIns="91425" anchor="t" anchorCtr="0">
            <a:spAutoFit/>
          </a:bodyPr>
          <a:lstStyle/>
          <a:p>
            <a:pPr marL="342900" lvl="0" indent="-311151" algn="l" rtl="0">
              <a:lnSpc>
                <a:spcPct val="130000"/>
              </a:lnSpc>
              <a:spcBef>
                <a:spcPts val="1000"/>
              </a:spcBef>
              <a:spcAft>
                <a:spcPts val="0"/>
              </a:spcAft>
              <a:buClr>
                <a:srgbClr val="4D4D4F"/>
              </a:buClr>
              <a:buSzPts val="1500"/>
              <a:buFont typeface="Inter"/>
              <a:buChar char="•"/>
            </a:pPr>
            <a:r>
              <a:rPr lang="en" sz="1500" b="1">
                <a:solidFill>
                  <a:schemeClr val="accent4"/>
                </a:solidFill>
                <a:latin typeface="Inter"/>
                <a:ea typeface="Inter"/>
                <a:cs typeface="Inter"/>
                <a:sym typeface="Inter"/>
              </a:rPr>
              <a:t>Name </a:t>
            </a:r>
            <a:r>
              <a:rPr lang="en" sz="1500">
                <a:solidFill>
                  <a:srgbClr val="4D4D4F"/>
                </a:solidFill>
                <a:latin typeface="Inter"/>
                <a:ea typeface="Inter"/>
                <a:cs typeface="Inter"/>
                <a:sym typeface="Inter"/>
              </a:rPr>
              <a:t>of the provider   </a:t>
            </a:r>
            <a:endParaRPr sz="1500">
              <a:solidFill>
                <a:srgbClr val="4D4D4F"/>
              </a:solidFill>
              <a:latin typeface="Inter"/>
              <a:ea typeface="Inter"/>
              <a:cs typeface="Inter"/>
              <a:sym typeface="Inter"/>
            </a:endParaRPr>
          </a:p>
        </p:txBody>
      </p:sp>
      <p:grpSp>
        <p:nvGrpSpPr>
          <p:cNvPr id="9088" name="Google Shape;9088;p146"/>
          <p:cNvGrpSpPr/>
          <p:nvPr/>
        </p:nvGrpSpPr>
        <p:grpSpPr>
          <a:xfrm>
            <a:off x="766725" y="1411574"/>
            <a:ext cx="457196" cy="457198"/>
            <a:chOff x="260725" y="477825"/>
            <a:chExt cx="88800" cy="89225"/>
          </a:xfrm>
        </p:grpSpPr>
        <p:sp>
          <p:nvSpPr>
            <p:cNvPr id="9089" name="Google Shape;9089;p146"/>
            <p:cNvSpPr/>
            <p:nvPr/>
          </p:nvSpPr>
          <p:spPr>
            <a:xfrm>
              <a:off x="317675" y="531025"/>
              <a:ext cx="31850" cy="36025"/>
            </a:xfrm>
            <a:custGeom>
              <a:avLst/>
              <a:gdLst/>
              <a:ahLst/>
              <a:cxnLst/>
              <a:rect l="l" t="t" r="r" b="b"/>
              <a:pathLst>
                <a:path w="1274" h="1441" extrusionOk="0">
                  <a:moveTo>
                    <a:pt x="101" y="0"/>
                  </a:moveTo>
                  <a:lnTo>
                    <a:pt x="68" y="17"/>
                  </a:lnTo>
                  <a:lnTo>
                    <a:pt x="34" y="34"/>
                  </a:lnTo>
                  <a:lnTo>
                    <a:pt x="17" y="67"/>
                  </a:lnTo>
                  <a:lnTo>
                    <a:pt x="1" y="117"/>
                  </a:lnTo>
                  <a:lnTo>
                    <a:pt x="17" y="151"/>
                  </a:lnTo>
                  <a:lnTo>
                    <a:pt x="51" y="184"/>
                  </a:lnTo>
                  <a:lnTo>
                    <a:pt x="84" y="201"/>
                  </a:lnTo>
                  <a:lnTo>
                    <a:pt x="302" y="285"/>
                  </a:lnTo>
                  <a:lnTo>
                    <a:pt x="486" y="385"/>
                  </a:lnTo>
                  <a:lnTo>
                    <a:pt x="654" y="503"/>
                  </a:lnTo>
                  <a:lnTo>
                    <a:pt x="805" y="653"/>
                  </a:lnTo>
                  <a:lnTo>
                    <a:pt x="922" y="804"/>
                  </a:lnTo>
                  <a:lnTo>
                    <a:pt x="1006" y="972"/>
                  </a:lnTo>
                  <a:lnTo>
                    <a:pt x="1056" y="1156"/>
                  </a:lnTo>
                  <a:lnTo>
                    <a:pt x="1073" y="1340"/>
                  </a:lnTo>
                  <a:lnTo>
                    <a:pt x="1073" y="1374"/>
                  </a:lnTo>
                  <a:lnTo>
                    <a:pt x="1106" y="1407"/>
                  </a:lnTo>
                  <a:lnTo>
                    <a:pt x="1140" y="1424"/>
                  </a:lnTo>
                  <a:lnTo>
                    <a:pt x="1173" y="1441"/>
                  </a:lnTo>
                  <a:lnTo>
                    <a:pt x="1207" y="1424"/>
                  </a:lnTo>
                  <a:lnTo>
                    <a:pt x="1240" y="1407"/>
                  </a:lnTo>
                  <a:lnTo>
                    <a:pt x="1257" y="1374"/>
                  </a:lnTo>
                  <a:lnTo>
                    <a:pt x="1274" y="1340"/>
                  </a:lnTo>
                  <a:lnTo>
                    <a:pt x="1274" y="1223"/>
                  </a:lnTo>
                  <a:lnTo>
                    <a:pt x="1257" y="1122"/>
                  </a:lnTo>
                  <a:lnTo>
                    <a:pt x="1190" y="905"/>
                  </a:lnTo>
                  <a:lnTo>
                    <a:pt x="1089" y="704"/>
                  </a:lnTo>
                  <a:lnTo>
                    <a:pt x="972" y="536"/>
                  </a:lnTo>
                  <a:lnTo>
                    <a:pt x="805" y="369"/>
                  </a:lnTo>
                  <a:lnTo>
                    <a:pt x="604" y="218"/>
                  </a:lnTo>
                  <a:lnTo>
                    <a:pt x="386" y="101"/>
                  </a:lnTo>
                  <a:lnTo>
                    <a:pt x="135" y="0"/>
                  </a:ln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090" name="Google Shape;9090;p146"/>
            <p:cNvSpPr/>
            <p:nvPr/>
          </p:nvSpPr>
          <p:spPr>
            <a:xfrm>
              <a:off x="260725" y="531025"/>
              <a:ext cx="31425" cy="36025"/>
            </a:xfrm>
            <a:custGeom>
              <a:avLst/>
              <a:gdLst/>
              <a:ahLst/>
              <a:cxnLst/>
              <a:rect l="l" t="t" r="r" b="b"/>
              <a:pathLst>
                <a:path w="1257" h="1441" extrusionOk="0">
                  <a:moveTo>
                    <a:pt x="1156" y="0"/>
                  </a:moveTo>
                  <a:lnTo>
                    <a:pt x="1123" y="17"/>
                  </a:lnTo>
                  <a:lnTo>
                    <a:pt x="872" y="101"/>
                  </a:lnTo>
                  <a:lnTo>
                    <a:pt x="654" y="235"/>
                  </a:lnTo>
                  <a:lnTo>
                    <a:pt x="470" y="369"/>
                  </a:lnTo>
                  <a:lnTo>
                    <a:pt x="302" y="536"/>
                  </a:lnTo>
                  <a:lnTo>
                    <a:pt x="185" y="720"/>
                  </a:lnTo>
                  <a:lnTo>
                    <a:pt x="84" y="905"/>
                  </a:lnTo>
                  <a:lnTo>
                    <a:pt x="17" y="1122"/>
                  </a:lnTo>
                  <a:lnTo>
                    <a:pt x="1" y="1223"/>
                  </a:lnTo>
                  <a:lnTo>
                    <a:pt x="1" y="1340"/>
                  </a:lnTo>
                  <a:lnTo>
                    <a:pt x="17" y="1374"/>
                  </a:lnTo>
                  <a:lnTo>
                    <a:pt x="34" y="1407"/>
                  </a:lnTo>
                  <a:lnTo>
                    <a:pt x="68" y="1424"/>
                  </a:lnTo>
                  <a:lnTo>
                    <a:pt x="101" y="1441"/>
                  </a:lnTo>
                  <a:lnTo>
                    <a:pt x="135" y="1424"/>
                  </a:lnTo>
                  <a:lnTo>
                    <a:pt x="168" y="1407"/>
                  </a:lnTo>
                  <a:lnTo>
                    <a:pt x="202" y="1374"/>
                  </a:lnTo>
                  <a:lnTo>
                    <a:pt x="202" y="1340"/>
                  </a:lnTo>
                  <a:lnTo>
                    <a:pt x="218" y="1156"/>
                  </a:lnTo>
                  <a:lnTo>
                    <a:pt x="269" y="972"/>
                  </a:lnTo>
                  <a:lnTo>
                    <a:pt x="352" y="804"/>
                  </a:lnTo>
                  <a:lnTo>
                    <a:pt x="470" y="653"/>
                  </a:lnTo>
                  <a:lnTo>
                    <a:pt x="604" y="519"/>
                  </a:lnTo>
                  <a:lnTo>
                    <a:pt x="771" y="385"/>
                  </a:lnTo>
                  <a:lnTo>
                    <a:pt x="972" y="285"/>
                  </a:lnTo>
                  <a:lnTo>
                    <a:pt x="1190" y="201"/>
                  </a:lnTo>
                  <a:lnTo>
                    <a:pt x="1223" y="184"/>
                  </a:lnTo>
                  <a:lnTo>
                    <a:pt x="1240" y="151"/>
                  </a:lnTo>
                  <a:lnTo>
                    <a:pt x="1257" y="117"/>
                  </a:lnTo>
                  <a:lnTo>
                    <a:pt x="1240" y="84"/>
                  </a:lnTo>
                  <a:lnTo>
                    <a:pt x="1223" y="34"/>
                  </a:lnTo>
                  <a:lnTo>
                    <a:pt x="1207" y="17"/>
                  </a:lnTo>
                  <a:lnTo>
                    <a:pt x="1156" y="0"/>
                  </a:ln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091" name="Google Shape;9091;p146"/>
            <p:cNvSpPr/>
            <p:nvPr/>
          </p:nvSpPr>
          <p:spPr>
            <a:xfrm>
              <a:off x="273300" y="477825"/>
              <a:ext cx="62825" cy="62850"/>
            </a:xfrm>
            <a:custGeom>
              <a:avLst/>
              <a:gdLst/>
              <a:ahLst/>
              <a:cxnLst/>
              <a:rect l="l" t="t" r="r" b="b"/>
              <a:pathLst>
                <a:path w="2513" h="2514" extrusionOk="0">
                  <a:moveTo>
                    <a:pt x="1374" y="202"/>
                  </a:moveTo>
                  <a:lnTo>
                    <a:pt x="1474" y="219"/>
                  </a:lnTo>
                  <a:lnTo>
                    <a:pt x="1575" y="252"/>
                  </a:lnTo>
                  <a:lnTo>
                    <a:pt x="1675" y="286"/>
                  </a:lnTo>
                  <a:lnTo>
                    <a:pt x="1859" y="386"/>
                  </a:lnTo>
                  <a:lnTo>
                    <a:pt x="2010" y="503"/>
                  </a:lnTo>
                  <a:lnTo>
                    <a:pt x="2144" y="671"/>
                  </a:lnTo>
                  <a:lnTo>
                    <a:pt x="2228" y="838"/>
                  </a:lnTo>
                  <a:lnTo>
                    <a:pt x="2261" y="939"/>
                  </a:lnTo>
                  <a:lnTo>
                    <a:pt x="2295" y="1039"/>
                  </a:lnTo>
                  <a:lnTo>
                    <a:pt x="2312" y="1140"/>
                  </a:lnTo>
                  <a:lnTo>
                    <a:pt x="2312" y="1257"/>
                  </a:lnTo>
                  <a:lnTo>
                    <a:pt x="2312" y="1358"/>
                  </a:lnTo>
                  <a:lnTo>
                    <a:pt x="2295" y="1475"/>
                  </a:lnTo>
                  <a:lnTo>
                    <a:pt x="2261" y="1575"/>
                  </a:lnTo>
                  <a:lnTo>
                    <a:pt x="2228" y="1659"/>
                  </a:lnTo>
                  <a:lnTo>
                    <a:pt x="2144" y="1843"/>
                  </a:lnTo>
                  <a:lnTo>
                    <a:pt x="2010" y="1994"/>
                  </a:lnTo>
                  <a:lnTo>
                    <a:pt x="1859" y="2128"/>
                  </a:lnTo>
                  <a:lnTo>
                    <a:pt x="1675" y="2229"/>
                  </a:lnTo>
                  <a:lnTo>
                    <a:pt x="1575" y="2262"/>
                  </a:lnTo>
                  <a:lnTo>
                    <a:pt x="1474" y="2296"/>
                  </a:lnTo>
                  <a:lnTo>
                    <a:pt x="1374" y="2312"/>
                  </a:lnTo>
                  <a:lnTo>
                    <a:pt x="1156" y="2312"/>
                  </a:lnTo>
                  <a:lnTo>
                    <a:pt x="1055" y="2296"/>
                  </a:lnTo>
                  <a:lnTo>
                    <a:pt x="955" y="2262"/>
                  </a:lnTo>
                  <a:lnTo>
                    <a:pt x="854" y="2229"/>
                  </a:lnTo>
                  <a:lnTo>
                    <a:pt x="670" y="2128"/>
                  </a:lnTo>
                  <a:lnTo>
                    <a:pt x="519" y="1994"/>
                  </a:lnTo>
                  <a:lnTo>
                    <a:pt x="385" y="1843"/>
                  </a:lnTo>
                  <a:lnTo>
                    <a:pt x="285" y="1659"/>
                  </a:lnTo>
                  <a:lnTo>
                    <a:pt x="251" y="1575"/>
                  </a:lnTo>
                  <a:lnTo>
                    <a:pt x="235" y="1475"/>
                  </a:lnTo>
                  <a:lnTo>
                    <a:pt x="218" y="1358"/>
                  </a:lnTo>
                  <a:lnTo>
                    <a:pt x="201" y="1257"/>
                  </a:lnTo>
                  <a:lnTo>
                    <a:pt x="218" y="1140"/>
                  </a:lnTo>
                  <a:lnTo>
                    <a:pt x="235" y="1039"/>
                  </a:lnTo>
                  <a:lnTo>
                    <a:pt x="251" y="939"/>
                  </a:lnTo>
                  <a:lnTo>
                    <a:pt x="285" y="838"/>
                  </a:lnTo>
                  <a:lnTo>
                    <a:pt x="385" y="671"/>
                  </a:lnTo>
                  <a:lnTo>
                    <a:pt x="519" y="503"/>
                  </a:lnTo>
                  <a:lnTo>
                    <a:pt x="670" y="386"/>
                  </a:lnTo>
                  <a:lnTo>
                    <a:pt x="854" y="286"/>
                  </a:lnTo>
                  <a:lnTo>
                    <a:pt x="955" y="252"/>
                  </a:lnTo>
                  <a:lnTo>
                    <a:pt x="1055" y="219"/>
                  </a:lnTo>
                  <a:lnTo>
                    <a:pt x="1156" y="202"/>
                  </a:lnTo>
                  <a:close/>
                  <a:moveTo>
                    <a:pt x="1139" y="1"/>
                  </a:moveTo>
                  <a:lnTo>
                    <a:pt x="1005" y="18"/>
                  </a:lnTo>
                  <a:lnTo>
                    <a:pt x="888" y="51"/>
                  </a:lnTo>
                  <a:lnTo>
                    <a:pt x="771" y="101"/>
                  </a:lnTo>
                  <a:lnTo>
                    <a:pt x="670" y="152"/>
                  </a:lnTo>
                  <a:lnTo>
                    <a:pt x="553" y="219"/>
                  </a:lnTo>
                  <a:lnTo>
                    <a:pt x="469" y="286"/>
                  </a:lnTo>
                  <a:lnTo>
                    <a:pt x="369" y="369"/>
                  </a:lnTo>
                  <a:lnTo>
                    <a:pt x="302" y="453"/>
                  </a:lnTo>
                  <a:lnTo>
                    <a:pt x="218" y="554"/>
                  </a:lnTo>
                  <a:lnTo>
                    <a:pt x="151" y="654"/>
                  </a:lnTo>
                  <a:lnTo>
                    <a:pt x="101" y="771"/>
                  </a:lnTo>
                  <a:lnTo>
                    <a:pt x="67" y="889"/>
                  </a:lnTo>
                  <a:lnTo>
                    <a:pt x="34" y="1006"/>
                  </a:lnTo>
                  <a:lnTo>
                    <a:pt x="17" y="1123"/>
                  </a:lnTo>
                  <a:lnTo>
                    <a:pt x="0" y="1257"/>
                  </a:lnTo>
                  <a:lnTo>
                    <a:pt x="17" y="1391"/>
                  </a:lnTo>
                  <a:lnTo>
                    <a:pt x="34" y="1508"/>
                  </a:lnTo>
                  <a:lnTo>
                    <a:pt x="67" y="1626"/>
                  </a:lnTo>
                  <a:lnTo>
                    <a:pt x="101" y="1743"/>
                  </a:lnTo>
                  <a:lnTo>
                    <a:pt x="151" y="1860"/>
                  </a:lnTo>
                  <a:lnTo>
                    <a:pt x="218" y="1961"/>
                  </a:lnTo>
                  <a:lnTo>
                    <a:pt x="302" y="2061"/>
                  </a:lnTo>
                  <a:lnTo>
                    <a:pt x="369" y="2145"/>
                  </a:lnTo>
                  <a:lnTo>
                    <a:pt x="469" y="2229"/>
                  </a:lnTo>
                  <a:lnTo>
                    <a:pt x="553" y="2296"/>
                  </a:lnTo>
                  <a:lnTo>
                    <a:pt x="670" y="2363"/>
                  </a:lnTo>
                  <a:lnTo>
                    <a:pt x="771" y="2413"/>
                  </a:lnTo>
                  <a:lnTo>
                    <a:pt x="888" y="2463"/>
                  </a:lnTo>
                  <a:lnTo>
                    <a:pt x="1005" y="2480"/>
                  </a:lnTo>
                  <a:lnTo>
                    <a:pt x="1139" y="2497"/>
                  </a:lnTo>
                  <a:lnTo>
                    <a:pt x="1256" y="2513"/>
                  </a:lnTo>
                  <a:lnTo>
                    <a:pt x="1390" y="2497"/>
                  </a:lnTo>
                  <a:lnTo>
                    <a:pt x="1508" y="2480"/>
                  </a:lnTo>
                  <a:lnTo>
                    <a:pt x="1642" y="2463"/>
                  </a:lnTo>
                  <a:lnTo>
                    <a:pt x="1742" y="2413"/>
                  </a:lnTo>
                  <a:lnTo>
                    <a:pt x="1859" y="2363"/>
                  </a:lnTo>
                  <a:lnTo>
                    <a:pt x="1960" y="2296"/>
                  </a:lnTo>
                  <a:lnTo>
                    <a:pt x="2060" y="2229"/>
                  </a:lnTo>
                  <a:lnTo>
                    <a:pt x="2144" y="2145"/>
                  </a:lnTo>
                  <a:lnTo>
                    <a:pt x="2228" y="2061"/>
                  </a:lnTo>
                  <a:lnTo>
                    <a:pt x="2295" y="1961"/>
                  </a:lnTo>
                  <a:lnTo>
                    <a:pt x="2362" y="1860"/>
                  </a:lnTo>
                  <a:lnTo>
                    <a:pt x="2412" y="1743"/>
                  </a:lnTo>
                  <a:lnTo>
                    <a:pt x="2462" y="1626"/>
                  </a:lnTo>
                  <a:lnTo>
                    <a:pt x="2496" y="1508"/>
                  </a:lnTo>
                  <a:lnTo>
                    <a:pt x="2513" y="1391"/>
                  </a:lnTo>
                  <a:lnTo>
                    <a:pt x="2513" y="1257"/>
                  </a:lnTo>
                  <a:lnTo>
                    <a:pt x="2513" y="1123"/>
                  </a:lnTo>
                  <a:lnTo>
                    <a:pt x="2496" y="1006"/>
                  </a:lnTo>
                  <a:lnTo>
                    <a:pt x="2462" y="889"/>
                  </a:lnTo>
                  <a:lnTo>
                    <a:pt x="2412" y="771"/>
                  </a:lnTo>
                  <a:lnTo>
                    <a:pt x="2362" y="654"/>
                  </a:lnTo>
                  <a:lnTo>
                    <a:pt x="2295" y="554"/>
                  </a:lnTo>
                  <a:lnTo>
                    <a:pt x="2228" y="453"/>
                  </a:lnTo>
                  <a:lnTo>
                    <a:pt x="2144" y="369"/>
                  </a:lnTo>
                  <a:lnTo>
                    <a:pt x="2060" y="286"/>
                  </a:lnTo>
                  <a:lnTo>
                    <a:pt x="1960" y="219"/>
                  </a:lnTo>
                  <a:lnTo>
                    <a:pt x="1859" y="152"/>
                  </a:lnTo>
                  <a:lnTo>
                    <a:pt x="1742" y="101"/>
                  </a:lnTo>
                  <a:lnTo>
                    <a:pt x="1642" y="51"/>
                  </a:lnTo>
                  <a:lnTo>
                    <a:pt x="1508" y="18"/>
                  </a:lnTo>
                  <a:lnTo>
                    <a:pt x="1390" y="1"/>
                  </a:ln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9092" name="Google Shape;9092;p146"/>
          <p:cNvSpPr/>
          <p:nvPr/>
        </p:nvSpPr>
        <p:spPr>
          <a:xfrm>
            <a:off x="3666575" y="1195525"/>
            <a:ext cx="5350800" cy="3843000"/>
          </a:xfrm>
          <a:prstGeom prst="rect">
            <a:avLst/>
          </a:prstGeom>
          <a:solidFill>
            <a:srgbClr val="7C868F">
              <a:alpha val="60000"/>
            </a:srgbClr>
          </a:solidFill>
          <a:ln w="9525" cap="flat" cmpd="sng">
            <a:solidFill>
              <a:srgbClr val="B0B6BC"/>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Inter"/>
              <a:ea typeface="Inter"/>
              <a:cs typeface="Inter"/>
              <a:sym typeface="Inter"/>
            </a:endParaRPr>
          </a:p>
        </p:txBody>
      </p:sp>
      <p:pic>
        <p:nvPicPr>
          <p:cNvPr id="9093" name="Google Shape;9093;p146"/>
          <p:cNvPicPr preferRelativeResize="0"/>
          <p:nvPr/>
        </p:nvPicPr>
        <p:blipFill rotWithShape="1">
          <a:blip r:embed="rId3">
            <a:alphaModFix/>
          </a:blip>
          <a:srcRect l="30378" t="5956" r="35544" b="88591"/>
          <a:stretch/>
        </p:blipFill>
        <p:spPr>
          <a:xfrm>
            <a:off x="5069950" y="1259325"/>
            <a:ext cx="2210975" cy="280425"/>
          </a:xfrm>
          <a:prstGeom prst="rect">
            <a:avLst/>
          </a:prstGeom>
          <a:noFill/>
          <a:ln>
            <a:noFill/>
          </a:ln>
          <a:effectLst>
            <a:outerShdw blurRad="57150" dist="19050" dir="5400000" algn="bl" rotWithShape="0">
              <a:srgbClr val="000000">
                <a:alpha val="50000"/>
              </a:srgbClr>
            </a:outerShdw>
          </a:effectLst>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9097"/>
        <p:cNvGrpSpPr/>
        <p:nvPr/>
      </p:nvGrpSpPr>
      <p:grpSpPr>
        <a:xfrm>
          <a:off x="0" y="0"/>
          <a:ext cx="0" cy="0"/>
          <a:chOff x="0" y="0"/>
          <a:chExt cx="0" cy="0"/>
        </a:xfrm>
      </p:grpSpPr>
      <p:sp>
        <p:nvSpPr>
          <p:cNvPr id="9098" name="Google Shape;9098;p147"/>
          <p:cNvSpPr/>
          <p:nvPr/>
        </p:nvSpPr>
        <p:spPr>
          <a:xfrm>
            <a:off x="605925" y="1259315"/>
            <a:ext cx="778800" cy="761700"/>
          </a:xfrm>
          <a:prstGeom prst="ellipse">
            <a:avLst/>
          </a:prstGeom>
          <a:solidFill>
            <a:schemeClr val="accent4"/>
          </a:solidFill>
          <a:ln>
            <a:noFill/>
          </a:ln>
          <a:effectLst>
            <a:outerShdw blurRad="342900" dist="114300" dir="5400000" algn="bl" rotWithShape="0">
              <a:schemeClr val="lt2">
                <a:alpha val="49410"/>
              </a:schemeClr>
            </a:outerShdw>
          </a:effectLst>
        </p:spPr>
        <p:txBody>
          <a:bodyPr spcFirstLastPara="1" wrap="square" lIns="91400" tIns="91400" rIns="91400" bIns="91400" anchor="ctr" anchorCtr="0">
            <a:noAutofit/>
          </a:bodyPr>
          <a:lstStyle/>
          <a:p>
            <a:pPr marL="365663" marR="182831" lvl="0" indent="0" algn="l" rtl="0">
              <a:lnSpc>
                <a:spcPct val="115000"/>
              </a:lnSpc>
              <a:spcBef>
                <a:spcPts val="0"/>
              </a:spcBef>
              <a:spcAft>
                <a:spcPts val="0"/>
              </a:spcAft>
              <a:buClr>
                <a:srgbClr val="000000"/>
              </a:buClr>
              <a:buSzPts val="1000"/>
              <a:buFont typeface="Arial"/>
              <a:buNone/>
            </a:pPr>
            <a:endParaRPr sz="1000" b="1" i="0" u="none" strike="noStrike" cap="none">
              <a:solidFill>
                <a:srgbClr val="D02030"/>
              </a:solidFill>
              <a:latin typeface="Inter Medium"/>
              <a:ea typeface="Inter Medium"/>
              <a:cs typeface="Inter Medium"/>
              <a:sym typeface="Inter Medium"/>
            </a:endParaRPr>
          </a:p>
        </p:txBody>
      </p:sp>
      <p:sp>
        <p:nvSpPr>
          <p:cNvPr id="9099" name="Google Shape;9099;p147"/>
          <p:cNvSpPr txBox="1"/>
          <p:nvPr/>
        </p:nvSpPr>
        <p:spPr>
          <a:xfrm>
            <a:off x="659775" y="2282250"/>
            <a:ext cx="3000000" cy="715800"/>
          </a:xfrm>
          <a:prstGeom prst="rect">
            <a:avLst/>
          </a:prstGeom>
          <a:noFill/>
          <a:ln>
            <a:noFill/>
          </a:ln>
        </p:spPr>
        <p:txBody>
          <a:bodyPr spcFirstLastPara="1" wrap="square" lIns="91425" tIns="91425" rIns="91425" bIns="91425" anchor="t" anchorCtr="0">
            <a:spAutoFit/>
          </a:bodyPr>
          <a:lstStyle/>
          <a:p>
            <a:pPr marL="342900" lvl="0" indent="-311151" algn="l" rtl="0">
              <a:lnSpc>
                <a:spcPct val="130000"/>
              </a:lnSpc>
              <a:spcBef>
                <a:spcPts val="1000"/>
              </a:spcBef>
              <a:spcAft>
                <a:spcPts val="0"/>
              </a:spcAft>
              <a:buClr>
                <a:srgbClr val="4D4D4F"/>
              </a:buClr>
              <a:buSzPts val="1500"/>
              <a:buFont typeface="Inter"/>
              <a:buChar char="•"/>
            </a:pPr>
            <a:r>
              <a:rPr lang="en" sz="1500" b="1">
                <a:solidFill>
                  <a:schemeClr val="accent4"/>
                </a:solidFill>
                <a:latin typeface="Inter"/>
                <a:ea typeface="Inter"/>
                <a:cs typeface="Inter"/>
                <a:sym typeface="Inter"/>
              </a:rPr>
              <a:t>Date</a:t>
            </a:r>
            <a:r>
              <a:rPr lang="en" sz="1500">
                <a:solidFill>
                  <a:srgbClr val="4D4D4F"/>
                </a:solidFill>
                <a:latin typeface="Inter"/>
                <a:ea typeface="Inter"/>
                <a:cs typeface="Inter"/>
                <a:sym typeface="Inter"/>
              </a:rPr>
              <a:t> of the service received </a:t>
            </a:r>
            <a:endParaRPr sz="1500">
              <a:solidFill>
                <a:srgbClr val="4D4D4F"/>
              </a:solidFill>
              <a:latin typeface="Inter"/>
              <a:ea typeface="Inter"/>
              <a:cs typeface="Inter"/>
              <a:sym typeface="Inter"/>
            </a:endParaRPr>
          </a:p>
        </p:txBody>
      </p:sp>
      <p:grpSp>
        <p:nvGrpSpPr>
          <p:cNvPr id="9100" name="Google Shape;9100;p147"/>
          <p:cNvGrpSpPr/>
          <p:nvPr/>
        </p:nvGrpSpPr>
        <p:grpSpPr>
          <a:xfrm>
            <a:off x="767773" y="1390644"/>
            <a:ext cx="455127" cy="499063"/>
            <a:chOff x="2953825" y="2392025"/>
            <a:chExt cx="90900" cy="99675"/>
          </a:xfrm>
        </p:grpSpPr>
        <p:sp>
          <p:nvSpPr>
            <p:cNvPr id="9101" name="Google Shape;9101;p147"/>
            <p:cNvSpPr/>
            <p:nvPr/>
          </p:nvSpPr>
          <p:spPr>
            <a:xfrm>
              <a:off x="2953825" y="2400400"/>
              <a:ext cx="90900" cy="82100"/>
            </a:xfrm>
            <a:custGeom>
              <a:avLst/>
              <a:gdLst/>
              <a:ahLst/>
              <a:cxnLst/>
              <a:rect l="l" t="t" r="r" b="b"/>
              <a:pathLst>
                <a:path w="3636" h="3284" extrusionOk="0">
                  <a:moveTo>
                    <a:pt x="101" y="0"/>
                  </a:moveTo>
                  <a:lnTo>
                    <a:pt x="50" y="17"/>
                  </a:lnTo>
                  <a:lnTo>
                    <a:pt x="34" y="34"/>
                  </a:lnTo>
                  <a:lnTo>
                    <a:pt x="0" y="67"/>
                  </a:lnTo>
                  <a:lnTo>
                    <a:pt x="0" y="101"/>
                  </a:lnTo>
                  <a:lnTo>
                    <a:pt x="0" y="3049"/>
                  </a:lnTo>
                  <a:lnTo>
                    <a:pt x="17" y="3149"/>
                  </a:lnTo>
                  <a:lnTo>
                    <a:pt x="67" y="3216"/>
                  </a:lnTo>
                  <a:lnTo>
                    <a:pt x="134" y="3267"/>
                  </a:lnTo>
                  <a:lnTo>
                    <a:pt x="235" y="3283"/>
                  </a:lnTo>
                  <a:lnTo>
                    <a:pt x="3401" y="3283"/>
                  </a:lnTo>
                  <a:lnTo>
                    <a:pt x="3484" y="3267"/>
                  </a:lnTo>
                  <a:lnTo>
                    <a:pt x="3568" y="3216"/>
                  </a:lnTo>
                  <a:lnTo>
                    <a:pt x="3618" y="3149"/>
                  </a:lnTo>
                  <a:lnTo>
                    <a:pt x="3635" y="3049"/>
                  </a:lnTo>
                  <a:lnTo>
                    <a:pt x="3635" y="101"/>
                  </a:lnTo>
                  <a:lnTo>
                    <a:pt x="3618" y="67"/>
                  </a:lnTo>
                  <a:lnTo>
                    <a:pt x="3602" y="34"/>
                  </a:lnTo>
                  <a:lnTo>
                    <a:pt x="3568" y="17"/>
                  </a:lnTo>
                  <a:lnTo>
                    <a:pt x="3535" y="0"/>
                  </a:lnTo>
                  <a:lnTo>
                    <a:pt x="3032" y="0"/>
                  </a:lnTo>
                  <a:lnTo>
                    <a:pt x="2999" y="17"/>
                  </a:lnTo>
                  <a:lnTo>
                    <a:pt x="2965" y="34"/>
                  </a:lnTo>
                  <a:lnTo>
                    <a:pt x="2948" y="67"/>
                  </a:lnTo>
                  <a:lnTo>
                    <a:pt x="2932" y="101"/>
                  </a:lnTo>
                  <a:lnTo>
                    <a:pt x="2948" y="134"/>
                  </a:lnTo>
                  <a:lnTo>
                    <a:pt x="2965" y="168"/>
                  </a:lnTo>
                  <a:lnTo>
                    <a:pt x="2999" y="201"/>
                  </a:lnTo>
                  <a:lnTo>
                    <a:pt x="3434" y="201"/>
                  </a:lnTo>
                  <a:lnTo>
                    <a:pt x="3434" y="3049"/>
                  </a:lnTo>
                  <a:lnTo>
                    <a:pt x="3417" y="3082"/>
                  </a:lnTo>
                  <a:lnTo>
                    <a:pt x="201" y="3082"/>
                  </a:lnTo>
                  <a:lnTo>
                    <a:pt x="201" y="3049"/>
                  </a:lnTo>
                  <a:lnTo>
                    <a:pt x="201" y="201"/>
                  </a:lnTo>
                  <a:lnTo>
                    <a:pt x="637" y="201"/>
                  </a:lnTo>
                  <a:lnTo>
                    <a:pt x="670" y="168"/>
                  </a:lnTo>
                  <a:lnTo>
                    <a:pt x="687" y="134"/>
                  </a:lnTo>
                  <a:lnTo>
                    <a:pt x="687" y="101"/>
                  </a:lnTo>
                  <a:lnTo>
                    <a:pt x="687" y="67"/>
                  </a:lnTo>
                  <a:lnTo>
                    <a:pt x="670" y="34"/>
                  </a:lnTo>
                  <a:lnTo>
                    <a:pt x="637" y="17"/>
                  </a:lnTo>
                  <a:lnTo>
                    <a:pt x="586" y="0"/>
                  </a:ln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102" name="Google Shape;9102;p147"/>
            <p:cNvSpPr/>
            <p:nvPr/>
          </p:nvSpPr>
          <p:spPr>
            <a:xfrm>
              <a:off x="2977275" y="2400400"/>
              <a:ext cx="44400" cy="5050"/>
            </a:xfrm>
            <a:custGeom>
              <a:avLst/>
              <a:gdLst/>
              <a:ahLst/>
              <a:cxnLst/>
              <a:rect l="l" t="t" r="r" b="b"/>
              <a:pathLst>
                <a:path w="1776" h="202" extrusionOk="0">
                  <a:moveTo>
                    <a:pt x="101" y="0"/>
                  </a:moveTo>
                  <a:lnTo>
                    <a:pt x="51" y="17"/>
                  </a:lnTo>
                  <a:lnTo>
                    <a:pt x="34" y="34"/>
                  </a:lnTo>
                  <a:lnTo>
                    <a:pt x="0" y="67"/>
                  </a:lnTo>
                  <a:lnTo>
                    <a:pt x="0" y="101"/>
                  </a:lnTo>
                  <a:lnTo>
                    <a:pt x="0" y="134"/>
                  </a:lnTo>
                  <a:lnTo>
                    <a:pt x="34" y="168"/>
                  </a:lnTo>
                  <a:lnTo>
                    <a:pt x="51" y="201"/>
                  </a:lnTo>
                  <a:lnTo>
                    <a:pt x="1709" y="201"/>
                  </a:lnTo>
                  <a:lnTo>
                    <a:pt x="1742" y="168"/>
                  </a:lnTo>
                  <a:lnTo>
                    <a:pt x="1776" y="134"/>
                  </a:lnTo>
                  <a:lnTo>
                    <a:pt x="1776" y="101"/>
                  </a:lnTo>
                  <a:lnTo>
                    <a:pt x="1776" y="67"/>
                  </a:lnTo>
                  <a:lnTo>
                    <a:pt x="1742" y="34"/>
                  </a:lnTo>
                  <a:lnTo>
                    <a:pt x="1709" y="17"/>
                  </a:lnTo>
                  <a:lnTo>
                    <a:pt x="1675" y="0"/>
                  </a:ln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103" name="Google Shape;9103;p147"/>
            <p:cNvSpPr/>
            <p:nvPr/>
          </p:nvSpPr>
          <p:spPr>
            <a:xfrm>
              <a:off x="2953825" y="2421325"/>
              <a:ext cx="90900" cy="5050"/>
            </a:xfrm>
            <a:custGeom>
              <a:avLst/>
              <a:gdLst/>
              <a:ahLst/>
              <a:cxnLst/>
              <a:rect l="l" t="t" r="r" b="b"/>
              <a:pathLst>
                <a:path w="3636" h="202" extrusionOk="0">
                  <a:moveTo>
                    <a:pt x="50" y="1"/>
                  </a:moveTo>
                  <a:lnTo>
                    <a:pt x="34" y="34"/>
                  </a:lnTo>
                  <a:lnTo>
                    <a:pt x="0" y="68"/>
                  </a:lnTo>
                  <a:lnTo>
                    <a:pt x="0" y="101"/>
                  </a:lnTo>
                  <a:lnTo>
                    <a:pt x="0" y="135"/>
                  </a:lnTo>
                  <a:lnTo>
                    <a:pt x="34" y="168"/>
                  </a:lnTo>
                  <a:lnTo>
                    <a:pt x="50" y="185"/>
                  </a:lnTo>
                  <a:lnTo>
                    <a:pt x="101" y="202"/>
                  </a:lnTo>
                  <a:lnTo>
                    <a:pt x="3535" y="202"/>
                  </a:lnTo>
                  <a:lnTo>
                    <a:pt x="3568" y="185"/>
                  </a:lnTo>
                  <a:lnTo>
                    <a:pt x="3602" y="168"/>
                  </a:lnTo>
                  <a:lnTo>
                    <a:pt x="3618" y="135"/>
                  </a:lnTo>
                  <a:lnTo>
                    <a:pt x="3635" y="101"/>
                  </a:lnTo>
                  <a:lnTo>
                    <a:pt x="3618" y="68"/>
                  </a:lnTo>
                  <a:lnTo>
                    <a:pt x="3602" y="34"/>
                  </a:lnTo>
                  <a:lnTo>
                    <a:pt x="3568" y="1"/>
                  </a:ln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104" name="Google Shape;9104;p147"/>
            <p:cNvSpPr/>
            <p:nvPr/>
          </p:nvSpPr>
          <p:spPr>
            <a:xfrm>
              <a:off x="2965950" y="2392025"/>
              <a:ext cx="15950" cy="21800"/>
            </a:xfrm>
            <a:custGeom>
              <a:avLst/>
              <a:gdLst/>
              <a:ahLst/>
              <a:cxnLst/>
              <a:rect l="l" t="t" r="r" b="b"/>
              <a:pathLst>
                <a:path w="638" h="872" extrusionOk="0">
                  <a:moveTo>
                    <a:pt x="319" y="201"/>
                  </a:moveTo>
                  <a:lnTo>
                    <a:pt x="370" y="218"/>
                  </a:lnTo>
                  <a:lnTo>
                    <a:pt x="403" y="235"/>
                  </a:lnTo>
                  <a:lnTo>
                    <a:pt x="420" y="268"/>
                  </a:lnTo>
                  <a:lnTo>
                    <a:pt x="437" y="318"/>
                  </a:lnTo>
                  <a:lnTo>
                    <a:pt x="437" y="553"/>
                  </a:lnTo>
                  <a:lnTo>
                    <a:pt x="420" y="603"/>
                  </a:lnTo>
                  <a:lnTo>
                    <a:pt x="403" y="637"/>
                  </a:lnTo>
                  <a:lnTo>
                    <a:pt x="370" y="670"/>
                  </a:lnTo>
                  <a:lnTo>
                    <a:pt x="269" y="670"/>
                  </a:lnTo>
                  <a:lnTo>
                    <a:pt x="236" y="637"/>
                  </a:lnTo>
                  <a:lnTo>
                    <a:pt x="219" y="603"/>
                  </a:lnTo>
                  <a:lnTo>
                    <a:pt x="202" y="553"/>
                  </a:lnTo>
                  <a:lnTo>
                    <a:pt x="202" y="318"/>
                  </a:lnTo>
                  <a:lnTo>
                    <a:pt x="219" y="268"/>
                  </a:lnTo>
                  <a:lnTo>
                    <a:pt x="236" y="235"/>
                  </a:lnTo>
                  <a:lnTo>
                    <a:pt x="269" y="218"/>
                  </a:lnTo>
                  <a:lnTo>
                    <a:pt x="319" y="201"/>
                  </a:lnTo>
                  <a:close/>
                  <a:moveTo>
                    <a:pt x="252" y="0"/>
                  </a:moveTo>
                  <a:lnTo>
                    <a:pt x="202" y="34"/>
                  </a:lnTo>
                  <a:lnTo>
                    <a:pt x="152" y="50"/>
                  </a:lnTo>
                  <a:lnTo>
                    <a:pt x="101" y="101"/>
                  </a:lnTo>
                  <a:lnTo>
                    <a:pt x="68" y="134"/>
                  </a:lnTo>
                  <a:lnTo>
                    <a:pt x="34" y="184"/>
                  </a:lnTo>
                  <a:lnTo>
                    <a:pt x="18" y="251"/>
                  </a:lnTo>
                  <a:lnTo>
                    <a:pt x="1" y="318"/>
                  </a:lnTo>
                  <a:lnTo>
                    <a:pt x="1" y="553"/>
                  </a:lnTo>
                  <a:lnTo>
                    <a:pt x="18" y="620"/>
                  </a:lnTo>
                  <a:lnTo>
                    <a:pt x="34" y="687"/>
                  </a:lnTo>
                  <a:lnTo>
                    <a:pt x="68" y="737"/>
                  </a:lnTo>
                  <a:lnTo>
                    <a:pt x="101" y="787"/>
                  </a:lnTo>
                  <a:lnTo>
                    <a:pt x="152" y="821"/>
                  </a:lnTo>
                  <a:lnTo>
                    <a:pt x="202" y="854"/>
                  </a:lnTo>
                  <a:lnTo>
                    <a:pt x="252" y="871"/>
                  </a:lnTo>
                  <a:lnTo>
                    <a:pt x="386" y="871"/>
                  </a:lnTo>
                  <a:lnTo>
                    <a:pt x="437" y="854"/>
                  </a:lnTo>
                  <a:lnTo>
                    <a:pt x="487" y="821"/>
                  </a:lnTo>
                  <a:lnTo>
                    <a:pt x="537" y="787"/>
                  </a:lnTo>
                  <a:lnTo>
                    <a:pt x="571" y="737"/>
                  </a:lnTo>
                  <a:lnTo>
                    <a:pt x="604" y="687"/>
                  </a:lnTo>
                  <a:lnTo>
                    <a:pt x="621" y="620"/>
                  </a:lnTo>
                  <a:lnTo>
                    <a:pt x="638" y="553"/>
                  </a:lnTo>
                  <a:lnTo>
                    <a:pt x="638" y="318"/>
                  </a:lnTo>
                  <a:lnTo>
                    <a:pt x="621" y="251"/>
                  </a:lnTo>
                  <a:lnTo>
                    <a:pt x="604" y="184"/>
                  </a:lnTo>
                  <a:lnTo>
                    <a:pt x="571" y="134"/>
                  </a:lnTo>
                  <a:lnTo>
                    <a:pt x="537" y="101"/>
                  </a:lnTo>
                  <a:lnTo>
                    <a:pt x="487" y="50"/>
                  </a:lnTo>
                  <a:lnTo>
                    <a:pt x="437" y="34"/>
                  </a:lnTo>
                  <a:lnTo>
                    <a:pt x="386" y="0"/>
                  </a:ln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105" name="Google Shape;9105;p147"/>
            <p:cNvSpPr/>
            <p:nvPr/>
          </p:nvSpPr>
          <p:spPr>
            <a:xfrm>
              <a:off x="3016625" y="2392025"/>
              <a:ext cx="15525" cy="21800"/>
            </a:xfrm>
            <a:custGeom>
              <a:avLst/>
              <a:gdLst/>
              <a:ahLst/>
              <a:cxnLst/>
              <a:rect l="l" t="t" r="r" b="b"/>
              <a:pathLst>
                <a:path w="621" h="872" extrusionOk="0">
                  <a:moveTo>
                    <a:pt x="319" y="201"/>
                  </a:moveTo>
                  <a:lnTo>
                    <a:pt x="353" y="218"/>
                  </a:lnTo>
                  <a:lnTo>
                    <a:pt x="386" y="235"/>
                  </a:lnTo>
                  <a:lnTo>
                    <a:pt x="420" y="268"/>
                  </a:lnTo>
                  <a:lnTo>
                    <a:pt x="420" y="318"/>
                  </a:lnTo>
                  <a:lnTo>
                    <a:pt x="420" y="553"/>
                  </a:lnTo>
                  <a:lnTo>
                    <a:pt x="420" y="603"/>
                  </a:lnTo>
                  <a:lnTo>
                    <a:pt x="386" y="637"/>
                  </a:lnTo>
                  <a:lnTo>
                    <a:pt x="353" y="670"/>
                  </a:lnTo>
                  <a:lnTo>
                    <a:pt x="269" y="670"/>
                  </a:lnTo>
                  <a:lnTo>
                    <a:pt x="235" y="637"/>
                  </a:lnTo>
                  <a:lnTo>
                    <a:pt x="219" y="603"/>
                  </a:lnTo>
                  <a:lnTo>
                    <a:pt x="202" y="553"/>
                  </a:lnTo>
                  <a:lnTo>
                    <a:pt x="202" y="318"/>
                  </a:lnTo>
                  <a:lnTo>
                    <a:pt x="219" y="268"/>
                  </a:lnTo>
                  <a:lnTo>
                    <a:pt x="235" y="235"/>
                  </a:lnTo>
                  <a:lnTo>
                    <a:pt x="269" y="218"/>
                  </a:lnTo>
                  <a:lnTo>
                    <a:pt x="319" y="201"/>
                  </a:lnTo>
                  <a:close/>
                  <a:moveTo>
                    <a:pt x="252" y="0"/>
                  </a:moveTo>
                  <a:lnTo>
                    <a:pt x="185" y="34"/>
                  </a:lnTo>
                  <a:lnTo>
                    <a:pt x="135" y="50"/>
                  </a:lnTo>
                  <a:lnTo>
                    <a:pt x="85" y="101"/>
                  </a:lnTo>
                  <a:lnTo>
                    <a:pt x="51" y="134"/>
                  </a:lnTo>
                  <a:lnTo>
                    <a:pt x="18" y="184"/>
                  </a:lnTo>
                  <a:lnTo>
                    <a:pt x="1" y="251"/>
                  </a:lnTo>
                  <a:lnTo>
                    <a:pt x="1" y="318"/>
                  </a:lnTo>
                  <a:lnTo>
                    <a:pt x="1" y="553"/>
                  </a:lnTo>
                  <a:lnTo>
                    <a:pt x="1" y="620"/>
                  </a:lnTo>
                  <a:lnTo>
                    <a:pt x="18" y="687"/>
                  </a:lnTo>
                  <a:lnTo>
                    <a:pt x="51" y="737"/>
                  </a:lnTo>
                  <a:lnTo>
                    <a:pt x="85" y="787"/>
                  </a:lnTo>
                  <a:lnTo>
                    <a:pt x="135" y="821"/>
                  </a:lnTo>
                  <a:lnTo>
                    <a:pt x="185" y="854"/>
                  </a:lnTo>
                  <a:lnTo>
                    <a:pt x="252" y="871"/>
                  </a:lnTo>
                  <a:lnTo>
                    <a:pt x="369" y="871"/>
                  </a:lnTo>
                  <a:lnTo>
                    <a:pt x="436" y="854"/>
                  </a:lnTo>
                  <a:lnTo>
                    <a:pt x="487" y="821"/>
                  </a:lnTo>
                  <a:lnTo>
                    <a:pt x="537" y="787"/>
                  </a:lnTo>
                  <a:lnTo>
                    <a:pt x="570" y="737"/>
                  </a:lnTo>
                  <a:lnTo>
                    <a:pt x="604" y="687"/>
                  </a:lnTo>
                  <a:lnTo>
                    <a:pt x="621" y="620"/>
                  </a:lnTo>
                  <a:lnTo>
                    <a:pt x="621" y="553"/>
                  </a:lnTo>
                  <a:lnTo>
                    <a:pt x="621" y="318"/>
                  </a:lnTo>
                  <a:lnTo>
                    <a:pt x="621" y="251"/>
                  </a:lnTo>
                  <a:lnTo>
                    <a:pt x="604" y="184"/>
                  </a:lnTo>
                  <a:lnTo>
                    <a:pt x="570" y="134"/>
                  </a:lnTo>
                  <a:lnTo>
                    <a:pt x="537" y="101"/>
                  </a:lnTo>
                  <a:lnTo>
                    <a:pt x="487" y="50"/>
                  </a:lnTo>
                  <a:lnTo>
                    <a:pt x="436" y="34"/>
                  </a:lnTo>
                  <a:lnTo>
                    <a:pt x="369" y="0"/>
                  </a:ln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106" name="Google Shape;9106;p147"/>
            <p:cNvSpPr/>
            <p:nvPr/>
          </p:nvSpPr>
          <p:spPr>
            <a:xfrm>
              <a:off x="2989000" y="2455250"/>
              <a:ext cx="20125" cy="19700"/>
            </a:xfrm>
            <a:custGeom>
              <a:avLst/>
              <a:gdLst/>
              <a:ahLst/>
              <a:cxnLst/>
              <a:rect l="l" t="t" r="r" b="b"/>
              <a:pathLst>
                <a:path w="805" h="788" extrusionOk="0">
                  <a:moveTo>
                    <a:pt x="603" y="201"/>
                  </a:moveTo>
                  <a:lnTo>
                    <a:pt x="603" y="587"/>
                  </a:lnTo>
                  <a:lnTo>
                    <a:pt x="201" y="587"/>
                  </a:lnTo>
                  <a:lnTo>
                    <a:pt x="201" y="201"/>
                  </a:lnTo>
                  <a:close/>
                  <a:moveTo>
                    <a:pt x="67" y="0"/>
                  </a:moveTo>
                  <a:lnTo>
                    <a:pt x="34" y="34"/>
                  </a:lnTo>
                  <a:lnTo>
                    <a:pt x="17" y="67"/>
                  </a:lnTo>
                  <a:lnTo>
                    <a:pt x="0" y="101"/>
                  </a:lnTo>
                  <a:lnTo>
                    <a:pt x="0" y="687"/>
                  </a:lnTo>
                  <a:lnTo>
                    <a:pt x="17" y="721"/>
                  </a:lnTo>
                  <a:lnTo>
                    <a:pt x="34" y="754"/>
                  </a:lnTo>
                  <a:lnTo>
                    <a:pt x="67" y="788"/>
                  </a:lnTo>
                  <a:lnTo>
                    <a:pt x="737" y="788"/>
                  </a:lnTo>
                  <a:lnTo>
                    <a:pt x="771" y="754"/>
                  </a:lnTo>
                  <a:lnTo>
                    <a:pt x="788" y="721"/>
                  </a:lnTo>
                  <a:lnTo>
                    <a:pt x="804" y="687"/>
                  </a:lnTo>
                  <a:lnTo>
                    <a:pt x="804" y="101"/>
                  </a:lnTo>
                  <a:lnTo>
                    <a:pt x="788" y="67"/>
                  </a:lnTo>
                  <a:lnTo>
                    <a:pt x="771" y="34"/>
                  </a:lnTo>
                  <a:lnTo>
                    <a:pt x="737" y="0"/>
                  </a:ln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107" name="Google Shape;9107;p147"/>
            <p:cNvSpPr/>
            <p:nvPr/>
          </p:nvSpPr>
          <p:spPr>
            <a:xfrm>
              <a:off x="3012025" y="2455250"/>
              <a:ext cx="19700" cy="19700"/>
            </a:xfrm>
            <a:custGeom>
              <a:avLst/>
              <a:gdLst/>
              <a:ahLst/>
              <a:cxnLst/>
              <a:rect l="l" t="t" r="r" b="b"/>
              <a:pathLst>
                <a:path w="788" h="788" extrusionOk="0">
                  <a:moveTo>
                    <a:pt x="587" y="201"/>
                  </a:moveTo>
                  <a:lnTo>
                    <a:pt x="587" y="587"/>
                  </a:lnTo>
                  <a:lnTo>
                    <a:pt x="202" y="587"/>
                  </a:lnTo>
                  <a:lnTo>
                    <a:pt x="202" y="201"/>
                  </a:lnTo>
                  <a:close/>
                  <a:moveTo>
                    <a:pt x="51" y="0"/>
                  </a:moveTo>
                  <a:lnTo>
                    <a:pt x="34" y="34"/>
                  </a:lnTo>
                  <a:lnTo>
                    <a:pt x="1" y="67"/>
                  </a:lnTo>
                  <a:lnTo>
                    <a:pt x="1" y="101"/>
                  </a:lnTo>
                  <a:lnTo>
                    <a:pt x="1" y="687"/>
                  </a:lnTo>
                  <a:lnTo>
                    <a:pt x="1" y="721"/>
                  </a:lnTo>
                  <a:lnTo>
                    <a:pt x="34" y="754"/>
                  </a:lnTo>
                  <a:lnTo>
                    <a:pt x="51" y="788"/>
                  </a:lnTo>
                  <a:lnTo>
                    <a:pt x="721" y="788"/>
                  </a:lnTo>
                  <a:lnTo>
                    <a:pt x="754" y="754"/>
                  </a:lnTo>
                  <a:lnTo>
                    <a:pt x="771" y="721"/>
                  </a:lnTo>
                  <a:lnTo>
                    <a:pt x="788" y="687"/>
                  </a:lnTo>
                  <a:lnTo>
                    <a:pt x="788" y="101"/>
                  </a:lnTo>
                  <a:lnTo>
                    <a:pt x="771" y="67"/>
                  </a:lnTo>
                  <a:lnTo>
                    <a:pt x="754" y="34"/>
                  </a:lnTo>
                  <a:lnTo>
                    <a:pt x="721" y="0"/>
                  </a:ln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108" name="Google Shape;9108;p147"/>
            <p:cNvSpPr/>
            <p:nvPr/>
          </p:nvSpPr>
          <p:spPr>
            <a:xfrm>
              <a:off x="2989000" y="2432225"/>
              <a:ext cx="20125" cy="19700"/>
            </a:xfrm>
            <a:custGeom>
              <a:avLst/>
              <a:gdLst/>
              <a:ahLst/>
              <a:cxnLst/>
              <a:rect l="l" t="t" r="r" b="b"/>
              <a:pathLst>
                <a:path w="805" h="788" extrusionOk="0">
                  <a:moveTo>
                    <a:pt x="603" y="201"/>
                  </a:moveTo>
                  <a:lnTo>
                    <a:pt x="603" y="586"/>
                  </a:lnTo>
                  <a:lnTo>
                    <a:pt x="201" y="586"/>
                  </a:lnTo>
                  <a:lnTo>
                    <a:pt x="201" y="201"/>
                  </a:lnTo>
                  <a:close/>
                  <a:moveTo>
                    <a:pt x="101" y="0"/>
                  </a:moveTo>
                  <a:lnTo>
                    <a:pt x="67" y="17"/>
                  </a:lnTo>
                  <a:lnTo>
                    <a:pt x="34" y="34"/>
                  </a:lnTo>
                  <a:lnTo>
                    <a:pt x="17" y="67"/>
                  </a:lnTo>
                  <a:lnTo>
                    <a:pt x="0" y="101"/>
                  </a:lnTo>
                  <a:lnTo>
                    <a:pt x="0" y="687"/>
                  </a:lnTo>
                  <a:lnTo>
                    <a:pt x="17" y="737"/>
                  </a:lnTo>
                  <a:lnTo>
                    <a:pt x="34" y="771"/>
                  </a:lnTo>
                  <a:lnTo>
                    <a:pt x="67" y="787"/>
                  </a:lnTo>
                  <a:lnTo>
                    <a:pt x="737" y="787"/>
                  </a:lnTo>
                  <a:lnTo>
                    <a:pt x="771" y="771"/>
                  </a:lnTo>
                  <a:lnTo>
                    <a:pt x="788" y="737"/>
                  </a:lnTo>
                  <a:lnTo>
                    <a:pt x="804" y="687"/>
                  </a:lnTo>
                  <a:lnTo>
                    <a:pt x="804" y="101"/>
                  </a:lnTo>
                  <a:lnTo>
                    <a:pt x="788" y="67"/>
                  </a:lnTo>
                  <a:lnTo>
                    <a:pt x="771" y="34"/>
                  </a:lnTo>
                  <a:lnTo>
                    <a:pt x="737" y="17"/>
                  </a:lnTo>
                  <a:lnTo>
                    <a:pt x="704" y="0"/>
                  </a:ln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109" name="Google Shape;9109;p147"/>
            <p:cNvSpPr/>
            <p:nvPr/>
          </p:nvSpPr>
          <p:spPr>
            <a:xfrm>
              <a:off x="3012025" y="2432225"/>
              <a:ext cx="19700" cy="19700"/>
            </a:xfrm>
            <a:custGeom>
              <a:avLst/>
              <a:gdLst/>
              <a:ahLst/>
              <a:cxnLst/>
              <a:rect l="l" t="t" r="r" b="b"/>
              <a:pathLst>
                <a:path w="788" h="788" extrusionOk="0">
                  <a:moveTo>
                    <a:pt x="587" y="201"/>
                  </a:moveTo>
                  <a:lnTo>
                    <a:pt x="587" y="586"/>
                  </a:lnTo>
                  <a:lnTo>
                    <a:pt x="202" y="586"/>
                  </a:lnTo>
                  <a:lnTo>
                    <a:pt x="202" y="201"/>
                  </a:lnTo>
                  <a:close/>
                  <a:moveTo>
                    <a:pt x="101" y="0"/>
                  </a:moveTo>
                  <a:lnTo>
                    <a:pt x="51" y="17"/>
                  </a:lnTo>
                  <a:lnTo>
                    <a:pt x="34" y="34"/>
                  </a:lnTo>
                  <a:lnTo>
                    <a:pt x="1" y="67"/>
                  </a:lnTo>
                  <a:lnTo>
                    <a:pt x="1" y="101"/>
                  </a:lnTo>
                  <a:lnTo>
                    <a:pt x="1" y="687"/>
                  </a:lnTo>
                  <a:lnTo>
                    <a:pt x="1" y="737"/>
                  </a:lnTo>
                  <a:lnTo>
                    <a:pt x="34" y="771"/>
                  </a:lnTo>
                  <a:lnTo>
                    <a:pt x="51" y="787"/>
                  </a:lnTo>
                  <a:lnTo>
                    <a:pt x="721" y="787"/>
                  </a:lnTo>
                  <a:lnTo>
                    <a:pt x="754" y="771"/>
                  </a:lnTo>
                  <a:lnTo>
                    <a:pt x="771" y="737"/>
                  </a:lnTo>
                  <a:lnTo>
                    <a:pt x="788" y="687"/>
                  </a:lnTo>
                  <a:lnTo>
                    <a:pt x="788" y="101"/>
                  </a:lnTo>
                  <a:lnTo>
                    <a:pt x="771" y="67"/>
                  </a:lnTo>
                  <a:lnTo>
                    <a:pt x="754" y="34"/>
                  </a:lnTo>
                  <a:lnTo>
                    <a:pt x="721" y="17"/>
                  </a:lnTo>
                  <a:lnTo>
                    <a:pt x="687" y="0"/>
                  </a:ln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110" name="Google Shape;9110;p147"/>
            <p:cNvSpPr/>
            <p:nvPr/>
          </p:nvSpPr>
          <p:spPr>
            <a:xfrm>
              <a:off x="2966800" y="2455250"/>
              <a:ext cx="19700" cy="19700"/>
            </a:xfrm>
            <a:custGeom>
              <a:avLst/>
              <a:gdLst/>
              <a:ahLst/>
              <a:cxnLst/>
              <a:rect l="l" t="t" r="r" b="b"/>
              <a:pathLst>
                <a:path w="788" h="788" extrusionOk="0">
                  <a:moveTo>
                    <a:pt x="587" y="201"/>
                  </a:moveTo>
                  <a:lnTo>
                    <a:pt x="587" y="587"/>
                  </a:lnTo>
                  <a:lnTo>
                    <a:pt x="202" y="587"/>
                  </a:lnTo>
                  <a:lnTo>
                    <a:pt x="202" y="201"/>
                  </a:lnTo>
                  <a:close/>
                  <a:moveTo>
                    <a:pt x="51" y="0"/>
                  </a:moveTo>
                  <a:lnTo>
                    <a:pt x="34" y="34"/>
                  </a:lnTo>
                  <a:lnTo>
                    <a:pt x="0" y="67"/>
                  </a:lnTo>
                  <a:lnTo>
                    <a:pt x="0" y="101"/>
                  </a:lnTo>
                  <a:lnTo>
                    <a:pt x="0" y="687"/>
                  </a:lnTo>
                  <a:lnTo>
                    <a:pt x="0" y="721"/>
                  </a:lnTo>
                  <a:lnTo>
                    <a:pt x="34" y="754"/>
                  </a:lnTo>
                  <a:lnTo>
                    <a:pt x="51" y="788"/>
                  </a:lnTo>
                  <a:lnTo>
                    <a:pt x="721" y="788"/>
                  </a:lnTo>
                  <a:lnTo>
                    <a:pt x="754" y="754"/>
                  </a:lnTo>
                  <a:lnTo>
                    <a:pt x="771" y="721"/>
                  </a:lnTo>
                  <a:lnTo>
                    <a:pt x="788" y="687"/>
                  </a:lnTo>
                  <a:lnTo>
                    <a:pt x="788" y="101"/>
                  </a:lnTo>
                  <a:lnTo>
                    <a:pt x="771" y="67"/>
                  </a:lnTo>
                  <a:lnTo>
                    <a:pt x="754" y="34"/>
                  </a:lnTo>
                  <a:lnTo>
                    <a:pt x="721" y="0"/>
                  </a:ln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111" name="Google Shape;9111;p147"/>
            <p:cNvSpPr/>
            <p:nvPr/>
          </p:nvSpPr>
          <p:spPr>
            <a:xfrm>
              <a:off x="2957175" y="2477450"/>
              <a:ext cx="84200" cy="14250"/>
            </a:xfrm>
            <a:custGeom>
              <a:avLst/>
              <a:gdLst/>
              <a:ahLst/>
              <a:cxnLst/>
              <a:rect l="l" t="t" r="r" b="b"/>
              <a:pathLst>
                <a:path w="3368" h="570" extrusionOk="0">
                  <a:moveTo>
                    <a:pt x="3166" y="201"/>
                  </a:moveTo>
                  <a:lnTo>
                    <a:pt x="3166" y="335"/>
                  </a:lnTo>
                  <a:lnTo>
                    <a:pt x="3149" y="369"/>
                  </a:lnTo>
                  <a:lnTo>
                    <a:pt x="218" y="369"/>
                  </a:lnTo>
                  <a:lnTo>
                    <a:pt x="201" y="335"/>
                  </a:lnTo>
                  <a:lnTo>
                    <a:pt x="201" y="201"/>
                  </a:lnTo>
                  <a:close/>
                  <a:moveTo>
                    <a:pt x="101" y="0"/>
                  </a:moveTo>
                  <a:lnTo>
                    <a:pt x="67" y="17"/>
                  </a:lnTo>
                  <a:lnTo>
                    <a:pt x="34" y="34"/>
                  </a:lnTo>
                  <a:lnTo>
                    <a:pt x="17" y="67"/>
                  </a:lnTo>
                  <a:lnTo>
                    <a:pt x="0" y="101"/>
                  </a:lnTo>
                  <a:lnTo>
                    <a:pt x="0" y="335"/>
                  </a:lnTo>
                  <a:lnTo>
                    <a:pt x="17" y="436"/>
                  </a:lnTo>
                  <a:lnTo>
                    <a:pt x="67" y="503"/>
                  </a:lnTo>
                  <a:lnTo>
                    <a:pt x="151" y="553"/>
                  </a:lnTo>
                  <a:lnTo>
                    <a:pt x="235" y="570"/>
                  </a:lnTo>
                  <a:lnTo>
                    <a:pt x="3133" y="570"/>
                  </a:lnTo>
                  <a:lnTo>
                    <a:pt x="3216" y="553"/>
                  </a:lnTo>
                  <a:lnTo>
                    <a:pt x="3300" y="503"/>
                  </a:lnTo>
                  <a:lnTo>
                    <a:pt x="3350" y="436"/>
                  </a:lnTo>
                  <a:lnTo>
                    <a:pt x="3367" y="335"/>
                  </a:lnTo>
                  <a:lnTo>
                    <a:pt x="3367" y="101"/>
                  </a:lnTo>
                  <a:lnTo>
                    <a:pt x="3350" y="67"/>
                  </a:lnTo>
                  <a:lnTo>
                    <a:pt x="3334" y="34"/>
                  </a:lnTo>
                  <a:lnTo>
                    <a:pt x="3300" y="17"/>
                  </a:lnTo>
                  <a:lnTo>
                    <a:pt x="3267" y="0"/>
                  </a:ln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pic>
        <p:nvPicPr>
          <p:cNvPr id="9112" name="Google Shape;9112;p147"/>
          <p:cNvPicPr preferRelativeResize="0"/>
          <p:nvPr/>
        </p:nvPicPr>
        <p:blipFill rotWithShape="1">
          <a:blip r:embed="rId3">
            <a:alphaModFix/>
          </a:blip>
          <a:srcRect l="8642" t="4519" r="8889" b="20769"/>
          <a:stretch/>
        </p:blipFill>
        <p:spPr>
          <a:xfrm>
            <a:off x="3659775" y="1185275"/>
            <a:ext cx="5350799" cy="3842849"/>
          </a:xfrm>
          <a:prstGeom prst="rect">
            <a:avLst/>
          </a:prstGeom>
          <a:noFill/>
          <a:ln>
            <a:noFill/>
          </a:ln>
          <a:effectLst>
            <a:outerShdw blurRad="57150" dist="19050" dir="5400000" algn="bl" rotWithShape="0">
              <a:srgbClr val="000000">
                <a:alpha val="50000"/>
              </a:srgbClr>
            </a:outerShdw>
          </a:effectLst>
        </p:spPr>
      </p:pic>
      <p:sp>
        <p:nvSpPr>
          <p:cNvPr id="9113" name="Google Shape;9113;p147"/>
          <p:cNvSpPr txBox="1">
            <a:spLocks noGrp="1"/>
          </p:cNvSpPr>
          <p:nvPr>
            <p:ph type="title"/>
          </p:nvPr>
        </p:nvSpPr>
        <p:spPr>
          <a:xfrm>
            <a:off x="241203" y="189825"/>
            <a:ext cx="8661600" cy="572700"/>
          </a:xfrm>
          <a:prstGeom prst="rect">
            <a:avLst/>
          </a:prstGeom>
          <a:noFill/>
          <a:ln>
            <a:noFill/>
          </a:ln>
        </p:spPr>
        <p:txBody>
          <a:bodyPr spcFirstLastPara="1" wrap="square" lIns="68550" tIns="34275" rIns="68550" bIns="34275" anchor="b" anchorCtr="0">
            <a:normAutofit/>
          </a:bodyPr>
          <a:lstStyle/>
          <a:p>
            <a:pPr marL="0" lvl="0" indent="0" algn="l" rtl="0">
              <a:spcBef>
                <a:spcPts val="0"/>
              </a:spcBef>
              <a:spcAft>
                <a:spcPts val="0"/>
              </a:spcAft>
              <a:buSzPts val="2400"/>
              <a:buNone/>
            </a:pPr>
            <a:r>
              <a:rPr lang="en" sz="2531"/>
              <a:t>Details needed to substantiate </a:t>
            </a:r>
            <a:endParaRPr/>
          </a:p>
        </p:txBody>
      </p:sp>
      <p:sp>
        <p:nvSpPr>
          <p:cNvPr id="9114" name="Google Shape;9114;p147"/>
          <p:cNvSpPr/>
          <p:nvPr/>
        </p:nvSpPr>
        <p:spPr>
          <a:xfrm>
            <a:off x="3666575" y="1195525"/>
            <a:ext cx="5350800" cy="3843000"/>
          </a:xfrm>
          <a:prstGeom prst="rect">
            <a:avLst/>
          </a:prstGeom>
          <a:solidFill>
            <a:srgbClr val="7C868F">
              <a:alpha val="60000"/>
            </a:srgbClr>
          </a:solidFill>
          <a:ln w="9525" cap="flat" cmpd="sng">
            <a:solidFill>
              <a:srgbClr val="B0B6BC"/>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Inter"/>
              <a:ea typeface="Inter"/>
              <a:cs typeface="Inter"/>
              <a:sym typeface="Inter"/>
            </a:endParaRPr>
          </a:p>
        </p:txBody>
      </p:sp>
      <p:pic>
        <p:nvPicPr>
          <p:cNvPr id="9115" name="Google Shape;9115;p147"/>
          <p:cNvPicPr preferRelativeResize="0"/>
          <p:nvPr/>
        </p:nvPicPr>
        <p:blipFill rotWithShape="1">
          <a:blip r:embed="rId3">
            <a:alphaModFix/>
          </a:blip>
          <a:srcRect l="10885" t="38182" r="77790" b="43414"/>
          <a:stretch/>
        </p:blipFill>
        <p:spPr>
          <a:xfrm>
            <a:off x="3805575" y="2916650"/>
            <a:ext cx="734799" cy="946600"/>
          </a:xfrm>
          <a:prstGeom prst="rect">
            <a:avLst/>
          </a:prstGeom>
          <a:noFill/>
          <a:ln>
            <a:noFill/>
          </a:ln>
          <a:effectLst>
            <a:outerShdw blurRad="57150" dist="19050" dir="5400000" algn="bl" rotWithShape="0">
              <a:srgbClr val="000000">
                <a:alpha val="50000"/>
              </a:srgbClr>
            </a:outerShdw>
          </a:effectLst>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9119"/>
        <p:cNvGrpSpPr/>
        <p:nvPr/>
      </p:nvGrpSpPr>
      <p:grpSpPr>
        <a:xfrm>
          <a:off x="0" y="0"/>
          <a:ext cx="0" cy="0"/>
          <a:chOff x="0" y="0"/>
          <a:chExt cx="0" cy="0"/>
        </a:xfrm>
      </p:grpSpPr>
      <p:pic>
        <p:nvPicPr>
          <p:cNvPr id="9120" name="Google Shape;9120;p148"/>
          <p:cNvPicPr preferRelativeResize="0"/>
          <p:nvPr/>
        </p:nvPicPr>
        <p:blipFill rotWithShape="1">
          <a:blip r:embed="rId3">
            <a:alphaModFix/>
          </a:blip>
          <a:srcRect l="8642" t="4519" r="8889" b="20769"/>
          <a:stretch/>
        </p:blipFill>
        <p:spPr>
          <a:xfrm>
            <a:off x="3659775" y="1185275"/>
            <a:ext cx="5350799" cy="3842849"/>
          </a:xfrm>
          <a:prstGeom prst="rect">
            <a:avLst/>
          </a:prstGeom>
          <a:noFill/>
          <a:ln>
            <a:noFill/>
          </a:ln>
          <a:effectLst>
            <a:outerShdw blurRad="57150" dist="19050" dir="5400000" algn="bl" rotWithShape="0">
              <a:srgbClr val="000000">
                <a:alpha val="50000"/>
              </a:srgbClr>
            </a:outerShdw>
          </a:effectLst>
        </p:spPr>
      </p:pic>
      <p:sp>
        <p:nvSpPr>
          <p:cNvPr id="9121" name="Google Shape;9121;p148"/>
          <p:cNvSpPr/>
          <p:nvPr/>
        </p:nvSpPr>
        <p:spPr>
          <a:xfrm>
            <a:off x="605925" y="1259315"/>
            <a:ext cx="778800" cy="761700"/>
          </a:xfrm>
          <a:prstGeom prst="ellipse">
            <a:avLst/>
          </a:prstGeom>
          <a:solidFill>
            <a:schemeClr val="accent4"/>
          </a:solidFill>
          <a:ln>
            <a:noFill/>
          </a:ln>
          <a:effectLst>
            <a:outerShdw blurRad="342900" dist="114300" dir="5400000" algn="bl" rotWithShape="0">
              <a:schemeClr val="lt2">
                <a:alpha val="49410"/>
              </a:schemeClr>
            </a:outerShdw>
          </a:effectLst>
        </p:spPr>
        <p:txBody>
          <a:bodyPr spcFirstLastPara="1" wrap="square" lIns="91400" tIns="91400" rIns="91400" bIns="91400" anchor="ctr" anchorCtr="0">
            <a:noAutofit/>
          </a:bodyPr>
          <a:lstStyle/>
          <a:p>
            <a:pPr marL="365663" marR="182831" lvl="0" indent="0" algn="l" rtl="0">
              <a:lnSpc>
                <a:spcPct val="115000"/>
              </a:lnSpc>
              <a:spcBef>
                <a:spcPts val="0"/>
              </a:spcBef>
              <a:spcAft>
                <a:spcPts val="0"/>
              </a:spcAft>
              <a:buClr>
                <a:srgbClr val="000000"/>
              </a:buClr>
              <a:buSzPts val="1000"/>
              <a:buFont typeface="Arial"/>
              <a:buNone/>
            </a:pPr>
            <a:endParaRPr sz="1000" b="1" i="0" u="none" strike="noStrike" cap="none">
              <a:solidFill>
                <a:srgbClr val="D02030"/>
              </a:solidFill>
              <a:latin typeface="Inter Medium"/>
              <a:ea typeface="Inter Medium"/>
              <a:cs typeface="Inter Medium"/>
              <a:sym typeface="Inter Medium"/>
            </a:endParaRPr>
          </a:p>
        </p:txBody>
      </p:sp>
      <p:sp>
        <p:nvSpPr>
          <p:cNvPr id="9122" name="Google Shape;9122;p148"/>
          <p:cNvSpPr txBox="1"/>
          <p:nvPr/>
        </p:nvSpPr>
        <p:spPr>
          <a:xfrm>
            <a:off x="659775" y="2282250"/>
            <a:ext cx="2858700" cy="715800"/>
          </a:xfrm>
          <a:prstGeom prst="rect">
            <a:avLst/>
          </a:prstGeom>
          <a:noFill/>
          <a:ln>
            <a:noFill/>
          </a:ln>
        </p:spPr>
        <p:txBody>
          <a:bodyPr spcFirstLastPara="1" wrap="square" lIns="91425" tIns="91425" rIns="91425" bIns="91425" anchor="t" anchorCtr="0">
            <a:spAutoFit/>
          </a:bodyPr>
          <a:lstStyle/>
          <a:p>
            <a:pPr marL="342900" lvl="0" indent="-311151" algn="l" rtl="0">
              <a:lnSpc>
                <a:spcPct val="130000"/>
              </a:lnSpc>
              <a:spcBef>
                <a:spcPts val="1000"/>
              </a:spcBef>
              <a:spcAft>
                <a:spcPts val="0"/>
              </a:spcAft>
              <a:buClr>
                <a:srgbClr val="4D4D4F"/>
              </a:buClr>
              <a:buSzPts val="1500"/>
              <a:buFont typeface="Inter"/>
              <a:buChar char="•"/>
            </a:pPr>
            <a:r>
              <a:rPr lang="en" sz="1500" b="1">
                <a:solidFill>
                  <a:schemeClr val="accent4"/>
                </a:solidFill>
                <a:latin typeface="Inter"/>
                <a:ea typeface="Inter"/>
                <a:cs typeface="Inter"/>
                <a:sym typeface="Inter"/>
              </a:rPr>
              <a:t>Description </a:t>
            </a:r>
            <a:r>
              <a:rPr lang="en" sz="1500">
                <a:solidFill>
                  <a:srgbClr val="4D4D4F"/>
                </a:solidFill>
                <a:latin typeface="Inter"/>
                <a:ea typeface="Inter"/>
                <a:cs typeface="Inter"/>
                <a:sym typeface="Inter"/>
              </a:rPr>
              <a:t>of the service received </a:t>
            </a:r>
            <a:endParaRPr sz="1500">
              <a:solidFill>
                <a:srgbClr val="4D4D4F"/>
              </a:solidFill>
              <a:latin typeface="Inter"/>
              <a:ea typeface="Inter"/>
              <a:cs typeface="Inter"/>
              <a:sym typeface="Inter"/>
            </a:endParaRPr>
          </a:p>
        </p:txBody>
      </p:sp>
      <p:grpSp>
        <p:nvGrpSpPr>
          <p:cNvPr id="9123" name="Google Shape;9123;p148"/>
          <p:cNvGrpSpPr/>
          <p:nvPr/>
        </p:nvGrpSpPr>
        <p:grpSpPr>
          <a:xfrm>
            <a:off x="766723" y="1428724"/>
            <a:ext cx="457203" cy="422910"/>
            <a:chOff x="2758250" y="3538175"/>
            <a:chExt cx="100950" cy="100950"/>
          </a:xfrm>
        </p:grpSpPr>
        <p:sp>
          <p:nvSpPr>
            <p:cNvPr id="9124" name="Google Shape;9124;p148"/>
            <p:cNvSpPr/>
            <p:nvPr/>
          </p:nvSpPr>
          <p:spPr>
            <a:xfrm>
              <a:off x="2782125" y="3538175"/>
              <a:ext cx="53200" cy="52800"/>
            </a:xfrm>
            <a:custGeom>
              <a:avLst/>
              <a:gdLst/>
              <a:ahLst/>
              <a:cxnLst/>
              <a:rect l="l" t="t" r="r" b="b"/>
              <a:pathLst>
                <a:path w="2128" h="2112" extrusionOk="0">
                  <a:moveTo>
                    <a:pt x="1927" y="202"/>
                  </a:moveTo>
                  <a:lnTo>
                    <a:pt x="1927" y="1910"/>
                  </a:lnTo>
                  <a:lnTo>
                    <a:pt x="201" y="1910"/>
                  </a:lnTo>
                  <a:lnTo>
                    <a:pt x="201" y="202"/>
                  </a:lnTo>
                  <a:close/>
                  <a:moveTo>
                    <a:pt x="67" y="1"/>
                  </a:moveTo>
                  <a:lnTo>
                    <a:pt x="34" y="17"/>
                  </a:lnTo>
                  <a:lnTo>
                    <a:pt x="17" y="51"/>
                  </a:lnTo>
                  <a:lnTo>
                    <a:pt x="0" y="101"/>
                  </a:lnTo>
                  <a:lnTo>
                    <a:pt x="0" y="2011"/>
                  </a:lnTo>
                  <a:lnTo>
                    <a:pt x="17" y="2061"/>
                  </a:lnTo>
                  <a:lnTo>
                    <a:pt x="34" y="2078"/>
                  </a:lnTo>
                  <a:lnTo>
                    <a:pt x="67" y="2111"/>
                  </a:lnTo>
                  <a:lnTo>
                    <a:pt x="2061" y="2111"/>
                  </a:lnTo>
                  <a:lnTo>
                    <a:pt x="2094" y="2078"/>
                  </a:lnTo>
                  <a:lnTo>
                    <a:pt x="2128" y="2061"/>
                  </a:lnTo>
                  <a:lnTo>
                    <a:pt x="2128" y="2011"/>
                  </a:lnTo>
                  <a:lnTo>
                    <a:pt x="2128" y="101"/>
                  </a:lnTo>
                  <a:lnTo>
                    <a:pt x="2128" y="51"/>
                  </a:lnTo>
                  <a:lnTo>
                    <a:pt x="2094" y="17"/>
                  </a:lnTo>
                  <a:lnTo>
                    <a:pt x="2061" y="1"/>
                  </a:ln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125" name="Google Shape;9125;p148"/>
            <p:cNvSpPr/>
            <p:nvPr/>
          </p:nvSpPr>
          <p:spPr>
            <a:xfrm>
              <a:off x="2758250" y="3586350"/>
              <a:ext cx="53200" cy="52775"/>
            </a:xfrm>
            <a:custGeom>
              <a:avLst/>
              <a:gdLst/>
              <a:ahLst/>
              <a:cxnLst/>
              <a:rect l="l" t="t" r="r" b="b"/>
              <a:pathLst>
                <a:path w="2128" h="2111" extrusionOk="0">
                  <a:moveTo>
                    <a:pt x="1927" y="201"/>
                  </a:moveTo>
                  <a:lnTo>
                    <a:pt x="1927" y="1910"/>
                  </a:lnTo>
                  <a:lnTo>
                    <a:pt x="202" y="1910"/>
                  </a:lnTo>
                  <a:lnTo>
                    <a:pt x="202" y="201"/>
                  </a:lnTo>
                  <a:close/>
                  <a:moveTo>
                    <a:pt x="68" y="0"/>
                  </a:moveTo>
                  <a:lnTo>
                    <a:pt x="34" y="34"/>
                  </a:lnTo>
                  <a:lnTo>
                    <a:pt x="17" y="67"/>
                  </a:lnTo>
                  <a:lnTo>
                    <a:pt x="1" y="101"/>
                  </a:lnTo>
                  <a:lnTo>
                    <a:pt x="1" y="2010"/>
                  </a:lnTo>
                  <a:lnTo>
                    <a:pt x="17" y="2060"/>
                  </a:lnTo>
                  <a:lnTo>
                    <a:pt x="34" y="2094"/>
                  </a:lnTo>
                  <a:lnTo>
                    <a:pt x="68" y="2111"/>
                  </a:lnTo>
                  <a:lnTo>
                    <a:pt x="2061" y="2111"/>
                  </a:lnTo>
                  <a:lnTo>
                    <a:pt x="2094" y="2094"/>
                  </a:lnTo>
                  <a:lnTo>
                    <a:pt x="2111" y="2060"/>
                  </a:lnTo>
                  <a:lnTo>
                    <a:pt x="2128" y="2010"/>
                  </a:lnTo>
                  <a:lnTo>
                    <a:pt x="2128" y="101"/>
                  </a:lnTo>
                  <a:lnTo>
                    <a:pt x="2111" y="67"/>
                  </a:lnTo>
                  <a:lnTo>
                    <a:pt x="2094" y="34"/>
                  </a:lnTo>
                  <a:lnTo>
                    <a:pt x="2061" y="0"/>
                  </a:ln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126" name="Google Shape;9126;p148"/>
            <p:cNvSpPr/>
            <p:nvPr/>
          </p:nvSpPr>
          <p:spPr>
            <a:xfrm>
              <a:off x="2806400" y="3586350"/>
              <a:ext cx="52800" cy="52775"/>
            </a:xfrm>
            <a:custGeom>
              <a:avLst/>
              <a:gdLst/>
              <a:ahLst/>
              <a:cxnLst/>
              <a:rect l="l" t="t" r="r" b="b"/>
              <a:pathLst>
                <a:path w="2112" h="2111" extrusionOk="0">
                  <a:moveTo>
                    <a:pt x="1911" y="201"/>
                  </a:moveTo>
                  <a:lnTo>
                    <a:pt x="1911" y="1910"/>
                  </a:lnTo>
                  <a:lnTo>
                    <a:pt x="202" y="1910"/>
                  </a:lnTo>
                  <a:lnTo>
                    <a:pt x="202" y="201"/>
                  </a:lnTo>
                  <a:close/>
                  <a:moveTo>
                    <a:pt x="51" y="0"/>
                  </a:moveTo>
                  <a:lnTo>
                    <a:pt x="18" y="34"/>
                  </a:lnTo>
                  <a:lnTo>
                    <a:pt x="1" y="67"/>
                  </a:lnTo>
                  <a:lnTo>
                    <a:pt x="1" y="101"/>
                  </a:lnTo>
                  <a:lnTo>
                    <a:pt x="1" y="2010"/>
                  </a:lnTo>
                  <a:lnTo>
                    <a:pt x="1" y="2060"/>
                  </a:lnTo>
                  <a:lnTo>
                    <a:pt x="18" y="2094"/>
                  </a:lnTo>
                  <a:lnTo>
                    <a:pt x="51" y="2111"/>
                  </a:lnTo>
                  <a:lnTo>
                    <a:pt x="2061" y="2111"/>
                  </a:lnTo>
                  <a:lnTo>
                    <a:pt x="2078" y="2094"/>
                  </a:lnTo>
                  <a:lnTo>
                    <a:pt x="2112" y="2060"/>
                  </a:lnTo>
                  <a:lnTo>
                    <a:pt x="2112" y="2010"/>
                  </a:lnTo>
                  <a:lnTo>
                    <a:pt x="2112" y="101"/>
                  </a:lnTo>
                  <a:lnTo>
                    <a:pt x="2112" y="67"/>
                  </a:lnTo>
                  <a:lnTo>
                    <a:pt x="2078" y="34"/>
                  </a:lnTo>
                  <a:lnTo>
                    <a:pt x="2061" y="0"/>
                  </a:ln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127" name="Google Shape;9127;p148"/>
            <p:cNvSpPr/>
            <p:nvPr/>
          </p:nvSpPr>
          <p:spPr>
            <a:xfrm>
              <a:off x="2797200" y="3550325"/>
              <a:ext cx="23900" cy="25575"/>
            </a:xfrm>
            <a:custGeom>
              <a:avLst/>
              <a:gdLst/>
              <a:ahLst/>
              <a:cxnLst/>
              <a:rect l="l" t="t" r="r" b="b"/>
              <a:pathLst>
                <a:path w="956" h="1023" extrusionOk="0">
                  <a:moveTo>
                    <a:pt x="486" y="218"/>
                  </a:moveTo>
                  <a:lnTo>
                    <a:pt x="620" y="620"/>
                  </a:lnTo>
                  <a:lnTo>
                    <a:pt x="335" y="620"/>
                  </a:lnTo>
                  <a:lnTo>
                    <a:pt x="486" y="218"/>
                  </a:lnTo>
                  <a:close/>
                  <a:moveTo>
                    <a:pt x="369" y="1"/>
                  </a:moveTo>
                  <a:lnTo>
                    <a:pt x="0" y="1022"/>
                  </a:lnTo>
                  <a:lnTo>
                    <a:pt x="201" y="1022"/>
                  </a:lnTo>
                  <a:lnTo>
                    <a:pt x="285" y="771"/>
                  </a:lnTo>
                  <a:lnTo>
                    <a:pt x="670" y="771"/>
                  </a:lnTo>
                  <a:lnTo>
                    <a:pt x="754" y="1022"/>
                  </a:lnTo>
                  <a:lnTo>
                    <a:pt x="955" y="1022"/>
                  </a:lnTo>
                  <a:lnTo>
                    <a:pt x="603" y="1"/>
                  </a:ln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128" name="Google Shape;9128;p148"/>
            <p:cNvSpPr/>
            <p:nvPr/>
          </p:nvSpPr>
          <p:spPr>
            <a:xfrm>
              <a:off x="2776250" y="3601000"/>
              <a:ext cx="18875" cy="25575"/>
            </a:xfrm>
            <a:custGeom>
              <a:avLst/>
              <a:gdLst/>
              <a:ahLst/>
              <a:cxnLst/>
              <a:rect l="l" t="t" r="r" b="b"/>
              <a:pathLst>
                <a:path w="755" h="1023" extrusionOk="0">
                  <a:moveTo>
                    <a:pt x="369" y="151"/>
                  </a:moveTo>
                  <a:lnTo>
                    <a:pt x="436" y="168"/>
                  </a:lnTo>
                  <a:lnTo>
                    <a:pt x="487" y="185"/>
                  </a:lnTo>
                  <a:lnTo>
                    <a:pt x="520" y="235"/>
                  </a:lnTo>
                  <a:lnTo>
                    <a:pt x="537" y="285"/>
                  </a:lnTo>
                  <a:lnTo>
                    <a:pt x="520" y="352"/>
                  </a:lnTo>
                  <a:lnTo>
                    <a:pt x="487" y="402"/>
                  </a:lnTo>
                  <a:lnTo>
                    <a:pt x="436" y="419"/>
                  </a:lnTo>
                  <a:lnTo>
                    <a:pt x="369" y="436"/>
                  </a:lnTo>
                  <a:lnTo>
                    <a:pt x="185" y="436"/>
                  </a:lnTo>
                  <a:lnTo>
                    <a:pt x="185" y="151"/>
                  </a:lnTo>
                  <a:close/>
                  <a:moveTo>
                    <a:pt x="386" y="570"/>
                  </a:moveTo>
                  <a:lnTo>
                    <a:pt x="453" y="587"/>
                  </a:lnTo>
                  <a:lnTo>
                    <a:pt x="520" y="620"/>
                  </a:lnTo>
                  <a:lnTo>
                    <a:pt x="554" y="670"/>
                  </a:lnTo>
                  <a:lnTo>
                    <a:pt x="570" y="737"/>
                  </a:lnTo>
                  <a:lnTo>
                    <a:pt x="554" y="788"/>
                  </a:lnTo>
                  <a:lnTo>
                    <a:pt x="520" y="838"/>
                  </a:lnTo>
                  <a:lnTo>
                    <a:pt x="470" y="855"/>
                  </a:lnTo>
                  <a:lnTo>
                    <a:pt x="369" y="871"/>
                  </a:lnTo>
                  <a:lnTo>
                    <a:pt x="185" y="871"/>
                  </a:lnTo>
                  <a:lnTo>
                    <a:pt x="185" y="570"/>
                  </a:lnTo>
                  <a:close/>
                  <a:moveTo>
                    <a:pt x="1" y="0"/>
                  </a:moveTo>
                  <a:lnTo>
                    <a:pt x="1" y="1022"/>
                  </a:lnTo>
                  <a:lnTo>
                    <a:pt x="487" y="1022"/>
                  </a:lnTo>
                  <a:lnTo>
                    <a:pt x="554" y="1005"/>
                  </a:lnTo>
                  <a:lnTo>
                    <a:pt x="621" y="972"/>
                  </a:lnTo>
                  <a:lnTo>
                    <a:pt x="671" y="938"/>
                  </a:lnTo>
                  <a:lnTo>
                    <a:pt x="704" y="905"/>
                  </a:lnTo>
                  <a:lnTo>
                    <a:pt x="738" y="855"/>
                  </a:lnTo>
                  <a:lnTo>
                    <a:pt x="755" y="804"/>
                  </a:lnTo>
                  <a:lnTo>
                    <a:pt x="755" y="737"/>
                  </a:lnTo>
                  <a:lnTo>
                    <a:pt x="755" y="687"/>
                  </a:lnTo>
                  <a:lnTo>
                    <a:pt x="738" y="637"/>
                  </a:lnTo>
                  <a:lnTo>
                    <a:pt x="688" y="570"/>
                  </a:lnTo>
                  <a:lnTo>
                    <a:pt x="621" y="520"/>
                  </a:lnTo>
                  <a:lnTo>
                    <a:pt x="537" y="486"/>
                  </a:lnTo>
                  <a:lnTo>
                    <a:pt x="604" y="453"/>
                  </a:lnTo>
                  <a:lnTo>
                    <a:pt x="671" y="419"/>
                  </a:lnTo>
                  <a:lnTo>
                    <a:pt x="704" y="352"/>
                  </a:lnTo>
                  <a:lnTo>
                    <a:pt x="721" y="268"/>
                  </a:lnTo>
                  <a:lnTo>
                    <a:pt x="704" y="218"/>
                  </a:lnTo>
                  <a:lnTo>
                    <a:pt x="688" y="151"/>
                  </a:lnTo>
                  <a:lnTo>
                    <a:pt x="671" y="118"/>
                  </a:lnTo>
                  <a:lnTo>
                    <a:pt x="637" y="67"/>
                  </a:lnTo>
                  <a:lnTo>
                    <a:pt x="587" y="51"/>
                  </a:lnTo>
                  <a:lnTo>
                    <a:pt x="537" y="17"/>
                  </a:lnTo>
                  <a:lnTo>
                    <a:pt x="470" y="0"/>
                  </a:ln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129" name="Google Shape;9129;p148"/>
            <p:cNvSpPr/>
            <p:nvPr/>
          </p:nvSpPr>
          <p:spPr>
            <a:xfrm>
              <a:off x="2821500" y="3600150"/>
              <a:ext cx="22200" cy="26425"/>
            </a:xfrm>
            <a:custGeom>
              <a:avLst/>
              <a:gdLst/>
              <a:ahLst/>
              <a:cxnLst/>
              <a:rect l="l" t="t" r="r" b="b"/>
              <a:pathLst>
                <a:path w="888" h="1057" extrusionOk="0">
                  <a:moveTo>
                    <a:pt x="469" y="1"/>
                  </a:moveTo>
                  <a:lnTo>
                    <a:pt x="369" y="18"/>
                  </a:lnTo>
                  <a:lnTo>
                    <a:pt x="268" y="34"/>
                  </a:lnTo>
                  <a:lnTo>
                    <a:pt x="201" y="85"/>
                  </a:lnTo>
                  <a:lnTo>
                    <a:pt x="134" y="135"/>
                  </a:lnTo>
                  <a:lnTo>
                    <a:pt x="67" y="219"/>
                  </a:lnTo>
                  <a:lnTo>
                    <a:pt x="34" y="302"/>
                  </a:lnTo>
                  <a:lnTo>
                    <a:pt x="0" y="403"/>
                  </a:lnTo>
                  <a:lnTo>
                    <a:pt x="0" y="520"/>
                  </a:lnTo>
                  <a:lnTo>
                    <a:pt x="0" y="637"/>
                  </a:lnTo>
                  <a:lnTo>
                    <a:pt x="34" y="755"/>
                  </a:lnTo>
                  <a:lnTo>
                    <a:pt x="67" y="838"/>
                  </a:lnTo>
                  <a:lnTo>
                    <a:pt x="134" y="922"/>
                  </a:lnTo>
                  <a:lnTo>
                    <a:pt x="201" y="972"/>
                  </a:lnTo>
                  <a:lnTo>
                    <a:pt x="268" y="1023"/>
                  </a:lnTo>
                  <a:lnTo>
                    <a:pt x="369" y="1039"/>
                  </a:lnTo>
                  <a:lnTo>
                    <a:pt x="469" y="1056"/>
                  </a:lnTo>
                  <a:lnTo>
                    <a:pt x="553" y="1039"/>
                  </a:lnTo>
                  <a:lnTo>
                    <a:pt x="637" y="1023"/>
                  </a:lnTo>
                  <a:lnTo>
                    <a:pt x="704" y="989"/>
                  </a:lnTo>
                  <a:lnTo>
                    <a:pt x="754" y="956"/>
                  </a:lnTo>
                  <a:lnTo>
                    <a:pt x="804" y="905"/>
                  </a:lnTo>
                  <a:lnTo>
                    <a:pt x="854" y="838"/>
                  </a:lnTo>
                  <a:lnTo>
                    <a:pt x="871" y="771"/>
                  </a:lnTo>
                  <a:lnTo>
                    <a:pt x="888" y="704"/>
                  </a:lnTo>
                  <a:lnTo>
                    <a:pt x="704" y="704"/>
                  </a:lnTo>
                  <a:lnTo>
                    <a:pt x="670" y="771"/>
                  </a:lnTo>
                  <a:lnTo>
                    <a:pt x="620" y="838"/>
                  </a:lnTo>
                  <a:lnTo>
                    <a:pt x="553" y="872"/>
                  </a:lnTo>
                  <a:lnTo>
                    <a:pt x="469" y="889"/>
                  </a:lnTo>
                  <a:lnTo>
                    <a:pt x="402" y="889"/>
                  </a:lnTo>
                  <a:lnTo>
                    <a:pt x="352" y="872"/>
                  </a:lnTo>
                  <a:lnTo>
                    <a:pt x="302" y="838"/>
                  </a:lnTo>
                  <a:lnTo>
                    <a:pt x="268" y="788"/>
                  </a:lnTo>
                  <a:lnTo>
                    <a:pt x="235" y="738"/>
                  </a:lnTo>
                  <a:lnTo>
                    <a:pt x="201" y="688"/>
                  </a:lnTo>
                  <a:lnTo>
                    <a:pt x="184" y="604"/>
                  </a:lnTo>
                  <a:lnTo>
                    <a:pt x="184" y="520"/>
                  </a:lnTo>
                  <a:lnTo>
                    <a:pt x="184" y="453"/>
                  </a:lnTo>
                  <a:lnTo>
                    <a:pt x="201" y="369"/>
                  </a:lnTo>
                  <a:lnTo>
                    <a:pt x="218" y="319"/>
                  </a:lnTo>
                  <a:lnTo>
                    <a:pt x="268" y="269"/>
                  </a:lnTo>
                  <a:lnTo>
                    <a:pt x="302" y="219"/>
                  </a:lnTo>
                  <a:lnTo>
                    <a:pt x="352" y="185"/>
                  </a:lnTo>
                  <a:lnTo>
                    <a:pt x="402" y="168"/>
                  </a:lnTo>
                  <a:lnTo>
                    <a:pt x="469" y="168"/>
                  </a:lnTo>
                  <a:lnTo>
                    <a:pt x="553" y="185"/>
                  </a:lnTo>
                  <a:lnTo>
                    <a:pt x="620" y="219"/>
                  </a:lnTo>
                  <a:lnTo>
                    <a:pt x="687" y="286"/>
                  </a:lnTo>
                  <a:lnTo>
                    <a:pt x="704" y="369"/>
                  </a:lnTo>
                  <a:lnTo>
                    <a:pt x="888" y="369"/>
                  </a:lnTo>
                  <a:lnTo>
                    <a:pt x="871" y="286"/>
                  </a:lnTo>
                  <a:lnTo>
                    <a:pt x="854" y="202"/>
                  </a:lnTo>
                  <a:lnTo>
                    <a:pt x="804" y="152"/>
                  </a:lnTo>
                  <a:lnTo>
                    <a:pt x="754" y="101"/>
                  </a:lnTo>
                  <a:lnTo>
                    <a:pt x="687" y="51"/>
                  </a:lnTo>
                  <a:lnTo>
                    <a:pt x="620" y="18"/>
                  </a:lnTo>
                  <a:lnTo>
                    <a:pt x="553" y="1"/>
                  </a:ln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9130" name="Google Shape;9130;p148"/>
          <p:cNvSpPr txBox="1">
            <a:spLocks noGrp="1"/>
          </p:cNvSpPr>
          <p:nvPr>
            <p:ph type="title"/>
          </p:nvPr>
        </p:nvSpPr>
        <p:spPr>
          <a:xfrm>
            <a:off x="241203" y="189825"/>
            <a:ext cx="8661600" cy="572700"/>
          </a:xfrm>
          <a:prstGeom prst="rect">
            <a:avLst/>
          </a:prstGeom>
          <a:noFill/>
          <a:ln>
            <a:noFill/>
          </a:ln>
        </p:spPr>
        <p:txBody>
          <a:bodyPr spcFirstLastPara="1" wrap="square" lIns="68550" tIns="34275" rIns="68550" bIns="34275" anchor="b" anchorCtr="0">
            <a:normAutofit/>
          </a:bodyPr>
          <a:lstStyle/>
          <a:p>
            <a:pPr marL="0" lvl="0" indent="0" algn="l" rtl="0">
              <a:spcBef>
                <a:spcPts val="0"/>
              </a:spcBef>
              <a:spcAft>
                <a:spcPts val="0"/>
              </a:spcAft>
              <a:buSzPts val="2400"/>
              <a:buNone/>
            </a:pPr>
            <a:r>
              <a:rPr lang="en" sz="2531"/>
              <a:t>Details needed to substantiate </a:t>
            </a:r>
            <a:endParaRPr/>
          </a:p>
        </p:txBody>
      </p:sp>
      <p:sp>
        <p:nvSpPr>
          <p:cNvPr id="9131" name="Google Shape;9131;p148"/>
          <p:cNvSpPr/>
          <p:nvPr/>
        </p:nvSpPr>
        <p:spPr>
          <a:xfrm>
            <a:off x="3666575" y="1195525"/>
            <a:ext cx="5350800" cy="3843000"/>
          </a:xfrm>
          <a:prstGeom prst="rect">
            <a:avLst/>
          </a:prstGeom>
          <a:solidFill>
            <a:srgbClr val="7C868F">
              <a:alpha val="60000"/>
            </a:srgbClr>
          </a:solidFill>
          <a:ln w="9525" cap="flat" cmpd="sng">
            <a:solidFill>
              <a:srgbClr val="B0B6BC"/>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Inter"/>
              <a:ea typeface="Inter"/>
              <a:cs typeface="Inter"/>
              <a:sym typeface="Inter"/>
            </a:endParaRPr>
          </a:p>
        </p:txBody>
      </p:sp>
      <p:pic>
        <p:nvPicPr>
          <p:cNvPr id="9132" name="Google Shape;9132;p148"/>
          <p:cNvPicPr preferRelativeResize="0"/>
          <p:nvPr/>
        </p:nvPicPr>
        <p:blipFill rotWithShape="1">
          <a:blip r:embed="rId3">
            <a:alphaModFix/>
          </a:blip>
          <a:srcRect l="35978" t="38182" r="34128" b="43414"/>
          <a:stretch/>
        </p:blipFill>
        <p:spPr>
          <a:xfrm>
            <a:off x="5434025" y="2916650"/>
            <a:ext cx="1939574" cy="946600"/>
          </a:xfrm>
          <a:prstGeom prst="rect">
            <a:avLst/>
          </a:prstGeom>
          <a:noFill/>
          <a:ln>
            <a:noFill/>
          </a:ln>
          <a:effectLst>
            <a:outerShdw blurRad="57150" dist="19050" dir="5400000" algn="bl" rotWithShape="0">
              <a:srgbClr val="000000">
                <a:alpha val="50000"/>
              </a:srgbClr>
            </a:outerShdw>
          </a:effectLst>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9136"/>
        <p:cNvGrpSpPr/>
        <p:nvPr/>
      </p:nvGrpSpPr>
      <p:grpSpPr>
        <a:xfrm>
          <a:off x="0" y="0"/>
          <a:ext cx="0" cy="0"/>
          <a:chOff x="0" y="0"/>
          <a:chExt cx="0" cy="0"/>
        </a:xfrm>
      </p:grpSpPr>
      <p:sp>
        <p:nvSpPr>
          <p:cNvPr id="9137" name="Google Shape;9137;p149"/>
          <p:cNvSpPr/>
          <p:nvPr/>
        </p:nvSpPr>
        <p:spPr>
          <a:xfrm>
            <a:off x="605925" y="1259315"/>
            <a:ext cx="778800" cy="761700"/>
          </a:xfrm>
          <a:prstGeom prst="ellipse">
            <a:avLst/>
          </a:prstGeom>
          <a:solidFill>
            <a:schemeClr val="accent4"/>
          </a:solidFill>
          <a:ln>
            <a:noFill/>
          </a:ln>
          <a:effectLst>
            <a:outerShdw blurRad="342900" dist="114300" dir="5400000" algn="bl" rotWithShape="0">
              <a:schemeClr val="lt2">
                <a:alpha val="49410"/>
              </a:schemeClr>
            </a:outerShdw>
          </a:effectLst>
        </p:spPr>
        <p:txBody>
          <a:bodyPr spcFirstLastPara="1" wrap="square" lIns="91400" tIns="91400" rIns="91400" bIns="91400" anchor="ctr" anchorCtr="0">
            <a:noAutofit/>
          </a:bodyPr>
          <a:lstStyle/>
          <a:p>
            <a:pPr marL="365663" marR="182831" lvl="0" indent="0" algn="l" rtl="0">
              <a:lnSpc>
                <a:spcPct val="115000"/>
              </a:lnSpc>
              <a:spcBef>
                <a:spcPts val="0"/>
              </a:spcBef>
              <a:spcAft>
                <a:spcPts val="0"/>
              </a:spcAft>
              <a:buClr>
                <a:srgbClr val="000000"/>
              </a:buClr>
              <a:buSzPts val="1000"/>
              <a:buFont typeface="Arial"/>
              <a:buNone/>
            </a:pPr>
            <a:endParaRPr sz="1000" b="1" i="0" u="none" strike="noStrike" cap="none">
              <a:solidFill>
                <a:srgbClr val="D02030"/>
              </a:solidFill>
              <a:latin typeface="Inter Medium"/>
              <a:ea typeface="Inter Medium"/>
              <a:cs typeface="Inter Medium"/>
              <a:sym typeface="Inter Medium"/>
            </a:endParaRPr>
          </a:p>
        </p:txBody>
      </p:sp>
      <p:sp>
        <p:nvSpPr>
          <p:cNvPr id="9138" name="Google Shape;9138;p149"/>
          <p:cNvSpPr txBox="1"/>
          <p:nvPr/>
        </p:nvSpPr>
        <p:spPr>
          <a:xfrm>
            <a:off x="659775" y="2282250"/>
            <a:ext cx="3000000" cy="715800"/>
          </a:xfrm>
          <a:prstGeom prst="rect">
            <a:avLst/>
          </a:prstGeom>
          <a:noFill/>
          <a:ln>
            <a:noFill/>
          </a:ln>
        </p:spPr>
        <p:txBody>
          <a:bodyPr spcFirstLastPara="1" wrap="square" lIns="91425" tIns="91425" rIns="91425" bIns="91425" anchor="t" anchorCtr="0">
            <a:spAutoFit/>
          </a:bodyPr>
          <a:lstStyle/>
          <a:p>
            <a:pPr marL="342900" lvl="0" indent="-311151" algn="l" rtl="0">
              <a:lnSpc>
                <a:spcPct val="130000"/>
              </a:lnSpc>
              <a:spcBef>
                <a:spcPts val="1000"/>
              </a:spcBef>
              <a:spcAft>
                <a:spcPts val="0"/>
              </a:spcAft>
              <a:buClr>
                <a:srgbClr val="4D4D4F"/>
              </a:buClr>
              <a:buSzPts val="1500"/>
              <a:buFont typeface="Inter"/>
              <a:buChar char="•"/>
            </a:pPr>
            <a:r>
              <a:rPr lang="en" sz="1500" b="1">
                <a:solidFill>
                  <a:schemeClr val="accent4"/>
                </a:solidFill>
                <a:latin typeface="Inter"/>
                <a:ea typeface="Inter"/>
                <a:cs typeface="Inter"/>
                <a:sym typeface="Inter"/>
              </a:rPr>
              <a:t>Dollar Amount </a:t>
            </a:r>
            <a:r>
              <a:rPr lang="en" sz="1500">
                <a:solidFill>
                  <a:srgbClr val="4D4D4F"/>
                </a:solidFill>
                <a:latin typeface="Inter"/>
                <a:ea typeface="Inter"/>
                <a:cs typeface="Inter"/>
                <a:sym typeface="Inter"/>
              </a:rPr>
              <a:t>of the expense</a:t>
            </a:r>
            <a:endParaRPr sz="1500">
              <a:solidFill>
                <a:srgbClr val="4D4D4F"/>
              </a:solidFill>
              <a:latin typeface="Inter"/>
              <a:ea typeface="Inter"/>
              <a:cs typeface="Inter"/>
              <a:sym typeface="Inter"/>
            </a:endParaRPr>
          </a:p>
        </p:txBody>
      </p:sp>
      <p:grpSp>
        <p:nvGrpSpPr>
          <p:cNvPr id="9139" name="Google Shape;9139;p149"/>
          <p:cNvGrpSpPr/>
          <p:nvPr/>
        </p:nvGrpSpPr>
        <p:grpSpPr>
          <a:xfrm>
            <a:off x="793613" y="1412677"/>
            <a:ext cx="403434" cy="455004"/>
            <a:chOff x="3519575" y="665025"/>
            <a:chExt cx="91725" cy="103450"/>
          </a:xfrm>
        </p:grpSpPr>
        <p:sp>
          <p:nvSpPr>
            <p:cNvPr id="9140" name="Google Shape;9140;p149"/>
            <p:cNvSpPr/>
            <p:nvPr/>
          </p:nvSpPr>
          <p:spPr>
            <a:xfrm>
              <a:off x="3541775" y="749200"/>
              <a:ext cx="18850" cy="19275"/>
            </a:xfrm>
            <a:custGeom>
              <a:avLst/>
              <a:gdLst/>
              <a:ahLst/>
              <a:cxnLst/>
              <a:rect l="l" t="t" r="r" b="b"/>
              <a:pathLst>
                <a:path w="754" h="771" extrusionOk="0">
                  <a:moveTo>
                    <a:pt x="369" y="201"/>
                  </a:moveTo>
                  <a:lnTo>
                    <a:pt x="452" y="218"/>
                  </a:lnTo>
                  <a:lnTo>
                    <a:pt x="503" y="251"/>
                  </a:lnTo>
                  <a:lnTo>
                    <a:pt x="536" y="318"/>
                  </a:lnTo>
                  <a:lnTo>
                    <a:pt x="553" y="385"/>
                  </a:lnTo>
                  <a:lnTo>
                    <a:pt x="536" y="452"/>
                  </a:lnTo>
                  <a:lnTo>
                    <a:pt x="503" y="519"/>
                  </a:lnTo>
                  <a:lnTo>
                    <a:pt x="452" y="553"/>
                  </a:lnTo>
                  <a:lnTo>
                    <a:pt x="369" y="570"/>
                  </a:lnTo>
                  <a:lnTo>
                    <a:pt x="302" y="553"/>
                  </a:lnTo>
                  <a:lnTo>
                    <a:pt x="251" y="519"/>
                  </a:lnTo>
                  <a:lnTo>
                    <a:pt x="201" y="452"/>
                  </a:lnTo>
                  <a:lnTo>
                    <a:pt x="201" y="385"/>
                  </a:lnTo>
                  <a:lnTo>
                    <a:pt x="201" y="318"/>
                  </a:lnTo>
                  <a:lnTo>
                    <a:pt x="251" y="251"/>
                  </a:lnTo>
                  <a:lnTo>
                    <a:pt x="302" y="218"/>
                  </a:lnTo>
                  <a:lnTo>
                    <a:pt x="369" y="201"/>
                  </a:lnTo>
                  <a:close/>
                  <a:moveTo>
                    <a:pt x="369" y="0"/>
                  </a:moveTo>
                  <a:lnTo>
                    <a:pt x="302" y="17"/>
                  </a:lnTo>
                  <a:lnTo>
                    <a:pt x="218" y="34"/>
                  </a:lnTo>
                  <a:lnTo>
                    <a:pt x="168" y="67"/>
                  </a:lnTo>
                  <a:lnTo>
                    <a:pt x="101" y="117"/>
                  </a:lnTo>
                  <a:lnTo>
                    <a:pt x="50" y="168"/>
                  </a:lnTo>
                  <a:lnTo>
                    <a:pt x="17" y="235"/>
                  </a:lnTo>
                  <a:lnTo>
                    <a:pt x="0" y="302"/>
                  </a:lnTo>
                  <a:lnTo>
                    <a:pt x="0" y="385"/>
                  </a:lnTo>
                  <a:lnTo>
                    <a:pt x="0" y="469"/>
                  </a:lnTo>
                  <a:lnTo>
                    <a:pt x="17" y="536"/>
                  </a:lnTo>
                  <a:lnTo>
                    <a:pt x="50" y="603"/>
                  </a:lnTo>
                  <a:lnTo>
                    <a:pt x="101" y="653"/>
                  </a:lnTo>
                  <a:lnTo>
                    <a:pt x="168" y="704"/>
                  </a:lnTo>
                  <a:lnTo>
                    <a:pt x="218" y="737"/>
                  </a:lnTo>
                  <a:lnTo>
                    <a:pt x="302" y="754"/>
                  </a:lnTo>
                  <a:lnTo>
                    <a:pt x="369" y="771"/>
                  </a:lnTo>
                  <a:lnTo>
                    <a:pt x="452" y="754"/>
                  </a:lnTo>
                  <a:lnTo>
                    <a:pt x="519" y="737"/>
                  </a:lnTo>
                  <a:lnTo>
                    <a:pt x="586" y="704"/>
                  </a:lnTo>
                  <a:lnTo>
                    <a:pt x="637" y="653"/>
                  </a:lnTo>
                  <a:lnTo>
                    <a:pt x="687" y="603"/>
                  </a:lnTo>
                  <a:lnTo>
                    <a:pt x="720" y="536"/>
                  </a:lnTo>
                  <a:lnTo>
                    <a:pt x="754" y="469"/>
                  </a:lnTo>
                  <a:lnTo>
                    <a:pt x="754" y="385"/>
                  </a:lnTo>
                  <a:lnTo>
                    <a:pt x="754" y="302"/>
                  </a:lnTo>
                  <a:lnTo>
                    <a:pt x="720" y="235"/>
                  </a:lnTo>
                  <a:lnTo>
                    <a:pt x="687" y="168"/>
                  </a:lnTo>
                  <a:lnTo>
                    <a:pt x="637" y="117"/>
                  </a:lnTo>
                  <a:lnTo>
                    <a:pt x="586" y="67"/>
                  </a:lnTo>
                  <a:lnTo>
                    <a:pt x="519" y="34"/>
                  </a:lnTo>
                  <a:lnTo>
                    <a:pt x="452" y="17"/>
                  </a:lnTo>
                  <a:lnTo>
                    <a:pt x="369" y="0"/>
                  </a:ln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141" name="Google Shape;9141;p149"/>
            <p:cNvSpPr/>
            <p:nvPr/>
          </p:nvSpPr>
          <p:spPr>
            <a:xfrm>
              <a:off x="3585750" y="749200"/>
              <a:ext cx="19275" cy="19275"/>
            </a:xfrm>
            <a:custGeom>
              <a:avLst/>
              <a:gdLst/>
              <a:ahLst/>
              <a:cxnLst/>
              <a:rect l="l" t="t" r="r" b="b"/>
              <a:pathLst>
                <a:path w="771" h="771" extrusionOk="0">
                  <a:moveTo>
                    <a:pt x="385" y="201"/>
                  </a:moveTo>
                  <a:lnTo>
                    <a:pt x="452" y="218"/>
                  </a:lnTo>
                  <a:lnTo>
                    <a:pt x="503" y="251"/>
                  </a:lnTo>
                  <a:lnTo>
                    <a:pt x="553" y="318"/>
                  </a:lnTo>
                  <a:lnTo>
                    <a:pt x="570" y="385"/>
                  </a:lnTo>
                  <a:lnTo>
                    <a:pt x="553" y="452"/>
                  </a:lnTo>
                  <a:lnTo>
                    <a:pt x="503" y="519"/>
                  </a:lnTo>
                  <a:lnTo>
                    <a:pt x="452" y="553"/>
                  </a:lnTo>
                  <a:lnTo>
                    <a:pt x="385" y="570"/>
                  </a:lnTo>
                  <a:lnTo>
                    <a:pt x="318" y="553"/>
                  </a:lnTo>
                  <a:lnTo>
                    <a:pt x="251" y="519"/>
                  </a:lnTo>
                  <a:lnTo>
                    <a:pt x="218" y="452"/>
                  </a:lnTo>
                  <a:lnTo>
                    <a:pt x="201" y="385"/>
                  </a:lnTo>
                  <a:lnTo>
                    <a:pt x="218" y="318"/>
                  </a:lnTo>
                  <a:lnTo>
                    <a:pt x="251" y="251"/>
                  </a:lnTo>
                  <a:lnTo>
                    <a:pt x="318" y="218"/>
                  </a:lnTo>
                  <a:lnTo>
                    <a:pt x="385" y="201"/>
                  </a:lnTo>
                  <a:close/>
                  <a:moveTo>
                    <a:pt x="385" y="0"/>
                  </a:moveTo>
                  <a:lnTo>
                    <a:pt x="302" y="17"/>
                  </a:lnTo>
                  <a:lnTo>
                    <a:pt x="235" y="34"/>
                  </a:lnTo>
                  <a:lnTo>
                    <a:pt x="168" y="67"/>
                  </a:lnTo>
                  <a:lnTo>
                    <a:pt x="117" y="117"/>
                  </a:lnTo>
                  <a:lnTo>
                    <a:pt x="67" y="168"/>
                  </a:lnTo>
                  <a:lnTo>
                    <a:pt x="34" y="235"/>
                  </a:lnTo>
                  <a:lnTo>
                    <a:pt x="0" y="302"/>
                  </a:lnTo>
                  <a:lnTo>
                    <a:pt x="0" y="385"/>
                  </a:lnTo>
                  <a:lnTo>
                    <a:pt x="0" y="469"/>
                  </a:lnTo>
                  <a:lnTo>
                    <a:pt x="34" y="536"/>
                  </a:lnTo>
                  <a:lnTo>
                    <a:pt x="67" y="603"/>
                  </a:lnTo>
                  <a:lnTo>
                    <a:pt x="117" y="653"/>
                  </a:lnTo>
                  <a:lnTo>
                    <a:pt x="168" y="704"/>
                  </a:lnTo>
                  <a:lnTo>
                    <a:pt x="235" y="737"/>
                  </a:lnTo>
                  <a:lnTo>
                    <a:pt x="302" y="754"/>
                  </a:lnTo>
                  <a:lnTo>
                    <a:pt x="385" y="771"/>
                  </a:lnTo>
                  <a:lnTo>
                    <a:pt x="452" y="754"/>
                  </a:lnTo>
                  <a:lnTo>
                    <a:pt x="536" y="737"/>
                  </a:lnTo>
                  <a:lnTo>
                    <a:pt x="603" y="704"/>
                  </a:lnTo>
                  <a:lnTo>
                    <a:pt x="653" y="653"/>
                  </a:lnTo>
                  <a:lnTo>
                    <a:pt x="704" y="603"/>
                  </a:lnTo>
                  <a:lnTo>
                    <a:pt x="737" y="536"/>
                  </a:lnTo>
                  <a:lnTo>
                    <a:pt x="754" y="469"/>
                  </a:lnTo>
                  <a:lnTo>
                    <a:pt x="771" y="385"/>
                  </a:lnTo>
                  <a:lnTo>
                    <a:pt x="754" y="302"/>
                  </a:lnTo>
                  <a:lnTo>
                    <a:pt x="737" y="235"/>
                  </a:lnTo>
                  <a:lnTo>
                    <a:pt x="704" y="168"/>
                  </a:lnTo>
                  <a:lnTo>
                    <a:pt x="653" y="117"/>
                  </a:lnTo>
                  <a:lnTo>
                    <a:pt x="603" y="67"/>
                  </a:lnTo>
                  <a:lnTo>
                    <a:pt x="536" y="34"/>
                  </a:lnTo>
                  <a:lnTo>
                    <a:pt x="452" y="17"/>
                  </a:lnTo>
                  <a:lnTo>
                    <a:pt x="385" y="0"/>
                  </a:ln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142" name="Google Shape;9142;p149"/>
            <p:cNvSpPr/>
            <p:nvPr/>
          </p:nvSpPr>
          <p:spPr>
            <a:xfrm>
              <a:off x="3519575" y="665025"/>
              <a:ext cx="91725" cy="80425"/>
            </a:xfrm>
            <a:custGeom>
              <a:avLst/>
              <a:gdLst/>
              <a:ahLst/>
              <a:cxnLst/>
              <a:rect l="l" t="t" r="r" b="b"/>
              <a:pathLst>
                <a:path w="3669" h="3217" extrusionOk="0">
                  <a:moveTo>
                    <a:pt x="67" y="0"/>
                  </a:moveTo>
                  <a:lnTo>
                    <a:pt x="34" y="34"/>
                  </a:lnTo>
                  <a:lnTo>
                    <a:pt x="0" y="67"/>
                  </a:lnTo>
                  <a:lnTo>
                    <a:pt x="0" y="101"/>
                  </a:lnTo>
                  <a:lnTo>
                    <a:pt x="0" y="134"/>
                  </a:lnTo>
                  <a:lnTo>
                    <a:pt x="34" y="168"/>
                  </a:lnTo>
                  <a:lnTo>
                    <a:pt x="67" y="201"/>
                  </a:lnTo>
                  <a:lnTo>
                    <a:pt x="436" y="201"/>
                  </a:lnTo>
                  <a:lnTo>
                    <a:pt x="938" y="3133"/>
                  </a:lnTo>
                  <a:lnTo>
                    <a:pt x="938" y="3166"/>
                  </a:lnTo>
                  <a:lnTo>
                    <a:pt x="972" y="3200"/>
                  </a:lnTo>
                  <a:lnTo>
                    <a:pt x="1005" y="3216"/>
                  </a:lnTo>
                  <a:lnTo>
                    <a:pt x="3300" y="3216"/>
                  </a:lnTo>
                  <a:lnTo>
                    <a:pt x="3334" y="3200"/>
                  </a:lnTo>
                  <a:lnTo>
                    <a:pt x="3351" y="3166"/>
                  </a:lnTo>
                  <a:lnTo>
                    <a:pt x="3367" y="3133"/>
                  </a:lnTo>
                  <a:lnTo>
                    <a:pt x="3669" y="1106"/>
                  </a:lnTo>
                  <a:lnTo>
                    <a:pt x="3669" y="1072"/>
                  </a:lnTo>
                  <a:lnTo>
                    <a:pt x="3652" y="1039"/>
                  </a:lnTo>
                  <a:lnTo>
                    <a:pt x="3619" y="1005"/>
                  </a:lnTo>
                  <a:lnTo>
                    <a:pt x="3585" y="989"/>
                  </a:lnTo>
                  <a:lnTo>
                    <a:pt x="1223" y="989"/>
                  </a:lnTo>
                  <a:lnTo>
                    <a:pt x="1173" y="1005"/>
                  </a:lnTo>
                  <a:lnTo>
                    <a:pt x="1139" y="1022"/>
                  </a:lnTo>
                  <a:lnTo>
                    <a:pt x="1123" y="1056"/>
                  </a:lnTo>
                  <a:lnTo>
                    <a:pt x="1123" y="1089"/>
                  </a:lnTo>
                  <a:lnTo>
                    <a:pt x="1123" y="1139"/>
                  </a:lnTo>
                  <a:lnTo>
                    <a:pt x="1139" y="1173"/>
                  </a:lnTo>
                  <a:lnTo>
                    <a:pt x="1173" y="1190"/>
                  </a:lnTo>
                  <a:lnTo>
                    <a:pt x="3468" y="1190"/>
                  </a:lnTo>
                  <a:lnTo>
                    <a:pt x="3183" y="3015"/>
                  </a:lnTo>
                  <a:lnTo>
                    <a:pt x="1123" y="3015"/>
                  </a:lnTo>
                  <a:lnTo>
                    <a:pt x="620" y="84"/>
                  </a:lnTo>
                  <a:lnTo>
                    <a:pt x="603" y="51"/>
                  </a:lnTo>
                  <a:lnTo>
                    <a:pt x="587" y="17"/>
                  </a:lnTo>
                  <a:lnTo>
                    <a:pt x="553" y="0"/>
                  </a:ln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143" name="Google Shape;9143;p149"/>
            <p:cNvSpPr/>
            <p:nvPr/>
          </p:nvSpPr>
          <p:spPr>
            <a:xfrm>
              <a:off x="3592850" y="740400"/>
              <a:ext cx="5050" cy="13850"/>
            </a:xfrm>
            <a:custGeom>
              <a:avLst/>
              <a:gdLst/>
              <a:ahLst/>
              <a:cxnLst/>
              <a:rect l="l" t="t" r="r" b="b"/>
              <a:pathLst>
                <a:path w="202" h="554" extrusionOk="0">
                  <a:moveTo>
                    <a:pt x="101" y="0"/>
                  </a:moveTo>
                  <a:lnTo>
                    <a:pt x="51" y="17"/>
                  </a:lnTo>
                  <a:lnTo>
                    <a:pt x="34" y="34"/>
                  </a:lnTo>
                  <a:lnTo>
                    <a:pt x="1" y="67"/>
                  </a:lnTo>
                  <a:lnTo>
                    <a:pt x="1" y="101"/>
                  </a:lnTo>
                  <a:lnTo>
                    <a:pt x="1" y="453"/>
                  </a:lnTo>
                  <a:lnTo>
                    <a:pt x="1" y="503"/>
                  </a:lnTo>
                  <a:lnTo>
                    <a:pt x="34" y="536"/>
                  </a:lnTo>
                  <a:lnTo>
                    <a:pt x="51" y="553"/>
                  </a:lnTo>
                  <a:lnTo>
                    <a:pt x="135" y="553"/>
                  </a:lnTo>
                  <a:lnTo>
                    <a:pt x="168" y="536"/>
                  </a:lnTo>
                  <a:lnTo>
                    <a:pt x="185" y="503"/>
                  </a:lnTo>
                  <a:lnTo>
                    <a:pt x="202" y="453"/>
                  </a:lnTo>
                  <a:lnTo>
                    <a:pt x="202" y="101"/>
                  </a:lnTo>
                  <a:lnTo>
                    <a:pt x="185" y="67"/>
                  </a:lnTo>
                  <a:lnTo>
                    <a:pt x="168" y="34"/>
                  </a:lnTo>
                  <a:lnTo>
                    <a:pt x="135" y="17"/>
                  </a:lnTo>
                  <a:lnTo>
                    <a:pt x="101" y="0"/>
                  </a:ln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144" name="Google Shape;9144;p149"/>
            <p:cNvSpPr/>
            <p:nvPr/>
          </p:nvSpPr>
          <p:spPr>
            <a:xfrm>
              <a:off x="3548475" y="740400"/>
              <a:ext cx="5050" cy="13850"/>
            </a:xfrm>
            <a:custGeom>
              <a:avLst/>
              <a:gdLst/>
              <a:ahLst/>
              <a:cxnLst/>
              <a:rect l="l" t="t" r="r" b="b"/>
              <a:pathLst>
                <a:path w="202" h="554" extrusionOk="0">
                  <a:moveTo>
                    <a:pt x="101" y="0"/>
                  </a:moveTo>
                  <a:lnTo>
                    <a:pt x="67" y="17"/>
                  </a:lnTo>
                  <a:lnTo>
                    <a:pt x="34" y="34"/>
                  </a:lnTo>
                  <a:lnTo>
                    <a:pt x="17" y="67"/>
                  </a:lnTo>
                  <a:lnTo>
                    <a:pt x="0" y="101"/>
                  </a:lnTo>
                  <a:lnTo>
                    <a:pt x="0" y="453"/>
                  </a:lnTo>
                  <a:lnTo>
                    <a:pt x="17" y="503"/>
                  </a:lnTo>
                  <a:lnTo>
                    <a:pt x="34" y="536"/>
                  </a:lnTo>
                  <a:lnTo>
                    <a:pt x="67" y="553"/>
                  </a:lnTo>
                  <a:lnTo>
                    <a:pt x="151" y="553"/>
                  </a:lnTo>
                  <a:lnTo>
                    <a:pt x="184" y="536"/>
                  </a:lnTo>
                  <a:lnTo>
                    <a:pt x="201" y="503"/>
                  </a:lnTo>
                  <a:lnTo>
                    <a:pt x="201" y="453"/>
                  </a:lnTo>
                  <a:lnTo>
                    <a:pt x="201" y="101"/>
                  </a:lnTo>
                  <a:lnTo>
                    <a:pt x="201" y="67"/>
                  </a:lnTo>
                  <a:lnTo>
                    <a:pt x="184" y="34"/>
                  </a:lnTo>
                  <a:lnTo>
                    <a:pt x="151" y="17"/>
                  </a:lnTo>
                  <a:lnTo>
                    <a:pt x="101" y="0"/>
                  </a:ln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145" name="Google Shape;9145;p149"/>
            <p:cNvSpPr/>
            <p:nvPr/>
          </p:nvSpPr>
          <p:spPr>
            <a:xfrm>
              <a:off x="3569825" y="703125"/>
              <a:ext cx="9650" cy="6725"/>
            </a:xfrm>
            <a:custGeom>
              <a:avLst/>
              <a:gdLst/>
              <a:ahLst/>
              <a:cxnLst/>
              <a:rect l="l" t="t" r="r" b="b"/>
              <a:pathLst>
                <a:path w="386" h="269" extrusionOk="0">
                  <a:moveTo>
                    <a:pt x="67" y="1"/>
                  </a:moveTo>
                  <a:lnTo>
                    <a:pt x="34" y="17"/>
                  </a:lnTo>
                  <a:lnTo>
                    <a:pt x="17" y="51"/>
                  </a:lnTo>
                  <a:lnTo>
                    <a:pt x="0" y="101"/>
                  </a:lnTo>
                  <a:lnTo>
                    <a:pt x="17" y="135"/>
                  </a:lnTo>
                  <a:lnTo>
                    <a:pt x="34" y="168"/>
                  </a:lnTo>
                  <a:lnTo>
                    <a:pt x="67" y="185"/>
                  </a:lnTo>
                  <a:lnTo>
                    <a:pt x="101" y="202"/>
                  </a:lnTo>
                  <a:lnTo>
                    <a:pt x="168" y="202"/>
                  </a:lnTo>
                  <a:lnTo>
                    <a:pt x="218" y="235"/>
                  </a:lnTo>
                  <a:lnTo>
                    <a:pt x="252" y="269"/>
                  </a:lnTo>
                  <a:lnTo>
                    <a:pt x="319" y="269"/>
                  </a:lnTo>
                  <a:lnTo>
                    <a:pt x="352" y="252"/>
                  </a:lnTo>
                  <a:lnTo>
                    <a:pt x="386" y="218"/>
                  </a:lnTo>
                  <a:lnTo>
                    <a:pt x="386" y="185"/>
                  </a:lnTo>
                  <a:lnTo>
                    <a:pt x="386" y="135"/>
                  </a:lnTo>
                  <a:lnTo>
                    <a:pt x="369" y="101"/>
                  </a:lnTo>
                  <a:lnTo>
                    <a:pt x="302" y="68"/>
                  </a:lnTo>
                  <a:lnTo>
                    <a:pt x="252" y="17"/>
                  </a:lnTo>
                  <a:lnTo>
                    <a:pt x="185" y="1"/>
                  </a:ln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146" name="Google Shape;9146;p149"/>
            <p:cNvSpPr/>
            <p:nvPr/>
          </p:nvSpPr>
          <p:spPr>
            <a:xfrm>
              <a:off x="3565225" y="725325"/>
              <a:ext cx="9225" cy="7150"/>
            </a:xfrm>
            <a:custGeom>
              <a:avLst/>
              <a:gdLst/>
              <a:ahLst/>
              <a:cxnLst/>
              <a:rect l="l" t="t" r="r" b="b"/>
              <a:pathLst>
                <a:path w="369" h="286" extrusionOk="0">
                  <a:moveTo>
                    <a:pt x="101" y="0"/>
                  </a:moveTo>
                  <a:lnTo>
                    <a:pt x="67" y="17"/>
                  </a:lnTo>
                  <a:lnTo>
                    <a:pt x="34" y="34"/>
                  </a:lnTo>
                  <a:lnTo>
                    <a:pt x="0" y="67"/>
                  </a:lnTo>
                  <a:lnTo>
                    <a:pt x="0" y="101"/>
                  </a:lnTo>
                  <a:lnTo>
                    <a:pt x="0" y="134"/>
                  </a:lnTo>
                  <a:lnTo>
                    <a:pt x="17" y="168"/>
                  </a:lnTo>
                  <a:lnTo>
                    <a:pt x="67" y="218"/>
                  </a:lnTo>
                  <a:lnTo>
                    <a:pt x="134" y="252"/>
                  </a:lnTo>
                  <a:lnTo>
                    <a:pt x="201" y="285"/>
                  </a:lnTo>
                  <a:lnTo>
                    <a:pt x="318" y="285"/>
                  </a:lnTo>
                  <a:lnTo>
                    <a:pt x="352" y="252"/>
                  </a:lnTo>
                  <a:lnTo>
                    <a:pt x="369" y="218"/>
                  </a:lnTo>
                  <a:lnTo>
                    <a:pt x="369" y="185"/>
                  </a:lnTo>
                  <a:lnTo>
                    <a:pt x="369" y="151"/>
                  </a:lnTo>
                  <a:lnTo>
                    <a:pt x="352" y="118"/>
                  </a:lnTo>
                  <a:lnTo>
                    <a:pt x="318" y="101"/>
                  </a:lnTo>
                  <a:lnTo>
                    <a:pt x="268" y="84"/>
                  </a:lnTo>
                  <a:lnTo>
                    <a:pt x="218" y="67"/>
                  </a:lnTo>
                  <a:lnTo>
                    <a:pt x="168" y="34"/>
                  </a:lnTo>
                  <a:lnTo>
                    <a:pt x="134" y="17"/>
                  </a:lnTo>
                  <a:lnTo>
                    <a:pt x="101" y="0"/>
                  </a:ln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147" name="Google Shape;9147;p149"/>
            <p:cNvSpPr/>
            <p:nvPr/>
          </p:nvSpPr>
          <p:spPr>
            <a:xfrm>
              <a:off x="3563950" y="703125"/>
              <a:ext cx="10925" cy="17200"/>
            </a:xfrm>
            <a:custGeom>
              <a:avLst/>
              <a:gdLst/>
              <a:ahLst/>
              <a:cxnLst/>
              <a:rect l="l" t="t" r="r" b="b"/>
              <a:pathLst>
                <a:path w="437" h="688" extrusionOk="0">
                  <a:moveTo>
                    <a:pt x="269" y="1"/>
                  </a:moveTo>
                  <a:lnTo>
                    <a:pt x="202" y="17"/>
                  </a:lnTo>
                  <a:lnTo>
                    <a:pt x="152" y="51"/>
                  </a:lnTo>
                  <a:lnTo>
                    <a:pt x="101" y="101"/>
                  </a:lnTo>
                  <a:lnTo>
                    <a:pt x="51" y="151"/>
                  </a:lnTo>
                  <a:lnTo>
                    <a:pt x="18" y="202"/>
                  </a:lnTo>
                  <a:lnTo>
                    <a:pt x="1" y="269"/>
                  </a:lnTo>
                  <a:lnTo>
                    <a:pt x="1" y="336"/>
                  </a:lnTo>
                  <a:lnTo>
                    <a:pt x="1" y="403"/>
                  </a:lnTo>
                  <a:lnTo>
                    <a:pt x="18" y="470"/>
                  </a:lnTo>
                  <a:lnTo>
                    <a:pt x="51" y="537"/>
                  </a:lnTo>
                  <a:lnTo>
                    <a:pt x="101" y="587"/>
                  </a:lnTo>
                  <a:lnTo>
                    <a:pt x="152" y="620"/>
                  </a:lnTo>
                  <a:lnTo>
                    <a:pt x="202" y="654"/>
                  </a:lnTo>
                  <a:lnTo>
                    <a:pt x="269" y="671"/>
                  </a:lnTo>
                  <a:lnTo>
                    <a:pt x="336" y="687"/>
                  </a:lnTo>
                  <a:lnTo>
                    <a:pt x="386" y="671"/>
                  </a:lnTo>
                  <a:lnTo>
                    <a:pt x="420" y="654"/>
                  </a:lnTo>
                  <a:lnTo>
                    <a:pt x="436" y="620"/>
                  </a:lnTo>
                  <a:lnTo>
                    <a:pt x="436" y="587"/>
                  </a:lnTo>
                  <a:lnTo>
                    <a:pt x="436" y="553"/>
                  </a:lnTo>
                  <a:lnTo>
                    <a:pt x="420" y="520"/>
                  </a:lnTo>
                  <a:lnTo>
                    <a:pt x="386" y="486"/>
                  </a:lnTo>
                  <a:lnTo>
                    <a:pt x="336" y="486"/>
                  </a:lnTo>
                  <a:lnTo>
                    <a:pt x="286" y="470"/>
                  </a:lnTo>
                  <a:lnTo>
                    <a:pt x="235" y="436"/>
                  </a:lnTo>
                  <a:lnTo>
                    <a:pt x="202" y="403"/>
                  </a:lnTo>
                  <a:lnTo>
                    <a:pt x="202" y="336"/>
                  </a:lnTo>
                  <a:lnTo>
                    <a:pt x="202" y="285"/>
                  </a:lnTo>
                  <a:lnTo>
                    <a:pt x="235" y="235"/>
                  </a:lnTo>
                  <a:lnTo>
                    <a:pt x="286" y="202"/>
                  </a:lnTo>
                  <a:lnTo>
                    <a:pt x="336" y="202"/>
                  </a:lnTo>
                  <a:lnTo>
                    <a:pt x="386" y="185"/>
                  </a:lnTo>
                  <a:lnTo>
                    <a:pt x="420" y="168"/>
                  </a:lnTo>
                  <a:lnTo>
                    <a:pt x="436" y="135"/>
                  </a:lnTo>
                  <a:lnTo>
                    <a:pt x="436" y="101"/>
                  </a:lnTo>
                  <a:lnTo>
                    <a:pt x="436" y="51"/>
                  </a:lnTo>
                  <a:lnTo>
                    <a:pt x="420" y="17"/>
                  </a:lnTo>
                  <a:lnTo>
                    <a:pt x="386" y="1"/>
                  </a:ln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148" name="Google Shape;9148;p149"/>
            <p:cNvSpPr/>
            <p:nvPr/>
          </p:nvSpPr>
          <p:spPr>
            <a:xfrm>
              <a:off x="3569825" y="715275"/>
              <a:ext cx="11325" cy="17200"/>
            </a:xfrm>
            <a:custGeom>
              <a:avLst/>
              <a:gdLst/>
              <a:ahLst/>
              <a:cxnLst/>
              <a:rect l="l" t="t" r="r" b="b"/>
              <a:pathLst>
                <a:path w="453" h="688" extrusionOk="0">
                  <a:moveTo>
                    <a:pt x="67" y="0"/>
                  </a:moveTo>
                  <a:lnTo>
                    <a:pt x="34" y="34"/>
                  </a:lnTo>
                  <a:lnTo>
                    <a:pt x="17" y="67"/>
                  </a:lnTo>
                  <a:lnTo>
                    <a:pt x="0" y="101"/>
                  </a:lnTo>
                  <a:lnTo>
                    <a:pt x="17" y="134"/>
                  </a:lnTo>
                  <a:lnTo>
                    <a:pt x="34" y="168"/>
                  </a:lnTo>
                  <a:lnTo>
                    <a:pt x="67" y="185"/>
                  </a:lnTo>
                  <a:lnTo>
                    <a:pt x="101" y="201"/>
                  </a:lnTo>
                  <a:lnTo>
                    <a:pt x="168" y="218"/>
                  </a:lnTo>
                  <a:lnTo>
                    <a:pt x="201" y="235"/>
                  </a:lnTo>
                  <a:lnTo>
                    <a:pt x="235" y="285"/>
                  </a:lnTo>
                  <a:lnTo>
                    <a:pt x="252" y="335"/>
                  </a:lnTo>
                  <a:lnTo>
                    <a:pt x="235" y="402"/>
                  </a:lnTo>
                  <a:lnTo>
                    <a:pt x="201" y="453"/>
                  </a:lnTo>
                  <a:lnTo>
                    <a:pt x="168" y="469"/>
                  </a:lnTo>
                  <a:lnTo>
                    <a:pt x="101" y="486"/>
                  </a:lnTo>
                  <a:lnTo>
                    <a:pt x="67" y="503"/>
                  </a:lnTo>
                  <a:lnTo>
                    <a:pt x="34" y="520"/>
                  </a:lnTo>
                  <a:lnTo>
                    <a:pt x="17" y="553"/>
                  </a:lnTo>
                  <a:lnTo>
                    <a:pt x="0" y="587"/>
                  </a:lnTo>
                  <a:lnTo>
                    <a:pt x="17" y="620"/>
                  </a:lnTo>
                  <a:lnTo>
                    <a:pt x="34" y="654"/>
                  </a:lnTo>
                  <a:lnTo>
                    <a:pt x="67" y="687"/>
                  </a:lnTo>
                  <a:lnTo>
                    <a:pt x="185" y="687"/>
                  </a:lnTo>
                  <a:lnTo>
                    <a:pt x="235" y="654"/>
                  </a:lnTo>
                  <a:lnTo>
                    <a:pt x="302" y="637"/>
                  </a:lnTo>
                  <a:lnTo>
                    <a:pt x="352" y="587"/>
                  </a:lnTo>
                  <a:lnTo>
                    <a:pt x="386" y="536"/>
                  </a:lnTo>
                  <a:lnTo>
                    <a:pt x="419" y="486"/>
                  </a:lnTo>
                  <a:lnTo>
                    <a:pt x="453" y="419"/>
                  </a:lnTo>
                  <a:lnTo>
                    <a:pt x="453" y="335"/>
                  </a:lnTo>
                  <a:lnTo>
                    <a:pt x="453" y="268"/>
                  </a:lnTo>
                  <a:lnTo>
                    <a:pt x="419" y="201"/>
                  </a:lnTo>
                  <a:lnTo>
                    <a:pt x="386" y="151"/>
                  </a:lnTo>
                  <a:lnTo>
                    <a:pt x="352" y="101"/>
                  </a:lnTo>
                  <a:lnTo>
                    <a:pt x="302" y="51"/>
                  </a:lnTo>
                  <a:lnTo>
                    <a:pt x="235" y="34"/>
                  </a:lnTo>
                  <a:lnTo>
                    <a:pt x="185" y="0"/>
                  </a:ln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149" name="Google Shape;9149;p149"/>
            <p:cNvSpPr/>
            <p:nvPr/>
          </p:nvSpPr>
          <p:spPr>
            <a:xfrm>
              <a:off x="3569400" y="727425"/>
              <a:ext cx="5050" cy="7975"/>
            </a:xfrm>
            <a:custGeom>
              <a:avLst/>
              <a:gdLst/>
              <a:ahLst/>
              <a:cxnLst/>
              <a:rect l="l" t="t" r="r" b="b"/>
              <a:pathLst>
                <a:path w="202" h="319" extrusionOk="0">
                  <a:moveTo>
                    <a:pt x="101" y="0"/>
                  </a:moveTo>
                  <a:lnTo>
                    <a:pt x="68" y="17"/>
                  </a:lnTo>
                  <a:lnTo>
                    <a:pt x="34" y="34"/>
                  </a:lnTo>
                  <a:lnTo>
                    <a:pt x="17" y="67"/>
                  </a:lnTo>
                  <a:lnTo>
                    <a:pt x="1" y="101"/>
                  </a:lnTo>
                  <a:lnTo>
                    <a:pt x="1" y="218"/>
                  </a:lnTo>
                  <a:lnTo>
                    <a:pt x="17" y="268"/>
                  </a:lnTo>
                  <a:lnTo>
                    <a:pt x="34" y="302"/>
                  </a:lnTo>
                  <a:lnTo>
                    <a:pt x="68" y="318"/>
                  </a:lnTo>
                  <a:lnTo>
                    <a:pt x="151" y="318"/>
                  </a:lnTo>
                  <a:lnTo>
                    <a:pt x="185" y="302"/>
                  </a:lnTo>
                  <a:lnTo>
                    <a:pt x="202" y="268"/>
                  </a:lnTo>
                  <a:lnTo>
                    <a:pt x="202" y="218"/>
                  </a:lnTo>
                  <a:lnTo>
                    <a:pt x="202" y="101"/>
                  </a:lnTo>
                  <a:lnTo>
                    <a:pt x="202" y="67"/>
                  </a:lnTo>
                  <a:lnTo>
                    <a:pt x="185" y="34"/>
                  </a:lnTo>
                  <a:lnTo>
                    <a:pt x="151" y="17"/>
                  </a:lnTo>
                  <a:lnTo>
                    <a:pt x="101" y="0"/>
                  </a:ln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150" name="Google Shape;9150;p149"/>
            <p:cNvSpPr/>
            <p:nvPr/>
          </p:nvSpPr>
          <p:spPr>
            <a:xfrm>
              <a:off x="3569400" y="699775"/>
              <a:ext cx="5050" cy="8400"/>
            </a:xfrm>
            <a:custGeom>
              <a:avLst/>
              <a:gdLst/>
              <a:ahLst/>
              <a:cxnLst/>
              <a:rect l="l" t="t" r="r" b="b"/>
              <a:pathLst>
                <a:path w="202" h="336" extrusionOk="0">
                  <a:moveTo>
                    <a:pt x="101" y="1"/>
                  </a:moveTo>
                  <a:lnTo>
                    <a:pt x="68" y="17"/>
                  </a:lnTo>
                  <a:lnTo>
                    <a:pt x="34" y="34"/>
                  </a:lnTo>
                  <a:lnTo>
                    <a:pt x="17" y="68"/>
                  </a:lnTo>
                  <a:lnTo>
                    <a:pt x="1" y="101"/>
                  </a:lnTo>
                  <a:lnTo>
                    <a:pt x="1" y="235"/>
                  </a:lnTo>
                  <a:lnTo>
                    <a:pt x="17" y="269"/>
                  </a:lnTo>
                  <a:lnTo>
                    <a:pt x="34" y="302"/>
                  </a:lnTo>
                  <a:lnTo>
                    <a:pt x="68" y="319"/>
                  </a:lnTo>
                  <a:lnTo>
                    <a:pt x="101" y="336"/>
                  </a:lnTo>
                  <a:lnTo>
                    <a:pt x="151" y="319"/>
                  </a:lnTo>
                  <a:lnTo>
                    <a:pt x="185" y="302"/>
                  </a:lnTo>
                  <a:lnTo>
                    <a:pt x="202" y="269"/>
                  </a:lnTo>
                  <a:lnTo>
                    <a:pt x="202" y="235"/>
                  </a:lnTo>
                  <a:lnTo>
                    <a:pt x="202" y="101"/>
                  </a:lnTo>
                  <a:lnTo>
                    <a:pt x="202" y="68"/>
                  </a:lnTo>
                  <a:lnTo>
                    <a:pt x="185" y="34"/>
                  </a:lnTo>
                  <a:lnTo>
                    <a:pt x="151" y="17"/>
                  </a:lnTo>
                  <a:lnTo>
                    <a:pt x="101" y="1"/>
                  </a:ln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pic>
        <p:nvPicPr>
          <p:cNvPr id="9151" name="Google Shape;9151;p149"/>
          <p:cNvPicPr preferRelativeResize="0"/>
          <p:nvPr/>
        </p:nvPicPr>
        <p:blipFill rotWithShape="1">
          <a:blip r:embed="rId3">
            <a:alphaModFix/>
          </a:blip>
          <a:srcRect l="8642" t="4519" r="8889" b="20769"/>
          <a:stretch/>
        </p:blipFill>
        <p:spPr>
          <a:xfrm>
            <a:off x="3659775" y="1185275"/>
            <a:ext cx="5350799" cy="3842849"/>
          </a:xfrm>
          <a:prstGeom prst="rect">
            <a:avLst/>
          </a:prstGeom>
          <a:noFill/>
          <a:ln>
            <a:noFill/>
          </a:ln>
          <a:effectLst>
            <a:outerShdw blurRad="57150" dist="19050" dir="5400000" algn="bl" rotWithShape="0">
              <a:srgbClr val="000000">
                <a:alpha val="50000"/>
              </a:srgbClr>
            </a:outerShdw>
          </a:effectLst>
        </p:spPr>
      </p:pic>
      <p:sp>
        <p:nvSpPr>
          <p:cNvPr id="9152" name="Google Shape;9152;p149"/>
          <p:cNvSpPr txBox="1">
            <a:spLocks noGrp="1"/>
          </p:cNvSpPr>
          <p:nvPr>
            <p:ph type="title"/>
          </p:nvPr>
        </p:nvSpPr>
        <p:spPr>
          <a:xfrm>
            <a:off x="241203" y="189825"/>
            <a:ext cx="8661600" cy="572700"/>
          </a:xfrm>
          <a:prstGeom prst="rect">
            <a:avLst/>
          </a:prstGeom>
          <a:noFill/>
          <a:ln>
            <a:noFill/>
          </a:ln>
        </p:spPr>
        <p:txBody>
          <a:bodyPr spcFirstLastPara="1" wrap="square" lIns="68550" tIns="34275" rIns="68550" bIns="34275" anchor="b" anchorCtr="0">
            <a:normAutofit/>
          </a:bodyPr>
          <a:lstStyle/>
          <a:p>
            <a:pPr marL="0" lvl="0" indent="0" algn="l" rtl="0">
              <a:spcBef>
                <a:spcPts val="0"/>
              </a:spcBef>
              <a:spcAft>
                <a:spcPts val="0"/>
              </a:spcAft>
              <a:buSzPts val="2400"/>
              <a:buNone/>
            </a:pPr>
            <a:r>
              <a:rPr lang="en" sz="2531"/>
              <a:t>Details needed to substantiate </a:t>
            </a:r>
            <a:endParaRPr/>
          </a:p>
        </p:txBody>
      </p:sp>
      <p:sp>
        <p:nvSpPr>
          <p:cNvPr id="9153" name="Google Shape;9153;p149"/>
          <p:cNvSpPr/>
          <p:nvPr/>
        </p:nvSpPr>
        <p:spPr>
          <a:xfrm>
            <a:off x="3666575" y="1195525"/>
            <a:ext cx="5350800" cy="3843000"/>
          </a:xfrm>
          <a:prstGeom prst="rect">
            <a:avLst/>
          </a:prstGeom>
          <a:solidFill>
            <a:srgbClr val="7C868F">
              <a:alpha val="60000"/>
            </a:srgbClr>
          </a:solidFill>
          <a:ln w="9525" cap="flat" cmpd="sng">
            <a:solidFill>
              <a:srgbClr val="B0B6BC"/>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Inter"/>
              <a:ea typeface="Inter"/>
              <a:cs typeface="Inter"/>
              <a:sym typeface="Inter"/>
            </a:endParaRPr>
          </a:p>
        </p:txBody>
      </p:sp>
      <p:pic>
        <p:nvPicPr>
          <p:cNvPr id="9154" name="Google Shape;9154;p149"/>
          <p:cNvPicPr preferRelativeResize="0"/>
          <p:nvPr/>
        </p:nvPicPr>
        <p:blipFill rotWithShape="1">
          <a:blip r:embed="rId3">
            <a:alphaModFix/>
          </a:blip>
          <a:srcRect l="47306" t="57358" r="10965" b="22564"/>
          <a:stretch/>
        </p:blipFill>
        <p:spPr>
          <a:xfrm>
            <a:off x="6168825" y="3902975"/>
            <a:ext cx="2707449" cy="1032674"/>
          </a:xfrm>
          <a:prstGeom prst="rect">
            <a:avLst/>
          </a:prstGeom>
          <a:noFill/>
          <a:ln>
            <a:noFill/>
          </a:ln>
          <a:effectLst>
            <a:outerShdw blurRad="57150" dist="19050" dir="5400000" algn="bl" rotWithShape="0">
              <a:srgbClr val="000000">
                <a:alpha val="50000"/>
              </a:srgbClr>
            </a:outerShdw>
          </a:effectLst>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9158"/>
        <p:cNvGrpSpPr/>
        <p:nvPr/>
      </p:nvGrpSpPr>
      <p:grpSpPr>
        <a:xfrm>
          <a:off x="0" y="0"/>
          <a:ext cx="0" cy="0"/>
          <a:chOff x="0" y="0"/>
          <a:chExt cx="0" cy="0"/>
        </a:xfrm>
      </p:grpSpPr>
      <p:pic>
        <p:nvPicPr>
          <p:cNvPr id="9159" name="Google Shape;9159;p150"/>
          <p:cNvPicPr preferRelativeResize="0"/>
          <p:nvPr/>
        </p:nvPicPr>
        <p:blipFill rotWithShape="1">
          <a:blip r:embed="rId3">
            <a:alphaModFix/>
          </a:blip>
          <a:srcRect l="35322" r="11410"/>
          <a:stretch/>
        </p:blipFill>
        <p:spPr>
          <a:xfrm>
            <a:off x="5033275" y="0"/>
            <a:ext cx="4110725" cy="5143501"/>
          </a:xfrm>
          <a:prstGeom prst="rect">
            <a:avLst/>
          </a:prstGeom>
          <a:noFill/>
          <a:ln>
            <a:noFill/>
          </a:ln>
        </p:spPr>
      </p:pic>
      <p:sp>
        <p:nvSpPr>
          <p:cNvPr id="9160" name="Google Shape;9160;p150"/>
          <p:cNvSpPr txBox="1"/>
          <p:nvPr/>
        </p:nvSpPr>
        <p:spPr>
          <a:xfrm>
            <a:off x="311700" y="4543425"/>
            <a:ext cx="1212300" cy="3078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800">
              <a:solidFill>
                <a:schemeClr val="dk2"/>
              </a:solidFill>
              <a:latin typeface="Inter Medium"/>
              <a:ea typeface="Inter Medium"/>
              <a:cs typeface="Inter Medium"/>
              <a:sym typeface="Inter Medium"/>
            </a:endParaRPr>
          </a:p>
        </p:txBody>
      </p:sp>
      <p:sp>
        <p:nvSpPr>
          <p:cNvPr id="9161" name="Google Shape;9161;p150"/>
          <p:cNvSpPr txBox="1"/>
          <p:nvPr/>
        </p:nvSpPr>
        <p:spPr>
          <a:xfrm>
            <a:off x="311700" y="4543425"/>
            <a:ext cx="1809900" cy="3078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800">
                <a:solidFill>
                  <a:schemeClr val="dk2"/>
                </a:solidFill>
                <a:latin typeface="Inter Medium"/>
                <a:ea typeface="Inter Medium"/>
                <a:cs typeface="Inter Medium"/>
                <a:sym typeface="Inter Medium"/>
              </a:rPr>
              <a:t>Proprietary &amp; Confidential</a:t>
            </a:r>
            <a:endParaRPr sz="800">
              <a:solidFill>
                <a:schemeClr val="dk2"/>
              </a:solidFill>
              <a:latin typeface="Inter Medium"/>
              <a:ea typeface="Inter Medium"/>
              <a:cs typeface="Inter Medium"/>
              <a:sym typeface="Inter Medium"/>
            </a:endParaRPr>
          </a:p>
        </p:txBody>
      </p:sp>
      <p:sp>
        <p:nvSpPr>
          <p:cNvPr id="9162" name="Google Shape;9162;p150"/>
          <p:cNvSpPr txBox="1">
            <a:spLocks noGrp="1"/>
          </p:cNvSpPr>
          <p:nvPr>
            <p:ph type="ctrTitle"/>
          </p:nvPr>
        </p:nvSpPr>
        <p:spPr>
          <a:xfrm>
            <a:off x="311700" y="1148875"/>
            <a:ext cx="4260300" cy="2855400"/>
          </a:xfrm>
          <a:prstGeom prst="rect">
            <a:avLst/>
          </a:prstGeom>
        </p:spPr>
        <p:txBody>
          <a:bodyPr spcFirstLastPara="1" wrap="square" lIns="91425" tIns="91425" rIns="91425" bIns="91425" anchor="ctr" anchorCtr="0">
            <a:normAutofit/>
          </a:bodyPr>
          <a:lstStyle/>
          <a:p>
            <a:pPr marL="0" lvl="0" indent="0" algn="l" rtl="0">
              <a:spcBef>
                <a:spcPts val="0"/>
              </a:spcBef>
              <a:spcAft>
                <a:spcPts val="0"/>
              </a:spcAft>
              <a:buNone/>
            </a:pPr>
            <a:r>
              <a:rPr lang="en" sz="4000"/>
              <a:t>How to set up recurring dependent care reimbursement</a:t>
            </a:r>
            <a:endParaRPr sz="4000"/>
          </a:p>
        </p:txBody>
      </p:sp>
      <p:sp>
        <p:nvSpPr>
          <p:cNvPr id="9163" name="Google Shape;9163;p150"/>
          <p:cNvSpPr txBox="1">
            <a:spLocks noGrp="1"/>
          </p:cNvSpPr>
          <p:nvPr>
            <p:ph type="sldNum" idx="4294967295"/>
          </p:nvPr>
        </p:nvSpPr>
        <p:spPr>
          <a:xfrm>
            <a:off x="8671884" y="4749901"/>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45</a:t>
            </a:fld>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9167"/>
        <p:cNvGrpSpPr/>
        <p:nvPr/>
      </p:nvGrpSpPr>
      <p:grpSpPr>
        <a:xfrm>
          <a:off x="0" y="0"/>
          <a:ext cx="0" cy="0"/>
          <a:chOff x="0" y="0"/>
          <a:chExt cx="0" cy="0"/>
        </a:xfrm>
      </p:grpSpPr>
      <p:sp>
        <p:nvSpPr>
          <p:cNvPr id="9168" name="Google Shape;9168;p151"/>
          <p:cNvSpPr txBox="1">
            <a:spLocks noGrp="1"/>
          </p:cNvSpPr>
          <p:nvPr>
            <p:ph type="subTitle" idx="2"/>
          </p:nvPr>
        </p:nvSpPr>
        <p:spPr>
          <a:xfrm>
            <a:off x="581025" y="201937"/>
            <a:ext cx="4029000" cy="316800"/>
          </a:xfrm>
          <a:prstGeom prst="rect">
            <a:avLst/>
          </a:prstGeom>
        </p:spPr>
        <p:txBody>
          <a:bodyPr spcFirstLastPara="1" wrap="square" lIns="91425" tIns="91425" rIns="91425" bIns="91425" anchor="ctr" anchorCtr="0">
            <a:noAutofit/>
          </a:bodyPr>
          <a:lstStyle/>
          <a:p>
            <a:pPr marL="0" lvl="0" indent="0" algn="l" rtl="0">
              <a:spcBef>
                <a:spcPts val="0"/>
              </a:spcBef>
              <a:spcAft>
                <a:spcPts val="1200"/>
              </a:spcAft>
              <a:buNone/>
            </a:pPr>
            <a:r>
              <a:rPr lang="en"/>
              <a:t>Recurring Dependent Care Request Form </a:t>
            </a:r>
            <a:endParaRPr>
              <a:latin typeface="Inter Medium"/>
              <a:ea typeface="Inter Medium"/>
              <a:cs typeface="Inter Medium"/>
              <a:sym typeface="Inter Medium"/>
            </a:endParaRPr>
          </a:p>
        </p:txBody>
      </p:sp>
      <p:sp>
        <p:nvSpPr>
          <p:cNvPr id="9169" name="Google Shape;9169;p151"/>
          <p:cNvSpPr/>
          <p:nvPr/>
        </p:nvSpPr>
        <p:spPr>
          <a:xfrm>
            <a:off x="4475675" y="-25"/>
            <a:ext cx="4668300" cy="12159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70" name="Google Shape;9170;p151"/>
          <p:cNvSpPr/>
          <p:nvPr/>
        </p:nvSpPr>
        <p:spPr>
          <a:xfrm>
            <a:off x="0" y="1215875"/>
            <a:ext cx="4798500" cy="3927600"/>
          </a:xfrm>
          <a:prstGeom prst="rect">
            <a:avLst/>
          </a:prstGeom>
          <a:solidFill>
            <a:srgbClr val="25374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9171" name="Google Shape;9171;p151"/>
          <p:cNvPicPr preferRelativeResize="0"/>
          <p:nvPr/>
        </p:nvPicPr>
        <p:blipFill rotWithShape="1">
          <a:blip r:embed="rId3">
            <a:alphaModFix/>
          </a:blip>
          <a:srcRect t="9518"/>
          <a:stretch/>
        </p:blipFill>
        <p:spPr>
          <a:xfrm>
            <a:off x="2020738" y="1572675"/>
            <a:ext cx="5102535" cy="3214000"/>
          </a:xfrm>
          <a:prstGeom prst="rect">
            <a:avLst/>
          </a:prstGeom>
          <a:noFill/>
          <a:ln>
            <a:noFill/>
          </a:ln>
          <a:effectLst>
            <a:outerShdw blurRad="57150" dist="19050" dir="5400000" algn="bl" rotWithShape="0">
              <a:srgbClr val="000000">
                <a:alpha val="50000"/>
              </a:srgbClr>
            </a:outerShdw>
          </a:effectLst>
        </p:spPr>
      </p:pic>
      <p:sp>
        <p:nvSpPr>
          <p:cNvPr id="9172" name="Google Shape;9172;p151"/>
          <p:cNvSpPr/>
          <p:nvPr/>
        </p:nvSpPr>
        <p:spPr>
          <a:xfrm rot="-1220">
            <a:off x="3764623" y="3593602"/>
            <a:ext cx="845400" cy="404400"/>
          </a:xfrm>
          <a:prstGeom prst="leftArrow">
            <a:avLst>
              <a:gd name="adj1" fmla="val 50000"/>
              <a:gd name="adj2" fmla="val 50000"/>
            </a:avLst>
          </a:prstGeom>
          <a:solidFill>
            <a:schemeClr val="accent4"/>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9176"/>
        <p:cNvGrpSpPr/>
        <p:nvPr/>
      </p:nvGrpSpPr>
      <p:grpSpPr>
        <a:xfrm>
          <a:off x="0" y="0"/>
          <a:ext cx="0" cy="0"/>
          <a:chOff x="0" y="0"/>
          <a:chExt cx="0" cy="0"/>
        </a:xfrm>
      </p:grpSpPr>
      <p:sp>
        <p:nvSpPr>
          <p:cNvPr id="9177" name="Google Shape;9177;p152"/>
          <p:cNvSpPr/>
          <p:nvPr/>
        </p:nvSpPr>
        <p:spPr>
          <a:xfrm>
            <a:off x="4883800" y="180300"/>
            <a:ext cx="4174500" cy="4783800"/>
          </a:xfrm>
          <a:prstGeom prst="roundRect">
            <a:avLst>
              <a:gd name="adj" fmla="val 13743"/>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78" name="Google Shape;9178;p152"/>
          <p:cNvSpPr txBox="1">
            <a:spLocks noGrp="1"/>
          </p:cNvSpPr>
          <p:nvPr>
            <p:ph type="subTitle" idx="2"/>
          </p:nvPr>
        </p:nvSpPr>
        <p:spPr>
          <a:xfrm>
            <a:off x="581025" y="201937"/>
            <a:ext cx="4029000" cy="316800"/>
          </a:xfrm>
          <a:prstGeom prst="rect">
            <a:avLst/>
          </a:prstGeom>
        </p:spPr>
        <p:txBody>
          <a:bodyPr spcFirstLastPara="1" wrap="square" lIns="91425" tIns="91425" rIns="91425" bIns="91425" anchor="ctr" anchorCtr="0">
            <a:noAutofit/>
          </a:bodyPr>
          <a:lstStyle/>
          <a:p>
            <a:pPr marL="0" lvl="0" indent="0" algn="l" rtl="0">
              <a:spcBef>
                <a:spcPts val="0"/>
              </a:spcBef>
              <a:spcAft>
                <a:spcPts val="1200"/>
              </a:spcAft>
              <a:buNone/>
            </a:pPr>
            <a:r>
              <a:rPr lang="en"/>
              <a:t>Recurring Dependent Care Request Form </a:t>
            </a:r>
            <a:endParaRPr>
              <a:latin typeface="Inter Medium"/>
              <a:ea typeface="Inter Medium"/>
              <a:cs typeface="Inter Medium"/>
              <a:sym typeface="Inter Medium"/>
            </a:endParaRPr>
          </a:p>
        </p:txBody>
      </p:sp>
      <p:sp>
        <p:nvSpPr>
          <p:cNvPr id="9179" name="Google Shape;9179;p152"/>
          <p:cNvSpPr txBox="1"/>
          <p:nvPr/>
        </p:nvSpPr>
        <p:spPr>
          <a:xfrm>
            <a:off x="891300" y="2032800"/>
            <a:ext cx="3000000" cy="895800"/>
          </a:xfrm>
          <a:prstGeom prst="rect">
            <a:avLst/>
          </a:prstGeom>
          <a:noFill/>
          <a:ln>
            <a:noFill/>
          </a:ln>
        </p:spPr>
        <p:txBody>
          <a:bodyPr spcFirstLastPara="1" wrap="square" lIns="91425" tIns="91425" rIns="91425" bIns="91425" anchor="t" anchorCtr="0">
            <a:spAutoFit/>
          </a:bodyPr>
          <a:lstStyle/>
          <a:p>
            <a:pPr marL="219456" lvl="0" indent="-198628" algn="l" rtl="0">
              <a:lnSpc>
                <a:spcPct val="115000"/>
              </a:lnSpc>
              <a:spcBef>
                <a:spcPts val="0"/>
              </a:spcBef>
              <a:spcAft>
                <a:spcPts val="0"/>
              </a:spcAft>
              <a:buClr>
                <a:schemeClr val="dk1"/>
              </a:buClr>
              <a:buSzPts val="1400"/>
              <a:buFont typeface="Inter"/>
              <a:buChar char="●"/>
            </a:pPr>
            <a:r>
              <a:rPr lang="en">
                <a:solidFill>
                  <a:schemeClr val="dk1"/>
                </a:solidFill>
                <a:latin typeface="Inter"/>
                <a:ea typeface="Inter"/>
                <a:cs typeface="Inter"/>
                <a:sym typeface="Inter"/>
              </a:rPr>
              <a:t>Mail</a:t>
            </a:r>
            <a:endParaRPr>
              <a:solidFill>
                <a:schemeClr val="dk1"/>
              </a:solidFill>
              <a:latin typeface="Inter"/>
              <a:ea typeface="Inter"/>
              <a:cs typeface="Inter"/>
              <a:sym typeface="Inter"/>
            </a:endParaRPr>
          </a:p>
          <a:p>
            <a:pPr marL="219456" lvl="0" indent="-198628" algn="l" rtl="0">
              <a:lnSpc>
                <a:spcPct val="115000"/>
              </a:lnSpc>
              <a:spcBef>
                <a:spcPts val="0"/>
              </a:spcBef>
              <a:spcAft>
                <a:spcPts val="0"/>
              </a:spcAft>
              <a:buClr>
                <a:schemeClr val="dk1"/>
              </a:buClr>
              <a:buSzPts val="1400"/>
              <a:buFont typeface="Inter"/>
              <a:buChar char="●"/>
            </a:pPr>
            <a:r>
              <a:rPr lang="en">
                <a:solidFill>
                  <a:schemeClr val="dk1"/>
                </a:solidFill>
                <a:latin typeface="Inter"/>
                <a:ea typeface="Inter"/>
                <a:cs typeface="Inter"/>
                <a:sym typeface="Inter"/>
              </a:rPr>
              <a:t>Fax</a:t>
            </a:r>
            <a:endParaRPr>
              <a:solidFill>
                <a:schemeClr val="dk1"/>
              </a:solidFill>
              <a:latin typeface="Inter"/>
              <a:ea typeface="Inter"/>
              <a:cs typeface="Inter"/>
              <a:sym typeface="Inter"/>
            </a:endParaRPr>
          </a:p>
          <a:p>
            <a:pPr marL="219456" lvl="0" indent="-198628" algn="l" rtl="0">
              <a:lnSpc>
                <a:spcPct val="115000"/>
              </a:lnSpc>
              <a:spcBef>
                <a:spcPts val="0"/>
              </a:spcBef>
              <a:spcAft>
                <a:spcPts val="0"/>
              </a:spcAft>
              <a:buClr>
                <a:schemeClr val="dk1"/>
              </a:buClr>
              <a:buSzPts val="1400"/>
              <a:buFont typeface="Inter"/>
              <a:buChar char="●"/>
            </a:pPr>
            <a:r>
              <a:rPr lang="en">
                <a:solidFill>
                  <a:schemeClr val="dk1"/>
                </a:solidFill>
                <a:latin typeface="Inter"/>
                <a:ea typeface="Inter"/>
                <a:cs typeface="Inter"/>
                <a:sym typeface="Inter"/>
              </a:rPr>
              <a:t>Online Account </a:t>
            </a:r>
            <a:endParaRPr>
              <a:solidFill>
                <a:schemeClr val="dk1"/>
              </a:solidFill>
              <a:latin typeface="Inter"/>
              <a:ea typeface="Inter"/>
              <a:cs typeface="Inter"/>
              <a:sym typeface="Inter"/>
            </a:endParaRPr>
          </a:p>
        </p:txBody>
      </p:sp>
      <p:grpSp>
        <p:nvGrpSpPr>
          <p:cNvPr id="9180" name="Google Shape;9180;p152"/>
          <p:cNvGrpSpPr/>
          <p:nvPr/>
        </p:nvGrpSpPr>
        <p:grpSpPr>
          <a:xfrm>
            <a:off x="4966367" y="269773"/>
            <a:ext cx="4005160" cy="4603947"/>
            <a:chOff x="4498950" y="28625"/>
            <a:chExt cx="4458600" cy="5143500"/>
          </a:xfrm>
        </p:grpSpPr>
        <p:sp>
          <p:nvSpPr>
            <p:cNvPr id="9181" name="Google Shape;9181;p152"/>
            <p:cNvSpPr/>
            <p:nvPr/>
          </p:nvSpPr>
          <p:spPr>
            <a:xfrm>
              <a:off x="4498950" y="28625"/>
              <a:ext cx="4458600" cy="5143500"/>
            </a:xfrm>
            <a:prstGeom prst="rect">
              <a:avLst/>
            </a:prstGeom>
            <a:solidFill>
              <a:schemeClr val="lt1"/>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9182" name="Google Shape;9182;p152"/>
            <p:cNvPicPr preferRelativeResize="0"/>
            <p:nvPr/>
          </p:nvPicPr>
          <p:blipFill rotWithShape="1">
            <a:blip r:embed="rId3">
              <a:alphaModFix/>
            </a:blip>
            <a:srcRect l="2525" r="2534"/>
            <a:stretch/>
          </p:blipFill>
          <p:spPr>
            <a:xfrm>
              <a:off x="4534625" y="28625"/>
              <a:ext cx="4398149" cy="4297348"/>
            </a:xfrm>
            <a:prstGeom prst="rect">
              <a:avLst/>
            </a:prstGeom>
            <a:noFill/>
            <a:ln>
              <a:noFill/>
            </a:ln>
          </p:spPr>
        </p:pic>
        <p:pic>
          <p:nvPicPr>
            <p:cNvPr id="9183" name="Google Shape;9183;p152"/>
            <p:cNvPicPr preferRelativeResize="0"/>
            <p:nvPr/>
          </p:nvPicPr>
          <p:blipFill>
            <a:blip r:embed="rId4">
              <a:alphaModFix/>
            </a:blip>
            <a:stretch>
              <a:fillRect/>
            </a:stretch>
          </p:blipFill>
          <p:spPr>
            <a:xfrm>
              <a:off x="4534625" y="4311004"/>
              <a:ext cx="4398149" cy="790700"/>
            </a:xfrm>
            <a:prstGeom prst="rect">
              <a:avLst/>
            </a:prstGeom>
            <a:noFill/>
            <a:ln>
              <a:noFill/>
            </a:ln>
          </p:spPr>
        </p:pic>
      </p:grpSp>
      <p:sp>
        <p:nvSpPr>
          <p:cNvPr id="9184" name="Google Shape;9184;p152"/>
          <p:cNvSpPr txBox="1"/>
          <p:nvPr/>
        </p:nvSpPr>
        <p:spPr>
          <a:xfrm>
            <a:off x="690150" y="3082525"/>
            <a:ext cx="3000000" cy="4002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2400"/>
              </a:spcBef>
              <a:spcAft>
                <a:spcPts val="0"/>
              </a:spcAft>
              <a:buNone/>
            </a:pPr>
            <a:endParaRPr>
              <a:solidFill>
                <a:schemeClr val="dk1"/>
              </a:solidFill>
              <a:latin typeface="Inter"/>
              <a:ea typeface="Inter"/>
              <a:cs typeface="Inter"/>
              <a:sym typeface="Inter"/>
            </a:endParaRPr>
          </a:p>
        </p:txBody>
      </p:sp>
      <p:sp>
        <p:nvSpPr>
          <p:cNvPr id="9185" name="Google Shape;9185;p152"/>
          <p:cNvSpPr txBox="1"/>
          <p:nvPr/>
        </p:nvSpPr>
        <p:spPr>
          <a:xfrm>
            <a:off x="582900" y="1338350"/>
            <a:ext cx="3684300" cy="612900"/>
          </a:xfrm>
          <a:prstGeom prst="rect">
            <a:avLst/>
          </a:prstGeom>
          <a:noFill/>
          <a:ln>
            <a:noFill/>
          </a:ln>
        </p:spPr>
        <p:txBody>
          <a:bodyPr spcFirstLastPara="1" wrap="square" lIns="91425" tIns="91425" rIns="91425" bIns="91425" anchor="t" anchorCtr="0">
            <a:normAutofit fontScale="62500" lnSpcReduction="20000"/>
          </a:bodyPr>
          <a:lstStyle/>
          <a:p>
            <a:pPr marL="0" lvl="0" indent="0" algn="l" rtl="0">
              <a:lnSpc>
                <a:spcPct val="115000"/>
              </a:lnSpc>
              <a:spcBef>
                <a:spcPts val="0"/>
              </a:spcBef>
              <a:spcAft>
                <a:spcPts val="1200"/>
              </a:spcAft>
              <a:buNone/>
            </a:pPr>
            <a:r>
              <a:rPr lang="en" sz="1600">
                <a:solidFill>
                  <a:schemeClr val="dk1"/>
                </a:solidFill>
                <a:latin typeface="Inter"/>
                <a:ea typeface="Inter"/>
                <a:cs typeface="Inter"/>
                <a:sym typeface="Inter"/>
              </a:rPr>
              <a:t>Submit one form per year for automatic reimbursement</a:t>
            </a:r>
            <a:endParaRPr sz="1600">
              <a:solidFill>
                <a:schemeClr val="dk1"/>
              </a:solidFill>
              <a:latin typeface="Inter"/>
              <a:ea typeface="Inter"/>
              <a:cs typeface="Inter"/>
              <a:sym typeface="Inter"/>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10965"/>
        <p:cNvGrpSpPr/>
        <p:nvPr/>
      </p:nvGrpSpPr>
      <p:grpSpPr>
        <a:xfrm>
          <a:off x="0" y="0"/>
          <a:ext cx="0" cy="0"/>
          <a:chOff x="0" y="0"/>
          <a:chExt cx="0" cy="0"/>
        </a:xfrm>
      </p:grpSpPr>
      <p:pic>
        <p:nvPicPr>
          <p:cNvPr id="10966" name="Google Shape;10966;p156"/>
          <p:cNvPicPr preferRelativeResize="0"/>
          <p:nvPr/>
        </p:nvPicPr>
        <p:blipFill rotWithShape="1">
          <a:blip r:embed="rId3">
            <a:alphaModFix/>
          </a:blip>
          <a:srcRect/>
          <a:stretch/>
        </p:blipFill>
        <p:spPr>
          <a:xfrm rot="10800000">
            <a:off x="7631839" y="424326"/>
            <a:ext cx="2133570" cy="2070275"/>
          </a:xfrm>
          <a:prstGeom prst="rect">
            <a:avLst/>
          </a:prstGeom>
          <a:noFill/>
          <a:ln>
            <a:noFill/>
          </a:ln>
        </p:spPr>
      </p:pic>
      <p:sp>
        <p:nvSpPr>
          <p:cNvPr id="10967" name="Google Shape;10967;p156"/>
          <p:cNvSpPr/>
          <p:nvPr/>
        </p:nvSpPr>
        <p:spPr>
          <a:xfrm>
            <a:off x="-1075538" y="2686154"/>
            <a:ext cx="3232500" cy="3232500"/>
          </a:xfrm>
          <a:prstGeom prst="ellipse">
            <a:avLst/>
          </a:prstGeom>
          <a:noFill/>
          <a:ln w="25400" cap="flat" cmpd="sng">
            <a:solidFill>
              <a:srgbClr val="C9D8E3"/>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FFFFFF"/>
              </a:solidFill>
              <a:effectLst/>
              <a:uLnTx/>
              <a:uFillTx/>
              <a:latin typeface="Arial"/>
              <a:ea typeface="Arial"/>
              <a:cs typeface="Arial"/>
              <a:sym typeface="Arial"/>
            </a:endParaRPr>
          </a:p>
        </p:txBody>
      </p:sp>
      <p:sp>
        <p:nvSpPr>
          <p:cNvPr id="10968" name="Google Shape;10968;p156"/>
          <p:cNvSpPr txBox="1">
            <a:spLocks noGrp="1"/>
          </p:cNvSpPr>
          <p:nvPr>
            <p:ph type="title" idx="4294967295"/>
          </p:nvPr>
        </p:nvSpPr>
        <p:spPr>
          <a:xfrm>
            <a:off x="700750" y="258400"/>
            <a:ext cx="5375400" cy="1253700"/>
          </a:xfrm>
          <a:prstGeom prst="rect">
            <a:avLst/>
          </a:prstGeom>
          <a:noFill/>
          <a:ln>
            <a:noFill/>
          </a:ln>
        </p:spPr>
        <p:txBody>
          <a:bodyPr spcFirstLastPara="1" wrap="square" lIns="91425" tIns="91425" rIns="91425" bIns="91425" anchor="t" anchorCtr="0">
            <a:noAutofit/>
          </a:bodyPr>
          <a:lstStyle/>
          <a:p>
            <a:pPr marL="0" lvl="0" indent="0" algn="l" rtl="0">
              <a:lnSpc>
                <a:spcPct val="90000"/>
              </a:lnSpc>
              <a:spcBef>
                <a:spcPts val="0"/>
              </a:spcBef>
              <a:spcAft>
                <a:spcPts val="0"/>
              </a:spcAft>
              <a:buSzPts val="1800"/>
              <a:buNone/>
            </a:pPr>
            <a:r>
              <a:rPr lang="en" sz="2800"/>
              <a:t>Contact Participant Services</a:t>
            </a:r>
            <a:endParaRPr sz="2800"/>
          </a:p>
          <a:p>
            <a:pPr marL="88900" lvl="0" indent="0" algn="l" rtl="0">
              <a:lnSpc>
                <a:spcPct val="124000"/>
              </a:lnSpc>
              <a:spcBef>
                <a:spcPts val="1600"/>
              </a:spcBef>
              <a:spcAft>
                <a:spcPts val="0"/>
              </a:spcAft>
              <a:buSzPts val="1800"/>
              <a:buNone/>
            </a:pPr>
            <a:r>
              <a:rPr lang="en" sz="1200">
                <a:solidFill>
                  <a:schemeClr val="dk2"/>
                </a:solidFill>
                <a:latin typeface="Inter"/>
                <a:ea typeface="Inter"/>
                <a:cs typeface="Inter"/>
                <a:sym typeface="Inter"/>
              </a:rPr>
              <a:t>Our Participant Services team is available Monday through Friday, from 6 a.m. to 9 p.m. CT, except holidays.</a:t>
            </a:r>
            <a:endParaRPr/>
          </a:p>
        </p:txBody>
      </p:sp>
      <p:sp>
        <p:nvSpPr>
          <p:cNvPr id="35" name="Google Shape;7227;g3058893a927_0_0">
            <a:extLst>
              <a:ext uri="{FF2B5EF4-FFF2-40B4-BE49-F238E27FC236}">
                <a16:creationId xmlns:a16="http://schemas.microsoft.com/office/drawing/2014/main" id="{9B008970-67B6-4BD0-8C6D-9CD6472A5AF2}"/>
              </a:ext>
            </a:extLst>
          </p:cNvPr>
          <p:cNvSpPr/>
          <p:nvPr/>
        </p:nvSpPr>
        <p:spPr>
          <a:xfrm>
            <a:off x="4785717" y="2686154"/>
            <a:ext cx="2460300" cy="2070300"/>
          </a:xfrm>
          <a:prstGeom prst="roundRect">
            <a:avLst>
              <a:gd name="adj" fmla="val 8026"/>
            </a:avLst>
          </a:prstGeom>
          <a:solidFill>
            <a:srgbClr val="F2F8FC"/>
          </a:solidFill>
          <a:ln>
            <a:noFill/>
          </a:ln>
          <a:effectLst>
            <a:outerShdw blurRad="50800" dist="38100" dir="5400000" algn="t" rotWithShape="0">
              <a:schemeClr val="dk2">
                <a:alpha val="27450"/>
              </a:schemeClr>
            </a:outerShdw>
          </a:effectLst>
        </p:spPr>
        <p:txBody>
          <a:bodyPr spcFirstLastPara="1" wrap="square" lIns="128000" tIns="438900" rIns="128000" bIns="182875"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 sz="1400" b="1" i="0" u="none" strike="noStrike" cap="none" dirty="0">
                <a:solidFill>
                  <a:srgbClr val="253746"/>
                </a:solidFill>
                <a:latin typeface="Inter"/>
                <a:ea typeface="Inter"/>
                <a:cs typeface="Inter"/>
                <a:sym typeface="Inter"/>
              </a:rPr>
              <a:t>Phone</a:t>
            </a:r>
            <a:endParaRPr sz="1400" b="1" i="0" u="none" strike="noStrike" cap="none" dirty="0">
              <a:solidFill>
                <a:srgbClr val="253746"/>
              </a:solidFill>
              <a:latin typeface="Inter"/>
              <a:ea typeface="Inter"/>
              <a:cs typeface="Inter"/>
              <a:sym typeface="Inter"/>
            </a:endParaRPr>
          </a:p>
          <a:p>
            <a:pPr marL="0" marR="0" lvl="0" indent="0" algn="l" rtl="0">
              <a:lnSpc>
                <a:spcPct val="100000"/>
              </a:lnSpc>
              <a:spcBef>
                <a:spcPts val="600"/>
              </a:spcBef>
              <a:spcAft>
                <a:spcPts val="0"/>
              </a:spcAft>
              <a:buClr>
                <a:srgbClr val="000000"/>
              </a:buClr>
              <a:buSzPts val="1000"/>
              <a:buFont typeface="Arial"/>
              <a:buNone/>
            </a:pPr>
            <a:r>
              <a:rPr lang="en" sz="1000" b="1" i="0" u="none" strike="noStrike" cap="none" dirty="0">
                <a:solidFill>
                  <a:srgbClr val="C8102E"/>
                </a:solidFill>
                <a:latin typeface="Inter"/>
                <a:ea typeface="Inter"/>
                <a:cs typeface="Inter"/>
                <a:sym typeface="Inter"/>
              </a:rPr>
              <a:t>––––</a:t>
            </a:r>
            <a:endParaRPr sz="1000" b="1" i="0" u="none" strike="noStrike" cap="none" dirty="0">
              <a:solidFill>
                <a:srgbClr val="C8102E"/>
              </a:solidFill>
              <a:latin typeface="Inter"/>
              <a:ea typeface="Inter"/>
              <a:cs typeface="Inter"/>
              <a:sym typeface="Inter"/>
            </a:endParaRPr>
          </a:p>
          <a:p>
            <a:pPr marL="0" marR="0" lvl="0" indent="0" algn="l" rtl="0">
              <a:lnSpc>
                <a:spcPct val="115000"/>
              </a:lnSpc>
              <a:spcBef>
                <a:spcPts val="600"/>
              </a:spcBef>
              <a:spcAft>
                <a:spcPts val="0"/>
              </a:spcAft>
              <a:buClr>
                <a:srgbClr val="000000"/>
              </a:buClr>
              <a:buSzPts val="1100"/>
              <a:buFont typeface="Arial"/>
              <a:buNone/>
            </a:pPr>
            <a:r>
              <a:rPr lang="en" sz="1100" b="1" i="0" u="none" strike="noStrike" cap="none" dirty="0">
                <a:solidFill>
                  <a:srgbClr val="253746"/>
                </a:solidFill>
                <a:latin typeface="Inter"/>
                <a:ea typeface="Inter"/>
                <a:cs typeface="Inter"/>
                <a:sym typeface="Inter"/>
              </a:rPr>
              <a:t>Current WEX participants: </a:t>
            </a:r>
            <a:endParaRPr sz="1400" b="0" i="0" u="none" strike="noStrike" cap="none" dirty="0">
              <a:solidFill>
                <a:srgbClr val="000000"/>
              </a:solidFill>
              <a:latin typeface="Arial"/>
              <a:ea typeface="Arial"/>
              <a:cs typeface="Arial"/>
              <a:sym typeface="Arial"/>
            </a:endParaRPr>
          </a:p>
          <a:p>
            <a:pPr marL="0" marR="0" lvl="0" indent="0" algn="l" rtl="0">
              <a:lnSpc>
                <a:spcPct val="115000"/>
              </a:lnSpc>
              <a:spcBef>
                <a:spcPts val="600"/>
              </a:spcBef>
              <a:spcAft>
                <a:spcPts val="0"/>
              </a:spcAft>
              <a:buClr>
                <a:srgbClr val="000000"/>
              </a:buClr>
              <a:buSzPts val="1100"/>
              <a:buFont typeface="Arial"/>
              <a:buNone/>
            </a:pPr>
            <a:r>
              <a:rPr lang="en" sz="1100" b="0" i="0" u="none" strike="noStrike" cap="none" dirty="0">
                <a:solidFill>
                  <a:srgbClr val="253746"/>
                </a:solidFill>
                <a:latin typeface="Inter"/>
                <a:ea typeface="Inter"/>
                <a:cs typeface="Inter"/>
                <a:sym typeface="Inter"/>
              </a:rPr>
              <a:t>866-451-3399</a:t>
            </a:r>
            <a:endParaRPr sz="1100" b="0" i="0" u="none" strike="noStrike" cap="none" dirty="0">
              <a:solidFill>
                <a:srgbClr val="253746"/>
              </a:solidFill>
              <a:latin typeface="Inter"/>
              <a:ea typeface="Inter"/>
              <a:cs typeface="Inter"/>
              <a:sym typeface="Inter"/>
            </a:endParaRPr>
          </a:p>
          <a:p>
            <a:pPr marL="0" marR="0" lvl="0" indent="0" algn="l" rtl="0">
              <a:lnSpc>
                <a:spcPct val="115000"/>
              </a:lnSpc>
              <a:spcBef>
                <a:spcPts val="600"/>
              </a:spcBef>
              <a:spcAft>
                <a:spcPts val="0"/>
              </a:spcAft>
              <a:buClr>
                <a:srgbClr val="000000"/>
              </a:buClr>
              <a:buSzPts val="1100"/>
              <a:buFont typeface="Arial"/>
              <a:buNone/>
            </a:pPr>
            <a:r>
              <a:rPr lang="en" sz="1100" b="1" i="0" u="none" strike="noStrike" cap="none" dirty="0">
                <a:solidFill>
                  <a:srgbClr val="253746"/>
                </a:solidFill>
                <a:latin typeface="Inter"/>
                <a:ea typeface="Inter"/>
                <a:cs typeface="Inter"/>
                <a:sym typeface="Inter"/>
              </a:rPr>
              <a:t>New to WEX: </a:t>
            </a:r>
            <a:endParaRPr sz="1400" b="0" i="0" u="none" strike="noStrike" cap="none" dirty="0">
              <a:solidFill>
                <a:srgbClr val="000000"/>
              </a:solidFill>
              <a:latin typeface="Arial"/>
              <a:ea typeface="Arial"/>
              <a:cs typeface="Arial"/>
              <a:sym typeface="Arial"/>
            </a:endParaRPr>
          </a:p>
          <a:p>
            <a:pPr marL="0" marR="0" lvl="0" indent="0" algn="l" rtl="0">
              <a:lnSpc>
                <a:spcPct val="115000"/>
              </a:lnSpc>
              <a:spcBef>
                <a:spcPts val="600"/>
              </a:spcBef>
              <a:spcAft>
                <a:spcPts val="0"/>
              </a:spcAft>
              <a:buClr>
                <a:srgbClr val="000000"/>
              </a:buClr>
              <a:buSzPts val="1100"/>
              <a:buFont typeface="Arial"/>
              <a:buNone/>
            </a:pPr>
            <a:r>
              <a:rPr lang="en" sz="1100" b="0" i="0" u="none" strike="noStrike" cap="none" dirty="0">
                <a:solidFill>
                  <a:srgbClr val="253746"/>
                </a:solidFill>
                <a:latin typeface="Inter"/>
                <a:ea typeface="Inter"/>
                <a:cs typeface="Inter"/>
                <a:sym typeface="Inter"/>
              </a:rPr>
              <a:t>844-561-1337</a:t>
            </a:r>
            <a:endParaRPr sz="900" b="0" i="0" u="none" strike="noStrike" cap="none" dirty="0">
              <a:solidFill>
                <a:srgbClr val="253746"/>
              </a:solidFill>
              <a:latin typeface="Inter"/>
              <a:ea typeface="Inter"/>
              <a:cs typeface="Inter"/>
              <a:sym typeface="Inter"/>
            </a:endParaRPr>
          </a:p>
        </p:txBody>
      </p:sp>
      <p:sp>
        <p:nvSpPr>
          <p:cNvPr id="36" name="Google Shape;7228;g3058893a927_0_0">
            <a:extLst>
              <a:ext uri="{FF2B5EF4-FFF2-40B4-BE49-F238E27FC236}">
                <a16:creationId xmlns:a16="http://schemas.microsoft.com/office/drawing/2014/main" id="{D98DD587-3FFF-47B4-A45E-57531DB802B5}"/>
              </a:ext>
            </a:extLst>
          </p:cNvPr>
          <p:cNvSpPr/>
          <p:nvPr/>
        </p:nvSpPr>
        <p:spPr>
          <a:xfrm>
            <a:off x="1721204" y="2686154"/>
            <a:ext cx="2460300" cy="2070300"/>
          </a:xfrm>
          <a:prstGeom prst="roundRect">
            <a:avLst>
              <a:gd name="adj" fmla="val 8026"/>
            </a:avLst>
          </a:prstGeom>
          <a:solidFill>
            <a:srgbClr val="F2F8FC"/>
          </a:solidFill>
          <a:ln>
            <a:noFill/>
          </a:ln>
          <a:effectLst>
            <a:outerShdw blurRad="50800" dist="38100" dir="5400000" algn="t" rotWithShape="0">
              <a:schemeClr val="dk2">
                <a:alpha val="27450"/>
              </a:schemeClr>
            </a:outerShdw>
          </a:effectLst>
        </p:spPr>
        <p:txBody>
          <a:bodyPr spcFirstLastPara="1" wrap="square" lIns="128000" tIns="438900" rIns="128000" bIns="182875"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 sz="1400" b="1" i="0" u="none" strike="noStrike" cap="none" dirty="0">
                <a:solidFill>
                  <a:srgbClr val="253746"/>
                </a:solidFill>
                <a:latin typeface="Inter"/>
                <a:ea typeface="Inter"/>
                <a:cs typeface="Inter"/>
                <a:sym typeface="Inter"/>
              </a:rPr>
              <a:t>Website</a:t>
            </a:r>
            <a:endParaRPr sz="1400" b="1" i="0" u="none" strike="noStrike" cap="none" dirty="0">
              <a:solidFill>
                <a:srgbClr val="253746"/>
              </a:solidFill>
              <a:latin typeface="Inter"/>
              <a:ea typeface="Inter"/>
              <a:cs typeface="Inter"/>
              <a:sym typeface="Inter"/>
            </a:endParaRPr>
          </a:p>
          <a:p>
            <a:pPr marL="0" marR="0" lvl="0" indent="0" algn="l" rtl="0">
              <a:lnSpc>
                <a:spcPct val="100000"/>
              </a:lnSpc>
              <a:spcBef>
                <a:spcPts val="600"/>
              </a:spcBef>
              <a:spcAft>
                <a:spcPts val="0"/>
              </a:spcAft>
              <a:buClr>
                <a:srgbClr val="000000"/>
              </a:buClr>
              <a:buSzPts val="900"/>
              <a:buFont typeface="Arial"/>
              <a:buNone/>
            </a:pPr>
            <a:r>
              <a:rPr lang="en" sz="900" b="1" i="0" u="none" strike="noStrike" cap="none" dirty="0">
                <a:solidFill>
                  <a:srgbClr val="C8102E"/>
                </a:solidFill>
                <a:latin typeface="Inter"/>
                <a:ea typeface="Inter"/>
                <a:cs typeface="Inter"/>
                <a:sym typeface="Inter"/>
              </a:rPr>
              <a:t>––––</a:t>
            </a:r>
            <a:endParaRPr sz="900" b="1" i="0" u="none" strike="noStrike" cap="none" dirty="0">
              <a:solidFill>
                <a:srgbClr val="C8102E"/>
              </a:solidFill>
              <a:latin typeface="Inter"/>
              <a:ea typeface="Inter"/>
              <a:cs typeface="Inter"/>
              <a:sym typeface="Inter"/>
            </a:endParaRPr>
          </a:p>
          <a:p>
            <a:pPr marL="0" marR="0" lvl="0" indent="0" algn="l" rtl="0">
              <a:lnSpc>
                <a:spcPct val="115000"/>
              </a:lnSpc>
              <a:spcBef>
                <a:spcPts val="600"/>
              </a:spcBef>
              <a:spcAft>
                <a:spcPts val="0"/>
              </a:spcAft>
              <a:buClr>
                <a:srgbClr val="000000"/>
              </a:buClr>
              <a:buSzPts val="1000"/>
              <a:buFont typeface="Arial"/>
              <a:buNone/>
            </a:pPr>
            <a:r>
              <a:rPr lang="en" sz="1000" b="0" i="0" u="none" strike="noStrike" cap="none" dirty="0">
                <a:solidFill>
                  <a:srgbClr val="253746"/>
                </a:solidFill>
                <a:latin typeface="Inter"/>
                <a:ea typeface="Inter"/>
                <a:cs typeface="Inter"/>
                <a:sym typeface="Inter"/>
              </a:rPr>
              <a:t>www.wexinc.com</a:t>
            </a:r>
            <a:endParaRPr sz="1400" b="0" i="0" u="none" strike="noStrike" cap="none" dirty="0">
              <a:solidFill>
                <a:srgbClr val="000000"/>
              </a:solidFill>
              <a:latin typeface="Arial"/>
              <a:ea typeface="Arial"/>
              <a:cs typeface="Arial"/>
              <a:sym typeface="Arial"/>
            </a:endParaRPr>
          </a:p>
        </p:txBody>
      </p:sp>
      <p:sp>
        <p:nvSpPr>
          <p:cNvPr id="37" name="Google Shape;7240;g3058893a927_0_0">
            <a:extLst>
              <a:ext uri="{FF2B5EF4-FFF2-40B4-BE49-F238E27FC236}">
                <a16:creationId xmlns:a16="http://schemas.microsoft.com/office/drawing/2014/main" id="{4F556F4B-A5DF-474C-AA92-2DA1863550E1}"/>
              </a:ext>
            </a:extLst>
          </p:cNvPr>
          <p:cNvSpPr/>
          <p:nvPr/>
        </p:nvSpPr>
        <p:spPr>
          <a:xfrm>
            <a:off x="2297654" y="1727480"/>
            <a:ext cx="1307400" cy="1307400"/>
          </a:xfrm>
          <a:prstGeom prst="ellipse">
            <a:avLst/>
          </a:prstGeom>
          <a:solidFill>
            <a:srgbClr val="00C7B1"/>
          </a:solidFill>
          <a:ln>
            <a:noFill/>
          </a:ln>
        </p:spPr>
        <p:txBody>
          <a:bodyPr spcFirstLastPara="1" wrap="square" lIns="68550" tIns="34275" rIns="68550" bIns="34275" anchor="ctr" anchorCtr="0">
            <a:noAutofit/>
          </a:bodyPr>
          <a:lstStyle/>
          <a:p>
            <a:pPr marL="0" marR="0" lvl="0" indent="0" algn="ctr" rtl="0">
              <a:lnSpc>
                <a:spcPct val="100000"/>
              </a:lnSpc>
              <a:spcBef>
                <a:spcPts val="0"/>
              </a:spcBef>
              <a:spcAft>
                <a:spcPts val="0"/>
              </a:spcAft>
              <a:buClr>
                <a:srgbClr val="000000"/>
              </a:buClr>
              <a:buSzPts val="1100"/>
              <a:buFont typeface="Arial"/>
              <a:buNone/>
            </a:pPr>
            <a:endParaRPr sz="1100" b="0" i="0" u="none" strike="noStrike" cap="none">
              <a:solidFill>
                <a:srgbClr val="FFFFFF"/>
              </a:solidFill>
              <a:latin typeface="Arial"/>
              <a:ea typeface="Arial"/>
              <a:cs typeface="Arial"/>
              <a:sym typeface="Arial"/>
            </a:endParaRPr>
          </a:p>
        </p:txBody>
      </p:sp>
      <p:sp>
        <p:nvSpPr>
          <p:cNvPr id="38" name="Google Shape;7241;g3058893a927_0_0">
            <a:extLst>
              <a:ext uri="{FF2B5EF4-FFF2-40B4-BE49-F238E27FC236}">
                <a16:creationId xmlns:a16="http://schemas.microsoft.com/office/drawing/2014/main" id="{8024B133-E3F6-4597-8FFE-C888B58087DD}"/>
              </a:ext>
            </a:extLst>
          </p:cNvPr>
          <p:cNvSpPr/>
          <p:nvPr/>
        </p:nvSpPr>
        <p:spPr>
          <a:xfrm>
            <a:off x="5362171" y="1685405"/>
            <a:ext cx="1307400" cy="1307400"/>
          </a:xfrm>
          <a:prstGeom prst="ellipse">
            <a:avLst/>
          </a:prstGeom>
          <a:solidFill>
            <a:srgbClr val="FFBF3F"/>
          </a:solidFill>
          <a:ln>
            <a:noFill/>
          </a:ln>
        </p:spPr>
        <p:txBody>
          <a:bodyPr spcFirstLastPara="1" wrap="square" lIns="68550" tIns="34275" rIns="68550" bIns="34275" anchor="ctr" anchorCtr="0">
            <a:noAutofit/>
          </a:bodyPr>
          <a:lstStyle/>
          <a:p>
            <a:pPr marL="0" marR="0" lvl="0" indent="0" algn="ctr" rtl="0">
              <a:lnSpc>
                <a:spcPct val="100000"/>
              </a:lnSpc>
              <a:spcBef>
                <a:spcPts val="0"/>
              </a:spcBef>
              <a:spcAft>
                <a:spcPts val="0"/>
              </a:spcAft>
              <a:buClr>
                <a:srgbClr val="000000"/>
              </a:buClr>
              <a:buSzPts val="1100"/>
              <a:buFont typeface="Arial"/>
              <a:buNone/>
            </a:pPr>
            <a:endParaRPr sz="1100" b="0" i="0" u="none" strike="noStrike" cap="none">
              <a:solidFill>
                <a:srgbClr val="FFFFFF"/>
              </a:solidFill>
              <a:latin typeface="Arial"/>
              <a:ea typeface="Arial"/>
              <a:cs typeface="Arial"/>
              <a:sym typeface="Arial"/>
            </a:endParaRPr>
          </a:p>
        </p:txBody>
      </p:sp>
      <p:grpSp>
        <p:nvGrpSpPr>
          <p:cNvPr id="39" name="Google Shape;7242;g3058893a927_0_0">
            <a:extLst>
              <a:ext uri="{FF2B5EF4-FFF2-40B4-BE49-F238E27FC236}">
                <a16:creationId xmlns:a16="http://schemas.microsoft.com/office/drawing/2014/main" id="{74DACA60-BDF8-4FA0-AC2D-DFF9A32D8F4D}"/>
              </a:ext>
            </a:extLst>
          </p:cNvPr>
          <p:cNvGrpSpPr/>
          <p:nvPr/>
        </p:nvGrpSpPr>
        <p:grpSpPr>
          <a:xfrm>
            <a:off x="5699342" y="1998384"/>
            <a:ext cx="632930" cy="681331"/>
            <a:chOff x="259050" y="664600"/>
            <a:chExt cx="91725" cy="101375"/>
          </a:xfrm>
        </p:grpSpPr>
        <p:sp>
          <p:nvSpPr>
            <p:cNvPr id="40" name="Google Shape;7243;g3058893a927_0_0">
              <a:extLst>
                <a:ext uri="{FF2B5EF4-FFF2-40B4-BE49-F238E27FC236}">
                  <a16:creationId xmlns:a16="http://schemas.microsoft.com/office/drawing/2014/main" id="{F0FEEF52-02D9-42CD-B11D-078830E1665E}"/>
                </a:ext>
              </a:extLst>
            </p:cNvPr>
            <p:cNvSpPr/>
            <p:nvPr/>
          </p:nvSpPr>
          <p:spPr>
            <a:xfrm>
              <a:off x="318100" y="730350"/>
              <a:ext cx="31425" cy="35625"/>
            </a:xfrm>
            <a:custGeom>
              <a:avLst/>
              <a:gdLst/>
              <a:ahLst/>
              <a:cxnLst/>
              <a:rect l="l" t="t" r="r" b="b"/>
              <a:pathLst>
                <a:path w="1257" h="1425" extrusionOk="0">
                  <a:moveTo>
                    <a:pt x="51" y="0"/>
                  </a:moveTo>
                  <a:lnTo>
                    <a:pt x="17" y="34"/>
                  </a:lnTo>
                  <a:lnTo>
                    <a:pt x="0" y="67"/>
                  </a:lnTo>
                  <a:lnTo>
                    <a:pt x="0" y="101"/>
                  </a:lnTo>
                  <a:lnTo>
                    <a:pt x="17" y="134"/>
                  </a:lnTo>
                  <a:lnTo>
                    <a:pt x="34" y="168"/>
                  </a:lnTo>
                  <a:lnTo>
                    <a:pt x="67" y="185"/>
                  </a:lnTo>
                  <a:lnTo>
                    <a:pt x="285" y="268"/>
                  </a:lnTo>
                  <a:lnTo>
                    <a:pt x="486" y="369"/>
                  </a:lnTo>
                  <a:lnTo>
                    <a:pt x="654" y="503"/>
                  </a:lnTo>
                  <a:lnTo>
                    <a:pt x="788" y="637"/>
                  </a:lnTo>
                  <a:lnTo>
                    <a:pt x="905" y="804"/>
                  </a:lnTo>
                  <a:lnTo>
                    <a:pt x="989" y="972"/>
                  </a:lnTo>
                  <a:lnTo>
                    <a:pt x="1039" y="1139"/>
                  </a:lnTo>
                  <a:lnTo>
                    <a:pt x="1056" y="1324"/>
                  </a:lnTo>
                  <a:lnTo>
                    <a:pt x="1072" y="1374"/>
                  </a:lnTo>
                  <a:lnTo>
                    <a:pt x="1089" y="1407"/>
                  </a:lnTo>
                  <a:lnTo>
                    <a:pt x="1123" y="1424"/>
                  </a:lnTo>
                  <a:lnTo>
                    <a:pt x="1206" y="1424"/>
                  </a:lnTo>
                  <a:lnTo>
                    <a:pt x="1240" y="1407"/>
                  </a:lnTo>
                  <a:lnTo>
                    <a:pt x="1257" y="1374"/>
                  </a:lnTo>
                  <a:lnTo>
                    <a:pt x="1257" y="1324"/>
                  </a:lnTo>
                  <a:lnTo>
                    <a:pt x="1257" y="1223"/>
                  </a:lnTo>
                  <a:lnTo>
                    <a:pt x="1240" y="1106"/>
                  </a:lnTo>
                  <a:lnTo>
                    <a:pt x="1190" y="905"/>
                  </a:lnTo>
                  <a:lnTo>
                    <a:pt x="1089" y="704"/>
                  </a:lnTo>
                  <a:lnTo>
                    <a:pt x="955" y="520"/>
                  </a:lnTo>
                  <a:lnTo>
                    <a:pt x="788" y="352"/>
                  </a:lnTo>
                  <a:lnTo>
                    <a:pt x="603" y="218"/>
                  </a:lnTo>
                  <a:lnTo>
                    <a:pt x="369" y="101"/>
                  </a:lnTo>
                  <a:lnTo>
                    <a:pt x="134" y="0"/>
                  </a:ln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1" name="Google Shape;7244;g3058893a927_0_0">
              <a:extLst>
                <a:ext uri="{FF2B5EF4-FFF2-40B4-BE49-F238E27FC236}">
                  <a16:creationId xmlns:a16="http://schemas.microsoft.com/office/drawing/2014/main" id="{BEAC30CB-9719-4589-A63C-5AD8B6C692CB}"/>
                </a:ext>
              </a:extLst>
            </p:cNvPr>
            <p:cNvSpPr/>
            <p:nvPr/>
          </p:nvSpPr>
          <p:spPr>
            <a:xfrm>
              <a:off x="261150" y="730350"/>
              <a:ext cx="31000" cy="35625"/>
            </a:xfrm>
            <a:custGeom>
              <a:avLst/>
              <a:gdLst/>
              <a:ahLst/>
              <a:cxnLst/>
              <a:rect l="l" t="t" r="r" b="b"/>
              <a:pathLst>
                <a:path w="1240" h="1425" extrusionOk="0">
                  <a:moveTo>
                    <a:pt x="1106" y="0"/>
                  </a:moveTo>
                  <a:lnTo>
                    <a:pt x="871" y="101"/>
                  </a:lnTo>
                  <a:lnTo>
                    <a:pt x="654" y="218"/>
                  </a:lnTo>
                  <a:lnTo>
                    <a:pt x="453" y="369"/>
                  </a:lnTo>
                  <a:lnTo>
                    <a:pt x="302" y="520"/>
                  </a:lnTo>
                  <a:lnTo>
                    <a:pt x="168" y="704"/>
                  </a:lnTo>
                  <a:lnTo>
                    <a:pt x="67" y="905"/>
                  </a:lnTo>
                  <a:lnTo>
                    <a:pt x="17" y="1106"/>
                  </a:lnTo>
                  <a:lnTo>
                    <a:pt x="0" y="1223"/>
                  </a:lnTo>
                  <a:lnTo>
                    <a:pt x="0" y="1324"/>
                  </a:lnTo>
                  <a:lnTo>
                    <a:pt x="0" y="1374"/>
                  </a:lnTo>
                  <a:lnTo>
                    <a:pt x="17" y="1407"/>
                  </a:lnTo>
                  <a:lnTo>
                    <a:pt x="51" y="1424"/>
                  </a:lnTo>
                  <a:lnTo>
                    <a:pt x="134" y="1424"/>
                  </a:lnTo>
                  <a:lnTo>
                    <a:pt x="168" y="1407"/>
                  </a:lnTo>
                  <a:lnTo>
                    <a:pt x="185" y="1374"/>
                  </a:lnTo>
                  <a:lnTo>
                    <a:pt x="201" y="1324"/>
                  </a:lnTo>
                  <a:lnTo>
                    <a:pt x="218" y="1139"/>
                  </a:lnTo>
                  <a:lnTo>
                    <a:pt x="268" y="972"/>
                  </a:lnTo>
                  <a:lnTo>
                    <a:pt x="352" y="804"/>
                  </a:lnTo>
                  <a:lnTo>
                    <a:pt x="469" y="654"/>
                  </a:lnTo>
                  <a:lnTo>
                    <a:pt x="603" y="503"/>
                  </a:lnTo>
                  <a:lnTo>
                    <a:pt x="771" y="386"/>
                  </a:lnTo>
                  <a:lnTo>
                    <a:pt x="955" y="285"/>
                  </a:lnTo>
                  <a:lnTo>
                    <a:pt x="1173" y="201"/>
                  </a:lnTo>
                  <a:lnTo>
                    <a:pt x="1206" y="185"/>
                  </a:lnTo>
                  <a:lnTo>
                    <a:pt x="1240" y="151"/>
                  </a:lnTo>
                  <a:lnTo>
                    <a:pt x="1240" y="118"/>
                  </a:lnTo>
                  <a:lnTo>
                    <a:pt x="1240" y="67"/>
                  </a:lnTo>
                  <a:lnTo>
                    <a:pt x="1223" y="34"/>
                  </a:lnTo>
                  <a:lnTo>
                    <a:pt x="1190" y="17"/>
                  </a:lnTo>
                  <a:lnTo>
                    <a:pt x="1156" y="0"/>
                  </a:ln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2" name="Google Shape;7245;g3058893a927_0_0">
              <a:extLst>
                <a:ext uri="{FF2B5EF4-FFF2-40B4-BE49-F238E27FC236}">
                  <a16:creationId xmlns:a16="http://schemas.microsoft.com/office/drawing/2014/main" id="{8E2ED207-A448-4717-8306-2B3FF8A1D40E}"/>
                </a:ext>
              </a:extLst>
            </p:cNvPr>
            <p:cNvSpPr/>
            <p:nvPr/>
          </p:nvSpPr>
          <p:spPr>
            <a:xfrm>
              <a:off x="273700" y="677175"/>
              <a:ext cx="62850" cy="62400"/>
            </a:xfrm>
            <a:custGeom>
              <a:avLst/>
              <a:gdLst/>
              <a:ahLst/>
              <a:cxnLst/>
              <a:rect l="l" t="t" r="r" b="b"/>
              <a:pathLst>
                <a:path w="2514" h="2496" extrusionOk="0">
                  <a:moveTo>
                    <a:pt x="1358" y="201"/>
                  </a:moveTo>
                  <a:lnTo>
                    <a:pt x="1475" y="218"/>
                  </a:lnTo>
                  <a:lnTo>
                    <a:pt x="1575" y="235"/>
                  </a:lnTo>
                  <a:lnTo>
                    <a:pt x="1659" y="268"/>
                  </a:lnTo>
                  <a:lnTo>
                    <a:pt x="1843" y="369"/>
                  </a:lnTo>
                  <a:lnTo>
                    <a:pt x="1994" y="503"/>
                  </a:lnTo>
                  <a:lnTo>
                    <a:pt x="2128" y="653"/>
                  </a:lnTo>
                  <a:lnTo>
                    <a:pt x="2229" y="838"/>
                  </a:lnTo>
                  <a:lnTo>
                    <a:pt x="2262" y="938"/>
                  </a:lnTo>
                  <a:lnTo>
                    <a:pt x="2296" y="1039"/>
                  </a:lnTo>
                  <a:lnTo>
                    <a:pt x="2312" y="1139"/>
                  </a:lnTo>
                  <a:lnTo>
                    <a:pt x="2312" y="1256"/>
                  </a:lnTo>
                  <a:lnTo>
                    <a:pt x="2312" y="1357"/>
                  </a:lnTo>
                  <a:lnTo>
                    <a:pt x="2296" y="1457"/>
                  </a:lnTo>
                  <a:lnTo>
                    <a:pt x="2262" y="1558"/>
                  </a:lnTo>
                  <a:lnTo>
                    <a:pt x="2229" y="1658"/>
                  </a:lnTo>
                  <a:lnTo>
                    <a:pt x="2128" y="1843"/>
                  </a:lnTo>
                  <a:lnTo>
                    <a:pt x="1994" y="1993"/>
                  </a:lnTo>
                  <a:lnTo>
                    <a:pt x="1843" y="2127"/>
                  </a:lnTo>
                  <a:lnTo>
                    <a:pt x="1659" y="2228"/>
                  </a:lnTo>
                  <a:lnTo>
                    <a:pt x="1575" y="2261"/>
                  </a:lnTo>
                  <a:lnTo>
                    <a:pt x="1475" y="2278"/>
                  </a:lnTo>
                  <a:lnTo>
                    <a:pt x="1358" y="2295"/>
                  </a:lnTo>
                  <a:lnTo>
                    <a:pt x="1140" y="2295"/>
                  </a:lnTo>
                  <a:lnTo>
                    <a:pt x="1039" y="2278"/>
                  </a:lnTo>
                  <a:lnTo>
                    <a:pt x="939" y="2261"/>
                  </a:lnTo>
                  <a:lnTo>
                    <a:pt x="838" y="2228"/>
                  </a:lnTo>
                  <a:lnTo>
                    <a:pt x="671" y="2127"/>
                  </a:lnTo>
                  <a:lnTo>
                    <a:pt x="503" y="1993"/>
                  </a:lnTo>
                  <a:lnTo>
                    <a:pt x="386" y="1843"/>
                  </a:lnTo>
                  <a:lnTo>
                    <a:pt x="286" y="1658"/>
                  </a:lnTo>
                  <a:lnTo>
                    <a:pt x="252" y="1558"/>
                  </a:lnTo>
                  <a:lnTo>
                    <a:pt x="219" y="1457"/>
                  </a:lnTo>
                  <a:lnTo>
                    <a:pt x="202" y="1357"/>
                  </a:lnTo>
                  <a:lnTo>
                    <a:pt x="202" y="1256"/>
                  </a:lnTo>
                  <a:lnTo>
                    <a:pt x="202" y="1139"/>
                  </a:lnTo>
                  <a:lnTo>
                    <a:pt x="219" y="1039"/>
                  </a:lnTo>
                  <a:lnTo>
                    <a:pt x="252" y="938"/>
                  </a:lnTo>
                  <a:lnTo>
                    <a:pt x="286" y="838"/>
                  </a:lnTo>
                  <a:lnTo>
                    <a:pt x="386" y="653"/>
                  </a:lnTo>
                  <a:lnTo>
                    <a:pt x="503" y="503"/>
                  </a:lnTo>
                  <a:lnTo>
                    <a:pt x="671" y="369"/>
                  </a:lnTo>
                  <a:lnTo>
                    <a:pt x="838" y="268"/>
                  </a:lnTo>
                  <a:lnTo>
                    <a:pt x="939" y="235"/>
                  </a:lnTo>
                  <a:lnTo>
                    <a:pt x="1039" y="218"/>
                  </a:lnTo>
                  <a:lnTo>
                    <a:pt x="1140" y="201"/>
                  </a:lnTo>
                  <a:close/>
                  <a:moveTo>
                    <a:pt x="1123" y="0"/>
                  </a:moveTo>
                  <a:lnTo>
                    <a:pt x="1006" y="17"/>
                  </a:lnTo>
                  <a:lnTo>
                    <a:pt x="889" y="50"/>
                  </a:lnTo>
                  <a:lnTo>
                    <a:pt x="771" y="84"/>
                  </a:lnTo>
                  <a:lnTo>
                    <a:pt x="654" y="151"/>
                  </a:lnTo>
                  <a:lnTo>
                    <a:pt x="554" y="201"/>
                  </a:lnTo>
                  <a:lnTo>
                    <a:pt x="453" y="285"/>
                  </a:lnTo>
                  <a:lnTo>
                    <a:pt x="369" y="369"/>
                  </a:lnTo>
                  <a:lnTo>
                    <a:pt x="286" y="452"/>
                  </a:lnTo>
                  <a:lnTo>
                    <a:pt x="219" y="553"/>
                  </a:lnTo>
                  <a:lnTo>
                    <a:pt x="152" y="653"/>
                  </a:lnTo>
                  <a:lnTo>
                    <a:pt x="101" y="754"/>
                  </a:lnTo>
                  <a:lnTo>
                    <a:pt x="51" y="871"/>
                  </a:lnTo>
                  <a:lnTo>
                    <a:pt x="18" y="988"/>
                  </a:lnTo>
                  <a:lnTo>
                    <a:pt x="1" y="1122"/>
                  </a:lnTo>
                  <a:lnTo>
                    <a:pt x="1" y="1256"/>
                  </a:lnTo>
                  <a:lnTo>
                    <a:pt x="1" y="1374"/>
                  </a:lnTo>
                  <a:lnTo>
                    <a:pt x="18" y="1508"/>
                  </a:lnTo>
                  <a:lnTo>
                    <a:pt x="51" y="1625"/>
                  </a:lnTo>
                  <a:lnTo>
                    <a:pt x="101" y="1742"/>
                  </a:lnTo>
                  <a:lnTo>
                    <a:pt x="152" y="1843"/>
                  </a:lnTo>
                  <a:lnTo>
                    <a:pt x="219" y="1943"/>
                  </a:lnTo>
                  <a:lnTo>
                    <a:pt x="286" y="2044"/>
                  </a:lnTo>
                  <a:lnTo>
                    <a:pt x="369" y="2127"/>
                  </a:lnTo>
                  <a:lnTo>
                    <a:pt x="453" y="2211"/>
                  </a:lnTo>
                  <a:lnTo>
                    <a:pt x="554" y="2295"/>
                  </a:lnTo>
                  <a:lnTo>
                    <a:pt x="654" y="2345"/>
                  </a:lnTo>
                  <a:lnTo>
                    <a:pt x="771" y="2412"/>
                  </a:lnTo>
                  <a:lnTo>
                    <a:pt x="889" y="2446"/>
                  </a:lnTo>
                  <a:lnTo>
                    <a:pt x="1006" y="2479"/>
                  </a:lnTo>
                  <a:lnTo>
                    <a:pt x="1123" y="2496"/>
                  </a:lnTo>
                  <a:lnTo>
                    <a:pt x="1391" y="2496"/>
                  </a:lnTo>
                  <a:lnTo>
                    <a:pt x="1508" y="2479"/>
                  </a:lnTo>
                  <a:lnTo>
                    <a:pt x="1626" y="2446"/>
                  </a:lnTo>
                  <a:lnTo>
                    <a:pt x="1743" y="2412"/>
                  </a:lnTo>
                  <a:lnTo>
                    <a:pt x="1860" y="2345"/>
                  </a:lnTo>
                  <a:lnTo>
                    <a:pt x="1961" y="2295"/>
                  </a:lnTo>
                  <a:lnTo>
                    <a:pt x="2061" y="2211"/>
                  </a:lnTo>
                  <a:lnTo>
                    <a:pt x="2145" y="2127"/>
                  </a:lnTo>
                  <a:lnTo>
                    <a:pt x="2229" y="2044"/>
                  </a:lnTo>
                  <a:lnTo>
                    <a:pt x="2296" y="1943"/>
                  </a:lnTo>
                  <a:lnTo>
                    <a:pt x="2363" y="1843"/>
                  </a:lnTo>
                  <a:lnTo>
                    <a:pt x="2413" y="1742"/>
                  </a:lnTo>
                  <a:lnTo>
                    <a:pt x="2446" y="1625"/>
                  </a:lnTo>
                  <a:lnTo>
                    <a:pt x="2480" y="1508"/>
                  </a:lnTo>
                  <a:lnTo>
                    <a:pt x="2497" y="1374"/>
                  </a:lnTo>
                  <a:lnTo>
                    <a:pt x="2513" y="1256"/>
                  </a:lnTo>
                  <a:lnTo>
                    <a:pt x="2497" y="1122"/>
                  </a:lnTo>
                  <a:lnTo>
                    <a:pt x="2480" y="988"/>
                  </a:lnTo>
                  <a:lnTo>
                    <a:pt x="2446" y="871"/>
                  </a:lnTo>
                  <a:lnTo>
                    <a:pt x="2413" y="754"/>
                  </a:lnTo>
                  <a:lnTo>
                    <a:pt x="2363" y="653"/>
                  </a:lnTo>
                  <a:lnTo>
                    <a:pt x="2296" y="553"/>
                  </a:lnTo>
                  <a:lnTo>
                    <a:pt x="2229" y="452"/>
                  </a:lnTo>
                  <a:lnTo>
                    <a:pt x="2145" y="369"/>
                  </a:lnTo>
                  <a:lnTo>
                    <a:pt x="2061" y="285"/>
                  </a:lnTo>
                  <a:lnTo>
                    <a:pt x="1961" y="201"/>
                  </a:lnTo>
                  <a:lnTo>
                    <a:pt x="1860" y="151"/>
                  </a:lnTo>
                  <a:lnTo>
                    <a:pt x="1743" y="84"/>
                  </a:lnTo>
                  <a:lnTo>
                    <a:pt x="1626" y="50"/>
                  </a:lnTo>
                  <a:lnTo>
                    <a:pt x="1508" y="17"/>
                  </a:lnTo>
                  <a:lnTo>
                    <a:pt x="1391" y="0"/>
                  </a:ln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3" name="Google Shape;7246;g3058893a927_0_0">
              <a:extLst>
                <a:ext uri="{FF2B5EF4-FFF2-40B4-BE49-F238E27FC236}">
                  <a16:creationId xmlns:a16="http://schemas.microsoft.com/office/drawing/2014/main" id="{C4A719E4-DF84-46E5-8C85-CB905104EFFF}"/>
                </a:ext>
              </a:extLst>
            </p:cNvPr>
            <p:cNvSpPr/>
            <p:nvPr/>
          </p:nvSpPr>
          <p:spPr>
            <a:xfrm>
              <a:off x="266175" y="664600"/>
              <a:ext cx="77900" cy="34375"/>
            </a:xfrm>
            <a:custGeom>
              <a:avLst/>
              <a:gdLst/>
              <a:ahLst/>
              <a:cxnLst/>
              <a:rect l="l" t="t" r="r" b="b"/>
              <a:pathLst>
                <a:path w="3116" h="1375" extrusionOk="0">
                  <a:moveTo>
                    <a:pt x="1391" y="1"/>
                  </a:moveTo>
                  <a:lnTo>
                    <a:pt x="1240" y="34"/>
                  </a:lnTo>
                  <a:lnTo>
                    <a:pt x="1089" y="51"/>
                  </a:lnTo>
                  <a:lnTo>
                    <a:pt x="955" y="101"/>
                  </a:lnTo>
                  <a:lnTo>
                    <a:pt x="821" y="151"/>
                  </a:lnTo>
                  <a:lnTo>
                    <a:pt x="687" y="218"/>
                  </a:lnTo>
                  <a:lnTo>
                    <a:pt x="570" y="285"/>
                  </a:lnTo>
                  <a:lnTo>
                    <a:pt x="453" y="369"/>
                  </a:lnTo>
                  <a:lnTo>
                    <a:pt x="352" y="470"/>
                  </a:lnTo>
                  <a:lnTo>
                    <a:pt x="268" y="553"/>
                  </a:lnTo>
                  <a:lnTo>
                    <a:pt x="185" y="671"/>
                  </a:lnTo>
                  <a:lnTo>
                    <a:pt x="118" y="771"/>
                  </a:lnTo>
                  <a:lnTo>
                    <a:pt x="67" y="888"/>
                  </a:lnTo>
                  <a:lnTo>
                    <a:pt x="34" y="1006"/>
                  </a:lnTo>
                  <a:lnTo>
                    <a:pt x="0" y="1140"/>
                  </a:lnTo>
                  <a:lnTo>
                    <a:pt x="0" y="1274"/>
                  </a:lnTo>
                  <a:lnTo>
                    <a:pt x="0" y="1307"/>
                  </a:lnTo>
                  <a:lnTo>
                    <a:pt x="34" y="1341"/>
                  </a:lnTo>
                  <a:lnTo>
                    <a:pt x="51" y="1357"/>
                  </a:lnTo>
                  <a:lnTo>
                    <a:pt x="101" y="1374"/>
                  </a:lnTo>
                  <a:lnTo>
                    <a:pt x="134" y="1357"/>
                  </a:lnTo>
                  <a:lnTo>
                    <a:pt x="168" y="1341"/>
                  </a:lnTo>
                  <a:lnTo>
                    <a:pt x="185" y="1307"/>
                  </a:lnTo>
                  <a:lnTo>
                    <a:pt x="201" y="1274"/>
                  </a:lnTo>
                  <a:lnTo>
                    <a:pt x="201" y="1156"/>
                  </a:lnTo>
                  <a:lnTo>
                    <a:pt x="218" y="1056"/>
                  </a:lnTo>
                  <a:lnTo>
                    <a:pt x="252" y="955"/>
                  </a:lnTo>
                  <a:lnTo>
                    <a:pt x="302" y="855"/>
                  </a:lnTo>
                  <a:lnTo>
                    <a:pt x="369" y="754"/>
                  </a:lnTo>
                  <a:lnTo>
                    <a:pt x="436" y="671"/>
                  </a:lnTo>
                  <a:lnTo>
                    <a:pt x="503" y="587"/>
                  </a:lnTo>
                  <a:lnTo>
                    <a:pt x="603" y="520"/>
                  </a:lnTo>
                  <a:lnTo>
                    <a:pt x="687" y="453"/>
                  </a:lnTo>
                  <a:lnTo>
                    <a:pt x="804" y="386"/>
                  </a:lnTo>
                  <a:lnTo>
                    <a:pt x="905" y="336"/>
                  </a:lnTo>
                  <a:lnTo>
                    <a:pt x="1022" y="285"/>
                  </a:lnTo>
                  <a:lnTo>
                    <a:pt x="1156" y="252"/>
                  </a:lnTo>
                  <a:lnTo>
                    <a:pt x="1290" y="218"/>
                  </a:lnTo>
                  <a:lnTo>
                    <a:pt x="1424" y="202"/>
                  </a:lnTo>
                  <a:lnTo>
                    <a:pt x="1692" y="202"/>
                  </a:lnTo>
                  <a:lnTo>
                    <a:pt x="1826" y="218"/>
                  </a:lnTo>
                  <a:lnTo>
                    <a:pt x="1960" y="252"/>
                  </a:lnTo>
                  <a:lnTo>
                    <a:pt x="2077" y="285"/>
                  </a:lnTo>
                  <a:lnTo>
                    <a:pt x="2195" y="336"/>
                  </a:lnTo>
                  <a:lnTo>
                    <a:pt x="2312" y="386"/>
                  </a:lnTo>
                  <a:lnTo>
                    <a:pt x="2412" y="453"/>
                  </a:lnTo>
                  <a:lnTo>
                    <a:pt x="2513" y="520"/>
                  </a:lnTo>
                  <a:lnTo>
                    <a:pt x="2597" y="587"/>
                  </a:lnTo>
                  <a:lnTo>
                    <a:pt x="2680" y="671"/>
                  </a:lnTo>
                  <a:lnTo>
                    <a:pt x="2747" y="754"/>
                  </a:lnTo>
                  <a:lnTo>
                    <a:pt x="2798" y="855"/>
                  </a:lnTo>
                  <a:lnTo>
                    <a:pt x="2848" y="955"/>
                  </a:lnTo>
                  <a:lnTo>
                    <a:pt x="2881" y="1056"/>
                  </a:lnTo>
                  <a:lnTo>
                    <a:pt x="2898" y="1156"/>
                  </a:lnTo>
                  <a:lnTo>
                    <a:pt x="2915" y="1274"/>
                  </a:lnTo>
                  <a:lnTo>
                    <a:pt x="2915" y="1307"/>
                  </a:lnTo>
                  <a:lnTo>
                    <a:pt x="2948" y="1341"/>
                  </a:lnTo>
                  <a:lnTo>
                    <a:pt x="2982" y="1357"/>
                  </a:lnTo>
                  <a:lnTo>
                    <a:pt x="3015" y="1374"/>
                  </a:lnTo>
                  <a:lnTo>
                    <a:pt x="3049" y="1357"/>
                  </a:lnTo>
                  <a:lnTo>
                    <a:pt x="3082" y="1341"/>
                  </a:lnTo>
                  <a:lnTo>
                    <a:pt x="3099" y="1307"/>
                  </a:lnTo>
                  <a:lnTo>
                    <a:pt x="3116" y="1274"/>
                  </a:lnTo>
                  <a:lnTo>
                    <a:pt x="3099" y="1140"/>
                  </a:lnTo>
                  <a:lnTo>
                    <a:pt x="3082" y="1006"/>
                  </a:lnTo>
                  <a:lnTo>
                    <a:pt x="3049" y="888"/>
                  </a:lnTo>
                  <a:lnTo>
                    <a:pt x="2999" y="771"/>
                  </a:lnTo>
                  <a:lnTo>
                    <a:pt x="2932" y="671"/>
                  </a:lnTo>
                  <a:lnTo>
                    <a:pt x="2848" y="553"/>
                  </a:lnTo>
                  <a:lnTo>
                    <a:pt x="2764" y="470"/>
                  </a:lnTo>
                  <a:lnTo>
                    <a:pt x="2664" y="369"/>
                  </a:lnTo>
                  <a:lnTo>
                    <a:pt x="2546" y="285"/>
                  </a:lnTo>
                  <a:lnTo>
                    <a:pt x="2429" y="218"/>
                  </a:lnTo>
                  <a:lnTo>
                    <a:pt x="2295" y="151"/>
                  </a:lnTo>
                  <a:lnTo>
                    <a:pt x="2161" y="101"/>
                  </a:lnTo>
                  <a:lnTo>
                    <a:pt x="2010" y="51"/>
                  </a:lnTo>
                  <a:lnTo>
                    <a:pt x="1876" y="34"/>
                  </a:lnTo>
                  <a:lnTo>
                    <a:pt x="1709" y="1"/>
                  </a:ln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4" name="Google Shape;7247;g3058893a927_0_0">
              <a:extLst>
                <a:ext uri="{FF2B5EF4-FFF2-40B4-BE49-F238E27FC236}">
                  <a16:creationId xmlns:a16="http://schemas.microsoft.com/office/drawing/2014/main" id="{4DD3346F-B391-4794-BAB1-4F530B01470F}"/>
                </a:ext>
              </a:extLst>
            </p:cNvPr>
            <p:cNvSpPr/>
            <p:nvPr/>
          </p:nvSpPr>
          <p:spPr>
            <a:xfrm>
              <a:off x="259050" y="694750"/>
              <a:ext cx="19700" cy="21800"/>
            </a:xfrm>
            <a:custGeom>
              <a:avLst/>
              <a:gdLst/>
              <a:ahLst/>
              <a:cxnLst/>
              <a:rect l="l" t="t" r="r" b="b"/>
              <a:pathLst>
                <a:path w="788" h="872" extrusionOk="0">
                  <a:moveTo>
                    <a:pt x="453" y="202"/>
                  </a:moveTo>
                  <a:lnTo>
                    <a:pt x="503" y="218"/>
                  </a:lnTo>
                  <a:lnTo>
                    <a:pt x="553" y="235"/>
                  </a:lnTo>
                  <a:lnTo>
                    <a:pt x="570" y="285"/>
                  </a:lnTo>
                  <a:lnTo>
                    <a:pt x="587" y="319"/>
                  </a:lnTo>
                  <a:lnTo>
                    <a:pt x="587" y="553"/>
                  </a:lnTo>
                  <a:lnTo>
                    <a:pt x="570" y="604"/>
                  </a:lnTo>
                  <a:lnTo>
                    <a:pt x="553" y="637"/>
                  </a:lnTo>
                  <a:lnTo>
                    <a:pt x="503" y="671"/>
                  </a:lnTo>
                  <a:lnTo>
                    <a:pt x="285" y="671"/>
                  </a:lnTo>
                  <a:lnTo>
                    <a:pt x="235" y="637"/>
                  </a:lnTo>
                  <a:lnTo>
                    <a:pt x="218" y="604"/>
                  </a:lnTo>
                  <a:lnTo>
                    <a:pt x="202" y="553"/>
                  </a:lnTo>
                  <a:lnTo>
                    <a:pt x="202" y="319"/>
                  </a:lnTo>
                  <a:lnTo>
                    <a:pt x="218" y="285"/>
                  </a:lnTo>
                  <a:lnTo>
                    <a:pt x="235" y="235"/>
                  </a:lnTo>
                  <a:lnTo>
                    <a:pt x="285" y="218"/>
                  </a:lnTo>
                  <a:lnTo>
                    <a:pt x="336" y="202"/>
                  </a:lnTo>
                  <a:close/>
                  <a:moveTo>
                    <a:pt x="269" y="1"/>
                  </a:moveTo>
                  <a:lnTo>
                    <a:pt x="202" y="34"/>
                  </a:lnTo>
                  <a:lnTo>
                    <a:pt x="151" y="51"/>
                  </a:lnTo>
                  <a:lnTo>
                    <a:pt x="101" y="101"/>
                  </a:lnTo>
                  <a:lnTo>
                    <a:pt x="68" y="151"/>
                  </a:lnTo>
                  <a:lnTo>
                    <a:pt x="34" y="202"/>
                  </a:lnTo>
                  <a:lnTo>
                    <a:pt x="17" y="269"/>
                  </a:lnTo>
                  <a:lnTo>
                    <a:pt x="1" y="319"/>
                  </a:lnTo>
                  <a:lnTo>
                    <a:pt x="1" y="553"/>
                  </a:lnTo>
                  <a:lnTo>
                    <a:pt x="17" y="620"/>
                  </a:lnTo>
                  <a:lnTo>
                    <a:pt x="34" y="671"/>
                  </a:lnTo>
                  <a:lnTo>
                    <a:pt x="68" y="738"/>
                  </a:lnTo>
                  <a:lnTo>
                    <a:pt x="101" y="788"/>
                  </a:lnTo>
                  <a:lnTo>
                    <a:pt x="151" y="821"/>
                  </a:lnTo>
                  <a:lnTo>
                    <a:pt x="202" y="855"/>
                  </a:lnTo>
                  <a:lnTo>
                    <a:pt x="269" y="872"/>
                  </a:lnTo>
                  <a:lnTo>
                    <a:pt x="520" y="872"/>
                  </a:lnTo>
                  <a:lnTo>
                    <a:pt x="587" y="855"/>
                  </a:lnTo>
                  <a:lnTo>
                    <a:pt x="637" y="821"/>
                  </a:lnTo>
                  <a:lnTo>
                    <a:pt x="687" y="788"/>
                  </a:lnTo>
                  <a:lnTo>
                    <a:pt x="738" y="738"/>
                  </a:lnTo>
                  <a:lnTo>
                    <a:pt x="754" y="671"/>
                  </a:lnTo>
                  <a:lnTo>
                    <a:pt x="771" y="620"/>
                  </a:lnTo>
                  <a:lnTo>
                    <a:pt x="788" y="553"/>
                  </a:lnTo>
                  <a:lnTo>
                    <a:pt x="788" y="319"/>
                  </a:lnTo>
                  <a:lnTo>
                    <a:pt x="771" y="269"/>
                  </a:lnTo>
                  <a:lnTo>
                    <a:pt x="754" y="202"/>
                  </a:lnTo>
                  <a:lnTo>
                    <a:pt x="738" y="151"/>
                  </a:lnTo>
                  <a:lnTo>
                    <a:pt x="687" y="101"/>
                  </a:lnTo>
                  <a:lnTo>
                    <a:pt x="637" y="51"/>
                  </a:lnTo>
                  <a:lnTo>
                    <a:pt x="587" y="34"/>
                  </a:lnTo>
                  <a:lnTo>
                    <a:pt x="520" y="1"/>
                  </a:ln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5" name="Google Shape;7248;g3058893a927_0_0">
              <a:extLst>
                <a:ext uri="{FF2B5EF4-FFF2-40B4-BE49-F238E27FC236}">
                  <a16:creationId xmlns:a16="http://schemas.microsoft.com/office/drawing/2014/main" id="{D9AC18B8-8682-4766-9FB9-F0238DE9E960}"/>
                </a:ext>
              </a:extLst>
            </p:cNvPr>
            <p:cNvSpPr/>
            <p:nvPr/>
          </p:nvSpPr>
          <p:spPr>
            <a:xfrm>
              <a:off x="331500" y="694750"/>
              <a:ext cx="19275" cy="21800"/>
            </a:xfrm>
            <a:custGeom>
              <a:avLst/>
              <a:gdLst/>
              <a:ahLst/>
              <a:cxnLst/>
              <a:rect l="l" t="t" r="r" b="b"/>
              <a:pathLst>
                <a:path w="771" h="872" extrusionOk="0">
                  <a:moveTo>
                    <a:pt x="453" y="202"/>
                  </a:moveTo>
                  <a:lnTo>
                    <a:pt x="503" y="218"/>
                  </a:lnTo>
                  <a:lnTo>
                    <a:pt x="536" y="235"/>
                  </a:lnTo>
                  <a:lnTo>
                    <a:pt x="570" y="285"/>
                  </a:lnTo>
                  <a:lnTo>
                    <a:pt x="570" y="319"/>
                  </a:lnTo>
                  <a:lnTo>
                    <a:pt x="570" y="553"/>
                  </a:lnTo>
                  <a:lnTo>
                    <a:pt x="570" y="604"/>
                  </a:lnTo>
                  <a:lnTo>
                    <a:pt x="536" y="637"/>
                  </a:lnTo>
                  <a:lnTo>
                    <a:pt x="503" y="671"/>
                  </a:lnTo>
                  <a:lnTo>
                    <a:pt x="268" y="671"/>
                  </a:lnTo>
                  <a:lnTo>
                    <a:pt x="235" y="637"/>
                  </a:lnTo>
                  <a:lnTo>
                    <a:pt x="201" y="604"/>
                  </a:lnTo>
                  <a:lnTo>
                    <a:pt x="201" y="553"/>
                  </a:lnTo>
                  <a:lnTo>
                    <a:pt x="201" y="319"/>
                  </a:lnTo>
                  <a:lnTo>
                    <a:pt x="201" y="285"/>
                  </a:lnTo>
                  <a:lnTo>
                    <a:pt x="235" y="235"/>
                  </a:lnTo>
                  <a:lnTo>
                    <a:pt x="268" y="218"/>
                  </a:lnTo>
                  <a:lnTo>
                    <a:pt x="319" y="202"/>
                  </a:lnTo>
                  <a:close/>
                  <a:moveTo>
                    <a:pt x="252" y="1"/>
                  </a:moveTo>
                  <a:lnTo>
                    <a:pt x="201" y="34"/>
                  </a:lnTo>
                  <a:lnTo>
                    <a:pt x="134" y="51"/>
                  </a:lnTo>
                  <a:lnTo>
                    <a:pt x="101" y="101"/>
                  </a:lnTo>
                  <a:lnTo>
                    <a:pt x="51" y="151"/>
                  </a:lnTo>
                  <a:lnTo>
                    <a:pt x="17" y="202"/>
                  </a:lnTo>
                  <a:lnTo>
                    <a:pt x="0" y="269"/>
                  </a:lnTo>
                  <a:lnTo>
                    <a:pt x="0" y="319"/>
                  </a:lnTo>
                  <a:lnTo>
                    <a:pt x="0" y="553"/>
                  </a:lnTo>
                  <a:lnTo>
                    <a:pt x="0" y="620"/>
                  </a:lnTo>
                  <a:lnTo>
                    <a:pt x="17" y="671"/>
                  </a:lnTo>
                  <a:lnTo>
                    <a:pt x="51" y="738"/>
                  </a:lnTo>
                  <a:lnTo>
                    <a:pt x="101" y="788"/>
                  </a:lnTo>
                  <a:lnTo>
                    <a:pt x="134" y="821"/>
                  </a:lnTo>
                  <a:lnTo>
                    <a:pt x="201" y="855"/>
                  </a:lnTo>
                  <a:lnTo>
                    <a:pt x="252" y="872"/>
                  </a:lnTo>
                  <a:lnTo>
                    <a:pt x="520" y="872"/>
                  </a:lnTo>
                  <a:lnTo>
                    <a:pt x="587" y="855"/>
                  </a:lnTo>
                  <a:lnTo>
                    <a:pt x="637" y="821"/>
                  </a:lnTo>
                  <a:lnTo>
                    <a:pt x="687" y="788"/>
                  </a:lnTo>
                  <a:lnTo>
                    <a:pt x="721" y="738"/>
                  </a:lnTo>
                  <a:lnTo>
                    <a:pt x="754" y="671"/>
                  </a:lnTo>
                  <a:lnTo>
                    <a:pt x="771" y="620"/>
                  </a:lnTo>
                  <a:lnTo>
                    <a:pt x="771" y="553"/>
                  </a:lnTo>
                  <a:lnTo>
                    <a:pt x="771" y="319"/>
                  </a:lnTo>
                  <a:lnTo>
                    <a:pt x="771" y="269"/>
                  </a:lnTo>
                  <a:lnTo>
                    <a:pt x="754" y="202"/>
                  </a:lnTo>
                  <a:lnTo>
                    <a:pt x="721" y="151"/>
                  </a:lnTo>
                  <a:lnTo>
                    <a:pt x="687" y="101"/>
                  </a:lnTo>
                  <a:lnTo>
                    <a:pt x="637" y="51"/>
                  </a:lnTo>
                  <a:lnTo>
                    <a:pt x="587" y="34"/>
                  </a:lnTo>
                  <a:lnTo>
                    <a:pt x="520" y="1"/>
                  </a:ln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6" name="Google Shape;7249;g3058893a927_0_0">
              <a:extLst>
                <a:ext uri="{FF2B5EF4-FFF2-40B4-BE49-F238E27FC236}">
                  <a16:creationId xmlns:a16="http://schemas.microsoft.com/office/drawing/2014/main" id="{BBAB3F1B-E193-4634-AE49-2C54BBC59B5F}"/>
                </a:ext>
              </a:extLst>
            </p:cNvPr>
            <p:cNvSpPr/>
            <p:nvPr/>
          </p:nvSpPr>
          <p:spPr>
            <a:xfrm>
              <a:off x="303025" y="711500"/>
              <a:ext cx="40650" cy="16775"/>
            </a:xfrm>
            <a:custGeom>
              <a:avLst/>
              <a:gdLst/>
              <a:ahLst/>
              <a:cxnLst/>
              <a:rect l="l" t="t" r="r" b="b"/>
              <a:pathLst>
                <a:path w="1626" h="671" extrusionOk="0">
                  <a:moveTo>
                    <a:pt x="1525" y="1"/>
                  </a:moveTo>
                  <a:lnTo>
                    <a:pt x="1491" y="17"/>
                  </a:lnTo>
                  <a:lnTo>
                    <a:pt x="1458" y="34"/>
                  </a:lnTo>
                  <a:lnTo>
                    <a:pt x="1441" y="68"/>
                  </a:lnTo>
                  <a:lnTo>
                    <a:pt x="1424" y="101"/>
                  </a:lnTo>
                  <a:lnTo>
                    <a:pt x="1424" y="369"/>
                  </a:lnTo>
                  <a:lnTo>
                    <a:pt x="1424" y="403"/>
                  </a:lnTo>
                  <a:lnTo>
                    <a:pt x="1407" y="436"/>
                  </a:lnTo>
                  <a:lnTo>
                    <a:pt x="1357" y="470"/>
                  </a:lnTo>
                  <a:lnTo>
                    <a:pt x="201" y="470"/>
                  </a:lnTo>
                  <a:lnTo>
                    <a:pt x="201" y="269"/>
                  </a:lnTo>
                  <a:lnTo>
                    <a:pt x="185" y="218"/>
                  </a:lnTo>
                  <a:lnTo>
                    <a:pt x="168" y="185"/>
                  </a:lnTo>
                  <a:lnTo>
                    <a:pt x="134" y="168"/>
                  </a:lnTo>
                  <a:lnTo>
                    <a:pt x="51" y="168"/>
                  </a:lnTo>
                  <a:lnTo>
                    <a:pt x="17" y="185"/>
                  </a:lnTo>
                  <a:lnTo>
                    <a:pt x="0" y="218"/>
                  </a:lnTo>
                  <a:lnTo>
                    <a:pt x="0" y="269"/>
                  </a:lnTo>
                  <a:lnTo>
                    <a:pt x="0" y="570"/>
                  </a:lnTo>
                  <a:lnTo>
                    <a:pt x="0" y="620"/>
                  </a:lnTo>
                  <a:lnTo>
                    <a:pt x="17" y="637"/>
                  </a:lnTo>
                  <a:lnTo>
                    <a:pt x="51" y="671"/>
                  </a:lnTo>
                  <a:lnTo>
                    <a:pt x="1374" y="671"/>
                  </a:lnTo>
                  <a:lnTo>
                    <a:pt x="1458" y="637"/>
                  </a:lnTo>
                  <a:lnTo>
                    <a:pt x="1525" y="604"/>
                  </a:lnTo>
                  <a:lnTo>
                    <a:pt x="1575" y="553"/>
                  </a:lnTo>
                  <a:lnTo>
                    <a:pt x="1608" y="503"/>
                  </a:lnTo>
                  <a:lnTo>
                    <a:pt x="1625" y="453"/>
                  </a:lnTo>
                  <a:lnTo>
                    <a:pt x="1625" y="369"/>
                  </a:lnTo>
                  <a:lnTo>
                    <a:pt x="1625" y="101"/>
                  </a:lnTo>
                  <a:lnTo>
                    <a:pt x="1625" y="68"/>
                  </a:lnTo>
                  <a:lnTo>
                    <a:pt x="1592" y="34"/>
                  </a:lnTo>
                  <a:lnTo>
                    <a:pt x="1558" y="17"/>
                  </a:lnTo>
                  <a:lnTo>
                    <a:pt x="1525" y="1"/>
                  </a:ln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47" name="Google Shape;7250;g3058893a927_0_0">
            <a:extLst>
              <a:ext uri="{FF2B5EF4-FFF2-40B4-BE49-F238E27FC236}">
                <a16:creationId xmlns:a16="http://schemas.microsoft.com/office/drawing/2014/main" id="{C12223B2-2DA5-40AF-BE23-7552F88CBD52}"/>
              </a:ext>
            </a:extLst>
          </p:cNvPr>
          <p:cNvGrpSpPr/>
          <p:nvPr/>
        </p:nvGrpSpPr>
        <p:grpSpPr>
          <a:xfrm>
            <a:off x="2473357" y="2043998"/>
            <a:ext cx="956001" cy="674353"/>
            <a:chOff x="627575" y="1056975"/>
            <a:chExt cx="116425" cy="82125"/>
          </a:xfrm>
        </p:grpSpPr>
        <p:sp>
          <p:nvSpPr>
            <p:cNvPr id="48" name="Google Shape;7251;g3058893a927_0_0">
              <a:extLst>
                <a:ext uri="{FF2B5EF4-FFF2-40B4-BE49-F238E27FC236}">
                  <a16:creationId xmlns:a16="http://schemas.microsoft.com/office/drawing/2014/main" id="{B1F2802C-B614-4837-9FE6-C0679136BA75}"/>
                </a:ext>
              </a:extLst>
            </p:cNvPr>
            <p:cNvSpPr/>
            <p:nvPr/>
          </p:nvSpPr>
          <p:spPr>
            <a:xfrm>
              <a:off x="627575" y="1121900"/>
              <a:ext cx="116425" cy="17200"/>
            </a:xfrm>
            <a:custGeom>
              <a:avLst/>
              <a:gdLst/>
              <a:ahLst/>
              <a:cxnLst/>
              <a:rect l="l" t="t" r="r" b="b"/>
              <a:pathLst>
                <a:path w="4657" h="688" extrusionOk="0">
                  <a:moveTo>
                    <a:pt x="4456" y="201"/>
                  </a:moveTo>
                  <a:lnTo>
                    <a:pt x="4456" y="486"/>
                  </a:lnTo>
                  <a:lnTo>
                    <a:pt x="201" y="486"/>
                  </a:lnTo>
                  <a:lnTo>
                    <a:pt x="201" y="201"/>
                  </a:lnTo>
                  <a:close/>
                  <a:moveTo>
                    <a:pt x="101" y="0"/>
                  </a:moveTo>
                  <a:lnTo>
                    <a:pt x="50" y="17"/>
                  </a:lnTo>
                  <a:lnTo>
                    <a:pt x="17" y="34"/>
                  </a:lnTo>
                  <a:lnTo>
                    <a:pt x="0" y="67"/>
                  </a:lnTo>
                  <a:lnTo>
                    <a:pt x="0" y="101"/>
                  </a:lnTo>
                  <a:lnTo>
                    <a:pt x="0" y="587"/>
                  </a:lnTo>
                  <a:lnTo>
                    <a:pt x="0" y="620"/>
                  </a:lnTo>
                  <a:lnTo>
                    <a:pt x="17" y="654"/>
                  </a:lnTo>
                  <a:lnTo>
                    <a:pt x="50" y="670"/>
                  </a:lnTo>
                  <a:lnTo>
                    <a:pt x="101" y="687"/>
                  </a:lnTo>
                  <a:lnTo>
                    <a:pt x="4556" y="687"/>
                  </a:lnTo>
                  <a:lnTo>
                    <a:pt x="4607" y="670"/>
                  </a:lnTo>
                  <a:lnTo>
                    <a:pt x="4640" y="654"/>
                  </a:lnTo>
                  <a:lnTo>
                    <a:pt x="4657" y="620"/>
                  </a:lnTo>
                  <a:lnTo>
                    <a:pt x="4657" y="587"/>
                  </a:lnTo>
                  <a:lnTo>
                    <a:pt x="4657" y="101"/>
                  </a:lnTo>
                  <a:lnTo>
                    <a:pt x="4657" y="67"/>
                  </a:lnTo>
                  <a:lnTo>
                    <a:pt x="4640" y="34"/>
                  </a:lnTo>
                  <a:lnTo>
                    <a:pt x="4607" y="17"/>
                  </a:lnTo>
                  <a:lnTo>
                    <a:pt x="4556" y="0"/>
                  </a:ln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9" name="Google Shape;7252;g3058893a927_0_0">
              <a:extLst>
                <a:ext uri="{FF2B5EF4-FFF2-40B4-BE49-F238E27FC236}">
                  <a16:creationId xmlns:a16="http://schemas.microsoft.com/office/drawing/2014/main" id="{C411D5BA-26E2-41BB-AA64-A7FAC9E8C763}"/>
                </a:ext>
              </a:extLst>
            </p:cNvPr>
            <p:cNvSpPr/>
            <p:nvPr/>
          </p:nvSpPr>
          <p:spPr>
            <a:xfrm>
              <a:off x="635525" y="1056975"/>
              <a:ext cx="101375" cy="69975"/>
            </a:xfrm>
            <a:custGeom>
              <a:avLst/>
              <a:gdLst/>
              <a:ahLst/>
              <a:cxnLst/>
              <a:rect l="l" t="t" r="r" b="b"/>
              <a:pathLst>
                <a:path w="4055" h="2799" extrusionOk="0">
                  <a:moveTo>
                    <a:pt x="3853" y="202"/>
                  </a:moveTo>
                  <a:lnTo>
                    <a:pt x="3853" y="2597"/>
                  </a:lnTo>
                  <a:lnTo>
                    <a:pt x="201" y="2597"/>
                  </a:lnTo>
                  <a:lnTo>
                    <a:pt x="201" y="202"/>
                  </a:lnTo>
                  <a:close/>
                  <a:moveTo>
                    <a:pt x="101" y="1"/>
                  </a:moveTo>
                  <a:lnTo>
                    <a:pt x="51" y="18"/>
                  </a:lnTo>
                  <a:lnTo>
                    <a:pt x="17" y="34"/>
                  </a:lnTo>
                  <a:lnTo>
                    <a:pt x="0" y="68"/>
                  </a:lnTo>
                  <a:lnTo>
                    <a:pt x="0" y="101"/>
                  </a:lnTo>
                  <a:lnTo>
                    <a:pt x="0" y="2698"/>
                  </a:lnTo>
                  <a:lnTo>
                    <a:pt x="0" y="2748"/>
                  </a:lnTo>
                  <a:lnTo>
                    <a:pt x="17" y="2782"/>
                  </a:lnTo>
                  <a:lnTo>
                    <a:pt x="51" y="2798"/>
                  </a:lnTo>
                  <a:lnTo>
                    <a:pt x="3987" y="2798"/>
                  </a:lnTo>
                  <a:lnTo>
                    <a:pt x="4021" y="2782"/>
                  </a:lnTo>
                  <a:lnTo>
                    <a:pt x="4054" y="2748"/>
                  </a:lnTo>
                  <a:lnTo>
                    <a:pt x="4054" y="2698"/>
                  </a:lnTo>
                  <a:lnTo>
                    <a:pt x="4054" y="101"/>
                  </a:lnTo>
                  <a:lnTo>
                    <a:pt x="4054" y="68"/>
                  </a:lnTo>
                  <a:lnTo>
                    <a:pt x="4021" y="34"/>
                  </a:lnTo>
                  <a:lnTo>
                    <a:pt x="3987" y="18"/>
                  </a:lnTo>
                  <a:lnTo>
                    <a:pt x="3954" y="1"/>
                  </a:ln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0" name="Google Shape;7253;g3058893a927_0_0">
              <a:extLst>
                <a:ext uri="{FF2B5EF4-FFF2-40B4-BE49-F238E27FC236}">
                  <a16:creationId xmlns:a16="http://schemas.microsoft.com/office/drawing/2014/main" id="{3437A05C-6F6F-4729-9584-723E25FA7590}"/>
                </a:ext>
              </a:extLst>
            </p:cNvPr>
            <p:cNvSpPr/>
            <p:nvPr/>
          </p:nvSpPr>
          <p:spPr>
            <a:xfrm>
              <a:off x="652275" y="1074150"/>
              <a:ext cx="67450" cy="5050"/>
            </a:xfrm>
            <a:custGeom>
              <a:avLst/>
              <a:gdLst/>
              <a:ahLst/>
              <a:cxnLst/>
              <a:rect l="l" t="t" r="r" b="b"/>
              <a:pathLst>
                <a:path w="2698" h="202" extrusionOk="0">
                  <a:moveTo>
                    <a:pt x="101" y="1"/>
                  </a:moveTo>
                  <a:lnTo>
                    <a:pt x="51" y="17"/>
                  </a:lnTo>
                  <a:lnTo>
                    <a:pt x="17" y="34"/>
                  </a:lnTo>
                  <a:lnTo>
                    <a:pt x="0" y="68"/>
                  </a:lnTo>
                  <a:lnTo>
                    <a:pt x="0" y="101"/>
                  </a:lnTo>
                  <a:lnTo>
                    <a:pt x="0" y="135"/>
                  </a:lnTo>
                  <a:lnTo>
                    <a:pt x="17" y="168"/>
                  </a:lnTo>
                  <a:lnTo>
                    <a:pt x="51" y="202"/>
                  </a:lnTo>
                  <a:lnTo>
                    <a:pt x="2630" y="202"/>
                  </a:lnTo>
                  <a:lnTo>
                    <a:pt x="2664" y="168"/>
                  </a:lnTo>
                  <a:lnTo>
                    <a:pt x="2681" y="135"/>
                  </a:lnTo>
                  <a:lnTo>
                    <a:pt x="2697" y="101"/>
                  </a:lnTo>
                  <a:lnTo>
                    <a:pt x="2681" y="68"/>
                  </a:lnTo>
                  <a:lnTo>
                    <a:pt x="2664" y="34"/>
                  </a:lnTo>
                  <a:lnTo>
                    <a:pt x="2630" y="17"/>
                  </a:lnTo>
                  <a:lnTo>
                    <a:pt x="2597" y="1"/>
                  </a:ln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1" name="Google Shape;7254;g3058893a927_0_0">
              <a:extLst>
                <a:ext uri="{FF2B5EF4-FFF2-40B4-BE49-F238E27FC236}">
                  <a16:creationId xmlns:a16="http://schemas.microsoft.com/office/drawing/2014/main" id="{6AAD9B47-E976-438E-9B93-40D822E88956}"/>
                </a:ext>
              </a:extLst>
            </p:cNvPr>
            <p:cNvSpPr/>
            <p:nvPr/>
          </p:nvSpPr>
          <p:spPr>
            <a:xfrm>
              <a:off x="652275" y="1090900"/>
              <a:ext cx="67450" cy="5050"/>
            </a:xfrm>
            <a:custGeom>
              <a:avLst/>
              <a:gdLst/>
              <a:ahLst/>
              <a:cxnLst/>
              <a:rect l="l" t="t" r="r" b="b"/>
              <a:pathLst>
                <a:path w="2698" h="202" extrusionOk="0">
                  <a:moveTo>
                    <a:pt x="51" y="1"/>
                  </a:moveTo>
                  <a:lnTo>
                    <a:pt x="17" y="18"/>
                  </a:lnTo>
                  <a:lnTo>
                    <a:pt x="0" y="51"/>
                  </a:lnTo>
                  <a:lnTo>
                    <a:pt x="0" y="101"/>
                  </a:lnTo>
                  <a:lnTo>
                    <a:pt x="0" y="135"/>
                  </a:lnTo>
                  <a:lnTo>
                    <a:pt x="17" y="168"/>
                  </a:lnTo>
                  <a:lnTo>
                    <a:pt x="51" y="185"/>
                  </a:lnTo>
                  <a:lnTo>
                    <a:pt x="101" y="202"/>
                  </a:lnTo>
                  <a:lnTo>
                    <a:pt x="2597" y="202"/>
                  </a:lnTo>
                  <a:lnTo>
                    <a:pt x="2630" y="185"/>
                  </a:lnTo>
                  <a:lnTo>
                    <a:pt x="2664" y="168"/>
                  </a:lnTo>
                  <a:lnTo>
                    <a:pt x="2681" y="135"/>
                  </a:lnTo>
                  <a:lnTo>
                    <a:pt x="2697" y="101"/>
                  </a:lnTo>
                  <a:lnTo>
                    <a:pt x="2681" y="51"/>
                  </a:lnTo>
                  <a:lnTo>
                    <a:pt x="2664" y="18"/>
                  </a:lnTo>
                  <a:lnTo>
                    <a:pt x="2630" y="1"/>
                  </a:ln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2" name="Google Shape;7255;g3058893a927_0_0">
              <a:extLst>
                <a:ext uri="{FF2B5EF4-FFF2-40B4-BE49-F238E27FC236}">
                  <a16:creationId xmlns:a16="http://schemas.microsoft.com/office/drawing/2014/main" id="{9F276FFB-CB9F-4E39-8139-AAA256F8B362}"/>
                </a:ext>
              </a:extLst>
            </p:cNvPr>
            <p:cNvSpPr/>
            <p:nvPr/>
          </p:nvSpPr>
          <p:spPr>
            <a:xfrm>
              <a:off x="652275" y="1107650"/>
              <a:ext cx="67450" cy="5050"/>
            </a:xfrm>
            <a:custGeom>
              <a:avLst/>
              <a:gdLst/>
              <a:ahLst/>
              <a:cxnLst/>
              <a:rect l="l" t="t" r="r" b="b"/>
              <a:pathLst>
                <a:path w="2698" h="202" extrusionOk="0">
                  <a:moveTo>
                    <a:pt x="101" y="1"/>
                  </a:moveTo>
                  <a:lnTo>
                    <a:pt x="51" y="18"/>
                  </a:lnTo>
                  <a:lnTo>
                    <a:pt x="17" y="34"/>
                  </a:lnTo>
                  <a:lnTo>
                    <a:pt x="0" y="68"/>
                  </a:lnTo>
                  <a:lnTo>
                    <a:pt x="0" y="101"/>
                  </a:lnTo>
                  <a:lnTo>
                    <a:pt x="0" y="152"/>
                  </a:lnTo>
                  <a:lnTo>
                    <a:pt x="17" y="185"/>
                  </a:lnTo>
                  <a:lnTo>
                    <a:pt x="51" y="202"/>
                  </a:lnTo>
                  <a:lnTo>
                    <a:pt x="2630" y="202"/>
                  </a:lnTo>
                  <a:lnTo>
                    <a:pt x="2664" y="185"/>
                  </a:lnTo>
                  <a:lnTo>
                    <a:pt x="2681" y="152"/>
                  </a:lnTo>
                  <a:lnTo>
                    <a:pt x="2697" y="101"/>
                  </a:lnTo>
                  <a:lnTo>
                    <a:pt x="2681" y="68"/>
                  </a:lnTo>
                  <a:lnTo>
                    <a:pt x="2664" y="34"/>
                  </a:lnTo>
                  <a:lnTo>
                    <a:pt x="2630" y="18"/>
                  </a:lnTo>
                  <a:lnTo>
                    <a:pt x="2597" y="1"/>
                  </a:ln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9226"/>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_WEX Theme 2022">
  <a:themeElements>
    <a:clrScheme name="Simple Light">
      <a:dk1>
        <a:srgbClr val="253746"/>
      </a:dk1>
      <a:lt1>
        <a:srgbClr val="FFFFFF"/>
      </a:lt1>
      <a:dk2>
        <a:srgbClr val="7C868F"/>
      </a:dk2>
      <a:lt2>
        <a:srgbClr val="D2D6D9"/>
      </a:lt2>
      <a:accent1>
        <a:srgbClr val="C8102E"/>
      </a:accent1>
      <a:accent2>
        <a:srgbClr val="FFBF3F"/>
      </a:accent2>
      <a:accent3>
        <a:srgbClr val="A0DCF8"/>
      </a:accent3>
      <a:accent4>
        <a:srgbClr val="00C7B1"/>
      </a:accent4>
      <a:accent5>
        <a:srgbClr val="4FA0C7"/>
      </a:accent5>
      <a:accent6>
        <a:srgbClr val="E4F5FD"/>
      </a:accent6>
      <a:hlink>
        <a:srgbClr val="2886C6"/>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WEX Theme 2022">
  <a:themeElements>
    <a:clrScheme name="Simple Light">
      <a:dk1>
        <a:srgbClr val="253746"/>
      </a:dk1>
      <a:lt1>
        <a:srgbClr val="FFFFFF"/>
      </a:lt1>
      <a:dk2>
        <a:srgbClr val="7C868F"/>
      </a:dk2>
      <a:lt2>
        <a:srgbClr val="D2D6D9"/>
      </a:lt2>
      <a:accent1>
        <a:srgbClr val="C8102E"/>
      </a:accent1>
      <a:accent2>
        <a:srgbClr val="FFBF3F"/>
      </a:accent2>
      <a:accent3>
        <a:srgbClr val="9BCBEB"/>
      </a:accent3>
      <a:accent4>
        <a:srgbClr val="00C7B1"/>
      </a:accent4>
      <a:accent5>
        <a:srgbClr val="54A6DD"/>
      </a:accent5>
      <a:accent6>
        <a:srgbClr val="E2F0F9"/>
      </a:accent6>
      <a:hlink>
        <a:srgbClr val="2886C6"/>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WEX Theme 2022">
  <a:themeElements>
    <a:clrScheme name="Simple Light">
      <a:dk1>
        <a:srgbClr val="253746"/>
      </a:dk1>
      <a:lt1>
        <a:srgbClr val="FFFFFF"/>
      </a:lt1>
      <a:dk2>
        <a:srgbClr val="7C868F"/>
      </a:dk2>
      <a:lt2>
        <a:srgbClr val="D2D6D9"/>
      </a:lt2>
      <a:accent1>
        <a:srgbClr val="C8102E"/>
      </a:accent1>
      <a:accent2>
        <a:srgbClr val="FFBF3F"/>
      </a:accent2>
      <a:accent3>
        <a:srgbClr val="9BCBEB"/>
      </a:accent3>
      <a:accent4>
        <a:srgbClr val="00C7B1"/>
      </a:accent4>
      <a:accent5>
        <a:srgbClr val="54A6DD"/>
      </a:accent5>
      <a:accent6>
        <a:srgbClr val="E2F0F9"/>
      </a:accent6>
      <a:hlink>
        <a:srgbClr val="2886C6"/>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_rels/item6.xml.rels><?xml version="1.0" encoding="UTF-8" standalone="yes"?>
<Relationships xmlns="http://schemas.openxmlformats.org/package/2006/relationships"><Relationship Id="rId1" Type="http://schemas.openxmlformats.org/officeDocument/2006/relationships/customXmlProps" Target="itemProps6.xml"/></Relationships>
</file>

<file path=customXml/_rels/item7.xml.rels><?xml version="1.0" encoding="UTF-8" standalone="yes"?>
<Relationships xmlns="http://schemas.openxmlformats.org/package/2006/relationships"><Relationship Id="rId1" Type="http://schemas.openxmlformats.org/officeDocument/2006/relationships/customXmlProps" Target="itemProps7.xml"/></Relationships>
</file>

<file path=customXml/item1.xml><?xml version="1.0" encoding="utf-8"?>
<VariableListDefinition name="AD_HOC" displayName="AD_HOC" id="02293fcf-e3f7-4e25-a3e6-d3e06dc6e2da" isdomainofvalue="False" dataSourceId="dbd3bb19-ca5d-4b78-ad5a-5ed3a6ff51a1"/>
</file>

<file path=customXml/item2.xml><?xml version="1.0" encoding="utf-8"?>
<VariableList UniqueId="02293fcf-e3f7-4e25-a3e6-d3e06dc6e2da" Name="AD_HOC" ContentType="XML" MajorVersion="0" MinorVersion="1" isLocalCopy="False" IsBaseObject="False" DataSourceId="dbd3bb19-ca5d-4b78-ad5a-5ed3a6ff51a1" DataSourceMajorVersion="0" DataSourceMinorVersion="1"/>
</file>

<file path=customXml/item3.xml><?xml version="1.0" encoding="utf-8"?>
<VariableListDefinition name="Computed" displayName="Computed" id="f61ee22e-f6f9-4824-9bc8-299207fd13c3" isdomainofvalue="False" dataSourceId="b173ba58-39a9-470f-9a37-d659081878c7"/>
</file>

<file path=customXml/item4.xml><?xml version="1.0" encoding="utf-8"?>
<VariableList UniqueId="f61ee22e-f6f9-4824-9bc8-299207fd13c3" Name="Computed" ContentType="XML" MajorVersion="0" MinorVersion="1" isLocalCopy="False" IsBaseObject="False" DataSourceId="b173ba58-39a9-470f-9a37-d659081878c7" DataSourceMajorVersion="0" DataSourceMinorVersion="1"/>
</file>

<file path=customXml/item5.xml><?xml version="1.0" encoding="utf-8"?>
<VariableListDefinition name="System" displayName="System" id="9430ad31-7abd-4c9a-b70c-5a527ee2c627" isdomainofvalue="False" dataSourceId="b4a8b9ad-d03c-443d-b874-936ae4471b45"/>
</file>

<file path=customXml/item6.xml><?xml version="1.0" encoding="utf-8"?>
<VariableList UniqueId="9430ad31-7abd-4c9a-b70c-5a527ee2c627" Name="System" ContentType="XML" MajorVersion="0" MinorVersion="1" isLocalCopy="False" IsBaseObject="False" DataSourceId="b4a8b9ad-d03c-443d-b874-936ae4471b45" DataSourceMajorVersion="0" DataSourceMinorVersion="1"/>
</file>

<file path=customXml/item7.xml><?xml version="1.0" encoding="utf-8"?>
<AllExternalAdhocVariableMappings/>
</file>

<file path=customXml/itemProps1.xml><?xml version="1.0" encoding="utf-8"?>
<ds:datastoreItem xmlns:ds="http://schemas.openxmlformats.org/officeDocument/2006/customXml" ds:itemID="{535F3567-2611-48F7-BD1E-213993E614C0}">
  <ds:schemaRefs/>
</ds:datastoreItem>
</file>

<file path=customXml/itemProps2.xml><?xml version="1.0" encoding="utf-8"?>
<ds:datastoreItem xmlns:ds="http://schemas.openxmlformats.org/officeDocument/2006/customXml" ds:itemID="{DE7FF0B8-E1CC-4331-8E50-B02E2077F96A}">
  <ds:schemaRefs/>
</ds:datastoreItem>
</file>

<file path=customXml/itemProps3.xml><?xml version="1.0" encoding="utf-8"?>
<ds:datastoreItem xmlns:ds="http://schemas.openxmlformats.org/officeDocument/2006/customXml" ds:itemID="{BABE70A0-6F80-4D5E-93B2-C95AC57BC547}">
  <ds:schemaRefs/>
</ds:datastoreItem>
</file>

<file path=customXml/itemProps4.xml><?xml version="1.0" encoding="utf-8"?>
<ds:datastoreItem xmlns:ds="http://schemas.openxmlformats.org/officeDocument/2006/customXml" ds:itemID="{F81E47C9-A9C9-4388-8B9F-7D8DD60E3229}">
  <ds:schemaRefs/>
</ds:datastoreItem>
</file>

<file path=customXml/itemProps5.xml><?xml version="1.0" encoding="utf-8"?>
<ds:datastoreItem xmlns:ds="http://schemas.openxmlformats.org/officeDocument/2006/customXml" ds:itemID="{C2D4CC0D-0CEC-46F7-9E02-67950B820E48}">
  <ds:schemaRefs/>
</ds:datastoreItem>
</file>

<file path=customXml/itemProps6.xml><?xml version="1.0" encoding="utf-8"?>
<ds:datastoreItem xmlns:ds="http://schemas.openxmlformats.org/officeDocument/2006/customXml" ds:itemID="{F8DFD849-9A62-4EE4-A47E-0C012FF1792B}">
  <ds:schemaRefs/>
</ds:datastoreItem>
</file>

<file path=customXml/itemProps7.xml><?xml version="1.0" encoding="utf-8"?>
<ds:datastoreItem xmlns:ds="http://schemas.openxmlformats.org/officeDocument/2006/customXml" ds:itemID="{AE0F82FC-C03A-41A3-9239-ABAA29CC727D}">
  <ds:schemaRefs/>
</ds:datastoreItem>
</file>

<file path=docProps/app.xml><?xml version="1.0" encoding="utf-8"?>
<Properties xmlns="http://schemas.openxmlformats.org/officeDocument/2006/extended-properties" xmlns:vt="http://schemas.openxmlformats.org/officeDocument/2006/docPropsVTypes">
  <TotalTime>0</TotalTime>
  <Words>3629</Words>
  <Application>Microsoft Office PowerPoint</Application>
  <PresentationFormat>On-screen Show (16:9)</PresentationFormat>
  <Paragraphs>384</Paragraphs>
  <Slides>49</Slides>
  <Notes>49</Notes>
  <HiddenSlides>1</HiddenSlides>
  <MMClips>0</MMClips>
  <ScaleCrop>false</ScaleCrop>
  <HeadingPairs>
    <vt:vector size="6" baseType="variant">
      <vt:variant>
        <vt:lpstr>Fonts Used</vt:lpstr>
      </vt:variant>
      <vt:variant>
        <vt:i4>9</vt:i4>
      </vt:variant>
      <vt:variant>
        <vt:lpstr>Theme</vt:lpstr>
      </vt:variant>
      <vt:variant>
        <vt:i4>4</vt:i4>
      </vt:variant>
      <vt:variant>
        <vt:lpstr>Slide Titles</vt:lpstr>
      </vt:variant>
      <vt:variant>
        <vt:i4>49</vt:i4>
      </vt:variant>
    </vt:vector>
  </HeadingPairs>
  <TitlesOfParts>
    <vt:vector size="62" baseType="lpstr">
      <vt:lpstr>Times New Roman</vt:lpstr>
      <vt:lpstr>Calibri</vt:lpstr>
      <vt:lpstr>Inter</vt:lpstr>
      <vt:lpstr>Tahoma</vt:lpstr>
      <vt:lpstr>Inter Medium</vt:lpstr>
      <vt:lpstr>Inter ExtraBold</vt:lpstr>
      <vt:lpstr>Inter Black</vt:lpstr>
      <vt:lpstr>Arial</vt:lpstr>
      <vt:lpstr>Open Sans</vt:lpstr>
      <vt:lpstr>Simple Light</vt:lpstr>
      <vt:lpstr>2_WEX Theme 2022</vt:lpstr>
      <vt:lpstr>WEX Theme 2022</vt:lpstr>
      <vt:lpstr>WEX Theme 2022</vt:lpstr>
      <vt:lpstr>PowerPoint Presentation</vt:lpstr>
      <vt:lpstr>Client name</vt:lpstr>
      <vt:lpstr>Getting started with substantiation </vt:lpstr>
      <vt:lpstr>Eligible expenses for HSA and medical FSA benefits plans</vt:lpstr>
      <vt:lpstr>Eligible expenses</vt:lpstr>
      <vt:lpstr>Over-the-counter expenses </vt:lpstr>
      <vt:lpstr>Medical expenses </vt:lpstr>
      <vt:lpstr>Dental expenses </vt:lpstr>
      <vt:lpstr>Vision expenses </vt:lpstr>
      <vt:lpstr>Preventative care expenses </vt:lpstr>
      <vt:lpstr>Ineligible expenses</vt:lpstr>
      <vt:lpstr>Additional resources</vt:lpstr>
      <vt:lpstr>How to substantiate medical FSA  purchases of eligible expenses</vt:lpstr>
      <vt:lpstr>Details needed to substantiate </vt:lpstr>
      <vt:lpstr>Details needed to substantiate </vt:lpstr>
      <vt:lpstr>Details needed to substantiate </vt:lpstr>
      <vt:lpstr>Details needed to substantiate </vt:lpstr>
      <vt:lpstr>Details needed to substantiate </vt:lpstr>
      <vt:lpstr>Details needed to substantiate </vt:lpstr>
      <vt:lpstr>How to upload documentation to an existing claim in your online account </vt:lpstr>
      <vt:lpstr>Upload documentation in your online account   </vt:lpstr>
      <vt:lpstr>Upload documentation in your online account  </vt:lpstr>
      <vt:lpstr>Upload documentation in your online account  </vt:lpstr>
      <vt:lpstr>Upload documentation in your online account  </vt:lpstr>
      <vt:lpstr>Upload documentation in your online account  </vt:lpstr>
      <vt:lpstr>Upload documentation in your online account  </vt:lpstr>
      <vt:lpstr>Upload documentation in your online account  </vt:lpstr>
      <vt:lpstr>Upload documentation in your online account  </vt:lpstr>
      <vt:lpstr>How to upload documentation to an existing claim in the benefits mobile app</vt:lpstr>
      <vt:lpstr>PowerPoint Presentation</vt:lpstr>
      <vt:lpstr>PowerPoint Presentation</vt:lpstr>
      <vt:lpstr>PowerPoint Presentation</vt:lpstr>
      <vt:lpstr>PowerPoint Presentation</vt:lpstr>
      <vt:lpstr>PowerPoint Presentation</vt:lpstr>
      <vt:lpstr>Eligible expenses for dependent care FSAs</vt:lpstr>
      <vt:lpstr>Eligible expenses </vt:lpstr>
      <vt:lpstr>Ineligible expenses</vt:lpstr>
      <vt:lpstr>How to substantiate dependent care FSA  purchases of eligible expenses</vt:lpstr>
      <vt:lpstr>Details needed to substantiate </vt:lpstr>
      <vt:lpstr>Details needed to substantiate </vt:lpstr>
      <vt:lpstr>Details needed to substantiate </vt:lpstr>
      <vt:lpstr>Details needed to substantiate </vt:lpstr>
      <vt:lpstr>Details needed to substantiate </vt:lpstr>
      <vt:lpstr>Details needed to substantiate </vt:lpstr>
      <vt:lpstr>How to set up recurring dependent care reimbursement</vt:lpstr>
      <vt:lpstr>PowerPoint Presentation</vt:lpstr>
      <vt:lpstr>PowerPoint Presentation</vt:lpstr>
      <vt:lpstr>Contact Participant Services Our Participant Services team is available Monday through Friday, from 6 a.m. to 9 p.m. CT, except holidays.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lastModifiedBy>Lily Bruce-Ritchie</cp:lastModifiedBy>
  <cp:revision>2</cp:revision>
  <dcterms:modified xsi:type="dcterms:W3CDTF">2025-12-12T14:48:17Z</dcterms:modified>
</cp:coreProperties>
</file>